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4" r:id="rId3"/>
  </p:sldMasterIdLst>
  <p:notesMasterIdLst>
    <p:notesMasterId r:id="rId46"/>
  </p:notesMasterIdLst>
  <p:sldIdLst>
    <p:sldId id="256" r:id="rId4"/>
    <p:sldId id="257" r:id="rId5"/>
    <p:sldId id="316" r:id="rId6"/>
    <p:sldId id="288" r:id="rId7"/>
    <p:sldId id="286" r:id="rId8"/>
    <p:sldId id="287" r:id="rId9"/>
    <p:sldId id="261" r:id="rId10"/>
    <p:sldId id="296" r:id="rId11"/>
    <p:sldId id="297" r:id="rId12"/>
    <p:sldId id="289" r:id="rId13"/>
    <p:sldId id="310" r:id="rId14"/>
    <p:sldId id="264" r:id="rId15"/>
    <p:sldId id="265" r:id="rId16"/>
    <p:sldId id="303" r:id="rId17"/>
    <p:sldId id="266" r:id="rId18"/>
    <p:sldId id="281" r:id="rId19"/>
    <p:sldId id="292" r:id="rId20"/>
    <p:sldId id="312" r:id="rId21"/>
    <p:sldId id="313" r:id="rId22"/>
    <p:sldId id="283" r:id="rId23"/>
    <p:sldId id="295" r:id="rId24"/>
    <p:sldId id="260" r:id="rId25"/>
    <p:sldId id="284" r:id="rId26"/>
    <p:sldId id="285" r:id="rId27"/>
    <p:sldId id="311" r:id="rId28"/>
    <p:sldId id="259" r:id="rId29"/>
    <p:sldId id="262" r:id="rId30"/>
    <p:sldId id="271" r:id="rId31"/>
    <p:sldId id="272" r:id="rId32"/>
    <p:sldId id="273" r:id="rId33"/>
    <p:sldId id="274" r:id="rId34"/>
    <p:sldId id="275" r:id="rId35"/>
    <p:sldId id="270" r:id="rId36"/>
    <p:sldId id="276" r:id="rId37"/>
    <p:sldId id="277" r:id="rId38"/>
    <p:sldId id="278" r:id="rId39"/>
    <p:sldId id="269" r:id="rId40"/>
    <p:sldId id="268" r:id="rId41"/>
    <p:sldId id="279" r:id="rId42"/>
    <p:sldId id="314" r:id="rId43"/>
    <p:sldId id="315" r:id="rId44"/>
    <p:sldId id="258"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F7D45EE-8CB2-4F20-B85B-7B3DD155D553}" v="36" dt="2023-07-20T22:50:58.77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74" autoAdjust="0"/>
    <p:restoredTop sz="67792" autoAdjust="0"/>
  </p:normalViewPr>
  <p:slideViewPr>
    <p:cSldViewPr snapToGrid="0">
      <p:cViewPr>
        <p:scale>
          <a:sx n="70" d="100"/>
          <a:sy n="70" d="100"/>
        </p:scale>
        <p:origin x="103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microsoft.com/office/2015/10/relationships/revisionInfo" Target="revisionInfo.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viewProps" Target="viewProps.xml"/><Relationship Id="rId8" Type="http://schemas.openxmlformats.org/officeDocument/2006/relationships/slide" Target="slides/slide5.xml"/><Relationship Id="rId51" Type="http://schemas.microsoft.com/office/2016/11/relationships/changesInfo" Target="changesInfos/changesInfo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notesMaster" Target="notesMasters/notesMaster1.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nathan Wyatt" userId="c3e1212f-7374-4739-8e9f-f13855138211" providerId="ADAL" clId="{8F7D45EE-8CB2-4F20-B85B-7B3DD155D553}"/>
    <pc:docChg chg="undo custSel addSld delSld modSld sldOrd">
      <pc:chgData name="Jonathan Wyatt" userId="c3e1212f-7374-4739-8e9f-f13855138211" providerId="ADAL" clId="{8F7D45EE-8CB2-4F20-B85B-7B3DD155D553}" dt="2023-07-20T23:21:27.193" v="4812" actId="20577"/>
      <pc:docMkLst>
        <pc:docMk/>
      </pc:docMkLst>
      <pc:sldChg chg="modSp mod">
        <pc:chgData name="Jonathan Wyatt" userId="c3e1212f-7374-4739-8e9f-f13855138211" providerId="ADAL" clId="{8F7D45EE-8CB2-4F20-B85B-7B3DD155D553}" dt="2023-07-20T23:17:51.430" v="4340" actId="20577"/>
        <pc:sldMkLst>
          <pc:docMk/>
          <pc:sldMk cId="817784241" sldId="257"/>
        </pc:sldMkLst>
        <pc:spChg chg="mod">
          <ac:chgData name="Jonathan Wyatt" userId="c3e1212f-7374-4739-8e9f-f13855138211" providerId="ADAL" clId="{8F7D45EE-8CB2-4F20-B85B-7B3DD155D553}" dt="2023-07-20T23:17:51.430" v="4340" actId="20577"/>
          <ac:spMkLst>
            <pc:docMk/>
            <pc:sldMk cId="817784241" sldId="257"/>
            <ac:spMk id="3" creationId="{3EF63C1C-63A2-A541-46BB-EE458E28393A}"/>
          </ac:spMkLst>
        </pc:spChg>
      </pc:sldChg>
      <pc:sldChg chg="modSp mod">
        <pc:chgData name="Jonathan Wyatt" userId="c3e1212f-7374-4739-8e9f-f13855138211" providerId="ADAL" clId="{8F7D45EE-8CB2-4F20-B85B-7B3DD155D553}" dt="2023-07-20T23:16:41.007" v="4215" actId="122"/>
        <pc:sldMkLst>
          <pc:docMk/>
          <pc:sldMk cId="1588150961" sldId="258"/>
        </pc:sldMkLst>
        <pc:spChg chg="mod">
          <ac:chgData name="Jonathan Wyatt" userId="c3e1212f-7374-4739-8e9f-f13855138211" providerId="ADAL" clId="{8F7D45EE-8CB2-4F20-B85B-7B3DD155D553}" dt="2023-07-20T23:16:41.007" v="4215" actId="122"/>
          <ac:spMkLst>
            <pc:docMk/>
            <pc:sldMk cId="1588150961" sldId="258"/>
            <ac:spMk id="2" creationId="{5CBFD5B0-8258-3A9C-CE3D-ACB98FC3CA7C}"/>
          </ac:spMkLst>
        </pc:spChg>
        <pc:spChg chg="mod">
          <ac:chgData name="Jonathan Wyatt" userId="c3e1212f-7374-4739-8e9f-f13855138211" providerId="ADAL" clId="{8F7D45EE-8CB2-4F20-B85B-7B3DD155D553}" dt="2023-07-20T23:16:37.721" v="4214" actId="27636"/>
          <ac:spMkLst>
            <pc:docMk/>
            <pc:sldMk cId="1588150961" sldId="258"/>
            <ac:spMk id="3" creationId="{4B6332DF-EB0E-5C7D-3513-6C62F202E5E1}"/>
          </ac:spMkLst>
        </pc:spChg>
      </pc:sldChg>
      <pc:sldChg chg="addSp modSp mod setBg">
        <pc:chgData name="Jonathan Wyatt" userId="c3e1212f-7374-4739-8e9f-f13855138211" providerId="ADAL" clId="{8F7D45EE-8CB2-4F20-B85B-7B3DD155D553}" dt="2023-07-14T12:59:30.713" v="1895" actId="403"/>
        <pc:sldMkLst>
          <pc:docMk/>
          <pc:sldMk cId="1862537443" sldId="259"/>
        </pc:sldMkLst>
        <pc:spChg chg="mod">
          <ac:chgData name="Jonathan Wyatt" userId="c3e1212f-7374-4739-8e9f-f13855138211" providerId="ADAL" clId="{8F7D45EE-8CB2-4F20-B85B-7B3DD155D553}" dt="2023-07-14T12:59:13.621" v="1890" actId="26606"/>
          <ac:spMkLst>
            <pc:docMk/>
            <pc:sldMk cId="1862537443" sldId="259"/>
            <ac:spMk id="2" creationId="{79564F04-2B53-9C4A-96D4-3B15E9540481}"/>
          </ac:spMkLst>
        </pc:spChg>
        <pc:spChg chg="mod">
          <ac:chgData name="Jonathan Wyatt" userId="c3e1212f-7374-4739-8e9f-f13855138211" providerId="ADAL" clId="{8F7D45EE-8CB2-4F20-B85B-7B3DD155D553}" dt="2023-07-14T12:59:30.713" v="1895" actId="403"/>
          <ac:spMkLst>
            <pc:docMk/>
            <pc:sldMk cId="1862537443" sldId="259"/>
            <ac:spMk id="3" creationId="{B74EEF2A-1744-F6AC-2640-37454197988C}"/>
          </ac:spMkLst>
        </pc:spChg>
        <pc:spChg chg="add">
          <ac:chgData name="Jonathan Wyatt" userId="c3e1212f-7374-4739-8e9f-f13855138211" providerId="ADAL" clId="{8F7D45EE-8CB2-4F20-B85B-7B3DD155D553}" dt="2023-07-14T12:59:13.621" v="1890" actId="26606"/>
          <ac:spMkLst>
            <pc:docMk/>
            <pc:sldMk cId="1862537443" sldId="259"/>
            <ac:spMk id="9" creationId="{F13C74B1-5B17-4795-BED0-7140497B445A}"/>
          </ac:spMkLst>
        </pc:spChg>
        <pc:spChg chg="add">
          <ac:chgData name="Jonathan Wyatt" userId="c3e1212f-7374-4739-8e9f-f13855138211" providerId="ADAL" clId="{8F7D45EE-8CB2-4F20-B85B-7B3DD155D553}" dt="2023-07-14T12:59:13.621" v="1890" actId="26606"/>
          <ac:spMkLst>
            <pc:docMk/>
            <pc:sldMk cId="1862537443" sldId="259"/>
            <ac:spMk id="11" creationId="{D4974D33-8DC5-464E-8C6D-BE58F0669C17}"/>
          </ac:spMkLst>
        </pc:spChg>
        <pc:picChg chg="add mod">
          <ac:chgData name="Jonathan Wyatt" userId="c3e1212f-7374-4739-8e9f-f13855138211" providerId="ADAL" clId="{8F7D45EE-8CB2-4F20-B85B-7B3DD155D553}" dt="2023-07-14T12:59:13.621" v="1890" actId="26606"/>
          <ac:picMkLst>
            <pc:docMk/>
            <pc:sldMk cId="1862537443" sldId="259"/>
            <ac:picMk id="4" creationId="{FDC06DFA-E920-623B-0AE4-F136C4E395BE}"/>
          </ac:picMkLst>
        </pc:picChg>
      </pc:sldChg>
      <pc:sldChg chg="del ord">
        <pc:chgData name="Jonathan Wyatt" userId="c3e1212f-7374-4739-8e9f-f13855138211" providerId="ADAL" clId="{8F7D45EE-8CB2-4F20-B85B-7B3DD155D553}" dt="2023-07-14T13:38:36.354" v="2160" actId="47"/>
        <pc:sldMkLst>
          <pc:docMk/>
          <pc:sldMk cId="4020916700" sldId="260"/>
        </pc:sldMkLst>
      </pc:sldChg>
      <pc:sldChg chg="ord">
        <pc:chgData name="Jonathan Wyatt" userId="c3e1212f-7374-4739-8e9f-f13855138211" providerId="ADAL" clId="{8F7D45EE-8CB2-4F20-B85B-7B3DD155D553}" dt="2023-07-14T13:02:06.468" v="2026"/>
        <pc:sldMkLst>
          <pc:docMk/>
          <pc:sldMk cId="2921685160" sldId="262"/>
        </pc:sldMkLst>
      </pc:sldChg>
      <pc:sldChg chg="del">
        <pc:chgData name="Jonathan Wyatt" userId="c3e1212f-7374-4739-8e9f-f13855138211" providerId="ADAL" clId="{8F7D45EE-8CB2-4F20-B85B-7B3DD155D553}" dt="2023-07-14T13:06:13.309" v="2039" actId="47"/>
        <pc:sldMkLst>
          <pc:docMk/>
          <pc:sldMk cId="1105243198" sldId="263"/>
        </pc:sldMkLst>
      </pc:sldChg>
      <pc:sldChg chg="del">
        <pc:chgData name="Jonathan Wyatt" userId="c3e1212f-7374-4739-8e9f-f13855138211" providerId="ADAL" clId="{8F7D45EE-8CB2-4F20-B85B-7B3DD155D553}" dt="2023-07-14T13:06:11.649" v="2038" actId="47"/>
        <pc:sldMkLst>
          <pc:docMk/>
          <pc:sldMk cId="1774886874" sldId="264"/>
        </pc:sldMkLst>
      </pc:sldChg>
      <pc:sldChg chg="modNotes">
        <pc:chgData name="Jonathan Wyatt" userId="c3e1212f-7374-4739-8e9f-f13855138211" providerId="ADAL" clId="{8F7D45EE-8CB2-4F20-B85B-7B3DD155D553}" dt="2023-07-20T22:45:25.879" v="3502"/>
        <pc:sldMkLst>
          <pc:docMk/>
          <pc:sldMk cId="2731216218" sldId="264"/>
        </pc:sldMkLst>
      </pc:sldChg>
      <pc:sldChg chg="del">
        <pc:chgData name="Jonathan Wyatt" userId="c3e1212f-7374-4739-8e9f-f13855138211" providerId="ADAL" clId="{8F7D45EE-8CB2-4F20-B85B-7B3DD155D553}" dt="2023-07-14T13:06:09.983" v="2037" actId="47"/>
        <pc:sldMkLst>
          <pc:docMk/>
          <pc:sldMk cId="3230639370" sldId="265"/>
        </pc:sldMkLst>
      </pc:sldChg>
      <pc:sldChg chg="modNotes">
        <pc:chgData name="Jonathan Wyatt" userId="c3e1212f-7374-4739-8e9f-f13855138211" providerId="ADAL" clId="{8F7D45EE-8CB2-4F20-B85B-7B3DD155D553}" dt="2023-07-20T22:45:25.879" v="3502"/>
        <pc:sldMkLst>
          <pc:docMk/>
          <pc:sldMk cId="4043851971" sldId="265"/>
        </pc:sldMkLst>
      </pc:sldChg>
      <pc:sldChg chg="modSp del mod">
        <pc:chgData name="Jonathan Wyatt" userId="c3e1212f-7374-4739-8e9f-f13855138211" providerId="ADAL" clId="{8F7D45EE-8CB2-4F20-B85B-7B3DD155D553}" dt="2023-07-20T22:30:35.008" v="3469" actId="47"/>
        <pc:sldMkLst>
          <pc:docMk/>
          <pc:sldMk cId="3364793728" sldId="266"/>
        </pc:sldMkLst>
        <pc:spChg chg="mod">
          <ac:chgData name="Jonathan Wyatt" userId="c3e1212f-7374-4739-8e9f-f13855138211" providerId="ADAL" clId="{8F7D45EE-8CB2-4F20-B85B-7B3DD155D553}" dt="2023-07-20T11:18:21.790" v="3456" actId="20577"/>
          <ac:spMkLst>
            <pc:docMk/>
            <pc:sldMk cId="3364793728" sldId="266"/>
            <ac:spMk id="3" creationId="{766345C2-5E87-807C-E387-5C8CDA1C8366}"/>
          </ac:spMkLst>
        </pc:spChg>
      </pc:sldChg>
      <pc:sldChg chg="modSp del mod ord">
        <pc:chgData name="Jonathan Wyatt" userId="c3e1212f-7374-4739-8e9f-f13855138211" providerId="ADAL" clId="{8F7D45EE-8CB2-4F20-B85B-7B3DD155D553}" dt="2023-07-20T22:50:12.397" v="3544" actId="47"/>
        <pc:sldMkLst>
          <pc:docMk/>
          <pc:sldMk cId="3443481422" sldId="267"/>
        </pc:sldMkLst>
        <pc:spChg chg="mod">
          <ac:chgData name="Jonathan Wyatt" userId="c3e1212f-7374-4739-8e9f-f13855138211" providerId="ADAL" clId="{8F7D45EE-8CB2-4F20-B85B-7B3DD155D553}" dt="2023-07-20T22:48:48.507" v="3517" actId="5793"/>
          <ac:spMkLst>
            <pc:docMk/>
            <pc:sldMk cId="3443481422" sldId="267"/>
            <ac:spMk id="3" creationId="{B7C3C479-C6E0-C6D5-AA9F-F638198CF517}"/>
          </ac:spMkLst>
        </pc:spChg>
      </pc:sldChg>
      <pc:sldChg chg="addSp delSp modSp mod ord modAnim">
        <pc:chgData name="Jonathan Wyatt" userId="c3e1212f-7374-4739-8e9f-f13855138211" providerId="ADAL" clId="{8F7D45EE-8CB2-4F20-B85B-7B3DD155D553}" dt="2023-07-14T12:23:59.392" v="1306"/>
        <pc:sldMkLst>
          <pc:docMk/>
          <pc:sldMk cId="1678476339" sldId="268"/>
        </pc:sldMkLst>
        <pc:spChg chg="mod">
          <ac:chgData name="Jonathan Wyatt" userId="c3e1212f-7374-4739-8e9f-f13855138211" providerId="ADAL" clId="{8F7D45EE-8CB2-4F20-B85B-7B3DD155D553}" dt="2023-07-14T12:23:54.827" v="1304" actId="122"/>
          <ac:spMkLst>
            <pc:docMk/>
            <pc:sldMk cId="1678476339" sldId="268"/>
            <ac:spMk id="2" creationId="{69BFCC14-7D68-2B56-D033-63FAAEA6CB38}"/>
          </ac:spMkLst>
        </pc:spChg>
        <pc:spChg chg="del mod">
          <ac:chgData name="Jonathan Wyatt" userId="c3e1212f-7374-4739-8e9f-f13855138211" providerId="ADAL" clId="{8F7D45EE-8CB2-4F20-B85B-7B3DD155D553}" dt="2023-07-14T12:23:47.151" v="1301"/>
          <ac:spMkLst>
            <pc:docMk/>
            <pc:sldMk cId="1678476339" sldId="268"/>
            <ac:spMk id="3" creationId="{649B76D9-6154-9C08-B406-B0B7BE8C97E7}"/>
          </ac:spMkLst>
        </pc:spChg>
        <pc:picChg chg="add mod">
          <ac:chgData name="Jonathan Wyatt" userId="c3e1212f-7374-4739-8e9f-f13855138211" providerId="ADAL" clId="{8F7D45EE-8CB2-4F20-B85B-7B3DD155D553}" dt="2023-07-14T12:23:51.378" v="1302" actId="1076"/>
          <ac:picMkLst>
            <pc:docMk/>
            <pc:sldMk cId="1678476339" sldId="268"/>
            <ac:picMk id="5" creationId="{B639A4E2-6447-6AAD-D8E6-F427AA117569}"/>
          </ac:picMkLst>
        </pc:picChg>
      </pc:sldChg>
      <pc:sldChg chg="addSp modSp mod setBg">
        <pc:chgData name="Jonathan Wyatt" userId="c3e1212f-7374-4739-8e9f-f13855138211" providerId="ADAL" clId="{8F7D45EE-8CB2-4F20-B85B-7B3DD155D553}" dt="2023-07-14T12:15:34.645" v="1288" actId="122"/>
        <pc:sldMkLst>
          <pc:docMk/>
          <pc:sldMk cId="1481794749" sldId="269"/>
        </pc:sldMkLst>
        <pc:spChg chg="mod">
          <ac:chgData name="Jonathan Wyatt" userId="c3e1212f-7374-4739-8e9f-f13855138211" providerId="ADAL" clId="{8F7D45EE-8CB2-4F20-B85B-7B3DD155D553}" dt="2023-07-14T12:15:34.645" v="1288" actId="122"/>
          <ac:spMkLst>
            <pc:docMk/>
            <pc:sldMk cId="1481794749" sldId="269"/>
            <ac:spMk id="2" creationId="{D6A5C683-AE75-C870-3057-3693D1E92810}"/>
          </ac:spMkLst>
        </pc:spChg>
        <pc:spChg chg="mod">
          <ac:chgData name="Jonathan Wyatt" userId="c3e1212f-7374-4739-8e9f-f13855138211" providerId="ADAL" clId="{8F7D45EE-8CB2-4F20-B85B-7B3DD155D553}" dt="2023-07-14T12:15:27.163" v="1287" actId="113"/>
          <ac:spMkLst>
            <pc:docMk/>
            <pc:sldMk cId="1481794749" sldId="269"/>
            <ac:spMk id="3" creationId="{B908B80A-BDAB-3B00-ACD6-96371E35A9DC}"/>
          </ac:spMkLst>
        </pc:spChg>
        <pc:spChg chg="add">
          <ac:chgData name="Jonathan Wyatt" userId="c3e1212f-7374-4739-8e9f-f13855138211" providerId="ADAL" clId="{8F7D45EE-8CB2-4F20-B85B-7B3DD155D553}" dt="2023-07-14T12:15:03.311" v="1279" actId="26606"/>
          <ac:spMkLst>
            <pc:docMk/>
            <pc:sldMk cId="1481794749" sldId="269"/>
            <ac:spMk id="9" creationId="{201CC55D-ED54-4C5C-95E6-10947BD1103B}"/>
          </ac:spMkLst>
        </pc:spChg>
        <pc:spChg chg="add">
          <ac:chgData name="Jonathan Wyatt" userId="c3e1212f-7374-4739-8e9f-f13855138211" providerId="ADAL" clId="{8F7D45EE-8CB2-4F20-B85B-7B3DD155D553}" dt="2023-07-14T12:15:03.311" v="1279" actId="26606"/>
          <ac:spMkLst>
            <pc:docMk/>
            <pc:sldMk cId="1481794749" sldId="269"/>
            <ac:spMk id="15" creationId="{3873B707-463F-40B0-8227-E8CC6C67EB25}"/>
          </ac:spMkLst>
        </pc:spChg>
        <pc:spChg chg="add">
          <ac:chgData name="Jonathan Wyatt" userId="c3e1212f-7374-4739-8e9f-f13855138211" providerId="ADAL" clId="{8F7D45EE-8CB2-4F20-B85B-7B3DD155D553}" dt="2023-07-14T12:15:03.311" v="1279" actId="26606"/>
          <ac:spMkLst>
            <pc:docMk/>
            <pc:sldMk cId="1481794749" sldId="269"/>
            <ac:spMk id="17" creationId="{C13237C8-E62C-4F0D-A318-BD6FB6C2D138}"/>
          </ac:spMkLst>
        </pc:spChg>
        <pc:spChg chg="add">
          <ac:chgData name="Jonathan Wyatt" userId="c3e1212f-7374-4739-8e9f-f13855138211" providerId="ADAL" clId="{8F7D45EE-8CB2-4F20-B85B-7B3DD155D553}" dt="2023-07-14T12:15:03.311" v="1279" actId="26606"/>
          <ac:spMkLst>
            <pc:docMk/>
            <pc:sldMk cId="1481794749" sldId="269"/>
            <ac:spMk id="19" creationId="{19C9EAEA-39D0-4B0E-A0EB-51E7B26740B1}"/>
          </ac:spMkLst>
        </pc:spChg>
        <pc:grpChg chg="add">
          <ac:chgData name="Jonathan Wyatt" userId="c3e1212f-7374-4739-8e9f-f13855138211" providerId="ADAL" clId="{8F7D45EE-8CB2-4F20-B85B-7B3DD155D553}" dt="2023-07-14T12:15:03.311" v="1279" actId="26606"/>
          <ac:grpSpMkLst>
            <pc:docMk/>
            <pc:sldMk cId="1481794749" sldId="269"/>
            <ac:grpSpMk id="11" creationId="{1DE889C7-FAD6-4397-98E2-05D503484459}"/>
          </ac:grpSpMkLst>
        </pc:grpChg>
        <pc:picChg chg="add mod">
          <ac:chgData name="Jonathan Wyatt" userId="c3e1212f-7374-4739-8e9f-f13855138211" providerId="ADAL" clId="{8F7D45EE-8CB2-4F20-B85B-7B3DD155D553}" dt="2023-07-14T12:15:03.311" v="1279" actId="26606"/>
          <ac:picMkLst>
            <pc:docMk/>
            <pc:sldMk cId="1481794749" sldId="269"/>
            <ac:picMk id="4" creationId="{BA340272-AFCD-E2DC-48AE-3BBF0258B6C4}"/>
          </ac:picMkLst>
        </pc:picChg>
      </pc:sldChg>
      <pc:sldChg chg="addSp delSp modSp mod ord setBg modNotesTx">
        <pc:chgData name="Jonathan Wyatt" userId="c3e1212f-7374-4739-8e9f-f13855138211" providerId="ADAL" clId="{8F7D45EE-8CB2-4F20-B85B-7B3DD155D553}" dt="2023-07-14T12:30:39.034" v="1341"/>
        <pc:sldMkLst>
          <pc:docMk/>
          <pc:sldMk cId="3157406306" sldId="270"/>
        </pc:sldMkLst>
        <pc:spChg chg="mod">
          <ac:chgData name="Jonathan Wyatt" userId="c3e1212f-7374-4739-8e9f-f13855138211" providerId="ADAL" clId="{8F7D45EE-8CB2-4F20-B85B-7B3DD155D553}" dt="2023-07-14T11:19:59.282" v="198" actId="26606"/>
          <ac:spMkLst>
            <pc:docMk/>
            <pc:sldMk cId="3157406306" sldId="270"/>
            <ac:spMk id="2" creationId="{0E2C1F6B-7E29-EF24-5632-F35EB0F6815B}"/>
          </ac:spMkLst>
        </pc:spChg>
        <pc:spChg chg="mod">
          <ac:chgData name="Jonathan Wyatt" userId="c3e1212f-7374-4739-8e9f-f13855138211" providerId="ADAL" clId="{8F7D45EE-8CB2-4F20-B85B-7B3DD155D553}" dt="2023-07-14T11:20:12.135" v="202" actId="27636"/>
          <ac:spMkLst>
            <pc:docMk/>
            <pc:sldMk cId="3157406306" sldId="270"/>
            <ac:spMk id="3" creationId="{C55C438B-DA44-C64A-E51B-C3660B3DE7D0}"/>
          </ac:spMkLst>
        </pc:spChg>
        <pc:spChg chg="add del">
          <ac:chgData name="Jonathan Wyatt" userId="c3e1212f-7374-4739-8e9f-f13855138211" providerId="ADAL" clId="{8F7D45EE-8CB2-4F20-B85B-7B3DD155D553}" dt="2023-07-14T11:19:59.282" v="197" actId="26606"/>
          <ac:spMkLst>
            <pc:docMk/>
            <pc:sldMk cId="3157406306" sldId="270"/>
            <ac:spMk id="9" creationId="{F13C74B1-5B17-4795-BED0-7140497B445A}"/>
          </ac:spMkLst>
        </pc:spChg>
        <pc:spChg chg="add del">
          <ac:chgData name="Jonathan Wyatt" userId="c3e1212f-7374-4739-8e9f-f13855138211" providerId="ADAL" clId="{8F7D45EE-8CB2-4F20-B85B-7B3DD155D553}" dt="2023-07-14T11:19:59.282" v="197" actId="26606"/>
          <ac:spMkLst>
            <pc:docMk/>
            <pc:sldMk cId="3157406306" sldId="270"/>
            <ac:spMk id="11" creationId="{D4974D33-8DC5-464E-8C6D-BE58F0669C17}"/>
          </ac:spMkLst>
        </pc:spChg>
        <pc:spChg chg="add">
          <ac:chgData name="Jonathan Wyatt" userId="c3e1212f-7374-4739-8e9f-f13855138211" providerId="ADAL" clId="{8F7D45EE-8CB2-4F20-B85B-7B3DD155D553}" dt="2023-07-14T11:19:59.282" v="198" actId="26606"/>
          <ac:spMkLst>
            <pc:docMk/>
            <pc:sldMk cId="3157406306" sldId="270"/>
            <ac:spMk id="13" creationId="{2B97F24A-32CE-4C1C-A50D-3016B394DCFB}"/>
          </ac:spMkLst>
        </pc:spChg>
        <pc:spChg chg="add">
          <ac:chgData name="Jonathan Wyatt" userId="c3e1212f-7374-4739-8e9f-f13855138211" providerId="ADAL" clId="{8F7D45EE-8CB2-4F20-B85B-7B3DD155D553}" dt="2023-07-14T11:19:59.282" v="198" actId="26606"/>
          <ac:spMkLst>
            <pc:docMk/>
            <pc:sldMk cId="3157406306" sldId="270"/>
            <ac:spMk id="14" creationId="{CD8B4F24-440B-49E9-B85D-733523DC064B}"/>
          </ac:spMkLst>
        </pc:spChg>
        <pc:picChg chg="add mod">
          <ac:chgData name="Jonathan Wyatt" userId="c3e1212f-7374-4739-8e9f-f13855138211" providerId="ADAL" clId="{8F7D45EE-8CB2-4F20-B85B-7B3DD155D553}" dt="2023-07-14T11:19:59.282" v="198" actId="26606"/>
          <ac:picMkLst>
            <pc:docMk/>
            <pc:sldMk cId="3157406306" sldId="270"/>
            <ac:picMk id="4" creationId="{CC0A6DB7-ED3C-A2FD-E4AB-723C1D81627A}"/>
          </ac:picMkLst>
        </pc:picChg>
      </pc:sldChg>
      <pc:sldChg chg="ord">
        <pc:chgData name="Jonathan Wyatt" userId="c3e1212f-7374-4739-8e9f-f13855138211" providerId="ADAL" clId="{8F7D45EE-8CB2-4F20-B85B-7B3DD155D553}" dt="2023-07-14T13:02:19.208" v="2028"/>
        <pc:sldMkLst>
          <pc:docMk/>
          <pc:sldMk cId="2501019294" sldId="271"/>
        </pc:sldMkLst>
      </pc:sldChg>
      <pc:sldChg chg="ord">
        <pc:chgData name="Jonathan Wyatt" userId="c3e1212f-7374-4739-8e9f-f13855138211" providerId="ADAL" clId="{8F7D45EE-8CB2-4F20-B85B-7B3DD155D553}" dt="2023-07-14T13:02:26.626" v="2030"/>
        <pc:sldMkLst>
          <pc:docMk/>
          <pc:sldMk cId="3593864639" sldId="272"/>
        </pc:sldMkLst>
      </pc:sldChg>
      <pc:sldChg chg="ord">
        <pc:chgData name="Jonathan Wyatt" userId="c3e1212f-7374-4739-8e9f-f13855138211" providerId="ADAL" clId="{8F7D45EE-8CB2-4F20-B85B-7B3DD155D553}" dt="2023-07-14T13:02:35.022" v="2032"/>
        <pc:sldMkLst>
          <pc:docMk/>
          <pc:sldMk cId="279990530" sldId="273"/>
        </pc:sldMkLst>
      </pc:sldChg>
      <pc:sldChg chg="ord">
        <pc:chgData name="Jonathan Wyatt" userId="c3e1212f-7374-4739-8e9f-f13855138211" providerId="ADAL" clId="{8F7D45EE-8CB2-4F20-B85B-7B3DD155D553}" dt="2023-07-14T13:02:47.898" v="2034"/>
        <pc:sldMkLst>
          <pc:docMk/>
          <pc:sldMk cId="3273162330" sldId="274"/>
        </pc:sldMkLst>
      </pc:sldChg>
      <pc:sldChg chg="ord">
        <pc:chgData name="Jonathan Wyatt" userId="c3e1212f-7374-4739-8e9f-f13855138211" providerId="ADAL" clId="{8F7D45EE-8CB2-4F20-B85B-7B3DD155D553}" dt="2023-07-14T13:03:01.824" v="2036"/>
        <pc:sldMkLst>
          <pc:docMk/>
          <pc:sldMk cId="687215689" sldId="275"/>
        </pc:sldMkLst>
      </pc:sldChg>
      <pc:sldChg chg="addSp modSp new mod ord setBg">
        <pc:chgData name="Jonathan Wyatt" userId="c3e1212f-7374-4739-8e9f-f13855138211" providerId="ADAL" clId="{8F7D45EE-8CB2-4F20-B85B-7B3DD155D553}" dt="2023-07-14T12:30:45.555" v="1345"/>
        <pc:sldMkLst>
          <pc:docMk/>
          <pc:sldMk cId="930373894" sldId="276"/>
        </pc:sldMkLst>
        <pc:spChg chg="mod">
          <ac:chgData name="Jonathan Wyatt" userId="c3e1212f-7374-4739-8e9f-f13855138211" providerId="ADAL" clId="{8F7D45EE-8CB2-4F20-B85B-7B3DD155D553}" dt="2023-07-14T11:25:40.303" v="596" actId="26606"/>
          <ac:spMkLst>
            <pc:docMk/>
            <pc:sldMk cId="930373894" sldId="276"/>
            <ac:spMk id="2" creationId="{00C3BEA9-6F10-4253-B974-8BABCF8D59CE}"/>
          </ac:spMkLst>
        </pc:spChg>
        <pc:spChg chg="mod">
          <ac:chgData name="Jonathan Wyatt" userId="c3e1212f-7374-4739-8e9f-f13855138211" providerId="ADAL" clId="{8F7D45EE-8CB2-4F20-B85B-7B3DD155D553}" dt="2023-07-14T11:26:09.929" v="611" actId="27636"/>
          <ac:spMkLst>
            <pc:docMk/>
            <pc:sldMk cId="930373894" sldId="276"/>
            <ac:spMk id="3" creationId="{CC59A95E-406E-CE24-273D-325CABF26692}"/>
          </ac:spMkLst>
        </pc:spChg>
        <pc:spChg chg="add">
          <ac:chgData name="Jonathan Wyatt" userId="c3e1212f-7374-4739-8e9f-f13855138211" providerId="ADAL" clId="{8F7D45EE-8CB2-4F20-B85B-7B3DD155D553}" dt="2023-07-14T11:25:40.303" v="596" actId="26606"/>
          <ac:spMkLst>
            <pc:docMk/>
            <pc:sldMk cId="930373894" sldId="276"/>
            <ac:spMk id="9" creationId="{2B97F24A-32CE-4C1C-A50D-3016B394DCFB}"/>
          </ac:spMkLst>
        </pc:spChg>
        <pc:spChg chg="add">
          <ac:chgData name="Jonathan Wyatt" userId="c3e1212f-7374-4739-8e9f-f13855138211" providerId="ADAL" clId="{8F7D45EE-8CB2-4F20-B85B-7B3DD155D553}" dt="2023-07-14T11:25:40.303" v="596" actId="26606"/>
          <ac:spMkLst>
            <pc:docMk/>
            <pc:sldMk cId="930373894" sldId="276"/>
            <ac:spMk id="11" creationId="{CD8B4F24-440B-49E9-B85D-733523DC064B}"/>
          </ac:spMkLst>
        </pc:spChg>
        <pc:picChg chg="add mod">
          <ac:chgData name="Jonathan Wyatt" userId="c3e1212f-7374-4739-8e9f-f13855138211" providerId="ADAL" clId="{8F7D45EE-8CB2-4F20-B85B-7B3DD155D553}" dt="2023-07-14T11:26:06.862" v="609" actId="14100"/>
          <ac:picMkLst>
            <pc:docMk/>
            <pc:sldMk cId="930373894" sldId="276"/>
            <ac:picMk id="4" creationId="{BA596656-8FA9-F0AB-F82F-406057F7D5E9}"/>
          </ac:picMkLst>
        </pc:picChg>
      </pc:sldChg>
      <pc:sldChg chg="addSp modSp new mod ord setBg">
        <pc:chgData name="Jonathan Wyatt" userId="c3e1212f-7374-4739-8e9f-f13855138211" providerId="ADAL" clId="{8F7D45EE-8CB2-4F20-B85B-7B3DD155D553}" dt="2023-07-14T12:30:52.010" v="1349"/>
        <pc:sldMkLst>
          <pc:docMk/>
          <pc:sldMk cId="209609995" sldId="277"/>
        </pc:sldMkLst>
        <pc:spChg chg="mod">
          <ac:chgData name="Jonathan Wyatt" userId="c3e1212f-7374-4739-8e9f-f13855138211" providerId="ADAL" clId="{8F7D45EE-8CB2-4F20-B85B-7B3DD155D553}" dt="2023-07-14T11:27:45.181" v="709" actId="26606"/>
          <ac:spMkLst>
            <pc:docMk/>
            <pc:sldMk cId="209609995" sldId="277"/>
            <ac:spMk id="2" creationId="{939A734C-45EA-C8DE-1905-9CC5B2C45710}"/>
          </ac:spMkLst>
        </pc:spChg>
        <pc:spChg chg="mod">
          <ac:chgData name="Jonathan Wyatt" userId="c3e1212f-7374-4739-8e9f-f13855138211" providerId="ADAL" clId="{8F7D45EE-8CB2-4F20-B85B-7B3DD155D553}" dt="2023-07-14T11:27:59.676" v="714" actId="27636"/>
          <ac:spMkLst>
            <pc:docMk/>
            <pc:sldMk cId="209609995" sldId="277"/>
            <ac:spMk id="3" creationId="{ECAA2B37-9469-75D3-97BC-D37C0DA9BDA3}"/>
          </ac:spMkLst>
        </pc:spChg>
        <pc:spChg chg="add">
          <ac:chgData name="Jonathan Wyatt" userId="c3e1212f-7374-4739-8e9f-f13855138211" providerId="ADAL" clId="{8F7D45EE-8CB2-4F20-B85B-7B3DD155D553}" dt="2023-07-14T11:27:45.181" v="709" actId="26606"/>
          <ac:spMkLst>
            <pc:docMk/>
            <pc:sldMk cId="209609995" sldId="277"/>
            <ac:spMk id="9" creationId="{2B97F24A-32CE-4C1C-A50D-3016B394DCFB}"/>
          </ac:spMkLst>
        </pc:spChg>
        <pc:spChg chg="add">
          <ac:chgData name="Jonathan Wyatt" userId="c3e1212f-7374-4739-8e9f-f13855138211" providerId="ADAL" clId="{8F7D45EE-8CB2-4F20-B85B-7B3DD155D553}" dt="2023-07-14T11:27:45.181" v="709" actId="26606"/>
          <ac:spMkLst>
            <pc:docMk/>
            <pc:sldMk cId="209609995" sldId="277"/>
            <ac:spMk id="11" creationId="{CD8B4F24-440B-49E9-B85D-733523DC064B}"/>
          </ac:spMkLst>
        </pc:spChg>
        <pc:picChg chg="add mod">
          <ac:chgData name="Jonathan Wyatt" userId="c3e1212f-7374-4739-8e9f-f13855138211" providerId="ADAL" clId="{8F7D45EE-8CB2-4F20-B85B-7B3DD155D553}" dt="2023-07-14T11:27:45.181" v="709" actId="26606"/>
          <ac:picMkLst>
            <pc:docMk/>
            <pc:sldMk cId="209609995" sldId="277"/>
            <ac:picMk id="4" creationId="{256CE293-C393-2373-3F5E-045F1C78DE78}"/>
          </ac:picMkLst>
        </pc:picChg>
      </pc:sldChg>
      <pc:sldChg chg="addSp modSp new mod setBg">
        <pc:chgData name="Jonathan Wyatt" userId="c3e1212f-7374-4739-8e9f-f13855138211" providerId="ADAL" clId="{8F7D45EE-8CB2-4F20-B85B-7B3DD155D553}" dt="2023-07-14T12:14:56.502" v="1277" actId="122"/>
        <pc:sldMkLst>
          <pc:docMk/>
          <pc:sldMk cId="1741397029" sldId="278"/>
        </pc:sldMkLst>
        <pc:spChg chg="mod">
          <ac:chgData name="Jonathan Wyatt" userId="c3e1212f-7374-4739-8e9f-f13855138211" providerId="ADAL" clId="{8F7D45EE-8CB2-4F20-B85B-7B3DD155D553}" dt="2023-07-14T12:14:56.502" v="1277" actId="122"/>
          <ac:spMkLst>
            <pc:docMk/>
            <pc:sldMk cId="1741397029" sldId="278"/>
            <ac:spMk id="2" creationId="{F930BDAC-3611-D73C-A296-22CEE16B3A3F}"/>
          </ac:spMkLst>
        </pc:spChg>
        <pc:spChg chg="mod">
          <ac:chgData name="Jonathan Wyatt" userId="c3e1212f-7374-4739-8e9f-f13855138211" providerId="ADAL" clId="{8F7D45EE-8CB2-4F20-B85B-7B3DD155D553}" dt="2023-07-14T12:14:50.681" v="1276" actId="14100"/>
          <ac:spMkLst>
            <pc:docMk/>
            <pc:sldMk cId="1741397029" sldId="278"/>
            <ac:spMk id="3" creationId="{250EB7DC-8CD3-0BFD-6AB9-CCCE6CAC593B}"/>
          </ac:spMkLst>
        </pc:spChg>
        <pc:spChg chg="add">
          <ac:chgData name="Jonathan Wyatt" userId="c3e1212f-7374-4739-8e9f-f13855138211" providerId="ADAL" clId="{8F7D45EE-8CB2-4F20-B85B-7B3DD155D553}" dt="2023-07-14T12:14:31.573" v="1271" actId="26606"/>
          <ac:spMkLst>
            <pc:docMk/>
            <pc:sldMk cId="1741397029" sldId="278"/>
            <ac:spMk id="9" creationId="{058A14AF-9FB5-4CC7-BA35-E8E85D3EDF0E}"/>
          </ac:spMkLst>
        </pc:spChg>
        <pc:spChg chg="add">
          <ac:chgData name="Jonathan Wyatt" userId="c3e1212f-7374-4739-8e9f-f13855138211" providerId="ADAL" clId="{8F7D45EE-8CB2-4F20-B85B-7B3DD155D553}" dt="2023-07-14T12:14:31.573" v="1271" actId="26606"/>
          <ac:spMkLst>
            <pc:docMk/>
            <pc:sldMk cId="1741397029" sldId="278"/>
            <ac:spMk id="11" creationId="{3A9A4357-BD1D-4622-A4FE-766E6AB8DE84}"/>
          </ac:spMkLst>
        </pc:spChg>
        <pc:spChg chg="add">
          <ac:chgData name="Jonathan Wyatt" userId="c3e1212f-7374-4739-8e9f-f13855138211" providerId="ADAL" clId="{8F7D45EE-8CB2-4F20-B85B-7B3DD155D553}" dt="2023-07-14T12:14:31.573" v="1271" actId="26606"/>
          <ac:spMkLst>
            <pc:docMk/>
            <pc:sldMk cId="1741397029" sldId="278"/>
            <ac:spMk id="13" creationId="{E659831F-0D9A-4C63-9EBB-8435B85A440F}"/>
          </ac:spMkLst>
        </pc:spChg>
        <pc:spChg chg="add">
          <ac:chgData name="Jonathan Wyatt" userId="c3e1212f-7374-4739-8e9f-f13855138211" providerId="ADAL" clId="{8F7D45EE-8CB2-4F20-B85B-7B3DD155D553}" dt="2023-07-14T12:14:31.573" v="1271" actId="26606"/>
          <ac:spMkLst>
            <pc:docMk/>
            <pc:sldMk cId="1741397029" sldId="278"/>
            <ac:spMk id="15" creationId="{E6995CE5-F890-4ABA-82A2-26507CE8D2A3}"/>
          </ac:spMkLst>
        </pc:spChg>
        <pc:picChg chg="add mod">
          <ac:chgData name="Jonathan Wyatt" userId="c3e1212f-7374-4739-8e9f-f13855138211" providerId="ADAL" clId="{8F7D45EE-8CB2-4F20-B85B-7B3DD155D553}" dt="2023-07-14T12:14:47.598" v="1275" actId="1076"/>
          <ac:picMkLst>
            <pc:docMk/>
            <pc:sldMk cId="1741397029" sldId="278"/>
            <ac:picMk id="4" creationId="{D0945DD2-D763-76EF-000A-C48D9405082B}"/>
          </ac:picMkLst>
        </pc:picChg>
      </pc:sldChg>
      <pc:sldChg chg="addSp delSp modSp new mod modAnim">
        <pc:chgData name="Jonathan Wyatt" userId="c3e1212f-7374-4739-8e9f-f13855138211" providerId="ADAL" clId="{8F7D45EE-8CB2-4F20-B85B-7B3DD155D553}" dt="2023-07-14T12:30:18.718" v="1339" actId="1076"/>
        <pc:sldMkLst>
          <pc:docMk/>
          <pc:sldMk cId="5969421" sldId="279"/>
        </pc:sldMkLst>
        <pc:spChg chg="mod">
          <ac:chgData name="Jonathan Wyatt" userId="c3e1212f-7374-4739-8e9f-f13855138211" providerId="ADAL" clId="{8F7D45EE-8CB2-4F20-B85B-7B3DD155D553}" dt="2023-07-14T12:30:18.718" v="1339" actId="1076"/>
          <ac:spMkLst>
            <pc:docMk/>
            <pc:sldMk cId="5969421" sldId="279"/>
            <ac:spMk id="2" creationId="{71829BF5-EF35-FF12-F8A5-4B4A1C040E6D}"/>
          </ac:spMkLst>
        </pc:spChg>
        <pc:spChg chg="del">
          <ac:chgData name="Jonathan Wyatt" userId="c3e1212f-7374-4739-8e9f-f13855138211" providerId="ADAL" clId="{8F7D45EE-8CB2-4F20-B85B-7B3DD155D553}" dt="2023-07-14T12:29:31.535" v="1332"/>
          <ac:spMkLst>
            <pc:docMk/>
            <pc:sldMk cId="5969421" sldId="279"/>
            <ac:spMk id="3" creationId="{0E5D101D-65D7-5A16-0D66-29D7DC031F39}"/>
          </ac:spMkLst>
        </pc:spChg>
        <pc:picChg chg="add mod">
          <ac:chgData name="Jonathan Wyatt" userId="c3e1212f-7374-4739-8e9f-f13855138211" providerId="ADAL" clId="{8F7D45EE-8CB2-4F20-B85B-7B3DD155D553}" dt="2023-07-14T12:30:09.865" v="1335" actId="1076"/>
          <ac:picMkLst>
            <pc:docMk/>
            <pc:sldMk cId="5969421" sldId="279"/>
            <ac:picMk id="4" creationId="{E42D75EC-CC55-77DA-4F85-32DC32804DF4}"/>
          </ac:picMkLst>
        </pc:picChg>
      </pc:sldChg>
      <pc:sldChg chg="modSp new del mod ord modNotesTx">
        <pc:chgData name="Jonathan Wyatt" userId="c3e1212f-7374-4739-8e9f-f13855138211" providerId="ADAL" clId="{8F7D45EE-8CB2-4F20-B85B-7B3DD155D553}" dt="2023-07-20T22:48:22.191" v="3515" actId="47"/>
        <pc:sldMkLst>
          <pc:docMk/>
          <pc:sldMk cId="2266672934" sldId="280"/>
        </pc:sldMkLst>
        <pc:spChg chg="mod">
          <ac:chgData name="Jonathan Wyatt" userId="c3e1212f-7374-4739-8e9f-f13855138211" providerId="ADAL" clId="{8F7D45EE-8CB2-4F20-B85B-7B3DD155D553}" dt="2023-07-14T13:17:25.007" v="2064" actId="122"/>
          <ac:spMkLst>
            <pc:docMk/>
            <pc:sldMk cId="2266672934" sldId="280"/>
            <ac:spMk id="2" creationId="{9D681965-9B12-DA41-1426-6F3CD7B63395}"/>
          </ac:spMkLst>
        </pc:spChg>
        <pc:spChg chg="mod">
          <ac:chgData name="Jonathan Wyatt" userId="c3e1212f-7374-4739-8e9f-f13855138211" providerId="ADAL" clId="{8F7D45EE-8CB2-4F20-B85B-7B3DD155D553}" dt="2023-07-20T10:05:19.462" v="2325"/>
          <ac:spMkLst>
            <pc:docMk/>
            <pc:sldMk cId="2266672934" sldId="280"/>
            <ac:spMk id="3" creationId="{73EF1F83-484B-4745-D03D-C204D6B04ED5}"/>
          </ac:spMkLst>
        </pc:spChg>
      </pc:sldChg>
      <pc:sldChg chg="addSp delSp modSp new del mod">
        <pc:chgData name="Jonathan Wyatt" userId="c3e1212f-7374-4739-8e9f-f13855138211" providerId="ADAL" clId="{8F7D45EE-8CB2-4F20-B85B-7B3DD155D553}" dt="2023-07-14T13:01:38.256" v="2024" actId="47"/>
        <pc:sldMkLst>
          <pc:docMk/>
          <pc:sldMk cId="2424406362" sldId="280"/>
        </pc:sldMkLst>
        <pc:spChg chg="mod">
          <ac:chgData name="Jonathan Wyatt" userId="c3e1212f-7374-4739-8e9f-f13855138211" providerId="ADAL" clId="{8F7D45EE-8CB2-4F20-B85B-7B3DD155D553}" dt="2023-07-14T13:00:27.791" v="1931" actId="122"/>
          <ac:spMkLst>
            <pc:docMk/>
            <pc:sldMk cId="2424406362" sldId="280"/>
            <ac:spMk id="2" creationId="{6D1B5710-5876-3958-60FA-05F3F6E15A5A}"/>
          </ac:spMkLst>
        </pc:spChg>
        <pc:spChg chg="del">
          <ac:chgData name="Jonathan Wyatt" userId="c3e1212f-7374-4739-8e9f-f13855138211" providerId="ADAL" clId="{8F7D45EE-8CB2-4F20-B85B-7B3DD155D553}" dt="2023-07-14T12:58:16.523" v="1886" actId="22"/>
          <ac:spMkLst>
            <pc:docMk/>
            <pc:sldMk cId="2424406362" sldId="280"/>
            <ac:spMk id="3" creationId="{0632DC86-CD93-0A6D-BE84-12F663CBDCEF}"/>
          </ac:spMkLst>
        </pc:spChg>
        <pc:spChg chg="add mod">
          <ac:chgData name="Jonathan Wyatt" userId="c3e1212f-7374-4739-8e9f-f13855138211" providerId="ADAL" clId="{8F7D45EE-8CB2-4F20-B85B-7B3DD155D553}" dt="2023-07-14T13:01:19.640" v="2023" actId="20577"/>
          <ac:spMkLst>
            <pc:docMk/>
            <pc:sldMk cId="2424406362" sldId="280"/>
            <ac:spMk id="7" creationId="{55EEE4FA-A43D-3209-74CA-71A701F96EAB}"/>
          </ac:spMkLst>
        </pc:spChg>
        <pc:picChg chg="add del mod ord">
          <ac:chgData name="Jonathan Wyatt" userId="c3e1212f-7374-4739-8e9f-f13855138211" providerId="ADAL" clId="{8F7D45EE-8CB2-4F20-B85B-7B3DD155D553}" dt="2023-07-14T12:58:25.295" v="1888" actId="478"/>
          <ac:picMkLst>
            <pc:docMk/>
            <pc:sldMk cId="2424406362" sldId="280"/>
            <ac:picMk id="5" creationId="{F3A505EC-83F8-D078-7CFA-7B87C666C15B}"/>
          </ac:picMkLst>
        </pc:picChg>
      </pc:sldChg>
      <pc:sldChg chg="addSp delSp modSp new mod ord modNotesTx">
        <pc:chgData name="Jonathan Wyatt" userId="c3e1212f-7374-4739-8e9f-f13855138211" providerId="ADAL" clId="{8F7D45EE-8CB2-4F20-B85B-7B3DD155D553}" dt="2023-07-20T22:50:28.426" v="3546"/>
        <pc:sldMkLst>
          <pc:docMk/>
          <pc:sldMk cId="243516615" sldId="281"/>
        </pc:sldMkLst>
        <pc:spChg chg="mod">
          <ac:chgData name="Jonathan Wyatt" userId="c3e1212f-7374-4739-8e9f-f13855138211" providerId="ADAL" clId="{8F7D45EE-8CB2-4F20-B85B-7B3DD155D553}" dt="2023-07-20T10:10:44.075" v="2380" actId="122"/>
          <ac:spMkLst>
            <pc:docMk/>
            <pc:sldMk cId="243516615" sldId="281"/>
            <ac:spMk id="2" creationId="{61CF336E-3C6C-448C-360B-84C2BEDA1F33}"/>
          </ac:spMkLst>
        </pc:spChg>
        <pc:spChg chg="del">
          <ac:chgData name="Jonathan Wyatt" userId="c3e1212f-7374-4739-8e9f-f13855138211" providerId="ADAL" clId="{8F7D45EE-8CB2-4F20-B85B-7B3DD155D553}" dt="2023-07-20T10:10:39.423" v="2379"/>
          <ac:spMkLst>
            <pc:docMk/>
            <pc:sldMk cId="243516615" sldId="281"/>
            <ac:spMk id="3" creationId="{43704BEC-E4B9-A6DA-52D6-9EC54EFBE2A3}"/>
          </ac:spMkLst>
        </pc:spChg>
        <pc:picChg chg="del">
          <ac:chgData name="Jonathan Wyatt" userId="c3e1212f-7374-4739-8e9f-f13855138211" providerId="ADAL" clId="{8F7D45EE-8CB2-4F20-B85B-7B3DD155D553}" dt="2023-07-14T13:29:49.707" v="2149" actId="478"/>
          <ac:picMkLst>
            <pc:docMk/>
            <pc:sldMk cId="243516615" sldId="281"/>
            <ac:picMk id="4" creationId="{5365C173-76AE-8F39-FB4E-67C33B1A3C34}"/>
          </ac:picMkLst>
        </pc:picChg>
        <pc:picChg chg="add mod">
          <ac:chgData name="Jonathan Wyatt" userId="c3e1212f-7374-4739-8e9f-f13855138211" providerId="ADAL" clId="{8F7D45EE-8CB2-4F20-B85B-7B3DD155D553}" dt="2023-07-20T10:10:39.423" v="2379"/>
          <ac:picMkLst>
            <pc:docMk/>
            <pc:sldMk cId="243516615" sldId="281"/>
            <ac:picMk id="5" creationId="{722330CF-29CF-0B61-150D-23738EECDE8B}"/>
          </ac:picMkLst>
        </pc:picChg>
      </pc:sldChg>
      <pc:sldChg chg="modSp new del mod">
        <pc:chgData name="Jonathan Wyatt" userId="c3e1212f-7374-4739-8e9f-f13855138211" providerId="ADAL" clId="{8F7D45EE-8CB2-4F20-B85B-7B3DD155D553}" dt="2023-07-20T11:16:29.986" v="3455" actId="47"/>
        <pc:sldMkLst>
          <pc:docMk/>
          <pc:sldMk cId="183564784" sldId="282"/>
        </pc:sldMkLst>
        <pc:spChg chg="mod">
          <ac:chgData name="Jonathan Wyatt" userId="c3e1212f-7374-4739-8e9f-f13855138211" providerId="ADAL" clId="{8F7D45EE-8CB2-4F20-B85B-7B3DD155D553}" dt="2023-07-14T13:17:51.206" v="2095" actId="20577"/>
          <ac:spMkLst>
            <pc:docMk/>
            <pc:sldMk cId="183564784" sldId="282"/>
            <ac:spMk id="2" creationId="{B9E2B927-6B99-42F0-42CD-39CC6CCE358C}"/>
          </ac:spMkLst>
        </pc:spChg>
      </pc:sldChg>
      <pc:sldChg chg="addSp delSp modSp new mod ord setBg">
        <pc:chgData name="Jonathan Wyatt" userId="c3e1212f-7374-4739-8e9f-f13855138211" providerId="ADAL" clId="{8F7D45EE-8CB2-4F20-B85B-7B3DD155D553}" dt="2023-07-20T22:34:02.247" v="3491"/>
        <pc:sldMkLst>
          <pc:docMk/>
          <pc:sldMk cId="283241229" sldId="283"/>
        </pc:sldMkLst>
        <pc:spChg chg="del mod">
          <ac:chgData name="Jonathan Wyatt" userId="c3e1212f-7374-4739-8e9f-f13855138211" providerId="ADAL" clId="{8F7D45EE-8CB2-4F20-B85B-7B3DD155D553}" dt="2023-07-14T13:35:54.276" v="2158" actId="478"/>
          <ac:spMkLst>
            <pc:docMk/>
            <pc:sldMk cId="283241229" sldId="283"/>
            <ac:spMk id="2" creationId="{43E0B0D8-4AD2-B760-9D5F-E78A5CF1175C}"/>
          </ac:spMkLst>
        </pc:spChg>
        <pc:spChg chg="del">
          <ac:chgData name="Jonathan Wyatt" userId="c3e1212f-7374-4739-8e9f-f13855138211" providerId="ADAL" clId="{8F7D45EE-8CB2-4F20-B85B-7B3DD155D553}" dt="2023-07-14T13:35:48.306" v="2156"/>
          <ac:spMkLst>
            <pc:docMk/>
            <pc:sldMk cId="283241229" sldId="283"/>
            <ac:spMk id="3" creationId="{F80CA31B-5846-4127-4E83-2DAA40882429}"/>
          </ac:spMkLst>
        </pc:spChg>
        <pc:spChg chg="add">
          <ac:chgData name="Jonathan Wyatt" userId="c3e1212f-7374-4739-8e9f-f13855138211" providerId="ADAL" clId="{8F7D45EE-8CB2-4F20-B85B-7B3DD155D553}" dt="2023-07-14T13:35:57.589" v="2159" actId="26606"/>
          <ac:spMkLst>
            <pc:docMk/>
            <pc:sldMk cId="283241229" sldId="283"/>
            <ac:spMk id="1031" creationId="{42A4FC2C-047E-45A5-965D-8E1E3BF09BC6}"/>
          </ac:spMkLst>
        </pc:spChg>
        <pc:picChg chg="add mod">
          <ac:chgData name="Jonathan Wyatt" userId="c3e1212f-7374-4739-8e9f-f13855138211" providerId="ADAL" clId="{8F7D45EE-8CB2-4F20-B85B-7B3DD155D553}" dt="2023-07-14T13:35:57.589" v="2159" actId="26606"/>
          <ac:picMkLst>
            <pc:docMk/>
            <pc:sldMk cId="283241229" sldId="283"/>
            <ac:picMk id="1026" creationId="{8757245D-79CA-13F4-ECAA-E8220C6F854B}"/>
          </ac:picMkLst>
        </pc:picChg>
      </pc:sldChg>
      <pc:sldChg chg="addSp delSp modSp new mod ord setBg">
        <pc:chgData name="Jonathan Wyatt" userId="c3e1212f-7374-4739-8e9f-f13855138211" providerId="ADAL" clId="{8F7D45EE-8CB2-4F20-B85B-7B3DD155D553}" dt="2023-07-20T22:33:36.262" v="3487"/>
        <pc:sldMkLst>
          <pc:docMk/>
          <pc:sldMk cId="219995727" sldId="284"/>
        </pc:sldMkLst>
        <pc:spChg chg="del mod">
          <ac:chgData name="Jonathan Wyatt" userId="c3e1212f-7374-4739-8e9f-f13855138211" providerId="ADAL" clId="{8F7D45EE-8CB2-4F20-B85B-7B3DD155D553}" dt="2023-07-14T13:33:25.166" v="2155" actId="26606"/>
          <ac:spMkLst>
            <pc:docMk/>
            <pc:sldMk cId="219995727" sldId="284"/>
            <ac:spMk id="2" creationId="{33994EE2-68E6-A9A6-1F12-A8F0B151FBDA}"/>
          </ac:spMkLst>
        </pc:spChg>
        <pc:spChg chg="del">
          <ac:chgData name="Jonathan Wyatt" userId="c3e1212f-7374-4739-8e9f-f13855138211" providerId="ADAL" clId="{8F7D45EE-8CB2-4F20-B85B-7B3DD155D553}" dt="2023-07-14T13:33:16.608" v="2153"/>
          <ac:spMkLst>
            <pc:docMk/>
            <pc:sldMk cId="219995727" sldId="284"/>
            <ac:spMk id="3" creationId="{960548BD-5E2F-F109-AF67-BAECE138F05F}"/>
          </ac:spMkLst>
        </pc:spChg>
        <pc:spChg chg="add">
          <ac:chgData name="Jonathan Wyatt" userId="c3e1212f-7374-4739-8e9f-f13855138211" providerId="ADAL" clId="{8F7D45EE-8CB2-4F20-B85B-7B3DD155D553}" dt="2023-07-14T13:33:25.166" v="2155" actId="26606"/>
          <ac:spMkLst>
            <pc:docMk/>
            <pc:sldMk cId="219995727" sldId="284"/>
            <ac:spMk id="9" creationId="{DA2E7C1E-2B5A-4BBA-AE51-1CD8C19309D7}"/>
          </ac:spMkLst>
        </pc:spChg>
        <pc:spChg chg="add">
          <ac:chgData name="Jonathan Wyatt" userId="c3e1212f-7374-4739-8e9f-f13855138211" providerId="ADAL" clId="{8F7D45EE-8CB2-4F20-B85B-7B3DD155D553}" dt="2023-07-14T13:33:25.166" v="2155" actId="26606"/>
          <ac:spMkLst>
            <pc:docMk/>
            <pc:sldMk cId="219995727" sldId="284"/>
            <ac:spMk id="11" creationId="{43DF76B1-5174-4FAF-9D19-FFEE98426836}"/>
          </ac:spMkLst>
        </pc:spChg>
        <pc:picChg chg="add mod">
          <ac:chgData name="Jonathan Wyatt" userId="c3e1212f-7374-4739-8e9f-f13855138211" providerId="ADAL" clId="{8F7D45EE-8CB2-4F20-B85B-7B3DD155D553}" dt="2023-07-14T13:33:25.166" v="2155" actId="26606"/>
          <ac:picMkLst>
            <pc:docMk/>
            <pc:sldMk cId="219995727" sldId="284"/>
            <ac:picMk id="4" creationId="{1C4F61A3-4C24-0953-BC92-8786ED1A5EAE}"/>
          </ac:picMkLst>
        </pc:picChg>
      </pc:sldChg>
      <pc:sldChg chg="addSp delSp modSp new mod ord setBg modNotesTx">
        <pc:chgData name="Jonathan Wyatt" userId="c3e1212f-7374-4739-8e9f-f13855138211" providerId="ADAL" clId="{8F7D45EE-8CB2-4F20-B85B-7B3DD155D553}" dt="2023-07-20T22:34:29.937" v="3497"/>
        <pc:sldMkLst>
          <pc:docMk/>
          <pc:sldMk cId="4042642028" sldId="285"/>
        </pc:sldMkLst>
        <pc:spChg chg="mod">
          <ac:chgData name="Jonathan Wyatt" userId="c3e1212f-7374-4739-8e9f-f13855138211" providerId="ADAL" clId="{8F7D45EE-8CB2-4F20-B85B-7B3DD155D553}" dt="2023-07-20T11:16:06.957" v="3449" actId="26606"/>
          <ac:spMkLst>
            <pc:docMk/>
            <pc:sldMk cId="4042642028" sldId="285"/>
            <ac:spMk id="2" creationId="{9CAABED7-A882-A738-2943-FA577D3FD7A0}"/>
          </ac:spMkLst>
        </pc:spChg>
        <pc:spChg chg="mod">
          <ac:chgData name="Jonathan Wyatt" userId="c3e1212f-7374-4739-8e9f-f13855138211" providerId="ADAL" clId="{8F7D45EE-8CB2-4F20-B85B-7B3DD155D553}" dt="2023-07-20T11:16:22.352" v="3454" actId="14100"/>
          <ac:spMkLst>
            <pc:docMk/>
            <pc:sldMk cId="4042642028" sldId="285"/>
            <ac:spMk id="3" creationId="{44B0EE4F-1693-48CC-F6D0-7F8541FBF6A5}"/>
          </ac:spMkLst>
        </pc:spChg>
        <pc:spChg chg="add del">
          <ac:chgData name="Jonathan Wyatt" userId="c3e1212f-7374-4739-8e9f-f13855138211" providerId="ADAL" clId="{8F7D45EE-8CB2-4F20-B85B-7B3DD155D553}" dt="2023-07-20T11:16:05.938" v="3446" actId="26606"/>
          <ac:spMkLst>
            <pc:docMk/>
            <pc:sldMk cId="4042642028" sldId="285"/>
            <ac:spMk id="9" creationId="{04812C46-200A-4DEB-A05E-3ED6C68C2387}"/>
          </ac:spMkLst>
        </pc:spChg>
        <pc:spChg chg="add del">
          <ac:chgData name="Jonathan Wyatt" userId="c3e1212f-7374-4739-8e9f-f13855138211" providerId="ADAL" clId="{8F7D45EE-8CB2-4F20-B85B-7B3DD155D553}" dt="2023-07-20T11:16:05.938" v="3446" actId="26606"/>
          <ac:spMkLst>
            <pc:docMk/>
            <pc:sldMk cId="4042642028" sldId="285"/>
            <ac:spMk id="11" creationId="{D1EA859B-E555-4109-94F3-6700E046E008}"/>
          </ac:spMkLst>
        </pc:spChg>
        <pc:spChg chg="add del">
          <ac:chgData name="Jonathan Wyatt" userId="c3e1212f-7374-4739-8e9f-f13855138211" providerId="ADAL" clId="{8F7D45EE-8CB2-4F20-B85B-7B3DD155D553}" dt="2023-07-20T11:16:06.943" v="3448" actId="26606"/>
          <ac:spMkLst>
            <pc:docMk/>
            <pc:sldMk cId="4042642028" sldId="285"/>
            <ac:spMk id="13" creationId="{2B97F24A-32CE-4C1C-A50D-3016B394DCFB}"/>
          </ac:spMkLst>
        </pc:spChg>
        <pc:spChg chg="add del">
          <ac:chgData name="Jonathan Wyatt" userId="c3e1212f-7374-4739-8e9f-f13855138211" providerId="ADAL" clId="{8F7D45EE-8CB2-4F20-B85B-7B3DD155D553}" dt="2023-07-20T11:16:06.943" v="3448" actId="26606"/>
          <ac:spMkLst>
            <pc:docMk/>
            <pc:sldMk cId="4042642028" sldId="285"/>
            <ac:spMk id="14" creationId="{6357EC4F-235E-4222-A36F-C7878ACE37F2}"/>
          </ac:spMkLst>
        </pc:spChg>
        <pc:spChg chg="add">
          <ac:chgData name="Jonathan Wyatt" userId="c3e1212f-7374-4739-8e9f-f13855138211" providerId="ADAL" clId="{8F7D45EE-8CB2-4F20-B85B-7B3DD155D553}" dt="2023-07-20T11:16:06.957" v="3449" actId="26606"/>
          <ac:spMkLst>
            <pc:docMk/>
            <pc:sldMk cId="4042642028" sldId="285"/>
            <ac:spMk id="15" creationId="{98E79BE4-34FE-485A-98A5-92CE8F7C4743}"/>
          </ac:spMkLst>
        </pc:spChg>
        <pc:spChg chg="add">
          <ac:chgData name="Jonathan Wyatt" userId="c3e1212f-7374-4739-8e9f-f13855138211" providerId="ADAL" clId="{8F7D45EE-8CB2-4F20-B85B-7B3DD155D553}" dt="2023-07-20T11:16:06.957" v="3449" actId="26606"/>
          <ac:spMkLst>
            <pc:docMk/>
            <pc:sldMk cId="4042642028" sldId="285"/>
            <ac:spMk id="16" creationId="{0288C6B4-AFC3-407F-A595-EFFD38D4CCAF}"/>
          </ac:spMkLst>
        </pc:spChg>
        <pc:spChg chg="add">
          <ac:chgData name="Jonathan Wyatt" userId="c3e1212f-7374-4739-8e9f-f13855138211" providerId="ADAL" clId="{8F7D45EE-8CB2-4F20-B85B-7B3DD155D553}" dt="2023-07-20T11:16:06.957" v="3449" actId="26606"/>
          <ac:spMkLst>
            <pc:docMk/>
            <pc:sldMk cId="4042642028" sldId="285"/>
            <ac:spMk id="17" creationId="{7A5F0580-5EE9-419F-96EE-B6529EF6E7D0}"/>
          </ac:spMkLst>
        </pc:spChg>
        <pc:spChg chg="add">
          <ac:chgData name="Jonathan Wyatt" userId="c3e1212f-7374-4739-8e9f-f13855138211" providerId="ADAL" clId="{8F7D45EE-8CB2-4F20-B85B-7B3DD155D553}" dt="2023-07-20T11:16:06.957" v="3449" actId="26606"/>
          <ac:spMkLst>
            <pc:docMk/>
            <pc:sldMk cId="4042642028" sldId="285"/>
            <ac:spMk id="18" creationId="{CF236821-17FE-429B-8D2C-08E13A64EA40}"/>
          </ac:spMkLst>
        </pc:spChg>
        <pc:spChg chg="add">
          <ac:chgData name="Jonathan Wyatt" userId="c3e1212f-7374-4739-8e9f-f13855138211" providerId="ADAL" clId="{8F7D45EE-8CB2-4F20-B85B-7B3DD155D553}" dt="2023-07-20T11:16:06.957" v="3449" actId="26606"/>
          <ac:spMkLst>
            <pc:docMk/>
            <pc:sldMk cId="4042642028" sldId="285"/>
            <ac:spMk id="19" creationId="{C0BDBCD2-E081-43AB-9119-C55465E59757}"/>
          </ac:spMkLst>
        </pc:spChg>
        <pc:picChg chg="add mod ord">
          <ac:chgData name="Jonathan Wyatt" userId="c3e1212f-7374-4739-8e9f-f13855138211" providerId="ADAL" clId="{8F7D45EE-8CB2-4F20-B85B-7B3DD155D553}" dt="2023-07-20T11:16:06.957" v="3449" actId="26606"/>
          <ac:picMkLst>
            <pc:docMk/>
            <pc:sldMk cId="4042642028" sldId="285"/>
            <ac:picMk id="4" creationId="{55F1D946-84E6-045E-D292-0AE305356E58}"/>
          </ac:picMkLst>
        </pc:picChg>
      </pc:sldChg>
      <pc:sldChg chg="modSp del mod ord">
        <pc:chgData name="Jonathan Wyatt" userId="c3e1212f-7374-4739-8e9f-f13855138211" providerId="ADAL" clId="{8F7D45EE-8CB2-4F20-B85B-7B3DD155D553}" dt="2023-07-20T22:31:19.630" v="3473"/>
        <pc:sldMkLst>
          <pc:docMk/>
          <pc:sldMk cId="2660017586" sldId="286"/>
        </pc:sldMkLst>
        <pc:spChg chg="mod">
          <ac:chgData name="Jonathan Wyatt" userId="c3e1212f-7374-4739-8e9f-f13855138211" providerId="ADAL" clId="{8F7D45EE-8CB2-4F20-B85B-7B3DD155D553}" dt="2023-07-14T13:30:00.291" v="2152"/>
          <ac:spMkLst>
            <pc:docMk/>
            <pc:sldMk cId="2660017586" sldId="286"/>
            <ac:spMk id="26627" creationId="{00000000-0000-0000-0000-000000000000}"/>
          </ac:spMkLst>
        </pc:spChg>
      </pc:sldChg>
      <pc:sldChg chg="ord">
        <pc:chgData name="Jonathan Wyatt" userId="c3e1212f-7374-4739-8e9f-f13855138211" providerId="ADAL" clId="{8F7D45EE-8CB2-4F20-B85B-7B3DD155D553}" dt="2023-07-20T22:31:30.018" v="3475"/>
        <pc:sldMkLst>
          <pc:docMk/>
          <pc:sldMk cId="3030509573" sldId="287"/>
        </pc:sldMkLst>
      </pc:sldChg>
      <pc:sldChg chg="ord">
        <pc:chgData name="Jonathan Wyatt" userId="c3e1212f-7374-4739-8e9f-f13855138211" providerId="ADAL" clId="{8F7D45EE-8CB2-4F20-B85B-7B3DD155D553}" dt="2023-07-20T22:31:03.141" v="3471"/>
        <pc:sldMkLst>
          <pc:docMk/>
          <pc:sldMk cId="3331173504" sldId="288"/>
        </pc:sldMkLst>
      </pc:sldChg>
      <pc:sldChg chg="addSp modSp new mod ord setBg">
        <pc:chgData name="Jonathan Wyatt" userId="c3e1212f-7374-4739-8e9f-f13855138211" providerId="ADAL" clId="{8F7D45EE-8CB2-4F20-B85B-7B3DD155D553}" dt="2023-07-20T22:45:25.879" v="3502"/>
        <pc:sldMkLst>
          <pc:docMk/>
          <pc:sldMk cId="1750729140" sldId="289"/>
        </pc:sldMkLst>
        <pc:spChg chg="mod">
          <ac:chgData name="Jonathan Wyatt" userId="c3e1212f-7374-4739-8e9f-f13855138211" providerId="ADAL" clId="{8F7D45EE-8CB2-4F20-B85B-7B3DD155D553}" dt="2023-07-20T10:00:19.081" v="2321" actId="403"/>
          <ac:spMkLst>
            <pc:docMk/>
            <pc:sldMk cId="1750729140" sldId="289"/>
            <ac:spMk id="2" creationId="{34F89894-55F6-FA71-4D2A-A44F1D96B9DD}"/>
          </ac:spMkLst>
        </pc:spChg>
        <pc:spChg chg="mod">
          <ac:chgData name="Jonathan Wyatt" userId="c3e1212f-7374-4739-8e9f-f13855138211" providerId="ADAL" clId="{8F7D45EE-8CB2-4F20-B85B-7B3DD155D553}" dt="2023-07-20T22:35:59.570" v="3498" actId="1076"/>
          <ac:spMkLst>
            <pc:docMk/>
            <pc:sldMk cId="1750729140" sldId="289"/>
            <ac:spMk id="3" creationId="{8A7C829A-AE8C-0E3A-CAE3-9B7951B3C178}"/>
          </ac:spMkLst>
        </pc:spChg>
        <pc:spChg chg="add">
          <ac:chgData name="Jonathan Wyatt" userId="c3e1212f-7374-4739-8e9f-f13855138211" providerId="ADAL" clId="{8F7D45EE-8CB2-4F20-B85B-7B3DD155D553}" dt="2023-07-20T10:00:02.380" v="2311" actId="26606"/>
          <ac:spMkLst>
            <pc:docMk/>
            <pc:sldMk cId="1750729140" sldId="289"/>
            <ac:spMk id="9" creationId="{04812C46-200A-4DEB-A05E-3ED6C68C2387}"/>
          </ac:spMkLst>
        </pc:spChg>
        <pc:spChg chg="add">
          <ac:chgData name="Jonathan Wyatt" userId="c3e1212f-7374-4739-8e9f-f13855138211" providerId="ADAL" clId="{8F7D45EE-8CB2-4F20-B85B-7B3DD155D553}" dt="2023-07-20T10:00:02.380" v="2311" actId="26606"/>
          <ac:spMkLst>
            <pc:docMk/>
            <pc:sldMk cId="1750729140" sldId="289"/>
            <ac:spMk id="11" creationId="{D1EA859B-E555-4109-94F3-6700E046E008}"/>
          </ac:spMkLst>
        </pc:spChg>
        <pc:picChg chg="add mod ord">
          <ac:chgData name="Jonathan Wyatt" userId="c3e1212f-7374-4739-8e9f-f13855138211" providerId="ADAL" clId="{8F7D45EE-8CB2-4F20-B85B-7B3DD155D553}" dt="2023-07-20T10:00:02.380" v="2311" actId="26606"/>
          <ac:picMkLst>
            <pc:docMk/>
            <pc:sldMk cId="1750729140" sldId="289"/>
            <ac:picMk id="4" creationId="{EF63FEF7-0E48-E655-F5AC-60FD579BC601}"/>
          </ac:picMkLst>
        </pc:picChg>
      </pc:sldChg>
      <pc:sldChg chg="modSp new del mod">
        <pc:chgData name="Jonathan Wyatt" userId="c3e1212f-7374-4739-8e9f-f13855138211" providerId="ADAL" clId="{8F7D45EE-8CB2-4F20-B85B-7B3DD155D553}" dt="2023-07-20T22:48:20.066" v="3514" actId="47"/>
        <pc:sldMkLst>
          <pc:docMk/>
          <pc:sldMk cId="45271251" sldId="290"/>
        </pc:sldMkLst>
        <pc:spChg chg="mod">
          <ac:chgData name="Jonathan Wyatt" userId="c3e1212f-7374-4739-8e9f-f13855138211" providerId="ADAL" clId="{8F7D45EE-8CB2-4F20-B85B-7B3DD155D553}" dt="2023-07-20T10:05:58.386" v="2345" actId="122"/>
          <ac:spMkLst>
            <pc:docMk/>
            <pc:sldMk cId="45271251" sldId="290"/>
            <ac:spMk id="2" creationId="{B000E363-5568-65BD-1874-0D793BBCAFF9}"/>
          </ac:spMkLst>
        </pc:spChg>
        <pc:spChg chg="mod">
          <ac:chgData name="Jonathan Wyatt" userId="c3e1212f-7374-4739-8e9f-f13855138211" providerId="ADAL" clId="{8F7D45EE-8CB2-4F20-B85B-7B3DD155D553}" dt="2023-07-20T10:05:48.278" v="2327"/>
          <ac:spMkLst>
            <pc:docMk/>
            <pc:sldMk cId="45271251" sldId="290"/>
            <ac:spMk id="3" creationId="{AE03BFA7-0721-4504-5328-C68166BADF4D}"/>
          </ac:spMkLst>
        </pc:spChg>
      </pc:sldChg>
      <pc:sldChg chg="modSp new del mod modNotesTx">
        <pc:chgData name="Jonathan Wyatt" userId="c3e1212f-7374-4739-8e9f-f13855138211" providerId="ADAL" clId="{8F7D45EE-8CB2-4F20-B85B-7B3DD155D553}" dt="2023-07-20T22:48:18.362" v="3513" actId="47"/>
        <pc:sldMkLst>
          <pc:docMk/>
          <pc:sldMk cId="1890792107" sldId="291"/>
        </pc:sldMkLst>
        <pc:spChg chg="mod">
          <ac:chgData name="Jonathan Wyatt" userId="c3e1212f-7374-4739-8e9f-f13855138211" providerId="ADAL" clId="{8F7D45EE-8CB2-4F20-B85B-7B3DD155D553}" dt="2023-07-20T10:06:44.804" v="2364" actId="122"/>
          <ac:spMkLst>
            <pc:docMk/>
            <pc:sldMk cId="1890792107" sldId="291"/>
            <ac:spMk id="2" creationId="{C05E9985-6B6A-1D16-E542-ECBF21BA605F}"/>
          </ac:spMkLst>
        </pc:spChg>
        <pc:spChg chg="mod">
          <ac:chgData name="Jonathan Wyatt" userId="c3e1212f-7374-4739-8e9f-f13855138211" providerId="ADAL" clId="{8F7D45EE-8CB2-4F20-B85B-7B3DD155D553}" dt="2023-07-20T10:07:34.969" v="2374" actId="12"/>
          <ac:spMkLst>
            <pc:docMk/>
            <pc:sldMk cId="1890792107" sldId="291"/>
            <ac:spMk id="3" creationId="{1130DC1E-E38A-79FA-B2D4-6459FD707C62}"/>
          </ac:spMkLst>
        </pc:spChg>
      </pc:sldChg>
      <pc:sldChg chg="addSp delSp modSp new mod ord modAnim">
        <pc:chgData name="Jonathan Wyatt" userId="c3e1212f-7374-4739-8e9f-f13855138211" providerId="ADAL" clId="{8F7D45EE-8CB2-4F20-B85B-7B3DD155D553}" dt="2023-07-20T22:34:06.535" v="3493"/>
        <pc:sldMkLst>
          <pc:docMk/>
          <pc:sldMk cId="1711808490" sldId="292"/>
        </pc:sldMkLst>
        <pc:spChg chg="mod">
          <ac:chgData name="Jonathan Wyatt" userId="c3e1212f-7374-4739-8e9f-f13855138211" providerId="ADAL" clId="{8F7D45EE-8CB2-4F20-B85B-7B3DD155D553}" dt="2023-07-20T11:01:01.148" v="2394" actId="20577"/>
          <ac:spMkLst>
            <pc:docMk/>
            <pc:sldMk cId="1711808490" sldId="292"/>
            <ac:spMk id="2" creationId="{835DFD8E-6D69-0294-4B24-E7EE62928D0E}"/>
          </ac:spMkLst>
        </pc:spChg>
        <pc:spChg chg="del">
          <ac:chgData name="Jonathan Wyatt" userId="c3e1212f-7374-4739-8e9f-f13855138211" providerId="ADAL" clId="{8F7D45EE-8CB2-4F20-B85B-7B3DD155D553}" dt="2023-07-20T11:00:49.724" v="2385"/>
          <ac:spMkLst>
            <pc:docMk/>
            <pc:sldMk cId="1711808490" sldId="292"/>
            <ac:spMk id="3" creationId="{2FBEB637-5DA6-280D-DFCE-650CE3F5EE5E}"/>
          </ac:spMkLst>
        </pc:spChg>
        <pc:picChg chg="add mod">
          <ac:chgData name="Jonathan Wyatt" userId="c3e1212f-7374-4739-8e9f-f13855138211" providerId="ADAL" clId="{8F7D45EE-8CB2-4F20-B85B-7B3DD155D553}" dt="2023-07-20T11:00:49.724" v="2385"/>
          <ac:picMkLst>
            <pc:docMk/>
            <pc:sldMk cId="1711808490" sldId="292"/>
            <ac:picMk id="4" creationId="{B405DEB9-E47A-DB81-EA15-2F0EDA9018BB}"/>
          </ac:picMkLst>
        </pc:picChg>
      </pc:sldChg>
      <pc:sldChg chg="modSp new del mod">
        <pc:chgData name="Jonathan Wyatt" userId="c3e1212f-7374-4739-8e9f-f13855138211" providerId="ADAL" clId="{8F7D45EE-8CB2-4F20-B85B-7B3DD155D553}" dt="2023-07-20T22:48:24.006" v="3516" actId="47"/>
        <pc:sldMkLst>
          <pc:docMk/>
          <pc:sldMk cId="3454105735" sldId="293"/>
        </pc:sldMkLst>
        <pc:spChg chg="mod">
          <ac:chgData name="Jonathan Wyatt" userId="c3e1212f-7374-4739-8e9f-f13855138211" providerId="ADAL" clId="{8F7D45EE-8CB2-4F20-B85B-7B3DD155D553}" dt="2023-07-20T22:30:24.789" v="3468" actId="122"/>
          <ac:spMkLst>
            <pc:docMk/>
            <pc:sldMk cId="3454105735" sldId="293"/>
            <ac:spMk id="2" creationId="{D5814DB7-ECB3-2A18-1D78-747DDBDD50A9}"/>
          </ac:spMkLst>
        </pc:spChg>
      </pc:sldChg>
      <pc:sldChg chg="delSp new del">
        <pc:chgData name="Jonathan Wyatt" userId="c3e1212f-7374-4739-8e9f-f13855138211" providerId="ADAL" clId="{8F7D45EE-8CB2-4F20-B85B-7B3DD155D553}" dt="2023-07-20T22:46:26.511" v="3503" actId="47"/>
        <pc:sldMkLst>
          <pc:docMk/>
          <pc:sldMk cId="861252860" sldId="294"/>
        </pc:sldMkLst>
        <pc:picChg chg="del">
          <ac:chgData name="Jonathan Wyatt" userId="c3e1212f-7374-4739-8e9f-f13855138211" providerId="ADAL" clId="{8F7D45EE-8CB2-4F20-B85B-7B3DD155D553}" dt="2023-07-20T22:39:39.594" v="3500"/>
          <ac:picMkLst>
            <pc:docMk/>
            <pc:sldMk cId="861252860" sldId="294"/>
            <ac:picMk id="4" creationId="{D8964FC3-8A91-2F55-6C81-9AC2B93D5A11}"/>
          </ac:picMkLst>
        </pc:picChg>
      </pc:sldChg>
      <pc:sldChg chg="modNotes">
        <pc:chgData name="Jonathan Wyatt" userId="c3e1212f-7374-4739-8e9f-f13855138211" providerId="ADAL" clId="{8F7D45EE-8CB2-4F20-B85B-7B3DD155D553}" dt="2023-07-20T22:45:25.879" v="3502"/>
        <pc:sldMkLst>
          <pc:docMk/>
          <pc:sldMk cId="49019542" sldId="310"/>
        </pc:sldMkLst>
      </pc:sldChg>
      <pc:sldChg chg="delSp modSp new mod">
        <pc:chgData name="Jonathan Wyatt" userId="c3e1212f-7374-4739-8e9f-f13855138211" providerId="ADAL" clId="{8F7D45EE-8CB2-4F20-B85B-7B3DD155D553}" dt="2023-07-20T22:47:09.829" v="3512" actId="478"/>
        <pc:sldMkLst>
          <pc:docMk/>
          <pc:sldMk cId="1346500852" sldId="311"/>
        </pc:sldMkLst>
        <pc:spChg chg="mod">
          <ac:chgData name="Jonathan Wyatt" userId="c3e1212f-7374-4739-8e9f-f13855138211" providerId="ADAL" clId="{8F7D45EE-8CB2-4F20-B85B-7B3DD155D553}" dt="2023-07-20T22:47:04.532" v="3511" actId="122"/>
          <ac:spMkLst>
            <pc:docMk/>
            <pc:sldMk cId="1346500852" sldId="311"/>
            <ac:spMk id="2" creationId="{21310FC5-4760-1AA9-80C0-DFE82A4D8C5D}"/>
          </ac:spMkLst>
        </pc:spChg>
        <pc:spChg chg="del">
          <ac:chgData name="Jonathan Wyatt" userId="c3e1212f-7374-4739-8e9f-f13855138211" providerId="ADAL" clId="{8F7D45EE-8CB2-4F20-B85B-7B3DD155D553}" dt="2023-07-20T22:47:09.829" v="3512" actId="478"/>
          <ac:spMkLst>
            <pc:docMk/>
            <pc:sldMk cId="1346500852" sldId="311"/>
            <ac:spMk id="3" creationId="{57A33B25-FDFD-3CC4-4E11-B70F2FE329A7}"/>
          </ac:spMkLst>
        </pc:spChg>
      </pc:sldChg>
      <pc:sldChg chg="modSp mod ord modNotesTx">
        <pc:chgData name="Jonathan Wyatt" userId="c3e1212f-7374-4739-8e9f-f13855138211" providerId="ADAL" clId="{8F7D45EE-8CB2-4F20-B85B-7B3DD155D553}" dt="2023-07-20T23:10:31.812" v="3575" actId="20577"/>
        <pc:sldMkLst>
          <pc:docMk/>
          <pc:sldMk cId="1748563290" sldId="312"/>
        </pc:sldMkLst>
        <pc:spChg chg="mod">
          <ac:chgData name="Jonathan Wyatt" userId="c3e1212f-7374-4739-8e9f-f13855138211" providerId="ADAL" clId="{8F7D45EE-8CB2-4F20-B85B-7B3DD155D553}" dt="2023-07-20T22:50:07.008" v="3543" actId="20577"/>
          <ac:spMkLst>
            <pc:docMk/>
            <pc:sldMk cId="1748563290" sldId="312"/>
            <ac:spMk id="2" creationId="{1A1F1104-BA29-414E-A56C-B3A750787317}"/>
          </ac:spMkLst>
        </pc:spChg>
        <pc:spChg chg="mod">
          <ac:chgData name="Jonathan Wyatt" userId="c3e1212f-7374-4739-8e9f-f13855138211" providerId="ADAL" clId="{8F7D45EE-8CB2-4F20-B85B-7B3DD155D553}" dt="2023-07-20T22:52:10.566" v="3574" actId="14100"/>
          <ac:spMkLst>
            <pc:docMk/>
            <pc:sldMk cId="1748563290" sldId="312"/>
            <ac:spMk id="3" creationId="{F4EA1360-34BF-4F61-8581-10833710AA0A}"/>
          </ac:spMkLst>
        </pc:spChg>
      </pc:sldChg>
      <pc:sldChg chg="modSp new mod">
        <pc:chgData name="Jonathan Wyatt" userId="c3e1212f-7374-4739-8e9f-f13855138211" providerId="ADAL" clId="{8F7D45EE-8CB2-4F20-B85B-7B3DD155D553}" dt="2023-07-20T22:50:44.337" v="3554" actId="20577"/>
        <pc:sldMkLst>
          <pc:docMk/>
          <pc:sldMk cId="3890760960" sldId="313"/>
        </pc:sldMkLst>
        <pc:spChg chg="mod">
          <ac:chgData name="Jonathan Wyatt" userId="c3e1212f-7374-4739-8e9f-f13855138211" providerId="ADAL" clId="{8F7D45EE-8CB2-4F20-B85B-7B3DD155D553}" dt="2023-07-20T22:50:44.337" v="3554" actId="20577"/>
          <ac:spMkLst>
            <pc:docMk/>
            <pc:sldMk cId="3890760960" sldId="313"/>
            <ac:spMk id="2" creationId="{C308F3CB-7034-873D-D153-A3D3F90D654C}"/>
          </ac:spMkLst>
        </pc:spChg>
      </pc:sldChg>
      <pc:sldChg chg="modSp new mod">
        <pc:chgData name="Jonathan Wyatt" userId="c3e1212f-7374-4739-8e9f-f13855138211" providerId="ADAL" clId="{8F7D45EE-8CB2-4F20-B85B-7B3DD155D553}" dt="2023-07-20T23:15:59.405" v="4191" actId="20577"/>
        <pc:sldMkLst>
          <pc:docMk/>
          <pc:sldMk cId="2995323672" sldId="314"/>
        </pc:sldMkLst>
        <pc:spChg chg="mod">
          <ac:chgData name="Jonathan Wyatt" userId="c3e1212f-7374-4739-8e9f-f13855138211" providerId="ADAL" clId="{8F7D45EE-8CB2-4F20-B85B-7B3DD155D553}" dt="2023-07-20T23:11:05.011" v="3585" actId="122"/>
          <ac:spMkLst>
            <pc:docMk/>
            <pc:sldMk cId="2995323672" sldId="314"/>
            <ac:spMk id="2" creationId="{2C87290E-2007-193F-44B4-548D590488BE}"/>
          </ac:spMkLst>
        </pc:spChg>
        <pc:spChg chg="mod">
          <ac:chgData name="Jonathan Wyatt" userId="c3e1212f-7374-4739-8e9f-f13855138211" providerId="ADAL" clId="{8F7D45EE-8CB2-4F20-B85B-7B3DD155D553}" dt="2023-07-20T23:15:59.405" v="4191" actId="20577"/>
          <ac:spMkLst>
            <pc:docMk/>
            <pc:sldMk cId="2995323672" sldId="314"/>
            <ac:spMk id="3" creationId="{E3AE2714-8FBF-1180-2A6B-0AF4392F527F}"/>
          </ac:spMkLst>
        </pc:spChg>
      </pc:sldChg>
      <pc:sldChg chg="modSp new mod">
        <pc:chgData name="Jonathan Wyatt" userId="c3e1212f-7374-4739-8e9f-f13855138211" providerId="ADAL" clId="{8F7D45EE-8CB2-4F20-B85B-7B3DD155D553}" dt="2023-07-20T23:13:49.475" v="3884" actId="122"/>
        <pc:sldMkLst>
          <pc:docMk/>
          <pc:sldMk cId="1507034481" sldId="315"/>
        </pc:sldMkLst>
        <pc:spChg chg="mod">
          <ac:chgData name="Jonathan Wyatt" userId="c3e1212f-7374-4739-8e9f-f13855138211" providerId="ADAL" clId="{8F7D45EE-8CB2-4F20-B85B-7B3DD155D553}" dt="2023-07-20T23:11:52.928" v="3628" actId="20577"/>
          <ac:spMkLst>
            <pc:docMk/>
            <pc:sldMk cId="1507034481" sldId="315"/>
            <ac:spMk id="2" creationId="{9596F40D-9056-88C6-E6D2-1D8421A72AEC}"/>
          </ac:spMkLst>
        </pc:spChg>
        <pc:spChg chg="mod">
          <ac:chgData name="Jonathan Wyatt" userId="c3e1212f-7374-4739-8e9f-f13855138211" providerId="ADAL" clId="{8F7D45EE-8CB2-4F20-B85B-7B3DD155D553}" dt="2023-07-20T23:13:49.475" v="3884" actId="122"/>
          <ac:spMkLst>
            <pc:docMk/>
            <pc:sldMk cId="1507034481" sldId="315"/>
            <ac:spMk id="3" creationId="{372CEAC2-5CE9-1F3C-D06E-A66B577273EF}"/>
          </ac:spMkLst>
        </pc:spChg>
      </pc:sldChg>
      <pc:sldChg chg="modSp new mod">
        <pc:chgData name="Jonathan Wyatt" userId="c3e1212f-7374-4739-8e9f-f13855138211" providerId="ADAL" clId="{8F7D45EE-8CB2-4F20-B85B-7B3DD155D553}" dt="2023-07-20T23:21:27.193" v="4812" actId="20577"/>
        <pc:sldMkLst>
          <pc:docMk/>
          <pc:sldMk cId="579212217" sldId="316"/>
        </pc:sldMkLst>
        <pc:spChg chg="mod">
          <ac:chgData name="Jonathan Wyatt" userId="c3e1212f-7374-4739-8e9f-f13855138211" providerId="ADAL" clId="{8F7D45EE-8CB2-4F20-B85B-7B3DD155D553}" dt="2023-07-20T23:18:19.649" v="4360" actId="20577"/>
          <ac:spMkLst>
            <pc:docMk/>
            <pc:sldMk cId="579212217" sldId="316"/>
            <ac:spMk id="2" creationId="{F3F872D2-7EB1-4665-EE43-6A55A169DB65}"/>
          </ac:spMkLst>
        </pc:spChg>
        <pc:spChg chg="mod">
          <ac:chgData name="Jonathan Wyatt" userId="c3e1212f-7374-4739-8e9f-f13855138211" providerId="ADAL" clId="{8F7D45EE-8CB2-4F20-B85B-7B3DD155D553}" dt="2023-07-20T23:21:27.193" v="4812" actId="20577"/>
          <ac:spMkLst>
            <pc:docMk/>
            <pc:sldMk cId="579212217" sldId="316"/>
            <ac:spMk id="3" creationId="{7D014044-CE78-95AA-075B-FDCC07C03068}"/>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E9FB1AC-5542-420D-BB42-A75BDCADB1FE}" type="datetimeFigureOut">
              <a:rPr lang="en-GB" smtClean="0"/>
              <a:t>14/07/2023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CBD1EF0-B02C-42C5-81E2-78495611155D}" type="slidenum">
              <a:rPr lang="en-GB" smtClean="0"/>
              <a:t>‹#›</a:t>
            </a:fld>
            <a:endParaRPr lang="en-GB"/>
          </a:p>
        </p:txBody>
      </p:sp>
    </p:spTree>
    <p:extLst>
      <p:ext uri="{BB962C8B-B14F-4D97-AF65-F5344CB8AC3E}">
        <p14:creationId xmlns:p14="http://schemas.microsoft.com/office/powerpoint/2010/main" val="27914108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p:txBody>
          <a:bodyPr/>
          <a:lstStyle>
            <a:lvl1pPr eaLnBrk="0" hangingPunct="0">
              <a:defRPr sz="2500">
                <a:solidFill>
                  <a:schemeClr val="tx1"/>
                </a:solidFill>
                <a:latin typeface="Times New Roman" charset="0"/>
              </a:defRPr>
            </a:lvl1pPr>
            <a:lvl2pPr marL="785001" indent="-301923" eaLnBrk="0" hangingPunct="0">
              <a:defRPr sz="2500">
                <a:solidFill>
                  <a:schemeClr val="tx1"/>
                </a:solidFill>
                <a:latin typeface="Times New Roman" charset="0"/>
              </a:defRPr>
            </a:lvl2pPr>
            <a:lvl3pPr marL="1207694" indent="-241539" eaLnBrk="0" hangingPunct="0">
              <a:defRPr sz="2500">
                <a:solidFill>
                  <a:schemeClr val="tx1"/>
                </a:solidFill>
                <a:latin typeface="Times New Roman" charset="0"/>
              </a:defRPr>
            </a:lvl3pPr>
            <a:lvl4pPr marL="1690771" indent="-241539" eaLnBrk="0" hangingPunct="0">
              <a:defRPr sz="2500">
                <a:solidFill>
                  <a:schemeClr val="tx1"/>
                </a:solidFill>
                <a:latin typeface="Times New Roman" charset="0"/>
              </a:defRPr>
            </a:lvl4pPr>
            <a:lvl5pPr marL="2173849" indent="-241539" eaLnBrk="0" hangingPunct="0">
              <a:defRPr sz="2500">
                <a:solidFill>
                  <a:schemeClr val="tx1"/>
                </a:solidFill>
                <a:latin typeface="Times New Roman" charset="0"/>
              </a:defRPr>
            </a:lvl5pPr>
            <a:lvl6pPr marL="2656926" indent="-241539" algn="ctr" eaLnBrk="0" fontAlgn="base" hangingPunct="0">
              <a:spcBef>
                <a:spcPct val="0"/>
              </a:spcBef>
              <a:spcAft>
                <a:spcPct val="0"/>
              </a:spcAft>
              <a:defRPr sz="2500">
                <a:solidFill>
                  <a:schemeClr val="tx1"/>
                </a:solidFill>
                <a:latin typeface="Times New Roman" charset="0"/>
              </a:defRPr>
            </a:lvl6pPr>
            <a:lvl7pPr marL="3140004" indent="-241539" algn="ctr" eaLnBrk="0" fontAlgn="base" hangingPunct="0">
              <a:spcBef>
                <a:spcPct val="0"/>
              </a:spcBef>
              <a:spcAft>
                <a:spcPct val="0"/>
              </a:spcAft>
              <a:defRPr sz="2500">
                <a:solidFill>
                  <a:schemeClr val="tx1"/>
                </a:solidFill>
                <a:latin typeface="Times New Roman" charset="0"/>
              </a:defRPr>
            </a:lvl7pPr>
            <a:lvl8pPr marL="3623081" indent="-241539" algn="ctr" eaLnBrk="0" fontAlgn="base" hangingPunct="0">
              <a:spcBef>
                <a:spcPct val="0"/>
              </a:spcBef>
              <a:spcAft>
                <a:spcPct val="0"/>
              </a:spcAft>
              <a:defRPr sz="2500">
                <a:solidFill>
                  <a:schemeClr val="tx1"/>
                </a:solidFill>
                <a:latin typeface="Times New Roman" charset="0"/>
              </a:defRPr>
            </a:lvl8pPr>
            <a:lvl9pPr marL="4106159" indent="-241539" algn="ctr" eaLnBrk="0" fontAlgn="base" hangingPunct="0">
              <a:spcBef>
                <a:spcPct val="0"/>
              </a:spcBef>
              <a:spcAft>
                <a:spcPct val="0"/>
              </a:spcAft>
              <a:defRPr sz="2500">
                <a:solidFill>
                  <a:schemeClr val="tx1"/>
                </a:solidFill>
                <a:latin typeface="Times New Roman"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4A45511-6AA5-4B57-9CEC-EE6F76A5C586}" type="slidenum">
              <a:rPr kumimoji="0" lang="en-GB" altLang="en-US" sz="1300" b="0" i="0" u="none" strike="noStrike" kern="1200" cap="none" spc="0" normalizeH="0" baseline="0" noProof="0">
                <a:ln>
                  <a:noFill/>
                </a:ln>
                <a:solidFill>
                  <a:prstClr val="black"/>
                </a:solidFill>
                <a:effectLst/>
                <a:uLnTx/>
                <a:uFillTx/>
                <a:latin typeface="Verdana"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altLang="en-US" sz="1300" b="0" i="0" u="none" strike="noStrike" kern="1200" cap="none" spc="0" normalizeH="0" baseline="0" noProof="0">
              <a:ln>
                <a:noFill/>
              </a:ln>
              <a:solidFill>
                <a:prstClr val="black"/>
              </a:solidFill>
              <a:effectLst/>
              <a:uLnTx/>
              <a:uFillTx/>
              <a:latin typeface="Verdana" pitchFamily="34" charset="0"/>
              <a:ea typeface="+mn-ea"/>
              <a:cs typeface="+mn-cs"/>
            </a:endParaRPr>
          </a:p>
        </p:txBody>
      </p:sp>
      <p:sp>
        <p:nvSpPr>
          <p:cNvPr id="66563" name="Rectangle 2"/>
          <p:cNvSpPr>
            <a:spLocks noGrp="1" noRot="1" noChangeAspect="1" noChangeArrowheads="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dirty="0"/>
          </a:p>
        </p:txBody>
      </p:sp>
    </p:spTree>
    <p:extLst>
      <p:ext uri="{BB962C8B-B14F-4D97-AF65-F5344CB8AC3E}">
        <p14:creationId xmlns:p14="http://schemas.microsoft.com/office/powerpoint/2010/main" val="1605919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p:txBody>
          <a:bodyPr/>
          <a:lstStyle>
            <a:lvl1pPr eaLnBrk="0" hangingPunct="0">
              <a:defRPr sz="2500">
                <a:solidFill>
                  <a:schemeClr val="tx1"/>
                </a:solidFill>
                <a:latin typeface="Times New Roman" charset="0"/>
              </a:defRPr>
            </a:lvl1pPr>
            <a:lvl2pPr marL="785001" indent="-301923" eaLnBrk="0" hangingPunct="0">
              <a:defRPr sz="2500">
                <a:solidFill>
                  <a:schemeClr val="tx1"/>
                </a:solidFill>
                <a:latin typeface="Times New Roman" charset="0"/>
              </a:defRPr>
            </a:lvl2pPr>
            <a:lvl3pPr marL="1207694" indent="-241539" eaLnBrk="0" hangingPunct="0">
              <a:defRPr sz="2500">
                <a:solidFill>
                  <a:schemeClr val="tx1"/>
                </a:solidFill>
                <a:latin typeface="Times New Roman" charset="0"/>
              </a:defRPr>
            </a:lvl3pPr>
            <a:lvl4pPr marL="1690771" indent="-241539" eaLnBrk="0" hangingPunct="0">
              <a:defRPr sz="2500">
                <a:solidFill>
                  <a:schemeClr val="tx1"/>
                </a:solidFill>
                <a:latin typeface="Times New Roman" charset="0"/>
              </a:defRPr>
            </a:lvl4pPr>
            <a:lvl5pPr marL="2173849" indent="-241539" eaLnBrk="0" hangingPunct="0">
              <a:defRPr sz="2500">
                <a:solidFill>
                  <a:schemeClr val="tx1"/>
                </a:solidFill>
                <a:latin typeface="Times New Roman" charset="0"/>
              </a:defRPr>
            </a:lvl5pPr>
            <a:lvl6pPr marL="2656926" indent="-241539" algn="ctr" eaLnBrk="0" fontAlgn="base" hangingPunct="0">
              <a:spcBef>
                <a:spcPct val="0"/>
              </a:spcBef>
              <a:spcAft>
                <a:spcPct val="0"/>
              </a:spcAft>
              <a:defRPr sz="2500">
                <a:solidFill>
                  <a:schemeClr val="tx1"/>
                </a:solidFill>
                <a:latin typeface="Times New Roman" charset="0"/>
              </a:defRPr>
            </a:lvl6pPr>
            <a:lvl7pPr marL="3140004" indent="-241539" algn="ctr" eaLnBrk="0" fontAlgn="base" hangingPunct="0">
              <a:spcBef>
                <a:spcPct val="0"/>
              </a:spcBef>
              <a:spcAft>
                <a:spcPct val="0"/>
              </a:spcAft>
              <a:defRPr sz="2500">
                <a:solidFill>
                  <a:schemeClr val="tx1"/>
                </a:solidFill>
                <a:latin typeface="Times New Roman" charset="0"/>
              </a:defRPr>
            </a:lvl7pPr>
            <a:lvl8pPr marL="3623081" indent="-241539" algn="ctr" eaLnBrk="0" fontAlgn="base" hangingPunct="0">
              <a:spcBef>
                <a:spcPct val="0"/>
              </a:spcBef>
              <a:spcAft>
                <a:spcPct val="0"/>
              </a:spcAft>
              <a:defRPr sz="2500">
                <a:solidFill>
                  <a:schemeClr val="tx1"/>
                </a:solidFill>
                <a:latin typeface="Times New Roman" charset="0"/>
              </a:defRPr>
            </a:lvl8pPr>
            <a:lvl9pPr marL="4106159" indent="-241539" algn="ctr" eaLnBrk="0" fontAlgn="base" hangingPunct="0">
              <a:spcBef>
                <a:spcPct val="0"/>
              </a:spcBef>
              <a:spcAft>
                <a:spcPct val="0"/>
              </a:spcAft>
              <a:defRPr sz="2500">
                <a:solidFill>
                  <a:schemeClr val="tx1"/>
                </a:solidFill>
                <a:latin typeface="Times New Roman"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4BD1B46C-6513-4FFB-B329-C47BA75E7338}" type="slidenum">
              <a:rPr kumimoji="0" lang="en-GB" altLang="en-US" sz="1300" b="0" i="0" u="none" strike="noStrike" kern="1200" cap="none" spc="0" normalizeH="0" baseline="0" noProof="0">
                <a:ln>
                  <a:noFill/>
                </a:ln>
                <a:solidFill>
                  <a:prstClr val="black"/>
                </a:solidFill>
                <a:effectLst/>
                <a:uLnTx/>
                <a:uFillTx/>
                <a:latin typeface="Verdana"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altLang="en-US" sz="1300" b="0" i="0" u="none" strike="noStrike" kern="1200" cap="none" spc="0" normalizeH="0" baseline="0" noProof="0">
              <a:ln>
                <a:noFill/>
              </a:ln>
              <a:solidFill>
                <a:prstClr val="black"/>
              </a:solidFill>
              <a:effectLst/>
              <a:uLnTx/>
              <a:uFillTx/>
              <a:latin typeface="Verdana" pitchFamily="34" charset="0"/>
              <a:ea typeface="+mn-ea"/>
              <a:cs typeface="+mn-cs"/>
            </a:endParaRPr>
          </a:p>
        </p:txBody>
      </p:sp>
      <p:sp>
        <p:nvSpPr>
          <p:cNvPr id="67587" name="Rectangle 2"/>
          <p:cNvSpPr>
            <a:spLocks noGrp="1" noRot="1" noChangeAspect="1" noChangeArrowheads="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p>
        </p:txBody>
      </p:sp>
    </p:spTree>
    <p:extLst>
      <p:ext uri="{BB962C8B-B14F-4D97-AF65-F5344CB8AC3E}">
        <p14:creationId xmlns:p14="http://schemas.microsoft.com/office/powerpoint/2010/main" val="19315609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B86591F-0D9A-444F-B361-19BA71C335D5}"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919820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020778B-27AD-46B7-9C49-D0137FF820E1}"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736571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b="0" dirty="0"/>
              <a:t>A problem</a:t>
            </a:r>
            <a:r>
              <a:rPr lang="en-GB" altLang="en-US" b="0" baseline="0" dirty="0"/>
              <a:t> exists whenever objectives are not being met. In other words you have a problem whenever there is a difference between what is actually happening and what you want to happen. If the objective is to produce 1,500 units per day but the department produces 1,490, a problem exists. Problem Solving is the process of taking corrective action to meet objectives. Decision making is the process of selecting a course of action that will solve the problem. Decisions must be made when you face a problem. When something isn’t working, fix it. McDonalds had a problem with decreasing sales and made in year 2015 made a decision to offer all-day breakfast and fresh baked foods.</a:t>
            </a:r>
            <a:endParaRPr lang="en-GB" altLang="en-US" b="0" dirty="0"/>
          </a:p>
          <a:p>
            <a:endParaRPr lang="en-GB" altLang="en-US" b="0" dirty="0"/>
          </a:p>
          <a:p>
            <a:r>
              <a:rPr lang="en-GB" altLang="en-US" b="0" dirty="0"/>
              <a:t>Problem solving and decision-making are important skills for business and life. Problem-solving often involves decision-making, and decision-making is especially important for management and leadership. There are processes and techniques to improve decision-making and the quality of decisions. Decision-making is more natural to certain personalities, so these people should focus more on improving the quality of their decisions. People that are less natural decision-makers are often able to make quality assessments, but then need to be more decisive in acting upon the assessments made.</a:t>
            </a:r>
          </a:p>
          <a:p>
            <a:endParaRPr lang="en-GB" altLang="en-US" b="0" dirty="0"/>
          </a:p>
          <a:p>
            <a:r>
              <a:rPr lang="en-GB" altLang="en-US" b="0" dirty="0"/>
              <a:t>Problem-solving and decision-making are closely linked, and each requires creativity in identifying and developing options, for which the brainstorming technique is particularly useful. Good decision-making requires a mixture of skills: creative development and identification of options, clarity of judgement, firmness of decision, and effective implementation. For group problem-solving and decision-making, or when a consensus is required, workshops help, within which you can incorporate these tools and process as appropriate. Here are some useful methods for effective decision-making and problem-solving: First a simple step-by-step process for effective decision-making and problem-solving.</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B86591F-0D9A-444F-B361-19BA71C335D5}"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076506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t>Much of what people do is solve problems and make decisions. Often, they are "under the gun", stressed and very short for time. Consequently, when they encounter a new problem or decision they must make, they react with a decision that seemed to work before. It's easy with this approach to get stuck in a circle of solving the same problem over and over again.</a:t>
            </a:r>
          </a:p>
          <a:p>
            <a:endParaRPr lang="en-GB" altLang="en-US" dirty="0"/>
          </a:p>
          <a:p>
            <a:endParaRPr lang="en-GB" altLang="en-US" dirty="0"/>
          </a:p>
          <a:p>
            <a:r>
              <a:rPr lang="en-GB" altLang="en-US" dirty="0"/>
              <a:t>Definition of Problem Solving</a:t>
            </a:r>
          </a:p>
          <a:p>
            <a:r>
              <a:rPr lang="en-GB" altLang="en-US" dirty="0"/>
              <a:t>2</a:t>
            </a:r>
          </a:p>
          <a:p>
            <a:r>
              <a:rPr lang="en-GB" altLang="en-US" dirty="0"/>
              <a:t> </a:t>
            </a:r>
          </a:p>
          <a:p>
            <a:r>
              <a:rPr lang="en-GB" altLang="en-US" dirty="0"/>
              <a:t> </a:t>
            </a:r>
          </a:p>
          <a:p>
            <a:r>
              <a:rPr lang="en-GB" altLang="en-US" dirty="0"/>
              <a:t>A working definition of problem solving can help clarify what constitutes a problem. Perhaps an obvious place to start is to recognise that a problem must be “problematic”, if a solution is clear then you don’t have a problem to solve, you have a decision to make!</a:t>
            </a:r>
          </a:p>
          <a:p>
            <a:endParaRPr lang="en-GB" altLang="en-US" dirty="0"/>
          </a:p>
          <a:p>
            <a:r>
              <a:rPr lang="en-GB" altLang="en-US" dirty="0"/>
              <a:t>It’s useful to think of four factors which help to build a definition of problem solving.</a:t>
            </a:r>
          </a:p>
          <a:p>
            <a:endParaRPr lang="en-GB" altLang="en-US" dirty="0"/>
          </a:p>
          <a:p>
            <a:r>
              <a:rPr lang="en-GB" altLang="en-US" dirty="0"/>
              <a:t>Problem solving is:</a:t>
            </a:r>
          </a:p>
          <a:p>
            <a:endParaRPr lang="en-GB" altLang="en-US" dirty="0"/>
          </a:p>
          <a:p>
            <a:r>
              <a:rPr lang="en-GB" altLang="en-US" dirty="0"/>
              <a:t>a systematic process which</a:t>
            </a:r>
          </a:p>
          <a:p>
            <a:r>
              <a:rPr lang="en-GB" altLang="en-US" dirty="0"/>
              <a:t>defines a problematic situation (where there is a gap between actual and expected or the situation is vague, or there is something that is unsatisfactory) and identifies the problem as an opportunity</a:t>
            </a:r>
          </a:p>
          <a:p>
            <a:r>
              <a:rPr lang="en-GB" altLang="en-US" dirty="0"/>
              <a:t>for which a resolution or solution is needed to </a:t>
            </a:r>
            <a:r>
              <a:rPr lang="en-GB" altLang="en-US" dirty="0" err="1"/>
              <a:t>beimplemented</a:t>
            </a:r>
            <a:r>
              <a:rPr lang="en-GB" altLang="en-US" dirty="0"/>
              <a:t> by an individual or group.</a:t>
            </a:r>
          </a:p>
          <a:p>
            <a:r>
              <a:rPr lang="en-GB" altLang="en-US" dirty="0"/>
              <a:t>and which finally, and crucially should </a:t>
            </a:r>
            <a:r>
              <a:rPr lang="en-GB" altLang="en-US" dirty="0" err="1"/>
              <a:t>beworthwhile</a:t>
            </a:r>
            <a:r>
              <a:rPr lang="en-GB" altLang="en-US" dirty="0"/>
              <a:t> solving.</a:t>
            </a:r>
          </a:p>
          <a:p>
            <a:r>
              <a:rPr lang="en-GB" altLang="en-US" dirty="0"/>
              <a:t>What may have surprised you in the words we used to help define problem solving is the idea of regarding problems as opportunities. The very word “problem” tends to have a negative sense, implying that there is a difficulty or issue to be resolved, and sometimes that is the case. However, often what are problems can and should be seen as opportunities. Opportunities to make something better or do something better, or perhaps help someone to become better.</a:t>
            </a:r>
          </a:p>
          <a:p>
            <a:endParaRPr lang="en-GB" altLang="en-US" dirty="0"/>
          </a:p>
          <a:p>
            <a:r>
              <a:rPr lang="en-GB" altLang="en-US" dirty="0"/>
              <a:t>For example, common problems can be found in all areas of our work like:</a:t>
            </a:r>
          </a:p>
          <a:p>
            <a:endParaRPr lang="en-GB" altLang="en-US" dirty="0"/>
          </a:p>
          <a:p>
            <a:r>
              <a:rPr lang="en-GB" altLang="en-US" dirty="0"/>
              <a:t>Conflict between teams or team members</a:t>
            </a:r>
          </a:p>
          <a:p>
            <a:r>
              <a:rPr lang="en-GB" altLang="en-US" dirty="0"/>
              <a:t>Customer issues with the service or product produced</a:t>
            </a:r>
          </a:p>
          <a:p>
            <a:r>
              <a:rPr lang="en-GB" altLang="en-US" dirty="0"/>
              <a:t>Processes that don’t work properly and you don’t know why</a:t>
            </a:r>
          </a:p>
          <a:p>
            <a:r>
              <a:rPr lang="en-GB" altLang="en-US" dirty="0"/>
              <a:t>Making cost savings</a:t>
            </a:r>
          </a:p>
          <a:p>
            <a:r>
              <a:rPr lang="en-GB" altLang="en-US" dirty="0"/>
              <a:t>Finding new customers</a:t>
            </a:r>
          </a:p>
          <a:p>
            <a:r>
              <a:rPr lang="en-GB" altLang="en-US" dirty="0"/>
              <a:t>Launching a new service</a:t>
            </a:r>
          </a:p>
          <a:p>
            <a:r>
              <a:rPr lang="en-GB" altLang="en-US" dirty="0"/>
              <a:t>All of which can be seen as opportunities. Perhaps just as important as the words we use in our definition of problem solving, is our attitude towards problem solving. Seeing problems as opportunities starts to change how we define a problem.</a:t>
            </a:r>
          </a:p>
          <a:p>
            <a:endParaRPr lang="en-GB" altLang="en-US" dirty="0"/>
          </a:p>
          <a:p>
            <a:r>
              <a:rPr lang="en-GB" altLang="en-US" dirty="0"/>
              <a:t>A Problem or a Decision?</a:t>
            </a:r>
          </a:p>
          <a:p>
            <a:r>
              <a:rPr lang="en-GB" altLang="en-US" dirty="0"/>
              <a:t>As a final thought it is worth contrasting problem solving with a definition of decision making. They both have similarities, and of course you must have decision making as part of a problem solving process. Decisions however tend to be a choice about alternatives and take you forward to action. Whereas problem solving tends to start by looking back at what has happened or is happening in order to understand how you might solve the problem you have.</a:t>
            </a:r>
          </a:p>
          <a:p>
            <a:endParaRPr lang="en-GB" altLang="en-US" dirty="0"/>
          </a:p>
          <a:p>
            <a:r>
              <a:rPr lang="en-GB" altLang="en-US" dirty="0"/>
              <a:t>The words we use to create a definition of problem solving matter when they help us to recognise that problems are really opportunities to do things better.</a:t>
            </a:r>
          </a:p>
          <a:p>
            <a:endParaRPr lang="en-GB" altLang="en-US" dirty="0"/>
          </a:p>
          <a:p>
            <a:endParaRPr lang="en-GB" altLang="en-US" dirty="0"/>
          </a:p>
          <a:p>
            <a:r>
              <a:rPr lang="en-GB" altLang="en-US" dirty="0"/>
              <a:t>Decision making, problem solving, and creative thinking have in common the fact that they are all forms of effective thinking. But there are some distinctions between them. You can, for example, think creatively, in the sense of having an original idea, without either making a decision or solving a problem. In this chapter the main focus is upon problem solving.</a:t>
            </a:r>
          </a:p>
          <a:p>
            <a:endParaRPr lang="en-GB" altLang="en-US" dirty="0"/>
          </a:p>
          <a:p>
            <a:r>
              <a:rPr lang="en-GB" altLang="en-US" dirty="0"/>
              <a:t>How problems differ from decisions</a:t>
            </a:r>
          </a:p>
          <a:p>
            <a:r>
              <a:rPr lang="en-GB" altLang="en-US" dirty="0"/>
              <a:t>What is a problem? A ‘problem’ is literally ‘something thrown in front of you’. Another of those Greek words by origin, it is related to ‘ballistics’. Originally what was thrown or put in front of one by the Greek teachers was the sort of puzzle or question that you encountered in the first chapter: ‘The nine dots’, ‘The six matchsticks’ and ‘Who owns the zebra?’ (Incidentally, has your Depth Mind come up with solutions – or extra solutions – to the first two yet?)</a:t>
            </a:r>
          </a:p>
          <a:p>
            <a:endParaRPr lang="en-GB" altLang="en-US" dirty="0"/>
          </a:p>
          <a:p>
            <a:r>
              <a:rPr lang="en-GB" altLang="en-US" dirty="0"/>
              <a:t>You will notice that in problems like these, all the elements of the solution are already there. All that you have to do is arrange or rearrange what has been given. In that sense, a problem is a solution in disguise.</a:t>
            </a:r>
          </a:p>
          <a:p>
            <a:endParaRPr lang="en-GB" altLang="en-US" dirty="0"/>
          </a:p>
          <a:p>
            <a:r>
              <a:rPr lang="en-GB" altLang="en-US" dirty="0"/>
              <a:t>As a result of solving such problems your life is not going to be different. By contrast, a decision usually does mean that life will be different. It opens the way to changes of some kind or other. Some of these changes are planned, wanted, expected or at least foreseen (the manifest consequences), whereas others are not. But solving or not solving a crossword puzzle is not going to change your life in any way.</a:t>
            </a:r>
          </a:p>
          <a:p>
            <a:endParaRPr lang="en-GB" altLang="en-US" dirty="0"/>
          </a:p>
          <a:p>
            <a:r>
              <a:rPr lang="en-GB" altLang="en-US" dirty="0"/>
              <a:t>In this respect such problems are similar to games – in fact, games are sets of problems. Why do we invent them? Because there is nothing that humans enjoy more than solving problems. The skills of a problem solver in this limited sense, however, differ from those of a decision maker. As a problem solver you have to be clever, with analytical skills well honed on </a:t>
            </a:r>
            <a:r>
              <a:rPr lang="en-GB" altLang="en-US" dirty="0" err="1"/>
              <a:t>manyother</a:t>
            </a:r>
            <a:r>
              <a:rPr lang="en-GB" altLang="en-US" dirty="0"/>
              <a:t> problems in that particular field. By contrast, a decision-maker needs a much wider range of skills and characteristics.</a:t>
            </a:r>
          </a:p>
          <a:p>
            <a:endParaRPr lang="en-GB" altLang="en-US" dirty="0"/>
          </a:p>
          <a:p>
            <a:r>
              <a:rPr lang="en-GB" altLang="en-US" dirty="0"/>
              <a:t>Moving away from puzzles and games, the problems we encounter in real life are mostly obstacles placed in front of us. If you decide to climb Mount Everest, for example, you may find that all goes well until – a day before your final ascent – a heavy storm suddenly develops on the South Col, the ridge leading to the summit. You have a problem! Notice that you would not have that particular problem – or any problems – on Everest unless you had made a decision to climb to the summit. It is not a problem for anyone else. And it would cease to be a problem for you if you changed your mind and decided to go off and climb some other mountain in the Himalayas.</a:t>
            </a:r>
          </a:p>
          <a:p>
            <a:endParaRPr lang="en-GB" altLang="en-US" dirty="0"/>
          </a:p>
          <a:p>
            <a:r>
              <a:rPr lang="en-GB" altLang="en-US" dirty="0"/>
              <a:t>Therefore problems as obstacles or difficulties in the path ahead of us are always secondary to the results of decision making. Decisions create problems. One way of solving them – or rather the problem state in your mind – is to alter your decision, or at least your plan. Did you have a contingency plan – a Plan B – for your route up the mountain if the weather deteriorated or avalanches (unexpected at this time of year) occurred?</a:t>
            </a:r>
          </a:p>
          <a:p>
            <a:endParaRPr lang="en-GB" altLang="en-US" dirty="0"/>
          </a:p>
          <a:p>
            <a:r>
              <a:rPr lang="en-GB" altLang="en-US" dirty="0"/>
              <a:t>If you stick with your decision, then, in consultation with your team, you have to find a way of overcoming the problem. Because the mental framework you must use is so similar to the decision-making process, a single model covering them both is possible.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B86591F-0D9A-444F-B361-19BA71C335D5}"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974167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t>Define the problem</a:t>
            </a:r>
          </a:p>
          <a:p>
            <a:r>
              <a:rPr lang="en-GB" altLang="en-US" dirty="0"/>
              <a:t>Diagnose the situation so that your focus is on the problem, not just its symptoms. Helpful techniques at this stage include using flowcharts to identify the expected steps of a process and cause-and-effect diagrams to define and </a:t>
            </a:r>
            <a:r>
              <a:rPr lang="en-GB" altLang="en-US" dirty="0" err="1"/>
              <a:t>analyze</a:t>
            </a:r>
            <a:r>
              <a:rPr lang="en-GB" altLang="en-US" dirty="0"/>
              <a:t> root causes.</a:t>
            </a:r>
          </a:p>
          <a:p>
            <a:endParaRPr lang="en-GB" altLang="en-US" dirty="0"/>
          </a:p>
          <a:p>
            <a:r>
              <a:rPr lang="en-GB" altLang="en-US" dirty="0"/>
              <a:t>The chart below identifies key steps for defining problems. These steps support the involvement of interested parties, the use of factual information, comparison of expectations to reality and a focus on root causes of a problem. What’s needed is to:</a:t>
            </a:r>
          </a:p>
          <a:p>
            <a:endParaRPr lang="en-GB" altLang="en-US" dirty="0"/>
          </a:p>
          <a:p>
            <a:r>
              <a:rPr lang="en-GB" altLang="en-US" dirty="0"/>
              <a:t>Review and document how processes currently work (who does what, with what information, using what tools, communicating with what organizations and individuals, in what time frame, using what format, </a:t>
            </a:r>
            <a:r>
              <a:rPr lang="en-GB" altLang="en-US" dirty="0" err="1"/>
              <a:t>etc</a:t>
            </a:r>
            <a:r>
              <a:rPr lang="en-GB" altLang="en-US" dirty="0"/>
              <a:t>).</a:t>
            </a:r>
          </a:p>
          <a:p>
            <a:r>
              <a:rPr lang="en-GB" altLang="en-US" dirty="0"/>
              <a:t>Evaluate the possible impact of new tools and revised policies in the development of a model of “what should be.”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020778B-27AD-46B7-9C49-D0137FF820E1}"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462578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t>1. Define the problem</a:t>
            </a:r>
          </a:p>
          <a:p>
            <a:r>
              <a:rPr lang="en-GB" altLang="en-US" dirty="0"/>
              <a:t>This is often where people struggle. They react to what they think the problem is. Instead, seek to understand more about why you think there's a problem.</a:t>
            </a:r>
          </a:p>
          <a:p>
            <a:endParaRPr lang="en-GB" altLang="en-US" dirty="0"/>
          </a:p>
          <a:p>
            <a:r>
              <a:rPr lang="en-GB" altLang="en-US" dirty="0"/>
              <a:t>Define the problem: (with input from yourself and others). Ask yourself and others, the following questions:</a:t>
            </a:r>
          </a:p>
          <a:p>
            <a:pPr marL="171450" indent="-171450">
              <a:buFont typeface="Arial" panose="020B0604020202020204" pitchFamily="34" charset="0"/>
              <a:buChar char="•"/>
            </a:pPr>
            <a:r>
              <a:rPr lang="en-GB" altLang="en-US" dirty="0"/>
              <a:t>What can you see that causes you to think there's a problem?</a:t>
            </a:r>
          </a:p>
          <a:p>
            <a:pPr marL="171450" indent="-171450">
              <a:buFont typeface="Arial" panose="020B0604020202020204" pitchFamily="34" charset="0"/>
              <a:buChar char="•"/>
            </a:pPr>
            <a:r>
              <a:rPr lang="en-GB" altLang="en-US" dirty="0"/>
              <a:t>Where is it happening?</a:t>
            </a:r>
          </a:p>
          <a:p>
            <a:pPr marL="171450" indent="-171450">
              <a:buFont typeface="Arial" panose="020B0604020202020204" pitchFamily="34" charset="0"/>
              <a:buChar char="•"/>
            </a:pPr>
            <a:r>
              <a:rPr lang="en-GB" altLang="en-US" dirty="0"/>
              <a:t>How is it happening?</a:t>
            </a:r>
          </a:p>
          <a:p>
            <a:pPr marL="171450" indent="-171450">
              <a:buFont typeface="Arial" panose="020B0604020202020204" pitchFamily="34" charset="0"/>
              <a:buChar char="•"/>
            </a:pPr>
            <a:r>
              <a:rPr lang="en-GB" altLang="en-US" dirty="0"/>
              <a:t>When is it happening?</a:t>
            </a:r>
          </a:p>
          <a:p>
            <a:pPr marL="171450" indent="-171450">
              <a:buFont typeface="Arial" panose="020B0604020202020204" pitchFamily="34" charset="0"/>
              <a:buChar char="•"/>
            </a:pPr>
            <a:r>
              <a:rPr lang="en-GB" altLang="en-US" dirty="0"/>
              <a:t>With whom is it happening? (HINT: Don't jump to "Who is causing the problem?" When we're stressed, blaming is often one of our first reactions. To be an effective manager, you need to address issues more than people.)</a:t>
            </a:r>
          </a:p>
          <a:p>
            <a:pPr marL="171450" indent="-171450">
              <a:buFont typeface="Arial" panose="020B0604020202020204" pitchFamily="34" charset="0"/>
              <a:buChar char="•"/>
            </a:pPr>
            <a:r>
              <a:rPr lang="en-GB" altLang="en-US" dirty="0"/>
              <a:t>Why is it happening?</a:t>
            </a:r>
          </a:p>
          <a:p>
            <a:pPr marL="171450" indent="-171450">
              <a:buFont typeface="Arial" panose="020B0604020202020204" pitchFamily="34" charset="0"/>
              <a:buChar char="•"/>
            </a:pPr>
            <a:r>
              <a:rPr lang="en-GB" altLang="en-US" dirty="0"/>
              <a:t>Write down a five-sentence description of the problem in terms of "The following should be happening, but isn't ..." or "The following is happening and should be: ..." As much as possible, be specific in your description, including what is happening, where, how, with whom and why. (It may be helpful at this point to use a variety of research methods.</a:t>
            </a:r>
          </a:p>
          <a:p>
            <a:pPr marL="171450" indent="-171450">
              <a:buFont typeface="Arial" panose="020B0604020202020204" pitchFamily="34" charset="0"/>
              <a:buChar char="•"/>
            </a:pPr>
            <a:endParaRPr lang="en-GB" altLang="en-US" dirty="0"/>
          </a:p>
          <a:p>
            <a:pPr marL="0" indent="0">
              <a:buFont typeface="Arial" panose="020B0604020202020204" pitchFamily="34" charset="0"/>
              <a:buNone/>
            </a:pPr>
            <a:r>
              <a:rPr lang="en-GB" altLang="en-US" dirty="0"/>
              <a:t>Defining complex problems:</a:t>
            </a:r>
          </a:p>
          <a:p>
            <a:pPr marL="0" indent="0">
              <a:buFont typeface="Arial" panose="020B0604020202020204" pitchFamily="34" charset="0"/>
              <a:buNone/>
            </a:pPr>
            <a:r>
              <a:rPr lang="en-GB" altLang="en-US" dirty="0"/>
              <a:t>If the problem still seems overwhelming, break it down by repeating steps 1-7 until you have descriptions of several related problems.</a:t>
            </a:r>
          </a:p>
          <a:p>
            <a:endParaRPr lang="en-GB" altLang="en-US" dirty="0"/>
          </a:p>
          <a:p>
            <a:r>
              <a:rPr lang="en-GB" altLang="en-US" dirty="0"/>
              <a:t>Verifying your understanding of the problems:</a:t>
            </a:r>
          </a:p>
          <a:p>
            <a:r>
              <a:rPr lang="en-GB" altLang="en-US" dirty="0"/>
              <a:t>It helps a great deal to verify your problem analysis for conferring with a peer or someone else.</a:t>
            </a:r>
          </a:p>
          <a:p>
            <a:endParaRPr lang="en-GB" altLang="en-US" dirty="0"/>
          </a:p>
          <a:p>
            <a:r>
              <a:rPr lang="en-GB" altLang="en-US" dirty="0"/>
              <a:t>Prioritize the problems:</a:t>
            </a:r>
          </a:p>
          <a:p>
            <a:r>
              <a:rPr lang="en-GB" altLang="en-US" dirty="0"/>
              <a:t>If you discover that you are looking at several related problems, then prioritize which ones you should address first.</a:t>
            </a:r>
          </a:p>
          <a:p>
            <a:endParaRPr lang="en-GB" altLang="en-US" dirty="0"/>
          </a:p>
          <a:p>
            <a:r>
              <a:rPr lang="en-GB" altLang="en-US" dirty="0"/>
              <a:t>Note the difference between "important" and "urgent" problems. Often, what we consider to be important problems to consider are really just urgent problems. Important problems deserve more attention. For example, if you're continually answering "urgent" phone calls, then you've probably got a more "important" problem and that's to design a system that screens and prioritizes your phone calls.</a:t>
            </a:r>
          </a:p>
          <a:p>
            <a:endParaRPr lang="en-GB" altLang="en-US" dirty="0"/>
          </a:p>
          <a:p>
            <a:r>
              <a:rPr lang="en-GB" altLang="en-US" dirty="0"/>
              <a:t>Understand your role in the problem:</a:t>
            </a:r>
          </a:p>
          <a:p>
            <a:r>
              <a:rPr lang="en-GB" altLang="en-US" dirty="0"/>
              <a:t>Your role in the problem can greatly influence how you perceive the role of others. For example, if you're very stressed out, it'll probably look like others are, too, or, you may resort too quickly to blaming and reprimanding others. Or, you are feel very guilty about your role in the problem, you may ignore the accountabilities of others.</a:t>
            </a:r>
          </a:p>
          <a:p>
            <a:endParaRPr lang="en-GB" altLang="en-US" dirty="0"/>
          </a:p>
          <a:p>
            <a:r>
              <a:rPr lang="en-GB" altLang="en-US" dirty="0"/>
              <a:t>2. Look at potential causes for the problem</a:t>
            </a:r>
          </a:p>
          <a:p>
            <a:r>
              <a:rPr lang="en-GB" altLang="en-US" dirty="0"/>
              <a:t>It's amazing how much you don't know about what you don't know. Therefore, in this phase, it's critical to get input from other people who notice the problem and who are effected by it.</a:t>
            </a:r>
          </a:p>
          <a:p>
            <a:r>
              <a:rPr lang="en-GB" altLang="en-US" dirty="0"/>
              <a:t>It's often useful to collect input from other individuals one at a time (at least at first). Otherwise, people tend to be inhibited about offering their impressions of the real causes of problems.</a:t>
            </a:r>
          </a:p>
          <a:p>
            <a:r>
              <a:rPr lang="en-GB" altLang="en-US" dirty="0"/>
              <a:t>Write down what your opinions and what you've heard from others.</a:t>
            </a:r>
          </a:p>
          <a:p>
            <a:r>
              <a:rPr lang="en-GB" altLang="en-US" dirty="0"/>
              <a:t>Regarding what you think might be performance problems associated with an employee, it's often useful to seek advice from a peer or your supervisor in order to verify your impression of the problem.</a:t>
            </a:r>
          </a:p>
          <a:p>
            <a:r>
              <a:rPr lang="en-GB" altLang="en-US" dirty="0"/>
              <a:t>Write down a description of the cause of the problem and in terms of what is happening, where, when, how, with whom and why.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E6D2EA9-60A0-4E91-B9BB-5240E27D4DDE}"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247060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Once a problem has been diagnosed the first thing to do is to carry out an initial analysis.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FB50B6-F1B6-43E7-9F13-F7A06A05F4F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079076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3. Identify alternatives for approaches to resolve the problem</a:t>
            </a:r>
          </a:p>
          <a:p>
            <a:r>
              <a:rPr lang="en-GB" dirty="0"/>
              <a:t>At this point, it's useful to keep others involved (unless you're facing a personal and/or employee performance problem). Brainstorm for solutions to the problem. Very simply put, brainstorming is collecting as many ideas as possible, then screening them to find the best idea. It's critical when collecting the ideas to not pass any judgment on the ideas -- just write them down as you hear them. (A wonderful set of skills used to identify the underlying cause of issues is Systems Thinking.)</a:t>
            </a:r>
          </a:p>
          <a:p>
            <a:endParaRPr lang="en-GB" dirty="0"/>
          </a:p>
          <a:p>
            <a:r>
              <a:rPr lang="en-GB" dirty="0"/>
              <a:t>4. Select an approach to resolve the problem</a:t>
            </a:r>
          </a:p>
          <a:p>
            <a:r>
              <a:rPr lang="en-GB" dirty="0"/>
              <a:t>When selecting the best approach, consider:</a:t>
            </a:r>
          </a:p>
          <a:p>
            <a:r>
              <a:rPr lang="en-GB" dirty="0"/>
              <a:t>Which approach is the most likely to solve the problem for the long term?</a:t>
            </a:r>
          </a:p>
          <a:p>
            <a:r>
              <a:rPr lang="en-GB" dirty="0"/>
              <a:t>Which approach is the most realistic to accomplish for now? Do you have the resources? Are they affordable? Do you have enough time to implement the approach?</a:t>
            </a:r>
          </a:p>
          <a:p>
            <a:r>
              <a:rPr lang="en-GB" dirty="0"/>
              <a:t>What is the extent of risk associated with each alternative?</a:t>
            </a:r>
          </a:p>
          <a:p>
            <a:r>
              <a:rPr lang="en-GB" dirty="0"/>
              <a:t>(The nature of this step, in particular, in the problem solving process is why problem solving and decision making are highly integrated.)</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FB50B6-F1B6-43E7-9F13-F7A06A05F4F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275604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Define (the Problem)</a:t>
            </a:r>
          </a:p>
          <a:p>
            <a:r>
              <a:rPr lang="en-GB" dirty="0"/>
              <a:t>During the Define stage, you put together the information you have created and gathered during the Empathise stage. This is where you will analyse your observations and synthesise them in order to define the core problems that you and your team have identified up to this point. You should seek to define the problem as a problem statement in a human-centred manner.</a:t>
            </a:r>
          </a:p>
          <a:p>
            <a:r>
              <a:rPr lang="en-GB" dirty="0"/>
              <a:t>To illustrate, instead of defining the problem as your own wish or a need of the company such as, “We need to increase our food-product market share among young teenage girls by 5%,” a much better way to define the problem would be, “Teenage girls need to eat nutritious food in order to thrive, be healthy and grow.”</a:t>
            </a:r>
          </a:p>
          <a:p>
            <a:r>
              <a:rPr lang="en-GB" dirty="0"/>
              <a:t>The Define stage will help the designers in your team gather great ideas to establish features, functions, and any other elements that will allow them to solve the problems or, at the very least, allow users to resolve issues themselves with the minimum of difficulty. In the Define stage you will start to progress to the third stage, Ideate, by asking questions which can help you look for ideas for solutions by asking: “How might we… encourage teenage girls to perform an action that benefits them and also involves your company’s food-product or service?”</a:t>
            </a:r>
          </a:p>
          <a:p>
            <a:endParaRPr lang="en-GB" dirty="0"/>
          </a:p>
        </p:txBody>
      </p:sp>
      <p:sp>
        <p:nvSpPr>
          <p:cNvPr id="4" name="Slide Number Placeholder 3"/>
          <p:cNvSpPr>
            <a:spLocks noGrp="1"/>
          </p:cNvSpPr>
          <p:nvPr>
            <p:ph type="sldNum" sz="quarter" idx="5"/>
          </p:nvPr>
        </p:nvSpPr>
        <p:spPr/>
        <p:txBody>
          <a:bodyPr/>
          <a:lstStyle/>
          <a:p>
            <a:fld id="{1CBD1EF0-B02C-42C5-81E2-78495611155D}" type="slidenum">
              <a:rPr lang="en-GB" smtClean="0"/>
              <a:t>16</a:t>
            </a:fld>
            <a:endParaRPr lang="en-GB"/>
          </a:p>
        </p:txBody>
      </p:sp>
    </p:spTree>
    <p:extLst>
      <p:ext uri="{BB962C8B-B14F-4D97-AF65-F5344CB8AC3E}">
        <p14:creationId xmlns:p14="http://schemas.microsoft.com/office/powerpoint/2010/main" val="5994518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FB50B6-F1B6-43E7-9F13-F7A06A05F4F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31384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Goal 1: To Assess to effects of a program or project. This can be viewed as ‘assessment impact’ (E.g. efficiency of delivery, value of product or services against production costs). </a:t>
            </a:r>
          </a:p>
          <a:p>
            <a:r>
              <a:rPr lang="en-GB" dirty="0"/>
              <a:t>Goal 2: Analysis of mechanisms and assessment of outcomes</a:t>
            </a:r>
          </a:p>
          <a:p>
            <a:r>
              <a:rPr lang="en-GB" dirty="0"/>
              <a:t>Goal 3:  The evaluation is designed as a collective learning process (What can be taken away? What can be improved?</a:t>
            </a:r>
          </a:p>
          <a:p>
            <a:endParaRPr lang="en-GB" dirty="0"/>
          </a:p>
          <a:p>
            <a:r>
              <a:rPr lang="en-GB" dirty="0"/>
              <a:t>All goals need to produced empirical data as evidence. </a:t>
            </a:r>
          </a:p>
        </p:txBody>
      </p:sp>
      <p:sp>
        <p:nvSpPr>
          <p:cNvPr id="4" name="Slide Number Placeholder 3"/>
          <p:cNvSpPr>
            <a:spLocks noGrp="1"/>
          </p:cNvSpPr>
          <p:nvPr>
            <p:ph type="sldNum" sz="quarter" idx="5"/>
          </p:nvPr>
        </p:nvSpPr>
        <p:spPr/>
        <p:txBody>
          <a:bodyPr/>
          <a:lstStyle/>
          <a:p>
            <a:fld id="{1CBD1EF0-B02C-42C5-81E2-78495611155D}" type="slidenum">
              <a:rPr lang="en-GB" smtClean="0"/>
              <a:t>24</a:t>
            </a:fld>
            <a:endParaRPr lang="en-GB"/>
          </a:p>
        </p:txBody>
      </p:sp>
    </p:spTree>
    <p:extLst>
      <p:ext uri="{BB962C8B-B14F-4D97-AF65-F5344CB8AC3E}">
        <p14:creationId xmlns:p14="http://schemas.microsoft.com/office/powerpoint/2010/main" val="19676149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Link: https://pmstudent.com/wp-content/uploads/The-PRINCE2-Training-Manual.pdf. </a:t>
            </a:r>
          </a:p>
        </p:txBody>
      </p:sp>
      <p:sp>
        <p:nvSpPr>
          <p:cNvPr id="4" name="Slide Number Placeholder 3"/>
          <p:cNvSpPr>
            <a:spLocks noGrp="1"/>
          </p:cNvSpPr>
          <p:nvPr>
            <p:ph type="sldNum" sz="quarter" idx="5"/>
          </p:nvPr>
        </p:nvSpPr>
        <p:spPr/>
        <p:txBody>
          <a:bodyPr/>
          <a:lstStyle/>
          <a:p>
            <a:fld id="{1CBD1EF0-B02C-42C5-81E2-78495611155D}" type="slidenum">
              <a:rPr lang="en-GB" smtClean="0"/>
              <a:t>33</a:t>
            </a:fld>
            <a:endParaRPr lang="en-GB"/>
          </a:p>
        </p:txBody>
      </p:sp>
    </p:spTree>
    <p:extLst>
      <p:ext uri="{BB962C8B-B14F-4D97-AF65-F5344CB8AC3E}">
        <p14:creationId xmlns:p14="http://schemas.microsoft.com/office/powerpoint/2010/main" val="22510528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F37E09-51BB-3A07-3095-055FC0D3596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24BF1FE-72F6-1DAC-5F60-F4E534533CB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BFBE136-EC80-D429-C5F4-5ED0166EC477}"/>
              </a:ext>
            </a:extLst>
          </p:cNvPr>
          <p:cNvSpPr>
            <a:spLocks noGrp="1"/>
          </p:cNvSpPr>
          <p:nvPr>
            <p:ph type="dt" sz="half" idx="10"/>
          </p:nvPr>
        </p:nvSpPr>
        <p:spPr/>
        <p:txBody>
          <a:bodyPr/>
          <a:lstStyle/>
          <a:p>
            <a:fld id="{056A644C-8758-4F6F-85A1-640EBBD9FD9A}" type="datetimeFigureOut">
              <a:rPr lang="en-GB" smtClean="0"/>
              <a:t>13/07/2023</a:t>
            </a:fld>
            <a:endParaRPr lang="en-GB"/>
          </a:p>
        </p:txBody>
      </p:sp>
      <p:sp>
        <p:nvSpPr>
          <p:cNvPr id="5" name="Footer Placeholder 4">
            <a:extLst>
              <a:ext uri="{FF2B5EF4-FFF2-40B4-BE49-F238E27FC236}">
                <a16:creationId xmlns:a16="http://schemas.microsoft.com/office/drawing/2014/main" id="{9A6E0880-A8D1-6592-914B-FD960962224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6BA0CE1-1C7D-B80F-2AAA-F9E03BFF44AD}"/>
              </a:ext>
            </a:extLst>
          </p:cNvPr>
          <p:cNvSpPr>
            <a:spLocks noGrp="1"/>
          </p:cNvSpPr>
          <p:nvPr>
            <p:ph type="sldNum" sz="quarter" idx="12"/>
          </p:nvPr>
        </p:nvSpPr>
        <p:spPr/>
        <p:txBody>
          <a:bodyPr/>
          <a:lstStyle/>
          <a:p>
            <a:fld id="{B4B5B518-6807-47E9-ACC4-F74D51B7FC69}" type="slidenum">
              <a:rPr lang="en-GB" smtClean="0"/>
              <a:t>‹#›</a:t>
            </a:fld>
            <a:endParaRPr lang="en-GB"/>
          </a:p>
        </p:txBody>
      </p:sp>
    </p:spTree>
    <p:extLst>
      <p:ext uri="{BB962C8B-B14F-4D97-AF65-F5344CB8AC3E}">
        <p14:creationId xmlns:p14="http://schemas.microsoft.com/office/powerpoint/2010/main" val="27478162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92DD44-4696-8863-5513-DF76B3E6CFC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C2C8056-4FA9-903A-3CBF-407658F853A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EE69E6-8B5E-06A3-C33C-3497588DD691}"/>
              </a:ext>
            </a:extLst>
          </p:cNvPr>
          <p:cNvSpPr>
            <a:spLocks noGrp="1"/>
          </p:cNvSpPr>
          <p:nvPr>
            <p:ph type="dt" sz="half" idx="10"/>
          </p:nvPr>
        </p:nvSpPr>
        <p:spPr/>
        <p:txBody>
          <a:bodyPr/>
          <a:lstStyle/>
          <a:p>
            <a:fld id="{056A644C-8758-4F6F-85A1-640EBBD9FD9A}" type="datetimeFigureOut">
              <a:rPr lang="en-GB" smtClean="0"/>
              <a:t>13/07/2023</a:t>
            </a:fld>
            <a:endParaRPr lang="en-GB"/>
          </a:p>
        </p:txBody>
      </p:sp>
      <p:sp>
        <p:nvSpPr>
          <p:cNvPr id="5" name="Footer Placeholder 4">
            <a:extLst>
              <a:ext uri="{FF2B5EF4-FFF2-40B4-BE49-F238E27FC236}">
                <a16:creationId xmlns:a16="http://schemas.microsoft.com/office/drawing/2014/main" id="{DF9F2374-7804-B492-F18E-318A431CD85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B301D6D-08B8-D6C3-BDAD-7CF8C5680D56}"/>
              </a:ext>
            </a:extLst>
          </p:cNvPr>
          <p:cNvSpPr>
            <a:spLocks noGrp="1"/>
          </p:cNvSpPr>
          <p:nvPr>
            <p:ph type="sldNum" sz="quarter" idx="12"/>
          </p:nvPr>
        </p:nvSpPr>
        <p:spPr/>
        <p:txBody>
          <a:bodyPr/>
          <a:lstStyle/>
          <a:p>
            <a:fld id="{B4B5B518-6807-47E9-ACC4-F74D51B7FC69}" type="slidenum">
              <a:rPr lang="en-GB" smtClean="0"/>
              <a:t>‹#›</a:t>
            </a:fld>
            <a:endParaRPr lang="en-GB"/>
          </a:p>
        </p:txBody>
      </p:sp>
    </p:spTree>
    <p:extLst>
      <p:ext uri="{BB962C8B-B14F-4D97-AF65-F5344CB8AC3E}">
        <p14:creationId xmlns:p14="http://schemas.microsoft.com/office/powerpoint/2010/main" val="4199347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660265-0B61-B86D-2FC1-592F1676942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FBF0C65-5CE0-6EFD-D84E-D5C3762C309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D5928F9-163F-4564-752B-67FFB4106672}"/>
              </a:ext>
            </a:extLst>
          </p:cNvPr>
          <p:cNvSpPr>
            <a:spLocks noGrp="1"/>
          </p:cNvSpPr>
          <p:nvPr>
            <p:ph type="dt" sz="half" idx="10"/>
          </p:nvPr>
        </p:nvSpPr>
        <p:spPr/>
        <p:txBody>
          <a:bodyPr/>
          <a:lstStyle/>
          <a:p>
            <a:fld id="{056A644C-8758-4F6F-85A1-640EBBD9FD9A}" type="datetimeFigureOut">
              <a:rPr lang="en-GB" smtClean="0"/>
              <a:t>13/07/2023</a:t>
            </a:fld>
            <a:endParaRPr lang="en-GB"/>
          </a:p>
        </p:txBody>
      </p:sp>
      <p:sp>
        <p:nvSpPr>
          <p:cNvPr id="5" name="Footer Placeholder 4">
            <a:extLst>
              <a:ext uri="{FF2B5EF4-FFF2-40B4-BE49-F238E27FC236}">
                <a16:creationId xmlns:a16="http://schemas.microsoft.com/office/drawing/2014/main" id="{34C62DA2-E38B-AF83-5C5C-2C623A487C8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E715E68-66EA-76F5-CFF6-C74E1C285AAC}"/>
              </a:ext>
            </a:extLst>
          </p:cNvPr>
          <p:cNvSpPr>
            <a:spLocks noGrp="1"/>
          </p:cNvSpPr>
          <p:nvPr>
            <p:ph type="sldNum" sz="quarter" idx="12"/>
          </p:nvPr>
        </p:nvSpPr>
        <p:spPr/>
        <p:txBody>
          <a:bodyPr/>
          <a:lstStyle/>
          <a:p>
            <a:fld id="{B4B5B518-6807-47E9-ACC4-F74D51B7FC69}" type="slidenum">
              <a:rPr lang="en-GB" smtClean="0"/>
              <a:t>‹#›</a:t>
            </a:fld>
            <a:endParaRPr lang="en-GB"/>
          </a:p>
        </p:txBody>
      </p:sp>
    </p:spTree>
    <p:extLst>
      <p:ext uri="{BB962C8B-B14F-4D97-AF65-F5344CB8AC3E}">
        <p14:creationId xmlns:p14="http://schemas.microsoft.com/office/powerpoint/2010/main" val="21753735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04656E-A1E9-FA16-CF44-DCB1CCCB421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DDBEA09-EA7F-CE54-9F4D-B8EC78E5802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ACE5C49-587F-7095-13AE-6EEFFF10AB7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93767AE-612E-43AE-2364-4BFD9FDA9272}"/>
              </a:ext>
            </a:extLst>
          </p:cNvPr>
          <p:cNvSpPr>
            <a:spLocks noGrp="1"/>
          </p:cNvSpPr>
          <p:nvPr>
            <p:ph type="dt" sz="half" idx="10"/>
          </p:nvPr>
        </p:nvSpPr>
        <p:spPr/>
        <p:txBody>
          <a:bodyPr/>
          <a:lstStyle/>
          <a:p>
            <a:fld id="{056A644C-8758-4F6F-85A1-640EBBD9FD9A}" type="datetimeFigureOut">
              <a:rPr lang="en-GB" smtClean="0"/>
              <a:t>13/07/2023</a:t>
            </a:fld>
            <a:endParaRPr lang="en-GB"/>
          </a:p>
        </p:txBody>
      </p:sp>
      <p:sp>
        <p:nvSpPr>
          <p:cNvPr id="6" name="Footer Placeholder 5">
            <a:extLst>
              <a:ext uri="{FF2B5EF4-FFF2-40B4-BE49-F238E27FC236}">
                <a16:creationId xmlns:a16="http://schemas.microsoft.com/office/drawing/2014/main" id="{7CA5397A-7950-AAB0-CFB9-F799E858E71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12E477B-B443-71D7-E51E-A2BBD7C32776}"/>
              </a:ext>
            </a:extLst>
          </p:cNvPr>
          <p:cNvSpPr>
            <a:spLocks noGrp="1"/>
          </p:cNvSpPr>
          <p:nvPr>
            <p:ph type="sldNum" sz="quarter" idx="12"/>
          </p:nvPr>
        </p:nvSpPr>
        <p:spPr/>
        <p:txBody>
          <a:bodyPr/>
          <a:lstStyle/>
          <a:p>
            <a:fld id="{B4B5B518-6807-47E9-ACC4-F74D51B7FC69}" type="slidenum">
              <a:rPr lang="en-GB" smtClean="0"/>
              <a:t>‹#›</a:t>
            </a:fld>
            <a:endParaRPr lang="en-GB"/>
          </a:p>
        </p:txBody>
      </p:sp>
    </p:spTree>
    <p:extLst>
      <p:ext uri="{BB962C8B-B14F-4D97-AF65-F5344CB8AC3E}">
        <p14:creationId xmlns:p14="http://schemas.microsoft.com/office/powerpoint/2010/main" val="37801397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BBBB6D-67CC-F9E6-5174-8977059F6CA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1DEE3B1-D18D-ACA9-63A7-3F80FD33490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38EF60-BB5B-1BEF-E5E1-0D9F923B9BE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7DC30E8-379D-479A-DDC7-A4342399B78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2378B55-8317-8195-4027-E98F678AA30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873923B-83A5-6D78-FCD0-7E824DAC1CDD}"/>
              </a:ext>
            </a:extLst>
          </p:cNvPr>
          <p:cNvSpPr>
            <a:spLocks noGrp="1"/>
          </p:cNvSpPr>
          <p:nvPr>
            <p:ph type="dt" sz="half" idx="10"/>
          </p:nvPr>
        </p:nvSpPr>
        <p:spPr/>
        <p:txBody>
          <a:bodyPr/>
          <a:lstStyle/>
          <a:p>
            <a:fld id="{056A644C-8758-4F6F-85A1-640EBBD9FD9A}" type="datetimeFigureOut">
              <a:rPr lang="en-GB" smtClean="0"/>
              <a:t>13/07/2023</a:t>
            </a:fld>
            <a:endParaRPr lang="en-GB"/>
          </a:p>
        </p:txBody>
      </p:sp>
      <p:sp>
        <p:nvSpPr>
          <p:cNvPr id="8" name="Footer Placeholder 7">
            <a:extLst>
              <a:ext uri="{FF2B5EF4-FFF2-40B4-BE49-F238E27FC236}">
                <a16:creationId xmlns:a16="http://schemas.microsoft.com/office/drawing/2014/main" id="{3C5D7BEF-11C4-293B-C15D-9C63431B837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DF0EFDF-332B-A9B5-0C19-876F88901F36}"/>
              </a:ext>
            </a:extLst>
          </p:cNvPr>
          <p:cNvSpPr>
            <a:spLocks noGrp="1"/>
          </p:cNvSpPr>
          <p:nvPr>
            <p:ph type="sldNum" sz="quarter" idx="12"/>
          </p:nvPr>
        </p:nvSpPr>
        <p:spPr/>
        <p:txBody>
          <a:bodyPr/>
          <a:lstStyle/>
          <a:p>
            <a:fld id="{B4B5B518-6807-47E9-ACC4-F74D51B7FC69}" type="slidenum">
              <a:rPr lang="en-GB" smtClean="0"/>
              <a:t>‹#›</a:t>
            </a:fld>
            <a:endParaRPr lang="en-GB"/>
          </a:p>
        </p:txBody>
      </p:sp>
    </p:spTree>
    <p:extLst>
      <p:ext uri="{BB962C8B-B14F-4D97-AF65-F5344CB8AC3E}">
        <p14:creationId xmlns:p14="http://schemas.microsoft.com/office/powerpoint/2010/main" val="23365852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85623F-22CF-4342-1780-7CDF6BA0B69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6084427-C878-256A-8C72-3125025DC548}"/>
              </a:ext>
            </a:extLst>
          </p:cNvPr>
          <p:cNvSpPr>
            <a:spLocks noGrp="1"/>
          </p:cNvSpPr>
          <p:nvPr>
            <p:ph type="dt" sz="half" idx="10"/>
          </p:nvPr>
        </p:nvSpPr>
        <p:spPr/>
        <p:txBody>
          <a:bodyPr/>
          <a:lstStyle/>
          <a:p>
            <a:fld id="{056A644C-8758-4F6F-85A1-640EBBD9FD9A}" type="datetimeFigureOut">
              <a:rPr lang="en-GB" smtClean="0"/>
              <a:t>13/07/2023</a:t>
            </a:fld>
            <a:endParaRPr lang="en-GB"/>
          </a:p>
        </p:txBody>
      </p:sp>
      <p:sp>
        <p:nvSpPr>
          <p:cNvPr id="4" name="Footer Placeholder 3">
            <a:extLst>
              <a:ext uri="{FF2B5EF4-FFF2-40B4-BE49-F238E27FC236}">
                <a16:creationId xmlns:a16="http://schemas.microsoft.com/office/drawing/2014/main" id="{46135B5B-D205-68B3-EAF2-107A0670278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427973F-3C23-EDB0-896D-B2F3ACE612C4}"/>
              </a:ext>
            </a:extLst>
          </p:cNvPr>
          <p:cNvSpPr>
            <a:spLocks noGrp="1"/>
          </p:cNvSpPr>
          <p:nvPr>
            <p:ph type="sldNum" sz="quarter" idx="12"/>
          </p:nvPr>
        </p:nvSpPr>
        <p:spPr/>
        <p:txBody>
          <a:bodyPr/>
          <a:lstStyle/>
          <a:p>
            <a:fld id="{B4B5B518-6807-47E9-ACC4-F74D51B7FC69}" type="slidenum">
              <a:rPr lang="en-GB" smtClean="0"/>
              <a:t>‹#›</a:t>
            </a:fld>
            <a:endParaRPr lang="en-GB"/>
          </a:p>
        </p:txBody>
      </p:sp>
    </p:spTree>
    <p:extLst>
      <p:ext uri="{BB962C8B-B14F-4D97-AF65-F5344CB8AC3E}">
        <p14:creationId xmlns:p14="http://schemas.microsoft.com/office/powerpoint/2010/main" val="21995954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FC09BCC-849F-1E9B-78AD-89F1CB283F6C}"/>
              </a:ext>
            </a:extLst>
          </p:cNvPr>
          <p:cNvSpPr>
            <a:spLocks noGrp="1"/>
          </p:cNvSpPr>
          <p:nvPr>
            <p:ph type="dt" sz="half" idx="10"/>
          </p:nvPr>
        </p:nvSpPr>
        <p:spPr/>
        <p:txBody>
          <a:bodyPr/>
          <a:lstStyle/>
          <a:p>
            <a:fld id="{056A644C-8758-4F6F-85A1-640EBBD9FD9A}" type="datetimeFigureOut">
              <a:rPr lang="en-GB" smtClean="0"/>
              <a:t>13/07/2023</a:t>
            </a:fld>
            <a:endParaRPr lang="en-GB"/>
          </a:p>
        </p:txBody>
      </p:sp>
      <p:sp>
        <p:nvSpPr>
          <p:cNvPr id="3" name="Footer Placeholder 2">
            <a:extLst>
              <a:ext uri="{FF2B5EF4-FFF2-40B4-BE49-F238E27FC236}">
                <a16:creationId xmlns:a16="http://schemas.microsoft.com/office/drawing/2014/main" id="{4DAAA0C6-673F-8033-3353-7FF58BA2558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DFB509F-9C05-00B3-ED38-F827A90618B1}"/>
              </a:ext>
            </a:extLst>
          </p:cNvPr>
          <p:cNvSpPr>
            <a:spLocks noGrp="1"/>
          </p:cNvSpPr>
          <p:nvPr>
            <p:ph type="sldNum" sz="quarter" idx="12"/>
          </p:nvPr>
        </p:nvSpPr>
        <p:spPr/>
        <p:txBody>
          <a:bodyPr/>
          <a:lstStyle/>
          <a:p>
            <a:fld id="{B4B5B518-6807-47E9-ACC4-F74D51B7FC69}" type="slidenum">
              <a:rPr lang="en-GB" smtClean="0"/>
              <a:t>‹#›</a:t>
            </a:fld>
            <a:endParaRPr lang="en-GB"/>
          </a:p>
        </p:txBody>
      </p:sp>
    </p:spTree>
    <p:extLst>
      <p:ext uri="{BB962C8B-B14F-4D97-AF65-F5344CB8AC3E}">
        <p14:creationId xmlns:p14="http://schemas.microsoft.com/office/powerpoint/2010/main" val="26017883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AC2C33-7B73-2560-7971-9D48DBEA3DA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CAA0E3A-3FCF-2751-87AC-5C018405056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B51D2AE-8FBC-5E99-01D1-B988E7A16A7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FF77038-7C9A-4469-6B6C-EC18DB49DB4C}"/>
              </a:ext>
            </a:extLst>
          </p:cNvPr>
          <p:cNvSpPr>
            <a:spLocks noGrp="1"/>
          </p:cNvSpPr>
          <p:nvPr>
            <p:ph type="dt" sz="half" idx="10"/>
          </p:nvPr>
        </p:nvSpPr>
        <p:spPr/>
        <p:txBody>
          <a:bodyPr/>
          <a:lstStyle/>
          <a:p>
            <a:fld id="{056A644C-8758-4F6F-85A1-640EBBD9FD9A}" type="datetimeFigureOut">
              <a:rPr lang="en-GB" smtClean="0"/>
              <a:t>13/07/2023</a:t>
            </a:fld>
            <a:endParaRPr lang="en-GB"/>
          </a:p>
        </p:txBody>
      </p:sp>
      <p:sp>
        <p:nvSpPr>
          <p:cNvPr id="6" name="Footer Placeholder 5">
            <a:extLst>
              <a:ext uri="{FF2B5EF4-FFF2-40B4-BE49-F238E27FC236}">
                <a16:creationId xmlns:a16="http://schemas.microsoft.com/office/drawing/2014/main" id="{0AE6F1D1-0255-0F50-C65D-9FBD4606E46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002FC63-2A05-FA0C-A5A2-6C786A2B79A6}"/>
              </a:ext>
            </a:extLst>
          </p:cNvPr>
          <p:cNvSpPr>
            <a:spLocks noGrp="1"/>
          </p:cNvSpPr>
          <p:nvPr>
            <p:ph type="sldNum" sz="quarter" idx="12"/>
          </p:nvPr>
        </p:nvSpPr>
        <p:spPr/>
        <p:txBody>
          <a:bodyPr/>
          <a:lstStyle/>
          <a:p>
            <a:fld id="{B4B5B518-6807-47E9-ACC4-F74D51B7FC69}" type="slidenum">
              <a:rPr lang="en-GB" smtClean="0"/>
              <a:t>‹#›</a:t>
            </a:fld>
            <a:endParaRPr lang="en-GB"/>
          </a:p>
        </p:txBody>
      </p:sp>
    </p:spTree>
    <p:extLst>
      <p:ext uri="{BB962C8B-B14F-4D97-AF65-F5344CB8AC3E}">
        <p14:creationId xmlns:p14="http://schemas.microsoft.com/office/powerpoint/2010/main" val="5559638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4F8CA1-C70D-5F1E-B818-7E81576F9C4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FD8B43F-556D-3F7C-EBEA-EDE2F5ACBEC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25FA6F7-6F12-247E-28B5-957D93C6C1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9DE662-7FFC-9EF9-336F-5B684AE68F21}"/>
              </a:ext>
            </a:extLst>
          </p:cNvPr>
          <p:cNvSpPr>
            <a:spLocks noGrp="1"/>
          </p:cNvSpPr>
          <p:nvPr>
            <p:ph type="dt" sz="half" idx="10"/>
          </p:nvPr>
        </p:nvSpPr>
        <p:spPr/>
        <p:txBody>
          <a:bodyPr/>
          <a:lstStyle/>
          <a:p>
            <a:fld id="{056A644C-8758-4F6F-85A1-640EBBD9FD9A}" type="datetimeFigureOut">
              <a:rPr lang="en-GB" smtClean="0"/>
              <a:t>13/07/2023</a:t>
            </a:fld>
            <a:endParaRPr lang="en-GB"/>
          </a:p>
        </p:txBody>
      </p:sp>
      <p:sp>
        <p:nvSpPr>
          <p:cNvPr id="6" name="Footer Placeholder 5">
            <a:extLst>
              <a:ext uri="{FF2B5EF4-FFF2-40B4-BE49-F238E27FC236}">
                <a16:creationId xmlns:a16="http://schemas.microsoft.com/office/drawing/2014/main" id="{CC429E2F-DBEF-851B-E250-BCEC6886815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4704D71-81A5-2EC5-D1BA-AE9B44A8B781}"/>
              </a:ext>
            </a:extLst>
          </p:cNvPr>
          <p:cNvSpPr>
            <a:spLocks noGrp="1"/>
          </p:cNvSpPr>
          <p:nvPr>
            <p:ph type="sldNum" sz="quarter" idx="12"/>
          </p:nvPr>
        </p:nvSpPr>
        <p:spPr/>
        <p:txBody>
          <a:bodyPr/>
          <a:lstStyle/>
          <a:p>
            <a:fld id="{B4B5B518-6807-47E9-ACC4-F74D51B7FC69}" type="slidenum">
              <a:rPr lang="en-GB" smtClean="0"/>
              <a:t>‹#›</a:t>
            </a:fld>
            <a:endParaRPr lang="en-GB"/>
          </a:p>
        </p:txBody>
      </p:sp>
    </p:spTree>
    <p:extLst>
      <p:ext uri="{BB962C8B-B14F-4D97-AF65-F5344CB8AC3E}">
        <p14:creationId xmlns:p14="http://schemas.microsoft.com/office/powerpoint/2010/main" val="12893341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A056FF-ECC2-1019-EBD0-0F8BD7D6735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B92DF1E-D24A-DF45-CECF-5020219EA96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1A09906-3D8B-FC19-2B55-2F094F689317}"/>
              </a:ext>
            </a:extLst>
          </p:cNvPr>
          <p:cNvSpPr>
            <a:spLocks noGrp="1"/>
          </p:cNvSpPr>
          <p:nvPr>
            <p:ph type="dt" sz="half" idx="10"/>
          </p:nvPr>
        </p:nvSpPr>
        <p:spPr/>
        <p:txBody>
          <a:bodyPr/>
          <a:lstStyle/>
          <a:p>
            <a:fld id="{056A644C-8758-4F6F-85A1-640EBBD9FD9A}" type="datetimeFigureOut">
              <a:rPr lang="en-GB" smtClean="0"/>
              <a:t>13/07/2023</a:t>
            </a:fld>
            <a:endParaRPr lang="en-GB"/>
          </a:p>
        </p:txBody>
      </p:sp>
      <p:sp>
        <p:nvSpPr>
          <p:cNvPr id="5" name="Footer Placeholder 4">
            <a:extLst>
              <a:ext uri="{FF2B5EF4-FFF2-40B4-BE49-F238E27FC236}">
                <a16:creationId xmlns:a16="http://schemas.microsoft.com/office/drawing/2014/main" id="{97AFCE0C-2F96-F541-205D-69065DEE00B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DB1F90E-1889-5B8B-8D4B-A22A87F9E1FE}"/>
              </a:ext>
            </a:extLst>
          </p:cNvPr>
          <p:cNvSpPr>
            <a:spLocks noGrp="1"/>
          </p:cNvSpPr>
          <p:nvPr>
            <p:ph type="sldNum" sz="quarter" idx="12"/>
          </p:nvPr>
        </p:nvSpPr>
        <p:spPr/>
        <p:txBody>
          <a:bodyPr/>
          <a:lstStyle/>
          <a:p>
            <a:fld id="{B4B5B518-6807-47E9-ACC4-F74D51B7FC69}" type="slidenum">
              <a:rPr lang="en-GB" smtClean="0"/>
              <a:t>‹#›</a:t>
            </a:fld>
            <a:endParaRPr lang="en-GB"/>
          </a:p>
        </p:txBody>
      </p:sp>
    </p:spTree>
    <p:extLst>
      <p:ext uri="{BB962C8B-B14F-4D97-AF65-F5344CB8AC3E}">
        <p14:creationId xmlns:p14="http://schemas.microsoft.com/office/powerpoint/2010/main" val="40326337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F4DDF38-C273-716D-ACB2-ABCE7C02AAC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F616B5F-D70C-ACB2-361A-3E098C4310E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1E72B93-471D-C2D3-FA0F-045EF1D1ACED}"/>
              </a:ext>
            </a:extLst>
          </p:cNvPr>
          <p:cNvSpPr>
            <a:spLocks noGrp="1"/>
          </p:cNvSpPr>
          <p:nvPr>
            <p:ph type="dt" sz="half" idx="10"/>
          </p:nvPr>
        </p:nvSpPr>
        <p:spPr/>
        <p:txBody>
          <a:bodyPr/>
          <a:lstStyle/>
          <a:p>
            <a:fld id="{056A644C-8758-4F6F-85A1-640EBBD9FD9A}" type="datetimeFigureOut">
              <a:rPr lang="en-GB" smtClean="0"/>
              <a:t>13/07/2023</a:t>
            </a:fld>
            <a:endParaRPr lang="en-GB"/>
          </a:p>
        </p:txBody>
      </p:sp>
      <p:sp>
        <p:nvSpPr>
          <p:cNvPr id="5" name="Footer Placeholder 4">
            <a:extLst>
              <a:ext uri="{FF2B5EF4-FFF2-40B4-BE49-F238E27FC236}">
                <a16:creationId xmlns:a16="http://schemas.microsoft.com/office/drawing/2014/main" id="{BF2E9BA5-76BD-C355-70CE-B365374368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6AC914-D5C1-652D-040D-8D51608288A0}"/>
              </a:ext>
            </a:extLst>
          </p:cNvPr>
          <p:cNvSpPr>
            <a:spLocks noGrp="1"/>
          </p:cNvSpPr>
          <p:nvPr>
            <p:ph type="sldNum" sz="quarter" idx="12"/>
          </p:nvPr>
        </p:nvSpPr>
        <p:spPr/>
        <p:txBody>
          <a:bodyPr/>
          <a:lstStyle/>
          <a:p>
            <a:fld id="{B4B5B518-6807-47E9-ACC4-F74D51B7FC69}" type="slidenum">
              <a:rPr lang="en-GB" smtClean="0"/>
              <a:t>‹#›</a:t>
            </a:fld>
            <a:endParaRPr lang="en-GB"/>
          </a:p>
        </p:txBody>
      </p:sp>
    </p:spTree>
    <p:extLst>
      <p:ext uri="{BB962C8B-B14F-4D97-AF65-F5344CB8AC3E}">
        <p14:creationId xmlns:p14="http://schemas.microsoft.com/office/powerpoint/2010/main" val="37938892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5"/>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4" y="6525344"/>
            <a:ext cx="1294837" cy="218522"/>
          </a:xfrm>
        </p:spPr>
        <p:txBody>
          <a:bodyPr/>
          <a:lstStyle/>
          <a:p>
            <a:fld id="{9C64F3F4-CE19-49F8-9EF4-FF4EE52031C2}" type="datetimeFigureOut">
              <a:rPr lang="en-GB" smtClean="0"/>
              <a:t>14/07/2023</a:t>
            </a:fld>
            <a:endParaRPr lang="en-GB" dirty="0"/>
          </a:p>
        </p:txBody>
      </p:sp>
      <p:sp>
        <p:nvSpPr>
          <p:cNvPr id="5" name="Footer Placeholder 4"/>
          <p:cNvSpPr>
            <a:spLocks noGrp="1"/>
          </p:cNvSpPr>
          <p:nvPr>
            <p:ph type="ftr" sz="quarter" idx="11"/>
          </p:nvPr>
        </p:nvSpPr>
        <p:spPr>
          <a:xfrm>
            <a:off x="5519936" y="6381333"/>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9233755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14/07/2023</a:t>
            </a:fld>
            <a:endParaRPr lang="en-GB" dirty="0"/>
          </a:p>
        </p:txBody>
      </p:sp>
      <p:sp>
        <p:nvSpPr>
          <p:cNvPr id="5" name="Footer Placeholder 4"/>
          <p:cNvSpPr>
            <a:spLocks noGrp="1"/>
          </p:cNvSpPr>
          <p:nvPr>
            <p:ph type="ftr" sz="quarter" idx="11"/>
          </p:nvPr>
        </p:nvSpPr>
        <p:spPr>
          <a:xfrm>
            <a:off x="4175787" y="6461785"/>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6711465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8"/>
            <a:ext cx="10363200" cy="1362075"/>
          </a:xfrm>
        </p:spPr>
        <p:txBody>
          <a:bodyPr anchor="t"/>
          <a:lstStyle>
            <a:lvl1pPr algn="l">
              <a:defRPr sz="3000" b="1" cap="all"/>
            </a:lvl1pPr>
          </a:lstStyle>
          <a:p>
            <a:r>
              <a:rPr lang="en-US"/>
              <a:t>Click to edit Master title style</a:t>
            </a:r>
            <a:endParaRPr lang="en-GB"/>
          </a:p>
        </p:txBody>
      </p:sp>
      <p:sp>
        <p:nvSpPr>
          <p:cNvPr id="3" name="Text Placeholder 2"/>
          <p:cNvSpPr>
            <a:spLocks noGrp="1"/>
          </p:cNvSpPr>
          <p:nvPr>
            <p:ph type="body" idx="1"/>
          </p:nvPr>
        </p:nvSpPr>
        <p:spPr>
          <a:xfrm>
            <a:off x="911424" y="2492901"/>
            <a:ext cx="10363200" cy="1500187"/>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14/07/2023</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652442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14/07/2023</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9936899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09600" y="2174877"/>
            <a:ext cx="5386917" cy="3414365"/>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70" y="1535113"/>
            <a:ext cx="5389033"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93370" y="2174877"/>
            <a:ext cx="5389033" cy="3414365"/>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14/07/2023</a:t>
            </a:fld>
            <a:endParaRPr lang="en-GB" dirty="0"/>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8718452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14/07/2023</a:t>
            </a:fld>
            <a:endParaRPr lang="en-GB" dirty="0"/>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6489408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14/07/2023</a:t>
            </a:fld>
            <a:endParaRPr lang="en-GB" dirty="0"/>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7820691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0"/>
            <a:ext cx="4011084" cy="1162050"/>
          </a:xfrm>
        </p:spPr>
        <p:txBody>
          <a:bodyPr anchor="b"/>
          <a:lstStyle>
            <a:lvl1pPr algn="l">
              <a:defRPr sz="1500" b="1"/>
            </a:lvl1pPr>
          </a:lstStyle>
          <a:p>
            <a:r>
              <a:rPr lang="en-US"/>
              <a:t>Click to edit Master title style</a:t>
            </a:r>
            <a:endParaRPr lang="en-GB"/>
          </a:p>
        </p:txBody>
      </p:sp>
      <p:sp>
        <p:nvSpPr>
          <p:cNvPr id="3" name="Content Placeholder 2"/>
          <p:cNvSpPr>
            <a:spLocks noGrp="1"/>
          </p:cNvSpPr>
          <p:nvPr>
            <p:ph idx="1"/>
          </p:nvPr>
        </p:nvSpPr>
        <p:spPr>
          <a:xfrm>
            <a:off x="4766733" y="273055"/>
            <a:ext cx="6815667" cy="517217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3" y="1435104"/>
            <a:ext cx="4011084" cy="4029891"/>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14/07/2023</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97629281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1500" b="1"/>
            </a:lvl1pPr>
          </a:lstStyle>
          <a:p>
            <a:r>
              <a:rPr lang="en-US"/>
              <a:t>Click to edit Master title style</a:t>
            </a:r>
            <a:endParaRPr lang="en-GB" dirty="0"/>
          </a:p>
        </p:txBody>
      </p:sp>
      <p:sp>
        <p:nvSpPr>
          <p:cNvPr id="3" name="Picture Placeholder 2"/>
          <p:cNvSpPr>
            <a:spLocks noGrp="1"/>
          </p:cNvSpPr>
          <p:nvPr>
            <p:ph type="pic" idx="1"/>
          </p:nvPr>
        </p:nvSpPr>
        <p:spPr>
          <a:xfrm>
            <a:off x="2389717" y="612780"/>
            <a:ext cx="7315200" cy="3824337"/>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Click icon to add picture</a:t>
            </a:r>
            <a:endParaRPr lang="en-GB" dirty="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14/07/2023</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1958734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14/07/2023</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1463227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14/07/2023</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910937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90554" y="103188"/>
            <a:ext cx="10991849" cy="1314450"/>
          </a:xfrm>
        </p:spPr>
        <p:txBody>
          <a:bodyPr/>
          <a:lstStyle/>
          <a:p>
            <a:r>
              <a:rPr lang="en-US"/>
              <a:t>Click to edit Master title style</a:t>
            </a:r>
            <a:endParaRPr lang="en-GB"/>
          </a:p>
        </p:txBody>
      </p:sp>
      <p:sp>
        <p:nvSpPr>
          <p:cNvPr id="3" name="Text Placeholder 2"/>
          <p:cNvSpPr>
            <a:spLocks noGrp="1"/>
          </p:cNvSpPr>
          <p:nvPr>
            <p:ph type="body" sz="half" idx="1"/>
          </p:nvPr>
        </p:nvSpPr>
        <p:spPr>
          <a:xfrm>
            <a:off x="609600" y="1600201"/>
            <a:ext cx="5384800" cy="44561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4561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609600" y="6243638"/>
            <a:ext cx="2844800" cy="457200"/>
          </a:xfrm>
        </p:spPr>
        <p:txBody>
          <a:bodyPr/>
          <a:lstStyle>
            <a:lvl1pPr>
              <a:defRPr/>
            </a:lvl1pPr>
          </a:lstStyle>
          <a:p>
            <a:pPr>
              <a:defRPr/>
            </a:pPr>
            <a:endParaRPr lang="en-GB" altLang="en-US"/>
          </a:p>
        </p:txBody>
      </p:sp>
      <p:sp>
        <p:nvSpPr>
          <p:cNvPr id="6" name="Footer Placeholder 5"/>
          <p:cNvSpPr>
            <a:spLocks noGrp="1"/>
          </p:cNvSpPr>
          <p:nvPr>
            <p:ph type="ftr" sz="quarter" idx="11"/>
          </p:nvPr>
        </p:nvSpPr>
        <p:spPr>
          <a:xfrm>
            <a:off x="4165600" y="6248400"/>
            <a:ext cx="3860800" cy="457200"/>
          </a:xfrm>
        </p:spPr>
        <p:txBody>
          <a:bodyPr/>
          <a:lstStyle>
            <a:lvl1pPr>
              <a:defRPr/>
            </a:lvl1pPr>
          </a:lstStyle>
          <a:p>
            <a:pPr>
              <a:defRPr/>
            </a:pPr>
            <a:endParaRPr lang="en-GB" altLang="en-US"/>
          </a:p>
        </p:txBody>
      </p:sp>
      <p:sp>
        <p:nvSpPr>
          <p:cNvPr id="7" name="Slide Number Placeholder 6"/>
          <p:cNvSpPr>
            <a:spLocks noGrp="1"/>
          </p:cNvSpPr>
          <p:nvPr>
            <p:ph type="sldNum" sz="quarter" idx="12"/>
          </p:nvPr>
        </p:nvSpPr>
        <p:spPr>
          <a:xfrm>
            <a:off x="8737600" y="6243638"/>
            <a:ext cx="2844800" cy="457200"/>
          </a:xfrm>
        </p:spPr>
        <p:txBody>
          <a:bodyPr/>
          <a:lstStyle>
            <a:lvl1pPr>
              <a:defRPr/>
            </a:lvl1pPr>
          </a:lstStyle>
          <a:p>
            <a:pPr>
              <a:defRPr/>
            </a:pPr>
            <a:fld id="{6A1A292F-E59F-4BB5-83B4-13470A14BBC8}" type="slidenum">
              <a:rPr lang="en-GB" altLang="en-US"/>
              <a:pPr>
                <a:defRPr/>
              </a:pPr>
              <a:t>‹#›</a:t>
            </a:fld>
            <a:endParaRPr lang="en-GB" altLang="en-US"/>
          </a:p>
        </p:txBody>
      </p:sp>
    </p:spTree>
    <p:extLst>
      <p:ext uri="{BB962C8B-B14F-4D97-AF65-F5344CB8AC3E}">
        <p14:creationId xmlns:p14="http://schemas.microsoft.com/office/powerpoint/2010/main" val="49978732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9C64F3F4-CE19-49F8-9EF4-FF4EE52031C2}" type="datetimeFigureOut">
              <a:rPr lang="en-GB" smtClean="0"/>
              <a:t>14/07/2023</a:t>
            </a:fld>
            <a:endParaRPr lang="en-GB" dirty="0"/>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
        <p:nvSpPr>
          <p:cNvPr id="12" name="Title 11"/>
          <p:cNvSpPr>
            <a:spLocks noGrp="1"/>
          </p:cNvSpPr>
          <p:nvPr>
            <p:ph type="title"/>
          </p:nvPr>
        </p:nvSpPr>
        <p:spPr/>
        <p:txBody>
          <a:bodyPr/>
          <a:lstStyle>
            <a:lvl1pPr>
              <a:defRPr>
                <a:solidFill>
                  <a:schemeClr val="tx2"/>
                </a:solidFill>
              </a:defRPr>
            </a:lvl1pPr>
          </a:lstStyle>
          <a:p>
            <a:r>
              <a:rPr lang="en-US"/>
              <a:t>Click to edit Master title style</a:t>
            </a:r>
            <a:endParaRPr lang="en-US" dirty="0"/>
          </a:p>
        </p:txBody>
      </p:sp>
      <p:sp>
        <p:nvSpPr>
          <p:cNvPr id="8" name="Content Placeholder 7"/>
          <p:cNvSpPr>
            <a:spLocks noGrp="1"/>
          </p:cNvSpPr>
          <p:nvPr>
            <p:ph sz="quarter" idx="13"/>
          </p:nvPr>
        </p:nvSpPr>
        <p:spPr>
          <a:xfrm>
            <a:off x="914400" y="2240280"/>
            <a:ext cx="5071872" cy="38770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Content Placeholder 9"/>
          <p:cNvSpPr>
            <a:spLocks noGrp="1"/>
          </p:cNvSpPr>
          <p:nvPr>
            <p:ph sz="quarter" idx="14"/>
          </p:nvPr>
        </p:nvSpPr>
        <p:spPr>
          <a:xfrm>
            <a:off x="6193535" y="2240280"/>
            <a:ext cx="5071872" cy="38770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141094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1288" y="-8468"/>
            <a:ext cx="12228421" cy="6874935"/>
            <a:chOff x="-8466" y="-8468"/>
            <a:chExt cx="9171316" cy="6874935"/>
          </a:xfrm>
        </p:grpSpPr>
        <p:cxnSp>
          <p:nvCxnSpPr>
            <p:cNvPr id="28" name="Straight Connector 2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0" name="Freeform 2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Freeform 3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Freeform 3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Freeform 3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Freeform 3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Freeform 3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Freeform 3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lvl="0"/>
            <a:fld id="{18DC877C-8EAA-4BEF-A83E-98E4CF4ADAE7}" type="datetime1">
              <a:rPr lang="en-GB" smtClean="0"/>
              <a:pPr lvl="0"/>
              <a:t>20/07/2023</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6FBCC746-B70D-4B8B-80AF-FD292CC614F6}" type="slidenum">
              <a:rPr lang="en-GB" smtClean="0"/>
              <a:t>‹#›</a:t>
            </a:fld>
            <a:endParaRPr lang="en-GB"/>
          </a:p>
        </p:txBody>
      </p:sp>
    </p:spTree>
    <p:extLst>
      <p:ext uri="{BB962C8B-B14F-4D97-AF65-F5344CB8AC3E}">
        <p14:creationId xmlns:p14="http://schemas.microsoft.com/office/powerpoint/2010/main" val="3505043105"/>
      </p:ext>
    </p:extLst>
  </p:cSld>
  <p:clrMapOvr>
    <a:masterClrMapping/>
  </p:clrMapOvr>
  <p:hf sldNum="0" hdr="0" ftr="0" dt="0"/>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lvl="0"/>
            <a:fld id="{77A848DE-13E8-478C-AFDF-26AEBD728A1B}" type="datetime1">
              <a:rPr lang="en-GB" smtClean="0"/>
              <a:pPr lvl="0"/>
              <a:t>20/07/2023</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8DC0AC80-AC0A-4C4D-A1E5-97D1432BF4A3}" type="slidenum">
              <a:rPr lang="en-GB" smtClean="0"/>
              <a:t>‹#›</a:t>
            </a:fld>
            <a:endParaRPr lang="en-GB"/>
          </a:p>
        </p:txBody>
      </p:sp>
    </p:spTree>
    <p:extLst>
      <p:ext uri="{BB962C8B-B14F-4D97-AF65-F5344CB8AC3E}">
        <p14:creationId xmlns:p14="http://schemas.microsoft.com/office/powerpoint/2010/main" val="3248035163"/>
      </p:ext>
    </p:extLst>
  </p:cSld>
  <p:clrMapOvr>
    <a:masterClrMapping/>
  </p:clrMapOvr>
  <p:hf sldNum="0" hdr="0" ftr="0" dt="0"/>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lvl="0"/>
            <a:fld id="{3D150DDA-F6F7-435D-868F-0E9152616B94}" type="datetime1">
              <a:rPr lang="en-GB" smtClean="0"/>
              <a:pPr lvl="0"/>
              <a:t>20/07/2023</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C5002BE0-08E0-469A-98BF-1C0A477F0CAA}" type="slidenum">
              <a:rPr lang="en-GB" smtClean="0"/>
              <a:t>‹#›</a:t>
            </a:fld>
            <a:endParaRPr lang="en-GB"/>
          </a:p>
        </p:txBody>
      </p:sp>
    </p:spTree>
    <p:extLst>
      <p:ext uri="{BB962C8B-B14F-4D97-AF65-F5344CB8AC3E}">
        <p14:creationId xmlns:p14="http://schemas.microsoft.com/office/powerpoint/2010/main" val="192374714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lvl="0"/>
            <a:fld id="{C08B6A5E-C51D-4973-9302-920212763B53}" type="datetime1">
              <a:rPr lang="en-GB" smtClean="0"/>
              <a:pPr lvl="0"/>
              <a:t>20/07/2023</a:t>
            </a:fld>
            <a:endParaRPr lang="en-GB"/>
          </a:p>
        </p:txBody>
      </p:sp>
      <p:sp>
        <p:nvSpPr>
          <p:cNvPr id="6" name="Footer Placeholder 5"/>
          <p:cNvSpPr>
            <a:spLocks noGrp="1"/>
          </p:cNvSpPr>
          <p:nvPr>
            <p:ph type="ftr" sz="quarter" idx="11"/>
          </p:nvPr>
        </p:nvSpPr>
        <p:spPr/>
        <p:txBody>
          <a:bodyPr/>
          <a:lstStyle/>
          <a:p>
            <a:pPr lvl="0"/>
            <a:endParaRPr lang="en-GB"/>
          </a:p>
        </p:txBody>
      </p:sp>
      <p:sp>
        <p:nvSpPr>
          <p:cNvPr id="7" name="Slide Number Placeholder 6"/>
          <p:cNvSpPr>
            <a:spLocks noGrp="1"/>
          </p:cNvSpPr>
          <p:nvPr>
            <p:ph type="sldNum" sz="quarter" idx="12"/>
          </p:nvPr>
        </p:nvSpPr>
        <p:spPr/>
        <p:txBody>
          <a:bodyPr/>
          <a:lstStyle/>
          <a:p>
            <a:pPr lvl="0"/>
            <a:fld id="{5121368D-01E5-4944-9779-2ADC99552AA6}" type="slidenum">
              <a:rPr lang="en-GB" smtClean="0"/>
              <a:t>‹#›</a:t>
            </a:fld>
            <a:endParaRPr lang="en-GB"/>
          </a:p>
        </p:txBody>
      </p:sp>
    </p:spTree>
    <p:extLst>
      <p:ext uri="{BB962C8B-B14F-4D97-AF65-F5344CB8AC3E}">
        <p14:creationId xmlns:p14="http://schemas.microsoft.com/office/powerpoint/2010/main" val="382207111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lvl="0"/>
            <a:fld id="{1464258F-DBE2-4AEC-994E-2134486D9A2A}" type="datetime1">
              <a:rPr lang="en-GB" smtClean="0"/>
              <a:pPr lvl="0"/>
              <a:t>20/07/2023</a:t>
            </a:fld>
            <a:endParaRPr lang="en-GB"/>
          </a:p>
        </p:txBody>
      </p:sp>
      <p:sp>
        <p:nvSpPr>
          <p:cNvPr id="8" name="Footer Placeholder 7"/>
          <p:cNvSpPr>
            <a:spLocks noGrp="1"/>
          </p:cNvSpPr>
          <p:nvPr>
            <p:ph type="ftr" sz="quarter" idx="11"/>
          </p:nvPr>
        </p:nvSpPr>
        <p:spPr/>
        <p:txBody>
          <a:bodyPr/>
          <a:lstStyle/>
          <a:p>
            <a:pPr lvl="0"/>
            <a:endParaRPr lang="en-GB"/>
          </a:p>
        </p:txBody>
      </p:sp>
      <p:sp>
        <p:nvSpPr>
          <p:cNvPr id="9" name="Slide Number Placeholder 8"/>
          <p:cNvSpPr>
            <a:spLocks noGrp="1"/>
          </p:cNvSpPr>
          <p:nvPr>
            <p:ph type="sldNum" sz="quarter" idx="12"/>
          </p:nvPr>
        </p:nvSpPr>
        <p:spPr/>
        <p:txBody>
          <a:bodyPr/>
          <a:lstStyle/>
          <a:p>
            <a:pPr lvl="0"/>
            <a:fld id="{DF4F262C-3400-40C7-8496-4DF3925C3B65}" type="slidenum">
              <a:rPr lang="en-GB" smtClean="0"/>
              <a:t>‹#›</a:t>
            </a:fld>
            <a:endParaRPr lang="en-GB"/>
          </a:p>
        </p:txBody>
      </p:sp>
    </p:spTree>
    <p:extLst>
      <p:ext uri="{BB962C8B-B14F-4D97-AF65-F5344CB8AC3E}">
        <p14:creationId xmlns:p14="http://schemas.microsoft.com/office/powerpoint/2010/main" val="362372606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lvl="0"/>
            <a:fld id="{8624C782-D4DF-4548-A45B-4EF56F1D6E56}" type="datetime1">
              <a:rPr lang="en-GB" smtClean="0"/>
              <a:pPr lvl="0"/>
              <a:t>20/07/2023</a:t>
            </a:fld>
            <a:endParaRPr lang="en-GB"/>
          </a:p>
        </p:txBody>
      </p:sp>
      <p:sp>
        <p:nvSpPr>
          <p:cNvPr id="4" name="Footer Placeholder 3"/>
          <p:cNvSpPr>
            <a:spLocks noGrp="1"/>
          </p:cNvSpPr>
          <p:nvPr>
            <p:ph type="ftr" sz="quarter" idx="11"/>
          </p:nvPr>
        </p:nvSpPr>
        <p:spPr/>
        <p:txBody>
          <a:bodyPr/>
          <a:lstStyle/>
          <a:p>
            <a:pPr lvl="0"/>
            <a:endParaRPr lang="en-GB"/>
          </a:p>
        </p:txBody>
      </p:sp>
      <p:sp>
        <p:nvSpPr>
          <p:cNvPr id="5" name="Slide Number Placeholder 4"/>
          <p:cNvSpPr>
            <a:spLocks noGrp="1"/>
          </p:cNvSpPr>
          <p:nvPr>
            <p:ph type="sldNum" sz="quarter" idx="12"/>
          </p:nvPr>
        </p:nvSpPr>
        <p:spPr/>
        <p:txBody>
          <a:bodyPr/>
          <a:lstStyle/>
          <a:p>
            <a:pPr lvl="0"/>
            <a:fld id="{B0679FB7-9BB8-4E3C-BDFE-F27E10E2A407}" type="slidenum">
              <a:rPr lang="en-GB" smtClean="0"/>
              <a:t>‹#›</a:t>
            </a:fld>
            <a:endParaRPr lang="en-GB"/>
          </a:p>
        </p:txBody>
      </p:sp>
    </p:spTree>
    <p:extLst>
      <p:ext uri="{BB962C8B-B14F-4D97-AF65-F5344CB8AC3E}">
        <p14:creationId xmlns:p14="http://schemas.microsoft.com/office/powerpoint/2010/main" val="360654040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lvl="0"/>
            <a:fld id="{80F796BD-B970-44B9-80BA-AF4B05331D14}" type="datetime1">
              <a:rPr lang="en-GB" smtClean="0"/>
              <a:pPr lvl="0"/>
              <a:t>20/07/2023</a:t>
            </a:fld>
            <a:endParaRPr lang="en-GB"/>
          </a:p>
        </p:txBody>
      </p:sp>
      <p:sp>
        <p:nvSpPr>
          <p:cNvPr id="3" name="Footer Placeholder 2"/>
          <p:cNvSpPr>
            <a:spLocks noGrp="1"/>
          </p:cNvSpPr>
          <p:nvPr>
            <p:ph type="ftr" sz="quarter" idx="11"/>
          </p:nvPr>
        </p:nvSpPr>
        <p:spPr/>
        <p:txBody>
          <a:bodyPr/>
          <a:lstStyle/>
          <a:p>
            <a:pPr lvl="0"/>
            <a:endParaRPr lang="en-GB"/>
          </a:p>
        </p:txBody>
      </p:sp>
      <p:sp>
        <p:nvSpPr>
          <p:cNvPr id="4" name="Slide Number Placeholder 3"/>
          <p:cNvSpPr>
            <a:spLocks noGrp="1"/>
          </p:cNvSpPr>
          <p:nvPr>
            <p:ph type="sldNum" sz="quarter" idx="12"/>
          </p:nvPr>
        </p:nvSpPr>
        <p:spPr/>
        <p:txBody>
          <a:bodyPr/>
          <a:lstStyle/>
          <a:p>
            <a:pPr lvl="0"/>
            <a:fld id="{A0F30B60-B6D1-4B3D-82B3-256A9649C218}" type="slidenum">
              <a:rPr lang="en-GB" smtClean="0"/>
              <a:t>‹#›</a:t>
            </a:fld>
            <a:endParaRPr lang="en-GB"/>
          </a:p>
        </p:txBody>
      </p:sp>
    </p:spTree>
    <p:extLst>
      <p:ext uri="{BB962C8B-B14F-4D97-AF65-F5344CB8AC3E}">
        <p14:creationId xmlns:p14="http://schemas.microsoft.com/office/powerpoint/2010/main" val="406167802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pPr lvl="0"/>
            <a:fld id="{A005A347-6806-435B-8FE9-707687EAD4D2}" type="datetime1">
              <a:rPr lang="en-GB" smtClean="0"/>
              <a:pPr lvl="0"/>
              <a:t>20/07/2023</a:t>
            </a:fld>
            <a:endParaRPr lang="en-GB"/>
          </a:p>
        </p:txBody>
      </p:sp>
      <p:sp>
        <p:nvSpPr>
          <p:cNvPr id="6" name="Footer Placeholder 5"/>
          <p:cNvSpPr>
            <a:spLocks noGrp="1"/>
          </p:cNvSpPr>
          <p:nvPr>
            <p:ph type="ftr" sz="quarter" idx="11"/>
          </p:nvPr>
        </p:nvSpPr>
        <p:spPr/>
        <p:txBody>
          <a:bodyPr/>
          <a:lstStyle/>
          <a:p>
            <a:pPr lvl="0"/>
            <a:endParaRPr lang="en-GB"/>
          </a:p>
        </p:txBody>
      </p:sp>
      <p:sp>
        <p:nvSpPr>
          <p:cNvPr id="7" name="Slide Number Placeholder 6"/>
          <p:cNvSpPr>
            <a:spLocks noGrp="1"/>
          </p:cNvSpPr>
          <p:nvPr>
            <p:ph type="sldNum" sz="quarter" idx="12"/>
          </p:nvPr>
        </p:nvSpPr>
        <p:spPr/>
        <p:txBody>
          <a:bodyPr/>
          <a:lstStyle/>
          <a:p>
            <a:pPr lvl="0"/>
            <a:fld id="{01208EE2-4162-4040-8D38-BB697F7B1F9F}" type="slidenum">
              <a:rPr lang="en-GB" smtClean="0"/>
              <a:t>‹#›</a:t>
            </a:fld>
            <a:endParaRPr lang="en-GB"/>
          </a:p>
        </p:txBody>
      </p:sp>
    </p:spTree>
    <p:extLst>
      <p:ext uri="{BB962C8B-B14F-4D97-AF65-F5344CB8AC3E}">
        <p14:creationId xmlns:p14="http://schemas.microsoft.com/office/powerpoint/2010/main" val="297517080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lvl="0"/>
            <a:fld id="{009CBF6E-7A3C-4A16-A220-017903BE01D6}" type="datetime1">
              <a:rPr lang="en-GB" smtClean="0"/>
              <a:pPr lvl="0"/>
              <a:t>20/07/2023</a:t>
            </a:fld>
            <a:endParaRPr lang="en-GB"/>
          </a:p>
        </p:txBody>
      </p:sp>
      <p:sp>
        <p:nvSpPr>
          <p:cNvPr id="6" name="Footer Placeholder 5"/>
          <p:cNvSpPr>
            <a:spLocks noGrp="1"/>
          </p:cNvSpPr>
          <p:nvPr>
            <p:ph type="ftr" sz="quarter" idx="11"/>
          </p:nvPr>
        </p:nvSpPr>
        <p:spPr/>
        <p:txBody>
          <a:bodyPr/>
          <a:lstStyle/>
          <a:p>
            <a:pPr lvl="0"/>
            <a:endParaRPr lang="en-GB"/>
          </a:p>
        </p:txBody>
      </p:sp>
      <p:sp>
        <p:nvSpPr>
          <p:cNvPr id="7" name="Slide Number Placeholder 6"/>
          <p:cNvSpPr>
            <a:spLocks noGrp="1"/>
          </p:cNvSpPr>
          <p:nvPr>
            <p:ph type="sldNum" sz="quarter" idx="12"/>
          </p:nvPr>
        </p:nvSpPr>
        <p:spPr/>
        <p:txBody>
          <a:bodyPr/>
          <a:lstStyle/>
          <a:p>
            <a:pPr lvl="0"/>
            <a:fld id="{6A59234E-1B46-4ECE-810B-89B8EC302B85}" type="slidenum">
              <a:rPr lang="en-GB" smtClean="0"/>
              <a:t>‹#›</a:t>
            </a:fld>
            <a:endParaRPr lang="en-GB"/>
          </a:p>
        </p:txBody>
      </p:sp>
    </p:spTree>
    <p:extLst>
      <p:ext uri="{BB962C8B-B14F-4D97-AF65-F5344CB8AC3E}">
        <p14:creationId xmlns:p14="http://schemas.microsoft.com/office/powerpoint/2010/main" val="312488710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lvl="0"/>
            <a:fld id="{FA0F6EEE-1CAC-45BF-98D7-8FC6889640AE}" type="datetime1">
              <a:rPr lang="en-GB" smtClean="0"/>
              <a:pPr lvl="0"/>
              <a:t>20/07/2023</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EAC51725-A829-4C45-B2AA-3337B3B36D97}" type="slidenum">
              <a:rPr lang="en-GB" smtClean="0"/>
              <a:t>‹#›</a:t>
            </a:fld>
            <a:endParaRPr lang="en-GB"/>
          </a:p>
        </p:txBody>
      </p:sp>
    </p:spTree>
    <p:extLst>
      <p:ext uri="{BB962C8B-B14F-4D97-AF65-F5344CB8AC3E}">
        <p14:creationId xmlns:p14="http://schemas.microsoft.com/office/powerpoint/2010/main" val="266656204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lvl="0"/>
            <a:fld id="{FA0F6EEE-1CAC-45BF-98D7-8FC6889640AE}" type="datetime1">
              <a:rPr lang="en-GB" smtClean="0"/>
              <a:pPr lvl="0"/>
              <a:t>20/07/2023</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EAC51725-A829-4C45-B2AA-3337B3B36D97}" type="slidenum">
              <a:rPr lang="en-GB" smtClean="0"/>
              <a:t>‹#›</a:t>
            </a:fld>
            <a:endParaRPr lang="en-GB"/>
          </a:p>
        </p:txBody>
      </p:sp>
      <p:sp>
        <p:nvSpPr>
          <p:cNvPr id="24" name="TextBox 23"/>
          <p:cNvSpPr txBox="1"/>
          <p:nvPr/>
        </p:nvSpPr>
        <p:spPr>
          <a:xfrm>
            <a:off x="643615" y="790378"/>
            <a:ext cx="60975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996933" y="2886556"/>
            <a:ext cx="60975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06807398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lvl="0"/>
            <a:fld id="{FA0F6EEE-1CAC-45BF-98D7-8FC6889640AE}" type="datetime1">
              <a:rPr lang="en-GB" smtClean="0"/>
              <a:pPr lvl="0"/>
              <a:t>20/07/2023</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EAC51725-A829-4C45-B2AA-3337B3B36D97}" type="slidenum">
              <a:rPr lang="en-GB" smtClean="0"/>
              <a:t>‹#›</a:t>
            </a:fld>
            <a:endParaRPr lang="en-GB"/>
          </a:p>
        </p:txBody>
      </p:sp>
    </p:spTree>
    <p:extLst>
      <p:ext uri="{BB962C8B-B14F-4D97-AF65-F5344CB8AC3E}">
        <p14:creationId xmlns:p14="http://schemas.microsoft.com/office/powerpoint/2010/main" val="184652298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812798" y="4527448"/>
            <a:ext cx="8463620"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lvl="0"/>
            <a:fld id="{FA0F6EEE-1CAC-45BF-98D7-8FC6889640AE}" type="datetime1">
              <a:rPr lang="en-GB" smtClean="0"/>
              <a:pPr lvl="0"/>
              <a:t>20/07/2023</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EAC51725-A829-4C45-B2AA-3337B3B36D97}" type="slidenum">
              <a:rPr lang="en-GB" smtClean="0"/>
              <a:t>‹#›</a:t>
            </a:fld>
            <a:endParaRPr lang="en-GB"/>
          </a:p>
        </p:txBody>
      </p:sp>
      <p:sp>
        <p:nvSpPr>
          <p:cNvPr id="24" name="TextBox 23"/>
          <p:cNvSpPr txBox="1"/>
          <p:nvPr/>
        </p:nvSpPr>
        <p:spPr>
          <a:xfrm>
            <a:off x="643615" y="790378"/>
            <a:ext cx="60975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996933" y="2886556"/>
            <a:ext cx="60975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73561727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812798" y="4527448"/>
            <a:ext cx="8463620"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lvl="0"/>
            <a:fld id="{FA0F6EEE-1CAC-45BF-98D7-8FC6889640AE}" type="datetime1">
              <a:rPr lang="en-GB" smtClean="0"/>
              <a:pPr lvl="0"/>
              <a:t>20/07/2023</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EAC51725-A829-4C45-B2AA-3337B3B36D97}" type="slidenum">
              <a:rPr lang="en-GB" smtClean="0"/>
              <a:t>‹#›</a:t>
            </a:fld>
            <a:endParaRPr lang="en-GB"/>
          </a:p>
        </p:txBody>
      </p:sp>
    </p:spTree>
    <p:extLst>
      <p:ext uri="{BB962C8B-B14F-4D97-AF65-F5344CB8AC3E}">
        <p14:creationId xmlns:p14="http://schemas.microsoft.com/office/powerpoint/2010/main" val="292161483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lvl="0"/>
            <a:fld id="{C365BD1F-AAF0-43E5-B1A7-BC2BF6EAB13D}" type="datetime1">
              <a:rPr lang="en-GB" smtClean="0"/>
              <a:pPr lvl="0"/>
              <a:t>20/07/2023</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0A099030-EBC6-4B22-9ED9-DEEB22EC7799}" type="slidenum">
              <a:rPr lang="en-GB" smtClean="0"/>
              <a:t>‹#›</a:t>
            </a:fld>
            <a:endParaRPr lang="en-GB"/>
          </a:p>
        </p:txBody>
      </p:sp>
    </p:spTree>
    <p:extLst>
      <p:ext uri="{BB962C8B-B14F-4D97-AF65-F5344CB8AC3E}">
        <p14:creationId xmlns:p14="http://schemas.microsoft.com/office/powerpoint/2010/main" val="295303721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lvl="0"/>
            <a:fld id="{0FE176E8-8543-4C13-843D-89C2F36D8EE2}" type="datetime1">
              <a:rPr lang="en-GB" smtClean="0"/>
              <a:pPr lvl="0"/>
              <a:t>20/07/2023</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EED87159-E0DE-4B44-B094-46C58922DDBC}" type="slidenum">
              <a:rPr lang="en-GB" smtClean="0"/>
              <a:t>‹#›</a:t>
            </a:fld>
            <a:endParaRPr lang="en-GB"/>
          </a:p>
        </p:txBody>
      </p:sp>
    </p:spTree>
    <p:extLst>
      <p:ext uri="{BB962C8B-B14F-4D97-AF65-F5344CB8AC3E}">
        <p14:creationId xmlns:p14="http://schemas.microsoft.com/office/powerpoint/2010/main" val="9696708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1.jp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slideLayout" Target="../slideLayouts/slideLayout37.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17" Type="http://schemas.openxmlformats.org/officeDocument/2006/relationships/theme" Target="../theme/theme3.xml"/><Relationship Id="rId2" Type="http://schemas.openxmlformats.org/officeDocument/2006/relationships/slideLayout" Target="../slideLayouts/slideLayout26.xml"/><Relationship Id="rId16" Type="http://schemas.openxmlformats.org/officeDocument/2006/relationships/slideLayout" Target="../slideLayouts/slideLayout40.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5" Type="http://schemas.openxmlformats.org/officeDocument/2006/relationships/slideLayout" Target="../slideLayouts/slideLayout3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slideLayout" Target="../slideLayouts/slideLayout3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6D5A4B6-FC25-921C-246C-FF909751DEC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334AFCB-D160-5024-9DF9-61F3A59A640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425940C-8C93-9922-65E0-36BE35E3494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6A644C-8758-4F6F-85A1-640EBBD9FD9A}" type="datetimeFigureOut">
              <a:rPr lang="en-GB" smtClean="0"/>
              <a:t>13/07/2023</a:t>
            </a:fld>
            <a:endParaRPr lang="en-GB"/>
          </a:p>
        </p:txBody>
      </p:sp>
      <p:sp>
        <p:nvSpPr>
          <p:cNvPr id="5" name="Footer Placeholder 4">
            <a:extLst>
              <a:ext uri="{FF2B5EF4-FFF2-40B4-BE49-F238E27FC236}">
                <a16:creationId xmlns:a16="http://schemas.microsoft.com/office/drawing/2014/main" id="{7743C8DE-AD35-B243-9E58-B345114B9AF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AE515FF-DC92-86C1-2332-0207422C01F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B5B518-6807-47E9-ACC4-F74D51B7FC69}" type="slidenum">
              <a:rPr lang="en-GB" smtClean="0"/>
              <a:t>‹#›</a:t>
            </a:fld>
            <a:endParaRPr lang="en-GB"/>
          </a:p>
        </p:txBody>
      </p:sp>
    </p:spTree>
    <p:extLst>
      <p:ext uri="{BB962C8B-B14F-4D97-AF65-F5344CB8AC3E}">
        <p14:creationId xmlns:p14="http://schemas.microsoft.com/office/powerpoint/2010/main" val="30982588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788">
                <a:solidFill>
                  <a:schemeClr val="tx1">
                    <a:tint val="75000"/>
                  </a:schemeClr>
                </a:solidFill>
              </a:defRPr>
            </a:lvl1pPr>
          </a:lstStyle>
          <a:p>
            <a:fld id="{9C64F3F4-CE19-49F8-9EF4-FF4EE52031C2}" type="datetimeFigureOut">
              <a:rPr lang="en-GB" smtClean="0"/>
              <a:pPr/>
              <a:t>14/07/2023</a:t>
            </a:fld>
            <a:endParaRPr lang="en-GB" dirty="0"/>
          </a:p>
        </p:txBody>
      </p:sp>
      <p:sp>
        <p:nvSpPr>
          <p:cNvPr id="6" name="Slide Number Placeholder 5"/>
          <p:cNvSpPr>
            <a:spLocks noGrp="1"/>
          </p:cNvSpPr>
          <p:nvPr>
            <p:ph type="sldNum" sz="quarter" idx="4"/>
          </p:nvPr>
        </p:nvSpPr>
        <p:spPr>
          <a:xfrm>
            <a:off x="10608501" y="6380977"/>
            <a:ext cx="973899" cy="340503"/>
          </a:xfrm>
          <a:prstGeom prst="rect">
            <a:avLst/>
          </a:prstGeom>
        </p:spPr>
        <p:txBody>
          <a:bodyPr vert="horz" lIns="91440" tIns="45720" rIns="91440" bIns="45720" rtlCol="0" anchor="ctr"/>
          <a:lstStyle>
            <a:lvl1pPr algn="r">
              <a:defRPr sz="9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86552170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ctr" defTabSz="6858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11289" y="-8468"/>
            <a:ext cx="12228423" cy="6874935"/>
            <a:chOff x="-8467" y="-8468"/>
            <a:chExt cx="9171317"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812800" y="609600"/>
            <a:ext cx="8463617"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812799" y="2160590"/>
            <a:ext cx="8463619"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7011" y="6041364"/>
            <a:ext cx="912176"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lvl="0"/>
            <a:fld id="{FA0F6EEE-1CAC-45BF-98D7-8FC6889640AE}" type="datetime1">
              <a:rPr lang="en-GB" smtClean="0"/>
              <a:pPr lvl="0"/>
              <a:t>20/07/2023</a:t>
            </a:fld>
            <a:endParaRPr lang="en-GB"/>
          </a:p>
        </p:txBody>
      </p:sp>
      <p:sp>
        <p:nvSpPr>
          <p:cNvPr id="5" name="Footer Placeholder 4"/>
          <p:cNvSpPr>
            <a:spLocks noGrp="1"/>
          </p:cNvSpPr>
          <p:nvPr>
            <p:ph type="ftr" sz="quarter" idx="3"/>
          </p:nvPr>
        </p:nvSpPr>
        <p:spPr>
          <a:xfrm>
            <a:off x="812799" y="6041364"/>
            <a:ext cx="6163964"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lvl="0"/>
            <a:endParaRPr lang="en-GB"/>
          </a:p>
        </p:txBody>
      </p:sp>
      <p:sp>
        <p:nvSpPr>
          <p:cNvPr id="6" name="Slide Number Placeholder 5"/>
          <p:cNvSpPr>
            <a:spLocks noGrp="1"/>
          </p:cNvSpPr>
          <p:nvPr>
            <p:ph type="sldNum" sz="quarter" idx="4"/>
          </p:nvPr>
        </p:nvSpPr>
        <p:spPr>
          <a:xfrm>
            <a:off x="8592902" y="6041364"/>
            <a:ext cx="683517" cy="365125"/>
          </a:xfrm>
          <a:prstGeom prst="rect">
            <a:avLst/>
          </a:prstGeom>
        </p:spPr>
        <p:txBody>
          <a:bodyPr vert="horz" lIns="91440" tIns="45720" rIns="91440" bIns="45720" rtlCol="0" anchor="ctr"/>
          <a:lstStyle>
            <a:lvl1pPr algn="r">
              <a:defRPr sz="900">
                <a:solidFill>
                  <a:schemeClr val="accent1"/>
                </a:solidFill>
              </a:defRPr>
            </a:lvl1pPr>
          </a:lstStyle>
          <a:p>
            <a:pPr lvl="0"/>
            <a:fld id="{EAC51725-A829-4C45-B2AA-3337B3B36D97}" type="slidenum">
              <a:rPr lang="en-GB" smtClean="0"/>
              <a:t>‹#›</a:t>
            </a:fld>
            <a:endParaRPr lang="en-GB"/>
          </a:p>
        </p:txBody>
      </p:sp>
    </p:spTree>
    <p:extLst>
      <p:ext uri="{BB962C8B-B14F-4D97-AF65-F5344CB8AC3E}">
        <p14:creationId xmlns:p14="http://schemas.microsoft.com/office/powerpoint/2010/main" val="3106074128"/>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687" r:id="rId13"/>
    <p:sldLayoutId id="2147483688" r:id="rId14"/>
    <p:sldLayoutId id="2147483689" r:id="rId15"/>
    <p:sldLayoutId id="2147483690"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2.xml"/><Relationship Id="rId1" Type="http://schemas.openxmlformats.org/officeDocument/2006/relationships/video" Target="https://www.youtube.com/embed/QOjTJAFyNrU?feature=oembed" TargetMode="Externa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slideLayout" Target="../slideLayouts/slideLayout2.xml"/><Relationship Id="rId1" Type="http://schemas.openxmlformats.org/officeDocument/2006/relationships/video" Target="https://www.youtube.com/embed/Eptywqps6lw?feature=oembed"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slideLayout" Target="../slideLayouts/slideLayout2.xml"/><Relationship Id="rId1" Type="http://schemas.openxmlformats.org/officeDocument/2006/relationships/video" Target="https://www.youtube.com/embed/PRwSIp3VyPE?feature=oembed" TargetMode="Externa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37DCD-7C98-028B-23D2-F79B5D8902F2}"/>
              </a:ext>
            </a:extLst>
          </p:cNvPr>
          <p:cNvSpPr>
            <a:spLocks noGrp="1"/>
          </p:cNvSpPr>
          <p:nvPr>
            <p:ph type="ctrTitle"/>
          </p:nvPr>
        </p:nvSpPr>
        <p:spPr/>
        <p:txBody>
          <a:bodyPr/>
          <a:lstStyle/>
          <a:p>
            <a:r>
              <a:rPr lang="en-GB" dirty="0"/>
              <a:t>Project Management </a:t>
            </a:r>
          </a:p>
        </p:txBody>
      </p:sp>
      <p:sp>
        <p:nvSpPr>
          <p:cNvPr id="3" name="Subtitle 2">
            <a:extLst>
              <a:ext uri="{FF2B5EF4-FFF2-40B4-BE49-F238E27FC236}">
                <a16:creationId xmlns:a16="http://schemas.microsoft.com/office/drawing/2014/main" id="{2D95C604-CB2E-6342-0DF9-AC3833078F0B}"/>
              </a:ext>
            </a:extLst>
          </p:cNvPr>
          <p:cNvSpPr>
            <a:spLocks noGrp="1"/>
          </p:cNvSpPr>
          <p:nvPr>
            <p:ph type="subTitle" idx="1"/>
          </p:nvPr>
        </p:nvSpPr>
        <p:spPr/>
        <p:txBody>
          <a:bodyPr/>
          <a:lstStyle/>
          <a:p>
            <a:r>
              <a:rPr lang="en-GB" dirty="0"/>
              <a:t>defining the problem; setting the goals </a:t>
            </a:r>
          </a:p>
          <a:p>
            <a:r>
              <a:rPr lang="en-GB" dirty="0"/>
              <a:t>and objectives, milestones and monitoring, evaluation)</a:t>
            </a:r>
          </a:p>
        </p:txBody>
      </p:sp>
    </p:spTree>
    <p:extLst>
      <p:ext uri="{BB962C8B-B14F-4D97-AF65-F5344CB8AC3E}">
        <p14:creationId xmlns:p14="http://schemas.microsoft.com/office/powerpoint/2010/main" val="33590538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852984-2E07-7E91-CD5C-C582EBBBB200}"/>
              </a:ext>
            </a:extLst>
          </p:cNvPr>
          <p:cNvSpPr>
            <a:spLocks noGrp="1"/>
          </p:cNvSpPr>
          <p:nvPr>
            <p:ph type="title"/>
          </p:nvPr>
        </p:nvSpPr>
        <p:spPr/>
        <p:txBody>
          <a:bodyPr/>
          <a:lstStyle/>
          <a:p>
            <a:r>
              <a:rPr lang="en-GB" dirty="0"/>
              <a:t>Contents Page</a:t>
            </a:r>
          </a:p>
        </p:txBody>
      </p:sp>
      <p:sp>
        <p:nvSpPr>
          <p:cNvPr id="3" name="Content Placeholder 2">
            <a:extLst>
              <a:ext uri="{FF2B5EF4-FFF2-40B4-BE49-F238E27FC236}">
                <a16:creationId xmlns:a16="http://schemas.microsoft.com/office/drawing/2014/main" id="{3EF63C1C-63A2-A541-46BB-EE458E28393A}"/>
              </a:ext>
            </a:extLst>
          </p:cNvPr>
          <p:cNvSpPr>
            <a:spLocks noGrp="1"/>
          </p:cNvSpPr>
          <p:nvPr>
            <p:ph idx="1"/>
          </p:nvPr>
        </p:nvSpPr>
        <p:spPr/>
        <p:txBody>
          <a:bodyPr/>
          <a:lstStyle/>
          <a:p>
            <a:r>
              <a:rPr lang="en-GB" dirty="0"/>
              <a:t>Problem Solving and Decision Making</a:t>
            </a:r>
          </a:p>
          <a:p>
            <a:r>
              <a:rPr lang="en-GB" dirty="0"/>
              <a:t>Problem Solving tools</a:t>
            </a:r>
          </a:p>
          <a:p>
            <a:r>
              <a:rPr lang="en-GB" dirty="0"/>
              <a:t> Goal setting and its importance</a:t>
            </a:r>
          </a:p>
          <a:p>
            <a:r>
              <a:rPr lang="en-GB" dirty="0"/>
              <a:t>Project Management approaches  </a:t>
            </a:r>
          </a:p>
          <a:p>
            <a:endParaRPr lang="en-GB" dirty="0"/>
          </a:p>
        </p:txBody>
      </p:sp>
    </p:spTree>
    <p:extLst>
      <p:ext uri="{BB962C8B-B14F-4D97-AF65-F5344CB8AC3E}">
        <p14:creationId xmlns:p14="http://schemas.microsoft.com/office/powerpoint/2010/main" val="8177842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F872D2-7EB1-4665-EE43-6A55A169DB65}"/>
              </a:ext>
            </a:extLst>
          </p:cNvPr>
          <p:cNvSpPr>
            <a:spLocks noGrp="1"/>
          </p:cNvSpPr>
          <p:nvPr>
            <p:ph type="title"/>
          </p:nvPr>
        </p:nvSpPr>
        <p:spPr/>
        <p:txBody>
          <a:bodyPr/>
          <a:lstStyle/>
          <a:p>
            <a:r>
              <a:rPr lang="en-GB" dirty="0"/>
              <a:t>Aim and Objectives </a:t>
            </a:r>
          </a:p>
        </p:txBody>
      </p:sp>
      <p:sp>
        <p:nvSpPr>
          <p:cNvPr id="3" name="Content Placeholder 2">
            <a:extLst>
              <a:ext uri="{FF2B5EF4-FFF2-40B4-BE49-F238E27FC236}">
                <a16:creationId xmlns:a16="http://schemas.microsoft.com/office/drawing/2014/main" id="{7D014044-CE78-95AA-075B-FDCC07C03068}"/>
              </a:ext>
            </a:extLst>
          </p:cNvPr>
          <p:cNvSpPr>
            <a:spLocks noGrp="1"/>
          </p:cNvSpPr>
          <p:nvPr>
            <p:ph idx="1"/>
          </p:nvPr>
        </p:nvSpPr>
        <p:spPr/>
        <p:txBody>
          <a:bodyPr/>
          <a:lstStyle/>
          <a:p>
            <a:pPr marL="0" indent="0">
              <a:buNone/>
            </a:pPr>
            <a:r>
              <a:rPr lang="en-GB" dirty="0"/>
              <a:t>Aim: </a:t>
            </a:r>
          </a:p>
          <a:p>
            <a:r>
              <a:rPr lang="en-GB" dirty="0"/>
              <a:t>To provide students an insight to problem solving, goal setting and project management. </a:t>
            </a:r>
          </a:p>
          <a:p>
            <a:pPr marL="0" indent="0">
              <a:buNone/>
            </a:pPr>
            <a:r>
              <a:rPr lang="en-GB" dirty="0"/>
              <a:t>Objectives: </a:t>
            </a:r>
          </a:p>
          <a:p>
            <a:r>
              <a:rPr lang="en-GB" dirty="0"/>
              <a:t>Students should be able to understand the nature of problem solving</a:t>
            </a:r>
          </a:p>
          <a:p>
            <a:r>
              <a:rPr lang="en-GB" dirty="0"/>
              <a:t>Students should able to demonstrate how to problem solve</a:t>
            </a:r>
          </a:p>
          <a:p>
            <a:r>
              <a:rPr lang="en-GB" dirty="0"/>
              <a:t>Students should be to explain how problem solving and goal setting are linked with project management. </a:t>
            </a:r>
          </a:p>
        </p:txBody>
      </p:sp>
    </p:spTree>
    <p:extLst>
      <p:ext uri="{BB962C8B-B14F-4D97-AF65-F5344CB8AC3E}">
        <p14:creationId xmlns:p14="http://schemas.microsoft.com/office/powerpoint/2010/main" val="5792122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6"/>
          <p:cNvSpPr>
            <a:spLocks noGrp="1"/>
          </p:cNvSpPr>
          <p:nvPr>
            <p:ph type="sldNum" sz="quarter" idx="12"/>
          </p:nvPr>
        </p:nvSpPr>
        <p:spPr/>
        <p:txBody>
          <a:bodyPr/>
          <a:lstStyle/>
          <a:p>
            <a:pPr>
              <a:defRPr/>
            </a:pPr>
            <a:fld id="{B4F11A85-8942-4F43-8E62-4B48144035C9}" type="slidenum">
              <a:rPr lang="en-GB">
                <a:solidFill>
                  <a:prstClr val="black">
                    <a:tint val="75000"/>
                  </a:prstClr>
                </a:solidFill>
                <a:latin typeface="Myriad Pro"/>
              </a:rPr>
              <a:pPr>
                <a:defRPr/>
              </a:pPr>
              <a:t>4</a:t>
            </a:fld>
            <a:endParaRPr lang="en-GB">
              <a:solidFill>
                <a:prstClr val="black">
                  <a:tint val="75000"/>
                </a:prstClr>
              </a:solidFill>
              <a:latin typeface="Myriad Pro"/>
            </a:endParaRPr>
          </a:p>
        </p:txBody>
      </p:sp>
      <p:sp>
        <p:nvSpPr>
          <p:cNvPr id="174082" name="Rectangle 2"/>
          <p:cNvSpPr>
            <a:spLocks noGrp="1" noChangeArrowheads="1"/>
          </p:cNvSpPr>
          <p:nvPr>
            <p:ph type="title"/>
          </p:nvPr>
        </p:nvSpPr>
        <p:spPr>
          <a:xfrm>
            <a:off x="1981200" y="136521"/>
            <a:ext cx="8229600" cy="857250"/>
          </a:xfrm>
        </p:spPr>
        <p:txBody>
          <a:bodyPr>
            <a:normAutofit/>
          </a:bodyPr>
          <a:lstStyle/>
          <a:p>
            <a:pPr>
              <a:defRPr/>
            </a:pPr>
            <a:r>
              <a:rPr lang="en-GB" altLang="en-US" sz="3600" b="1" dirty="0">
                <a:effectLst>
                  <a:outerShdw blurRad="38100" dist="38100" dir="2700000" algn="tl">
                    <a:srgbClr val="000000">
                      <a:alpha val="43137"/>
                    </a:srgbClr>
                  </a:outerShdw>
                </a:effectLst>
                <a:latin typeface="+mn-lt"/>
                <a:cs typeface="Arial" panose="020B0604020202020204" pitchFamily="34" charset="0"/>
              </a:rPr>
              <a:t>At First Glance</a:t>
            </a:r>
          </a:p>
        </p:txBody>
      </p:sp>
      <p:pic>
        <p:nvPicPr>
          <p:cNvPr id="28676" name="Picture 2" descr="http://1.bp.blogspot.com/-exuDsmMp8GE/UE1gIUk9pVI/AAAAAAAAB3U/LWrUJ-YnUH0/s1600/DifferentPerspectives.jpg"/>
          <p:cNvPicPr>
            <a:picLocks noChangeAspect="1" noChangeArrowheads="1"/>
          </p:cNvPicPr>
          <p:nvPr/>
        </p:nvPicPr>
        <p:blipFill rotWithShape="1">
          <a:blip r:embed="rId2">
            <a:extLst>
              <a:ext uri="{28A0092B-C50C-407E-A947-70E740481C1C}">
                <a14:useLocalDpi xmlns:a14="http://schemas.microsoft.com/office/drawing/2010/main" val="0"/>
              </a:ext>
            </a:extLst>
          </a:blip>
          <a:srcRect t="18238"/>
          <a:stretch/>
        </p:blipFill>
        <p:spPr bwMode="auto">
          <a:xfrm>
            <a:off x="3069894" y="1732436"/>
            <a:ext cx="6052212" cy="3875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D8F8B989-ABF6-463B-A79C-06024822683D}"/>
              </a:ext>
            </a:extLst>
          </p:cNvPr>
          <p:cNvSpPr txBox="1"/>
          <p:nvPr/>
        </p:nvSpPr>
        <p:spPr>
          <a:xfrm>
            <a:off x="2171700" y="993771"/>
            <a:ext cx="8496300" cy="707886"/>
          </a:xfrm>
          <a:prstGeom prst="rect">
            <a:avLst/>
          </a:prstGeom>
          <a:noFill/>
        </p:spPr>
        <p:txBody>
          <a:bodyPr wrap="square" rtlCol="0">
            <a:spAutoFit/>
          </a:bodyPr>
          <a:lstStyle/>
          <a:p>
            <a:r>
              <a:rPr lang="en-GB" sz="2000" dirty="0">
                <a:solidFill>
                  <a:prstClr val="black"/>
                </a:solidFill>
                <a:latin typeface="Myriad Pro"/>
                <a:cs typeface="Arial" panose="020B0604020202020204" pitchFamily="34" charset="0"/>
              </a:rPr>
              <a:t>Reality can be so complex that equally valid observations from differing perspectives can appear to be contradictory. </a:t>
            </a:r>
          </a:p>
        </p:txBody>
      </p:sp>
    </p:spTree>
    <p:extLst>
      <p:ext uri="{BB962C8B-B14F-4D97-AF65-F5344CB8AC3E}">
        <p14:creationId xmlns:p14="http://schemas.microsoft.com/office/powerpoint/2010/main" val="33311735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3014665" y="255390"/>
            <a:ext cx="6000750" cy="912019"/>
          </a:xfrm>
        </p:spPr>
        <p:txBody>
          <a:bodyPr>
            <a:normAutofit/>
          </a:bodyPr>
          <a:lstStyle/>
          <a:p>
            <a:r>
              <a:rPr lang="en-GB" altLang="en-US" sz="3600" b="1" dirty="0">
                <a:solidFill>
                  <a:srgbClr val="0070C0"/>
                </a:solidFill>
                <a:latin typeface="+mn-lt"/>
              </a:rPr>
              <a:t>Exercise 1 - Dots</a:t>
            </a:r>
          </a:p>
        </p:txBody>
      </p:sp>
      <p:sp>
        <p:nvSpPr>
          <p:cNvPr id="26627" name="Rectangle 3"/>
          <p:cNvSpPr>
            <a:spLocks noGrp="1" noChangeArrowheads="1"/>
          </p:cNvSpPr>
          <p:nvPr>
            <p:ph type="body" sz="half" idx="1"/>
          </p:nvPr>
        </p:nvSpPr>
        <p:spPr>
          <a:xfrm>
            <a:off x="2283641" y="1853208"/>
            <a:ext cx="3024165" cy="3151584"/>
          </a:xfrm>
        </p:spPr>
        <p:txBody>
          <a:bodyPr>
            <a:normAutofit/>
          </a:bodyPr>
          <a:lstStyle/>
          <a:p>
            <a:pPr>
              <a:buFontTx/>
              <a:buNone/>
            </a:pPr>
            <a:r>
              <a:rPr lang="en-GB" altLang="en-US" i="1" dirty="0">
                <a:cs typeface="Arial" charset="0"/>
              </a:rPr>
              <a:t>	Join all the dots using </a:t>
            </a:r>
            <a:r>
              <a:rPr lang="en-GB" altLang="en-US" b="1" i="1" dirty="0">
                <a:cs typeface="Arial" charset="0"/>
              </a:rPr>
              <a:t>four</a:t>
            </a:r>
            <a:r>
              <a:rPr lang="en-GB" altLang="en-US" i="1" dirty="0">
                <a:cs typeface="Arial" charset="0"/>
              </a:rPr>
              <a:t> lines without taking your pen off the paper</a:t>
            </a:r>
          </a:p>
          <a:p>
            <a:pPr>
              <a:buFontTx/>
              <a:buNone/>
            </a:pPr>
            <a:endParaRPr lang="en-GB" altLang="en-US" i="1" dirty="0">
              <a:cs typeface="Arial" charset="0"/>
            </a:endParaRPr>
          </a:p>
          <a:p>
            <a:pPr>
              <a:buFontTx/>
              <a:buNone/>
            </a:pPr>
            <a:r>
              <a:rPr lang="en-GB" altLang="en-US" i="1" dirty="0">
                <a:cs typeface="Arial" charset="0"/>
              </a:rPr>
              <a:t>	Individual - 3 mins</a:t>
            </a:r>
          </a:p>
          <a:p>
            <a:pPr>
              <a:buFontTx/>
              <a:buNone/>
            </a:pPr>
            <a:endParaRPr lang="en-GB" altLang="en-US" i="1" dirty="0">
              <a:cs typeface="Arial" charset="0"/>
            </a:endParaRPr>
          </a:p>
        </p:txBody>
      </p:sp>
      <p:graphicFrame>
        <p:nvGraphicFramePr>
          <p:cNvPr id="169988" name="Group 4"/>
          <p:cNvGraphicFramePr>
            <a:graphicFrameLocks noGrp="1"/>
          </p:cNvGraphicFramePr>
          <p:nvPr>
            <p:ph sz="half" idx="2"/>
          </p:nvPr>
        </p:nvGraphicFramePr>
        <p:xfrm>
          <a:off x="5771553" y="1490475"/>
          <a:ext cx="3618312" cy="3671889"/>
        </p:xfrm>
        <a:graphic>
          <a:graphicData uri="http://schemas.openxmlformats.org/drawingml/2006/table">
            <a:tbl>
              <a:tblPr/>
              <a:tblGrid>
                <a:gridCol w="1206104">
                  <a:extLst>
                    <a:ext uri="{9D8B030D-6E8A-4147-A177-3AD203B41FA5}">
                      <a16:colId xmlns:a16="http://schemas.microsoft.com/office/drawing/2014/main" val="20000"/>
                    </a:ext>
                  </a:extLst>
                </a:gridCol>
                <a:gridCol w="1206104">
                  <a:extLst>
                    <a:ext uri="{9D8B030D-6E8A-4147-A177-3AD203B41FA5}">
                      <a16:colId xmlns:a16="http://schemas.microsoft.com/office/drawing/2014/main" val="20001"/>
                    </a:ext>
                  </a:extLst>
                </a:gridCol>
                <a:gridCol w="1206104">
                  <a:extLst>
                    <a:ext uri="{9D8B030D-6E8A-4147-A177-3AD203B41FA5}">
                      <a16:colId xmlns:a16="http://schemas.microsoft.com/office/drawing/2014/main" val="20002"/>
                    </a:ext>
                  </a:extLst>
                </a:gridCol>
              </a:tblGrid>
              <a:tr h="1223963">
                <a:tc>
                  <a:txBody>
                    <a:bodyPr/>
                    <a:lstStyle>
                      <a:lvl1pPr algn="l">
                        <a:spcBef>
                          <a:spcPct val="20000"/>
                        </a:spcBef>
                        <a:defRPr sz="2800">
                          <a:solidFill>
                            <a:schemeClr val="tx1"/>
                          </a:solidFill>
                          <a:latin typeface="Verdana" pitchFamily="34" charset="0"/>
                        </a:defRPr>
                      </a:lvl1pPr>
                      <a:lvl2pPr marL="471488" indent="-14288" algn="l">
                        <a:spcBef>
                          <a:spcPct val="20000"/>
                        </a:spcBef>
                        <a:defRPr sz="2400">
                          <a:solidFill>
                            <a:schemeClr val="tx1"/>
                          </a:solidFill>
                          <a:latin typeface="Verdana" pitchFamily="34" charset="0"/>
                        </a:defRPr>
                      </a:lvl2pPr>
                      <a:lvl3pPr marL="909638" indent="4763" algn="l">
                        <a:spcBef>
                          <a:spcPct val="20000"/>
                        </a:spcBef>
                        <a:defRPr sz="2000">
                          <a:solidFill>
                            <a:schemeClr val="tx1"/>
                          </a:solidFill>
                          <a:latin typeface="Verdana" pitchFamily="34" charset="0"/>
                        </a:defRPr>
                      </a:lvl3pPr>
                      <a:lvl4pPr marL="1306513" indent="65088" algn="l">
                        <a:spcBef>
                          <a:spcPct val="20000"/>
                        </a:spcBef>
                        <a:defRPr>
                          <a:solidFill>
                            <a:schemeClr val="tx1"/>
                          </a:solidFill>
                          <a:latin typeface="Verdana" pitchFamily="34" charset="0"/>
                        </a:defRPr>
                      </a:lvl4pPr>
                      <a:lvl5pPr marL="1695450" indent="133350" algn="l">
                        <a:spcBef>
                          <a:spcPct val="20000"/>
                        </a:spcBef>
                        <a:defRPr>
                          <a:solidFill>
                            <a:schemeClr val="tx1"/>
                          </a:solidFill>
                          <a:latin typeface="Verdana" pitchFamily="34" charset="0"/>
                        </a:defRPr>
                      </a:lvl5pPr>
                      <a:lvl6pPr marL="2152650" indent="133350" fontAlgn="base">
                        <a:spcBef>
                          <a:spcPct val="20000"/>
                        </a:spcBef>
                        <a:spcAft>
                          <a:spcPct val="0"/>
                        </a:spcAft>
                        <a:defRPr>
                          <a:solidFill>
                            <a:schemeClr val="tx1"/>
                          </a:solidFill>
                          <a:latin typeface="Verdana" pitchFamily="34" charset="0"/>
                        </a:defRPr>
                      </a:lvl6pPr>
                      <a:lvl7pPr marL="2609850" indent="133350" fontAlgn="base">
                        <a:spcBef>
                          <a:spcPct val="20000"/>
                        </a:spcBef>
                        <a:spcAft>
                          <a:spcPct val="0"/>
                        </a:spcAft>
                        <a:defRPr>
                          <a:solidFill>
                            <a:schemeClr val="tx1"/>
                          </a:solidFill>
                          <a:latin typeface="Verdana" pitchFamily="34" charset="0"/>
                        </a:defRPr>
                      </a:lvl7pPr>
                      <a:lvl8pPr marL="3067050" indent="133350" fontAlgn="base">
                        <a:spcBef>
                          <a:spcPct val="20000"/>
                        </a:spcBef>
                        <a:spcAft>
                          <a:spcPct val="0"/>
                        </a:spcAft>
                        <a:defRPr>
                          <a:solidFill>
                            <a:schemeClr val="tx1"/>
                          </a:solidFill>
                          <a:latin typeface="Verdana" pitchFamily="34" charset="0"/>
                        </a:defRPr>
                      </a:lvl8pPr>
                      <a:lvl9pPr marL="3524250" indent="133350" fontAlgn="base">
                        <a:spcBef>
                          <a:spcPct val="20000"/>
                        </a:spcBef>
                        <a:spcAft>
                          <a:spcPct val="0"/>
                        </a:spcAft>
                        <a:defRPr>
                          <a:solidFill>
                            <a:schemeClr val="tx1"/>
                          </a:solidFill>
                          <a:latin typeface="Verdana"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altLang="en-US" sz="3100" b="1" i="0" u="none" strike="noStrike" cap="none" normalizeH="0" baseline="0" dirty="0">
                          <a:ln>
                            <a:noFill/>
                          </a:ln>
                          <a:solidFill>
                            <a:schemeClr val="tx1"/>
                          </a:solidFill>
                          <a:effectLst/>
                          <a:latin typeface="Verdana" pitchFamily="34" charset="0"/>
                          <a:sym typeface="Wingdings" pitchFamily="2" charset="2"/>
                        </a:rPr>
                        <a:t></a:t>
                      </a:r>
                    </a:p>
                  </a:txBody>
                  <a:tcPr marL="67500" marR="67500" marT="35095" marB="35095" horzOverflow="overflow">
                    <a:lnL cap="flat">
                      <a:noFill/>
                    </a:lnL>
                    <a:lnR>
                      <a:noFill/>
                    </a:lnR>
                    <a:lnT cap="flat">
                      <a:noFill/>
                    </a:lnT>
                    <a:lnB>
                      <a:noFill/>
                    </a:lnB>
                    <a:lnTlToBr>
                      <a:noFill/>
                    </a:lnTlToBr>
                    <a:lnBlToTr>
                      <a:noFill/>
                    </a:lnBlToTr>
                    <a:noFill/>
                  </a:tcPr>
                </a:tc>
                <a:tc>
                  <a:txBody>
                    <a:bodyPr/>
                    <a:lstStyle>
                      <a:lvl1pPr algn="l">
                        <a:spcBef>
                          <a:spcPct val="20000"/>
                        </a:spcBef>
                        <a:defRPr sz="2800">
                          <a:solidFill>
                            <a:schemeClr val="tx1"/>
                          </a:solidFill>
                          <a:latin typeface="Verdana" pitchFamily="34" charset="0"/>
                        </a:defRPr>
                      </a:lvl1pPr>
                      <a:lvl2pPr marL="471488" indent="-14288" algn="l">
                        <a:spcBef>
                          <a:spcPct val="20000"/>
                        </a:spcBef>
                        <a:defRPr sz="2400">
                          <a:solidFill>
                            <a:schemeClr val="tx1"/>
                          </a:solidFill>
                          <a:latin typeface="Verdana" pitchFamily="34" charset="0"/>
                        </a:defRPr>
                      </a:lvl2pPr>
                      <a:lvl3pPr marL="909638" indent="4763" algn="l">
                        <a:spcBef>
                          <a:spcPct val="20000"/>
                        </a:spcBef>
                        <a:defRPr sz="2000">
                          <a:solidFill>
                            <a:schemeClr val="tx1"/>
                          </a:solidFill>
                          <a:latin typeface="Verdana" pitchFamily="34" charset="0"/>
                        </a:defRPr>
                      </a:lvl3pPr>
                      <a:lvl4pPr marL="1306513" indent="65088" algn="l">
                        <a:spcBef>
                          <a:spcPct val="20000"/>
                        </a:spcBef>
                        <a:defRPr>
                          <a:solidFill>
                            <a:schemeClr val="tx1"/>
                          </a:solidFill>
                          <a:latin typeface="Verdana" pitchFamily="34" charset="0"/>
                        </a:defRPr>
                      </a:lvl4pPr>
                      <a:lvl5pPr marL="1695450" indent="133350" algn="l">
                        <a:spcBef>
                          <a:spcPct val="20000"/>
                        </a:spcBef>
                        <a:defRPr>
                          <a:solidFill>
                            <a:schemeClr val="tx1"/>
                          </a:solidFill>
                          <a:latin typeface="Verdana" pitchFamily="34" charset="0"/>
                        </a:defRPr>
                      </a:lvl5pPr>
                      <a:lvl6pPr marL="2152650" indent="133350" fontAlgn="base">
                        <a:spcBef>
                          <a:spcPct val="20000"/>
                        </a:spcBef>
                        <a:spcAft>
                          <a:spcPct val="0"/>
                        </a:spcAft>
                        <a:defRPr>
                          <a:solidFill>
                            <a:schemeClr val="tx1"/>
                          </a:solidFill>
                          <a:latin typeface="Verdana" pitchFamily="34" charset="0"/>
                        </a:defRPr>
                      </a:lvl6pPr>
                      <a:lvl7pPr marL="2609850" indent="133350" fontAlgn="base">
                        <a:spcBef>
                          <a:spcPct val="20000"/>
                        </a:spcBef>
                        <a:spcAft>
                          <a:spcPct val="0"/>
                        </a:spcAft>
                        <a:defRPr>
                          <a:solidFill>
                            <a:schemeClr val="tx1"/>
                          </a:solidFill>
                          <a:latin typeface="Verdana" pitchFamily="34" charset="0"/>
                        </a:defRPr>
                      </a:lvl7pPr>
                      <a:lvl8pPr marL="3067050" indent="133350" fontAlgn="base">
                        <a:spcBef>
                          <a:spcPct val="20000"/>
                        </a:spcBef>
                        <a:spcAft>
                          <a:spcPct val="0"/>
                        </a:spcAft>
                        <a:defRPr>
                          <a:solidFill>
                            <a:schemeClr val="tx1"/>
                          </a:solidFill>
                          <a:latin typeface="Verdana" pitchFamily="34" charset="0"/>
                        </a:defRPr>
                      </a:lvl8pPr>
                      <a:lvl9pPr marL="3524250" indent="133350" fontAlgn="base">
                        <a:spcBef>
                          <a:spcPct val="20000"/>
                        </a:spcBef>
                        <a:spcAft>
                          <a:spcPct val="0"/>
                        </a:spcAft>
                        <a:defRPr>
                          <a:solidFill>
                            <a:schemeClr val="tx1"/>
                          </a:solidFill>
                          <a:latin typeface="Verdana"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altLang="en-US" sz="3100" b="1" i="0" u="none" strike="noStrike" cap="none" normalizeH="0" baseline="0">
                          <a:ln>
                            <a:noFill/>
                          </a:ln>
                          <a:solidFill>
                            <a:schemeClr val="tx1"/>
                          </a:solidFill>
                          <a:effectLst/>
                          <a:latin typeface="Verdana" pitchFamily="34" charset="0"/>
                          <a:sym typeface="Wingdings" pitchFamily="2" charset="2"/>
                        </a:rPr>
                        <a:t></a:t>
                      </a:r>
                    </a:p>
                  </a:txBody>
                  <a:tcPr marL="67500" marR="67500" marT="35095" marB="35095" horzOverflow="overflow">
                    <a:lnL>
                      <a:noFill/>
                    </a:lnL>
                    <a:lnR>
                      <a:noFill/>
                    </a:lnR>
                    <a:lnT cap="flat">
                      <a:noFill/>
                    </a:lnT>
                    <a:lnB>
                      <a:noFill/>
                    </a:lnB>
                    <a:lnTlToBr>
                      <a:noFill/>
                    </a:lnTlToBr>
                    <a:lnBlToTr>
                      <a:noFill/>
                    </a:lnBlToTr>
                    <a:noFill/>
                  </a:tcPr>
                </a:tc>
                <a:tc>
                  <a:txBody>
                    <a:bodyPr/>
                    <a:lstStyle>
                      <a:lvl1pPr algn="l">
                        <a:spcBef>
                          <a:spcPct val="20000"/>
                        </a:spcBef>
                        <a:defRPr sz="2800">
                          <a:solidFill>
                            <a:schemeClr val="tx1"/>
                          </a:solidFill>
                          <a:latin typeface="Verdana" pitchFamily="34" charset="0"/>
                        </a:defRPr>
                      </a:lvl1pPr>
                      <a:lvl2pPr marL="471488" indent="-14288" algn="l">
                        <a:spcBef>
                          <a:spcPct val="20000"/>
                        </a:spcBef>
                        <a:defRPr sz="2400">
                          <a:solidFill>
                            <a:schemeClr val="tx1"/>
                          </a:solidFill>
                          <a:latin typeface="Verdana" pitchFamily="34" charset="0"/>
                        </a:defRPr>
                      </a:lvl2pPr>
                      <a:lvl3pPr marL="909638" indent="4763" algn="l">
                        <a:spcBef>
                          <a:spcPct val="20000"/>
                        </a:spcBef>
                        <a:defRPr sz="2000">
                          <a:solidFill>
                            <a:schemeClr val="tx1"/>
                          </a:solidFill>
                          <a:latin typeface="Verdana" pitchFamily="34" charset="0"/>
                        </a:defRPr>
                      </a:lvl3pPr>
                      <a:lvl4pPr marL="1306513" indent="65088" algn="l">
                        <a:spcBef>
                          <a:spcPct val="20000"/>
                        </a:spcBef>
                        <a:defRPr>
                          <a:solidFill>
                            <a:schemeClr val="tx1"/>
                          </a:solidFill>
                          <a:latin typeface="Verdana" pitchFamily="34" charset="0"/>
                        </a:defRPr>
                      </a:lvl4pPr>
                      <a:lvl5pPr marL="1695450" indent="133350" algn="l">
                        <a:spcBef>
                          <a:spcPct val="20000"/>
                        </a:spcBef>
                        <a:defRPr>
                          <a:solidFill>
                            <a:schemeClr val="tx1"/>
                          </a:solidFill>
                          <a:latin typeface="Verdana" pitchFamily="34" charset="0"/>
                        </a:defRPr>
                      </a:lvl5pPr>
                      <a:lvl6pPr marL="2152650" indent="133350" fontAlgn="base">
                        <a:spcBef>
                          <a:spcPct val="20000"/>
                        </a:spcBef>
                        <a:spcAft>
                          <a:spcPct val="0"/>
                        </a:spcAft>
                        <a:defRPr>
                          <a:solidFill>
                            <a:schemeClr val="tx1"/>
                          </a:solidFill>
                          <a:latin typeface="Verdana" pitchFamily="34" charset="0"/>
                        </a:defRPr>
                      </a:lvl6pPr>
                      <a:lvl7pPr marL="2609850" indent="133350" fontAlgn="base">
                        <a:spcBef>
                          <a:spcPct val="20000"/>
                        </a:spcBef>
                        <a:spcAft>
                          <a:spcPct val="0"/>
                        </a:spcAft>
                        <a:defRPr>
                          <a:solidFill>
                            <a:schemeClr val="tx1"/>
                          </a:solidFill>
                          <a:latin typeface="Verdana" pitchFamily="34" charset="0"/>
                        </a:defRPr>
                      </a:lvl7pPr>
                      <a:lvl8pPr marL="3067050" indent="133350" fontAlgn="base">
                        <a:spcBef>
                          <a:spcPct val="20000"/>
                        </a:spcBef>
                        <a:spcAft>
                          <a:spcPct val="0"/>
                        </a:spcAft>
                        <a:defRPr>
                          <a:solidFill>
                            <a:schemeClr val="tx1"/>
                          </a:solidFill>
                          <a:latin typeface="Verdana" pitchFamily="34" charset="0"/>
                        </a:defRPr>
                      </a:lvl8pPr>
                      <a:lvl9pPr marL="3524250" indent="133350" fontAlgn="base">
                        <a:spcBef>
                          <a:spcPct val="20000"/>
                        </a:spcBef>
                        <a:spcAft>
                          <a:spcPct val="0"/>
                        </a:spcAft>
                        <a:defRPr>
                          <a:solidFill>
                            <a:schemeClr val="tx1"/>
                          </a:solidFill>
                          <a:latin typeface="Verdana"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altLang="en-US" sz="3100" b="1" i="0" u="none" strike="noStrike" cap="none" normalizeH="0" baseline="0">
                          <a:ln>
                            <a:noFill/>
                          </a:ln>
                          <a:solidFill>
                            <a:schemeClr val="tx1"/>
                          </a:solidFill>
                          <a:effectLst/>
                          <a:latin typeface="Verdana" pitchFamily="34" charset="0"/>
                          <a:sym typeface="Wingdings" pitchFamily="2" charset="2"/>
                        </a:rPr>
                        <a:t></a:t>
                      </a:r>
                    </a:p>
                  </a:txBody>
                  <a:tcPr marL="67500" marR="67500" marT="35095" marB="35095" horzOverflow="overflow">
                    <a:lnL>
                      <a:noFill/>
                    </a:lnL>
                    <a:lnR cap="flat">
                      <a:noFill/>
                    </a:lnR>
                    <a:lnT cap="flat">
                      <a:noFill/>
                    </a:lnT>
                    <a:lnB>
                      <a:noFill/>
                    </a:lnB>
                    <a:lnTlToBr>
                      <a:noFill/>
                    </a:lnTlToBr>
                    <a:lnBlToTr>
                      <a:noFill/>
                    </a:lnBlToTr>
                    <a:noFill/>
                  </a:tcPr>
                </a:tc>
                <a:extLst>
                  <a:ext uri="{0D108BD9-81ED-4DB2-BD59-A6C34878D82A}">
                    <a16:rowId xmlns:a16="http://schemas.microsoft.com/office/drawing/2014/main" val="10000"/>
                  </a:ext>
                </a:extLst>
              </a:tr>
              <a:tr h="1223963">
                <a:tc>
                  <a:txBody>
                    <a:bodyPr/>
                    <a:lstStyle>
                      <a:lvl1pPr algn="l">
                        <a:spcBef>
                          <a:spcPct val="20000"/>
                        </a:spcBef>
                        <a:defRPr sz="2800">
                          <a:solidFill>
                            <a:schemeClr val="tx1"/>
                          </a:solidFill>
                          <a:latin typeface="Verdana" pitchFamily="34" charset="0"/>
                        </a:defRPr>
                      </a:lvl1pPr>
                      <a:lvl2pPr marL="471488" indent="-14288" algn="l">
                        <a:spcBef>
                          <a:spcPct val="20000"/>
                        </a:spcBef>
                        <a:defRPr sz="2400">
                          <a:solidFill>
                            <a:schemeClr val="tx1"/>
                          </a:solidFill>
                          <a:latin typeface="Verdana" pitchFamily="34" charset="0"/>
                        </a:defRPr>
                      </a:lvl2pPr>
                      <a:lvl3pPr marL="909638" indent="4763" algn="l">
                        <a:spcBef>
                          <a:spcPct val="20000"/>
                        </a:spcBef>
                        <a:defRPr sz="2000">
                          <a:solidFill>
                            <a:schemeClr val="tx1"/>
                          </a:solidFill>
                          <a:latin typeface="Verdana" pitchFamily="34" charset="0"/>
                        </a:defRPr>
                      </a:lvl3pPr>
                      <a:lvl4pPr marL="1306513" indent="65088" algn="l">
                        <a:spcBef>
                          <a:spcPct val="20000"/>
                        </a:spcBef>
                        <a:defRPr>
                          <a:solidFill>
                            <a:schemeClr val="tx1"/>
                          </a:solidFill>
                          <a:latin typeface="Verdana" pitchFamily="34" charset="0"/>
                        </a:defRPr>
                      </a:lvl4pPr>
                      <a:lvl5pPr marL="1695450" indent="133350" algn="l">
                        <a:spcBef>
                          <a:spcPct val="20000"/>
                        </a:spcBef>
                        <a:defRPr>
                          <a:solidFill>
                            <a:schemeClr val="tx1"/>
                          </a:solidFill>
                          <a:latin typeface="Verdana" pitchFamily="34" charset="0"/>
                        </a:defRPr>
                      </a:lvl5pPr>
                      <a:lvl6pPr marL="2152650" indent="133350" fontAlgn="base">
                        <a:spcBef>
                          <a:spcPct val="20000"/>
                        </a:spcBef>
                        <a:spcAft>
                          <a:spcPct val="0"/>
                        </a:spcAft>
                        <a:defRPr>
                          <a:solidFill>
                            <a:schemeClr val="tx1"/>
                          </a:solidFill>
                          <a:latin typeface="Verdana" pitchFamily="34" charset="0"/>
                        </a:defRPr>
                      </a:lvl6pPr>
                      <a:lvl7pPr marL="2609850" indent="133350" fontAlgn="base">
                        <a:spcBef>
                          <a:spcPct val="20000"/>
                        </a:spcBef>
                        <a:spcAft>
                          <a:spcPct val="0"/>
                        </a:spcAft>
                        <a:defRPr>
                          <a:solidFill>
                            <a:schemeClr val="tx1"/>
                          </a:solidFill>
                          <a:latin typeface="Verdana" pitchFamily="34" charset="0"/>
                        </a:defRPr>
                      </a:lvl7pPr>
                      <a:lvl8pPr marL="3067050" indent="133350" fontAlgn="base">
                        <a:spcBef>
                          <a:spcPct val="20000"/>
                        </a:spcBef>
                        <a:spcAft>
                          <a:spcPct val="0"/>
                        </a:spcAft>
                        <a:defRPr>
                          <a:solidFill>
                            <a:schemeClr val="tx1"/>
                          </a:solidFill>
                          <a:latin typeface="Verdana" pitchFamily="34" charset="0"/>
                        </a:defRPr>
                      </a:lvl8pPr>
                      <a:lvl9pPr marL="3524250" indent="133350" fontAlgn="base">
                        <a:spcBef>
                          <a:spcPct val="20000"/>
                        </a:spcBef>
                        <a:spcAft>
                          <a:spcPct val="0"/>
                        </a:spcAft>
                        <a:defRPr>
                          <a:solidFill>
                            <a:schemeClr val="tx1"/>
                          </a:solidFill>
                          <a:latin typeface="Verdana"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altLang="en-US" sz="3100" b="1" i="0" u="none" strike="noStrike" cap="none" normalizeH="0" baseline="0">
                          <a:ln>
                            <a:noFill/>
                          </a:ln>
                          <a:solidFill>
                            <a:schemeClr val="tx1"/>
                          </a:solidFill>
                          <a:effectLst/>
                          <a:latin typeface="Verdana" pitchFamily="34" charset="0"/>
                          <a:sym typeface="Wingdings" pitchFamily="2" charset="2"/>
                        </a:rPr>
                        <a:t></a:t>
                      </a:r>
                    </a:p>
                  </a:txBody>
                  <a:tcPr marL="67500" marR="67500" marT="35095" marB="35095" horzOverflow="overflow">
                    <a:lnL cap="flat">
                      <a:noFill/>
                    </a:lnL>
                    <a:lnR>
                      <a:noFill/>
                    </a:lnR>
                    <a:lnT>
                      <a:noFill/>
                    </a:lnT>
                    <a:lnB>
                      <a:noFill/>
                    </a:lnB>
                    <a:lnTlToBr>
                      <a:noFill/>
                    </a:lnTlToBr>
                    <a:lnBlToTr>
                      <a:noFill/>
                    </a:lnBlToTr>
                    <a:noFill/>
                  </a:tcPr>
                </a:tc>
                <a:tc>
                  <a:txBody>
                    <a:bodyPr/>
                    <a:lstStyle>
                      <a:lvl1pPr algn="l">
                        <a:spcBef>
                          <a:spcPct val="20000"/>
                        </a:spcBef>
                        <a:defRPr sz="2800">
                          <a:solidFill>
                            <a:schemeClr val="tx1"/>
                          </a:solidFill>
                          <a:latin typeface="Verdana" pitchFamily="34" charset="0"/>
                        </a:defRPr>
                      </a:lvl1pPr>
                      <a:lvl2pPr marL="471488" indent="-14288" algn="l">
                        <a:spcBef>
                          <a:spcPct val="20000"/>
                        </a:spcBef>
                        <a:defRPr sz="2400">
                          <a:solidFill>
                            <a:schemeClr val="tx1"/>
                          </a:solidFill>
                          <a:latin typeface="Verdana" pitchFamily="34" charset="0"/>
                        </a:defRPr>
                      </a:lvl2pPr>
                      <a:lvl3pPr marL="909638" indent="4763" algn="l">
                        <a:spcBef>
                          <a:spcPct val="20000"/>
                        </a:spcBef>
                        <a:defRPr sz="2000">
                          <a:solidFill>
                            <a:schemeClr val="tx1"/>
                          </a:solidFill>
                          <a:latin typeface="Verdana" pitchFamily="34" charset="0"/>
                        </a:defRPr>
                      </a:lvl3pPr>
                      <a:lvl4pPr marL="1306513" indent="65088" algn="l">
                        <a:spcBef>
                          <a:spcPct val="20000"/>
                        </a:spcBef>
                        <a:defRPr>
                          <a:solidFill>
                            <a:schemeClr val="tx1"/>
                          </a:solidFill>
                          <a:latin typeface="Verdana" pitchFamily="34" charset="0"/>
                        </a:defRPr>
                      </a:lvl4pPr>
                      <a:lvl5pPr marL="1695450" indent="133350" algn="l">
                        <a:spcBef>
                          <a:spcPct val="20000"/>
                        </a:spcBef>
                        <a:defRPr>
                          <a:solidFill>
                            <a:schemeClr val="tx1"/>
                          </a:solidFill>
                          <a:latin typeface="Verdana" pitchFamily="34" charset="0"/>
                        </a:defRPr>
                      </a:lvl5pPr>
                      <a:lvl6pPr marL="2152650" indent="133350" fontAlgn="base">
                        <a:spcBef>
                          <a:spcPct val="20000"/>
                        </a:spcBef>
                        <a:spcAft>
                          <a:spcPct val="0"/>
                        </a:spcAft>
                        <a:defRPr>
                          <a:solidFill>
                            <a:schemeClr val="tx1"/>
                          </a:solidFill>
                          <a:latin typeface="Verdana" pitchFamily="34" charset="0"/>
                        </a:defRPr>
                      </a:lvl6pPr>
                      <a:lvl7pPr marL="2609850" indent="133350" fontAlgn="base">
                        <a:spcBef>
                          <a:spcPct val="20000"/>
                        </a:spcBef>
                        <a:spcAft>
                          <a:spcPct val="0"/>
                        </a:spcAft>
                        <a:defRPr>
                          <a:solidFill>
                            <a:schemeClr val="tx1"/>
                          </a:solidFill>
                          <a:latin typeface="Verdana" pitchFamily="34" charset="0"/>
                        </a:defRPr>
                      </a:lvl7pPr>
                      <a:lvl8pPr marL="3067050" indent="133350" fontAlgn="base">
                        <a:spcBef>
                          <a:spcPct val="20000"/>
                        </a:spcBef>
                        <a:spcAft>
                          <a:spcPct val="0"/>
                        </a:spcAft>
                        <a:defRPr>
                          <a:solidFill>
                            <a:schemeClr val="tx1"/>
                          </a:solidFill>
                          <a:latin typeface="Verdana" pitchFamily="34" charset="0"/>
                        </a:defRPr>
                      </a:lvl8pPr>
                      <a:lvl9pPr marL="3524250" indent="133350" fontAlgn="base">
                        <a:spcBef>
                          <a:spcPct val="20000"/>
                        </a:spcBef>
                        <a:spcAft>
                          <a:spcPct val="0"/>
                        </a:spcAft>
                        <a:defRPr>
                          <a:solidFill>
                            <a:schemeClr val="tx1"/>
                          </a:solidFill>
                          <a:latin typeface="Verdana"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altLang="en-US" sz="3100" b="1" i="0" u="none" strike="noStrike" cap="none" normalizeH="0" baseline="0">
                          <a:ln>
                            <a:noFill/>
                          </a:ln>
                          <a:solidFill>
                            <a:schemeClr val="tx1"/>
                          </a:solidFill>
                          <a:effectLst/>
                          <a:latin typeface="Verdana" pitchFamily="34" charset="0"/>
                          <a:sym typeface="Wingdings" pitchFamily="2" charset="2"/>
                        </a:rPr>
                        <a:t></a:t>
                      </a:r>
                    </a:p>
                  </a:txBody>
                  <a:tcPr marL="67500" marR="67500" marT="35095" marB="35095" horzOverflow="overflow">
                    <a:lnL>
                      <a:noFill/>
                    </a:lnL>
                    <a:lnR>
                      <a:noFill/>
                    </a:lnR>
                    <a:lnT>
                      <a:noFill/>
                    </a:lnT>
                    <a:lnB>
                      <a:noFill/>
                    </a:lnB>
                    <a:lnTlToBr>
                      <a:noFill/>
                    </a:lnTlToBr>
                    <a:lnBlToTr>
                      <a:noFill/>
                    </a:lnBlToTr>
                    <a:noFill/>
                  </a:tcPr>
                </a:tc>
                <a:tc>
                  <a:txBody>
                    <a:bodyPr/>
                    <a:lstStyle>
                      <a:lvl1pPr algn="l">
                        <a:spcBef>
                          <a:spcPct val="20000"/>
                        </a:spcBef>
                        <a:defRPr sz="2800">
                          <a:solidFill>
                            <a:schemeClr val="tx1"/>
                          </a:solidFill>
                          <a:latin typeface="Verdana" pitchFamily="34" charset="0"/>
                        </a:defRPr>
                      </a:lvl1pPr>
                      <a:lvl2pPr marL="471488" indent="-14288" algn="l">
                        <a:spcBef>
                          <a:spcPct val="20000"/>
                        </a:spcBef>
                        <a:defRPr sz="2400">
                          <a:solidFill>
                            <a:schemeClr val="tx1"/>
                          </a:solidFill>
                          <a:latin typeface="Verdana" pitchFamily="34" charset="0"/>
                        </a:defRPr>
                      </a:lvl2pPr>
                      <a:lvl3pPr marL="909638" indent="4763" algn="l">
                        <a:spcBef>
                          <a:spcPct val="20000"/>
                        </a:spcBef>
                        <a:defRPr sz="2000">
                          <a:solidFill>
                            <a:schemeClr val="tx1"/>
                          </a:solidFill>
                          <a:latin typeface="Verdana" pitchFamily="34" charset="0"/>
                        </a:defRPr>
                      </a:lvl3pPr>
                      <a:lvl4pPr marL="1306513" indent="65088" algn="l">
                        <a:spcBef>
                          <a:spcPct val="20000"/>
                        </a:spcBef>
                        <a:defRPr>
                          <a:solidFill>
                            <a:schemeClr val="tx1"/>
                          </a:solidFill>
                          <a:latin typeface="Verdana" pitchFamily="34" charset="0"/>
                        </a:defRPr>
                      </a:lvl4pPr>
                      <a:lvl5pPr marL="1695450" indent="133350" algn="l">
                        <a:spcBef>
                          <a:spcPct val="20000"/>
                        </a:spcBef>
                        <a:defRPr>
                          <a:solidFill>
                            <a:schemeClr val="tx1"/>
                          </a:solidFill>
                          <a:latin typeface="Verdana" pitchFamily="34" charset="0"/>
                        </a:defRPr>
                      </a:lvl5pPr>
                      <a:lvl6pPr marL="2152650" indent="133350" fontAlgn="base">
                        <a:spcBef>
                          <a:spcPct val="20000"/>
                        </a:spcBef>
                        <a:spcAft>
                          <a:spcPct val="0"/>
                        </a:spcAft>
                        <a:defRPr>
                          <a:solidFill>
                            <a:schemeClr val="tx1"/>
                          </a:solidFill>
                          <a:latin typeface="Verdana" pitchFamily="34" charset="0"/>
                        </a:defRPr>
                      </a:lvl6pPr>
                      <a:lvl7pPr marL="2609850" indent="133350" fontAlgn="base">
                        <a:spcBef>
                          <a:spcPct val="20000"/>
                        </a:spcBef>
                        <a:spcAft>
                          <a:spcPct val="0"/>
                        </a:spcAft>
                        <a:defRPr>
                          <a:solidFill>
                            <a:schemeClr val="tx1"/>
                          </a:solidFill>
                          <a:latin typeface="Verdana" pitchFamily="34" charset="0"/>
                        </a:defRPr>
                      </a:lvl7pPr>
                      <a:lvl8pPr marL="3067050" indent="133350" fontAlgn="base">
                        <a:spcBef>
                          <a:spcPct val="20000"/>
                        </a:spcBef>
                        <a:spcAft>
                          <a:spcPct val="0"/>
                        </a:spcAft>
                        <a:defRPr>
                          <a:solidFill>
                            <a:schemeClr val="tx1"/>
                          </a:solidFill>
                          <a:latin typeface="Verdana" pitchFamily="34" charset="0"/>
                        </a:defRPr>
                      </a:lvl8pPr>
                      <a:lvl9pPr marL="3524250" indent="133350" fontAlgn="base">
                        <a:spcBef>
                          <a:spcPct val="20000"/>
                        </a:spcBef>
                        <a:spcAft>
                          <a:spcPct val="0"/>
                        </a:spcAft>
                        <a:defRPr>
                          <a:solidFill>
                            <a:schemeClr val="tx1"/>
                          </a:solidFill>
                          <a:latin typeface="Verdana"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altLang="en-US" sz="3100" b="1" i="0" u="none" strike="noStrike" cap="none" normalizeH="0" baseline="0" dirty="0">
                          <a:ln>
                            <a:noFill/>
                          </a:ln>
                          <a:solidFill>
                            <a:schemeClr val="tx1"/>
                          </a:solidFill>
                          <a:effectLst/>
                          <a:latin typeface="Verdana" pitchFamily="34" charset="0"/>
                          <a:sym typeface="Wingdings" pitchFamily="2" charset="2"/>
                        </a:rPr>
                        <a:t></a:t>
                      </a:r>
                    </a:p>
                  </a:txBody>
                  <a:tcPr marL="67500" marR="67500" marT="35095" marB="35095" horzOverflow="overflow">
                    <a:lnL>
                      <a:noFill/>
                    </a:lnL>
                    <a:lnR cap="flat">
                      <a:noFill/>
                    </a:lnR>
                    <a:lnT>
                      <a:noFill/>
                    </a:lnT>
                    <a:lnB>
                      <a:noFill/>
                    </a:lnB>
                    <a:lnTlToBr>
                      <a:noFill/>
                    </a:lnTlToBr>
                    <a:lnBlToTr>
                      <a:noFill/>
                    </a:lnBlToTr>
                    <a:noFill/>
                  </a:tcPr>
                </a:tc>
                <a:extLst>
                  <a:ext uri="{0D108BD9-81ED-4DB2-BD59-A6C34878D82A}">
                    <a16:rowId xmlns:a16="http://schemas.microsoft.com/office/drawing/2014/main" val="10001"/>
                  </a:ext>
                </a:extLst>
              </a:tr>
              <a:tr h="1223963">
                <a:tc>
                  <a:txBody>
                    <a:bodyPr/>
                    <a:lstStyle>
                      <a:lvl1pPr algn="l">
                        <a:spcBef>
                          <a:spcPct val="20000"/>
                        </a:spcBef>
                        <a:defRPr sz="2800">
                          <a:solidFill>
                            <a:schemeClr val="tx1"/>
                          </a:solidFill>
                          <a:latin typeface="Verdana" pitchFamily="34" charset="0"/>
                        </a:defRPr>
                      </a:lvl1pPr>
                      <a:lvl2pPr marL="471488" indent="-14288" algn="l">
                        <a:spcBef>
                          <a:spcPct val="20000"/>
                        </a:spcBef>
                        <a:defRPr sz="2400">
                          <a:solidFill>
                            <a:schemeClr val="tx1"/>
                          </a:solidFill>
                          <a:latin typeface="Verdana" pitchFamily="34" charset="0"/>
                        </a:defRPr>
                      </a:lvl2pPr>
                      <a:lvl3pPr marL="909638" indent="4763" algn="l">
                        <a:spcBef>
                          <a:spcPct val="20000"/>
                        </a:spcBef>
                        <a:defRPr sz="2000">
                          <a:solidFill>
                            <a:schemeClr val="tx1"/>
                          </a:solidFill>
                          <a:latin typeface="Verdana" pitchFamily="34" charset="0"/>
                        </a:defRPr>
                      </a:lvl3pPr>
                      <a:lvl4pPr marL="1306513" indent="65088" algn="l">
                        <a:spcBef>
                          <a:spcPct val="20000"/>
                        </a:spcBef>
                        <a:defRPr>
                          <a:solidFill>
                            <a:schemeClr val="tx1"/>
                          </a:solidFill>
                          <a:latin typeface="Verdana" pitchFamily="34" charset="0"/>
                        </a:defRPr>
                      </a:lvl4pPr>
                      <a:lvl5pPr marL="1695450" indent="133350" algn="l">
                        <a:spcBef>
                          <a:spcPct val="20000"/>
                        </a:spcBef>
                        <a:defRPr>
                          <a:solidFill>
                            <a:schemeClr val="tx1"/>
                          </a:solidFill>
                          <a:latin typeface="Verdana" pitchFamily="34" charset="0"/>
                        </a:defRPr>
                      </a:lvl5pPr>
                      <a:lvl6pPr marL="2152650" indent="133350" fontAlgn="base">
                        <a:spcBef>
                          <a:spcPct val="20000"/>
                        </a:spcBef>
                        <a:spcAft>
                          <a:spcPct val="0"/>
                        </a:spcAft>
                        <a:defRPr>
                          <a:solidFill>
                            <a:schemeClr val="tx1"/>
                          </a:solidFill>
                          <a:latin typeface="Verdana" pitchFamily="34" charset="0"/>
                        </a:defRPr>
                      </a:lvl6pPr>
                      <a:lvl7pPr marL="2609850" indent="133350" fontAlgn="base">
                        <a:spcBef>
                          <a:spcPct val="20000"/>
                        </a:spcBef>
                        <a:spcAft>
                          <a:spcPct val="0"/>
                        </a:spcAft>
                        <a:defRPr>
                          <a:solidFill>
                            <a:schemeClr val="tx1"/>
                          </a:solidFill>
                          <a:latin typeface="Verdana" pitchFamily="34" charset="0"/>
                        </a:defRPr>
                      </a:lvl7pPr>
                      <a:lvl8pPr marL="3067050" indent="133350" fontAlgn="base">
                        <a:spcBef>
                          <a:spcPct val="20000"/>
                        </a:spcBef>
                        <a:spcAft>
                          <a:spcPct val="0"/>
                        </a:spcAft>
                        <a:defRPr>
                          <a:solidFill>
                            <a:schemeClr val="tx1"/>
                          </a:solidFill>
                          <a:latin typeface="Verdana" pitchFamily="34" charset="0"/>
                        </a:defRPr>
                      </a:lvl8pPr>
                      <a:lvl9pPr marL="3524250" indent="133350" fontAlgn="base">
                        <a:spcBef>
                          <a:spcPct val="20000"/>
                        </a:spcBef>
                        <a:spcAft>
                          <a:spcPct val="0"/>
                        </a:spcAft>
                        <a:defRPr>
                          <a:solidFill>
                            <a:schemeClr val="tx1"/>
                          </a:solidFill>
                          <a:latin typeface="Verdana"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altLang="en-US" sz="3100" b="1" i="0" u="none" strike="noStrike" cap="none" normalizeH="0" baseline="0">
                          <a:ln>
                            <a:noFill/>
                          </a:ln>
                          <a:solidFill>
                            <a:schemeClr val="tx1"/>
                          </a:solidFill>
                          <a:effectLst/>
                          <a:latin typeface="Verdana" pitchFamily="34" charset="0"/>
                          <a:sym typeface="Wingdings" pitchFamily="2" charset="2"/>
                        </a:rPr>
                        <a:t></a:t>
                      </a:r>
                    </a:p>
                  </a:txBody>
                  <a:tcPr marL="67500" marR="67500" marT="35095" marB="35095" horzOverflow="overflow">
                    <a:lnL cap="flat">
                      <a:noFill/>
                    </a:lnL>
                    <a:lnR>
                      <a:noFill/>
                    </a:lnR>
                    <a:lnT>
                      <a:noFill/>
                    </a:lnT>
                    <a:lnB cap="flat">
                      <a:noFill/>
                    </a:lnB>
                    <a:lnTlToBr>
                      <a:noFill/>
                    </a:lnTlToBr>
                    <a:lnBlToTr>
                      <a:noFill/>
                    </a:lnBlToTr>
                    <a:noFill/>
                  </a:tcPr>
                </a:tc>
                <a:tc>
                  <a:txBody>
                    <a:bodyPr/>
                    <a:lstStyle>
                      <a:lvl1pPr algn="l">
                        <a:spcBef>
                          <a:spcPct val="20000"/>
                        </a:spcBef>
                        <a:defRPr sz="2800">
                          <a:solidFill>
                            <a:schemeClr val="tx1"/>
                          </a:solidFill>
                          <a:latin typeface="Verdana" pitchFamily="34" charset="0"/>
                        </a:defRPr>
                      </a:lvl1pPr>
                      <a:lvl2pPr marL="471488" indent="-14288" algn="l">
                        <a:spcBef>
                          <a:spcPct val="20000"/>
                        </a:spcBef>
                        <a:defRPr sz="2400">
                          <a:solidFill>
                            <a:schemeClr val="tx1"/>
                          </a:solidFill>
                          <a:latin typeface="Verdana" pitchFamily="34" charset="0"/>
                        </a:defRPr>
                      </a:lvl2pPr>
                      <a:lvl3pPr marL="909638" indent="4763" algn="l">
                        <a:spcBef>
                          <a:spcPct val="20000"/>
                        </a:spcBef>
                        <a:defRPr sz="2000">
                          <a:solidFill>
                            <a:schemeClr val="tx1"/>
                          </a:solidFill>
                          <a:latin typeface="Verdana" pitchFamily="34" charset="0"/>
                        </a:defRPr>
                      </a:lvl3pPr>
                      <a:lvl4pPr marL="1306513" indent="65088" algn="l">
                        <a:spcBef>
                          <a:spcPct val="20000"/>
                        </a:spcBef>
                        <a:defRPr>
                          <a:solidFill>
                            <a:schemeClr val="tx1"/>
                          </a:solidFill>
                          <a:latin typeface="Verdana" pitchFamily="34" charset="0"/>
                        </a:defRPr>
                      </a:lvl4pPr>
                      <a:lvl5pPr marL="1695450" indent="133350" algn="l">
                        <a:spcBef>
                          <a:spcPct val="20000"/>
                        </a:spcBef>
                        <a:defRPr>
                          <a:solidFill>
                            <a:schemeClr val="tx1"/>
                          </a:solidFill>
                          <a:latin typeface="Verdana" pitchFamily="34" charset="0"/>
                        </a:defRPr>
                      </a:lvl5pPr>
                      <a:lvl6pPr marL="2152650" indent="133350" fontAlgn="base">
                        <a:spcBef>
                          <a:spcPct val="20000"/>
                        </a:spcBef>
                        <a:spcAft>
                          <a:spcPct val="0"/>
                        </a:spcAft>
                        <a:defRPr>
                          <a:solidFill>
                            <a:schemeClr val="tx1"/>
                          </a:solidFill>
                          <a:latin typeface="Verdana" pitchFamily="34" charset="0"/>
                        </a:defRPr>
                      </a:lvl6pPr>
                      <a:lvl7pPr marL="2609850" indent="133350" fontAlgn="base">
                        <a:spcBef>
                          <a:spcPct val="20000"/>
                        </a:spcBef>
                        <a:spcAft>
                          <a:spcPct val="0"/>
                        </a:spcAft>
                        <a:defRPr>
                          <a:solidFill>
                            <a:schemeClr val="tx1"/>
                          </a:solidFill>
                          <a:latin typeface="Verdana" pitchFamily="34" charset="0"/>
                        </a:defRPr>
                      </a:lvl7pPr>
                      <a:lvl8pPr marL="3067050" indent="133350" fontAlgn="base">
                        <a:spcBef>
                          <a:spcPct val="20000"/>
                        </a:spcBef>
                        <a:spcAft>
                          <a:spcPct val="0"/>
                        </a:spcAft>
                        <a:defRPr>
                          <a:solidFill>
                            <a:schemeClr val="tx1"/>
                          </a:solidFill>
                          <a:latin typeface="Verdana" pitchFamily="34" charset="0"/>
                        </a:defRPr>
                      </a:lvl8pPr>
                      <a:lvl9pPr marL="3524250" indent="133350" fontAlgn="base">
                        <a:spcBef>
                          <a:spcPct val="20000"/>
                        </a:spcBef>
                        <a:spcAft>
                          <a:spcPct val="0"/>
                        </a:spcAft>
                        <a:defRPr>
                          <a:solidFill>
                            <a:schemeClr val="tx1"/>
                          </a:solidFill>
                          <a:latin typeface="Verdana"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altLang="en-US" sz="3100" b="1" i="0" u="none" strike="noStrike" cap="none" normalizeH="0" baseline="0" dirty="0">
                          <a:ln>
                            <a:noFill/>
                          </a:ln>
                          <a:solidFill>
                            <a:schemeClr val="tx1"/>
                          </a:solidFill>
                          <a:effectLst/>
                          <a:latin typeface="Verdana" pitchFamily="34" charset="0"/>
                          <a:sym typeface="Wingdings" pitchFamily="2" charset="2"/>
                        </a:rPr>
                        <a:t></a:t>
                      </a:r>
                    </a:p>
                  </a:txBody>
                  <a:tcPr marL="67500" marR="67500" marT="35095" marB="35095" horzOverflow="overflow">
                    <a:lnL>
                      <a:noFill/>
                    </a:lnL>
                    <a:lnR>
                      <a:noFill/>
                    </a:lnR>
                    <a:lnT>
                      <a:noFill/>
                    </a:lnT>
                    <a:lnB cap="flat">
                      <a:noFill/>
                    </a:lnB>
                    <a:lnTlToBr>
                      <a:noFill/>
                    </a:lnTlToBr>
                    <a:lnBlToTr>
                      <a:noFill/>
                    </a:lnBlToTr>
                    <a:noFill/>
                  </a:tcPr>
                </a:tc>
                <a:tc>
                  <a:txBody>
                    <a:bodyPr/>
                    <a:lstStyle>
                      <a:lvl1pPr algn="l">
                        <a:spcBef>
                          <a:spcPct val="20000"/>
                        </a:spcBef>
                        <a:defRPr sz="2800">
                          <a:solidFill>
                            <a:schemeClr val="tx1"/>
                          </a:solidFill>
                          <a:latin typeface="Verdana" pitchFamily="34" charset="0"/>
                        </a:defRPr>
                      </a:lvl1pPr>
                      <a:lvl2pPr marL="471488" indent="-14288" algn="l">
                        <a:spcBef>
                          <a:spcPct val="20000"/>
                        </a:spcBef>
                        <a:defRPr sz="2400">
                          <a:solidFill>
                            <a:schemeClr val="tx1"/>
                          </a:solidFill>
                          <a:latin typeface="Verdana" pitchFamily="34" charset="0"/>
                        </a:defRPr>
                      </a:lvl2pPr>
                      <a:lvl3pPr marL="909638" indent="4763" algn="l">
                        <a:spcBef>
                          <a:spcPct val="20000"/>
                        </a:spcBef>
                        <a:defRPr sz="2000">
                          <a:solidFill>
                            <a:schemeClr val="tx1"/>
                          </a:solidFill>
                          <a:latin typeface="Verdana" pitchFamily="34" charset="0"/>
                        </a:defRPr>
                      </a:lvl3pPr>
                      <a:lvl4pPr marL="1306513" indent="65088" algn="l">
                        <a:spcBef>
                          <a:spcPct val="20000"/>
                        </a:spcBef>
                        <a:defRPr>
                          <a:solidFill>
                            <a:schemeClr val="tx1"/>
                          </a:solidFill>
                          <a:latin typeface="Verdana" pitchFamily="34" charset="0"/>
                        </a:defRPr>
                      </a:lvl4pPr>
                      <a:lvl5pPr marL="1695450" indent="133350" algn="l">
                        <a:spcBef>
                          <a:spcPct val="20000"/>
                        </a:spcBef>
                        <a:defRPr>
                          <a:solidFill>
                            <a:schemeClr val="tx1"/>
                          </a:solidFill>
                          <a:latin typeface="Verdana" pitchFamily="34" charset="0"/>
                        </a:defRPr>
                      </a:lvl5pPr>
                      <a:lvl6pPr marL="2152650" indent="133350" fontAlgn="base">
                        <a:spcBef>
                          <a:spcPct val="20000"/>
                        </a:spcBef>
                        <a:spcAft>
                          <a:spcPct val="0"/>
                        </a:spcAft>
                        <a:defRPr>
                          <a:solidFill>
                            <a:schemeClr val="tx1"/>
                          </a:solidFill>
                          <a:latin typeface="Verdana" pitchFamily="34" charset="0"/>
                        </a:defRPr>
                      </a:lvl6pPr>
                      <a:lvl7pPr marL="2609850" indent="133350" fontAlgn="base">
                        <a:spcBef>
                          <a:spcPct val="20000"/>
                        </a:spcBef>
                        <a:spcAft>
                          <a:spcPct val="0"/>
                        </a:spcAft>
                        <a:defRPr>
                          <a:solidFill>
                            <a:schemeClr val="tx1"/>
                          </a:solidFill>
                          <a:latin typeface="Verdana" pitchFamily="34" charset="0"/>
                        </a:defRPr>
                      </a:lvl7pPr>
                      <a:lvl8pPr marL="3067050" indent="133350" fontAlgn="base">
                        <a:spcBef>
                          <a:spcPct val="20000"/>
                        </a:spcBef>
                        <a:spcAft>
                          <a:spcPct val="0"/>
                        </a:spcAft>
                        <a:defRPr>
                          <a:solidFill>
                            <a:schemeClr val="tx1"/>
                          </a:solidFill>
                          <a:latin typeface="Verdana" pitchFamily="34" charset="0"/>
                        </a:defRPr>
                      </a:lvl8pPr>
                      <a:lvl9pPr marL="3524250" indent="133350" fontAlgn="base">
                        <a:spcBef>
                          <a:spcPct val="20000"/>
                        </a:spcBef>
                        <a:spcAft>
                          <a:spcPct val="0"/>
                        </a:spcAft>
                        <a:defRPr>
                          <a:solidFill>
                            <a:schemeClr val="tx1"/>
                          </a:solidFill>
                          <a:latin typeface="Verdana"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altLang="en-US" sz="3100" b="1" i="0" u="none" strike="noStrike" cap="none" normalizeH="0" baseline="0" dirty="0">
                          <a:ln>
                            <a:noFill/>
                          </a:ln>
                          <a:solidFill>
                            <a:schemeClr val="tx1"/>
                          </a:solidFill>
                          <a:effectLst/>
                          <a:latin typeface="Verdana" pitchFamily="34" charset="0"/>
                          <a:sym typeface="Wingdings" pitchFamily="2" charset="2"/>
                        </a:rPr>
                        <a:t></a:t>
                      </a:r>
                    </a:p>
                  </a:txBody>
                  <a:tcPr marL="67500" marR="67500" marT="35095" marB="35095"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2"/>
                  </a:ext>
                </a:extLst>
              </a:tr>
            </a:tbl>
          </a:graphicData>
        </a:graphic>
      </p:graphicFrame>
      <p:sp>
        <p:nvSpPr>
          <p:cNvPr id="10" name="Slide Number Placeholder 6"/>
          <p:cNvSpPr>
            <a:spLocks noGrp="1"/>
          </p:cNvSpPr>
          <p:nvPr>
            <p:ph type="sldNum" sz="quarter" idx="12"/>
          </p:nvPr>
        </p:nvSpPr>
        <p:spPr>
          <a:xfrm>
            <a:off x="7581900" y="5624515"/>
            <a:ext cx="1600200" cy="273844"/>
          </a:xfrm>
        </p:spPr>
        <p:txBody>
          <a:bodyPr/>
          <a:lstStyle/>
          <a:p>
            <a:pPr>
              <a:defRPr/>
            </a:pPr>
            <a:fld id="{36833755-BCB5-49F1-BF93-F12689AE9A36}" type="slidenum">
              <a:rPr lang="en-GB">
                <a:solidFill>
                  <a:prstClr val="black">
                    <a:tint val="75000"/>
                  </a:prstClr>
                </a:solidFill>
                <a:latin typeface="Myriad Pro"/>
              </a:rPr>
              <a:pPr>
                <a:defRPr/>
              </a:pPr>
              <a:t>5</a:t>
            </a:fld>
            <a:endParaRPr lang="en-GB">
              <a:solidFill>
                <a:prstClr val="black">
                  <a:tint val="75000"/>
                </a:prstClr>
              </a:solidFill>
              <a:latin typeface="Myriad Pro"/>
            </a:endParaRPr>
          </a:p>
        </p:txBody>
      </p:sp>
      <p:sp>
        <p:nvSpPr>
          <p:cNvPr id="26638" name="Line 26"/>
          <p:cNvSpPr>
            <a:spLocks noChangeShapeType="1"/>
          </p:cNvSpPr>
          <p:nvPr/>
        </p:nvSpPr>
        <p:spPr bwMode="auto">
          <a:xfrm>
            <a:off x="5987654" y="2349104"/>
            <a:ext cx="3186113"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7500" tIns="35100" rIns="67500" bIns="35100" anchor="b"/>
          <a:lstStyle/>
          <a:p>
            <a:endParaRPr lang="en-GB" sz="1350">
              <a:solidFill>
                <a:prstClr val="black"/>
              </a:solidFill>
              <a:latin typeface="Myriad Pro"/>
            </a:endParaRPr>
          </a:p>
        </p:txBody>
      </p:sp>
      <p:sp>
        <p:nvSpPr>
          <p:cNvPr id="26639" name="Line 32"/>
          <p:cNvSpPr>
            <a:spLocks noChangeShapeType="1"/>
          </p:cNvSpPr>
          <p:nvPr/>
        </p:nvSpPr>
        <p:spPr bwMode="auto">
          <a:xfrm flipH="1">
            <a:off x="5987654" y="2349103"/>
            <a:ext cx="3186113" cy="3024188"/>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7500" tIns="35100" rIns="67500" bIns="35100" anchor="b"/>
          <a:lstStyle/>
          <a:p>
            <a:endParaRPr lang="en-GB" sz="1350">
              <a:solidFill>
                <a:prstClr val="black"/>
              </a:solidFill>
              <a:latin typeface="Myriad Pro"/>
            </a:endParaRPr>
          </a:p>
        </p:txBody>
      </p:sp>
      <p:sp>
        <p:nvSpPr>
          <p:cNvPr id="26640" name="Line 34"/>
          <p:cNvSpPr>
            <a:spLocks noChangeShapeType="1"/>
          </p:cNvSpPr>
          <p:nvPr/>
        </p:nvSpPr>
        <p:spPr bwMode="auto">
          <a:xfrm flipV="1">
            <a:off x="5987657" y="2294338"/>
            <a:ext cx="54769" cy="3078956"/>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7500" tIns="35100" rIns="67500" bIns="35100" anchor="b"/>
          <a:lstStyle/>
          <a:p>
            <a:endParaRPr lang="en-GB" sz="1350">
              <a:solidFill>
                <a:prstClr val="black"/>
              </a:solidFill>
              <a:latin typeface="Myriad Pro"/>
            </a:endParaRPr>
          </a:p>
        </p:txBody>
      </p:sp>
      <p:sp>
        <p:nvSpPr>
          <p:cNvPr id="26641" name="Line 36"/>
          <p:cNvSpPr>
            <a:spLocks noChangeShapeType="1"/>
          </p:cNvSpPr>
          <p:nvPr/>
        </p:nvSpPr>
        <p:spPr bwMode="auto">
          <a:xfrm>
            <a:off x="6042422" y="2294336"/>
            <a:ext cx="2700338" cy="2970609"/>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7500" tIns="35100" rIns="67500" bIns="35100" anchor="b"/>
          <a:lstStyle/>
          <a:p>
            <a:endParaRPr lang="en-GB" sz="1350">
              <a:solidFill>
                <a:prstClr val="black"/>
              </a:solidFill>
              <a:latin typeface="Myriad Pro"/>
            </a:endParaRPr>
          </a:p>
        </p:txBody>
      </p:sp>
    </p:spTree>
    <p:extLst>
      <p:ext uri="{BB962C8B-B14F-4D97-AF65-F5344CB8AC3E}">
        <p14:creationId xmlns:p14="http://schemas.microsoft.com/office/powerpoint/2010/main" val="26600175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Grp="1" noChangeArrowheads="1"/>
          </p:cNvSpPr>
          <p:nvPr>
            <p:ph type="title"/>
          </p:nvPr>
        </p:nvSpPr>
        <p:spPr>
          <a:xfrm>
            <a:off x="1981200" y="136521"/>
            <a:ext cx="8229600" cy="1143000"/>
          </a:xfrm>
        </p:spPr>
        <p:txBody>
          <a:bodyPr>
            <a:normAutofit/>
          </a:bodyPr>
          <a:lstStyle/>
          <a:p>
            <a:pPr>
              <a:defRPr/>
            </a:pPr>
            <a:r>
              <a:rPr lang="en-GB" altLang="en-US" sz="3600" b="1" dirty="0">
                <a:solidFill>
                  <a:srgbClr val="0070C0"/>
                </a:solidFill>
                <a:effectLst>
                  <a:outerShdw blurRad="38100" dist="38100" dir="2700000" algn="tl">
                    <a:srgbClr val="000000">
                      <a:alpha val="43137"/>
                    </a:srgbClr>
                  </a:outerShdw>
                </a:effectLst>
                <a:latin typeface="+mn-lt"/>
                <a:cs typeface="Arial" panose="020B0604020202020204" pitchFamily="34" charset="0"/>
              </a:rPr>
              <a:t>Mental Agility</a:t>
            </a:r>
          </a:p>
        </p:txBody>
      </p:sp>
      <p:sp>
        <p:nvSpPr>
          <p:cNvPr id="159747" name="Rectangle 3"/>
          <p:cNvSpPr>
            <a:spLocks noGrp="1" noChangeArrowheads="1"/>
          </p:cNvSpPr>
          <p:nvPr>
            <p:ph idx="1"/>
          </p:nvPr>
        </p:nvSpPr>
        <p:spPr>
          <a:xfrm>
            <a:off x="1981200" y="1958519"/>
            <a:ext cx="8369300" cy="3240881"/>
          </a:xfrm>
        </p:spPr>
        <p:txBody>
          <a:bodyPr>
            <a:normAutofit lnSpcReduction="10000"/>
          </a:bodyPr>
          <a:lstStyle/>
          <a:p>
            <a:pPr>
              <a:buFontTx/>
              <a:buNone/>
            </a:pPr>
            <a:r>
              <a:rPr lang="en-GB" altLang="en-US" b="1" dirty="0"/>
              <a:t>Exercise 2</a:t>
            </a:r>
            <a:r>
              <a:rPr lang="en-GB" altLang="en-US" dirty="0"/>
              <a:t>:</a:t>
            </a:r>
          </a:p>
          <a:p>
            <a:pPr>
              <a:buFontTx/>
              <a:buNone/>
            </a:pPr>
            <a:endParaRPr lang="en-GB" altLang="en-US" dirty="0"/>
          </a:p>
          <a:p>
            <a:pPr>
              <a:buFontTx/>
              <a:buNone/>
            </a:pPr>
            <a:r>
              <a:rPr lang="en-GB" altLang="en-US" dirty="0"/>
              <a:t>Add one line so that:</a:t>
            </a:r>
          </a:p>
          <a:p>
            <a:pPr>
              <a:buFontTx/>
              <a:buNone/>
            </a:pPr>
            <a:endParaRPr lang="en-GB" altLang="en-US" dirty="0"/>
          </a:p>
          <a:p>
            <a:pPr algn="ctr">
              <a:buFontTx/>
              <a:buNone/>
            </a:pPr>
            <a:r>
              <a:rPr lang="en-GB" altLang="en-US" sz="7200" dirty="0"/>
              <a:t>5 </a:t>
            </a:r>
            <a:r>
              <a:rPr lang="en-GB" altLang="en-US" sz="9000" dirty="0"/>
              <a:t>+</a:t>
            </a:r>
            <a:r>
              <a:rPr lang="en-GB" altLang="en-US" sz="7200" dirty="0"/>
              <a:t> 5 </a:t>
            </a:r>
            <a:r>
              <a:rPr lang="en-GB" altLang="en-US" sz="9000" dirty="0"/>
              <a:t>+</a:t>
            </a:r>
            <a:r>
              <a:rPr lang="en-GB" altLang="en-US" sz="7200" dirty="0"/>
              <a:t> 5 = 550</a:t>
            </a:r>
          </a:p>
          <a:p>
            <a:pPr>
              <a:buFontTx/>
              <a:buNone/>
            </a:pPr>
            <a:endParaRPr lang="en-GB" altLang="en-US" dirty="0"/>
          </a:p>
        </p:txBody>
      </p:sp>
      <p:sp>
        <p:nvSpPr>
          <p:cNvPr id="6" name="Slide Number Placeholder 6"/>
          <p:cNvSpPr>
            <a:spLocks noGrp="1"/>
          </p:cNvSpPr>
          <p:nvPr>
            <p:ph type="sldNum" sz="quarter" idx="12"/>
          </p:nvPr>
        </p:nvSpPr>
        <p:spPr/>
        <p:txBody>
          <a:bodyPr/>
          <a:lstStyle/>
          <a:p>
            <a:pPr>
              <a:defRPr/>
            </a:pPr>
            <a:fld id="{CEA13C76-9C5B-4E7A-8204-0E95EA8B39E6}" type="slidenum">
              <a:rPr lang="en-GB">
                <a:solidFill>
                  <a:prstClr val="black">
                    <a:tint val="75000"/>
                  </a:prstClr>
                </a:solidFill>
                <a:latin typeface="Myriad Pro"/>
              </a:rPr>
              <a:pPr>
                <a:defRPr/>
              </a:pPr>
              <a:t>6</a:t>
            </a:fld>
            <a:endParaRPr lang="en-GB">
              <a:solidFill>
                <a:prstClr val="black">
                  <a:tint val="75000"/>
                </a:prstClr>
              </a:solidFill>
              <a:latin typeface="Myriad Pro"/>
            </a:endParaRPr>
          </a:p>
        </p:txBody>
      </p:sp>
      <p:sp>
        <p:nvSpPr>
          <p:cNvPr id="2" name="TextBox 1"/>
          <p:cNvSpPr txBox="1">
            <a:spLocks noChangeArrowheads="1"/>
          </p:cNvSpPr>
          <p:nvPr/>
        </p:nvSpPr>
        <p:spPr bwMode="auto">
          <a:xfrm>
            <a:off x="3750232" y="1958518"/>
            <a:ext cx="2415619"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GB" altLang="en-US" sz="2100" dirty="0">
                <a:solidFill>
                  <a:prstClr val="black"/>
                </a:solidFill>
                <a:latin typeface="Arial" charset="0"/>
              </a:rPr>
              <a:t>Pairs – 3 minutes </a:t>
            </a:r>
          </a:p>
        </p:txBody>
      </p:sp>
    </p:spTree>
    <p:extLst>
      <p:ext uri="{BB962C8B-B14F-4D97-AF65-F5344CB8AC3E}">
        <p14:creationId xmlns:p14="http://schemas.microsoft.com/office/powerpoint/2010/main" val="303050957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59747">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9747">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59747">
                                            <p:txEl>
                                              <p:pRg st="4" end="4"/>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81D90C9-E443-40DD-8DAC-A5E71C3FC66B}" type="slidenum">
              <a:rPr lang="en-GB">
                <a:solidFill>
                  <a:prstClr val="black">
                    <a:tint val="75000"/>
                  </a:prstClr>
                </a:solidFill>
                <a:latin typeface="Calibri"/>
              </a:rPr>
              <a:pPr>
                <a:defRPr/>
              </a:pPr>
              <a:t>7</a:t>
            </a:fld>
            <a:endParaRPr lang="en-GB" dirty="0">
              <a:solidFill>
                <a:prstClr val="black">
                  <a:tint val="75000"/>
                </a:prstClr>
              </a:solidFill>
              <a:latin typeface="Calibri"/>
            </a:endParaRPr>
          </a:p>
        </p:txBody>
      </p:sp>
      <p:sp>
        <p:nvSpPr>
          <p:cNvPr id="5" name="Rectangle 7">
            <a:extLst>
              <a:ext uri="{FF2B5EF4-FFF2-40B4-BE49-F238E27FC236}">
                <a16:creationId xmlns:a16="http://schemas.microsoft.com/office/drawing/2014/main" id="{E0EE6D95-A614-4857-BC2A-A1531FD3EB01}"/>
              </a:ext>
            </a:extLst>
          </p:cNvPr>
          <p:cNvSpPr txBox="1">
            <a:spLocks noChangeArrowheads="1"/>
          </p:cNvSpPr>
          <p:nvPr/>
        </p:nvSpPr>
        <p:spPr>
          <a:xfrm>
            <a:off x="2951762" y="233784"/>
            <a:ext cx="6243638" cy="744094"/>
          </a:xfrm>
          <a:prstGeom prst="rect">
            <a:avLst/>
          </a:prstGeom>
        </p:spPr>
        <p:txBody>
          <a:bodyPr vert="horz" lIns="68580" tIns="34290" rIns="68580" bIns="3429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GB" altLang="en-US" sz="3600" b="1" dirty="0">
                <a:solidFill>
                  <a:srgbClr val="0070C0"/>
                </a:solidFill>
                <a:effectLst>
                  <a:outerShdw blurRad="38100" dist="38100" dir="2700000" algn="tl">
                    <a:srgbClr val="000000">
                      <a:alpha val="43137"/>
                    </a:srgbClr>
                  </a:outerShdw>
                </a:effectLst>
                <a:latin typeface="Myriad Pro"/>
                <a:cs typeface="Arial" panose="020B0604020202020204" pitchFamily="34" charset="0"/>
              </a:rPr>
              <a:t> What is a Problem???</a:t>
            </a:r>
          </a:p>
        </p:txBody>
      </p:sp>
      <p:sp>
        <p:nvSpPr>
          <p:cNvPr id="6" name="Content Placeholder 2">
            <a:extLst>
              <a:ext uri="{FF2B5EF4-FFF2-40B4-BE49-F238E27FC236}">
                <a16:creationId xmlns:a16="http://schemas.microsoft.com/office/drawing/2014/main" id="{030AF723-010D-43CB-92CC-75D7C3692833}"/>
              </a:ext>
            </a:extLst>
          </p:cNvPr>
          <p:cNvSpPr txBox="1">
            <a:spLocks/>
          </p:cNvSpPr>
          <p:nvPr/>
        </p:nvSpPr>
        <p:spPr>
          <a:xfrm>
            <a:off x="1958781" y="1299511"/>
            <a:ext cx="8229600" cy="4258978"/>
          </a:xfrm>
          <a:prstGeom prst="rect">
            <a:avLst/>
          </a:prstGeom>
        </p:spPr>
        <p:txBody>
          <a:bodyPr vert="horz" lIns="91440" tIns="45720" rIns="91440" bIns="45720" rtlCol="0">
            <a:noAutofit/>
          </a:bodyPr>
          <a:lst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r>
              <a:rPr lang="en-GB" dirty="0">
                <a:solidFill>
                  <a:prstClr val="black"/>
                </a:solidFill>
                <a:latin typeface="Myriad Pro"/>
              </a:rPr>
              <a:t>A perceived gap between the existing state and a desired state, or a deviation from a norm, standard, or status quo. </a:t>
            </a:r>
            <a:r>
              <a:rPr lang="en-GB" sz="1600" i="1" dirty="0">
                <a:solidFill>
                  <a:prstClr val="black"/>
                </a:solidFill>
                <a:latin typeface="Myriad Pro"/>
              </a:rPr>
              <a:t>(Business dictionary, 2020)</a:t>
            </a:r>
          </a:p>
          <a:p>
            <a:pPr>
              <a:spcBef>
                <a:spcPts val="0"/>
              </a:spcBef>
              <a:buNone/>
            </a:pPr>
            <a:endParaRPr lang="en-GB" i="1" dirty="0">
              <a:solidFill>
                <a:prstClr val="black"/>
              </a:solidFill>
              <a:latin typeface="Myriad Pro"/>
            </a:endParaRPr>
          </a:p>
          <a:p>
            <a:pPr>
              <a:spcBef>
                <a:spcPts val="0"/>
              </a:spcBef>
            </a:pPr>
            <a:r>
              <a:rPr lang="en-GB" dirty="0">
                <a:solidFill>
                  <a:prstClr val="black"/>
                </a:solidFill>
                <a:latin typeface="Myriad Pro"/>
              </a:rPr>
              <a:t>A matter or situation regarded as unwelcome or harmful and needing to be dealt with and overcome.</a:t>
            </a:r>
          </a:p>
          <a:p>
            <a:pPr>
              <a:buNone/>
            </a:pPr>
            <a:r>
              <a:rPr lang="en-GB" i="1" dirty="0">
                <a:solidFill>
                  <a:prstClr val="black"/>
                </a:solidFill>
                <a:latin typeface="Myriad Pro"/>
              </a:rPr>
              <a:t>	</a:t>
            </a:r>
            <a:r>
              <a:rPr lang="en-GB" sz="1600" i="1" dirty="0">
                <a:solidFill>
                  <a:prstClr val="black"/>
                </a:solidFill>
                <a:latin typeface="Myriad Pro"/>
              </a:rPr>
              <a:t>(Oxford dictionaries, 2020)</a:t>
            </a:r>
          </a:p>
          <a:p>
            <a:pPr>
              <a:buNone/>
            </a:pPr>
            <a:endParaRPr lang="cy-GB" altLang="en-US" dirty="0">
              <a:solidFill>
                <a:prstClr val="black"/>
              </a:solidFill>
              <a:latin typeface="Myriad Pro"/>
            </a:endParaRPr>
          </a:p>
          <a:p>
            <a:pPr marL="0" indent="0">
              <a:buNone/>
            </a:pPr>
            <a:r>
              <a:rPr lang="en-GB" altLang="en-US" dirty="0">
                <a:solidFill>
                  <a:prstClr val="black"/>
                </a:solidFill>
                <a:latin typeface="Myriad Pro"/>
                <a:cs typeface="Arial" charset="0"/>
              </a:rPr>
              <a:t>A problem can be defined as a circumstance where there is a gap between the situation as you perceive it and what you believe the situation should be.</a:t>
            </a:r>
          </a:p>
          <a:p>
            <a:pPr>
              <a:buNone/>
            </a:pPr>
            <a:endParaRPr lang="cy-GB" dirty="0">
              <a:solidFill>
                <a:prstClr val="black"/>
              </a:solidFill>
              <a:latin typeface="Myriad Pro"/>
            </a:endParaRPr>
          </a:p>
        </p:txBody>
      </p:sp>
    </p:spTree>
    <p:extLst>
      <p:ext uri="{BB962C8B-B14F-4D97-AF65-F5344CB8AC3E}">
        <p14:creationId xmlns:p14="http://schemas.microsoft.com/office/powerpoint/2010/main" val="20858962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Content Placeholder 2"/>
          <p:cNvSpPr>
            <a:spLocks noGrp="1"/>
          </p:cNvSpPr>
          <p:nvPr>
            <p:ph idx="1"/>
          </p:nvPr>
        </p:nvSpPr>
        <p:spPr>
          <a:xfrm>
            <a:off x="2479706" y="1331579"/>
            <a:ext cx="7731094" cy="1039561"/>
          </a:xfrm>
        </p:spPr>
        <p:txBody>
          <a:bodyPr>
            <a:normAutofit/>
          </a:bodyPr>
          <a:lstStyle/>
          <a:p>
            <a:pPr marL="0" indent="0">
              <a:buNone/>
            </a:pPr>
            <a:endParaRPr lang="en-GB" altLang="en-US" sz="2100" b="1" i="1" dirty="0">
              <a:latin typeface="Arial" charset="0"/>
              <a:cs typeface="Arial" charset="0"/>
            </a:endParaRPr>
          </a:p>
          <a:p>
            <a:pPr marL="0" indent="0">
              <a:buNone/>
            </a:pPr>
            <a:endParaRPr lang="en-GB" altLang="en-US" sz="2100" b="1" i="1" dirty="0">
              <a:latin typeface="Arial" charset="0"/>
              <a:cs typeface="Arial" charset="0"/>
            </a:endParaRPr>
          </a:p>
        </p:txBody>
      </p:sp>
      <p:sp>
        <p:nvSpPr>
          <p:cNvPr id="4" name="Slide Number Placeholder 3"/>
          <p:cNvSpPr>
            <a:spLocks noGrp="1"/>
          </p:cNvSpPr>
          <p:nvPr>
            <p:ph type="sldNum" sz="quarter" idx="12"/>
          </p:nvPr>
        </p:nvSpPr>
        <p:spPr/>
        <p:txBody>
          <a:bodyPr/>
          <a:lstStyle/>
          <a:p>
            <a:pPr>
              <a:defRPr/>
            </a:pPr>
            <a:fld id="{A71ADC00-556C-4D8F-9EF7-5ABCA9355528}" type="slidenum">
              <a:rPr lang="en-GB">
                <a:solidFill>
                  <a:prstClr val="black">
                    <a:tint val="75000"/>
                  </a:prstClr>
                </a:solidFill>
                <a:latin typeface="Calibri"/>
              </a:rPr>
              <a:pPr>
                <a:defRPr/>
              </a:pPr>
              <a:t>8</a:t>
            </a:fld>
            <a:endParaRPr lang="en-GB" dirty="0">
              <a:solidFill>
                <a:prstClr val="black">
                  <a:tint val="75000"/>
                </a:prstClr>
              </a:solidFill>
              <a:latin typeface="Calibri"/>
            </a:endParaRPr>
          </a:p>
        </p:txBody>
      </p:sp>
      <p:sp>
        <p:nvSpPr>
          <p:cNvPr id="5" name="Title 1">
            <a:extLst>
              <a:ext uri="{FF2B5EF4-FFF2-40B4-BE49-F238E27FC236}">
                <a16:creationId xmlns:a16="http://schemas.microsoft.com/office/drawing/2014/main" id="{517B9EBF-40DA-438E-9F7E-9CE0AD1D2F56}"/>
              </a:ext>
            </a:extLst>
          </p:cNvPr>
          <p:cNvSpPr>
            <a:spLocks noGrp="1"/>
          </p:cNvSpPr>
          <p:nvPr>
            <p:ph type="title"/>
          </p:nvPr>
        </p:nvSpPr>
        <p:spPr>
          <a:xfrm>
            <a:off x="2418160" y="343563"/>
            <a:ext cx="7437120" cy="857250"/>
          </a:xfrm>
        </p:spPr>
        <p:txBody>
          <a:bodyPr>
            <a:noAutofit/>
          </a:bodyPr>
          <a:lstStyle/>
          <a:p>
            <a:pPr>
              <a:defRPr/>
            </a:pPr>
            <a:r>
              <a:rPr lang="en-GB" sz="3600" b="1" dirty="0">
                <a:solidFill>
                  <a:srgbClr val="0070C0"/>
                </a:solidFill>
                <a:effectLst>
                  <a:outerShdw blurRad="38100" dist="38100" dir="2700000" algn="tl">
                    <a:srgbClr val="000000">
                      <a:alpha val="43137"/>
                    </a:srgbClr>
                  </a:outerShdw>
                </a:effectLst>
                <a:latin typeface="+mn-lt"/>
                <a:cs typeface="Arial" panose="020B0604020202020204" pitchFamily="34" charset="0"/>
              </a:rPr>
              <a:t>Definition of decision making?</a:t>
            </a:r>
          </a:p>
        </p:txBody>
      </p:sp>
      <p:sp>
        <p:nvSpPr>
          <p:cNvPr id="6" name="Content Placeholder 5">
            <a:extLst>
              <a:ext uri="{FF2B5EF4-FFF2-40B4-BE49-F238E27FC236}">
                <a16:creationId xmlns:a16="http://schemas.microsoft.com/office/drawing/2014/main" id="{A3E17981-024F-40FD-AEE5-74DD90BFE032}"/>
              </a:ext>
            </a:extLst>
          </p:cNvPr>
          <p:cNvSpPr txBox="1">
            <a:spLocks/>
          </p:cNvSpPr>
          <p:nvPr/>
        </p:nvSpPr>
        <p:spPr>
          <a:xfrm>
            <a:off x="2921080" y="1730676"/>
            <a:ext cx="6431280" cy="1039561"/>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altLang="en-US" sz="2800" dirty="0">
                <a:solidFill>
                  <a:prstClr val="black"/>
                </a:solidFill>
                <a:latin typeface="Myriad Pro"/>
                <a:cs typeface="Arial" charset="0"/>
              </a:rPr>
              <a:t>Decision Making is the act of choosing between two or more courses of action.</a:t>
            </a:r>
          </a:p>
        </p:txBody>
      </p:sp>
      <p:pic>
        <p:nvPicPr>
          <p:cNvPr id="7" name="Picture 2" descr="http://blog.theravid.com/wp-content/uploads/2013/08/23103-3f32e7b422222222.jpg">
            <a:extLst>
              <a:ext uri="{FF2B5EF4-FFF2-40B4-BE49-F238E27FC236}">
                <a16:creationId xmlns:a16="http://schemas.microsoft.com/office/drawing/2014/main" id="{D30798B1-ECD3-4199-803B-07C40CD281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93947" y="3169333"/>
            <a:ext cx="2604106" cy="2447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15374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Content Placeholder 2"/>
          <p:cNvSpPr>
            <a:spLocks noGrp="1"/>
          </p:cNvSpPr>
          <p:nvPr>
            <p:ph idx="1"/>
          </p:nvPr>
        </p:nvSpPr>
        <p:spPr>
          <a:xfrm>
            <a:off x="1688856" y="1734283"/>
            <a:ext cx="8521944" cy="2954308"/>
          </a:xfrm>
        </p:spPr>
        <p:txBody>
          <a:bodyPr/>
          <a:lstStyle/>
          <a:p>
            <a:pPr marL="0" indent="0">
              <a:buNone/>
            </a:pPr>
            <a:endParaRPr lang="en-GB" altLang="en-US" sz="2100" b="1" i="1" dirty="0">
              <a:latin typeface="Arial" charset="0"/>
              <a:cs typeface="Arial" charset="0"/>
            </a:endParaRPr>
          </a:p>
          <a:p>
            <a:pPr marL="0" indent="0">
              <a:buNone/>
            </a:pPr>
            <a:endParaRPr lang="en-GB" altLang="en-US" sz="2100" b="1" i="1" dirty="0">
              <a:latin typeface="Arial" charset="0"/>
              <a:cs typeface="Arial" charset="0"/>
            </a:endParaRPr>
          </a:p>
        </p:txBody>
      </p:sp>
      <p:sp>
        <p:nvSpPr>
          <p:cNvPr id="4" name="Slide Number Placeholder 3"/>
          <p:cNvSpPr>
            <a:spLocks noGrp="1"/>
          </p:cNvSpPr>
          <p:nvPr>
            <p:ph type="sldNum" sz="quarter" idx="12"/>
          </p:nvPr>
        </p:nvSpPr>
        <p:spPr/>
        <p:txBody>
          <a:bodyPr/>
          <a:lstStyle/>
          <a:p>
            <a:pPr>
              <a:defRPr/>
            </a:pPr>
            <a:fld id="{581D90C9-E443-40DD-8DAC-A5E71C3FC66B}" type="slidenum">
              <a:rPr lang="en-GB">
                <a:solidFill>
                  <a:prstClr val="black">
                    <a:tint val="75000"/>
                  </a:prstClr>
                </a:solidFill>
                <a:latin typeface="Calibri"/>
              </a:rPr>
              <a:pPr>
                <a:defRPr/>
              </a:pPr>
              <a:t>9</a:t>
            </a:fld>
            <a:endParaRPr lang="en-GB" dirty="0">
              <a:solidFill>
                <a:prstClr val="black">
                  <a:tint val="75000"/>
                </a:prstClr>
              </a:solidFill>
              <a:latin typeface="Calibri"/>
            </a:endParaRPr>
          </a:p>
        </p:txBody>
      </p:sp>
      <p:sp>
        <p:nvSpPr>
          <p:cNvPr id="5" name="Title 1">
            <a:extLst>
              <a:ext uri="{FF2B5EF4-FFF2-40B4-BE49-F238E27FC236}">
                <a16:creationId xmlns:a16="http://schemas.microsoft.com/office/drawing/2014/main" id="{8DD5A2BA-F111-49B7-A597-BD63B07F2044}"/>
              </a:ext>
            </a:extLst>
          </p:cNvPr>
          <p:cNvSpPr>
            <a:spLocks noGrp="1"/>
          </p:cNvSpPr>
          <p:nvPr>
            <p:ph type="title"/>
          </p:nvPr>
        </p:nvSpPr>
        <p:spPr>
          <a:xfrm>
            <a:off x="2550708" y="193238"/>
            <a:ext cx="7294880" cy="857250"/>
          </a:xfrm>
        </p:spPr>
        <p:txBody>
          <a:bodyPr>
            <a:noAutofit/>
          </a:bodyPr>
          <a:lstStyle/>
          <a:p>
            <a:pPr>
              <a:defRPr/>
            </a:pPr>
            <a:r>
              <a:rPr lang="en-GB" sz="3200" b="1" dirty="0">
                <a:solidFill>
                  <a:srgbClr val="0070C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Problem solving &amp; decision making</a:t>
            </a:r>
          </a:p>
        </p:txBody>
      </p:sp>
      <p:pic>
        <p:nvPicPr>
          <p:cNvPr id="6" name="Picture 2" descr="http://jpcjaipur.org/yahoo_site_admin/assets/images/Simple-Decision-Making-Model.306225022_std.jpg">
            <a:extLst>
              <a:ext uri="{FF2B5EF4-FFF2-40B4-BE49-F238E27FC236}">
                <a16:creationId xmlns:a16="http://schemas.microsoft.com/office/drawing/2014/main" id="{7CD7BABF-3632-49CB-ABFA-ADB2F311CA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19509" y="1101448"/>
            <a:ext cx="4652233" cy="4219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A64AC064-36FA-9640-B09B-26377764EF16}"/>
              </a:ext>
            </a:extLst>
          </p:cNvPr>
          <p:cNvSpPr/>
          <p:nvPr/>
        </p:nvSpPr>
        <p:spPr>
          <a:xfrm>
            <a:off x="7202394" y="1458411"/>
            <a:ext cx="3300751" cy="3477875"/>
          </a:xfrm>
          <a:prstGeom prst="rect">
            <a:avLst/>
          </a:prstGeom>
        </p:spPr>
        <p:txBody>
          <a:bodyPr wrap="square">
            <a:spAutoFit/>
          </a:bodyPr>
          <a:lstStyle/>
          <a:p>
            <a:r>
              <a:rPr lang="en-US" sz="2000" dirty="0">
                <a:solidFill>
                  <a:prstClr val="black"/>
                </a:solidFill>
                <a:latin typeface="Myriad Pro"/>
              </a:rPr>
              <a:t>Problem Solving is the process of taking corrective action to meet objectives.</a:t>
            </a:r>
          </a:p>
          <a:p>
            <a:endParaRPr lang="en-US" sz="2000" dirty="0">
              <a:solidFill>
                <a:prstClr val="black"/>
              </a:solidFill>
              <a:latin typeface="Myriad Pro"/>
            </a:endParaRPr>
          </a:p>
          <a:p>
            <a:r>
              <a:rPr lang="en-US" sz="2000" dirty="0">
                <a:solidFill>
                  <a:prstClr val="black"/>
                </a:solidFill>
                <a:latin typeface="Myriad Pro"/>
              </a:rPr>
              <a:t>Decision making is the process of selecting a course of action that will solve the problem. </a:t>
            </a:r>
          </a:p>
          <a:p>
            <a:endParaRPr lang="en-US" sz="2000" dirty="0">
              <a:solidFill>
                <a:prstClr val="black"/>
              </a:solidFill>
              <a:latin typeface="Myriad Pro"/>
            </a:endParaRPr>
          </a:p>
          <a:p>
            <a:r>
              <a:rPr lang="en-US" sz="2000" dirty="0">
                <a:solidFill>
                  <a:prstClr val="black"/>
                </a:solidFill>
                <a:latin typeface="Myriad Pro"/>
              </a:rPr>
              <a:t>Decisions must be made when you face a problem.</a:t>
            </a:r>
          </a:p>
        </p:txBody>
      </p:sp>
    </p:spTree>
    <p:extLst>
      <p:ext uri="{BB962C8B-B14F-4D97-AF65-F5344CB8AC3E}">
        <p14:creationId xmlns:p14="http://schemas.microsoft.com/office/powerpoint/2010/main" val="29498170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EF63FEF7-0E48-E655-F5AC-60FD579BC601}"/>
              </a:ext>
            </a:extLst>
          </p:cNvPr>
          <p:cNvPicPr>
            <a:picLocks noChangeAspect="1"/>
          </p:cNvPicPr>
          <p:nvPr/>
        </p:nvPicPr>
        <p:blipFill rotWithShape="1">
          <a:blip r:embed="rId2"/>
          <a:srcRect l="2797" r="12604"/>
          <a:stretch/>
        </p:blipFill>
        <p:spPr>
          <a:xfrm>
            <a:off x="2522356" y="10"/>
            <a:ext cx="9669642" cy="6857990"/>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4F89894-55F6-FA71-4D2A-A44F1D96B9DD}"/>
              </a:ext>
            </a:extLst>
          </p:cNvPr>
          <p:cNvSpPr>
            <a:spLocks noGrp="1"/>
          </p:cNvSpPr>
          <p:nvPr>
            <p:ph type="title"/>
          </p:nvPr>
        </p:nvSpPr>
        <p:spPr>
          <a:xfrm>
            <a:off x="838200" y="365125"/>
            <a:ext cx="3822189" cy="1899912"/>
          </a:xfrm>
        </p:spPr>
        <p:txBody>
          <a:bodyPr>
            <a:normAutofit/>
          </a:bodyPr>
          <a:lstStyle/>
          <a:p>
            <a:pPr algn="ctr"/>
            <a:r>
              <a:rPr lang="en-GB" sz="4800" dirty="0"/>
              <a:t>Types of Problems </a:t>
            </a:r>
          </a:p>
        </p:txBody>
      </p:sp>
      <p:sp>
        <p:nvSpPr>
          <p:cNvPr id="3" name="Content Placeholder 2">
            <a:extLst>
              <a:ext uri="{FF2B5EF4-FFF2-40B4-BE49-F238E27FC236}">
                <a16:creationId xmlns:a16="http://schemas.microsoft.com/office/drawing/2014/main" id="{8A7C829A-AE8C-0E3A-CAE3-9B7951B3C178}"/>
              </a:ext>
            </a:extLst>
          </p:cNvPr>
          <p:cNvSpPr>
            <a:spLocks noGrp="1"/>
          </p:cNvSpPr>
          <p:nvPr>
            <p:ph idx="1"/>
          </p:nvPr>
        </p:nvSpPr>
        <p:spPr>
          <a:xfrm>
            <a:off x="192156" y="2603832"/>
            <a:ext cx="4660393" cy="3915373"/>
          </a:xfrm>
        </p:spPr>
        <p:txBody>
          <a:bodyPr>
            <a:normAutofit/>
          </a:bodyPr>
          <a:lstStyle/>
          <a:p>
            <a:pPr marL="0" indent="0">
              <a:buNone/>
            </a:pPr>
            <a:r>
              <a:rPr lang="en-GB" sz="3600" dirty="0"/>
              <a:t>Simple Problem </a:t>
            </a:r>
          </a:p>
          <a:p>
            <a:pPr marL="0" indent="0">
              <a:buNone/>
            </a:pPr>
            <a:r>
              <a:rPr lang="en-GB" sz="3600" dirty="0"/>
              <a:t>Complicated Problem </a:t>
            </a:r>
          </a:p>
          <a:p>
            <a:pPr marL="0" indent="0">
              <a:buNone/>
            </a:pPr>
            <a:r>
              <a:rPr lang="en-GB" sz="3600" dirty="0"/>
              <a:t>Complex Problem </a:t>
            </a:r>
          </a:p>
          <a:p>
            <a:pPr marL="0" indent="0">
              <a:buNone/>
            </a:pPr>
            <a:r>
              <a:rPr lang="en-GB" sz="3600" dirty="0"/>
              <a:t>Wicked Problems </a:t>
            </a:r>
          </a:p>
          <a:p>
            <a:pPr marL="0" indent="0">
              <a:buNone/>
            </a:pPr>
            <a:endParaRPr lang="en-GB" sz="2000" dirty="0"/>
          </a:p>
        </p:txBody>
      </p:sp>
    </p:spTree>
    <p:extLst>
      <p:ext uri="{BB962C8B-B14F-4D97-AF65-F5344CB8AC3E}">
        <p14:creationId xmlns:p14="http://schemas.microsoft.com/office/powerpoint/2010/main" val="17507291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Content Placeholder 2"/>
          <p:cNvSpPr>
            <a:spLocks noGrp="1"/>
          </p:cNvSpPr>
          <p:nvPr>
            <p:ph idx="1"/>
          </p:nvPr>
        </p:nvSpPr>
        <p:spPr>
          <a:xfrm>
            <a:off x="1688856" y="1734283"/>
            <a:ext cx="8521944" cy="2954308"/>
          </a:xfrm>
        </p:spPr>
        <p:txBody>
          <a:bodyPr/>
          <a:lstStyle/>
          <a:p>
            <a:pPr marL="0" indent="0">
              <a:buNone/>
            </a:pPr>
            <a:endParaRPr lang="en-GB" altLang="en-US" sz="2100" b="1" i="1" dirty="0">
              <a:latin typeface="Arial" charset="0"/>
              <a:cs typeface="Arial" charset="0"/>
            </a:endParaRPr>
          </a:p>
          <a:p>
            <a:pPr marL="0" indent="0">
              <a:buNone/>
            </a:pPr>
            <a:endParaRPr lang="en-GB" altLang="en-US" sz="2100" b="1" i="1" dirty="0">
              <a:latin typeface="Arial" charset="0"/>
              <a:cs typeface="Arial" charset="0"/>
            </a:endParaRPr>
          </a:p>
        </p:txBody>
      </p:sp>
      <p:sp>
        <p:nvSpPr>
          <p:cNvPr id="4" name="Slide Number Placeholder 3"/>
          <p:cNvSpPr>
            <a:spLocks noGrp="1"/>
          </p:cNvSpPr>
          <p:nvPr>
            <p:ph type="sldNum" sz="quarter" idx="12"/>
          </p:nvPr>
        </p:nvSpPr>
        <p:spPr/>
        <p:txBody>
          <a:bodyPr/>
          <a:lstStyle/>
          <a:p>
            <a:pPr>
              <a:defRPr/>
            </a:pPr>
            <a:fld id="{581D90C9-E443-40DD-8DAC-A5E71C3FC66B}" type="slidenum">
              <a:rPr lang="en-GB">
                <a:solidFill>
                  <a:prstClr val="black">
                    <a:tint val="75000"/>
                  </a:prstClr>
                </a:solidFill>
                <a:latin typeface="Calibri"/>
              </a:rPr>
              <a:pPr>
                <a:defRPr/>
              </a:pPr>
              <a:t>11</a:t>
            </a:fld>
            <a:endParaRPr lang="en-GB" dirty="0">
              <a:solidFill>
                <a:prstClr val="black">
                  <a:tint val="75000"/>
                </a:prstClr>
              </a:solidFill>
              <a:latin typeface="Calibri"/>
            </a:endParaRPr>
          </a:p>
        </p:txBody>
      </p:sp>
      <p:sp>
        <p:nvSpPr>
          <p:cNvPr id="5" name="Title 1">
            <a:extLst>
              <a:ext uri="{FF2B5EF4-FFF2-40B4-BE49-F238E27FC236}">
                <a16:creationId xmlns:a16="http://schemas.microsoft.com/office/drawing/2014/main" id="{8DD5A2BA-F111-49B7-A597-BD63B07F2044}"/>
              </a:ext>
            </a:extLst>
          </p:cNvPr>
          <p:cNvSpPr>
            <a:spLocks noGrp="1"/>
          </p:cNvSpPr>
          <p:nvPr>
            <p:ph type="title"/>
          </p:nvPr>
        </p:nvSpPr>
        <p:spPr>
          <a:xfrm>
            <a:off x="2550708" y="102527"/>
            <a:ext cx="7294880" cy="856643"/>
          </a:xfrm>
        </p:spPr>
        <p:txBody>
          <a:bodyPr>
            <a:noAutofit/>
          </a:bodyPr>
          <a:lstStyle/>
          <a:p>
            <a:pPr>
              <a:defRPr/>
            </a:pPr>
            <a:r>
              <a:rPr lang="en-GB" sz="3200" b="1" dirty="0">
                <a:solidFill>
                  <a:srgbClr val="0070C0"/>
                </a:solidFill>
                <a:effectLst>
                  <a:outerShdw blurRad="38100" dist="38100" dir="2700000" algn="tl">
                    <a:srgbClr val="000000">
                      <a:alpha val="43137"/>
                    </a:srgbClr>
                  </a:outerShdw>
                </a:effectLst>
                <a:latin typeface="+mn-lt"/>
                <a:cs typeface="Arial" panose="020B0604020202020204" pitchFamily="34" charset="0"/>
              </a:rPr>
              <a:t>Problem solving &amp; decision making</a:t>
            </a:r>
          </a:p>
        </p:txBody>
      </p:sp>
      <p:sp>
        <p:nvSpPr>
          <p:cNvPr id="3" name="Rectangle 2">
            <a:extLst>
              <a:ext uri="{FF2B5EF4-FFF2-40B4-BE49-F238E27FC236}">
                <a16:creationId xmlns:a16="http://schemas.microsoft.com/office/drawing/2014/main" id="{4BA378F0-0C87-904B-B802-DFDA2E8DF29F}"/>
              </a:ext>
            </a:extLst>
          </p:cNvPr>
          <p:cNvSpPr/>
          <p:nvPr/>
        </p:nvSpPr>
        <p:spPr>
          <a:xfrm>
            <a:off x="2178134" y="959170"/>
            <a:ext cx="8040029" cy="4708981"/>
          </a:xfrm>
          <a:prstGeom prst="rect">
            <a:avLst/>
          </a:prstGeom>
        </p:spPr>
        <p:txBody>
          <a:bodyPr wrap="square">
            <a:spAutoFit/>
          </a:bodyPr>
          <a:lstStyle/>
          <a:p>
            <a:pPr marL="342900" indent="-342900">
              <a:buFont typeface="Arial" panose="020B0604020202020204" pitchFamily="34" charset="0"/>
              <a:buChar char="•"/>
            </a:pPr>
            <a:r>
              <a:rPr lang="en-US" sz="2000" dirty="0">
                <a:solidFill>
                  <a:prstClr val="black"/>
                </a:solidFill>
                <a:latin typeface="Myriad Pro"/>
              </a:rPr>
              <a:t>Problem solving and decision-making are important skills for business and life. Problem-solving often involves decision-making, and decision-making is especially important for management and leadership.</a:t>
            </a:r>
          </a:p>
          <a:p>
            <a:pPr marL="342900" indent="-342900">
              <a:buFont typeface="Arial" panose="020B0604020202020204" pitchFamily="34" charset="0"/>
              <a:buChar char="•"/>
            </a:pPr>
            <a:endParaRPr lang="en-US" sz="2000" dirty="0">
              <a:solidFill>
                <a:prstClr val="black"/>
              </a:solidFill>
              <a:latin typeface="Myriad Pro"/>
            </a:endParaRPr>
          </a:p>
          <a:p>
            <a:pPr marL="342900" indent="-342900">
              <a:buFont typeface="Arial" panose="020B0604020202020204" pitchFamily="34" charset="0"/>
              <a:buChar char="•"/>
            </a:pPr>
            <a:r>
              <a:rPr lang="en-US" sz="2000" dirty="0">
                <a:solidFill>
                  <a:prstClr val="black"/>
                </a:solidFill>
                <a:latin typeface="Myriad Pro"/>
              </a:rPr>
              <a:t>There are processes and techniques to improve decision-making and the quality of decisions.</a:t>
            </a:r>
          </a:p>
          <a:p>
            <a:pPr marL="342900" indent="-342900">
              <a:buFont typeface="Arial" panose="020B0604020202020204" pitchFamily="34" charset="0"/>
              <a:buChar char="•"/>
            </a:pPr>
            <a:endParaRPr lang="en-US" sz="2000" dirty="0">
              <a:solidFill>
                <a:prstClr val="black"/>
              </a:solidFill>
              <a:latin typeface="Myriad Pro"/>
            </a:endParaRPr>
          </a:p>
          <a:p>
            <a:pPr marL="342900" indent="-342900">
              <a:buFont typeface="Arial" panose="020B0604020202020204" pitchFamily="34" charset="0"/>
              <a:buChar char="•"/>
            </a:pPr>
            <a:r>
              <a:rPr lang="en-US" sz="2000" dirty="0">
                <a:solidFill>
                  <a:prstClr val="black"/>
                </a:solidFill>
                <a:latin typeface="Myriad Pro"/>
              </a:rPr>
              <a:t>Decision-making is more natural to certain personalities, so these people should focus more on improving the quality of their decisions.</a:t>
            </a:r>
          </a:p>
          <a:p>
            <a:pPr marL="342900" indent="-342900">
              <a:buFont typeface="Arial" panose="020B0604020202020204" pitchFamily="34" charset="0"/>
              <a:buChar char="•"/>
            </a:pPr>
            <a:endParaRPr lang="en-US" sz="2000" dirty="0">
              <a:solidFill>
                <a:prstClr val="black"/>
              </a:solidFill>
              <a:latin typeface="Myriad Pro"/>
            </a:endParaRPr>
          </a:p>
          <a:p>
            <a:pPr marL="342900" indent="-342900">
              <a:buFont typeface="Arial" panose="020B0604020202020204" pitchFamily="34" charset="0"/>
              <a:buChar char="•"/>
            </a:pPr>
            <a:r>
              <a:rPr lang="en-US" sz="2000" dirty="0">
                <a:solidFill>
                  <a:prstClr val="black"/>
                </a:solidFill>
                <a:latin typeface="Myriad Pro"/>
              </a:rPr>
              <a:t>People that are less natural decision-makers are often able to make quality assessments, but then need to be more decisive in acting upon the assessments made.</a:t>
            </a:r>
          </a:p>
        </p:txBody>
      </p:sp>
    </p:spTree>
    <p:extLst>
      <p:ext uri="{BB962C8B-B14F-4D97-AF65-F5344CB8AC3E}">
        <p14:creationId xmlns:p14="http://schemas.microsoft.com/office/powerpoint/2010/main" val="490195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Content Placeholder 2"/>
          <p:cNvSpPr>
            <a:spLocks noGrp="1"/>
          </p:cNvSpPr>
          <p:nvPr>
            <p:ph idx="1"/>
          </p:nvPr>
        </p:nvSpPr>
        <p:spPr>
          <a:xfrm>
            <a:off x="2022508" y="1806365"/>
            <a:ext cx="8291603" cy="3178969"/>
          </a:xfrm>
        </p:spPr>
        <p:txBody>
          <a:bodyPr/>
          <a:lstStyle/>
          <a:p>
            <a:pPr marL="0" indent="0">
              <a:buNone/>
            </a:pPr>
            <a:endParaRPr lang="en-GB" altLang="en-US" sz="2100" b="1" i="1" dirty="0">
              <a:latin typeface="Arial" charset="0"/>
              <a:cs typeface="Arial" charset="0"/>
            </a:endParaRPr>
          </a:p>
          <a:p>
            <a:pPr marL="0" indent="0">
              <a:buNone/>
            </a:pPr>
            <a:endParaRPr lang="en-GB" altLang="en-US" sz="2100" b="1" i="1" dirty="0">
              <a:latin typeface="Arial" charset="0"/>
              <a:cs typeface="Arial" charset="0"/>
            </a:endParaRPr>
          </a:p>
        </p:txBody>
      </p:sp>
      <p:sp>
        <p:nvSpPr>
          <p:cNvPr id="4" name="Slide Number Placeholder 3"/>
          <p:cNvSpPr>
            <a:spLocks noGrp="1"/>
          </p:cNvSpPr>
          <p:nvPr>
            <p:ph type="sldNum" sz="quarter" idx="12"/>
          </p:nvPr>
        </p:nvSpPr>
        <p:spPr/>
        <p:txBody>
          <a:bodyPr/>
          <a:lstStyle/>
          <a:p>
            <a:pPr>
              <a:defRPr/>
            </a:pPr>
            <a:fld id="{A71ADC00-556C-4D8F-9EF7-5ABCA9355528}" type="slidenum">
              <a:rPr lang="en-GB">
                <a:solidFill>
                  <a:prstClr val="black">
                    <a:tint val="75000"/>
                  </a:prstClr>
                </a:solidFill>
                <a:latin typeface="Calibri"/>
              </a:rPr>
              <a:pPr>
                <a:defRPr/>
              </a:pPr>
              <a:t>12</a:t>
            </a:fld>
            <a:endParaRPr lang="en-GB" dirty="0">
              <a:solidFill>
                <a:prstClr val="black">
                  <a:tint val="75000"/>
                </a:prstClr>
              </a:solidFill>
              <a:latin typeface="Calibri"/>
            </a:endParaRPr>
          </a:p>
        </p:txBody>
      </p:sp>
      <p:sp>
        <p:nvSpPr>
          <p:cNvPr id="5" name="Rectangle 2">
            <a:extLst>
              <a:ext uri="{FF2B5EF4-FFF2-40B4-BE49-F238E27FC236}">
                <a16:creationId xmlns:a16="http://schemas.microsoft.com/office/drawing/2014/main" id="{A75A138E-7FC4-40BA-92A7-F8EEE5503EDA}"/>
              </a:ext>
            </a:extLst>
          </p:cNvPr>
          <p:cNvSpPr>
            <a:spLocks noGrp="1" noChangeArrowheads="1"/>
          </p:cNvSpPr>
          <p:nvPr>
            <p:ph type="title"/>
          </p:nvPr>
        </p:nvSpPr>
        <p:spPr>
          <a:xfrm>
            <a:off x="2891235" y="299024"/>
            <a:ext cx="6172200" cy="857250"/>
          </a:xfrm>
        </p:spPr>
        <p:txBody>
          <a:bodyPr>
            <a:normAutofit/>
          </a:bodyPr>
          <a:lstStyle/>
          <a:p>
            <a:pPr>
              <a:defRPr/>
            </a:pPr>
            <a:r>
              <a:rPr lang="en-GB" altLang="en-US" sz="3600" b="1" dirty="0">
                <a:effectLst>
                  <a:outerShdw blurRad="38100" dist="38100" dir="2700000" algn="tl">
                    <a:srgbClr val="000000">
                      <a:alpha val="43137"/>
                    </a:srgbClr>
                  </a:outerShdw>
                </a:effectLst>
                <a:latin typeface="+mn-lt"/>
                <a:cs typeface="Arial" panose="020B0604020202020204" pitchFamily="34" charset="0"/>
              </a:rPr>
              <a:t>Diagnosing Problems</a:t>
            </a:r>
          </a:p>
        </p:txBody>
      </p:sp>
      <p:sp>
        <p:nvSpPr>
          <p:cNvPr id="2" name="Rectangle 1">
            <a:extLst>
              <a:ext uri="{FF2B5EF4-FFF2-40B4-BE49-F238E27FC236}">
                <a16:creationId xmlns:a16="http://schemas.microsoft.com/office/drawing/2014/main" id="{49B4675D-868B-4C6F-8794-49C89FED8085}"/>
              </a:ext>
            </a:extLst>
          </p:cNvPr>
          <p:cNvSpPr/>
          <p:nvPr/>
        </p:nvSpPr>
        <p:spPr>
          <a:xfrm>
            <a:off x="2105163" y="1511628"/>
            <a:ext cx="7981674" cy="3194721"/>
          </a:xfrm>
          <a:prstGeom prst="rect">
            <a:avLst/>
          </a:prstGeom>
        </p:spPr>
        <p:txBody>
          <a:bodyPr wrap="square">
            <a:spAutoFit/>
          </a:bodyPr>
          <a:lstStyle/>
          <a:p>
            <a:pPr>
              <a:lnSpc>
                <a:spcPct val="90000"/>
              </a:lnSpc>
            </a:pPr>
            <a:r>
              <a:rPr lang="en-GB" altLang="en-US" sz="2800" dirty="0">
                <a:solidFill>
                  <a:prstClr val="black"/>
                </a:solidFill>
                <a:latin typeface="Myriad Pro"/>
                <a:cs typeface="Arial" charset="0"/>
              </a:rPr>
              <a:t>The first stage in the problem-solving process is recognising a problem exists:</a:t>
            </a:r>
          </a:p>
          <a:p>
            <a:pPr>
              <a:lnSpc>
                <a:spcPct val="90000"/>
              </a:lnSpc>
            </a:pPr>
            <a:endParaRPr lang="en-GB" altLang="en-US" sz="2800" dirty="0">
              <a:solidFill>
                <a:prstClr val="black"/>
              </a:solidFill>
              <a:latin typeface="Myriad Pro"/>
              <a:cs typeface="Arial" charset="0"/>
            </a:endParaRPr>
          </a:p>
          <a:p>
            <a:pPr marL="342900" indent="-342900">
              <a:lnSpc>
                <a:spcPct val="90000"/>
              </a:lnSpc>
              <a:buFont typeface="Arial" panose="020B0604020202020204" pitchFamily="34" charset="0"/>
              <a:buChar char="•"/>
            </a:pPr>
            <a:r>
              <a:rPr lang="en-GB" altLang="en-US" sz="2800" dirty="0">
                <a:solidFill>
                  <a:prstClr val="black"/>
                </a:solidFill>
                <a:latin typeface="Myriad Pro"/>
                <a:cs typeface="Arial" charset="0"/>
              </a:rPr>
              <a:t>Many day-to-day problems can easily be resolved by taking decisive actions</a:t>
            </a:r>
          </a:p>
          <a:p>
            <a:pPr marL="342900" indent="-342900">
              <a:lnSpc>
                <a:spcPct val="90000"/>
              </a:lnSpc>
              <a:buFont typeface="Arial" panose="020B0604020202020204" pitchFamily="34" charset="0"/>
              <a:buChar char="•"/>
            </a:pPr>
            <a:endParaRPr lang="en-GB" altLang="en-US" sz="2800" dirty="0">
              <a:solidFill>
                <a:prstClr val="black"/>
              </a:solidFill>
              <a:latin typeface="Myriad Pro"/>
              <a:cs typeface="Arial" charset="0"/>
            </a:endParaRPr>
          </a:p>
          <a:p>
            <a:pPr marL="342900" indent="-342900">
              <a:lnSpc>
                <a:spcPct val="90000"/>
              </a:lnSpc>
              <a:buFont typeface="Arial" panose="020B0604020202020204" pitchFamily="34" charset="0"/>
              <a:buChar char="•"/>
            </a:pPr>
            <a:r>
              <a:rPr lang="en-GB" altLang="en-US" sz="2800" dirty="0">
                <a:solidFill>
                  <a:prstClr val="black"/>
                </a:solidFill>
                <a:latin typeface="Myriad Pro"/>
                <a:cs typeface="Arial" charset="0"/>
              </a:rPr>
              <a:t>Problems that are more complex often require lengthy deliberation.</a:t>
            </a:r>
          </a:p>
        </p:txBody>
      </p:sp>
    </p:spTree>
    <p:extLst>
      <p:ext uri="{BB962C8B-B14F-4D97-AF65-F5344CB8AC3E}">
        <p14:creationId xmlns:p14="http://schemas.microsoft.com/office/powerpoint/2010/main" val="27312162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Content Placeholder 2"/>
          <p:cNvSpPr>
            <a:spLocks noGrp="1"/>
          </p:cNvSpPr>
          <p:nvPr>
            <p:ph idx="1"/>
          </p:nvPr>
        </p:nvSpPr>
        <p:spPr>
          <a:xfrm>
            <a:off x="1833929" y="1830775"/>
            <a:ext cx="8231798" cy="2853929"/>
          </a:xfrm>
        </p:spPr>
        <p:txBody>
          <a:bodyPr>
            <a:normAutofit/>
          </a:bodyPr>
          <a:lstStyle/>
          <a:p>
            <a:pPr marL="0" indent="0">
              <a:buNone/>
            </a:pPr>
            <a:endParaRPr lang="en-GB" altLang="en-US" sz="2100" b="1" i="1" dirty="0">
              <a:latin typeface="Arial" charset="0"/>
              <a:cs typeface="Arial" charset="0"/>
            </a:endParaRPr>
          </a:p>
          <a:p>
            <a:pPr marL="0" indent="0">
              <a:buNone/>
            </a:pPr>
            <a:endParaRPr lang="en-GB" altLang="en-US" sz="2100" b="1" i="1" dirty="0">
              <a:latin typeface="Arial" charset="0"/>
              <a:cs typeface="Arial" charset="0"/>
            </a:endParaRPr>
          </a:p>
        </p:txBody>
      </p:sp>
      <p:sp>
        <p:nvSpPr>
          <p:cNvPr id="4" name="Slide Number Placeholder 3"/>
          <p:cNvSpPr>
            <a:spLocks noGrp="1"/>
          </p:cNvSpPr>
          <p:nvPr>
            <p:ph type="sldNum" sz="quarter" idx="12"/>
          </p:nvPr>
        </p:nvSpPr>
        <p:spPr/>
        <p:txBody>
          <a:bodyPr/>
          <a:lstStyle/>
          <a:p>
            <a:pPr>
              <a:defRPr/>
            </a:pPr>
            <a:fld id="{FAFBA7DE-4895-43D2-988C-9888CAFBC059}" type="slidenum">
              <a:rPr lang="en-GB">
                <a:solidFill>
                  <a:prstClr val="black">
                    <a:tint val="75000"/>
                  </a:prstClr>
                </a:solidFill>
                <a:latin typeface="Calibri"/>
              </a:rPr>
              <a:pPr>
                <a:defRPr/>
              </a:pPr>
              <a:t>13</a:t>
            </a:fld>
            <a:endParaRPr lang="en-GB" dirty="0">
              <a:solidFill>
                <a:prstClr val="black">
                  <a:tint val="75000"/>
                </a:prstClr>
              </a:solidFill>
              <a:latin typeface="Calibri"/>
            </a:endParaRPr>
          </a:p>
        </p:txBody>
      </p:sp>
      <p:sp>
        <p:nvSpPr>
          <p:cNvPr id="5" name="Rectangle 2">
            <a:extLst>
              <a:ext uri="{FF2B5EF4-FFF2-40B4-BE49-F238E27FC236}">
                <a16:creationId xmlns:a16="http://schemas.microsoft.com/office/drawing/2014/main" id="{F29FE3C9-1CB8-4453-9A86-58AD22C418C1}"/>
              </a:ext>
            </a:extLst>
          </p:cNvPr>
          <p:cNvSpPr>
            <a:spLocks noGrp="1" noChangeArrowheads="1"/>
          </p:cNvSpPr>
          <p:nvPr>
            <p:ph type="title"/>
          </p:nvPr>
        </p:nvSpPr>
        <p:spPr>
          <a:xfrm>
            <a:off x="2349766" y="332852"/>
            <a:ext cx="7495823" cy="857250"/>
          </a:xfrm>
        </p:spPr>
        <p:txBody>
          <a:bodyPr>
            <a:noAutofit/>
          </a:bodyPr>
          <a:lstStyle/>
          <a:p>
            <a:pPr>
              <a:defRPr/>
            </a:pPr>
            <a:r>
              <a:rPr lang="en-GB" altLang="en-US" sz="3200" b="1" dirty="0">
                <a:solidFill>
                  <a:srgbClr val="0070C0"/>
                </a:solidFill>
                <a:effectLst>
                  <a:outerShdw blurRad="38100" dist="38100" dir="2700000" algn="tl">
                    <a:srgbClr val="000000">
                      <a:alpha val="43137"/>
                    </a:srgbClr>
                  </a:outerShdw>
                </a:effectLst>
                <a:latin typeface="+mn-lt"/>
                <a:cs typeface="Arial" panose="020B0604020202020204" pitchFamily="34" charset="0"/>
              </a:rPr>
              <a:t>Problems can be diagnosed through</a:t>
            </a:r>
          </a:p>
        </p:txBody>
      </p:sp>
      <p:sp>
        <p:nvSpPr>
          <p:cNvPr id="2" name="Rectangle 1">
            <a:extLst>
              <a:ext uri="{FF2B5EF4-FFF2-40B4-BE49-F238E27FC236}">
                <a16:creationId xmlns:a16="http://schemas.microsoft.com/office/drawing/2014/main" id="{07AF6A5B-C6F1-46D7-B50C-BD799BBA01A5}"/>
              </a:ext>
            </a:extLst>
          </p:cNvPr>
          <p:cNvSpPr/>
          <p:nvPr/>
        </p:nvSpPr>
        <p:spPr>
          <a:xfrm>
            <a:off x="2446456" y="1659367"/>
            <a:ext cx="7299088" cy="3108543"/>
          </a:xfrm>
          <a:prstGeom prst="rect">
            <a:avLst/>
          </a:prstGeom>
        </p:spPr>
        <p:txBody>
          <a:bodyPr wrap="square">
            <a:spAutoFit/>
          </a:bodyPr>
          <a:lstStyle/>
          <a:p>
            <a:pPr marL="342900" indent="-342900">
              <a:buFont typeface="Arial" panose="020B0604020202020204" pitchFamily="34" charset="0"/>
              <a:buChar char="•"/>
            </a:pPr>
            <a:r>
              <a:rPr lang="en-GB" altLang="en-US" sz="2800" dirty="0">
                <a:solidFill>
                  <a:prstClr val="black"/>
                </a:solidFill>
                <a:latin typeface="Myriad Pro"/>
                <a:cs typeface="Arial" charset="0"/>
              </a:rPr>
              <a:t>Continuously monitoring performance</a:t>
            </a:r>
          </a:p>
          <a:p>
            <a:pPr marL="342900" indent="-342900">
              <a:buFont typeface="Arial" panose="020B0604020202020204" pitchFamily="34" charset="0"/>
              <a:buChar char="•"/>
            </a:pPr>
            <a:endParaRPr lang="en-GB" altLang="en-US" sz="2800" dirty="0">
              <a:solidFill>
                <a:prstClr val="black"/>
              </a:solidFill>
              <a:latin typeface="Myriad Pro"/>
              <a:cs typeface="Arial" charset="0"/>
            </a:endParaRPr>
          </a:p>
          <a:p>
            <a:pPr marL="342900" indent="-342900">
              <a:buFont typeface="Arial" panose="020B0604020202020204" pitchFamily="34" charset="0"/>
              <a:buChar char="•"/>
            </a:pPr>
            <a:r>
              <a:rPr lang="en-GB" altLang="en-US" sz="2800" dirty="0">
                <a:solidFill>
                  <a:prstClr val="black"/>
                </a:solidFill>
                <a:latin typeface="Myriad Pro"/>
                <a:cs typeface="Arial" charset="0"/>
              </a:rPr>
              <a:t>Listening to subordinates</a:t>
            </a:r>
          </a:p>
          <a:p>
            <a:pPr marL="342900" indent="-342900">
              <a:buFont typeface="Arial" panose="020B0604020202020204" pitchFamily="34" charset="0"/>
              <a:buChar char="•"/>
            </a:pPr>
            <a:endParaRPr lang="en-GB" altLang="en-US" sz="2800" dirty="0">
              <a:solidFill>
                <a:prstClr val="black"/>
              </a:solidFill>
              <a:latin typeface="Myriad Pro"/>
              <a:cs typeface="Arial" charset="0"/>
            </a:endParaRPr>
          </a:p>
          <a:p>
            <a:pPr marL="342900" indent="-342900">
              <a:buFont typeface="Arial" panose="020B0604020202020204" pitchFamily="34" charset="0"/>
              <a:buChar char="•"/>
            </a:pPr>
            <a:r>
              <a:rPr lang="en-GB" altLang="en-US" sz="2800" dirty="0">
                <a:solidFill>
                  <a:prstClr val="black"/>
                </a:solidFill>
                <a:latin typeface="Myriad Pro"/>
                <a:cs typeface="Arial" charset="0"/>
              </a:rPr>
              <a:t>Observing subordinates’ behaviour</a:t>
            </a:r>
          </a:p>
          <a:p>
            <a:pPr marL="342900" indent="-342900">
              <a:buFont typeface="Arial" panose="020B0604020202020204" pitchFamily="34" charset="0"/>
              <a:buChar char="•"/>
            </a:pPr>
            <a:endParaRPr lang="en-GB" altLang="en-US" sz="2800" dirty="0">
              <a:solidFill>
                <a:prstClr val="black"/>
              </a:solidFill>
              <a:latin typeface="Myriad Pro"/>
              <a:cs typeface="Arial" charset="0"/>
            </a:endParaRPr>
          </a:p>
          <a:p>
            <a:pPr marL="342900" indent="-342900">
              <a:buFont typeface="Arial" panose="020B0604020202020204" pitchFamily="34" charset="0"/>
              <a:buChar char="•"/>
            </a:pPr>
            <a:r>
              <a:rPr lang="en-GB" altLang="en-US" sz="2800" dirty="0">
                <a:solidFill>
                  <a:prstClr val="black"/>
                </a:solidFill>
                <a:latin typeface="Myriad Pro"/>
                <a:cs typeface="Arial" charset="0"/>
              </a:rPr>
              <a:t>Establishing the cause of the problem</a:t>
            </a:r>
            <a:endParaRPr lang="en-GB" sz="2800" dirty="0">
              <a:solidFill>
                <a:prstClr val="black"/>
              </a:solidFill>
              <a:latin typeface="Myriad Pro"/>
            </a:endParaRPr>
          </a:p>
        </p:txBody>
      </p:sp>
    </p:spTree>
    <p:extLst>
      <p:ext uri="{BB962C8B-B14F-4D97-AF65-F5344CB8AC3E}">
        <p14:creationId xmlns:p14="http://schemas.microsoft.com/office/powerpoint/2010/main" val="40438519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DC552A-45BA-4015-AFCF-030E1CB75FAE}"/>
              </a:ext>
            </a:extLst>
          </p:cNvPr>
          <p:cNvSpPr>
            <a:spLocks noGrp="1"/>
          </p:cNvSpPr>
          <p:nvPr>
            <p:ph type="title"/>
          </p:nvPr>
        </p:nvSpPr>
        <p:spPr>
          <a:xfrm>
            <a:off x="1981200" y="197768"/>
            <a:ext cx="8229600" cy="1143000"/>
          </a:xfrm>
        </p:spPr>
        <p:txBody>
          <a:bodyPr>
            <a:normAutofit/>
          </a:bodyPr>
          <a:lstStyle/>
          <a:p>
            <a:r>
              <a:rPr lang="en-GB" altLang="en-US" sz="3600" b="1" dirty="0">
                <a:solidFill>
                  <a:srgbClr val="0070C0"/>
                </a:solidFill>
                <a:effectLst>
                  <a:outerShdw blurRad="38100" dist="38100" dir="2700000" algn="tl">
                    <a:srgbClr val="000000">
                      <a:alpha val="43137"/>
                    </a:srgbClr>
                  </a:outerShdw>
                </a:effectLst>
                <a:latin typeface="+mn-lt"/>
                <a:cs typeface="Arial" panose="020B0604020202020204" pitchFamily="34" charset="0"/>
              </a:rPr>
              <a:t>Initial Analysis</a:t>
            </a:r>
            <a:endParaRPr lang="en-GB" sz="3600" dirty="0">
              <a:solidFill>
                <a:srgbClr val="0070C0"/>
              </a:solidFill>
              <a:latin typeface="+mn-lt"/>
            </a:endParaRPr>
          </a:p>
        </p:txBody>
      </p:sp>
      <p:sp>
        <p:nvSpPr>
          <p:cNvPr id="3" name="Content Placeholder 2">
            <a:extLst>
              <a:ext uri="{FF2B5EF4-FFF2-40B4-BE49-F238E27FC236}">
                <a16:creationId xmlns:a16="http://schemas.microsoft.com/office/drawing/2014/main" id="{004CCF13-3EFD-475E-9DDC-4303C0211B53}"/>
              </a:ext>
            </a:extLst>
          </p:cNvPr>
          <p:cNvSpPr>
            <a:spLocks noGrp="1"/>
          </p:cNvSpPr>
          <p:nvPr>
            <p:ph idx="1"/>
          </p:nvPr>
        </p:nvSpPr>
        <p:spPr>
          <a:xfrm>
            <a:off x="3584222" y="1600200"/>
            <a:ext cx="5198534" cy="3917032"/>
          </a:xfrm>
        </p:spPr>
        <p:txBody>
          <a:bodyPr>
            <a:normAutofit/>
          </a:bodyPr>
          <a:lstStyle/>
          <a:p>
            <a:r>
              <a:rPr lang="en-GB" altLang="en-US" sz="2800" dirty="0">
                <a:cs typeface="Arial" charset="0"/>
              </a:rPr>
              <a:t>Gather information</a:t>
            </a:r>
          </a:p>
          <a:p>
            <a:endParaRPr lang="en-GB" altLang="en-US" sz="2800" dirty="0">
              <a:cs typeface="Arial" charset="0"/>
            </a:endParaRPr>
          </a:p>
          <a:p>
            <a:r>
              <a:rPr lang="en-GB" altLang="en-US" sz="2800" dirty="0">
                <a:cs typeface="Arial" charset="0"/>
              </a:rPr>
              <a:t>Define the scope</a:t>
            </a:r>
          </a:p>
          <a:p>
            <a:endParaRPr lang="en-GB" altLang="en-US" sz="2800" dirty="0">
              <a:cs typeface="Arial" charset="0"/>
            </a:endParaRPr>
          </a:p>
          <a:p>
            <a:r>
              <a:rPr lang="en-GB" altLang="en-US" sz="2800" dirty="0">
                <a:cs typeface="Arial" charset="0"/>
              </a:rPr>
              <a:t>Define the Impact</a:t>
            </a:r>
          </a:p>
          <a:p>
            <a:endParaRPr lang="en-GB" altLang="en-US" sz="2800" dirty="0">
              <a:cs typeface="Arial" charset="0"/>
            </a:endParaRPr>
          </a:p>
          <a:p>
            <a:r>
              <a:rPr lang="en-GB" altLang="en-US" sz="2800" dirty="0">
                <a:cs typeface="Arial" charset="0"/>
              </a:rPr>
              <a:t>Determine consequences</a:t>
            </a:r>
          </a:p>
          <a:p>
            <a:endParaRPr lang="en-GB" sz="2800" dirty="0"/>
          </a:p>
        </p:txBody>
      </p:sp>
    </p:spTree>
    <p:extLst>
      <p:ext uri="{BB962C8B-B14F-4D97-AF65-F5344CB8AC3E}">
        <p14:creationId xmlns:p14="http://schemas.microsoft.com/office/powerpoint/2010/main" val="4642366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1F1104-BA29-414E-A56C-B3A750787317}"/>
              </a:ext>
            </a:extLst>
          </p:cNvPr>
          <p:cNvSpPr>
            <a:spLocks noGrp="1"/>
          </p:cNvSpPr>
          <p:nvPr>
            <p:ph type="title"/>
          </p:nvPr>
        </p:nvSpPr>
        <p:spPr>
          <a:xfrm>
            <a:off x="1981200" y="152611"/>
            <a:ext cx="8229600" cy="1143000"/>
          </a:xfrm>
        </p:spPr>
        <p:txBody>
          <a:bodyPr>
            <a:normAutofit/>
          </a:bodyPr>
          <a:lstStyle/>
          <a:p>
            <a:r>
              <a:rPr lang="en-GB" altLang="en-US" sz="3600" b="1" dirty="0">
                <a:solidFill>
                  <a:srgbClr val="0070C0"/>
                </a:solidFill>
                <a:effectLst>
                  <a:outerShdw blurRad="38100" dist="38100" dir="2700000" algn="tl">
                    <a:srgbClr val="000000">
                      <a:alpha val="43137"/>
                    </a:srgbClr>
                  </a:outerShdw>
                </a:effectLst>
                <a:latin typeface="+mn-lt"/>
                <a:cs typeface="Arial" panose="020B0604020202020204" pitchFamily="34" charset="0"/>
              </a:rPr>
              <a:t>What next?</a:t>
            </a:r>
            <a:endParaRPr lang="en-GB" sz="3600" dirty="0">
              <a:solidFill>
                <a:srgbClr val="0070C0"/>
              </a:solidFill>
              <a:latin typeface="+mn-lt"/>
            </a:endParaRPr>
          </a:p>
        </p:txBody>
      </p:sp>
      <p:sp>
        <p:nvSpPr>
          <p:cNvPr id="3" name="Content Placeholder 2">
            <a:extLst>
              <a:ext uri="{FF2B5EF4-FFF2-40B4-BE49-F238E27FC236}">
                <a16:creationId xmlns:a16="http://schemas.microsoft.com/office/drawing/2014/main" id="{F4EA1360-34BF-4F61-8581-10833710AA0A}"/>
              </a:ext>
            </a:extLst>
          </p:cNvPr>
          <p:cNvSpPr>
            <a:spLocks noGrp="1"/>
          </p:cNvSpPr>
          <p:nvPr>
            <p:ph idx="1"/>
          </p:nvPr>
        </p:nvSpPr>
        <p:spPr>
          <a:xfrm>
            <a:off x="2971163" y="1470484"/>
            <a:ext cx="6249675" cy="3917032"/>
          </a:xfrm>
        </p:spPr>
        <p:txBody>
          <a:bodyPr>
            <a:noAutofit/>
          </a:bodyPr>
          <a:lstStyle/>
          <a:p>
            <a:r>
              <a:rPr lang="en-GB" altLang="en-US" sz="2800" dirty="0">
                <a:cs typeface="Arial" charset="0"/>
              </a:rPr>
              <a:t>Decide to do nothing</a:t>
            </a:r>
          </a:p>
          <a:p>
            <a:r>
              <a:rPr lang="en-GB" altLang="en-US" sz="2800" dirty="0">
                <a:cs typeface="Arial" charset="0"/>
              </a:rPr>
              <a:t>Keep the problem under surveillance and review it (later date)</a:t>
            </a:r>
          </a:p>
          <a:p>
            <a:r>
              <a:rPr lang="en-GB" altLang="en-US" sz="2800" dirty="0">
                <a:cs typeface="Arial" charset="0"/>
              </a:rPr>
              <a:t>Contain the problem</a:t>
            </a:r>
          </a:p>
          <a:p>
            <a:r>
              <a:rPr lang="en-GB" altLang="en-US" sz="2800" dirty="0">
                <a:cs typeface="Arial" charset="0"/>
              </a:rPr>
              <a:t>Find a solution</a:t>
            </a:r>
            <a:endParaRPr lang="en-GB" sz="2800" dirty="0"/>
          </a:p>
        </p:txBody>
      </p:sp>
    </p:spTree>
    <p:extLst>
      <p:ext uri="{BB962C8B-B14F-4D97-AF65-F5344CB8AC3E}">
        <p14:creationId xmlns:p14="http://schemas.microsoft.com/office/powerpoint/2010/main" val="8398387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CF336E-3C6C-448C-360B-84C2BEDA1F33}"/>
              </a:ext>
            </a:extLst>
          </p:cNvPr>
          <p:cNvSpPr>
            <a:spLocks noGrp="1"/>
          </p:cNvSpPr>
          <p:nvPr>
            <p:ph type="title"/>
          </p:nvPr>
        </p:nvSpPr>
        <p:spPr/>
        <p:txBody>
          <a:bodyPr/>
          <a:lstStyle/>
          <a:p>
            <a:pPr algn="ctr"/>
            <a:r>
              <a:rPr lang="en-GB" dirty="0"/>
              <a:t>Problem Solving </a:t>
            </a:r>
          </a:p>
        </p:txBody>
      </p:sp>
      <p:pic>
        <p:nvPicPr>
          <p:cNvPr id="5" name="Content Placeholder 4">
            <a:extLst>
              <a:ext uri="{FF2B5EF4-FFF2-40B4-BE49-F238E27FC236}">
                <a16:creationId xmlns:a16="http://schemas.microsoft.com/office/drawing/2014/main" id="{722330CF-29CF-0B61-150D-23738EECDE8B}"/>
              </a:ext>
            </a:extLst>
          </p:cNvPr>
          <p:cNvPicPr>
            <a:picLocks noGrp="1" noChangeAspect="1"/>
          </p:cNvPicPr>
          <p:nvPr>
            <p:ph idx="1"/>
          </p:nvPr>
        </p:nvPicPr>
        <p:blipFill>
          <a:blip r:embed="rId3"/>
          <a:stretch>
            <a:fillRect/>
          </a:stretch>
        </p:blipFill>
        <p:spPr>
          <a:xfrm>
            <a:off x="2187767" y="1825625"/>
            <a:ext cx="7816465" cy="4351338"/>
          </a:xfrm>
          <a:prstGeom prst="rect">
            <a:avLst/>
          </a:prstGeom>
        </p:spPr>
      </p:pic>
    </p:spTree>
    <p:extLst>
      <p:ext uri="{BB962C8B-B14F-4D97-AF65-F5344CB8AC3E}">
        <p14:creationId xmlns:p14="http://schemas.microsoft.com/office/powerpoint/2010/main" val="2435166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DFD8E-6D69-0294-4B24-E7EE62928D0E}"/>
              </a:ext>
            </a:extLst>
          </p:cNvPr>
          <p:cNvSpPr>
            <a:spLocks noGrp="1"/>
          </p:cNvSpPr>
          <p:nvPr>
            <p:ph type="title"/>
          </p:nvPr>
        </p:nvSpPr>
        <p:spPr/>
        <p:txBody>
          <a:bodyPr/>
          <a:lstStyle/>
          <a:p>
            <a:pPr algn="ctr"/>
            <a:r>
              <a:rPr lang="en-GB" dirty="0"/>
              <a:t>IDEA</a:t>
            </a:r>
          </a:p>
        </p:txBody>
      </p:sp>
      <p:pic>
        <p:nvPicPr>
          <p:cNvPr id="4" name="Online Media 3" title="How to Solve a Problem in Four Steps: The IDEA Model">
            <a:hlinkClick r:id="" action="ppaction://media"/>
            <a:extLst>
              <a:ext uri="{FF2B5EF4-FFF2-40B4-BE49-F238E27FC236}">
                <a16:creationId xmlns:a16="http://schemas.microsoft.com/office/drawing/2014/main" id="{B405DEB9-E47A-DB81-EA15-2F0EDA9018BB}"/>
              </a:ext>
            </a:extLst>
          </p:cNvPr>
          <p:cNvPicPr>
            <a:picLocks noGrp="1" noRot="1" noChangeAspect="1"/>
          </p:cNvPicPr>
          <p:nvPr>
            <p:ph idx="1"/>
            <a:videoFile r:link="rId1"/>
          </p:nvPr>
        </p:nvPicPr>
        <p:blipFill>
          <a:blip r:embed="rId3"/>
          <a:stretch>
            <a:fillRect/>
          </a:stretch>
        </p:blipFill>
        <p:spPr>
          <a:xfrm>
            <a:off x="2246313" y="1825625"/>
            <a:ext cx="7700962" cy="4351338"/>
          </a:xfrm>
          <a:prstGeom prst="rect">
            <a:avLst/>
          </a:prstGeom>
        </p:spPr>
      </p:pic>
    </p:spTree>
    <p:extLst>
      <p:ext uri="{BB962C8B-B14F-4D97-AF65-F5344CB8AC3E}">
        <p14:creationId xmlns:p14="http://schemas.microsoft.com/office/powerpoint/2010/main" val="1711808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1F1104-BA29-414E-A56C-B3A750787317}"/>
              </a:ext>
            </a:extLst>
          </p:cNvPr>
          <p:cNvSpPr>
            <a:spLocks noGrp="1"/>
          </p:cNvSpPr>
          <p:nvPr>
            <p:ph type="title"/>
          </p:nvPr>
        </p:nvSpPr>
        <p:spPr>
          <a:xfrm>
            <a:off x="1981200" y="152611"/>
            <a:ext cx="8229600" cy="1143000"/>
          </a:xfrm>
        </p:spPr>
        <p:txBody>
          <a:bodyPr>
            <a:normAutofit/>
          </a:bodyPr>
          <a:lstStyle/>
          <a:p>
            <a:r>
              <a:rPr lang="en-GB" sz="3600" b="1" dirty="0">
                <a:solidFill>
                  <a:srgbClr val="0070C0"/>
                </a:solidFill>
                <a:effectLst>
                  <a:outerShdw blurRad="38100" dist="38100" dir="2700000" algn="tl">
                    <a:srgbClr val="000000">
                      <a:alpha val="43137"/>
                    </a:srgbClr>
                  </a:outerShdw>
                </a:effectLst>
                <a:latin typeface="+mn-lt"/>
                <a:cs typeface="Arial" panose="020B0604020202020204" pitchFamily="34" charset="0"/>
              </a:rPr>
              <a:t>Activity? </a:t>
            </a:r>
            <a:endParaRPr lang="en-GB" sz="3600" dirty="0">
              <a:solidFill>
                <a:srgbClr val="0070C0"/>
              </a:solidFill>
              <a:latin typeface="+mn-lt"/>
            </a:endParaRPr>
          </a:p>
        </p:txBody>
      </p:sp>
      <p:sp>
        <p:nvSpPr>
          <p:cNvPr id="3" name="Content Placeholder 2">
            <a:extLst>
              <a:ext uri="{FF2B5EF4-FFF2-40B4-BE49-F238E27FC236}">
                <a16:creationId xmlns:a16="http://schemas.microsoft.com/office/drawing/2014/main" id="{F4EA1360-34BF-4F61-8581-10833710AA0A}"/>
              </a:ext>
            </a:extLst>
          </p:cNvPr>
          <p:cNvSpPr>
            <a:spLocks noGrp="1"/>
          </p:cNvSpPr>
          <p:nvPr>
            <p:ph idx="1"/>
          </p:nvPr>
        </p:nvSpPr>
        <p:spPr>
          <a:xfrm>
            <a:off x="272955" y="1295611"/>
            <a:ext cx="11682484" cy="3917032"/>
          </a:xfrm>
        </p:spPr>
        <p:txBody>
          <a:bodyPr>
            <a:noAutofit/>
          </a:bodyPr>
          <a:lstStyle/>
          <a:p>
            <a:r>
              <a:rPr lang="en-GB" sz="2800" dirty="0"/>
              <a:t>You are given an assignment brief, but no template has been provided. </a:t>
            </a:r>
          </a:p>
          <a:p>
            <a:r>
              <a:rPr lang="en-GB" sz="2800" dirty="0"/>
              <a:t>The assignment brief contains information concerning the topic area: how would you go about tackling the assignment? </a:t>
            </a:r>
          </a:p>
          <a:p>
            <a:endParaRPr lang="en-GB" sz="2800" dirty="0"/>
          </a:p>
        </p:txBody>
      </p:sp>
    </p:spTree>
    <p:extLst>
      <p:ext uri="{BB962C8B-B14F-4D97-AF65-F5344CB8AC3E}">
        <p14:creationId xmlns:p14="http://schemas.microsoft.com/office/powerpoint/2010/main" val="17485632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08F3CB-7034-873D-D153-A3D3F90D654C}"/>
              </a:ext>
            </a:extLst>
          </p:cNvPr>
          <p:cNvSpPr>
            <a:spLocks noGrp="1"/>
          </p:cNvSpPr>
          <p:nvPr>
            <p:ph type="title"/>
          </p:nvPr>
        </p:nvSpPr>
        <p:spPr/>
        <p:txBody>
          <a:bodyPr/>
          <a:lstStyle/>
          <a:p>
            <a:r>
              <a:rPr lang="en-GB" dirty="0"/>
              <a:t>Break</a:t>
            </a:r>
          </a:p>
        </p:txBody>
      </p:sp>
      <p:sp>
        <p:nvSpPr>
          <p:cNvPr id="3" name="Content Placeholder 2">
            <a:extLst>
              <a:ext uri="{FF2B5EF4-FFF2-40B4-BE49-F238E27FC236}">
                <a16:creationId xmlns:a16="http://schemas.microsoft.com/office/drawing/2014/main" id="{613A1FC8-96B2-6557-14C3-C82D42F99A4A}"/>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38907609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1026" name="Picture 2" descr="How to Complete a Personal SWOT Analysis | by Jodie Shaw | Thrive Global |  Medium">
            <a:extLst>
              <a:ext uri="{FF2B5EF4-FFF2-40B4-BE49-F238E27FC236}">
                <a16:creationId xmlns:a16="http://schemas.microsoft.com/office/drawing/2014/main" id="{8757245D-79CA-13F4-ECAA-E8220C6F854B}"/>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b="1765"/>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2412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725DA9-40F7-449F-85B3-2BF86143C1FC}"/>
              </a:ext>
            </a:extLst>
          </p:cNvPr>
          <p:cNvSpPr txBox="1">
            <a:spLocks noGrp="1"/>
          </p:cNvSpPr>
          <p:nvPr>
            <p:ph type="title"/>
          </p:nvPr>
        </p:nvSpPr>
        <p:spPr/>
        <p:txBody>
          <a:bodyPr/>
          <a:lstStyle/>
          <a:p>
            <a:pPr lvl="0"/>
            <a:r>
              <a:rPr lang="en-GB"/>
              <a:t>The importance of goal setting.</a:t>
            </a:r>
          </a:p>
        </p:txBody>
      </p:sp>
      <p:sp>
        <p:nvSpPr>
          <p:cNvPr id="3" name="Content Placeholder 2">
            <a:extLst>
              <a:ext uri="{FF2B5EF4-FFF2-40B4-BE49-F238E27FC236}">
                <a16:creationId xmlns:a16="http://schemas.microsoft.com/office/drawing/2014/main" id="{CAA00535-46BF-47E7-8377-ADE2FD1256E2}"/>
              </a:ext>
            </a:extLst>
          </p:cNvPr>
          <p:cNvSpPr txBox="1">
            <a:spLocks noGrp="1"/>
          </p:cNvSpPr>
          <p:nvPr>
            <p:ph idx="1"/>
          </p:nvPr>
        </p:nvSpPr>
        <p:spPr>
          <a:xfrm>
            <a:off x="2133599" y="2160591"/>
            <a:ext cx="6866022" cy="3880773"/>
          </a:xfrm>
        </p:spPr>
        <p:txBody>
          <a:bodyPr>
            <a:noAutofit/>
          </a:bodyPr>
          <a:lstStyle/>
          <a:p>
            <a:pPr lvl="0">
              <a:lnSpc>
                <a:spcPct val="90000"/>
              </a:lnSpc>
            </a:pPr>
            <a:r>
              <a:rPr lang="en-GB" sz="2400" dirty="0"/>
              <a:t>Many people feel as if the are adrift in the world. They work hard, but they do not seem to make any worthwhile progress. </a:t>
            </a:r>
          </a:p>
          <a:p>
            <a:pPr lvl="0">
              <a:lnSpc>
                <a:spcPct val="90000"/>
              </a:lnSpc>
            </a:pPr>
            <a:r>
              <a:rPr lang="en-GB" sz="2400" dirty="0"/>
              <a:t>A key reason that they feel this way is that they have not spent enough time thinking about what they want from life and have not set themselves formal goals. </a:t>
            </a:r>
          </a:p>
          <a:p>
            <a:pPr lvl="0">
              <a:lnSpc>
                <a:spcPct val="90000"/>
              </a:lnSpc>
            </a:pPr>
            <a:r>
              <a:rPr lang="en-GB" sz="2400" dirty="0"/>
              <a:t>After all, would you set out on a major journey with no real idea of your destination? Probably not!</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292857-FBC3-4B70-8E03-6FC960B87D5B}"/>
              </a:ext>
            </a:extLst>
          </p:cNvPr>
          <p:cNvSpPr txBox="1">
            <a:spLocks noGrp="1"/>
          </p:cNvSpPr>
          <p:nvPr>
            <p:ph type="title"/>
          </p:nvPr>
        </p:nvSpPr>
        <p:spPr/>
        <p:txBody>
          <a:bodyPr/>
          <a:lstStyle/>
          <a:p>
            <a:pPr lvl="0"/>
            <a:r>
              <a:rPr lang="en-GB"/>
              <a:t>The Importance of goal setting</a:t>
            </a:r>
          </a:p>
        </p:txBody>
      </p:sp>
      <p:sp>
        <p:nvSpPr>
          <p:cNvPr id="3" name="Content Placeholder 2">
            <a:extLst>
              <a:ext uri="{FF2B5EF4-FFF2-40B4-BE49-F238E27FC236}">
                <a16:creationId xmlns:a16="http://schemas.microsoft.com/office/drawing/2014/main" id="{435CF3AB-C91B-4096-8AD7-12D16F75A25A}"/>
              </a:ext>
            </a:extLst>
          </p:cNvPr>
          <p:cNvSpPr txBox="1">
            <a:spLocks noGrp="1"/>
          </p:cNvSpPr>
          <p:nvPr>
            <p:ph idx="1"/>
          </p:nvPr>
        </p:nvSpPr>
        <p:spPr>
          <a:xfrm>
            <a:off x="2133599" y="2160591"/>
            <a:ext cx="6705601" cy="3880773"/>
          </a:xfrm>
        </p:spPr>
        <p:txBody>
          <a:bodyPr>
            <a:normAutofit fontScale="85000" lnSpcReduction="10000"/>
          </a:bodyPr>
          <a:lstStyle/>
          <a:p>
            <a:pPr>
              <a:lnSpc>
                <a:spcPct val="90000"/>
              </a:lnSpc>
              <a:spcBef>
                <a:spcPts val="700"/>
              </a:spcBef>
            </a:pPr>
            <a:r>
              <a:rPr lang="en-GB" sz="3000" dirty="0"/>
              <a:t>Goal setting is a powerful process for thinking about your ideal future, and for motivating yourself to turn your vision of this future into reality</a:t>
            </a:r>
          </a:p>
          <a:p>
            <a:pPr>
              <a:lnSpc>
                <a:spcPct val="90000"/>
              </a:lnSpc>
              <a:spcBef>
                <a:spcPts val="700"/>
              </a:spcBef>
            </a:pPr>
            <a:r>
              <a:rPr lang="en-GB" sz="3000" dirty="0"/>
              <a:t>The process of setting goals helps you choose where you want to go in life.</a:t>
            </a:r>
          </a:p>
          <a:p>
            <a:pPr>
              <a:lnSpc>
                <a:spcPct val="90000"/>
              </a:lnSpc>
              <a:spcBef>
                <a:spcPts val="700"/>
              </a:spcBef>
            </a:pPr>
            <a:r>
              <a:rPr lang="en-GB" sz="3000" dirty="0"/>
              <a:t>By knowing precisely what you want to achieve, you know where you have to concentrate your efforts. </a:t>
            </a:r>
          </a:p>
          <a:p>
            <a:pPr>
              <a:lnSpc>
                <a:spcPct val="90000"/>
              </a:lnSpc>
              <a:spcBef>
                <a:spcPts val="700"/>
              </a:spcBef>
            </a:pPr>
            <a:r>
              <a:rPr lang="en-GB" sz="3000" dirty="0"/>
              <a:t>You will also quickly spot the distractions that can, so easily, lead you astray.</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A2E7C1E-2B5A-4BBA-AE51-1CD8C19309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6">
            <a:extLst>
              <a:ext uri="{FF2B5EF4-FFF2-40B4-BE49-F238E27FC236}">
                <a16:creationId xmlns:a16="http://schemas.microsoft.com/office/drawing/2014/main" id="{43DF76B1-5174-4FAF-9D19-FFEE984268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38200" y="720953"/>
            <a:ext cx="10515600" cy="5416094"/>
          </a:xfrm>
          <a:custGeom>
            <a:avLst/>
            <a:gdLst>
              <a:gd name="connsiteX0" fmla="*/ 0 w 10515600"/>
              <a:gd name="connsiteY0" fmla="*/ 0 h 5416094"/>
              <a:gd name="connsiteX1" fmla="*/ 552069 w 10515600"/>
              <a:gd name="connsiteY1" fmla="*/ 0 h 5416094"/>
              <a:gd name="connsiteX2" fmla="*/ 893826 w 10515600"/>
              <a:gd name="connsiteY2" fmla="*/ 0 h 5416094"/>
              <a:gd name="connsiteX3" fmla="*/ 1761363 w 10515600"/>
              <a:gd name="connsiteY3" fmla="*/ 0 h 5416094"/>
              <a:gd name="connsiteX4" fmla="*/ 2313432 w 10515600"/>
              <a:gd name="connsiteY4" fmla="*/ 0 h 5416094"/>
              <a:gd name="connsiteX5" fmla="*/ 2865501 w 10515600"/>
              <a:gd name="connsiteY5" fmla="*/ 0 h 5416094"/>
              <a:gd name="connsiteX6" fmla="*/ 3733038 w 10515600"/>
              <a:gd name="connsiteY6" fmla="*/ 0 h 5416094"/>
              <a:gd name="connsiteX7" fmla="*/ 4179951 w 10515600"/>
              <a:gd name="connsiteY7" fmla="*/ 0 h 5416094"/>
              <a:gd name="connsiteX8" fmla="*/ 5047488 w 10515600"/>
              <a:gd name="connsiteY8" fmla="*/ 0 h 5416094"/>
              <a:gd name="connsiteX9" fmla="*/ 5915025 w 10515600"/>
              <a:gd name="connsiteY9" fmla="*/ 0 h 5416094"/>
              <a:gd name="connsiteX10" fmla="*/ 6572250 w 10515600"/>
              <a:gd name="connsiteY10" fmla="*/ 0 h 5416094"/>
              <a:gd name="connsiteX11" fmla="*/ 7439787 w 10515600"/>
              <a:gd name="connsiteY11" fmla="*/ 0 h 5416094"/>
              <a:gd name="connsiteX12" fmla="*/ 7991856 w 10515600"/>
              <a:gd name="connsiteY12" fmla="*/ 0 h 5416094"/>
              <a:gd name="connsiteX13" fmla="*/ 8543925 w 10515600"/>
              <a:gd name="connsiteY13" fmla="*/ 0 h 5416094"/>
              <a:gd name="connsiteX14" fmla="*/ 9306306 w 10515600"/>
              <a:gd name="connsiteY14" fmla="*/ 0 h 5416094"/>
              <a:gd name="connsiteX15" fmla="*/ 9858375 w 10515600"/>
              <a:gd name="connsiteY15" fmla="*/ 0 h 5416094"/>
              <a:gd name="connsiteX16" fmla="*/ 10515600 w 10515600"/>
              <a:gd name="connsiteY16" fmla="*/ 0 h 5416094"/>
              <a:gd name="connsiteX17" fmla="*/ 10515600 w 10515600"/>
              <a:gd name="connsiteY17" fmla="*/ 785334 h 5416094"/>
              <a:gd name="connsiteX18" fmla="*/ 10515600 w 10515600"/>
              <a:gd name="connsiteY18" fmla="*/ 1516506 h 5416094"/>
              <a:gd name="connsiteX19" fmla="*/ 10515600 w 10515600"/>
              <a:gd name="connsiteY19" fmla="*/ 2247679 h 5416094"/>
              <a:gd name="connsiteX20" fmla="*/ 10515600 w 10515600"/>
              <a:gd name="connsiteY20" fmla="*/ 2762208 h 5416094"/>
              <a:gd name="connsiteX21" fmla="*/ 10515600 w 10515600"/>
              <a:gd name="connsiteY21" fmla="*/ 3330898 h 5416094"/>
              <a:gd name="connsiteX22" fmla="*/ 10515600 w 10515600"/>
              <a:gd name="connsiteY22" fmla="*/ 4062071 h 5416094"/>
              <a:gd name="connsiteX23" fmla="*/ 10515600 w 10515600"/>
              <a:gd name="connsiteY23" fmla="*/ 4684921 h 5416094"/>
              <a:gd name="connsiteX24" fmla="*/ 10515600 w 10515600"/>
              <a:gd name="connsiteY24" fmla="*/ 5416094 h 5416094"/>
              <a:gd name="connsiteX25" fmla="*/ 9753219 w 10515600"/>
              <a:gd name="connsiteY25" fmla="*/ 5416094 h 5416094"/>
              <a:gd name="connsiteX26" fmla="*/ 9411462 w 10515600"/>
              <a:gd name="connsiteY26" fmla="*/ 5416094 h 5416094"/>
              <a:gd name="connsiteX27" fmla="*/ 8754237 w 10515600"/>
              <a:gd name="connsiteY27" fmla="*/ 5416094 h 5416094"/>
              <a:gd name="connsiteX28" fmla="*/ 8307324 w 10515600"/>
              <a:gd name="connsiteY28" fmla="*/ 5416094 h 5416094"/>
              <a:gd name="connsiteX29" fmla="*/ 7544943 w 10515600"/>
              <a:gd name="connsiteY29" fmla="*/ 5416094 h 5416094"/>
              <a:gd name="connsiteX30" fmla="*/ 7098030 w 10515600"/>
              <a:gd name="connsiteY30" fmla="*/ 5416094 h 5416094"/>
              <a:gd name="connsiteX31" fmla="*/ 6335649 w 10515600"/>
              <a:gd name="connsiteY31" fmla="*/ 5416094 h 5416094"/>
              <a:gd name="connsiteX32" fmla="*/ 5993892 w 10515600"/>
              <a:gd name="connsiteY32" fmla="*/ 5416094 h 5416094"/>
              <a:gd name="connsiteX33" fmla="*/ 5231511 w 10515600"/>
              <a:gd name="connsiteY33" fmla="*/ 5416094 h 5416094"/>
              <a:gd name="connsiteX34" fmla="*/ 4784598 w 10515600"/>
              <a:gd name="connsiteY34" fmla="*/ 5416094 h 5416094"/>
              <a:gd name="connsiteX35" fmla="*/ 4442841 w 10515600"/>
              <a:gd name="connsiteY35" fmla="*/ 5416094 h 5416094"/>
              <a:gd name="connsiteX36" fmla="*/ 3995928 w 10515600"/>
              <a:gd name="connsiteY36" fmla="*/ 5416094 h 5416094"/>
              <a:gd name="connsiteX37" fmla="*/ 3233547 w 10515600"/>
              <a:gd name="connsiteY37" fmla="*/ 5416094 h 5416094"/>
              <a:gd name="connsiteX38" fmla="*/ 2786634 w 10515600"/>
              <a:gd name="connsiteY38" fmla="*/ 5416094 h 5416094"/>
              <a:gd name="connsiteX39" fmla="*/ 2444877 w 10515600"/>
              <a:gd name="connsiteY39" fmla="*/ 5416094 h 5416094"/>
              <a:gd name="connsiteX40" fmla="*/ 1997964 w 10515600"/>
              <a:gd name="connsiteY40" fmla="*/ 5416094 h 5416094"/>
              <a:gd name="connsiteX41" fmla="*/ 1445895 w 10515600"/>
              <a:gd name="connsiteY41" fmla="*/ 5416094 h 5416094"/>
              <a:gd name="connsiteX42" fmla="*/ 788670 w 10515600"/>
              <a:gd name="connsiteY42" fmla="*/ 5416094 h 5416094"/>
              <a:gd name="connsiteX43" fmla="*/ 0 w 10515600"/>
              <a:gd name="connsiteY43" fmla="*/ 5416094 h 5416094"/>
              <a:gd name="connsiteX44" fmla="*/ 0 w 10515600"/>
              <a:gd name="connsiteY44" fmla="*/ 4630760 h 5416094"/>
              <a:gd name="connsiteX45" fmla="*/ 0 w 10515600"/>
              <a:gd name="connsiteY45" fmla="*/ 3953749 h 5416094"/>
              <a:gd name="connsiteX46" fmla="*/ 0 w 10515600"/>
              <a:gd name="connsiteY46" fmla="*/ 3276737 h 5416094"/>
              <a:gd name="connsiteX47" fmla="*/ 0 w 10515600"/>
              <a:gd name="connsiteY47" fmla="*/ 2599725 h 5416094"/>
              <a:gd name="connsiteX48" fmla="*/ 0 w 10515600"/>
              <a:gd name="connsiteY48" fmla="*/ 1922713 h 5416094"/>
              <a:gd name="connsiteX49" fmla="*/ 0 w 10515600"/>
              <a:gd name="connsiteY49" fmla="*/ 1299863 h 5416094"/>
              <a:gd name="connsiteX50" fmla="*/ 0 w 10515600"/>
              <a:gd name="connsiteY50" fmla="*/ 0 h 5416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0515600" h="5416094"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24919" y="196329"/>
                  <a:pt x="10549062" y="488432"/>
                  <a:pt x="10515600" y="785334"/>
                </a:cubicBezTo>
                <a:cubicBezTo>
                  <a:pt x="10482138" y="1082236"/>
                  <a:pt x="10536385" y="1323726"/>
                  <a:pt x="10515600" y="1516506"/>
                </a:cubicBezTo>
                <a:cubicBezTo>
                  <a:pt x="10494815" y="1709286"/>
                  <a:pt x="10546328" y="2097632"/>
                  <a:pt x="10515600" y="2247679"/>
                </a:cubicBezTo>
                <a:cubicBezTo>
                  <a:pt x="10484872" y="2397726"/>
                  <a:pt x="10491771" y="2577292"/>
                  <a:pt x="10515600" y="2762208"/>
                </a:cubicBezTo>
                <a:cubicBezTo>
                  <a:pt x="10539429" y="2947124"/>
                  <a:pt x="10511007" y="3105736"/>
                  <a:pt x="10515600" y="3330898"/>
                </a:cubicBezTo>
                <a:cubicBezTo>
                  <a:pt x="10520194" y="3556060"/>
                  <a:pt x="10497393" y="3882611"/>
                  <a:pt x="10515600" y="4062071"/>
                </a:cubicBezTo>
                <a:cubicBezTo>
                  <a:pt x="10533807" y="4241531"/>
                  <a:pt x="10544791" y="4505155"/>
                  <a:pt x="10515600" y="4684921"/>
                </a:cubicBezTo>
                <a:cubicBezTo>
                  <a:pt x="10486410" y="4864687"/>
                  <a:pt x="10497356" y="5246484"/>
                  <a:pt x="10515600" y="5416094"/>
                </a:cubicBezTo>
                <a:cubicBezTo>
                  <a:pt x="10245623" y="5445692"/>
                  <a:pt x="10029676" y="5415505"/>
                  <a:pt x="9753219" y="5416094"/>
                </a:cubicBezTo>
                <a:cubicBezTo>
                  <a:pt x="9476762" y="5416683"/>
                  <a:pt x="9553148" y="5422760"/>
                  <a:pt x="9411462" y="5416094"/>
                </a:cubicBezTo>
                <a:cubicBezTo>
                  <a:pt x="9269776" y="5409428"/>
                  <a:pt x="8927709" y="5385012"/>
                  <a:pt x="8754237" y="5416094"/>
                </a:cubicBezTo>
                <a:cubicBezTo>
                  <a:pt x="8580766" y="5447176"/>
                  <a:pt x="8413264" y="5410024"/>
                  <a:pt x="8307324" y="5416094"/>
                </a:cubicBezTo>
                <a:cubicBezTo>
                  <a:pt x="8201384" y="5422164"/>
                  <a:pt x="7912690" y="5421686"/>
                  <a:pt x="7544943" y="5416094"/>
                </a:cubicBezTo>
                <a:cubicBezTo>
                  <a:pt x="7177196" y="5410502"/>
                  <a:pt x="7304235" y="5418502"/>
                  <a:pt x="7098030" y="5416094"/>
                </a:cubicBezTo>
                <a:cubicBezTo>
                  <a:pt x="6891825" y="5413686"/>
                  <a:pt x="6541479" y="5434609"/>
                  <a:pt x="6335649" y="5416094"/>
                </a:cubicBezTo>
                <a:cubicBezTo>
                  <a:pt x="6129819" y="5397579"/>
                  <a:pt x="6106541" y="5402791"/>
                  <a:pt x="5993892" y="5416094"/>
                </a:cubicBezTo>
                <a:cubicBezTo>
                  <a:pt x="5881243" y="5429397"/>
                  <a:pt x="5545248" y="5437743"/>
                  <a:pt x="5231511" y="5416094"/>
                </a:cubicBezTo>
                <a:cubicBezTo>
                  <a:pt x="4917774" y="5394445"/>
                  <a:pt x="4963237" y="5426599"/>
                  <a:pt x="4784598" y="5416094"/>
                </a:cubicBezTo>
                <a:cubicBezTo>
                  <a:pt x="4605959" y="5405589"/>
                  <a:pt x="4605904" y="5406658"/>
                  <a:pt x="4442841" y="5416094"/>
                </a:cubicBezTo>
                <a:cubicBezTo>
                  <a:pt x="4279778" y="5425530"/>
                  <a:pt x="4177180" y="5426138"/>
                  <a:pt x="3995928" y="5416094"/>
                </a:cubicBezTo>
                <a:cubicBezTo>
                  <a:pt x="3814676" y="5406050"/>
                  <a:pt x="3516440" y="5429234"/>
                  <a:pt x="3233547" y="5416094"/>
                </a:cubicBezTo>
                <a:cubicBezTo>
                  <a:pt x="2950654" y="5402954"/>
                  <a:pt x="2884354" y="5436103"/>
                  <a:pt x="2786634" y="5416094"/>
                </a:cubicBezTo>
                <a:cubicBezTo>
                  <a:pt x="2688914" y="5396085"/>
                  <a:pt x="2522958" y="5423232"/>
                  <a:pt x="2444877" y="5416094"/>
                </a:cubicBezTo>
                <a:cubicBezTo>
                  <a:pt x="2366796" y="5408956"/>
                  <a:pt x="2104768" y="5395479"/>
                  <a:pt x="1997964" y="5416094"/>
                </a:cubicBezTo>
                <a:cubicBezTo>
                  <a:pt x="1891160" y="5436709"/>
                  <a:pt x="1573016" y="5412376"/>
                  <a:pt x="1445895" y="5416094"/>
                </a:cubicBezTo>
                <a:cubicBezTo>
                  <a:pt x="1318774" y="5419812"/>
                  <a:pt x="986443" y="5400529"/>
                  <a:pt x="788670" y="5416094"/>
                </a:cubicBezTo>
                <a:cubicBezTo>
                  <a:pt x="590897" y="5431659"/>
                  <a:pt x="363709" y="5381266"/>
                  <a:pt x="0" y="5416094"/>
                </a:cubicBezTo>
                <a:cubicBezTo>
                  <a:pt x="-22973" y="5218643"/>
                  <a:pt x="-26699" y="5010779"/>
                  <a:pt x="0" y="4630760"/>
                </a:cubicBezTo>
                <a:cubicBezTo>
                  <a:pt x="26699" y="4250741"/>
                  <a:pt x="-15389" y="4196664"/>
                  <a:pt x="0" y="3953749"/>
                </a:cubicBezTo>
                <a:cubicBezTo>
                  <a:pt x="15389" y="3710834"/>
                  <a:pt x="468" y="3611311"/>
                  <a:pt x="0" y="3276737"/>
                </a:cubicBezTo>
                <a:cubicBezTo>
                  <a:pt x="-468" y="2942163"/>
                  <a:pt x="15360" y="2781998"/>
                  <a:pt x="0" y="2599725"/>
                </a:cubicBezTo>
                <a:cubicBezTo>
                  <a:pt x="-15360" y="2417452"/>
                  <a:pt x="14816" y="2100232"/>
                  <a:pt x="0" y="1922713"/>
                </a:cubicBezTo>
                <a:cubicBezTo>
                  <a:pt x="-14816" y="1745194"/>
                  <a:pt x="-24648" y="1604167"/>
                  <a:pt x="0" y="1299863"/>
                </a:cubicBezTo>
                <a:cubicBezTo>
                  <a:pt x="24648" y="995559"/>
                  <a:pt x="2182" y="279525"/>
                  <a:pt x="0" y="0"/>
                </a:cubicBezTo>
                <a:close/>
              </a:path>
            </a:pathLst>
          </a:custGeom>
          <a:noFill/>
          <a:ln w="4762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1C4F61A3-4C24-0953-BC92-8786ED1A5EAE}"/>
              </a:ext>
            </a:extLst>
          </p:cNvPr>
          <p:cNvPicPr>
            <a:picLocks noGrp="1" noChangeAspect="1"/>
          </p:cNvPicPr>
          <p:nvPr>
            <p:ph idx="1"/>
          </p:nvPr>
        </p:nvPicPr>
        <p:blipFill>
          <a:blip r:embed="rId2"/>
          <a:stretch>
            <a:fillRect/>
          </a:stretch>
        </p:blipFill>
        <p:spPr>
          <a:xfrm>
            <a:off x="1089081" y="914400"/>
            <a:ext cx="9937638" cy="4968819"/>
          </a:xfrm>
          <a:prstGeom prst="rect">
            <a:avLst/>
          </a:prstGeom>
        </p:spPr>
      </p:pic>
    </p:spTree>
    <p:extLst>
      <p:ext uri="{BB962C8B-B14F-4D97-AF65-F5344CB8AC3E}">
        <p14:creationId xmlns:p14="http://schemas.microsoft.com/office/powerpoint/2010/main" val="2199957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8">
            <a:extLst>
              <a:ext uri="{FF2B5EF4-FFF2-40B4-BE49-F238E27FC236}">
                <a16:creationId xmlns:a16="http://schemas.microsoft.com/office/drawing/2014/main" id="{0288C6B4-AFC3-407F-A595-EFFD38D4CC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8" name="Freeform: Shape 10">
            <a:extLst>
              <a:ext uri="{FF2B5EF4-FFF2-40B4-BE49-F238E27FC236}">
                <a16:creationId xmlns:a16="http://schemas.microsoft.com/office/drawing/2014/main" id="{CF236821-17FE-429B-8D2C-08E13A64EA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455673" cy="6858000"/>
          </a:xfrm>
          <a:custGeom>
            <a:avLst/>
            <a:gdLst>
              <a:gd name="connsiteX0" fmla="*/ 0 w 4455673"/>
              <a:gd name="connsiteY0" fmla="*/ 0 h 6858000"/>
              <a:gd name="connsiteX1" fmla="*/ 3242695 w 4455673"/>
              <a:gd name="connsiteY1" fmla="*/ 0 h 6858000"/>
              <a:gd name="connsiteX2" fmla="*/ 3305678 w 4455673"/>
              <a:gd name="connsiteY2" fmla="*/ 69271 h 6858000"/>
              <a:gd name="connsiteX3" fmla="*/ 4455673 w 4455673"/>
              <a:gd name="connsiteY3" fmla="*/ 3429000 h 6858000"/>
              <a:gd name="connsiteX4" fmla="*/ 3305678 w 4455673"/>
              <a:gd name="connsiteY4" fmla="*/ 6788730 h 6858000"/>
              <a:gd name="connsiteX5" fmla="*/ 3242695 w 4455673"/>
              <a:gd name="connsiteY5" fmla="*/ 6858000 h 6858000"/>
              <a:gd name="connsiteX6" fmla="*/ 0 w 4455673"/>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55673" h="6858000">
                <a:moveTo>
                  <a:pt x="0" y="0"/>
                </a:moveTo>
                <a:lnTo>
                  <a:pt x="3242695" y="0"/>
                </a:lnTo>
                <a:lnTo>
                  <a:pt x="3305678" y="69271"/>
                </a:lnTo>
                <a:cubicBezTo>
                  <a:pt x="4016204" y="929100"/>
                  <a:pt x="4455673" y="2116944"/>
                  <a:pt x="4455673" y="3429000"/>
                </a:cubicBezTo>
                <a:cubicBezTo>
                  <a:pt x="4455673" y="4741056"/>
                  <a:pt x="4016204" y="5928900"/>
                  <a:pt x="3305678" y="6788730"/>
                </a:cubicBezTo>
                <a:lnTo>
                  <a:pt x="3242695"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9" name="Freeform: Shape 12">
            <a:extLst>
              <a:ext uri="{FF2B5EF4-FFF2-40B4-BE49-F238E27FC236}">
                <a16:creationId xmlns:a16="http://schemas.microsoft.com/office/drawing/2014/main" id="{C0BDBCD2-E081-43AB-9119-C55465E59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446529" cy="6858000"/>
          </a:xfrm>
          <a:custGeom>
            <a:avLst/>
            <a:gdLst>
              <a:gd name="connsiteX0" fmla="*/ 0 w 4446529"/>
              <a:gd name="connsiteY0" fmla="*/ 0 h 6858000"/>
              <a:gd name="connsiteX1" fmla="*/ 3233551 w 4446529"/>
              <a:gd name="connsiteY1" fmla="*/ 0 h 6858000"/>
              <a:gd name="connsiteX2" fmla="*/ 3296534 w 4446529"/>
              <a:gd name="connsiteY2" fmla="*/ 69271 h 6858000"/>
              <a:gd name="connsiteX3" fmla="*/ 4446529 w 4446529"/>
              <a:gd name="connsiteY3" fmla="*/ 3429000 h 6858000"/>
              <a:gd name="connsiteX4" fmla="*/ 3296534 w 4446529"/>
              <a:gd name="connsiteY4" fmla="*/ 6788730 h 6858000"/>
              <a:gd name="connsiteX5" fmla="*/ 3233551 w 4446529"/>
              <a:gd name="connsiteY5" fmla="*/ 6858000 h 6858000"/>
              <a:gd name="connsiteX6" fmla="*/ 0 w 444652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6529" h="6858000">
                <a:moveTo>
                  <a:pt x="0" y="0"/>
                </a:moveTo>
                <a:lnTo>
                  <a:pt x="3233551" y="0"/>
                </a:lnTo>
                <a:lnTo>
                  <a:pt x="3296534" y="69271"/>
                </a:lnTo>
                <a:cubicBezTo>
                  <a:pt x="4007060" y="929100"/>
                  <a:pt x="4446529" y="2116944"/>
                  <a:pt x="4446529" y="3429000"/>
                </a:cubicBezTo>
                <a:cubicBezTo>
                  <a:pt x="4446529" y="4741056"/>
                  <a:pt x="4007060" y="5928900"/>
                  <a:pt x="3296534" y="6788730"/>
                </a:cubicBezTo>
                <a:lnTo>
                  <a:pt x="3233551"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CAABED7-A882-A738-2943-FA577D3FD7A0}"/>
              </a:ext>
            </a:extLst>
          </p:cNvPr>
          <p:cNvSpPr>
            <a:spLocks noGrp="1"/>
          </p:cNvSpPr>
          <p:nvPr>
            <p:ph type="title"/>
          </p:nvPr>
        </p:nvSpPr>
        <p:spPr>
          <a:xfrm>
            <a:off x="371094" y="1161288"/>
            <a:ext cx="3438144" cy="1239012"/>
          </a:xfrm>
        </p:spPr>
        <p:txBody>
          <a:bodyPr anchor="ctr">
            <a:normAutofit/>
          </a:bodyPr>
          <a:lstStyle/>
          <a:p>
            <a:r>
              <a:rPr lang="en-GB" sz="2800"/>
              <a:t>Evaluating Goals </a:t>
            </a:r>
          </a:p>
        </p:txBody>
      </p:sp>
      <p:sp>
        <p:nvSpPr>
          <p:cNvPr id="15" name="Rectangle 14">
            <a:extLst>
              <a:ext uri="{FF2B5EF4-FFF2-40B4-BE49-F238E27FC236}">
                <a16:creationId xmlns:a16="http://schemas.microsoft.com/office/drawing/2014/main" id="{98E79BE4-34FE-485A-98A5-92CE8F7C4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426546"/>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7" name="Rectangle 16">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5893" y="2443480"/>
            <a:ext cx="338328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44B0EE4F-1693-48CC-F6D0-7F8541FBF6A5}"/>
              </a:ext>
            </a:extLst>
          </p:cNvPr>
          <p:cNvSpPr>
            <a:spLocks noGrp="1"/>
          </p:cNvSpPr>
          <p:nvPr>
            <p:ph idx="1"/>
          </p:nvPr>
        </p:nvSpPr>
        <p:spPr>
          <a:xfrm>
            <a:off x="-1" y="2718054"/>
            <a:ext cx="4892041" cy="4260318"/>
          </a:xfrm>
        </p:spPr>
        <p:txBody>
          <a:bodyPr anchor="t">
            <a:normAutofit/>
          </a:bodyPr>
          <a:lstStyle/>
          <a:p>
            <a:pPr marL="0" indent="0">
              <a:buNone/>
            </a:pPr>
            <a:r>
              <a:rPr lang="en-GB" sz="2400" dirty="0"/>
              <a:t>A general objective of an evaluation process is to organize and analysed gathered information (Berriet-Solliec, </a:t>
            </a:r>
            <a:r>
              <a:rPr lang="en-GB" sz="2400" dirty="0" err="1"/>
              <a:t>Larbarthe</a:t>
            </a:r>
            <a:r>
              <a:rPr lang="en-GB" sz="2400" dirty="0"/>
              <a:t> and Laurent 2014). </a:t>
            </a:r>
          </a:p>
          <a:p>
            <a:pPr marL="0" indent="0">
              <a:buNone/>
            </a:pPr>
            <a:endParaRPr lang="en-GB" sz="2400" dirty="0"/>
          </a:p>
          <a:p>
            <a:pPr marL="0" indent="0">
              <a:buNone/>
            </a:pPr>
            <a:r>
              <a:rPr lang="en-GB" sz="2400" dirty="0"/>
              <a:t>Goal 1: To measure </a:t>
            </a:r>
          </a:p>
          <a:p>
            <a:pPr marL="0" indent="0">
              <a:buNone/>
            </a:pPr>
            <a:r>
              <a:rPr lang="en-GB" sz="2400" dirty="0"/>
              <a:t>Goal 2: To understand </a:t>
            </a:r>
          </a:p>
          <a:p>
            <a:pPr marL="0" indent="0">
              <a:buNone/>
            </a:pPr>
            <a:r>
              <a:rPr lang="en-GB" sz="2400" dirty="0"/>
              <a:t>Goal 3: To Learn </a:t>
            </a:r>
          </a:p>
          <a:p>
            <a:pPr marL="0" indent="0">
              <a:buNone/>
            </a:pPr>
            <a:endParaRPr lang="en-GB" sz="1700" dirty="0"/>
          </a:p>
        </p:txBody>
      </p:sp>
      <p:pic>
        <p:nvPicPr>
          <p:cNvPr id="4" name="Picture 3">
            <a:extLst>
              <a:ext uri="{FF2B5EF4-FFF2-40B4-BE49-F238E27FC236}">
                <a16:creationId xmlns:a16="http://schemas.microsoft.com/office/drawing/2014/main" id="{55F1D946-84E6-045E-D292-0AE305356E58}"/>
              </a:ext>
            </a:extLst>
          </p:cNvPr>
          <p:cNvPicPr>
            <a:picLocks noChangeAspect="1"/>
          </p:cNvPicPr>
          <p:nvPr/>
        </p:nvPicPr>
        <p:blipFill>
          <a:blip r:embed="rId3"/>
          <a:stretch>
            <a:fillRect/>
          </a:stretch>
        </p:blipFill>
        <p:spPr>
          <a:xfrm>
            <a:off x="4901184" y="1532477"/>
            <a:ext cx="6922008" cy="3893629"/>
          </a:xfrm>
          <a:prstGeom prst="rect">
            <a:avLst/>
          </a:prstGeom>
        </p:spPr>
      </p:pic>
    </p:spTree>
    <p:extLst>
      <p:ext uri="{BB962C8B-B14F-4D97-AF65-F5344CB8AC3E}">
        <p14:creationId xmlns:p14="http://schemas.microsoft.com/office/powerpoint/2010/main" val="40426420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310FC5-4760-1AA9-80C0-DFE82A4D8C5D}"/>
              </a:ext>
            </a:extLst>
          </p:cNvPr>
          <p:cNvSpPr>
            <a:spLocks noGrp="1"/>
          </p:cNvSpPr>
          <p:nvPr>
            <p:ph type="title"/>
          </p:nvPr>
        </p:nvSpPr>
        <p:spPr/>
        <p:txBody>
          <a:bodyPr/>
          <a:lstStyle/>
          <a:p>
            <a:pPr algn="ctr"/>
            <a:r>
              <a:rPr lang="en-GB" dirty="0"/>
              <a:t>Break </a:t>
            </a:r>
          </a:p>
        </p:txBody>
      </p:sp>
    </p:spTree>
    <p:extLst>
      <p:ext uri="{BB962C8B-B14F-4D97-AF65-F5344CB8AC3E}">
        <p14:creationId xmlns:p14="http://schemas.microsoft.com/office/powerpoint/2010/main" val="13465008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9564F04-2B53-9C4A-96D4-3B15E9540481}"/>
              </a:ext>
            </a:extLst>
          </p:cNvPr>
          <p:cNvSpPr>
            <a:spLocks noGrp="1"/>
          </p:cNvSpPr>
          <p:nvPr>
            <p:ph type="title"/>
          </p:nvPr>
        </p:nvSpPr>
        <p:spPr>
          <a:xfrm>
            <a:off x="640080" y="325369"/>
            <a:ext cx="4368602" cy="1956841"/>
          </a:xfrm>
        </p:spPr>
        <p:txBody>
          <a:bodyPr anchor="b">
            <a:normAutofit/>
          </a:bodyPr>
          <a:lstStyle/>
          <a:p>
            <a:r>
              <a:rPr lang="en-GB" sz="5400" dirty="0"/>
              <a:t>Project Management </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74EEF2A-1744-F6AC-2640-37454197988C}"/>
              </a:ext>
            </a:extLst>
          </p:cNvPr>
          <p:cNvSpPr>
            <a:spLocks noGrp="1"/>
          </p:cNvSpPr>
          <p:nvPr>
            <p:ph idx="1"/>
          </p:nvPr>
        </p:nvSpPr>
        <p:spPr>
          <a:xfrm>
            <a:off x="-1525" y="2715904"/>
            <a:ext cx="5311701" cy="4068943"/>
          </a:xfrm>
        </p:spPr>
        <p:txBody>
          <a:bodyPr>
            <a:normAutofit/>
          </a:bodyPr>
          <a:lstStyle/>
          <a:p>
            <a:pPr marL="0" indent="0">
              <a:buNone/>
            </a:pPr>
            <a:r>
              <a:rPr lang="en-GB" sz="1800" dirty="0"/>
              <a:t>Simon and Murray-Webster (2018) describes a project as “activities that are done to meet specific objectives for change.”</a:t>
            </a:r>
          </a:p>
          <a:p>
            <a:pPr marL="0" indent="0">
              <a:buNone/>
            </a:pPr>
            <a:endParaRPr lang="en-GB" sz="1800" dirty="0"/>
          </a:p>
          <a:p>
            <a:pPr marL="0" indent="0">
              <a:buNone/>
            </a:pPr>
            <a:r>
              <a:rPr lang="en-GB" sz="1800" dirty="0"/>
              <a:t>Project Management: </a:t>
            </a:r>
          </a:p>
          <a:p>
            <a:r>
              <a:rPr lang="en-GB" sz="1800" dirty="0"/>
              <a:t>Organising and controlling the implementation of change. </a:t>
            </a:r>
          </a:p>
          <a:p>
            <a:r>
              <a:rPr lang="en-GB" sz="1800" dirty="0"/>
              <a:t>Understanding requirements </a:t>
            </a:r>
          </a:p>
          <a:p>
            <a:r>
              <a:rPr lang="en-GB" sz="1800" dirty="0"/>
              <a:t>Co-ordinating work loads of different people</a:t>
            </a:r>
          </a:p>
          <a:p>
            <a:r>
              <a:rPr lang="en-GB" sz="1800" dirty="0"/>
              <a:t>Monitoring </a:t>
            </a:r>
          </a:p>
          <a:p>
            <a:r>
              <a:rPr lang="en-GB" sz="1800" dirty="0"/>
              <a:t>Delivering successful results </a:t>
            </a:r>
          </a:p>
          <a:p>
            <a:pPr marL="0" indent="0">
              <a:buNone/>
            </a:pPr>
            <a:endParaRPr lang="en-GB" sz="1500" dirty="0"/>
          </a:p>
        </p:txBody>
      </p:sp>
      <p:pic>
        <p:nvPicPr>
          <p:cNvPr id="4" name="Picture 3">
            <a:extLst>
              <a:ext uri="{FF2B5EF4-FFF2-40B4-BE49-F238E27FC236}">
                <a16:creationId xmlns:a16="http://schemas.microsoft.com/office/drawing/2014/main" id="{FDC06DFA-E920-623B-0AE4-F136C4E395BE}"/>
              </a:ext>
            </a:extLst>
          </p:cNvPr>
          <p:cNvPicPr>
            <a:picLocks noChangeAspect="1"/>
          </p:cNvPicPr>
          <p:nvPr/>
        </p:nvPicPr>
        <p:blipFill rotWithShape="1">
          <a:blip r:embed="rId2"/>
          <a:srcRect l="47089" r="502"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8625374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BBAF966E-5160-9168-C80C-FEBEB264D6CC}"/>
              </a:ext>
            </a:extLst>
          </p:cNvPr>
          <p:cNvPicPr>
            <a:picLocks noGrp="1" noChangeAspect="1"/>
          </p:cNvPicPr>
          <p:nvPr>
            <p:ph idx="1"/>
          </p:nvPr>
        </p:nvPicPr>
        <p:blipFill>
          <a:blip r:embed="rId2"/>
          <a:stretch>
            <a:fillRect/>
          </a:stretch>
        </p:blipFill>
        <p:spPr>
          <a:xfrm>
            <a:off x="0" y="0"/>
            <a:ext cx="11160334" cy="6858000"/>
          </a:xfrm>
          <a:prstGeom prst="rect">
            <a:avLst/>
          </a:prstGeom>
        </p:spPr>
      </p:pic>
    </p:spTree>
    <p:extLst>
      <p:ext uri="{BB962C8B-B14F-4D97-AF65-F5344CB8AC3E}">
        <p14:creationId xmlns:p14="http://schemas.microsoft.com/office/powerpoint/2010/main" val="29216851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EEDD2A-DBF0-D3D5-EA0A-4A7395AF5FC4}"/>
              </a:ext>
            </a:extLst>
          </p:cNvPr>
          <p:cNvSpPr>
            <a:spLocks noGrp="1"/>
          </p:cNvSpPr>
          <p:nvPr>
            <p:ph type="title"/>
          </p:nvPr>
        </p:nvSpPr>
        <p:spPr>
          <a:xfrm>
            <a:off x="793662" y="386930"/>
            <a:ext cx="10066122" cy="1298448"/>
          </a:xfrm>
        </p:spPr>
        <p:txBody>
          <a:bodyPr anchor="b">
            <a:normAutofit/>
          </a:bodyPr>
          <a:lstStyle/>
          <a:p>
            <a:r>
              <a:rPr lang="en-GB" sz="4800"/>
              <a:t>Initiation </a:t>
            </a:r>
          </a:p>
        </p:txBody>
      </p:sp>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57186F3-1CAF-DBBE-7F08-EE0B3F36EF14}"/>
              </a:ext>
            </a:extLst>
          </p:cNvPr>
          <p:cNvSpPr>
            <a:spLocks noGrp="1"/>
          </p:cNvSpPr>
          <p:nvPr>
            <p:ph idx="1"/>
          </p:nvPr>
        </p:nvSpPr>
        <p:spPr>
          <a:xfrm>
            <a:off x="71120" y="2203079"/>
            <a:ext cx="5681075" cy="4035880"/>
          </a:xfrm>
        </p:spPr>
        <p:txBody>
          <a:bodyPr anchor="ctr">
            <a:normAutofit/>
          </a:bodyPr>
          <a:lstStyle/>
          <a:p>
            <a:pPr marL="0" indent="0">
              <a:lnSpc>
                <a:spcPct val="150000"/>
              </a:lnSpc>
              <a:buNone/>
            </a:pPr>
            <a:r>
              <a:rPr lang="en-GB" sz="2000" dirty="0"/>
              <a:t>This phase within the life cycle involves: </a:t>
            </a:r>
          </a:p>
          <a:p>
            <a:pPr>
              <a:lnSpc>
                <a:spcPct val="150000"/>
              </a:lnSpc>
            </a:pPr>
            <a:r>
              <a:rPr lang="en-GB" sz="2000" dirty="0"/>
              <a:t>Defining projects intentions, objectives and feasibility </a:t>
            </a:r>
          </a:p>
          <a:p>
            <a:pPr>
              <a:lnSpc>
                <a:spcPct val="150000"/>
              </a:lnSpc>
            </a:pPr>
            <a:r>
              <a:rPr lang="en-GB" sz="2000" dirty="0"/>
              <a:t>Identifying appropriate stakeholders</a:t>
            </a:r>
          </a:p>
          <a:p>
            <a:pPr>
              <a:lnSpc>
                <a:spcPct val="150000"/>
              </a:lnSpc>
            </a:pPr>
            <a:r>
              <a:rPr lang="en-GB" sz="2000" dirty="0"/>
              <a:t>Creating a project charter </a:t>
            </a:r>
          </a:p>
          <a:p>
            <a:pPr>
              <a:lnSpc>
                <a:spcPct val="150000"/>
              </a:lnSpc>
            </a:pPr>
            <a:r>
              <a:rPr lang="en-GB" sz="2000" dirty="0"/>
              <a:t>Producing a high-level project plan. </a:t>
            </a:r>
          </a:p>
        </p:txBody>
      </p:sp>
      <p:pic>
        <p:nvPicPr>
          <p:cNvPr id="4" name="Picture 3">
            <a:extLst>
              <a:ext uri="{FF2B5EF4-FFF2-40B4-BE49-F238E27FC236}">
                <a16:creationId xmlns:a16="http://schemas.microsoft.com/office/drawing/2014/main" id="{2C43A45A-543B-39DF-32E6-CCB88F7F8105}"/>
              </a:ext>
            </a:extLst>
          </p:cNvPr>
          <p:cNvPicPr>
            <a:picLocks noChangeAspect="1"/>
          </p:cNvPicPr>
          <p:nvPr/>
        </p:nvPicPr>
        <p:blipFill>
          <a:blip r:embed="rId2"/>
          <a:stretch>
            <a:fillRect/>
          </a:stretch>
        </p:blipFill>
        <p:spPr>
          <a:xfrm>
            <a:off x="5576252" y="2203079"/>
            <a:ext cx="5860658" cy="4267991"/>
          </a:xfrm>
          <a:prstGeom prst="rect">
            <a:avLst/>
          </a:prstGeom>
        </p:spPr>
      </p:pic>
      <p:sp>
        <p:nvSpPr>
          <p:cNvPr id="15" name="Rectangle 14">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0101929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FF9CF3B-6E58-8EF3-57E5-A252E26F2FC1}"/>
              </a:ext>
            </a:extLst>
          </p:cNvPr>
          <p:cNvSpPr>
            <a:spLocks noGrp="1"/>
          </p:cNvSpPr>
          <p:nvPr>
            <p:ph type="title"/>
          </p:nvPr>
        </p:nvSpPr>
        <p:spPr>
          <a:xfrm>
            <a:off x="793662" y="386930"/>
            <a:ext cx="10066122" cy="1298448"/>
          </a:xfrm>
        </p:spPr>
        <p:txBody>
          <a:bodyPr anchor="b">
            <a:normAutofit/>
          </a:bodyPr>
          <a:lstStyle/>
          <a:p>
            <a:r>
              <a:rPr lang="en-GB" sz="4800"/>
              <a:t>Planning </a:t>
            </a:r>
          </a:p>
        </p:txBody>
      </p:sp>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4B16198-8906-05F5-6988-D7B22E245A14}"/>
              </a:ext>
            </a:extLst>
          </p:cNvPr>
          <p:cNvSpPr>
            <a:spLocks noGrp="1"/>
          </p:cNvSpPr>
          <p:nvPr>
            <p:ph idx="1"/>
          </p:nvPr>
        </p:nvSpPr>
        <p:spPr>
          <a:xfrm>
            <a:off x="793661" y="2599509"/>
            <a:ext cx="4530898" cy="3639450"/>
          </a:xfrm>
        </p:spPr>
        <p:txBody>
          <a:bodyPr anchor="ctr">
            <a:normAutofit/>
          </a:bodyPr>
          <a:lstStyle/>
          <a:p>
            <a:pPr marL="0" indent="0">
              <a:buNone/>
            </a:pPr>
            <a:r>
              <a:rPr lang="en-GB" sz="2000"/>
              <a:t>This phase within the cycle concentrates on: </a:t>
            </a:r>
          </a:p>
          <a:p>
            <a:r>
              <a:rPr lang="en-GB" sz="2000"/>
              <a:t>Planning to define the projects activities, timelines and budget </a:t>
            </a:r>
          </a:p>
          <a:p>
            <a:r>
              <a:rPr lang="en-GB" sz="2000"/>
              <a:t>Creating work breakdown structure (WBS)</a:t>
            </a:r>
          </a:p>
          <a:p>
            <a:r>
              <a:rPr lang="en-GB" sz="2000"/>
              <a:t>Identifying potential risks and a communication plan </a:t>
            </a:r>
          </a:p>
          <a:p>
            <a:r>
              <a:rPr lang="en-GB" sz="2000"/>
              <a:t>Generating risk management plan(s) </a:t>
            </a:r>
          </a:p>
          <a:p>
            <a:endParaRPr lang="en-GB" sz="2000"/>
          </a:p>
        </p:txBody>
      </p:sp>
      <p:pic>
        <p:nvPicPr>
          <p:cNvPr id="4" name="Picture 3" descr="A diagram of a diagram&#10;&#10;Description automatically generated">
            <a:extLst>
              <a:ext uri="{FF2B5EF4-FFF2-40B4-BE49-F238E27FC236}">
                <a16:creationId xmlns:a16="http://schemas.microsoft.com/office/drawing/2014/main" id="{1C8E874E-8E2E-AA38-4D49-5ED0DBEC5B77}"/>
              </a:ext>
            </a:extLst>
          </p:cNvPr>
          <p:cNvPicPr>
            <a:picLocks noChangeAspect="1"/>
          </p:cNvPicPr>
          <p:nvPr/>
        </p:nvPicPr>
        <p:blipFill>
          <a:blip r:embed="rId2"/>
          <a:stretch>
            <a:fillRect/>
          </a:stretch>
        </p:blipFill>
        <p:spPr>
          <a:xfrm>
            <a:off x="5911532" y="2757667"/>
            <a:ext cx="5150277" cy="3167420"/>
          </a:xfrm>
          <a:prstGeom prst="rect">
            <a:avLst/>
          </a:prstGeom>
        </p:spPr>
      </p:pic>
      <p:sp>
        <p:nvSpPr>
          <p:cNvPr id="15" name="Rectangle 14">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938646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7E13121-CB12-7D5F-64A8-56BF20778FA6}"/>
              </a:ext>
            </a:extLst>
          </p:cNvPr>
          <p:cNvSpPr>
            <a:spLocks noGrp="1"/>
          </p:cNvSpPr>
          <p:nvPr>
            <p:ph type="title"/>
          </p:nvPr>
        </p:nvSpPr>
        <p:spPr>
          <a:xfrm>
            <a:off x="793662" y="386930"/>
            <a:ext cx="10066122" cy="1298448"/>
          </a:xfrm>
        </p:spPr>
        <p:txBody>
          <a:bodyPr anchor="b">
            <a:normAutofit/>
          </a:bodyPr>
          <a:lstStyle/>
          <a:p>
            <a:r>
              <a:rPr lang="en-GB" sz="4800"/>
              <a:t>Execution </a:t>
            </a:r>
          </a:p>
        </p:txBody>
      </p:sp>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E5FBD29-6478-71B6-953C-3F42492735E5}"/>
              </a:ext>
            </a:extLst>
          </p:cNvPr>
          <p:cNvSpPr>
            <a:spLocks noGrp="1"/>
          </p:cNvSpPr>
          <p:nvPr>
            <p:ph idx="1"/>
          </p:nvPr>
        </p:nvSpPr>
        <p:spPr>
          <a:xfrm>
            <a:off x="793661" y="2599509"/>
            <a:ext cx="4530898" cy="3639450"/>
          </a:xfrm>
        </p:spPr>
        <p:txBody>
          <a:bodyPr anchor="ctr">
            <a:normAutofit/>
          </a:bodyPr>
          <a:lstStyle/>
          <a:p>
            <a:pPr marL="0" indent="0">
              <a:buNone/>
            </a:pPr>
            <a:r>
              <a:rPr lang="en-GB" sz="2000"/>
              <a:t>This phase within the cycle involves: </a:t>
            </a:r>
          </a:p>
          <a:p>
            <a:r>
              <a:rPr lang="en-GB" sz="2000"/>
              <a:t>Implementation of project plans and activities </a:t>
            </a:r>
          </a:p>
          <a:p>
            <a:r>
              <a:rPr lang="en-GB" sz="2000"/>
              <a:t>Coordinating resources </a:t>
            </a:r>
          </a:p>
          <a:p>
            <a:r>
              <a:rPr lang="en-GB" sz="2000"/>
              <a:t>Managing tasks </a:t>
            </a:r>
          </a:p>
          <a:p>
            <a:r>
              <a:rPr lang="en-GB" sz="2000"/>
              <a:t>Addressing issues and changes </a:t>
            </a:r>
          </a:p>
          <a:p>
            <a:pPr marL="0" indent="0">
              <a:buNone/>
            </a:pPr>
            <a:endParaRPr lang="en-GB" sz="2000"/>
          </a:p>
        </p:txBody>
      </p:sp>
      <p:pic>
        <p:nvPicPr>
          <p:cNvPr id="4" name="Picture 3">
            <a:extLst>
              <a:ext uri="{FF2B5EF4-FFF2-40B4-BE49-F238E27FC236}">
                <a16:creationId xmlns:a16="http://schemas.microsoft.com/office/drawing/2014/main" id="{9F1291E1-BDC9-622F-86E6-5BE6329E7821}"/>
              </a:ext>
            </a:extLst>
          </p:cNvPr>
          <p:cNvPicPr>
            <a:picLocks noChangeAspect="1"/>
          </p:cNvPicPr>
          <p:nvPr/>
        </p:nvPicPr>
        <p:blipFill>
          <a:blip r:embed="rId2"/>
          <a:stretch>
            <a:fillRect/>
          </a:stretch>
        </p:blipFill>
        <p:spPr>
          <a:xfrm>
            <a:off x="5911532" y="2757667"/>
            <a:ext cx="5150277" cy="3167420"/>
          </a:xfrm>
          <a:prstGeom prst="rect">
            <a:avLst/>
          </a:prstGeom>
        </p:spPr>
      </p:pic>
      <p:sp>
        <p:nvSpPr>
          <p:cNvPr id="15" name="Rectangle 14">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99905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F28655-310C-991A-7B0F-C167945DD4AD}"/>
              </a:ext>
            </a:extLst>
          </p:cNvPr>
          <p:cNvSpPr>
            <a:spLocks noGrp="1"/>
          </p:cNvSpPr>
          <p:nvPr>
            <p:ph type="title"/>
          </p:nvPr>
        </p:nvSpPr>
        <p:spPr>
          <a:xfrm>
            <a:off x="793662" y="386930"/>
            <a:ext cx="10066122" cy="1298448"/>
          </a:xfrm>
        </p:spPr>
        <p:txBody>
          <a:bodyPr anchor="b">
            <a:normAutofit/>
          </a:bodyPr>
          <a:lstStyle/>
          <a:p>
            <a:r>
              <a:rPr lang="en-GB" sz="4800"/>
              <a:t>Monitoring and control </a:t>
            </a:r>
          </a:p>
        </p:txBody>
      </p:sp>
      <p:sp>
        <p:nvSpPr>
          <p:cNvPr id="13" name="Rectangle 12">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A6F1AF5D-EB1D-ADDA-B431-EFD243C2AC48}"/>
              </a:ext>
            </a:extLst>
          </p:cNvPr>
          <p:cNvPicPr>
            <a:picLocks noChangeAspect="1"/>
          </p:cNvPicPr>
          <p:nvPr/>
        </p:nvPicPr>
        <p:blipFill>
          <a:blip r:embed="rId2"/>
          <a:stretch>
            <a:fillRect/>
          </a:stretch>
        </p:blipFill>
        <p:spPr>
          <a:xfrm>
            <a:off x="5911532" y="2757667"/>
            <a:ext cx="5150277" cy="3167420"/>
          </a:xfrm>
          <a:prstGeom prst="rect">
            <a:avLst/>
          </a:prstGeom>
        </p:spPr>
      </p:pic>
      <p:sp>
        <p:nvSpPr>
          <p:cNvPr id="17" name="Rectangle 16">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C071D737-AAF1-B1F8-4196-3CB9BB3C7A4E}"/>
              </a:ext>
            </a:extLst>
          </p:cNvPr>
          <p:cNvSpPr txBox="1"/>
          <p:nvPr/>
        </p:nvSpPr>
        <p:spPr>
          <a:xfrm>
            <a:off x="142240" y="2509520"/>
            <a:ext cx="5609955" cy="3737946"/>
          </a:xfrm>
          <a:prstGeom prst="rect">
            <a:avLst/>
          </a:prstGeom>
          <a:noFill/>
        </p:spPr>
        <p:txBody>
          <a:bodyPr wrap="square" rtlCol="0">
            <a:spAutoFit/>
          </a:bodyPr>
          <a:lstStyle/>
          <a:p>
            <a:pPr>
              <a:lnSpc>
                <a:spcPct val="150000"/>
              </a:lnSpc>
            </a:pPr>
            <a:r>
              <a:rPr lang="en-GB" sz="2000" dirty="0"/>
              <a:t>In this phase, projects are monitored and assessed on performance against the designed and agreed project plan(s): </a:t>
            </a:r>
          </a:p>
          <a:p>
            <a:pPr>
              <a:lnSpc>
                <a:spcPct val="150000"/>
              </a:lnSpc>
            </a:pPr>
            <a:endParaRPr lang="en-GB" sz="2000" dirty="0"/>
          </a:p>
          <a:p>
            <a:pPr marL="285750" indent="-285750">
              <a:lnSpc>
                <a:spcPct val="150000"/>
              </a:lnSpc>
              <a:buFont typeface="Arial" panose="020B0604020202020204" pitchFamily="34" charset="0"/>
              <a:buChar char="•"/>
            </a:pPr>
            <a:r>
              <a:rPr lang="en-GB" sz="2000" dirty="0"/>
              <a:t>Tracking activities</a:t>
            </a:r>
          </a:p>
          <a:p>
            <a:pPr marL="285750" indent="-285750">
              <a:lnSpc>
                <a:spcPct val="150000"/>
              </a:lnSpc>
              <a:buFont typeface="Arial" panose="020B0604020202020204" pitchFamily="34" charset="0"/>
              <a:buChar char="•"/>
            </a:pPr>
            <a:r>
              <a:rPr lang="en-GB" sz="2000" dirty="0"/>
              <a:t>Managing risks </a:t>
            </a:r>
          </a:p>
          <a:p>
            <a:pPr marL="285750" indent="-285750">
              <a:lnSpc>
                <a:spcPct val="150000"/>
              </a:lnSpc>
              <a:buFont typeface="Arial" panose="020B0604020202020204" pitchFamily="34" charset="0"/>
              <a:buChar char="•"/>
            </a:pPr>
            <a:r>
              <a:rPr lang="en-GB" sz="2000" dirty="0"/>
              <a:t>Ensuring quality control </a:t>
            </a:r>
          </a:p>
          <a:p>
            <a:pPr marL="285750" indent="-285750">
              <a:lnSpc>
                <a:spcPct val="150000"/>
              </a:lnSpc>
              <a:buFont typeface="Arial" panose="020B0604020202020204" pitchFamily="34" charset="0"/>
              <a:buChar char="•"/>
            </a:pPr>
            <a:r>
              <a:rPr lang="en-GB" sz="2000" dirty="0"/>
              <a:t>Producing progress reports </a:t>
            </a:r>
          </a:p>
        </p:txBody>
      </p:sp>
    </p:spTree>
    <p:extLst>
      <p:ext uri="{BB962C8B-B14F-4D97-AF65-F5344CB8AC3E}">
        <p14:creationId xmlns:p14="http://schemas.microsoft.com/office/powerpoint/2010/main" val="327316233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7DFD030-F171-8CDC-B99F-FD52649C6F73}"/>
              </a:ext>
            </a:extLst>
          </p:cNvPr>
          <p:cNvSpPr>
            <a:spLocks noGrp="1"/>
          </p:cNvSpPr>
          <p:nvPr>
            <p:ph type="title"/>
          </p:nvPr>
        </p:nvSpPr>
        <p:spPr>
          <a:xfrm>
            <a:off x="793662" y="386930"/>
            <a:ext cx="10066122" cy="1298448"/>
          </a:xfrm>
        </p:spPr>
        <p:txBody>
          <a:bodyPr anchor="b">
            <a:normAutofit/>
          </a:bodyPr>
          <a:lstStyle/>
          <a:p>
            <a:pPr algn="ctr"/>
            <a:r>
              <a:rPr lang="en-GB" sz="4800"/>
              <a:t>Closing</a:t>
            </a:r>
          </a:p>
        </p:txBody>
      </p:sp>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3CE7619-5FC3-D176-7A54-7C2A2D63E8ED}"/>
              </a:ext>
            </a:extLst>
          </p:cNvPr>
          <p:cNvSpPr>
            <a:spLocks noGrp="1"/>
          </p:cNvSpPr>
          <p:nvPr>
            <p:ph idx="1"/>
          </p:nvPr>
        </p:nvSpPr>
        <p:spPr>
          <a:xfrm>
            <a:off x="284480" y="2599509"/>
            <a:ext cx="5040079" cy="3639450"/>
          </a:xfrm>
        </p:spPr>
        <p:txBody>
          <a:bodyPr anchor="ctr">
            <a:normAutofit lnSpcReduction="10000"/>
          </a:bodyPr>
          <a:lstStyle/>
          <a:p>
            <a:pPr marL="0" indent="0">
              <a:lnSpc>
                <a:spcPct val="150000"/>
              </a:lnSpc>
              <a:buNone/>
            </a:pPr>
            <a:r>
              <a:rPr lang="en-GB" sz="2000" dirty="0"/>
              <a:t>This the final phase of the project life cycle involves: </a:t>
            </a:r>
          </a:p>
          <a:p>
            <a:pPr>
              <a:lnSpc>
                <a:spcPct val="150000"/>
              </a:lnSpc>
            </a:pPr>
            <a:r>
              <a:rPr lang="en-GB" sz="2000" dirty="0"/>
              <a:t>Formally closing the project and documenting final results</a:t>
            </a:r>
          </a:p>
          <a:p>
            <a:pPr>
              <a:lnSpc>
                <a:spcPct val="150000"/>
              </a:lnSpc>
            </a:pPr>
            <a:r>
              <a:rPr lang="en-GB" sz="2000" dirty="0"/>
              <a:t>Conducting project review </a:t>
            </a:r>
          </a:p>
          <a:p>
            <a:pPr>
              <a:lnSpc>
                <a:spcPct val="150000"/>
              </a:lnSpc>
            </a:pPr>
            <a:r>
              <a:rPr lang="en-GB" sz="2000" dirty="0"/>
              <a:t>Lessons learned (What went well?)</a:t>
            </a:r>
          </a:p>
          <a:p>
            <a:pPr>
              <a:lnSpc>
                <a:spcPct val="150000"/>
              </a:lnSpc>
            </a:pPr>
            <a:r>
              <a:rPr lang="en-GB" sz="2000" dirty="0"/>
              <a:t>Stakeholders sign-off</a:t>
            </a:r>
          </a:p>
        </p:txBody>
      </p:sp>
      <p:pic>
        <p:nvPicPr>
          <p:cNvPr id="4" name="Picture 3">
            <a:extLst>
              <a:ext uri="{FF2B5EF4-FFF2-40B4-BE49-F238E27FC236}">
                <a16:creationId xmlns:a16="http://schemas.microsoft.com/office/drawing/2014/main" id="{CD7D4CC2-E128-4252-1354-B1DB29E4E62C}"/>
              </a:ext>
            </a:extLst>
          </p:cNvPr>
          <p:cNvPicPr>
            <a:picLocks noChangeAspect="1"/>
          </p:cNvPicPr>
          <p:nvPr/>
        </p:nvPicPr>
        <p:blipFill>
          <a:blip r:embed="rId2"/>
          <a:stretch>
            <a:fillRect/>
          </a:stretch>
        </p:blipFill>
        <p:spPr>
          <a:xfrm>
            <a:off x="5911532" y="2757667"/>
            <a:ext cx="5150277" cy="3167420"/>
          </a:xfrm>
          <a:prstGeom prst="rect">
            <a:avLst/>
          </a:prstGeom>
        </p:spPr>
      </p:pic>
      <p:sp>
        <p:nvSpPr>
          <p:cNvPr id="15" name="Rectangle 14">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872156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8">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E2C1F6B-7E29-EF24-5632-F35EB0F6815B}"/>
              </a:ext>
            </a:extLst>
          </p:cNvPr>
          <p:cNvSpPr>
            <a:spLocks noGrp="1"/>
          </p:cNvSpPr>
          <p:nvPr>
            <p:ph type="title"/>
          </p:nvPr>
        </p:nvSpPr>
        <p:spPr>
          <a:xfrm>
            <a:off x="630936" y="639520"/>
            <a:ext cx="3429000" cy="1719072"/>
          </a:xfrm>
        </p:spPr>
        <p:txBody>
          <a:bodyPr anchor="b">
            <a:normAutofit/>
          </a:bodyPr>
          <a:lstStyle/>
          <a:p>
            <a:r>
              <a:rPr lang="en-GB" sz="5400"/>
              <a:t>Prince2 Framework</a:t>
            </a:r>
          </a:p>
        </p:txBody>
      </p:sp>
      <p:sp>
        <p:nvSpPr>
          <p:cNvPr id="14"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55C438B-DA44-C64A-E51B-C3660B3DE7D0}"/>
              </a:ext>
            </a:extLst>
          </p:cNvPr>
          <p:cNvSpPr>
            <a:spLocks noGrp="1"/>
          </p:cNvSpPr>
          <p:nvPr>
            <p:ph idx="1"/>
          </p:nvPr>
        </p:nvSpPr>
        <p:spPr>
          <a:xfrm>
            <a:off x="315468" y="2807208"/>
            <a:ext cx="4059936" cy="4032504"/>
          </a:xfrm>
        </p:spPr>
        <p:txBody>
          <a:bodyPr anchor="t">
            <a:normAutofit fontScale="77500" lnSpcReduction="20000"/>
          </a:bodyPr>
          <a:lstStyle/>
          <a:p>
            <a:pPr marL="0" indent="0">
              <a:lnSpc>
                <a:spcPct val="200000"/>
              </a:lnSpc>
              <a:buNone/>
            </a:pPr>
            <a:r>
              <a:rPr lang="en-GB" sz="2200" dirty="0"/>
              <a:t>PRINCE2 is a generic method for Project Management. The framework can be applied: </a:t>
            </a:r>
          </a:p>
          <a:p>
            <a:pPr>
              <a:lnSpc>
                <a:spcPct val="200000"/>
              </a:lnSpc>
            </a:pPr>
            <a:r>
              <a:rPr lang="en-GB" sz="2200" dirty="0"/>
              <a:t>1-to-2-day projects (TV shows) </a:t>
            </a:r>
          </a:p>
          <a:p>
            <a:pPr>
              <a:lnSpc>
                <a:spcPct val="200000"/>
              </a:lnSpc>
            </a:pPr>
            <a:r>
              <a:rPr lang="en-GB" sz="2200" dirty="0"/>
              <a:t>Company Acquisition </a:t>
            </a:r>
          </a:p>
          <a:p>
            <a:pPr>
              <a:lnSpc>
                <a:spcPct val="200000"/>
              </a:lnSpc>
            </a:pPr>
            <a:r>
              <a:rPr lang="en-GB" sz="2200" dirty="0"/>
              <a:t>Construction (Building a new football stadium) </a:t>
            </a:r>
          </a:p>
          <a:p>
            <a:pPr marL="0" indent="0">
              <a:buNone/>
            </a:pPr>
            <a:endParaRPr lang="en-GB" sz="2200" dirty="0"/>
          </a:p>
          <a:p>
            <a:pPr marL="0" indent="0">
              <a:buNone/>
            </a:pPr>
            <a:endParaRPr lang="en-GB" sz="2200" dirty="0"/>
          </a:p>
        </p:txBody>
      </p:sp>
      <p:pic>
        <p:nvPicPr>
          <p:cNvPr id="4" name="Picture 3">
            <a:extLst>
              <a:ext uri="{FF2B5EF4-FFF2-40B4-BE49-F238E27FC236}">
                <a16:creationId xmlns:a16="http://schemas.microsoft.com/office/drawing/2014/main" id="{CC0A6DB7-ED3C-A2FD-E4AB-723C1D81627A}"/>
              </a:ext>
            </a:extLst>
          </p:cNvPr>
          <p:cNvPicPr>
            <a:picLocks noChangeAspect="1"/>
          </p:cNvPicPr>
          <p:nvPr/>
        </p:nvPicPr>
        <p:blipFill>
          <a:blip r:embed="rId3"/>
          <a:stretch>
            <a:fillRect/>
          </a:stretch>
        </p:blipFill>
        <p:spPr>
          <a:xfrm>
            <a:off x="4654296" y="1211180"/>
            <a:ext cx="6903720" cy="4435640"/>
          </a:xfrm>
          <a:prstGeom prst="rect">
            <a:avLst/>
          </a:prstGeom>
        </p:spPr>
      </p:pic>
    </p:spTree>
    <p:extLst>
      <p:ext uri="{BB962C8B-B14F-4D97-AF65-F5344CB8AC3E}">
        <p14:creationId xmlns:p14="http://schemas.microsoft.com/office/powerpoint/2010/main" val="315740630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0C3BEA9-6F10-4253-B974-8BABCF8D59CE}"/>
              </a:ext>
            </a:extLst>
          </p:cNvPr>
          <p:cNvSpPr>
            <a:spLocks noGrp="1"/>
          </p:cNvSpPr>
          <p:nvPr>
            <p:ph type="title"/>
          </p:nvPr>
        </p:nvSpPr>
        <p:spPr>
          <a:xfrm>
            <a:off x="630936" y="639520"/>
            <a:ext cx="3429000" cy="1719072"/>
          </a:xfrm>
        </p:spPr>
        <p:txBody>
          <a:bodyPr anchor="b">
            <a:normAutofit/>
          </a:bodyPr>
          <a:lstStyle/>
          <a:p>
            <a:r>
              <a:rPr lang="en-GB" sz="5400"/>
              <a:t>PRINCE2 Framework </a:t>
            </a:r>
          </a:p>
        </p:txBody>
      </p:sp>
      <p:sp>
        <p:nvSpPr>
          <p:cNvPr id="11"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C59A95E-406E-CE24-273D-325CABF26692}"/>
              </a:ext>
            </a:extLst>
          </p:cNvPr>
          <p:cNvSpPr>
            <a:spLocks noGrp="1"/>
          </p:cNvSpPr>
          <p:nvPr>
            <p:ph idx="1"/>
          </p:nvPr>
        </p:nvSpPr>
        <p:spPr>
          <a:xfrm>
            <a:off x="0" y="2699626"/>
            <a:ext cx="6431280" cy="4050792"/>
          </a:xfrm>
        </p:spPr>
        <p:txBody>
          <a:bodyPr anchor="t">
            <a:normAutofit fontScale="77500" lnSpcReduction="20000"/>
          </a:bodyPr>
          <a:lstStyle/>
          <a:p>
            <a:pPr marL="0" indent="0">
              <a:lnSpc>
                <a:spcPct val="200000"/>
              </a:lnSpc>
              <a:buNone/>
            </a:pPr>
            <a:r>
              <a:rPr lang="en-GB" sz="2000" dirty="0"/>
              <a:t>PRINCE2 separates management from work to create products that the project has to produce (specialist work). </a:t>
            </a:r>
          </a:p>
          <a:p>
            <a:pPr>
              <a:lnSpc>
                <a:spcPct val="200000"/>
              </a:lnSpc>
            </a:pPr>
            <a:r>
              <a:rPr lang="en-GB" sz="2000" dirty="0"/>
              <a:t>Project Board </a:t>
            </a:r>
          </a:p>
          <a:p>
            <a:pPr>
              <a:lnSpc>
                <a:spcPct val="200000"/>
              </a:lnSpc>
            </a:pPr>
            <a:r>
              <a:rPr lang="en-GB" sz="2000" dirty="0"/>
              <a:t>Project Manager </a:t>
            </a:r>
          </a:p>
          <a:p>
            <a:pPr>
              <a:lnSpc>
                <a:spcPct val="200000"/>
              </a:lnSpc>
            </a:pPr>
            <a:r>
              <a:rPr lang="en-GB" sz="2000" dirty="0"/>
              <a:t>Project Teams</a:t>
            </a:r>
          </a:p>
          <a:p>
            <a:pPr marL="0" indent="0">
              <a:lnSpc>
                <a:spcPct val="200000"/>
              </a:lnSpc>
              <a:buNone/>
            </a:pPr>
            <a:endParaRPr lang="en-GB" sz="2000" dirty="0"/>
          </a:p>
          <a:p>
            <a:pPr marL="0" indent="0">
              <a:lnSpc>
                <a:spcPct val="200000"/>
              </a:lnSpc>
              <a:buNone/>
            </a:pPr>
            <a:r>
              <a:rPr lang="en-GB" sz="2000" dirty="0"/>
              <a:t>These separation layers can be applied to multiple and different projects. </a:t>
            </a:r>
          </a:p>
        </p:txBody>
      </p:sp>
      <p:pic>
        <p:nvPicPr>
          <p:cNvPr id="4" name="Picture 3">
            <a:extLst>
              <a:ext uri="{FF2B5EF4-FFF2-40B4-BE49-F238E27FC236}">
                <a16:creationId xmlns:a16="http://schemas.microsoft.com/office/drawing/2014/main" id="{BA596656-8FA9-F0AB-F82F-406057F7D5E9}"/>
              </a:ext>
            </a:extLst>
          </p:cNvPr>
          <p:cNvPicPr>
            <a:picLocks noChangeAspect="1"/>
          </p:cNvPicPr>
          <p:nvPr/>
        </p:nvPicPr>
        <p:blipFill>
          <a:blip r:embed="rId2"/>
          <a:stretch>
            <a:fillRect/>
          </a:stretch>
        </p:blipFill>
        <p:spPr>
          <a:xfrm>
            <a:off x="6593840" y="1211179"/>
            <a:ext cx="4964176" cy="4435641"/>
          </a:xfrm>
          <a:prstGeom prst="rect">
            <a:avLst/>
          </a:prstGeom>
        </p:spPr>
      </p:pic>
    </p:spTree>
    <p:extLst>
      <p:ext uri="{BB962C8B-B14F-4D97-AF65-F5344CB8AC3E}">
        <p14:creationId xmlns:p14="http://schemas.microsoft.com/office/powerpoint/2010/main" val="9303738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39A734C-45EA-C8DE-1905-9CC5B2C45710}"/>
              </a:ext>
            </a:extLst>
          </p:cNvPr>
          <p:cNvSpPr>
            <a:spLocks noGrp="1"/>
          </p:cNvSpPr>
          <p:nvPr>
            <p:ph type="title"/>
          </p:nvPr>
        </p:nvSpPr>
        <p:spPr>
          <a:xfrm>
            <a:off x="630936" y="639520"/>
            <a:ext cx="3429000" cy="1719072"/>
          </a:xfrm>
        </p:spPr>
        <p:txBody>
          <a:bodyPr anchor="b">
            <a:normAutofit/>
          </a:bodyPr>
          <a:lstStyle/>
          <a:p>
            <a:r>
              <a:rPr lang="en-GB" sz="5400" dirty="0"/>
              <a:t>PRINCE2 Principles</a:t>
            </a:r>
          </a:p>
        </p:txBody>
      </p:sp>
      <p:sp>
        <p:nvSpPr>
          <p:cNvPr id="11"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CAA2B37-9469-75D3-97BC-D37C0DA9BDA3}"/>
              </a:ext>
            </a:extLst>
          </p:cNvPr>
          <p:cNvSpPr>
            <a:spLocks noGrp="1"/>
          </p:cNvSpPr>
          <p:nvPr>
            <p:ph idx="1"/>
          </p:nvPr>
        </p:nvSpPr>
        <p:spPr>
          <a:xfrm>
            <a:off x="-1" y="2807208"/>
            <a:ext cx="4981317" cy="4050792"/>
          </a:xfrm>
        </p:spPr>
        <p:txBody>
          <a:bodyPr anchor="t">
            <a:normAutofit fontScale="92500" lnSpcReduction="20000"/>
          </a:bodyPr>
          <a:lstStyle/>
          <a:p>
            <a:pPr marL="0" indent="0">
              <a:lnSpc>
                <a:spcPct val="150000"/>
              </a:lnSpc>
              <a:buNone/>
            </a:pPr>
            <a:r>
              <a:rPr lang="en-GB" sz="1800" dirty="0"/>
              <a:t>Like many models, PRINCE2 has 7 core principles ingrained. They are: </a:t>
            </a:r>
          </a:p>
          <a:p>
            <a:pPr>
              <a:lnSpc>
                <a:spcPct val="150000"/>
              </a:lnSpc>
            </a:pPr>
            <a:r>
              <a:rPr lang="en-GB" sz="1800" dirty="0"/>
              <a:t>Continued business justification</a:t>
            </a:r>
          </a:p>
          <a:p>
            <a:pPr marL="0" indent="0">
              <a:lnSpc>
                <a:spcPct val="150000"/>
              </a:lnSpc>
              <a:buNone/>
            </a:pPr>
            <a:r>
              <a:rPr lang="en-GB" sz="1800" dirty="0"/>
              <a:t>• Learn from experience </a:t>
            </a:r>
          </a:p>
          <a:p>
            <a:pPr marL="0" indent="0">
              <a:lnSpc>
                <a:spcPct val="150000"/>
              </a:lnSpc>
              <a:buNone/>
            </a:pPr>
            <a:r>
              <a:rPr lang="en-GB" sz="1800" dirty="0"/>
              <a:t>• Defined roles and responsibilities </a:t>
            </a:r>
          </a:p>
          <a:p>
            <a:pPr marL="0" indent="0">
              <a:lnSpc>
                <a:spcPct val="150000"/>
              </a:lnSpc>
              <a:buNone/>
            </a:pPr>
            <a:r>
              <a:rPr lang="en-GB" sz="1800" dirty="0"/>
              <a:t>• Manage by stages </a:t>
            </a:r>
          </a:p>
          <a:p>
            <a:pPr marL="0" indent="0">
              <a:lnSpc>
                <a:spcPct val="150000"/>
              </a:lnSpc>
              <a:buNone/>
            </a:pPr>
            <a:r>
              <a:rPr lang="en-GB" sz="1800" dirty="0"/>
              <a:t>• Manage by exception </a:t>
            </a:r>
          </a:p>
          <a:p>
            <a:pPr marL="0" indent="0">
              <a:lnSpc>
                <a:spcPct val="150000"/>
              </a:lnSpc>
              <a:buNone/>
            </a:pPr>
            <a:r>
              <a:rPr lang="en-GB" sz="1800" dirty="0"/>
              <a:t>• Focus on products </a:t>
            </a:r>
          </a:p>
          <a:p>
            <a:pPr marL="0" indent="0">
              <a:lnSpc>
                <a:spcPct val="150000"/>
              </a:lnSpc>
              <a:buNone/>
            </a:pPr>
            <a:r>
              <a:rPr lang="en-GB" sz="1800" dirty="0"/>
              <a:t>• Tailor to suit the project environment </a:t>
            </a:r>
          </a:p>
        </p:txBody>
      </p:sp>
      <p:pic>
        <p:nvPicPr>
          <p:cNvPr id="4" name="Picture 3">
            <a:extLst>
              <a:ext uri="{FF2B5EF4-FFF2-40B4-BE49-F238E27FC236}">
                <a16:creationId xmlns:a16="http://schemas.microsoft.com/office/drawing/2014/main" id="{256CE293-C393-2373-3F5E-045F1C78DE78}"/>
              </a:ext>
            </a:extLst>
          </p:cNvPr>
          <p:cNvPicPr>
            <a:picLocks noChangeAspect="1"/>
          </p:cNvPicPr>
          <p:nvPr/>
        </p:nvPicPr>
        <p:blipFill>
          <a:blip r:embed="rId2"/>
          <a:stretch>
            <a:fillRect/>
          </a:stretch>
        </p:blipFill>
        <p:spPr>
          <a:xfrm>
            <a:off x="4981317" y="640080"/>
            <a:ext cx="6249678" cy="5577840"/>
          </a:xfrm>
          <a:prstGeom prst="rect">
            <a:avLst/>
          </a:prstGeom>
        </p:spPr>
      </p:pic>
    </p:spTree>
    <p:extLst>
      <p:ext uri="{BB962C8B-B14F-4D97-AF65-F5344CB8AC3E}">
        <p14:creationId xmlns:p14="http://schemas.microsoft.com/office/powerpoint/2010/main" val="2096099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30BDAC-3611-D73C-A296-22CEE16B3A3F}"/>
              </a:ext>
            </a:extLst>
          </p:cNvPr>
          <p:cNvSpPr>
            <a:spLocks noGrp="1"/>
          </p:cNvSpPr>
          <p:nvPr>
            <p:ph type="title"/>
          </p:nvPr>
        </p:nvSpPr>
        <p:spPr>
          <a:xfrm>
            <a:off x="793662" y="386930"/>
            <a:ext cx="10066122" cy="1298448"/>
          </a:xfrm>
        </p:spPr>
        <p:txBody>
          <a:bodyPr anchor="b">
            <a:normAutofit/>
          </a:bodyPr>
          <a:lstStyle/>
          <a:p>
            <a:pPr algn="ctr"/>
            <a:r>
              <a:rPr lang="en-GB" sz="4800" dirty="0"/>
              <a:t>Lean Conceptualisation </a:t>
            </a:r>
          </a:p>
        </p:txBody>
      </p:sp>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50EB7DC-8CD3-0BFD-6AB9-CCCE6CAC593B}"/>
              </a:ext>
            </a:extLst>
          </p:cNvPr>
          <p:cNvSpPr>
            <a:spLocks noGrp="1"/>
          </p:cNvSpPr>
          <p:nvPr>
            <p:ph idx="1"/>
          </p:nvPr>
        </p:nvSpPr>
        <p:spPr>
          <a:xfrm>
            <a:off x="0" y="2203079"/>
            <a:ext cx="5412665" cy="4035880"/>
          </a:xfrm>
        </p:spPr>
        <p:txBody>
          <a:bodyPr anchor="ctr">
            <a:normAutofit/>
          </a:bodyPr>
          <a:lstStyle/>
          <a:p>
            <a:pPr marL="0" indent="0">
              <a:buNone/>
            </a:pPr>
            <a:r>
              <a:rPr lang="en-GB" sz="2000" dirty="0"/>
              <a:t>“Lean production… is “lean” because it uses less of everything compared with mass production – half the human effort in the factory, half the manufacturing space, half the investment in tools, half the engineering working hours to develop a new product in half the time. Also, it requires keeping far less than half the inventory on site, results in fewer defects, and produces a greater quality of products” (Womack et al.,1990, p.256).  </a:t>
            </a:r>
          </a:p>
        </p:txBody>
      </p:sp>
      <p:pic>
        <p:nvPicPr>
          <p:cNvPr id="4" name="Picture 3">
            <a:extLst>
              <a:ext uri="{FF2B5EF4-FFF2-40B4-BE49-F238E27FC236}">
                <a16:creationId xmlns:a16="http://schemas.microsoft.com/office/drawing/2014/main" id="{D0945DD2-D763-76EF-000A-C48D9405082B}"/>
              </a:ext>
            </a:extLst>
          </p:cNvPr>
          <p:cNvPicPr>
            <a:picLocks noChangeAspect="1"/>
          </p:cNvPicPr>
          <p:nvPr/>
        </p:nvPicPr>
        <p:blipFill>
          <a:blip r:embed="rId2"/>
          <a:stretch>
            <a:fillRect/>
          </a:stretch>
        </p:blipFill>
        <p:spPr>
          <a:xfrm>
            <a:off x="5412665" y="2389218"/>
            <a:ext cx="5150277" cy="2948533"/>
          </a:xfrm>
          <a:prstGeom prst="rect">
            <a:avLst/>
          </a:prstGeom>
        </p:spPr>
      </p:pic>
      <p:sp>
        <p:nvSpPr>
          <p:cNvPr id="15" name="Rectangle 14">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4139702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6A5C683-AE75-C870-3057-3693D1E92810}"/>
              </a:ext>
            </a:extLst>
          </p:cNvPr>
          <p:cNvSpPr>
            <a:spLocks noGrp="1"/>
          </p:cNvSpPr>
          <p:nvPr>
            <p:ph type="title"/>
          </p:nvPr>
        </p:nvSpPr>
        <p:spPr>
          <a:xfrm>
            <a:off x="589560" y="856180"/>
            <a:ext cx="4560584" cy="1128068"/>
          </a:xfrm>
        </p:spPr>
        <p:txBody>
          <a:bodyPr anchor="ctr">
            <a:normAutofit/>
          </a:bodyPr>
          <a:lstStyle/>
          <a:p>
            <a:pPr algn="ctr"/>
            <a:r>
              <a:rPr lang="en-GB" sz="3700" dirty="0"/>
              <a:t>Lean Project Management </a:t>
            </a:r>
          </a:p>
        </p:txBody>
      </p:sp>
      <p:grpSp>
        <p:nvGrpSpPr>
          <p:cNvPr id="11" name="Group 10">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2" name="Rectangle 11">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908B80A-BDAB-3B00-ACD6-96371E35A9DC}"/>
              </a:ext>
            </a:extLst>
          </p:cNvPr>
          <p:cNvSpPr>
            <a:spLocks noGrp="1"/>
          </p:cNvSpPr>
          <p:nvPr>
            <p:ph idx="1"/>
          </p:nvPr>
        </p:nvSpPr>
        <p:spPr>
          <a:xfrm>
            <a:off x="87363" y="2118001"/>
            <a:ext cx="5511083" cy="4631287"/>
          </a:xfrm>
        </p:spPr>
        <p:txBody>
          <a:bodyPr anchor="ctr">
            <a:normAutofit lnSpcReduction="10000"/>
          </a:bodyPr>
          <a:lstStyle/>
          <a:p>
            <a:pPr marL="0" indent="0">
              <a:buNone/>
            </a:pPr>
            <a:r>
              <a:rPr lang="en-GB" sz="1600" dirty="0"/>
              <a:t>Lean thinking enables companies to: </a:t>
            </a:r>
          </a:p>
          <a:p>
            <a:r>
              <a:rPr lang="en-GB" sz="1600" dirty="0"/>
              <a:t>Specify companies </a:t>
            </a:r>
          </a:p>
          <a:p>
            <a:r>
              <a:rPr lang="en-GB" sz="1600" dirty="0"/>
              <a:t>Create processes and actions in efficient sequences</a:t>
            </a:r>
          </a:p>
          <a:p>
            <a:r>
              <a:rPr lang="en-GB" sz="1600" dirty="0"/>
              <a:t>To perform effectively </a:t>
            </a:r>
          </a:p>
          <a:p>
            <a:pPr marL="0" indent="0">
              <a:buNone/>
            </a:pPr>
            <a:endParaRPr lang="en-GB" sz="1600" dirty="0"/>
          </a:p>
          <a:p>
            <a:pPr marL="0" indent="0">
              <a:buNone/>
            </a:pPr>
            <a:r>
              <a:rPr lang="en-GB" sz="1600" b="1" dirty="0"/>
              <a:t>The six principles</a:t>
            </a:r>
            <a:r>
              <a:rPr lang="en-GB" sz="1600" dirty="0"/>
              <a:t>: </a:t>
            </a:r>
          </a:p>
          <a:p>
            <a:r>
              <a:rPr lang="en-GB" sz="1600" dirty="0"/>
              <a:t>Value,</a:t>
            </a:r>
          </a:p>
          <a:p>
            <a:r>
              <a:rPr lang="en-GB" sz="1600" dirty="0"/>
              <a:t> Value stream</a:t>
            </a:r>
          </a:p>
          <a:p>
            <a:r>
              <a:rPr lang="en-GB" sz="1600" dirty="0"/>
              <a:t>Flow, </a:t>
            </a:r>
          </a:p>
          <a:p>
            <a:r>
              <a:rPr lang="en-GB" sz="1600" dirty="0"/>
              <a:t>Pull, </a:t>
            </a:r>
          </a:p>
          <a:p>
            <a:r>
              <a:rPr lang="en-GB" sz="1600" dirty="0"/>
              <a:t>Perfection </a:t>
            </a:r>
          </a:p>
          <a:p>
            <a:r>
              <a:rPr lang="en-GB" sz="1600" dirty="0"/>
              <a:t>Respect for people</a:t>
            </a:r>
          </a:p>
          <a:p>
            <a:pPr marL="0" indent="0">
              <a:buNone/>
            </a:pPr>
            <a:endParaRPr lang="en-GB" sz="1600" dirty="0"/>
          </a:p>
          <a:p>
            <a:pPr marL="0" indent="0">
              <a:buNone/>
            </a:pPr>
            <a:r>
              <a:rPr lang="en-GB" sz="1600" dirty="0"/>
              <a:t>(Oppenheim et al., 2011).</a:t>
            </a:r>
            <a:endParaRPr lang="en-GB" sz="1100" dirty="0"/>
          </a:p>
        </p:txBody>
      </p:sp>
      <p:sp>
        <p:nvSpPr>
          <p:cNvPr id="17" name="Rectangle 16">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BA340272-AFCD-E2DC-48AE-3BBF0258B6C4}"/>
              </a:ext>
            </a:extLst>
          </p:cNvPr>
          <p:cNvPicPr>
            <a:picLocks noChangeAspect="1"/>
          </p:cNvPicPr>
          <p:nvPr/>
        </p:nvPicPr>
        <p:blipFill rotWithShape="1">
          <a:blip r:embed="rId2"/>
          <a:srcRect l="18997" r="21944" b="-2"/>
          <a:stretch/>
        </p:blipFill>
        <p:spPr>
          <a:xfrm>
            <a:off x="5977788" y="799352"/>
            <a:ext cx="5425410" cy="5259296"/>
          </a:xfrm>
          <a:prstGeom prst="rect">
            <a:avLst/>
          </a:prstGeom>
        </p:spPr>
      </p:pic>
    </p:spTree>
    <p:extLst>
      <p:ext uri="{BB962C8B-B14F-4D97-AF65-F5344CB8AC3E}">
        <p14:creationId xmlns:p14="http://schemas.microsoft.com/office/powerpoint/2010/main" val="14817947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BFCC14-7D68-2B56-D033-63FAAEA6CB38}"/>
              </a:ext>
            </a:extLst>
          </p:cNvPr>
          <p:cNvSpPr>
            <a:spLocks noGrp="1"/>
          </p:cNvSpPr>
          <p:nvPr>
            <p:ph type="title"/>
          </p:nvPr>
        </p:nvSpPr>
        <p:spPr/>
        <p:txBody>
          <a:bodyPr/>
          <a:lstStyle/>
          <a:p>
            <a:pPr algn="ctr"/>
            <a:r>
              <a:rPr lang="en-GB" dirty="0"/>
              <a:t>Lean project Management </a:t>
            </a:r>
          </a:p>
        </p:txBody>
      </p:sp>
      <p:pic>
        <p:nvPicPr>
          <p:cNvPr id="5" name="Online Media 4" title="What is Lean Project Management? Project Management in Under 5">
            <a:hlinkClick r:id="" action="ppaction://media"/>
            <a:extLst>
              <a:ext uri="{FF2B5EF4-FFF2-40B4-BE49-F238E27FC236}">
                <a16:creationId xmlns:a16="http://schemas.microsoft.com/office/drawing/2014/main" id="{B639A4E2-6447-6AAD-D8E6-F427AA117569}"/>
              </a:ext>
            </a:extLst>
          </p:cNvPr>
          <p:cNvPicPr>
            <a:picLocks noGrp="1" noRot="1" noChangeAspect="1"/>
          </p:cNvPicPr>
          <p:nvPr>
            <p:ph idx="1"/>
            <a:videoFile r:link="rId1"/>
          </p:nvPr>
        </p:nvPicPr>
        <p:blipFill>
          <a:blip r:embed="rId3"/>
          <a:stretch>
            <a:fillRect/>
          </a:stretch>
        </p:blipFill>
        <p:spPr>
          <a:xfrm>
            <a:off x="1189673" y="1774825"/>
            <a:ext cx="7700962" cy="4351338"/>
          </a:xfrm>
          <a:prstGeom prst="rect">
            <a:avLst/>
          </a:prstGeom>
        </p:spPr>
      </p:pic>
    </p:spTree>
    <p:extLst>
      <p:ext uri="{BB962C8B-B14F-4D97-AF65-F5344CB8AC3E}">
        <p14:creationId xmlns:p14="http://schemas.microsoft.com/office/powerpoint/2010/main" val="1678476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829BF5-EF35-FF12-F8A5-4B4A1C040E6D}"/>
              </a:ext>
            </a:extLst>
          </p:cNvPr>
          <p:cNvSpPr>
            <a:spLocks noGrp="1"/>
          </p:cNvSpPr>
          <p:nvPr>
            <p:ph type="title"/>
          </p:nvPr>
        </p:nvSpPr>
        <p:spPr>
          <a:xfrm>
            <a:off x="1899920" y="298210"/>
            <a:ext cx="5445760" cy="1198088"/>
          </a:xfrm>
        </p:spPr>
        <p:txBody>
          <a:bodyPr>
            <a:normAutofit fontScale="90000"/>
          </a:bodyPr>
          <a:lstStyle/>
          <a:p>
            <a:pPr algn="ctr"/>
            <a:r>
              <a:rPr lang="en-GB" dirty="0"/>
              <a:t>Lean Health Management </a:t>
            </a:r>
          </a:p>
        </p:txBody>
      </p:sp>
      <p:pic>
        <p:nvPicPr>
          <p:cNvPr id="4" name="Online Media 3" title="What is Lean Healthcare | Lean Hospital">
            <a:hlinkClick r:id="" action="ppaction://media"/>
            <a:extLst>
              <a:ext uri="{FF2B5EF4-FFF2-40B4-BE49-F238E27FC236}">
                <a16:creationId xmlns:a16="http://schemas.microsoft.com/office/drawing/2014/main" id="{E42D75EC-CC55-77DA-4F85-32DC32804DF4}"/>
              </a:ext>
            </a:extLst>
          </p:cNvPr>
          <p:cNvPicPr>
            <a:picLocks noGrp="1" noRot="1" noChangeAspect="1"/>
          </p:cNvPicPr>
          <p:nvPr>
            <p:ph idx="1"/>
            <a:videoFile r:link="rId1"/>
          </p:nvPr>
        </p:nvPicPr>
        <p:blipFill>
          <a:blip r:embed="rId3"/>
          <a:stretch>
            <a:fillRect/>
          </a:stretch>
        </p:blipFill>
        <p:spPr>
          <a:xfrm>
            <a:off x="1291273" y="1609408"/>
            <a:ext cx="7700962" cy="4351338"/>
          </a:xfrm>
          <a:prstGeom prst="rect">
            <a:avLst/>
          </a:prstGeom>
        </p:spPr>
      </p:pic>
    </p:spTree>
    <p:extLst>
      <p:ext uri="{BB962C8B-B14F-4D97-AF65-F5344CB8AC3E}">
        <p14:creationId xmlns:p14="http://schemas.microsoft.com/office/powerpoint/2010/main" val="5969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87290E-2007-193F-44B4-548D590488BE}"/>
              </a:ext>
            </a:extLst>
          </p:cNvPr>
          <p:cNvSpPr>
            <a:spLocks noGrp="1"/>
          </p:cNvSpPr>
          <p:nvPr>
            <p:ph type="title"/>
          </p:nvPr>
        </p:nvSpPr>
        <p:spPr/>
        <p:txBody>
          <a:bodyPr/>
          <a:lstStyle/>
          <a:p>
            <a:pPr algn="ctr"/>
            <a:r>
              <a:rPr lang="en-GB" dirty="0"/>
              <a:t>Summary </a:t>
            </a:r>
          </a:p>
        </p:txBody>
      </p:sp>
      <p:sp>
        <p:nvSpPr>
          <p:cNvPr id="3" name="Content Placeholder 2">
            <a:extLst>
              <a:ext uri="{FF2B5EF4-FFF2-40B4-BE49-F238E27FC236}">
                <a16:creationId xmlns:a16="http://schemas.microsoft.com/office/drawing/2014/main" id="{E3AE2714-8FBF-1180-2A6B-0AF4392F527F}"/>
              </a:ext>
            </a:extLst>
          </p:cNvPr>
          <p:cNvSpPr>
            <a:spLocks noGrp="1"/>
          </p:cNvSpPr>
          <p:nvPr>
            <p:ph idx="1"/>
          </p:nvPr>
        </p:nvSpPr>
        <p:spPr/>
        <p:txBody>
          <a:bodyPr/>
          <a:lstStyle/>
          <a:p>
            <a:r>
              <a:rPr lang="en-GB" dirty="0"/>
              <a:t>There are numerous types of problems </a:t>
            </a:r>
          </a:p>
          <a:p>
            <a:r>
              <a:rPr lang="en-GB" dirty="0"/>
              <a:t> Tools such as Design Thinking can be used to define an identified problem</a:t>
            </a:r>
          </a:p>
          <a:p>
            <a:r>
              <a:rPr lang="en-GB" dirty="0"/>
              <a:t>Goal setting and evaluation are important to successful outcomes </a:t>
            </a:r>
          </a:p>
          <a:p>
            <a:r>
              <a:rPr lang="en-GB" dirty="0"/>
              <a:t>Project management utilises theoretical frameworks to ensure successful outcomes. </a:t>
            </a:r>
          </a:p>
          <a:p>
            <a:endParaRPr lang="en-GB" dirty="0"/>
          </a:p>
        </p:txBody>
      </p:sp>
    </p:spTree>
    <p:extLst>
      <p:ext uri="{BB962C8B-B14F-4D97-AF65-F5344CB8AC3E}">
        <p14:creationId xmlns:p14="http://schemas.microsoft.com/office/powerpoint/2010/main" val="299532367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96F40D-9056-88C6-E6D2-1D8421A72AEC}"/>
              </a:ext>
            </a:extLst>
          </p:cNvPr>
          <p:cNvSpPr>
            <a:spLocks noGrp="1"/>
          </p:cNvSpPr>
          <p:nvPr>
            <p:ph type="title"/>
          </p:nvPr>
        </p:nvSpPr>
        <p:spPr/>
        <p:txBody>
          <a:bodyPr/>
          <a:lstStyle/>
          <a:p>
            <a:r>
              <a:rPr lang="en-GB" dirty="0"/>
              <a:t>Independent Activity </a:t>
            </a:r>
          </a:p>
        </p:txBody>
      </p:sp>
      <p:sp>
        <p:nvSpPr>
          <p:cNvPr id="3" name="Content Placeholder 2">
            <a:extLst>
              <a:ext uri="{FF2B5EF4-FFF2-40B4-BE49-F238E27FC236}">
                <a16:creationId xmlns:a16="http://schemas.microsoft.com/office/drawing/2014/main" id="{372CEAC2-5CE9-1F3C-D06E-A66B577273EF}"/>
              </a:ext>
            </a:extLst>
          </p:cNvPr>
          <p:cNvSpPr>
            <a:spLocks noGrp="1"/>
          </p:cNvSpPr>
          <p:nvPr>
            <p:ph idx="1"/>
          </p:nvPr>
        </p:nvSpPr>
        <p:spPr/>
        <p:txBody>
          <a:bodyPr/>
          <a:lstStyle/>
          <a:p>
            <a:pPr algn="ctr"/>
            <a:r>
              <a:rPr lang="en-GB" dirty="0"/>
              <a:t>Students are required to search and identify a suitable job role within HSC sector and make note of the role’s criteria, paying particular focus towards the transferable skills. </a:t>
            </a:r>
          </a:p>
        </p:txBody>
      </p:sp>
    </p:spTree>
    <p:extLst>
      <p:ext uri="{BB962C8B-B14F-4D97-AF65-F5344CB8AC3E}">
        <p14:creationId xmlns:p14="http://schemas.microsoft.com/office/powerpoint/2010/main" val="150703448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BFD5B0-8258-3A9C-CE3D-ACB98FC3CA7C}"/>
              </a:ext>
            </a:extLst>
          </p:cNvPr>
          <p:cNvSpPr>
            <a:spLocks noGrp="1"/>
          </p:cNvSpPr>
          <p:nvPr>
            <p:ph type="title"/>
          </p:nvPr>
        </p:nvSpPr>
        <p:spPr/>
        <p:txBody>
          <a:bodyPr/>
          <a:lstStyle/>
          <a:p>
            <a:pPr algn="ctr"/>
            <a:r>
              <a:rPr lang="en-GB" dirty="0"/>
              <a:t>Reference List </a:t>
            </a:r>
          </a:p>
        </p:txBody>
      </p:sp>
      <p:sp>
        <p:nvSpPr>
          <p:cNvPr id="3" name="Content Placeholder 2">
            <a:extLst>
              <a:ext uri="{FF2B5EF4-FFF2-40B4-BE49-F238E27FC236}">
                <a16:creationId xmlns:a16="http://schemas.microsoft.com/office/drawing/2014/main" id="{4B6332DF-EB0E-5C7D-3513-6C62F202E5E1}"/>
              </a:ext>
            </a:extLst>
          </p:cNvPr>
          <p:cNvSpPr>
            <a:spLocks noGrp="1"/>
          </p:cNvSpPr>
          <p:nvPr>
            <p:ph idx="1"/>
          </p:nvPr>
        </p:nvSpPr>
        <p:spPr>
          <a:xfrm>
            <a:off x="91440" y="1825625"/>
            <a:ext cx="11262360" cy="4351338"/>
          </a:xfrm>
        </p:spPr>
        <p:txBody>
          <a:bodyPr>
            <a:normAutofit fontScale="92500" lnSpcReduction="20000"/>
          </a:bodyPr>
          <a:lstStyle/>
          <a:p>
            <a:pPr marL="0" indent="0">
              <a:buNone/>
            </a:pPr>
            <a:r>
              <a:rPr lang="en-GB" dirty="0"/>
              <a:t>Berriet-Solliec, M., </a:t>
            </a:r>
            <a:r>
              <a:rPr lang="en-GB" dirty="0" err="1"/>
              <a:t>Larbathe</a:t>
            </a:r>
            <a:r>
              <a:rPr lang="en-GB" dirty="0"/>
              <a:t>, P. and Laurent, C. (2014) Goals of evaluations and types of evidence. Evaluation. 20 (2): pp. 195-193</a:t>
            </a:r>
          </a:p>
          <a:p>
            <a:pPr marL="0" indent="0">
              <a:buNone/>
            </a:pPr>
            <a:r>
              <a:rPr lang="en-GB" dirty="0"/>
              <a:t>Oppenheim, B. W., </a:t>
            </a:r>
            <a:r>
              <a:rPr lang="en-GB" dirty="0" err="1"/>
              <a:t>Murman</a:t>
            </a:r>
            <a:r>
              <a:rPr lang="en-GB" dirty="0"/>
              <a:t>, E. M., and </a:t>
            </a:r>
            <a:r>
              <a:rPr lang="en-GB" dirty="0" err="1"/>
              <a:t>Secor</a:t>
            </a:r>
            <a:r>
              <a:rPr lang="en-GB" dirty="0"/>
              <a:t>, D. A. (2011) ‘Lean enablers for systems engineering’. </a:t>
            </a:r>
            <a:r>
              <a:rPr lang="en-GB" i="1" dirty="0"/>
              <a:t>Systems Engineering</a:t>
            </a:r>
            <a:r>
              <a:rPr lang="en-GB" dirty="0"/>
              <a:t>, 14(1): pp. 29-55. </a:t>
            </a:r>
          </a:p>
          <a:p>
            <a:pPr marL="0" indent="0">
              <a:buNone/>
            </a:pPr>
            <a:r>
              <a:rPr lang="en-GB" dirty="0"/>
              <a:t>Simon, P. and Murray-Webster. R. (2018) Starting Out in Project Management, Association for Project Management, 2018. ProQuest </a:t>
            </a:r>
            <a:r>
              <a:rPr lang="en-GB" dirty="0" err="1"/>
              <a:t>Ebook</a:t>
            </a:r>
            <a:r>
              <a:rPr lang="en-GB" dirty="0"/>
              <a:t> </a:t>
            </a:r>
            <a:r>
              <a:rPr lang="en-GB" dirty="0" err="1"/>
              <a:t>Central,http</a:t>
            </a:r>
            <a:r>
              <a:rPr lang="en-GB" dirty="0"/>
              <a:t>://ebookcentral.proquest.com/lib/trinity/</a:t>
            </a:r>
            <a:r>
              <a:rPr lang="en-GB" dirty="0" err="1"/>
              <a:t>detail.action?docID</a:t>
            </a:r>
            <a:r>
              <a:rPr lang="en-GB" dirty="0"/>
              <a:t>=6348574.Created from trinity on 2023-07-14 12:35:33</a:t>
            </a:r>
          </a:p>
          <a:p>
            <a:pPr marL="0" indent="0">
              <a:buNone/>
            </a:pPr>
            <a:r>
              <a:rPr lang="en-GB" dirty="0"/>
              <a:t>Womack. J.P., Jones, D.T. and </a:t>
            </a:r>
            <a:r>
              <a:rPr lang="en-GB" dirty="0" err="1"/>
              <a:t>Roos</a:t>
            </a:r>
            <a:r>
              <a:rPr lang="en-GB" dirty="0"/>
              <a:t>, D. (1990) </a:t>
            </a:r>
            <a:r>
              <a:rPr lang="en-GB" i="1" dirty="0"/>
              <a:t>The Machine That Changed the World: The Story of Lean Production.</a:t>
            </a:r>
            <a:r>
              <a:rPr lang="en-GB" dirty="0"/>
              <a:t> New York: Rawson Associates. </a:t>
            </a:r>
          </a:p>
          <a:p>
            <a:pPr marL="0" indent="0">
              <a:buNone/>
            </a:pPr>
            <a:endParaRPr lang="en-GB" dirty="0"/>
          </a:p>
          <a:p>
            <a:pPr marL="0" indent="0">
              <a:buNone/>
            </a:pPr>
            <a:r>
              <a:rPr lang="en-GB" dirty="0"/>
              <a:t> </a:t>
            </a:r>
          </a:p>
        </p:txBody>
      </p:sp>
    </p:spTree>
    <p:extLst>
      <p:ext uri="{BB962C8B-B14F-4D97-AF65-F5344CB8AC3E}">
        <p14:creationId xmlns:p14="http://schemas.microsoft.com/office/powerpoint/2010/main" val="15881509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4336</Words>
  <Application>Microsoft Office PowerPoint</Application>
  <PresentationFormat>Widescreen</PresentationFormat>
  <Paragraphs>346</Paragraphs>
  <Slides>42</Slides>
  <Notes>14</Notes>
  <HiddenSlides>0</HiddenSlides>
  <MMClips>3</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42</vt:i4>
      </vt:variant>
    </vt:vector>
  </HeadingPairs>
  <TitlesOfParts>
    <vt:vector size="52" baseType="lpstr">
      <vt:lpstr>Myriad Pro</vt:lpstr>
      <vt:lpstr>Arial</vt:lpstr>
      <vt:lpstr>Calibri</vt:lpstr>
      <vt:lpstr>Calibri Light</vt:lpstr>
      <vt:lpstr>Trebuchet MS</vt:lpstr>
      <vt:lpstr>Verdana</vt:lpstr>
      <vt:lpstr>Wingdings 3</vt:lpstr>
      <vt:lpstr>Office Theme</vt:lpstr>
      <vt:lpstr>20140311PresentationUWTSDTemplate</vt:lpstr>
      <vt:lpstr>Facet</vt:lpstr>
      <vt:lpstr>Project Management </vt:lpstr>
      <vt:lpstr>Contents Page</vt:lpstr>
      <vt:lpstr>Aim and Objectives </vt:lpstr>
      <vt:lpstr>At First Glance</vt:lpstr>
      <vt:lpstr>Exercise 1 - Dots</vt:lpstr>
      <vt:lpstr>Mental Agility</vt:lpstr>
      <vt:lpstr>PowerPoint Presentation</vt:lpstr>
      <vt:lpstr>Definition of decision making?</vt:lpstr>
      <vt:lpstr>Problem solving &amp; decision making</vt:lpstr>
      <vt:lpstr>Types of Problems </vt:lpstr>
      <vt:lpstr>Problem solving &amp; decision making</vt:lpstr>
      <vt:lpstr>Diagnosing Problems</vt:lpstr>
      <vt:lpstr>Problems can be diagnosed through</vt:lpstr>
      <vt:lpstr>Initial Analysis</vt:lpstr>
      <vt:lpstr>What next?</vt:lpstr>
      <vt:lpstr>Problem Solving </vt:lpstr>
      <vt:lpstr>IDEA</vt:lpstr>
      <vt:lpstr>Activity? </vt:lpstr>
      <vt:lpstr>Break</vt:lpstr>
      <vt:lpstr>PowerPoint Presentation</vt:lpstr>
      <vt:lpstr>The importance of goal setting.</vt:lpstr>
      <vt:lpstr>The Importance of goal setting</vt:lpstr>
      <vt:lpstr>PowerPoint Presentation</vt:lpstr>
      <vt:lpstr>Evaluating Goals </vt:lpstr>
      <vt:lpstr>Break </vt:lpstr>
      <vt:lpstr>Project Management </vt:lpstr>
      <vt:lpstr>PowerPoint Presentation</vt:lpstr>
      <vt:lpstr>Initiation </vt:lpstr>
      <vt:lpstr>Planning </vt:lpstr>
      <vt:lpstr>Execution </vt:lpstr>
      <vt:lpstr>Monitoring and control </vt:lpstr>
      <vt:lpstr>Closing</vt:lpstr>
      <vt:lpstr>Prince2 Framework</vt:lpstr>
      <vt:lpstr>PRINCE2 Framework </vt:lpstr>
      <vt:lpstr>PRINCE2 Principles</vt:lpstr>
      <vt:lpstr>Lean Conceptualisation </vt:lpstr>
      <vt:lpstr>Lean Project Management </vt:lpstr>
      <vt:lpstr>Lean project Management </vt:lpstr>
      <vt:lpstr>Lean Health Management </vt:lpstr>
      <vt:lpstr>Summary </vt:lpstr>
      <vt:lpstr>Independent Activity </vt:lpstr>
      <vt:lpstr>Reference List </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Management </dc:title>
  <dc:creator>Jonathan Wyatt</dc:creator>
  <cp:lastModifiedBy>Jonathan Wyatt</cp:lastModifiedBy>
  <cp:revision>1</cp:revision>
  <dcterms:created xsi:type="dcterms:W3CDTF">2023-07-13T09:45:32Z</dcterms:created>
  <dcterms:modified xsi:type="dcterms:W3CDTF">2023-07-20T23:21:30Z</dcterms:modified>
</cp:coreProperties>
</file>