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4"/>
  </p:sldMasterIdLst>
  <p:notesMasterIdLst>
    <p:notesMasterId r:id="rId10"/>
  </p:notesMasterIdLst>
  <p:handoutMasterIdLst>
    <p:handoutMasterId r:id="rId11"/>
  </p:handoutMasterIdLst>
  <p:sldIdLst>
    <p:sldId id="259" r:id="rId5"/>
    <p:sldId id="267" r:id="rId6"/>
    <p:sldId id="264" r:id="rId7"/>
    <p:sldId id="265" r:id="rId8"/>
    <p:sldId id="266" r:id="rId9"/>
  </p:sldIdLst>
  <p:sldSz cx="12188825" cy="6858000"/>
  <p:notesSz cx="6888163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1008">
          <p15:clr>
            <a:srgbClr val="A4A3A4"/>
          </p15:clr>
        </p15:guide>
        <p15:guide id="3" orient="horz" pos="3888">
          <p15:clr>
            <a:srgbClr val="A4A3A4"/>
          </p15:clr>
        </p15:guide>
        <p15:guide id="4" orient="horz" pos="321">
          <p15:clr>
            <a:srgbClr val="A4A3A4"/>
          </p15:clr>
        </p15:guide>
        <p15:guide id="5" pos="3839">
          <p15:clr>
            <a:srgbClr val="A4A3A4"/>
          </p15:clr>
        </p15:guide>
        <p15:guide id="6" pos="1007">
          <p15:clr>
            <a:srgbClr val="A4A3A4"/>
          </p15:clr>
        </p15:guide>
        <p15:guide id="7" pos="7173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57" userDrawn="1">
          <p15:clr>
            <a:srgbClr val="A4A3A4"/>
          </p15:clr>
        </p15:guide>
        <p15:guide id="2" pos="217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howGuides="1">
      <p:cViewPr varScale="1">
        <p:scale>
          <a:sx n="86" d="100"/>
          <a:sy n="86" d="100"/>
        </p:scale>
        <p:origin x="138" y="96"/>
      </p:cViewPr>
      <p:guideLst>
        <p:guide orient="horz" pos="2160"/>
        <p:guide orient="horz" pos="1008"/>
        <p:guide orient="horz" pos="3888"/>
        <p:guide orient="horz" pos="321"/>
        <p:guide pos="3839"/>
        <p:guide pos="1007"/>
        <p:guide pos="7173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howGuides="1">
      <p:cViewPr varScale="1">
        <p:scale>
          <a:sx n="76" d="100"/>
          <a:sy n="76" d="100"/>
        </p:scale>
        <p:origin x="3264" y="96"/>
      </p:cViewPr>
      <p:guideLst>
        <p:guide orient="horz" pos="3157"/>
        <p:guide pos="217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871" cy="501094"/>
          </a:xfrm>
          <a:prstGeom prst="rect">
            <a:avLst/>
          </a:prstGeom>
        </p:spPr>
        <p:txBody>
          <a:bodyPr vert="horz" lIns="96625" tIns="48312" rIns="96625" bIns="48312" rtlCol="0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01698" y="0"/>
            <a:ext cx="2984871" cy="501094"/>
          </a:xfrm>
          <a:prstGeom prst="rect">
            <a:avLst/>
          </a:prstGeom>
        </p:spPr>
        <p:txBody>
          <a:bodyPr vert="horz" lIns="96625" tIns="48312" rIns="96625" bIns="48312" rtlCol="0"/>
          <a:lstStyle>
            <a:lvl1pPr algn="r">
              <a:defRPr sz="1300"/>
            </a:lvl1pPr>
          </a:lstStyle>
          <a:p>
            <a:fld id="{BDB7646E-8811-423A-9C42-2CBFADA00A96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519054"/>
            <a:ext cx="2984871" cy="501094"/>
          </a:xfrm>
          <a:prstGeom prst="rect">
            <a:avLst/>
          </a:prstGeom>
        </p:spPr>
        <p:txBody>
          <a:bodyPr vert="horz" lIns="96625" tIns="48312" rIns="96625" bIns="48312" rtlCol="0" anchor="b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01698" y="9519054"/>
            <a:ext cx="2984871" cy="501094"/>
          </a:xfrm>
          <a:prstGeom prst="rect">
            <a:avLst/>
          </a:prstGeom>
        </p:spPr>
        <p:txBody>
          <a:bodyPr vert="horz" lIns="96625" tIns="48312" rIns="96625" bIns="48312" rtlCol="0" anchor="b"/>
          <a:lstStyle>
            <a:lvl1pPr algn="r">
              <a:defRPr sz="1300"/>
            </a:lvl1pPr>
          </a:lstStyle>
          <a:p>
            <a:fld id="{04360E59-1627-4404-ACC5-51C744AB0F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22542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871" cy="501094"/>
          </a:xfrm>
          <a:prstGeom prst="rect">
            <a:avLst/>
          </a:prstGeom>
        </p:spPr>
        <p:txBody>
          <a:bodyPr vert="horz" lIns="96625" tIns="48312" rIns="96625" bIns="48312" rtlCol="0"/>
          <a:lstStyle>
            <a:lvl1pPr algn="l">
              <a:defRPr sz="13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1698" y="0"/>
            <a:ext cx="2984871" cy="501094"/>
          </a:xfrm>
          <a:prstGeom prst="rect">
            <a:avLst/>
          </a:prstGeom>
        </p:spPr>
        <p:txBody>
          <a:bodyPr vert="horz" lIns="96625" tIns="48312" rIns="96625" bIns="48312" rtlCol="0"/>
          <a:lstStyle>
            <a:lvl1pPr algn="r">
              <a:defRPr sz="1300">
                <a:solidFill>
                  <a:schemeClr val="tx1"/>
                </a:solidFill>
              </a:defRPr>
            </a:lvl1pPr>
          </a:lstStyle>
          <a:p>
            <a:fld id="{D677E230-58DD-43ED-96A1-552DDAB53532}" type="datetimeFigureOut">
              <a:rPr lang="en-US" smtClean="0"/>
              <a:pPr/>
              <a:t>2/24/2020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04775" y="750888"/>
            <a:ext cx="6678613" cy="37592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25" tIns="48312" rIns="96625" bIns="48312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817" y="4760397"/>
            <a:ext cx="5510530" cy="4509850"/>
          </a:xfrm>
          <a:prstGeom prst="rect">
            <a:avLst/>
          </a:prstGeom>
        </p:spPr>
        <p:txBody>
          <a:bodyPr vert="horz" lIns="96625" tIns="48312" rIns="96625" bIns="4831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9054"/>
            <a:ext cx="2984871" cy="501094"/>
          </a:xfrm>
          <a:prstGeom prst="rect">
            <a:avLst/>
          </a:prstGeom>
        </p:spPr>
        <p:txBody>
          <a:bodyPr vert="horz" lIns="96625" tIns="48312" rIns="96625" bIns="48312" rtlCol="0" anchor="b"/>
          <a:lstStyle>
            <a:lvl1pPr algn="l">
              <a:defRPr sz="13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1698" y="9519054"/>
            <a:ext cx="2984871" cy="501094"/>
          </a:xfrm>
          <a:prstGeom prst="rect">
            <a:avLst/>
          </a:prstGeom>
        </p:spPr>
        <p:txBody>
          <a:bodyPr vert="horz" lIns="96625" tIns="48312" rIns="96625" bIns="48312" rtlCol="0" anchor="b"/>
          <a:lstStyle>
            <a:lvl1pPr algn="r">
              <a:defRPr sz="1300">
                <a:solidFill>
                  <a:schemeClr val="tx1"/>
                </a:solidFill>
              </a:defRPr>
            </a:lvl1pPr>
          </a:lstStyle>
          <a:p>
            <a:fld id="{841221E5-7225-48EB-A4EE-420E7BFCF7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6699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1221E5-7225-48EB-A4EE-420E7BFCF705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80741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ltGray"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28669" y="1600200"/>
            <a:ext cx="8329031" cy="2680127"/>
          </a:xfrm>
          <a:noFill/>
          <a:effectLst>
            <a:softEdge rad="31750"/>
          </a:effectLst>
        </p:spPr>
        <p:txBody>
          <a:bodyPr anchor="b">
            <a:noAutofit/>
          </a:bodyPr>
          <a:lstStyle>
            <a:lvl1pPr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28669" y="4344915"/>
            <a:ext cx="7516442" cy="1116085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32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699025" y="6356351"/>
            <a:ext cx="1218883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0253C03-C60F-4FF5-BBBF-078D44B72E7D}" type="datetime1">
              <a:rPr lang="en-US" smtClean="0"/>
              <a:t>2/24/2020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114708" y="6356351"/>
            <a:ext cx="397406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85571" y="6356351"/>
            <a:ext cx="609441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DC1BBB0-96F0-4077-A278-0F3FB5C104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988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40BF0-453F-47A9-9012-5AED3B22E7A1}" type="datetime1">
              <a:rPr lang="en-US" smtClean="0"/>
              <a:t>2/24/2020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529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98613" y="1600201"/>
            <a:ext cx="8283272" cy="2654064"/>
          </a:xfrm>
        </p:spPr>
        <p:txBody>
          <a:bodyPr anchor="b">
            <a:normAutofit/>
          </a:bodyPr>
          <a:lstStyle>
            <a:lvl1pPr algn="l">
              <a:defRPr sz="5400" b="0" cap="none" baseline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98613" y="4259996"/>
            <a:ext cx="7264623" cy="1150203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32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F6906E3-B742-4986-90B6-990F07048832}" type="datetime1">
              <a:rPr lang="en-US" smtClean="0"/>
              <a:t>2/24/2020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DC1BBB0-96F0-4077-A278-0F3FB5C104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911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93436" y="1600200"/>
            <a:ext cx="4814586" cy="4572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61651" y="1600200"/>
            <a:ext cx="4814586" cy="4572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 baseline="0"/>
            </a:lvl6pPr>
            <a:lvl7pPr>
              <a:defRPr sz="1800" baseline="0"/>
            </a:lvl7pPr>
            <a:lvl8pPr>
              <a:defRPr sz="1800" baseline="0"/>
            </a:lvl8pPr>
            <a:lvl9pPr>
              <a:defRPr sz="18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A372C-B131-4034-B61F-BCF761990A4F}" type="datetime1">
              <a:rPr lang="en-US" smtClean="0"/>
              <a:t>2/24/2020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401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93436" y="177800"/>
            <a:ext cx="9782801" cy="1239837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93436" y="1499616"/>
            <a:ext cx="4818888" cy="93878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93436" y="2514706"/>
            <a:ext cx="4814586" cy="365749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09524" y="1499616"/>
            <a:ext cx="4818888" cy="93878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9524" y="2514600"/>
            <a:ext cx="4818888" cy="3655568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70B50-D705-4567-8892-606DA8DDC082}" type="datetime1">
              <a:rPr lang="en-US" smtClean="0"/>
              <a:t>2/24/2020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5950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93B8A-AC5E-448D-90F1-5F90DC8C0860}" type="datetime1">
              <a:rPr lang="en-US" smtClean="0"/>
              <a:t>2/24/2020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1679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D0D57-1DF2-4CE0-A88F-4398D994BF4C}" type="datetime1">
              <a:rPr lang="en-US" smtClean="0"/>
              <a:t>2/24/2020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/>
          <a:lstStyle>
            <a:lvl1pPr algn="r">
              <a:defRPr lang="en-US" smtClean="0"/>
            </a:lvl1pPr>
          </a:lstStyle>
          <a:p>
            <a:fld id="{7DC1BBB0-96F0-4077-A278-0F3FB5C104D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6178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6098"/>
            <a:ext cx="12188825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 bwMode="white">
          <a:xfrm>
            <a:off x="1598612" y="381000"/>
            <a:ext cx="3293422" cy="1371600"/>
          </a:xfrm>
        </p:spPr>
        <p:txBody>
          <a:bodyPr anchor="b">
            <a:normAutofit/>
          </a:bodyPr>
          <a:lstStyle>
            <a:lvl1pPr algn="l">
              <a:defRPr sz="2800" b="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white">
          <a:xfrm>
            <a:off x="1598612" y="1828800"/>
            <a:ext cx="3293422" cy="4343400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32426" y="482600"/>
            <a:ext cx="6195986" cy="568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 baseline="0"/>
            </a:lvl8pPr>
            <a:lvl9pPr>
              <a:defRPr sz="18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11A79-789F-42C6-A798-E2703A37BA23}" type="datetime1">
              <a:rPr lang="en-US" smtClean="0"/>
              <a:t>2/24/2020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899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 userDrawn="1"/>
        </p:nvSpPr>
        <p:spPr>
          <a:xfrm>
            <a:off x="5103812" y="0"/>
            <a:ext cx="6324601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lvl="0"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6718" y="381000"/>
            <a:ext cx="3293422" cy="1371600"/>
          </a:xfrm>
        </p:spPr>
        <p:txBody>
          <a:bodyPr anchor="b">
            <a:normAutofit/>
          </a:bodyPr>
          <a:lstStyle>
            <a:lvl1pPr algn="l">
              <a:defRPr sz="2800" b="0" cap="all" baseline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 bwMode="auto">
          <a:xfrm>
            <a:off x="5232426" y="482600"/>
            <a:ext cx="6043586" cy="5689600"/>
          </a:xfrm>
          <a:ln w="19050">
            <a:solidFill>
              <a:schemeClr val="bg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16718" y="1828800"/>
            <a:ext cx="3293422" cy="4343400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74BA6-2CAA-43FD-B6CB-325C80A91D3E}" type="datetime1">
              <a:rPr lang="en-US" smtClean="0"/>
              <a:t>2/24/2020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703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56D9D-9483-42E7-8CD7-15EDE1A4DDC4}" type="datetime1">
              <a:rPr lang="en-US" smtClean="0"/>
              <a:t>2/24/2020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161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9612" y="685800"/>
            <a:ext cx="1787526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98613" y="685800"/>
            <a:ext cx="7848599" cy="54864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D5F10-92B8-46C7-A107-1CF6EB1C2F18}" type="datetime1">
              <a:rPr lang="en-US" smtClean="0"/>
              <a:t>2/24/2020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7294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Pr>
        <a:blipFill dpi="0" rotWithShape="1">
          <a:blip r:embed="rId13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93436" y="177800"/>
            <a:ext cx="9782801" cy="123983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93436" y="1600200"/>
            <a:ext cx="9782801" cy="4572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80250" y="6316091"/>
            <a:ext cx="12188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1"/>
                </a:solidFill>
              </a:defRPr>
            </a:lvl1pPr>
          </a:lstStyle>
          <a:p>
            <a:fld id="{0D141A01-0FF1-467E-B344-8F7D0706474A}" type="datetime1">
              <a:rPr lang="en-US" smtClean="0"/>
              <a:pPr/>
              <a:t>2/24/2020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5933" y="6316091"/>
            <a:ext cx="39740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66796" y="6316091"/>
            <a:ext cx="6094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cap="all" baseline="0">
                <a:solidFill>
                  <a:schemeClr val="tx1"/>
                </a:solidFill>
              </a:defRPr>
            </a:lvl1pPr>
          </a:lstStyle>
          <a:p>
            <a:fld id="{7DC1BBB0-96F0-4077-A278-0F3FB5C104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629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46888" indent="-246888" algn="l" defTabSz="914400" rtl="0" eaLnBrk="1" latinLnBrk="0" hangingPunct="1">
        <a:lnSpc>
          <a:spcPct val="90000"/>
        </a:lnSpc>
        <a:spcBef>
          <a:spcPts val="1400"/>
        </a:spcBef>
        <a:buFont typeface="Euphemia" pitchFamily="34" charset="0"/>
        <a:buChar char="›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12648" indent="-246888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978408" indent="-246888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›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344168" indent="-246888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–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709928" indent="-246888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›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075688" indent="-246888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441448" indent="-246888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›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807208" indent="-246888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172968" indent="-246888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›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0" orient="horz" pos="2160" userDrawn="1">
          <p15:clr>
            <a:srgbClr val="F26B43"/>
          </p15:clr>
        </p15:guide>
        <p15:guide id="1" pos="3839" userDrawn="1">
          <p15:clr>
            <a:srgbClr val="F26B43"/>
          </p15:clr>
        </p15:guide>
        <p15:guide id="2" pos="1007" userDrawn="1">
          <p15:clr>
            <a:srgbClr val="F26B43"/>
          </p15:clr>
        </p15:guide>
        <p15:guide id="3" pos="719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4958" y="404664"/>
            <a:ext cx="8329031" cy="2680127"/>
          </a:xfrm>
        </p:spPr>
        <p:txBody>
          <a:bodyPr/>
          <a:lstStyle/>
          <a:p>
            <a:r>
              <a:rPr lang="en-GB" sz="8000" dirty="0" err="1">
                <a:latin typeface="Comic Sans MS" panose="030F0702030302020204" pitchFamily="66" charset="0"/>
              </a:rPr>
              <a:t>Ysgrifennu</a:t>
            </a:r>
            <a:r>
              <a:rPr lang="en-GB" sz="8000" dirty="0">
                <a:latin typeface="Comic Sans MS" panose="030F0702030302020204" pitchFamily="66" charset="0"/>
              </a:rPr>
              <a:t> </a:t>
            </a:r>
            <a:r>
              <a:rPr lang="en-GB" sz="8000" dirty="0" err="1">
                <a:latin typeface="Comic Sans MS" panose="030F0702030302020204" pitchFamily="66" charset="0"/>
              </a:rPr>
              <a:t>disgrifiadol</a:t>
            </a:r>
            <a:endParaRPr lang="en-US" sz="8000" dirty="0">
              <a:latin typeface="Comic Sans MS" panose="030F0702030302020204" pitchFamily="66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43601" y="3429000"/>
            <a:ext cx="7516442" cy="2880320"/>
          </a:xfrm>
        </p:spPr>
        <p:txBody>
          <a:bodyPr>
            <a:normAutofit/>
          </a:bodyPr>
          <a:lstStyle/>
          <a:p>
            <a:r>
              <a:rPr lang="en-US" sz="4400" dirty="0" err="1">
                <a:latin typeface="Comic Sans MS" panose="030F0702030302020204" pitchFamily="66" charset="0"/>
              </a:rPr>
              <a:t>Ffocws</a:t>
            </a:r>
            <a:r>
              <a:rPr lang="en-US" sz="4400" dirty="0">
                <a:latin typeface="Comic Sans MS" panose="030F0702030302020204" pitchFamily="66" charset="0"/>
              </a:rPr>
              <a:t> </a:t>
            </a:r>
            <a:r>
              <a:rPr lang="en-US" sz="4400" dirty="0" err="1">
                <a:latin typeface="Comic Sans MS" panose="030F0702030302020204" pitchFamily="66" charset="0"/>
              </a:rPr>
              <a:t>gwers</a:t>
            </a:r>
            <a:r>
              <a:rPr lang="en-US" sz="4400" dirty="0">
                <a:latin typeface="Comic Sans MS" panose="030F0702030302020204" pitchFamily="66" charset="0"/>
              </a:rPr>
              <a:t>:</a:t>
            </a:r>
          </a:p>
          <a:p>
            <a:endParaRPr lang="en-US" sz="4500" dirty="0">
              <a:latin typeface="Comic Sans MS" panose="030F0702030302020204" pitchFamily="66" charset="0"/>
            </a:endParaRPr>
          </a:p>
          <a:p>
            <a:r>
              <a:rPr lang="en-US" sz="4400" dirty="0" err="1">
                <a:latin typeface="Comic Sans MS" panose="030F0702030302020204" pitchFamily="66" charset="0"/>
              </a:rPr>
              <a:t>Gallu</a:t>
            </a:r>
            <a:r>
              <a:rPr lang="en-US" sz="4400" dirty="0">
                <a:latin typeface="Comic Sans MS" panose="030F0702030302020204" pitchFamily="66" charset="0"/>
              </a:rPr>
              <a:t> </a:t>
            </a:r>
            <a:r>
              <a:rPr lang="en-US" sz="4400" dirty="0" err="1">
                <a:latin typeface="Comic Sans MS" panose="030F0702030302020204" pitchFamily="66" charset="0"/>
              </a:rPr>
              <a:t>disgrifio</a:t>
            </a:r>
            <a:r>
              <a:rPr lang="en-US" sz="4400" dirty="0">
                <a:latin typeface="Comic Sans MS" panose="030F0702030302020204" pitchFamily="66" charset="0"/>
              </a:rPr>
              <a:t> </a:t>
            </a:r>
            <a:r>
              <a:rPr lang="en-US" sz="4400" dirty="0" err="1">
                <a:latin typeface="Comic Sans MS" panose="030F0702030302020204" pitchFamily="66" charset="0"/>
              </a:rPr>
              <a:t>lleoliad</a:t>
            </a:r>
            <a:r>
              <a:rPr lang="en-US" sz="4400" dirty="0">
                <a:latin typeface="Comic Sans MS" panose="030F0702030302020204" pitchFamily="66" charset="0"/>
              </a:rPr>
              <a:t> </a:t>
            </a:r>
            <a:r>
              <a:rPr lang="en-US" sz="4400" dirty="0" err="1">
                <a:latin typeface="Comic Sans MS" panose="030F0702030302020204" pitchFamily="66" charset="0"/>
              </a:rPr>
              <a:t>ar</a:t>
            </a:r>
            <a:r>
              <a:rPr lang="en-US" sz="4400" dirty="0">
                <a:latin typeface="Comic Sans MS" panose="030F0702030302020204" pitchFamily="66" charset="0"/>
              </a:rPr>
              <a:t> </a:t>
            </a:r>
            <a:r>
              <a:rPr lang="en-US" sz="4400" dirty="0" err="1">
                <a:latin typeface="Comic Sans MS" panose="030F0702030302020204" pitchFamily="66" charset="0"/>
              </a:rPr>
              <a:t>lafar</a:t>
            </a:r>
            <a:r>
              <a:rPr lang="en-US" sz="4400" dirty="0">
                <a:latin typeface="Comic Sans MS" panose="030F0702030302020204" pitchFamily="66" charset="0"/>
              </a:rPr>
              <a:t> ac </a:t>
            </a:r>
            <a:r>
              <a:rPr lang="en-US" sz="4400" dirty="0" err="1">
                <a:latin typeface="Comic Sans MS" panose="030F0702030302020204" pitchFamily="66" charset="0"/>
              </a:rPr>
              <a:t>yn</a:t>
            </a:r>
            <a:r>
              <a:rPr lang="en-US" sz="4400" dirty="0">
                <a:latin typeface="Comic Sans MS" panose="030F0702030302020204" pitchFamily="66" charset="0"/>
              </a:rPr>
              <a:t> </a:t>
            </a:r>
            <a:r>
              <a:rPr lang="en-US" sz="4400" dirty="0" err="1">
                <a:latin typeface="Comic Sans MS" panose="030F0702030302020204" pitchFamily="66" charset="0"/>
              </a:rPr>
              <a:t>ysgrifenedig</a:t>
            </a:r>
            <a:endParaRPr lang="en-US" sz="4400" dirty="0">
              <a:latin typeface="Comic Sans MS" panose="030F0702030302020204" pitchFamily="66" charset="0"/>
            </a:endParaRPr>
          </a:p>
          <a:p>
            <a:endParaRPr lang="en-US" sz="7000" dirty="0"/>
          </a:p>
        </p:txBody>
      </p:sp>
    </p:spTree>
    <p:extLst>
      <p:ext uri="{BB962C8B-B14F-4D97-AF65-F5344CB8AC3E}">
        <p14:creationId xmlns:p14="http://schemas.microsoft.com/office/powerpoint/2010/main" val="49199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winter wonderlan image">
            <a:extLst>
              <a:ext uri="{FF2B5EF4-FFF2-40B4-BE49-F238E27FC236}">
                <a16:creationId xmlns:a16="http://schemas.microsoft.com/office/drawing/2014/main" id="{6BF032BC-54AD-4B46-9A6F-5B8C52205A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121888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2557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845940" y="332656"/>
            <a:ext cx="6092825" cy="600164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Beth </a:t>
            </a:r>
            <a:r>
              <a:rPr lang="en-GB" sz="2400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allwch</a:t>
            </a: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chi </a:t>
            </a:r>
            <a:r>
              <a:rPr lang="en-GB" sz="2400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ei</a:t>
            </a: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weld?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Beth </a:t>
            </a:r>
            <a:r>
              <a:rPr lang="en-GB" sz="2400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allwch</a:t>
            </a: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chi </a:t>
            </a:r>
            <a:r>
              <a:rPr lang="en-GB" sz="2400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ei</a:t>
            </a: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arogli</a:t>
            </a: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r>
              <a:rPr lang="en-GB" sz="2400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Sut</a:t>
            </a: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mae’r</a:t>
            </a: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eira</a:t>
            </a: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teimlo</a:t>
            </a: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Pa </a:t>
            </a:r>
            <a:r>
              <a:rPr lang="en-GB" sz="2400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liw</a:t>
            </a: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ydy’r</a:t>
            </a: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awyr</a:t>
            </a: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</a:t>
            </a:r>
          </a:p>
          <a:p>
            <a:endParaRPr lang="en-GB" sz="2400" dirty="0">
              <a:solidFill>
                <a:schemeClr val="bg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Pa </a:t>
            </a:r>
            <a:r>
              <a:rPr lang="en-GB" sz="2400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liwiau</a:t>
            </a: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allwch</a:t>
            </a: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chi </a:t>
            </a:r>
            <a:r>
              <a:rPr lang="en-GB" sz="2400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ei</a:t>
            </a: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weld?</a:t>
            </a:r>
          </a:p>
          <a:p>
            <a:endParaRPr lang="en-GB" sz="2400" dirty="0">
              <a:solidFill>
                <a:schemeClr val="bg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Beth </a:t>
            </a:r>
            <a:r>
              <a:rPr lang="en-GB" sz="2400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allwch</a:t>
            </a: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chi </a:t>
            </a:r>
            <a:r>
              <a:rPr lang="en-GB" sz="2400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ei</a:t>
            </a: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glywed</a:t>
            </a: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</a:t>
            </a:r>
          </a:p>
          <a:p>
            <a:endParaRPr lang="en-GB" sz="2400" dirty="0">
              <a:solidFill>
                <a:schemeClr val="bg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r>
              <a:rPr lang="en-GB" sz="2400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Sut</a:t>
            </a: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mae’r</a:t>
            </a: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olygfa</a:t>
            </a: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gwneud</a:t>
            </a: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chi </a:t>
            </a:r>
          </a:p>
          <a:p>
            <a:r>
              <a:rPr lang="en-GB" sz="2400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ei</a:t>
            </a: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deimlo</a:t>
            </a: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</a:t>
            </a:r>
          </a:p>
          <a:p>
            <a:endParaRPr lang="en-GB" sz="2400" dirty="0">
              <a:solidFill>
                <a:schemeClr val="bg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 </a:t>
            </a:r>
            <a:r>
              <a:rPr lang="en-GB" sz="2400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oes</a:t>
            </a: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unrhyw</a:t>
            </a: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beth</a:t>
            </a: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arall</a:t>
            </a: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sefyll</a:t>
            </a: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allan</a:t>
            </a: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5" name="Picture 4" descr="Image result for winter wonderlan image">
            <a:extLst>
              <a:ext uri="{FF2B5EF4-FFF2-40B4-BE49-F238E27FC236}">
                <a16:creationId xmlns:a16="http://schemas.microsoft.com/office/drawing/2014/main" id="{8E1F40BE-A4B5-4BBB-B386-7A256092E3DF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4492" y="260648"/>
            <a:ext cx="4824536" cy="532859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68406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/>
          <p:cNvSpPr/>
          <p:nvPr/>
        </p:nvSpPr>
        <p:spPr>
          <a:xfrm>
            <a:off x="5014292" y="2708920"/>
            <a:ext cx="2880320" cy="1368152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Rhyfeddod</a:t>
            </a:r>
            <a:r>
              <a:rPr lang="en-GB" sz="2800" dirty="0">
                <a:solidFill>
                  <a:schemeClr val="bg1"/>
                </a:solidFill>
                <a:latin typeface="Comic Sans MS" panose="030F0702030302020204" pitchFamily="66" charset="0"/>
              </a:rPr>
              <a:t> y </a:t>
            </a:r>
            <a:r>
              <a:rPr lang="en-GB" sz="28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gaeaf</a:t>
            </a:r>
            <a:endParaRPr lang="en-GB" sz="28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sp>
        <p:nvSpPr>
          <p:cNvPr id="10" name="Oval 9"/>
          <p:cNvSpPr/>
          <p:nvPr/>
        </p:nvSpPr>
        <p:spPr>
          <a:xfrm>
            <a:off x="5014292" y="116632"/>
            <a:ext cx="2880320" cy="136815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Oval 10"/>
          <p:cNvSpPr/>
          <p:nvPr/>
        </p:nvSpPr>
        <p:spPr>
          <a:xfrm>
            <a:off x="5021336" y="5301208"/>
            <a:ext cx="2880320" cy="136815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Oval 11"/>
          <p:cNvSpPr/>
          <p:nvPr/>
        </p:nvSpPr>
        <p:spPr>
          <a:xfrm>
            <a:off x="1469313" y="2734248"/>
            <a:ext cx="2880320" cy="136815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13" name="Oval 12"/>
          <p:cNvSpPr/>
          <p:nvPr/>
        </p:nvSpPr>
        <p:spPr>
          <a:xfrm>
            <a:off x="8439827" y="2708920"/>
            <a:ext cx="2880320" cy="136815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Oval 13"/>
          <p:cNvSpPr/>
          <p:nvPr/>
        </p:nvSpPr>
        <p:spPr>
          <a:xfrm>
            <a:off x="1845940" y="908720"/>
            <a:ext cx="2880320" cy="136815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>
                <a:latin typeface="Comic Sans MS" panose="030F0702030302020204" pitchFamily="66" charset="0"/>
              </a:rPr>
              <a:t>Oer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1917948" y="4617132"/>
            <a:ext cx="2880320" cy="136815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Oval 15"/>
          <p:cNvSpPr/>
          <p:nvPr/>
        </p:nvSpPr>
        <p:spPr>
          <a:xfrm>
            <a:off x="8182644" y="980728"/>
            <a:ext cx="2880320" cy="136815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Oval 16"/>
          <p:cNvSpPr/>
          <p:nvPr/>
        </p:nvSpPr>
        <p:spPr>
          <a:xfrm>
            <a:off x="8432480" y="4617132"/>
            <a:ext cx="2880320" cy="136815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Adar </a:t>
            </a:r>
            <a:r>
              <a:rPr lang="en-GB" dirty="0" err="1">
                <a:latin typeface="Comic Sans MS" panose="030F0702030302020204" pitchFamily="66" charset="0"/>
              </a:rPr>
              <a:t>yn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canu</a:t>
            </a:r>
            <a:endParaRPr lang="en-GB" dirty="0">
              <a:latin typeface="Comic Sans MS" panose="030F0702030302020204" pitchFamily="66" charset="0"/>
            </a:endParaRPr>
          </a:p>
        </p:txBody>
      </p:sp>
      <p:cxnSp>
        <p:nvCxnSpPr>
          <p:cNvPr id="7" name="Straight Connector 6"/>
          <p:cNvCxnSpPr>
            <a:stCxn id="10" idx="4"/>
            <a:endCxn id="3" idx="0"/>
          </p:cNvCxnSpPr>
          <p:nvPr/>
        </p:nvCxnSpPr>
        <p:spPr>
          <a:xfrm>
            <a:off x="6454452" y="1484784"/>
            <a:ext cx="0" cy="122413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434673" y="4077072"/>
            <a:ext cx="0" cy="122413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Connector 19"/>
          <p:cNvCxnSpPr>
            <a:stCxn id="3" idx="2"/>
            <a:endCxn id="12" idx="6"/>
          </p:cNvCxnSpPr>
          <p:nvPr/>
        </p:nvCxnSpPr>
        <p:spPr>
          <a:xfrm flipH="1">
            <a:off x="4349633" y="3392996"/>
            <a:ext cx="664659" cy="2532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Straight Connector 21"/>
          <p:cNvCxnSpPr>
            <a:stCxn id="3" idx="6"/>
            <a:endCxn id="13" idx="2"/>
          </p:cNvCxnSpPr>
          <p:nvPr/>
        </p:nvCxnSpPr>
        <p:spPr>
          <a:xfrm>
            <a:off x="7894612" y="3392996"/>
            <a:ext cx="545215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Straight Connector 23"/>
          <p:cNvCxnSpPr>
            <a:stCxn id="3" idx="1"/>
            <a:endCxn id="14" idx="5"/>
          </p:cNvCxnSpPr>
          <p:nvPr/>
        </p:nvCxnSpPr>
        <p:spPr>
          <a:xfrm flipH="1" flipV="1">
            <a:off x="4304447" y="2076511"/>
            <a:ext cx="1131658" cy="83277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Straight Connector 25"/>
          <p:cNvCxnSpPr>
            <a:stCxn id="3" idx="7"/>
            <a:endCxn id="16" idx="3"/>
          </p:cNvCxnSpPr>
          <p:nvPr/>
        </p:nvCxnSpPr>
        <p:spPr>
          <a:xfrm flipV="1">
            <a:off x="7472799" y="2148519"/>
            <a:ext cx="1131658" cy="76076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Connector 27"/>
          <p:cNvCxnSpPr>
            <a:stCxn id="3" idx="3"/>
            <a:endCxn id="15" idx="7"/>
          </p:cNvCxnSpPr>
          <p:nvPr/>
        </p:nvCxnSpPr>
        <p:spPr>
          <a:xfrm flipH="1">
            <a:off x="4376455" y="3876711"/>
            <a:ext cx="1059650" cy="94078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Straight Connector 29"/>
          <p:cNvCxnSpPr>
            <a:stCxn id="3" idx="5"/>
            <a:endCxn id="17" idx="1"/>
          </p:cNvCxnSpPr>
          <p:nvPr/>
        </p:nvCxnSpPr>
        <p:spPr>
          <a:xfrm>
            <a:off x="7472799" y="3876711"/>
            <a:ext cx="1381494" cy="94078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8366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93436" y="260648"/>
            <a:ext cx="9782801" cy="6336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u="sng" dirty="0" err="1">
                <a:solidFill>
                  <a:schemeClr val="bg1"/>
                </a:solidFill>
                <a:latin typeface="Comic Sans MS" panose="030F0702030302020204" pitchFamily="66" charset="0"/>
              </a:rPr>
              <a:t>Brawddegau</a:t>
            </a:r>
            <a:r>
              <a:rPr lang="en-US" b="1" u="sng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b="1" u="sng" dirty="0" err="1">
                <a:solidFill>
                  <a:schemeClr val="bg1"/>
                </a:solidFill>
                <a:latin typeface="Comic Sans MS" panose="030F0702030302020204" pitchFamily="66" charset="0"/>
              </a:rPr>
              <a:t>cychwynnol</a:t>
            </a:r>
            <a:r>
              <a:rPr lang="en-US" b="1" u="sng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US" dirty="0" err="1">
                <a:solidFill>
                  <a:schemeClr val="bg1"/>
                </a:solidFill>
                <a:latin typeface="Comic Sans MS" panose="030F0702030302020204" pitchFamily="66" charset="0"/>
              </a:rPr>
              <a:t>Wrth</a:t>
            </a:r>
            <a:r>
              <a:rPr lang="en-US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Comic Sans MS" panose="030F0702030302020204" pitchFamily="66" charset="0"/>
              </a:rPr>
              <a:t>imi</a:t>
            </a:r>
            <a:r>
              <a:rPr lang="en-US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Comic Sans MS" panose="030F0702030302020204" pitchFamily="66" charset="0"/>
              </a:rPr>
              <a:t>edrych</a:t>
            </a:r>
            <a:r>
              <a:rPr lang="en-US" dirty="0">
                <a:solidFill>
                  <a:schemeClr val="bg1"/>
                </a:solidFill>
                <a:latin typeface="Comic Sans MS" panose="030F0702030302020204" pitchFamily="66" charset="0"/>
              </a:rPr>
              <a:t> o </a:t>
            </a:r>
            <a:r>
              <a:rPr lang="en-US" dirty="0" err="1">
                <a:solidFill>
                  <a:schemeClr val="bg1"/>
                </a:solidFill>
                <a:latin typeface="Comic Sans MS" panose="030F0702030302020204" pitchFamily="66" charset="0"/>
              </a:rPr>
              <a:t>gwmpas</a:t>
            </a:r>
            <a:r>
              <a:rPr lang="en-US" dirty="0">
                <a:solidFill>
                  <a:schemeClr val="bg1"/>
                </a:solidFill>
                <a:latin typeface="Comic Sans MS" panose="030F0702030302020204" pitchFamily="66" charset="0"/>
              </a:rPr>
              <a:t>, </a:t>
            </a:r>
            <a:r>
              <a:rPr lang="en-US" dirty="0" err="1">
                <a:solidFill>
                  <a:schemeClr val="bg1"/>
                </a:solidFill>
                <a:latin typeface="Comic Sans MS" panose="030F0702030302020204" pitchFamily="66" charset="0"/>
              </a:rPr>
              <a:t>sylwais</a:t>
            </a:r>
            <a:r>
              <a:rPr lang="en-US" dirty="0">
                <a:solidFill>
                  <a:schemeClr val="bg1"/>
                </a:solidFill>
                <a:latin typeface="Comic Sans MS" panose="030F0702030302020204" pitchFamily="66" charset="0"/>
              </a:rPr>
              <a:t> …</a:t>
            </a:r>
          </a:p>
          <a:p>
            <a:pPr marL="0" indent="0">
              <a:buNone/>
            </a:pPr>
            <a:r>
              <a:rPr lang="en-US" dirty="0" err="1">
                <a:solidFill>
                  <a:schemeClr val="bg1"/>
                </a:solidFill>
                <a:latin typeface="Comic Sans MS" panose="030F0702030302020204" pitchFamily="66" charset="0"/>
              </a:rPr>
              <a:t>Gallais</a:t>
            </a:r>
            <a:r>
              <a:rPr lang="en-US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Comic Sans MS" panose="030F0702030302020204" pitchFamily="66" charset="0"/>
              </a:rPr>
              <a:t>arogli</a:t>
            </a:r>
            <a:r>
              <a:rPr lang="en-US" dirty="0">
                <a:solidFill>
                  <a:schemeClr val="bg1"/>
                </a:solidFill>
                <a:latin typeface="Comic Sans MS" panose="030F0702030302020204" pitchFamily="66" charset="0"/>
              </a:rPr>
              <a:t>…</a:t>
            </a:r>
          </a:p>
          <a:p>
            <a:pPr marL="0" indent="0">
              <a:buNone/>
            </a:pPr>
            <a:r>
              <a:rPr lang="en-US" dirty="0" err="1">
                <a:solidFill>
                  <a:schemeClr val="bg1"/>
                </a:solidFill>
                <a:latin typeface="Comic Sans MS" panose="030F0702030302020204" pitchFamily="66" charset="0"/>
              </a:rPr>
              <a:t>Roedd</a:t>
            </a:r>
            <a:r>
              <a:rPr lang="en-US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Comic Sans MS" panose="030F0702030302020204" pitchFamily="66" charset="0"/>
              </a:rPr>
              <a:t>yr</a:t>
            </a:r>
            <a:r>
              <a:rPr lang="en-US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Comic Sans MS" panose="030F0702030302020204" pitchFamily="66" charset="0"/>
              </a:rPr>
              <a:t>eira’n</a:t>
            </a:r>
            <a:r>
              <a:rPr lang="en-US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Comic Sans MS" panose="030F0702030302020204" pitchFamily="66" charset="0"/>
              </a:rPr>
              <a:t>teimlo</a:t>
            </a:r>
            <a:r>
              <a:rPr lang="en-US" dirty="0">
                <a:solidFill>
                  <a:schemeClr val="bg1"/>
                </a:solidFill>
                <a:latin typeface="Comic Sans MS" panose="030F0702030302020204" pitchFamily="66" charset="0"/>
              </a:rPr>
              <a:t>...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  <a:latin typeface="Comic Sans MS" panose="030F0702030302020204" pitchFamily="66" charset="0"/>
              </a:rPr>
              <a:t>I </a:t>
            </a:r>
            <a:r>
              <a:rPr lang="en-US" dirty="0" err="1">
                <a:solidFill>
                  <a:schemeClr val="bg1"/>
                </a:solidFill>
                <a:latin typeface="Comic Sans MS" panose="030F0702030302020204" pitchFamily="66" charset="0"/>
              </a:rPr>
              <a:t>ffwrdd</a:t>
            </a:r>
            <a:r>
              <a:rPr lang="en-US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Comic Sans MS" panose="030F0702030302020204" pitchFamily="66" charset="0"/>
              </a:rPr>
              <a:t>yn</a:t>
            </a:r>
            <a:r>
              <a:rPr lang="en-US" dirty="0">
                <a:solidFill>
                  <a:schemeClr val="bg1"/>
                </a:solidFill>
                <a:latin typeface="Comic Sans MS" panose="030F0702030302020204" pitchFamily="66" charset="0"/>
              </a:rPr>
              <a:t> y </a:t>
            </a:r>
            <a:r>
              <a:rPr lang="en-US" dirty="0" err="1">
                <a:solidFill>
                  <a:schemeClr val="bg1"/>
                </a:solidFill>
                <a:latin typeface="Comic Sans MS" panose="030F0702030302020204" pitchFamily="66" charset="0"/>
              </a:rPr>
              <a:t>pellter</a:t>
            </a:r>
            <a:r>
              <a:rPr lang="en-US" dirty="0">
                <a:solidFill>
                  <a:schemeClr val="bg1"/>
                </a:solidFill>
                <a:latin typeface="Comic Sans MS" panose="030F0702030302020204" pitchFamily="66" charset="0"/>
              </a:rPr>
              <a:t>, </a:t>
            </a:r>
            <a:r>
              <a:rPr lang="en-US" dirty="0" err="1">
                <a:solidFill>
                  <a:schemeClr val="bg1"/>
                </a:solidFill>
                <a:latin typeface="Comic Sans MS" panose="030F0702030302020204" pitchFamily="66" charset="0"/>
              </a:rPr>
              <a:t>gallais</a:t>
            </a:r>
            <a:r>
              <a:rPr lang="en-US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Comic Sans MS" panose="030F0702030302020204" pitchFamily="66" charset="0"/>
              </a:rPr>
              <a:t>clywed</a:t>
            </a:r>
            <a:r>
              <a:rPr lang="en-US" dirty="0">
                <a:solidFill>
                  <a:schemeClr val="bg1"/>
                </a:solidFill>
                <a:latin typeface="Comic Sans MS" panose="030F0702030302020204" pitchFamily="66" charset="0"/>
              </a:rPr>
              <a:t>…</a:t>
            </a:r>
          </a:p>
          <a:p>
            <a:pPr marL="0" indent="0">
              <a:buNone/>
            </a:pPr>
            <a:r>
              <a:rPr lang="en-US" dirty="0" err="1">
                <a:solidFill>
                  <a:schemeClr val="bg1"/>
                </a:solidFill>
                <a:latin typeface="Comic Sans MS" panose="030F0702030302020204" pitchFamily="66" charset="0"/>
              </a:rPr>
              <a:t>Roedd</a:t>
            </a:r>
            <a:r>
              <a:rPr lang="en-US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Comic Sans MS" panose="030F0702030302020204" pitchFamily="66" charset="0"/>
              </a:rPr>
              <a:t>yr</a:t>
            </a:r>
            <a:r>
              <a:rPr lang="en-US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Comic Sans MS" panose="030F0702030302020204" pitchFamily="66" charset="0"/>
              </a:rPr>
              <a:t>awyr</a:t>
            </a:r>
            <a:r>
              <a:rPr lang="en-US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Comic Sans MS" panose="030F0702030302020204" pitchFamily="66" charset="0"/>
              </a:rPr>
              <a:t>yn</a:t>
            </a:r>
            <a:r>
              <a:rPr lang="en-US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Comic Sans MS" panose="030F0702030302020204" pitchFamily="66" charset="0"/>
              </a:rPr>
              <a:t>teimlo</a:t>
            </a:r>
            <a:r>
              <a:rPr lang="en-US" dirty="0">
                <a:solidFill>
                  <a:schemeClr val="bg1"/>
                </a:solidFill>
                <a:latin typeface="Comic Sans MS" panose="030F0702030302020204" pitchFamily="66" charset="0"/>
              </a:rPr>
              <a:t>…</a:t>
            </a:r>
          </a:p>
          <a:p>
            <a:pPr marL="0" indent="0">
              <a:buNone/>
            </a:pPr>
            <a:r>
              <a:rPr lang="en-US" dirty="0" err="1">
                <a:solidFill>
                  <a:schemeClr val="bg1"/>
                </a:solidFill>
                <a:latin typeface="Comic Sans MS" panose="030F0702030302020204" pitchFamily="66" charset="0"/>
              </a:rPr>
              <a:t>Roeddwn</a:t>
            </a:r>
            <a:r>
              <a:rPr lang="en-US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Comic Sans MS" panose="030F0702030302020204" pitchFamily="66" charset="0"/>
              </a:rPr>
              <a:t>i’n</a:t>
            </a:r>
            <a:r>
              <a:rPr lang="en-US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Comic Sans MS" panose="030F0702030302020204" pitchFamily="66" charset="0"/>
              </a:rPr>
              <a:t>teimlo</a:t>
            </a:r>
            <a:r>
              <a:rPr lang="en-US" dirty="0">
                <a:solidFill>
                  <a:schemeClr val="bg1"/>
                </a:solidFill>
                <a:latin typeface="Comic Sans MS" panose="030F0702030302020204" pitchFamily="66" charset="0"/>
              </a:rPr>
              <a:t>…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  <a:latin typeface="Comic Sans MS" panose="030F0702030302020204" pitchFamily="66" charset="0"/>
              </a:rPr>
              <a:t>Ni </a:t>
            </a:r>
            <a:r>
              <a:rPr lang="en-US" dirty="0" err="1">
                <a:solidFill>
                  <a:schemeClr val="bg1"/>
                </a:solidFill>
                <a:latin typeface="Comic Sans MS" panose="030F0702030302020204" pitchFamily="66" charset="0"/>
              </a:rPr>
              <a:t>fyddaf</a:t>
            </a:r>
            <a:r>
              <a:rPr lang="en-US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Comic Sans MS" panose="030F0702030302020204" pitchFamily="66" charset="0"/>
              </a:rPr>
              <a:t>byth</a:t>
            </a:r>
            <a:r>
              <a:rPr lang="en-US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Comic Sans MS" panose="030F0702030302020204" pitchFamily="66" charset="0"/>
              </a:rPr>
              <a:t>yn</a:t>
            </a:r>
            <a:r>
              <a:rPr lang="en-US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Comic Sans MS" panose="030F0702030302020204" pitchFamily="66" charset="0"/>
              </a:rPr>
              <a:t>anghofio</a:t>
            </a:r>
            <a:r>
              <a:rPr lang="en-US" dirty="0">
                <a:solidFill>
                  <a:schemeClr val="bg1"/>
                </a:solidFill>
                <a:latin typeface="Comic Sans MS" panose="030F0702030302020204" pitchFamily="66" charset="0"/>
              </a:rPr>
              <a:t>…</a:t>
            </a:r>
          </a:p>
          <a:p>
            <a:endParaRPr lang="en-GB" dirty="0"/>
          </a:p>
        </p:txBody>
      </p:sp>
      <p:pic>
        <p:nvPicPr>
          <p:cNvPr id="5" name="Picture 4" descr="Image result for winter wonderlan image">
            <a:extLst>
              <a:ext uri="{FF2B5EF4-FFF2-40B4-BE49-F238E27FC236}">
                <a16:creationId xmlns:a16="http://schemas.microsoft.com/office/drawing/2014/main" id="{FAF176B6-5AFB-4271-B496-3A34C13402B7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6620" y="1052736"/>
            <a:ext cx="3888432" cy="453650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27952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Snowflakes design templat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2159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28575" h="4127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a:style>
    </a:spDef>
    <a:lnDef>
      <a:spPr/>
      <a:bodyPr/>
      <a:lstStyle/>
      <a:style>
        <a:lnRef idx="1">
          <a:schemeClr val="dk1"/>
        </a:lnRef>
        <a:fillRef idx="0">
          <a:schemeClr val="dk1"/>
        </a:fillRef>
        <a:effectRef idx="0">
          <a:schemeClr val="dk1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Snowflakes design slides.potx" id="{DEE1F0AD-706A-4F4C-823D-ADFE5851E3EA}" vid="{52425298-8660-4232-B133-1A88C14B38E6}"/>
    </a:ext>
  </a:extLst>
</a:theme>
</file>

<file path=ppt/theme/theme2.xml><?xml version="1.0" encoding="utf-8"?>
<a:theme xmlns:a="http://schemas.openxmlformats.org/drawingml/2006/main" name="Office Them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2159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28575" h="4127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2159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28575" h="4127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8853CD7-B1C6-4FDD-B6D0-92A83B857D3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915ED37-D514-41C3-9B3C-B262145D17B7}">
  <ds:schemaRefs>
    <ds:schemaRef ds:uri="http://www.w3.org/XML/1998/namespace"/>
    <ds:schemaRef ds:uri="http://schemas.microsoft.com/office/2006/documentManagement/types"/>
    <ds:schemaRef ds:uri="http://purl.org/dc/elements/1.1/"/>
    <ds:schemaRef ds:uri="40262f94-9f35-4ac3-9a90-690165a166b7"/>
    <ds:schemaRef ds:uri="a4f35948-e619-41b3-aa29-22878b09cfd2"/>
    <ds:schemaRef ds:uri="http://purl.org/dc/terms/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3E783485-1103-4BBC-98A1-D39A248154C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Snowflakes design slides</Template>
  <TotalTime>699</TotalTime>
  <Words>119</Words>
  <Application>Microsoft Office PowerPoint</Application>
  <PresentationFormat>Custom</PresentationFormat>
  <Paragraphs>33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Century Gothic</vt:lpstr>
      <vt:lpstr>Comic Sans MS</vt:lpstr>
      <vt:lpstr>Euphemia</vt:lpstr>
      <vt:lpstr>Snowflakes design template</vt:lpstr>
      <vt:lpstr>Ysgrifennu disgrifiadol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>Windows User</dc:creator>
  <cp:lastModifiedBy>Davina Dumelow (1900208)</cp:lastModifiedBy>
  <cp:revision>35</cp:revision>
  <cp:lastPrinted>2020-02-24T20:27:17Z</cp:lastPrinted>
  <dcterms:created xsi:type="dcterms:W3CDTF">2019-11-19T08:38:25Z</dcterms:created>
  <dcterms:modified xsi:type="dcterms:W3CDTF">2020-02-24T20:49:50Z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Order">
    <vt:r8>74067300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