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4"/>
  </p:sldMasterIdLst>
  <p:sldIdLst>
    <p:sldId id="256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786366-E66A-4314-887C-AA145DB6A9A7}" v="7" dt="2022-03-11T12:46:32.4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74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88993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763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0279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385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382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652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117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849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681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420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627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574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3E9F7FD-D7D2-4AFF-9FED-418F337A18F0}"/>
              </a:ext>
            </a:extLst>
          </p:cNvPr>
          <p:cNvSpPr/>
          <p:nvPr/>
        </p:nvSpPr>
        <p:spPr>
          <a:xfrm>
            <a:off x="6630609" y="589038"/>
            <a:ext cx="5007429" cy="619276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FBE11A49-02A1-4D4C-9A49-CDF496B109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7458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36309" y="1199848"/>
            <a:ext cx="3786178" cy="201319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>
                <a:highlight>
                  <a:srgbClr val="FFFF00"/>
                </a:highlight>
                <a:cs typeface="Calibri Light"/>
              </a:rPr>
              <a:t>WARNING</a:t>
            </a:r>
            <a:br>
              <a:rPr lang="en-GB">
                <a:highlight>
                  <a:srgbClr val="FFFF00"/>
                </a:highlight>
                <a:cs typeface="Calibri Light"/>
              </a:rPr>
            </a:br>
            <a:r>
              <a:rPr lang="en-GB">
                <a:cs typeface="Calibri Light"/>
              </a:rPr>
              <a:t>NO ENTRY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Without a Face Mask</a:t>
            </a:r>
            <a:br>
              <a:rPr lang="en-GB">
                <a:cs typeface="Calibri Light"/>
              </a:rPr>
            </a:b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8062" y="3736004"/>
            <a:ext cx="4052273" cy="154166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endParaRPr lang="en-GB" sz="2400">
              <a:highlight>
                <a:srgbClr val="FFFF00"/>
              </a:highlight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400">
                <a:highlight>
                  <a:srgbClr val="FFFF00"/>
                </a:highlight>
                <a:cs typeface="Calibri"/>
              </a:rPr>
              <a:t>ADVERTENCIA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sz="2400">
                <a:cs typeface="Calibri"/>
              </a:rPr>
              <a:t>No hay entrada,</a:t>
            </a:r>
          </a:p>
          <a:p>
            <a:pPr>
              <a:lnSpc>
                <a:spcPct val="90000"/>
              </a:lnSpc>
            </a:pPr>
            <a:r>
              <a:rPr lang="en-GB" sz="2400">
                <a:cs typeface="Calibri"/>
              </a:rPr>
              <a:t>Sin </a:t>
            </a:r>
            <a:r>
              <a:rPr lang="en-GB" sz="2400" err="1">
                <a:cs typeface="Calibri"/>
              </a:rPr>
              <a:t>Mascarilla</a:t>
            </a:r>
            <a:endParaRPr lang="en-GB" sz="2400"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1732D3A-CFF0-45BE-AD79-F83D0272C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44037" y="3864080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892F72C-7FB6-49C8-A402-D5DC42DB67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C92C2E1-605F-49BD-8AC8-DC52B3015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8BE2E0F-EE6D-4748-AB8F-724D0DDC6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5">
            <a:extLst>
              <a:ext uri="{FF2B5EF4-FFF2-40B4-BE49-F238E27FC236}">
                <a16:creationId xmlns:a16="http://schemas.microsoft.com/office/drawing/2014/main" id="{DC268985-E8CD-43E5-9C05-590C201B97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7709" y="2759840"/>
            <a:ext cx="965201" cy="9322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0F031C-4947-4050-8E70-54CDE9FBC9BA}"/>
              </a:ext>
            </a:extLst>
          </p:cNvPr>
          <p:cNvSpPr txBox="1"/>
          <p:nvPr/>
        </p:nvSpPr>
        <p:spPr>
          <a:xfrm>
            <a:off x="1203131" y="3226480"/>
            <a:ext cx="3952312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</a:rPr>
              <a:t>Foreign Language and culture awareness </a:t>
            </a:r>
          </a:p>
          <a:p>
            <a:r>
              <a:rPr lang="en-GB" sz="1800" kern="1200">
                <a:solidFill>
                  <a:srgbClr val="0D0D0D"/>
                </a:solidFill>
                <a:effectLst/>
                <a:latin typeface="Bembo" panose="02020502050201020203" pitchFamily="18" charset="0"/>
                <a:ea typeface="+mn-ea"/>
                <a:cs typeface="+mn-cs"/>
              </a:rPr>
              <a:t>Lecturer: Rodrigo F Aguilera </a:t>
            </a:r>
            <a:endParaRPr lang="en-GB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</a:rPr>
              <a:t>Kazi Yousuf</a:t>
            </a:r>
          </a:p>
          <a:p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</a:rPr>
              <a:t>Student ID: 1918744</a:t>
            </a:r>
          </a:p>
          <a:p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</a:rPr>
              <a:t>Module:  BMIH5003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D2F22-3A3B-0940-A138-83ACED832B25}"/>
              </a:ext>
            </a:extLst>
          </p:cNvPr>
          <p:cNvSpPr txBox="1"/>
          <p:nvPr/>
        </p:nvSpPr>
        <p:spPr>
          <a:xfrm>
            <a:off x="-1097910" y="1046561"/>
            <a:ext cx="3091256" cy="37323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pic>
        <p:nvPicPr>
          <p:cNvPr id="8" name="Picture 9">
            <a:extLst>
              <a:ext uri="{FF2B5EF4-FFF2-40B4-BE49-F238E27FC236}">
                <a16:creationId xmlns:a16="http://schemas.microsoft.com/office/drawing/2014/main" id="{EFC42292-D4F7-B047-A79C-371D29224DC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4118" y="238126"/>
            <a:ext cx="2030914" cy="135394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1EB9989-961E-4F96-ACCA-26378CAA86BC}"/>
              </a:ext>
            </a:extLst>
          </p:cNvPr>
          <p:cNvSpPr txBox="1"/>
          <p:nvPr/>
        </p:nvSpPr>
        <p:spPr>
          <a:xfrm>
            <a:off x="1631577" y="1485900"/>
            <a:ext cx="4771464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>
                <a:latin typeface="Times New Roman"/>
                <a:cs typeface="Segoe UI"/>
              </a:rPr>
              <a:t>Programmes: BA International Hotel Management</a:t>
            </a:r>
            <a:r>
              <a:rPr lang="en-US" sz="2800">
                <a:latin typeface="Times New Roman"/>
                <a:cs typeface="Times New Roman"/>
              </a:rPr>
              <a:t> </a:t>
            </a:r>
          </a:p>
          <a:p>
            <a:pPr algn="ctr"/>
            <a:r>
              <a:rPr lang="en-GB" sz="2800">
                <a:latin typeface="Times New Roman"/>
                <a:cs typeface="Segoe UI"/>
              </a:rPr>
              <a:t>Module: Cultural Awareness</a:t>
            </a:r>
            <a:r>
              <a:rPr lang="en-US" sz="2800">
                <a:latin typeface="Times New Roman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AdornVTI">
  <a:themeElements>
    <a:clrScheme name="AnalogousFromDarkSeedLeftStep">
      <a:dk1>
        <a:srgbClr val="000000"/>
      </a:dk1>
      <a:lt1>
        <a:srgbClr val="FFFFFF"/>
      </a:lt1>
      <a:dk2>
        <a:srgbClr val="31321C"/>
      </a:dk2>
      <a:lt2>
        <a:srgbClr val="F0F0F3"/>
      </a:lt2>
      <a:accent1>
        <a:srgbClr val="A1A641"/>
      </a:accent1>
      <a:accent2>
        <a:srgbClr val="B1863B"/>
      </a:accent2>
      <a:accent3>
        <a:srgbClr val="C3674D"/>
      </a:accent3>
      <a:accent4>
        <a:srgbClr val="B13B52"/>
      </a:accent4>
      <a:accent5>
        <a:srgbClr val="C34D95"/>
      </a:accent5>
      <a:accent6>
        <a:srgbClr val="AE3BB1"/>
      </a:accent6>
      <a:hlink>
        <a:srgbClr val="C55185"/>
      </a:hlink>
      <a:folHlink>
        <a:srgbClr val="7F7F7F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11" ma:contentTypeDescription="Create a new document." ma:contentTypeScope="" ma:versionID="b3150c2502d5c5bded1012c7d260463e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eb7653280e902105927d1b202b709990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0455AC0-9B99-469E-9EBE-E4482035BF39}">
  <ds:schemaRefs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5e11eeeb-aea2-48d1-b3ff-7dffc84c1762"/>
    <ds:schemaRef ds:uri="6730e359-ea60-4bf4-a90a-e46339816358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395B64F-691A-4DBB-B25A-C8862BA744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7407D1F-F2C2-4E24-8BBE-109C7BFC485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6730e359-ea60-4bf4-a90a-e46339816358"/>
    <ds:schemaRef ds:uri="5e11eeeb-aea2-48d1-b3ff-7dffc84c1762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46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Bembo</vt:lpstr>
      <vt:lpstr>Times New Roman</vt:lpstr>
      <vt:lpstr>AdornVTI</vt:lpstr>
      <vt:lpstr>WARNING NO ENTRY Without a Face Mask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Kazi Yousuf (1918744)</cp:lastModifiedBy>
  <cp:revision>7</cp:revision>
  <dcterms:created xsi:type="dcterms:W3CDTF">2022-03-09T13:44:11Z</dcterms:created>
  <dcterms:modified xsi:type="dcterms:W3CDTF">2022-03-11T12:47:51Z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