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Thursday, June 23,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11051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Thursday, June 23,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424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Thursday, June 23,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671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Thursday, June 23,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382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Thursday, June 23,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478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June 23,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78736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Thursday, June 23,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718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Thursday, June 23,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33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Thursday, June 23,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896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Thursday, June 23,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685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Thursday, June 23,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171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June 23,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5862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DD5EF-9E52-BAD5-8CD2-D98709584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		Caution Sign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6D4CC-FCBB-771A-01E3-89A5051D0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2970" y="1973240"/>
            <a:ext cx="11090274" cy="3979625"/>
          </a:xfrm>
        </p:spPr>
        <p:txBody>
          <a:bodyPr/>
          <a:lstStyle/>
          <a:p>
            <a:r>
              <a:rPr lang="en-GB" dirty="0"/>
              <a:t>Name: Md Taslim Olid</a:t>
            </a:r>
          </a:p>
          <a:p>
            <a:r>
              <a:rPr lang="en-GB" dirty="0"/>
              <a:t>Student ID: 2027984</a:t>
            </a:r>
          </a:p>
          <a:p>
            <a:r>
              <a:rPr lang="en-GB" dirty="0"/>
              <a:t>Lecturer: Rodrigo Aguilera</a:t>
            </a:r>
          </a:p>
          <a:p>
            <a:r>
              <a:rPr lang="en-GB" dirty="0"/>
              <a:t>Subject: Foreign languages &amp; cultural awareness (BMIH5003)</a:t>
            </a:r>
          </a:p>
          <a:p>
            <a:r>
              <a:rPr lang="en-GB" dirty="0"/>
              <a:t>Date: 23/06/2022</a:t>
            </a:r>
          </a:p>
        </p:txBody>
      </p:sp>
    </p:spTree>
    <p:extLst>
      <p:ext uri="{BB962C8B-B14F-4D97-AF65-F5344CB8AC3E}">
        <p14:creationId xmlns:p14="http://schemas.microsoft.com/office/powerpoint/2010/main" val="2933769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011C4C-8772-FB40-1C57-C7C3C843F0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45" r="7472" b="-1"/>
          <a:stretch/>
        </p:blipFill>
        <p:spPr>
          <a:xfrm>
            <a:off x="3797558" y="794403"/>
            <a:ext cx="4274691" cy="5037230"/>
          </a:xfrm>
          <a:custGeom>
            <a:avLst/>
            <a:gdLst/>
            <a:ahLst/>
            <a:cxnLst/>
            <a:rect l="l" t="t" r="r" b="b"/>
            <a:pathLst>
              <a:path w="5102225" h="5761037">
                <a:moveTo>
                  <a:pt x="0" y="0"/>
                </a:moveTo>
                <a:lnTo>
                  <a:pt x="5102225" y="0"/>
                </a:lnTo>
                <a:lnTo>
                  <a:pt x="5102225" y="5761037"/>
                </a:lnTo>
                <a:lnTo>
                  <a:pt x="0" y="5761037"/>
                </a:lnTo>
                <a:close/>
              </a:path>
            </a:pathLst>
          </a:cu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25A4CE33-085D-5A9D-627A-4B8E9DA586F9}"/>
              </a:ext>
            </a:extLst>
          </p:cNvPr>
          <p:cNvSpPr txBox="1"/>
          <p:nvPr/>
        </p:nvSpPr>
        <p:spPr>
          <a:xfrm>
            <a:off x="3188572" y="622332"/>
            <a:ext cx="609755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         </a:t>
            </a:r>
            <a:r>
              <a:rPr lang="en-GB" sz="3800" dirty="0">
                <a:solidFill>
                  <a:schemeClr val="bg2"/>
                </a:solidFill>
              </a:rPr>
              <a:t>Zona </a:t>
            </a:r>
            <a:r>
              <a:rPr lang="en-GB" sz="3800" dirty="0" err="1">
                <a:solidFill>
                  <a:schemeClr val="bg2"/>
                </a:solidFill>
              </a:rPr>
              <a:t>Tranquila</a:t>
            </a:r>
            <a:endParaRPr lang="en-GB" sz="3800" dirty="0">
              <a:solidFill>
                <a:schemeClr val="bg2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B763E7A-97F0-0312-C67C-9FA2F911ED25}"/>
              </a:ext>
            </a:extLst>
          </p:cNvPr>
          <p:cNvSpPr txBox="1"/>
          <p:nvPr/>
        </p:nvSpPr>
        <p:spPr>
          <a:xfrm>
            <a:off x="2743813" y="5098321"/>
            <a:ext cx="6097554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	  	    </a:t>
            </a:r>
            <a:r>
              <a:rPr lang="en-GB" sz="3800" dirty="0">
                <a:solidFill>
                  <a:schemeClr val="bg2"/>
                </a:solidFill>
              </a:rPr>
              <a:t>Quiet Zone</a:t>
            </a:r>
          </a:p>
        </p:txBody>
      </p:sp>
    </p:spTree>
    <p:extLst>
      <p:ext uri="{BB962C8B-B14F-4D97-AF65-F5344CB8AC3E}">
        <p14:creationId xmlns:p14="http://schemas.microsoft.com/office/powerpoint/2010/main" val="1129233775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41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Sitka Heading</vt:lpstr>
      <vt:lpstr>Source Sans Pro</vt:lpstr>
      <vt:lpstr>3DFloatVTI</vt:lpstr>
      <vt:lpstr>   Caution Sign assignment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Caution Sign assignment</dc:title>
  <dc:creator>Taslim Olid</dc:creator>
  <cp:lastModifiedBy>Taslim Olid</cp:lastModifiedBy>
  <cp:revision>1</cp:revision>
  <dcterms:created xsi:type="dcterms:W3CDTF">2022-06-23T12:14:18Z</dcterms:created>
  <dcterms:modified xsi:type="dcterms:W3CDTF">2022-06-23T12:42:11Z</dcterms:modified>
</cp:coreProperties>
</file>