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82"/>
    <p:restoredTop sz="94613"/>
  </p:normalViewPr>
  <p:slideViewPr>
    <p:cSldViewPr snapToGrid="0" snapToObjects="1">
      <p:cViewPr>
        <p:scale>
          <a:sx n="90" d="100"/>
          <a:sy n="90" d="100"/>
        </p:scale>
        <p:origin x="2376" y="1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818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688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7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65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65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005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773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890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517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754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166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6B313-D1E3-F34C-B5DD-A735F20F1F69}" type="datetimeFigureOut">
              <a:rPr lang="en-US" smtClean="0"/>
              <a:t>4/26/17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9FD39C-F6BE-C340-8C1D-D51DAC0696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376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8848" y="334596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Y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desg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14229" y="145835"/>
            <a:ext cx="18965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Gwelwyd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yr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athro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blant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yn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chwarae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529924" y="320308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Mwy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da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327650" y="1553556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Goddrych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/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Gwrthrych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290968" y="1564062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Y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cyntaf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ar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hugain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o Fai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15386" y="1553556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Cafodd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e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ei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geni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yma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.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601853" y="307776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latin typeface="Comic Sans MS" charset="0"/>
                <a:ea typeface="Comic Sans MS" charset="0"/>
                <a:cs typeface="Comic Sans MS" charset="0"/>
              </a:rPr>
              <a:t>e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in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ysgol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ni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786158" y="334596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Cest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ti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hwyl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?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102505" y="1707444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smtClean="0">
                <a:latin typeface="Comic Sans MS" charset="0"/>
                <a:ea typeface="Comic Sans MS" charset="0"/>
                <a:cs typeface="Comic Sans MS" charset="0"/>
              </a:rPr>
              <a:t>anheg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601853" y="5958886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Berf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/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Berfenw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147733" y="3119106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Y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cadair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coch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742405" y="3139201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Yr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uchelaf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15386" y="3149439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canoedd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7754081" y="4464976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Ceir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>
                <a:latin typeface="Comic Sans MS" charset="0"/>
                <a:ea typeface="Comic Sans MS" charset="0"/>
                <a:cs typeface="Comic Sans MS" charset="0"/>
              </a:rPr>
              <a:t>d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ystiolaeth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0122967" y="4607849"/>
            <a:ext cx="20614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Y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mwyaf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drwg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786158" y="3025104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Ysgrifennu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lawr</a:t>
            </a:r>
            <a:r>
              <a:rPr lang="is-IS" sz="2000" b="1" dirty="0" smtClean="0">
                <a:latin typeface="Comic Sans MS" charset="0"/>
                <a:ea typeface="Comic Sans MS" charset="0"/>
                <a:cs typeface="Comic Sans MS" charset="0"/>
              </a:rPr>
              <a:t>…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0315574" y="3157919"/>
            <a:ext cx="20296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Oedd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e’n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dda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.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15386" y="4557960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Mor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dda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â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006196" y="4631202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latin typeface="Comic Sans MS" charset="0"/>
                <a:ea typeface="Comic Sans MS" charset="0"/>
                <a:cs typeface="Comic Sans MS" charset="0"/>
              </a:rPr>
              <a:t>e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/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eu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20237" y="4477314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Gwelon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ni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rhieni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heno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.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951788" y="5929524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Sut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fydd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hi?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114769" y="1597282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Codwch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b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</a:b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fyny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581011" y="5939015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Hoffen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fynd</a:t>
            </a:r>
            <a:endParaRPr lang="en-US" sz="2000" b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220237" y="5911602"/>
            <a:ext cx="1896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Ces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i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b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</a:br>
            <a:r>
              <a:rPr lang="en-US" sz="2000" b="1" dirty="0" err="1" smtClean="0">
                <a:latin typeface="Comic Sans MS" charset="0"/>
                <a:ea typeface="Comic Sans MS" charset="0"/>
                <a:cs typeface="Comic Sans MS" charset="0"/>
              </a:rPr>
              <a:t>ddim</a:t>
            </a:r>
            <a:r>
              <a:rPr lang="en-US" sz="2000" b="1" dirty="0" smtClean="0">
                <a:latin typeface="Comic Sans MS" charset="0"/>
                <a:ea typeface="Comic Sans MS" charset="0"/>
                <a:cs typeface="Comic Sans MS" charset="0"/>
              </a:rPr>
              <a:t> un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.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43934" y="5897103"/>
            <a:ext cx="1896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Roedden</a:t>
            </a:r>
            <a:r>
              <a:rPr lang="en-US" sz="2000" b="1" i="1" dirty="0" smtClean="0">
                <a:latin typeface="Comic Sans MS" charset="0"/>
                <a:ea typeface="Comic Sans MS" charset="0"/>
                <a:cs typeface="Comic Sans MS" charset="0"/>
              </a:rPr>
              <a:t> </a:t>
            </a:r>
            <a:r>
              <a:rPr lang="en-US" sz="2000" b="1" i="1" dirty="0" err="1" smtClean="0">
                <a:latin typeface="Comic Sans MS" charset="0"/>
                <a:ea typeface="Comic Sans MS" charset="0"/>
                <a:cs typeface="Comic Sans MS" charset="0"/>
              </a:rPr>
              <a:t>i</a:t>
            </a:r>
            <a:endParaRPr lang="en-US" sz="2000" b="1" i="1" dirty="0">
              <a:latin typeface="Comic Sans MS" charset="0"/>
              <a:ea typeface="Comic Sans MS" charset="0"/>
              <a:cs typeface="Comic Sans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027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78</Words>
  <Application>Microsoft Macintosh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karalewis87@gmail.com</cp:lastModifiedBy>
  <cp:revision>10</cp:revision>
  <dcterms:created xsi:type="dcterms:W3CDTF">2017-04-25T20:16:05Z</dcterms:created>
  <dcterms:modified xsi:type="dcterms:W3CDTF">2017-04-26T09:55:59Z</dcterms:modified>
</cp:coreProperties>
</file>