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1"/>
  </p:normalViewPr>
  <p:slideViewPr>
    <p:cSldViewPr snapToGrid="0">
      <p:cViewPr varScale="1">
        <p:scale>
          <a:sx n="104" d="100"/>
          <a:sy n="104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699432"/>
      </p:ext>
    </p:extLst>
  </p:cSld>
  <p:clrMapOvr>
    <a:masterClrMapping/>
  </p:clrMapOvr>
  <p:transition spd="slow"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131602"/>
      </p:ext>
    </p:extLst>
  </p:cSld>
  <p:clrMapOvr>
    <a:masterClrMapping/>
  </p:clrMapOvr>
  <p:transition spd="slow"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061897"/>
      </p:ext>
    </p:extLst>
  </p:cSld>
  <p:clrMapOvr>
    <a:masterClrMapping/>
  </p:clrMapOvr>
  <p:transition spd="slow"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679855"/>
      </p:ext>
    </p:extLst>
  </p:cSld>
  <p:clrMapOvr>
    <a:masterClrMapping/>
  </p:clrMapOvr>
  <p:transition spd="slow"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378156"/>
      </p:ext>
    </p:extLst>
  </p:cSld>
  <p:clrMapOvr>
    <a:masterClrMapping/>
  </p:clrMapOvr>
  <p:transition spd="slow"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441029"/>
      </p:ext>
    </p:extLst>
  </p:cSld>
  <p:clrMapOvr>
    <a:masterClrMapping/>
  </p:clrMapOvr>
  <p:transition spd="slow"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360630"/>
      </p:ext>
    </p:extLst>
  </p:cSld>
  <p:clrMapOvr>
    <a:masterClrMapping/>
  </p:clrMapOvr>
  <p:transition spd="slow"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965821"/>
      </p:ext>
    </p:extLst>
  </p:cSld>
  <p:clrMapOvr>
    <a:masterClrMapping/>
  </p:clrMapOvr>
  <p:transition spd="slow"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289442"/>
      </p:ext>
    </p:extLst>
  </p:cSld>
  <p:clrMapOvr>
    <a:masterClrMapping/>
  </p:clrMapOvr>
  <p:transition spd="slow"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958622"/>
      </p:ext>
    </p:extLst>
  </p:cSld>
  <p:clrMapOvr>
    <a:masterClrMapping/>
  </p:clrMapOvr>
  <p:transition spd="slow"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5163432"/>
      </p:ext>
    </p:extLst>
  </p:cSld>
  <p:clrMapOvr>
    <a:masterClrMapping/>
  </p:clrMapOvr>
  <p:transition spd="slow">
    <p:push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569446"/>
      </p:ext>
    </p:extLst>
  </p:cSld>
  <p:clrMapOvr>
    <a:masterClrMapping/>
  </p:clrMapOvr>
  <p:transition spd="slow">
    <p:push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5588288"/>
      </p:ext>
    </p:extLst>
  </p:cSld>
  <p:clrMapOvr>
    <a:masterClrMapping/>
  </p:clrMapOvr>
  <p:transition spd="slow">
    <p:push dir="r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43155"/>
      </p:ext>
    </p:extLst>
  </p:cSld>
  <p:clrMapOvr>
    <a:masterClrMapping/>
  </p:clrMapOvr>
  <p:transition spd="slow">
    <p:push dir="r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604619"/>
      </p:ext>
    </p:extLst>
  </p:cSld>
  <p:clrMapOvr>
    <a:masterClrMapping/>
  </p:clrMapOvr>
  <p:transition spd="slow">
    <p:push dir="r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499948"/>
      </p:ext>
    </p:extLst>
  </p:cSld>
  <p:clrMapOvr>
    <a:masterClrMapping/>
  </p:clrMapOvr>
  <p:transition spd="slow"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5620E-7EC4-F24B-AD5A-F3FE49C5D094}" type="datetimeFigureOut">
              <a:rPr lang="en-US" smtClean="0"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AB94AD1-DB96-DC46-B4CA-60FF3C94E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342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</p:sldLayoutIdLst>
  <p:transition spd="slow">
    <p:push dir="r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spitalitynet.org/opinion/4110216.html" TargetMode="External"/><Relationship Id="rId2" Type="http://schemas.openxmlformats.org/officeDocument/2006/relationships/hyperlink" Target="https://news.marriott.com/news/2022/12/07/marriott-international-expects-to-introduce-more-than-35-luxury-hotels-around-the-world-in-202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ospitalitynet.org/brand/23000043/the-luxury-collection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ilarweb.com/website/marriott.com/#demographics" TargetMode="External"/><Relationship Id="rId2" Type="http://schemas.openxmlformats.org/officeDocument/2006/relationships/hyperlink" Target="https://www.highspeedtraining.co.uk/hub/communication-in-the-hospitality-industr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ospitalitynet.org/news/4087829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CD792-51AF-BCD2-EA26-41D21E79FA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9148" y="653093"/>
            <a:ext cx="8915399" cy="2564027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and importance of quality service, hospitality, and guest services within the </a:t>
            </a: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 Industry </a:t>
            </a:r>
            <a:b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Luxury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ollection by Marriot</a:t>
            </a:r>
            <a:b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b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33C3BA-AD7D-0C75-0848-229869CF83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7422" y="3429000"/>
            <a:ext cx="8915399" cy="2564027"/>
          </a:xfrm>
        </p:spPr>
        <p:txBody>
          <a:bodyPr/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: </a:t>
            </a: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and Guest Services 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BMIH4003 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Charlotte Joyner 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Catalina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Chirila</a:t>
            </a:r>
            <a:endParaRPr 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2233497</a:t>
            </a:r>
          </a:p>
        </p:txBody>
      </p:sp>
    </p:spTree>
    <p:extLst>
      <p:ext uri="{BB962C8B-B14F-4D97-AF65-F5344CB8AC3E}">
        <p14:creationId xmlns:p14="http://schemas.microsoft.com/office/powerpoint/2010/main" val="3490788623"/>
      </p:ext>
    </p:extLst>
  </p:cSld>
  <p:clrMapOvr>
    <a:masterClrMapping/>
  </p:clrMapOvr>
  <p:transition spd="slow">
    <p:push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AE62B-08CA-03D8-1F11-E83C9AE3B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cs typeface="Arial" panose="020B0604020202020204" pitchFamily="34" charset="0"/>
              </a:rPr>
              <a:t>Content: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D6DC0-A113-7AEA-B17B-B6BC9C707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346886"/>
            <a:ext cx="8915400" cy="5511113"/>
          </a:xfrm>
        </p:spPr>
        <p:txBody>
          <a:bodyPr>
            <a:normAutofit/>
          </a:bodyPr>
          <a:lstStyle/>
          <a:p>
            <a:endParaRPr 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Luxury collection hotels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consumers of the hotels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services and facilities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and function of Guest services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Hospitality 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Meeting and Exceeding guest expectation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communication 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 and development 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and Improvements 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 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4124718"/>
      </p:ext>
    </p:extLst>
  </p:cSld>
  <p:clrMapOvr>
    <a:masterClrMapping/>
  </p:clrMapOvr>
  <p:transition spd="slow">
    <p:push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B1133-923A-B8F8-9B97-399A0DB8A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561" y="1019527"/>
            <a:ext cx="8911687" cy="1280890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The Luxury Collection Hotel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11EF7-8970-DEA5-EA84-0123F47EF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5644" y="2389632"/>
            <a:ext cx="8915400" cy="4349493"/>
          </a:xfrm>
        </p:spPr>
        <p:txBody>
          <a:bodyPr>
            <a:normAutofit fontScale="925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Luxury Collection Hotel is a brand of hotels and resorts owned and operated by Marriott International (Hospitality Net, 2023).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a collection of 120 hotels and resorts located in more than 35 countries around the world (Flint and Bishop, 2022).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brand is known for its luxurious accommodations, exceptional service, and unique experiences.</a:t>
            </a:r>
          </a:p>
          <a:p>
            <a:pPr marL="0" indent="0">
              <a:buNone/>
            </a:pPr>
            <a:br>
              <a:rPr lang="en-GB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822333"/>
      </p:ext>
    </p:extLst>
  </p:cSld>
  <p:clrMapOvr>
    <a:masterClrMapping/>
  </p:clrMapOvr>
  <p:transition spd="slow">
    <p:push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F8E59-138F-FEBE-1093-C8439181A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Main Consumers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DA4A3-D2CF-8F8F-AE20-1A50B13BD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main consumers of Luxury Collection Hotel are luxury travellers who are seeking a unique and memorable experience.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consumers are typically high-income individuals, business travellers, and honeymooners age 25-34 (Similar Web ).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Collection Hotel's guests are looking for an elevated level of service, exceptional amenities, and a one-of-a-kind experience.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122760"/>
      </p:ext>
    </p:extLst>
  </p:cSld>
  <p:clrMapOvr>
    <a:masterClrMapping/>
  </p:clrMapOvr>
  <p:transition spd="slow">
    <p:push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3D328-F838-26D4-BB69-49DCBA1FA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</a:rPr>
              <a:t>Guest Services and Facilities 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BFE15-42A6-47FA-C617-7B965B4A9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Collection Hotel offers a variety of guest services and facilities to meet the needs of its discerning guests.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Some of these services and facilities include: 24-hour room service, concierge service, spa and wellness facilities, fitness centre , business centre, valet parking, and more.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hotel brand's guests can enjoy fine dining experiences, personalized attention, and access to exclusive amenities.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878053"/>
      </p:ext>
    </p:extLst>
  </p:cSld>
  <p:clrMapOvr>
    <a:masterClrMapping/>
  </p:clrMapOvr>
  <p:transition spd="slow">
    <p:push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E8663-9AC1-CC89-1F11-121BBDD42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Söhne"/>
              </a:rPr>
              <a:t>Role and Function of Guest Services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68F1D-B61F-9D16-3692-C5E82FC9E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982995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and function of guest services is to enhance the guest experience and exceed their expectations.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Guest services are responsible for ensuring that guests feel welcome, comfortable, and well taken care of during their stay.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providing exceptional service and attention to detail, guest services can create a memorable and positive experience for guests (Ward, 2018).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027805"/>
      </p:ext>
    </p:extLst>
  </p:cSld>
  <p:clrMapOvr>
    <a:masterClrMapping/>
  </p:clrMapOvr>
  <p:transition spd="slow">
    <p:push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59E20-0695-B0DE-1177-23F11BD7D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Söhne"/>
              </a:rPr>
              <a:t>Importance of Hospitality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3715B-FD0B-EC8A-9DA2-AC3458225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is a key component of the luxury hotel experience (Bowie, Buttle, 2014).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involves creating a warm and welcoming environment, anticipating guests' needs, and providing exceptional service.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is important because it sets the tone for the guest's entire stay and can impact their perception of the hotel brand</a:t>
            </a:r>
            <a:r>
              <a:rPr lang="en-GB" sz="2400" b="1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044675"/>
      </p:ext>
    </p:extLst>
  </p:cSld>
  <p:clrMapOvr>
    <a:masterClrMapping/>
  </p:clrMapOvr>
  <p:transition spd="slow">
    <p:push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2A5EC-A04D-4311-9858-8C5477AAA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Söhne"/>
              </a:rPr>
              <a:t>Meeting and Exceeding Guest Expectations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88BA8-3C6C-0300-1D94-906A72C59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Collection Hotel is committed to meeting and exceeding its guests' expectations (Hiatt, 2022).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hotel brand's staff is trained to provide personalized service and to anticipate guests' needs.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delivering exceptional service and exceeding guests' expectations, Luxury Collection Hotel can create a loyal customer base and differentiate itself from its competitors.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072732"/>
      </p:ext>
    </p:extLst>
  </p:cSld>
  <p:clrMapOvr>
    <a:masterClrMapping/>
  </p:clrMapOvr>
  <p:transition spd="slow">
    <p:push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8972-17AE-446D-FAF7-D173757DF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Söhne"/>
              </a:rPr>
              <a:t>Importance of Communication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A29A6-9DC2-FC4E-5127-280B4F910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is essential in providing quality service and meeting guests' expectations (Petty, 2023).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and effective communication between staff and guests can help to identify and address any issues or concerns.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important for hotel staff to be able to communicate in a variety of languages to ensure that all guests feel welcome and understood.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546333"/>
      </p:ext>
    </p:extLst>
  </p:cSld>
  <p:clrMapOvr>
    <a:masterClrMapping/>
  </p:clrMapOvr>
  <p:transition spd="slow">
    <p:push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C251D-6ACA-ABE0-E21F-107399531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Söhne"/>
              </a:rPr>
              <a:t>Personalization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54897-282D-5B11-6186-58732B58C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Personalization is a key element of luxury hospitality (</a:t>
            </a:r>
            <a:r>
              <a:rPr lang="en-GB" sz="2400" b="1" i="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Thirumaran</a:t>
            </a:r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al, 2021)</a:t>
            </a:r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Collection Hotel offers personalized service and attention to detail to create a unique and memorable experience for each guest 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understanding guests' preferences and needs, Luxury Collection Hotel can tailor its services and amenities to create a personalized experience.</a:t>
            </a:r>
          </a:p>
          <a:p>
            <a:pPr marL="0" indent="0">
              <a:buNone/>
            </a:pP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960058"/>
      </p:ext>
    </p:extLst>
  </p:cSld>
  <p:clrMapOvr>
    <a:masterClrMapping/>
  </p:clrMapOvr>
  <p:transition spd="slow">
    <p:push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13F6E-7AA1-6671-5DF5-1876B9DA8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Söhne"/>
              </a:rPr>
              <a:t>Technology and Innovation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D5ECF-620F-5C2A-B1AB-C77847AAA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 and innovation are important in the hospitality industry to improve the guest experience and increase efficiency (Law et al, 2009).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Collection Hotel uses technology to enhance its guest services, such as mobile check-in and keyless room entry.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hotel brand also embraces innovation by offering unique experiences and amenities, such as a private island retreat in Fiji.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8211265"/>
      </p:ext>
    </p:extLst>
  </p:cSld>
  <p:clrMapOvr>
    <a:masterClrMapping/>
  </p:clrMapOvr>
  <p:transition spd="slow">
    <p:push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D78C4-65D5-9086-4A79-27E0480A1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Söhne"/>
              </a:rPr>
              <a:t>Staff Training and Development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943D7-0558-63BA-692E-20DC62A97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70454"/>
            <a:ext cx="8915400" cy="5152768"/>
          </a:xfrm>
        </p:spPr>
        <p:txBody>
          <a:bodyPr>
            <a:normAutofit fontScale="92500" lnSpcReduction="10000"/>
          </a:bodyPr>
          <a:lstStyle/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 training and development are crucial for providing quality service and exceeding guest expectations (Wood, 2013).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Collection Hotel invests in its staff by providing ongoing training and development programs to enhance their skills and knowledge.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hotel brand's staff is trained to provide personalized service, anticipate guests' needs, and deliver exceptional experiences.</a:t>
            </a:r>
          </a:p>
          <a:p>
            <a:pPr marL="0" indent="0" algn="just">
              <a:buNone/>
            </a:pPr>
            <a:br>
              <a:rPr lang="en-GB" b="1" dirty="0"/>
            </a:b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54682537"/>
      </p:ext>
    </p:extLst>
  </p:cSld>
  <p:clrMapOvr>
    <a:masterClrMapping/>
  </p:clrMapOvr>
  <p:transition spd="slow">
    <p:push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96E65-D18E-A5D6-DE92-9E19C6CFD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Söhne"/>
              </a:rPr>
              <a:t>Feedback and Continuous Improvement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2D924-9067-F74A-EB95-4C7C8785D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Feedback from guests is important for identifying areas of improvement and enhancing the guest experience.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Collection Hotel values guest feedback and uses it to continuously improve its services and amenities.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listening to guests' feedback and implementing changes, the hotel brand can create a culture of continuous improvement and ensure that it is meeting and exceeding guests' expectations.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860985"/>
      </p:ext>
    </p:extLst>
  </p:cSld>
  <p:clrMapOvr>
    <a:masterClrMapping/>
  </p:clrMapOvr>
  <p:transition spd="slow">
    <p:push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29AD2-55CB-A8DC-6A89-1B61BB72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EAD6B-FA15-E201-206B-212DDACE5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55805"/>
            <a:ext cx="8915400" cy="4992130"/>
          </a:xfrm>
        </p:spPr>
        <p:txBody>
          <a:bodyPr>
            <a:normAutofit/>
          </a:bodyPr>
          <a:lstStyle/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Quality service, hospitality, and guest services are essential for the success of Luxury Collection Hotel and the hospitality industry as a whole.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providing exceptional service, personalization, and innovative experiences, Luxury Collection Hotel can create a loyal customer base and differentiate itself from its competitors.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Through ongoing training, communication, and feedback, the hotel brand can continuously improve its services and meet the evolving needs of its discerning guests.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7576847"/>
      </p:ext>
    </p:extLst>
  </p:cSld>
  <p:clrMapOvr>
    <a:masterClrMapping/>
  </p:clrMapOvr>
  <p:transition spd="slow">
    <p:push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137E4-5854-C305-D6B8-E59533F27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E8503-3A30-AFCB-60FC-FE8AB89E4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Thank you for taking the time to learn about the role and importance of quality service, hospitality, and guest services in the hospitality industry based on Luxury Collection Hotel.</a:t>
            </a:r>
          </a:p>
          <a:p>
            <a:pPr algn="just"/>
            <a:endParaRPr lang="en-GB" sz="2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 hope that this presentation has provided you with valuable insights into the luxury hotel experience and the importance of exceeding guests' expectations.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734518"/>
      </p:ext>
    </p:extLst>
  </p:cSld>
  <p:clrMapOvr>
    <a:masterClrMapping/>
  </p:clrMapOvr>
  <p:transition spd="slow">
    <p:push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A2B19-9BC0-93DD-7D55-7129F7CCF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0305" y="0"/>
            <a:ext cx="9834308" cy="54864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References:</a:t>
            </a: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67E08-DFBA-6D33-DD94-0EC7DD304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548640"/>
            <a:ext cx="10322052" cy="6074582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Bowie D, Buttle Francis, 2014,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Marketing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 144</a:t>
            </a:r>
          </a:p>
          <a:p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Flint Erica, Bishop Elizabeth, 2022,  </a:t>
            </a:r>
            <a:r>
              <a:rPr lang="en-GB" sz="2000" b="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International Expects to Introduce More Than 35 Luxury Hotels Around the World in 2023, Article available at : </a:t>
            </a:r>
            <a:r>
              <a:rPr lang="en-GB" sz="2000" b="0" i="1" u="none" strike="noStrike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https://news.marriott.com/news/2022/12/07/marriott-international-expects-to-introduce-more-than-35-luxury-hotels-around-the-world-in-2023</a:t>
            </a:r>
            <a:r>
              <a:rPr lang="en-GB" sz="2000" b="0" i="1" u="none" strike="noStrike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Hiatt Danny, 2022 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b="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Exceeding Guest's Expectations in a Post-Covid World</a:t>
            </a:r>
            <a:r>
              <a:rPr lang="en-GB" sz="22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Article available at : </a:t>
            </a:r>
            <a:r>
              <a:rPr lang="en-GB" sz="22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https://www.hospitalitynet.org/opinion/4110216.html</a:t>
            </a:r>
            <a:r>
              <a:rPr lang="en-GB" sz="22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Net, 2023,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luxury collection,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available at :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https://www.hospitalitynet.org/brand/23000043/the-luxury-collection.html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algn="just"/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b="0" i="1" u="none" strike="noStrike" dirty="0">
              <a:solidFill>
                <a:srgbClr val="FF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2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Law, R., Leung, R., and </a:t>
            </a:r>
            <a:r>
              <a:rPr lang="en-GB" sz="2200" b="0" i="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Buhalis</a:t>
            </a:r>
            <a:r>
              <a:rPr lang="en-GB" sz="22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D., 2009, Information Technology Applications in Hospitality and Tourism: A Review of Publications from 2005 to 2007, Journal of Travel &amp; Tourism Marketing, Vol.26(5), pp.599-623.</a:t>
            </a:r>
          </a:p>
          <a:p>
            <a:pPr algn="just"/>
            <a:endParaRPr lang="en-GB" sz="2000" b="0" i="1" u="none" strike="noStrike" dirty="0">
              <a:solidFill>
                <a:srgbClr val="FF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b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9795546"/>
      </p:ext>
    </p:extLst>
  </p:cSld>
  <p:clrMapOvr>
    <a:masterClrMapping/>
  </p:clrMapOvr>
  <p:transition spd="slow">
    <p:push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3EB99-DE2C-6007-958E-687C1928F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450" y="193588"/>
            <a:ext cx="10187674" cy="6466703"/>
          </a:xfrm>
        </p:spPr>
        <p:txBody>
          <a:bodyPr/>
          <a:lstStyle/>
          <a:p>
            <a:pPr algn="just"/>
            <a:endParaRPr lang="en-GB" sz="1800" b="0" i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Petty Louise, 2023, </a:t>
            </a:r>
            <a:r>
              <a:rPr lang="en-GB" sz="200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Importance of Effective Communication in the Hospitality Industry?, </a:t>
            </a:r>
            <a:r>
              <a:rPr lang="en-GB" sz="20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Article available at : </a:t>
            </a:r>
            <a:r>
              <a:rPr lang="en-GB" sz="20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https://www.highspeedtraining.co.uk/hub/communication-in-the-hospitality-industry/</a:t>
            </a:r>
            <a:r>
              <a:rPr lang="en-GB" sz="20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 Web , 2023,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https://www.similarweb.com/website/marriott.com/#demographics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u="none" strike="noStrike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Thirumaran</a:t>
            </a:r>
            <a:r>
              <a:rPr lang="en-GB" sz="2000" b="0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K, ‎Dirk </a:t>
            </a:r>
            <a:r>
              <a:rPr lang="en-GB" sz="2000" b="0" i="0" u="none" strike="noStrike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Klimkeit</a:t>
            </a:r>
            <a:r>
              <a:rPr lang="en-GB" sz="2000" b="0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, ‎Chun Meng Tang · 2021</a:t>
            </a:r>
            <a:r>
              <a:rPr lang="en-US" sz="20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 excellence in tourism and hospitality, </a:t>
            </a:r>
            <a:r>
              <a:rPr lang="en-US" sz="2000" b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 82</a:t>
            </a:r>
          </a:p>
          <a:p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Ward Victoria, 2018,</a:t>
            </a:r>
            <a:r>
              <a:rPr lang="en-GB" sz="2000" b="0" i="0" u="none" strike="noStrike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1" u="none" strike="noStrike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 you know the factors that affect guest experience?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Article  available at :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https://www.hospitalitynet.org/news/4087829.html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 Ray C , 2013,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 in Hospitality Management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 145</a:t>
            </a:r>
          </a:p>
        </p:txBody>
      </p:sp>
    </p:spTree>
    <p:extLst>
      <p:ext uri="{BB962C8B-B14F-4D97-AF65-F5344CB8AC3E}">
        <p14:creationId xmlns:p14="http://schemas.microsoft.com/office/powerpoint/2010/main" val="4192530038"/>
      </p:ext>
    </p:extLst>
  </p:cSld>
  <p:clrMapOvr>
    <a:masterClrMapping/>
  </p:clrMapOvr>
  <p:transition spd="slow">
    <p:push dir="r"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{7D1401E0-ED49-1346-ABEF-5FE822AAB48E}tf10001069</Template>
  <TotalTime>229</TotalTime>
  <Words>1256</Words>
  <Application>Microsoft Macintosh PowerPoint</Application>
  <PresentationFormat>Widescreen</PresentationFormat>
  <Paragraphs>124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Arial</vt:lpstr>
      <vt:lpstr>Century Gothic</vt:lpstr>
      <vt:lpstr>Söhne</vt:lpstr>
      <vt:lpstr>Wingdings 3</vt:lpstr>
      <vt:lpstr>Wisp</vt:lpstr>
      <vt:lpstr>The role and importance of quality service, hospitality, and guest services within the  hotel Industry   The Luxury Collection by Marriot </vt:lpstr>
      <vt:lpstr>Content:</vt:lpstr>
      <vt:lpstr>The Luxury Collection Hotel</vt:lpstr>
      <vt:lpstr>Main Consumers </vt:lpstr>
      <vt:lpstr>Guest Services and Facilities </vt:lpstr>
      <vt:lpstr>Role and Function of Guest Services</vt:lpstr>
      <vt:lpstr>Importance of Hospitality</vt:lpstr>
      <vt:lpstr>Meeting and Exceeding Guest Expectations</vt:lpstr>
      <vt:lpstr>Importance of Communication</vt:lpstr>
      <vt:lpstr>Personalization</vt:lpstr>
      <vt:lpstr>Technology and Innovation</vt:lpstr>
      <vt:lpstr>Staff Training and Development</vt:lpstr>
      <vt:lpstr>Feedback and Continuous Improvement</vt:lpstr>
      <vt:lpstr>Conclusion</vt:lpstr>
      <vt:lpstr>Thank You </vt:lpstr>
      <vt:lpstr>References: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hospitality, and guest services within the  hotel Industry   The Luxury collection Hotel </dc:title>
  <dc:creator>Microsoft Office User</dc:creator>
  <cp:lastModifiedBy>Microsoft Office User</cp:lastModifiedBy>
  <cp:revision>5</cp:revision>
  <dcterms:created xsi:type="dcterms:W3CDTF">2023-05-13T11:29:06Z</dcterms:created>
  <dcterms:modified xsi:type="dcterms:W3CDTF">2023-05-24T11:22:42Z</dcterms:modified>
</cp:coreProperties>
</file>