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7" r:id="rId1"/>
  </p:sldMasterIdLst>
  <p:notesMasterIdLst>
    <p:notesMasterId r:id="rId14"/>
  </p:notesMasterIdLst>
  <p:sldIdLst>
    <p:sldId id="256" r:id="rId2"/>
    <p:sldId id="258" r:id="rId3"/>
    <p:sldId id="266" r:id="rId4"/>
    <p:sldId id="259" r:id="rId5"/>
    <p:sldId id="267" r:id="rId6"/>
    <p:sldId id="262" r:id="rId7"/>
    <p:sldId id="257" r:id="rId8"/>
    <p:sldId id="260" r:id="rId9"/>
    <p:sldId id="261" r:id="rId10"/>
    <p:sldId id="263"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FC4E5"/>
    <a:srgbClr val="B4AAC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F4A99F-1031-D543-8412-FABDA225B4A4}" v="588" dt="2019-11-18T20:10:35.8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24"/>
    <p:restoredTop sz="94668"/>
  </p:normalViewPr>
  <p:slideViewPr>
    <p:cSldViewPr snapToGrid="0" snapToObjects="1">
      <p:cViewPr>
        <p:scale>
          <a:sx n="95" d="100"/>
          <a:sy n="95" d="100"/>
        </p:scale>
        <p:origin x="280"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may southway" userId="4c0dc31c8ae8ceba" providerId="LiveId" clId="{88F4A99F-1031-D543-8412-FABDA225B4A4}"/>
    <pc:docChg chg="undo custSel mod addSld delSld modSld sldOrd">
      <pc:chgData name="chloe-may southway" userId="4c0dc31c8ae8ceba" providerId="LiveId" clId="{88F4A99F-1031-D543-8412-FABDA225B4A4}" dt="2019-11-18T20:10:35.812" v="4083" actId="790"/>
      <pc:docMkLst>
        <pc:docMk/>
      </pc:docMkLst>
      <pc:sldChg chg="addSp delSp modSp mod setBg setClrOvrMap delDesignElem">
        <pc:chgData name="chloe-may southway" userId="4c0dc31c8ae8ceba" providerId="LiveId" clId="{88F4A99F-1031-D543-8412-FABDA225B4A4}" dt="2019-11-15T20:04:35.442" v="587" actId="26606"/>
        <pc:sldMkLst>
          <pc:docMk/>
          <pc:sldMk cId="735030191" sldId="256"/>
        </pc:sldMkLst>
        <pc:spChg chg="mod">
          <ac:chgData name="chloe-may southway" userId="4c0dc31c8ae8ceba" providerId="LiveId" clId="{88F4A99F-1031-D543-8412-FABDA225B4A4}" dt="2019-11-15T20:04:35.442" v="587" actId="26606"/>
          <ac:spMkLst>
            <pc:docMk/>
            <pc:sldMk cId="735030191" sldId="256"/>
            <ac:spMk id="2" creationId="{2B1EB404-CFB9-9C40-A4C0-5649146C2AAF}"/>
          </ac:spMkLst>
        </pc:spChg>
        <pc:spChg chg="mod">
          <ac:chgData name="chloe-may southway" userId="4c0dc31c8ae8ceba" providerId="LiveId" clId="{88F4A99F-1031-D543-8412-FABDA225B4A4}" dt="2019-11-15T20:04:35.442" v="587" actId="26606"/>
          <ac:spMkLst>
            <pc:docMk/>
            <pc:sldMk cId="735030191" sldId="256"/>
            <ac:spMk id="3" creationId="{D68E0191-370B-874C-97B3-A708FBA9399C}"/>
          </ac:spMkLst>
        </pc:spChg>
        <pc:spChg chg="del">
          <ac:chgData name="chloe-may southway" userId="4c0dc31c8ae8ceba" providerId="LiveId" clId="{88F4A99F-1031-D543-8412-FABDA225B4A4}" dt="2019-11-15T19:58:18.384" v="450"/>
          <ac:spMkLst>
            <pc:docMk/>
            <pc:sldMk cId="735030191" sldId="256"/>
            <ac:spMk id="15" creationId="{A9286AD2-18A9-4868-A4E3-7A2097A20810}"/>
          </ac:spMkLst>
        </pc:spChg>
        <pc:spChg chg="add del">
          <ac:chgData name="chloe-may southway" userId="4c0dc31c8ae8ceba" providerId="LiveId" clId="{88F4A99F-1031-D543-8412-FABDA225B4A4}" dt="2019-11-15T20:04:26.721" v="570" actId="26606"/>
          <ac:spMkLst>
            <pc:docMk/>
            <pc:sldMk cId="735030191" sldId="256"/>
            <ac:spMk id="18" creationId="{65513E21-21B0-48DB-8CF1-35E43B33A477}"/>
          </ac:spMkLst>
        </pc:spChg>
        <pc:spChg chg="add del">
          <ac:chgData name="chloe-may southway" userId="4c0dc31c8ae8ceba" providerId="LiveId" clId="{88F4A99F-1031-D543-8412-FABDA225B4A4}" dt="2019-11-15T20:02:07.060" v="517" actId="26606"/>
          <ac:spMkLst>
            <pc:docMk/>
            <pc:sldMk cId="735030191" sldId="256"/>
            <ac:spMk id="21" creationId="{0AF4F2BA-3C03-4E2C-8ABC-0949B61B3C5E}"/>
          </ac:spMkLst>
        </pc:spChg>
        <pc:spChg chg="add del">
          <ac:chgData name="chloe-may southway" userId="4c0dc31c8ae8ceba" providerId="LiveId" clId="{88F4A99F-1031-D543-8412-FABDA225B4A4}" dt="2019-11-15T20:04:29.117" v="572" actId="26606"/>
          <ac:spMkLst>
            <pc:docMk/>
            <pc:sldMk cId="735030191" sldId="256"/>
            <ac:spMk id="22" creationId="{6A0FFA78-985C-4F50-B21A-77045C7DF657}"/>
          </ac:spMkLst>
        </pc:spChg>
        <pc:spChg chg="add del">
          <ac:chgData name="chloe-may southway" userId="4c0dc31c8ae8ceba" providerId="LiveId" clId="{88F4A99F-1031-D543-8412-FABDA225B4A4}" dt="2019-11-15T20:02:07.060" v="517" actId="26606"/>
          <ac:spMkLst>
            <pc:docMk/>
            <pc:sldMk cId="735030191" sldId="256"/>
            <ac:spMk id="25" creationId="{B40A8CA7-7D5A-43B0-A1A0-B558ECA9EED1}"/>
          </ac:spMkLst>
        </pc:spChg>
        <pc:spChg chg="add del">
          <ac:chgData name="chloe-may southway" userId="4c0dc31c8ae8ceba" providerId="LiveId" clId="{88F4A99F-1031-D543-8412-FABDA225B4A4}" dt="2019-11-15T20:04:29.770" v="574" actId="26606"/>
          <ac:spMkLst>
            <pc:docMk/>
            <pc:sldMk cId="735030191" sldId="256"/>
            <ac:spMk id="26" creationId="{D0712110-0BC1-4B31-B3BB-63B44222E87F}"/>
          </ac:spMkLst>
        </pc:spChg>
        <pc:spChg chg="add del">
          <ac:chgData name="chloe-may southway" userId="4c0dc31c8ae8ceba" providerId="LiveId" clId="{88F4A99F-1031-D543-8412-FABDA225B4A4}" dt="2019-11-15T20:02:08.590" v="519" actId="26606"/>
          <ac:spMkLst>
            <pc:docMk/>
            <pc:sldMk cId="735030191" sldId="256"/>
            <ac:spMk id="27" creationId="{A9286AD2-18A9-4868-A4E3-7A2097A20810}"/>
          </ac:spMkLst>
        </pc:spChg>
        <pc:spChg chg="add del">
          <ac:chgData name="chloe-may southway" userId="4c0dc31c8ae8ceba" providerId="LiveId" clId="{88F4A99F-1031-D543-8412-FABDA225B4A4}" dt="2019-11-15T20:02:08.789" v="521" actId="26606"/>
          <ac:spMkLst>
            <pc:docMk/>
            <pc:sldMk cId="735030191" sldId="256"/>
            <ac:spMk id="30" creationId="{A9286AD2-18A9-4868-A4E3-7A2097A20810}"/>
          </ac:spMkLst>
        </pc:spChg>
        <pc:spChg chg="add del">
          <ac:chgData name="chloe-may southway" userId="4c0dc31c8ae8ceba" providerId="LiveId" clId="{88F4A99F-1031-D543-8412-FABDA225B4A4}" dt="2019-11-15T20:04:29.770" v="574" actId="26606"/>
          <ac:spMkLst>
            <pc:docMk/>
            <pc:sldMk cId="735030191" sldId="256"/>
            <ac:spMk id="32" creationId="{4466B5F3-C053-4580-B04A-1EF949888280}"/>
          </ac:spMkLst>
        </pc:spChg>
        <pc:spChg chg="add del">
          <ac:chgData name="chloe-may southway" userId="4c0dc31c8ae8ceba" providerId="LiveId" clId="{88F4A99F-1031-D543-8412-FABDA225B4A4}" dt="2019-11-15T20:02:08.973" v="523" actId="26606"/>
          <ac:spMkLst>
            <pc:docMk/>
            <pc:sldMk cId="735030191" sldId="256"/>
            <ac:spMk id="33" creationId="{0AF4F2BA-3C03-4E2C-8ABC-0949B61B3C5E}"/>
          </ac:spMkLst>
        </pc:spChg>
        <pc:spChg chg="add del">
          <ac:chgData name="chloe-may southway" userId="4c0dc31c8ae8ceba" providerId="LiveId" clId="{88F4A99F-1031-D543-8412-FABDA225B4A4}" dt="2019-11-15T20:02:08.973" v="523" actId="26606"/>
          <ac:spMkLst>
            <pc:docMk/>
            <pc:sldMk cId="735030191" sldId="256"/>
            <ac:spMk id="35" creationId="{B40A8CA7-7D5A-43B0-A1A0-B558ECA9EED1}"/>
          </ac:spMkLst>
        </pc:spChg>
        <pc:spChg chg="add del">
          <ac:chgData name="chloe-may southway" userId="4c0dc31c8ae8ceba" providerId="LiveId" clId="{88F4A99F-1031-D543-8412-FABDA225B4A4}" dt="2019-11-15T20:02:09.278" v="525" actId="26606"/>
          <ac:spMkLst>
            <pc:docMk/>
            <pc:sldMk cId="735030191" sldId="256"/>
            <ac:spMk id="37" creationId="{6482F060-A4AF-4E0B-B364-7C6BA4AE9C03}"/>
          </ac:spMkLst>
        </pc:spChg>
        <pc:spChg chg="add del">
          <ac:chgData name="chloe-may southway" userId="4c0dc31c8ae8ceba" providerId="LiveId" clId="{88F4A99F-1031-D543-8412-FABDA225B4A4}" dt="2019-11-15T20:02:09.485" v="527" actId="26606"/>
          <ac:spMkLst>
            <pc:docMk/>
            <pc:sldMk cId="735030191" sldId="256"/>
            <ac:spMk id="40" creationId="{F452A527-3631-41ED-858D-3777A7D1496A}"/>
          </ac:spMkLst>
        </pc:spChg>
        <pc:spChg chg="add del">
          <ac:chgData name="chloe-may southway" userId="4c0dc31c8ae8ceba" providerId="LiveId" clId="{88F4A99F-1031-D543-8412-FABDA225B4A4}" dt="2019-11-15T20:04:30.405" v="576" actId="26606"/>
          <ac:spMkLst>
            <pc:docMk/>
            <pc:sldMk cId="735030191" sldId="256"/>
            <ac:spMk id="42" creationId="{A4092ECB-D375-4A85-AD6E-85644D2A99E5}"/>
          </ac:spMkLst>
        </pc:spChg>
        <pc:spChg chg="add del">
          <ac:chgData name="chloe-may southway" userId="4c0dc31c8ae8ceba" providerId="LiveId" clId="{88F4A99F-1031-D543-8412-FABDA225B4A4}" dt="2019-11-15T20:02:10.994" v="529" actId="26606"/>
          <ac:spMkLst>
            <pc:docMk/>
            <pc:sldMk cId="735030191" sldId="256"/>
            <ac:spMk id="43" creationId="{36262786-A52F-4662-932E-A9323BC1E987}"/>
          </ac:spMkLst>
        </pc:spChg>
        <pc:spChg chg="add del">
          <ac:chgData name="chloe-may southway" userId="4c0dc31c8ae8ceba" providerId="LiveId" clId="{88F4A99F-1031-D543-8412-FABDA225B4A4}" dt="2019-11-15T20:02:10.994" v="529" actId="26606"/>
          <ac:spMkLst>
            <pc:docMk/>
            <pc:sldMk cId="735030191" sldId="256"/>
            <ac:spMk id="45" creationId="{8A10B925-0D04-4419-B554-F544699886FB}"/>
          </ac:spMkLst>
        </pc:spChg>
        <pc:spChg chg="add del">
          <ac:chgData name="chloe-may southway" userId="4c0dc31c8ae8ceba" providerId="LiveId" clId="{88F4A99F-1031-D543-8412-FABDA225B4A4}" dt="2019-11-15T20:02:13.082" v="531" actId="26606"/>
          <ac:spMkLst>
            <pc:docMk/>
            <pc:sldMk cId="735030191" sldId="256"/>
            <ac:spMk id="47" creationId="{6482F060-A4AF-4E0B-B364-7C6BA4AE9C03}"/>
          </ac:spMkLst>
        </pc:spChg>
        <pc:spChg chg="add del">
          <ac:chgData name="chloe-may southway" userId="4c0dc31c8ae8ceba" providerId="LiveId" clId="{88F4A99F-1031-D543-8412-FABDA225B4A4}" dt="2019-11-15T20:04:31.507" v="578" actId="26606"/>
          <ac:spMkLst>
            <pc:docMk/>
            <pc:sldMk cId="735030191" sldId="256"/>
            <ac:spMk id="49" creationId="{EC17D08F-2133-44A9-B28C-CB29928FA8D9}"/>
          </ac:spMkLst>
        </pc:spChg>
        <pc:spChg chg="add del">
          <ac:chgData name="chloe-may southway" userId="4c0dc31c8ae8ceba" providerId="LiveId" clId="{88F4A99F-1031-D543-8412-FABDA225B4A4}" dt="2019-11-15T20:02:16.442" v="533" actId="26606"/>
          <ac:spMkLst>
            <pc:docMk/>
            <pc:sldMk cId="735030191" sldId="256"/>
            <ac:spMk id="50" creationId="{0AF4F2BA-3C03-4E2C-8ABC-0949B61B3C5E}"/>
          </ac:spMkLst>
        </pc:spChg>
        <pc:spChg chg="add del">
          <ac:chgData name="chloe-may southway" userId="4c0dc31c8ae8ceba" providerId="LiveId" clId="{88F4A99F-1031-D543-8412-FABDA225B4A4}" dt="2019-11-15T20:02:16.442" v="533" actId="26606"/>
          <ac:spMkLst>
            <pc:docMk/>
            <pc:sldMk cId="735030191" sldId="256"/>
            <ac:spMk id="52" creationId="{B40A8CA7-7D5A-43B0-A1A0-B558ECA9EED1}"/>
          </ac:spMkLst>
        </pc:spChg>
        <pc:spChg chg="add del">
          <ac:chgData name="chloe-may southway" userId="4c0dc31c8ae8ceba" providerId="LiveId" clId="{88F4A99F-1031-D543-8412-FABDA225B4A4}" dt="2019-11-15T20:04:31.507" v="578" actId="26606"/>
          <ac:spMkLst>
            <pc:docMk/>
            <pc:sldMk cId="735030191" sldId="256"/>
            <ac:spMk id="53" creationId="{0CC36881-E309-4C41-8B5B-203AADC15FF6}"/>
          </ac:spMkLst>
        </pc:spChg>
        <pc:spChg chg="add del">
          <ac:chgData name="chloe-may southway" userId="4c0dc31c8ae8ceba" providerId="LiveId" clId="{88F4A99F-1031-D543-8412-FABDA225B4A4}" dt="2019-11-15T20:03:21.558" v="565"/>
          <ac:spMkLst>
            <pc:docMk/>
            <pc:sldMk cId="735030191" sldId="256"/>
            <ac:spMk id="54" creationId="{6482F060-A4AF-4E0B-B364-7C6BA4AE9C03}"/>
          </ac:spMkLst>
        </pc:spChg>
        <pc:spChg chg="add del">
          <ac:chgData name="chloe-may southway" userId="4c0dc31c8ae8ceba" providerId="LiveId" clId="{88F4A99F-1031-D543-8412-FABDA225B4A4}" dt="2019-11-15T20:04:32.441" v="580" actId="26606"/>
          <ac:spMkLst>
            <pc:docMk/>
            <pc:sldMk cId="735030191" sldId="256"/>
            <ac:spMk id="63" creationId="{4F6621CF-F493-40D5-98AE-24A9D3AD43C4}"/>
          </ac:spMkLst>
        </pc:spChg>
        <pc:spChg chg="add del">
          <ac:chgData name="chloe-may southway" userId="4c0dc31c8ae8ceba" providerId="LiveId" clId="{88F4A99F-1031-D543-8412-FABDA225B4A4}" dt="2019-11-15T20:04:32.441" v="580" actId="26606"/>
          <ac:spMkLst>
            <pc:docMk/>
            <pc:sldMk cId="735030191" sldId="256"/>
            <ac:spMk id="64" creationId="{CADEE02A-D296-42EA-88F5-7803F69CEE29}"/>
          </ac:spMkLst>
        </pc:spChg>
        <pc:spChg chg="add del">
          <ac:chgData name="chloe-may southway" userId="4c0dc31c8ae8ceba" providerId="LiveId" clId="{88F4A99F-1031-D543-8412-FABDA225B4A4}" dt="2019-11-15T20:04:33.397" v="582" actId="26606"/>
          <ac:spMkLst>
            <pc:docMk/>
            <pc:sldMk cId="735030191" sldId="256"/>
            <ac:spMk id="66" creationId="{99DE9D0E-C638-4470-A425-A312F6514D46}"/>
          </ac:spMkLst>
        </pc:spChg>
        <pc:spChg chg="add del">
          <ac:chgData name="chloe-may southway" userId="4c0dc31c8ae8ceba" providerId="LiveId" clId="{88F4A99F-1031-D543-8412-FABDA225B4A4}" dt="2019-11-15T20:04:33.397" v="582" actId="26606"/>
          <ac:spMkLst>
            <pc:docMk/>
            <pc:sldMk cId="735030191" sldId="256"/>
            <ac:spMk id="67" creationId="{CE5E68C2-DCCC-4202-9B0B-165BA46C8922}"/>
          </ac:spMkLst>
        </pc:spChg>
        <pc:spChg chg="add del">
          <ac:chgData name="chloe-may southway" userId="4c0dc31c8ae8ceba" providerId="LiveId" clId="{88F4A99F-1031-D543-8412-FABDA225B4A4}" dt="2019-11-15T20:04:34.587" v="584" actId="26606"/>
          <ac:spMkLst>
            <pc:docMk/>
            <pc:sldMk cId="735030191" sldId="256"/>
            <ac:spMk id="70" creationId="{4F6621CF-F493-40D5-98AE-24A9D3AD43C4}"/>
          </ac:spMkLst>
        </pc:spChg>
        <pc:spChg chg="add del">
          <ac:chgData name="chloe-may southway" userId="4c0dc31c8ae8ceba" providerId="LiveId" clId="{88F4A99F-1031-D543-8412-FABDA225B4A4}" dt="2019-11-15T20:04:34.587" v="584" actId="26606"/>
          <ac:spMkLst>
            <pc:docMk/>
            <pc:sldMk cId="735030191" sldId="256"/>
            <ac:spMk id="71" creationId="{CADEE02A-D296-42EA-88F5-7803F69CEE29}"/>
          </ac:spMkLst>
        </pc:spChg>
        <pc:spChg chg="add del">
          <ac:chgData name="chloe-may southway" userId="4c0dc31c8ae8ceba" providerId="LiveId" clId="{88F4A99F-1031-D543-8412-FABDA225B4A4}" dt="2019-11-15T20:04:35.428" v="586" actId="26606"/>
          <ac:spMkLst>
            <pc:docMk/>
            <pc:sldMk cId="735030191" sldId="256"/>
            <ac:spMk id="73" creationId="{EC17D08F-2133-44A9-B28C-CB29928FA8D9}"/>
          </ac:spMkLst>
        </pc:spChg>
        <pc:spChg chg="add del">
          <ac:chgData name="chloe-may southway" userId="4c0dc31c8ae8ceba" providerId="LiveId" clId="{88F4A99F-1031-D543-8412-FABDA225B4A4}" dt="2019-11-15T20:04:35.428" v="586" actId="26606"/>
          <ac:spMkLst>
            <pc:docMk/>
            <pc:sldMk cId="735030191" sldId="256"/>
            <ac:spMk id="74" creationId="{0CC36881-E309-4C41-8B5B-203AADC15FF6}"/>
          </ac:spMkLst>
        </pc:spChg>
        <pc:spChg chg="add">
          <ac:chgData name="chloe-may southway" userId="4c0dc31c8ae8ceba" providerId="LiveId" clId="{88F4A99F-1031-D543-8412-FABDA225B4A4}" dt="2019-11-15T20:04:35.442" v="587" actId="26606"/>
          <ac:spMkLst>
            <pc:docMk/>
            <pc:sldMk cId="735030191" sldId="256"/>
            <ac:spMk id="82" creationId="{A4092ECB-D375-4A85-AD6E-85644D2A99E5}"/>
          </ac:spMkLst>
        </pc:spChg>
        <pc:grpChg chg="add del">
          <ac:chgData name="chloe-may southway" userId="4c0dc31c8ae8ceba" providerId="LiveId" clId="{88F4A99F-1031-D543-8412-FABDA225B4A4}" dt="2019-11-15T20:04:31.507" v="578" actId="26606"/>
          <ac:grpSpMkLst>
            <pc:docMk/>
            <pc:sldMk cId="735030191" sldId="256"/>
            <ac:grpSpMk id="57" creationId="{AED92372-F778-4E96-9E90-4E63BAF3CAD3}"/>
          </ac:grpSpMkLst>
        </pc:grpChg>
        <pc:grpChg chg="add del">
          <ac:chgData name="chloe-may southway" userId="4c0dc31c8ae8ceba" providerId="LiveId" clId="{88F4A99F-1031-D543-8412-FABDA225B4A4}" dt="2019-11-15T20:04:35.428" v="586" actId="26606"/>
          <ac:grpSpMkLst>
            <pc:docMk/>
            <pc:sldMk cId="735030191" sldId="256"/>
            <ac:grpSpMk id="76" creationId="{AED92372-F778-4E96-9E90-4E63BAF3CAD3}"/>
          </ac:grpSpMkLst>
        </pc:grpChg>
        <pc:picChg chg="mod ord">
          <ac:chgData name="chloe-may southway" userId="4c0dc31c8ae8ceba" providerId="LiveId" clId="{88F4A99F-1031-D543-8412-FABDA225B4A4}" dt="2019-11-15T20:04:35.442" v="587" actId="26606"/>
          <ac:picMkLst>
            <pc:docMk/>
            <pc:sldMk cId="735030191" sldId="256"/>
            <ac:picMk id="16" creationId="{64CE23F8-3135-4EEF-90C4-65EA84303EAC}"/>
          </ac:picMkLst>
        </pc:picChg>
        <pc:picChg chg="add del">
          <ac:chgData name="chloe-may southway" userId="4c0dc31c8ae8ceba" providerId="LiveId" clId="{88F4A99F-1031-D543-8412-FABDA225B4A4}" dt="2019-11-15T20:04:29.770" v="574" actId="26606"/>
          <ac:picMkLst>
            <pc:docMk/>
            <pc:sldMk cId="735030191" sldId="256"/>
            <ac:picMk id="39" creationId="{25CED634-E2D0-4AB7-96DD-816C9B52C5CF}"/>
          </ac:picMkLst>
        </pc:picChg>
        <pc:picChg chg="add del">
          <ac:chgData name="chloe-may southway" userId="4c0dc31c8ae8ceba" providerId="LiveId" clId="{88F4A99F-1031-D543-8412-FABDA225B4A4}" dt="2019-11-15T20:04:31.507" v="578" actId="26606"/>
          <ac:picMkLst>
            <pc:docMk/>
            <pc:sldMk cId="735030191" sldId="256"/>
            <ac:picMk id="60" creationId="{4B61EBEC-D0CA-456C-98A6-EDA1AC9FB0D6}"/>
          </ac:picMkLst>
        </pc:picChg>
        <pc:picChg chg="add del">
          <ac:chgData name="chloe-may southway" userId="4c0dc31c8ae8ceba" providerId="LiveId" clId="{88F4A99F-1031-D543-8412-FABDA225B4A4}" dt="2019-11-15T20:04:35.428" v="586" actId="26606"/>
          <ac:picMkLst>
            <pc:docMk/>
            <pc:sldMk cId="735030191" sldId="256"/>
            <ac:picMk id="79" creationId="{4B61EBEC-D0CA-456C-98A6-EDA1AC9FB0D6}"/>
          </ac:picMkLst>
        </pc:picChg>
        <pc:cxnChg chg="del">
          <ac:chgData name="chloe-may southway" userId="4c0dc31c8ae8ceba" providerId="LiveId" clId="{88F4A99F-1031-D543-8412-FABDA225B4A4}" dt="2019-11-15T19:58:18.384" v="450"/>
          <ac:cxnSpMkLst>
            <pc:docMk/>
            <pc:sldMk cId="735030191" sldId="256"/>
            <ac:cxnSpMk id="17" creationId="{E7A7CD63-7EC3-44F3-95D0-595C4019FF24}"/>
          </ac:cxnSpMkLst>
        </pc:cxnChg>
        <pc:cxnChg chg="add del">
          <ac:chgData name="chloe-may southway" userId="4c0dc31c8ae8ceba" providerId="LiveId" clId="{88F4A99F-1031-D543-8412-FABDA225B4A4}" dt="2019-11-15T20:04:26.721" v="570" actId="26606"/>
          <ac:cxnSpMkLst>
            <pc:docMk/>
            <pc:sldMk cId="735030191" sldId="256"/>
            <ac:cxnSpMk id="19" creationId="{580B8A35-DEA7-4D43-9DF8-90B4681D0FAD}"/>
          </ac:cxnSpMkLst>
        </pc:cxnChg>
        <pc:cxnChg chg="add del">
          <ac:chgData name="chloe-may southway" userId="4c0dc31c8ae8ceba" providerId="LiveId" clId="{88F4A99F-1031-D543-8412-FABDA225B4A4}" dt="2019-11-15T20:02:07.060" v="517" actId="26606"/>
          <ac:cxnSpMkLst>
            <pc:docMk/>
            <pc:sldMk cId="735030191" sldId="256"/>
            <ac:cxnSpMk id="23" creationId="{A07787ED-5EDC-4C54-AD87-55B60D0FE397}"/>
          </ac:cxnSpMkLst>
        </pc:cxnChg>
        <pc:cxnChg chg="add del">
          <ac:chgData name="chloe-may southway" userId="4c0dc31c8ae8ceba" providerId="LiveId" clId="{88F4A99F-1031-D543-8412-FABDA225B4A4}" dt="2019-11-15T20:04:29.117" v="572" actId="26606"/>
          <ac:cxnSpMkLst>
            <pc:docMk/>
            <pc:sldMk cId="735030191" sldId="256"/>
            <ac:cxnSpMk id="24" creationId="{65409EC7-69B1-45CC-8FB7-1964C1AB6720}"/>
          </ac:cxnSpMkLst>
        </pc:cxnChg>
        <pc:cxnChg chg="add del">
          <ac:chgData name="chloe-may southway" userId="4c0dc31c8ae8ceba" providerId="LiveId" clId="{88F4A99F-1031-D543-8412-FABDA225B4A4}" dt="2019-11-15T20:02:08.590" v="519" actId="26606"/>
          <ac:cxnSpMkLst>
            <pc:docMk/>
            <pc:sldMk cId="735030191" sldId="256"/>
            <ac:cxnSpMk id="28" creationId="{E7A7CD63-7EC3-44F3-95D0-595C4019FF24}"/>
          </ac:cxnSpMkLst>
        </pc:cxnChg>
        <pc:cxnChg chg="add del">
          <ac:chgData name="chloe-may southway" userId="4c0dc31c8ae8ceba" providerId="LiveId" clId="{88F4A99F-1031-D543-8412-FABDA225B4A4}" dt="2019-11-15T20:04:29.770" v="574" actId="26606"/>
          <ac:cxnSpMkLst>
            <pc:docMk/>
            <pc:sldMk cId="735030191" sldId="256"/>
            <ac:cxnSpMk id="29" creationId="{FCDDCDFB-696D-4FDF-9B58-24F71B7C37BC}"/>
          </ac:cxnSpMkLst>
        </pc:cxnChg>
        <pc:cxnChg chg="add del">
          <ac:chgData name="chloe-may southway" userId="4c0dc31c8ae8ceba" providerId="LiveId" clId="{88F4A99F-1031-D543-8412-FABDA225B4A4}" dt="2019-11-15T20:02:08.789" v="521" actId="26606"/>
          <ac:cxnSpMkLst>
            <pc:docMk/>
            <pc:sldMk cId="735030191" sldId="256"/>
            <ac:cxnSpMk id="31" creationId="{E7A7CD63-7EC3-44F3-95D0-595C4019FF24}"/>
          </ac:cxnSpMkLst>
        </pc:cxnChg>
        <pc:cxnChg chg="add del">
          <ac:chgData name="chloe-may southway" userId="4c0dc31c8ae8ceba" providerId="LiveId" clId="{88F4A99F-1031-D543-8412-FABDA225B4A4}" dt="2019-11-15T20:02:08.973" v="523" actId="26606"/>
          <ac:cxnSpMkLst>
            <pc:docMk/>
            <pc:sldMk cId="735030191" sldId="256"/>
            <ac:cxnSpMk id="34" creationId="{A07787ED-5EDC-4C54-AD87-55B60D0FE397}"/>
          </ac:cxnSpMkLst>
        </pc:cxnChg>
        <pc:cxnChg chg="add del">
          <ac:chgData name="chloe-may southway" userId="4c0dc31c8ae8ceba" providerId="LiveId" clId="{88F4A99F-1031-D543-8412-FABDA225B4A4}" dt="2019-11-15T20:04:29.770" v="574" actId="26606"/>
          <ac:cxnSpMkLst>
            <pc:docMk/>
            <pc:sldMk cId="735030191" sldId="256"/>
            <ac:cxnSpMk id="36" creationId="{FA6123F2-4B61-414F-A7E5-5B7828EACAE2}"/>
          </ac:cxnSpMkLst>
        </pc:cxnChg>
        <pc:cxnChg chg="add del">
          <ac:chgData name="chloe-may southway" userId="4c0dc31c8ae8ceba" providerId="LiveId" clId="{88F4A99F-1031-D543-8412-FABDA225B4A4}" dt="2019-11-15T20:02:09.278" v="525" actId="26606"/>
          <ac:cxnSpMkLst>
            <pc:docMk/>
            <pc:sldMk cId="735030191" sldId="256"/>
            <ac:cxnSpMk id="38" creationId="{B9EB6DAA-2F0C-43D5-A577-15D5D2C4E3F5}"/>
          </ac:cxnSpMkLst>
        </pc:cxnChg>
        <pc:cxnChg chg="add del">
          <ac:chgData name="chloe-may southway" userId="4c0dc31c8ae8ceba" providerId="LiveId" clId="{88F4A99F-1031-D543-8412-FABDA225B4A4}" dt="2019-11-15T20:02:09.485" v="527" actId="26606"/>
          <ac:cxnSpMkLst>
            <pc:docMk/>
            <pc:sldMk cId="735030191" sldId="256"/>
            <ac:cxnSpMk id="41" creationId="{D28A9C89-B313-458F-9C85-515930A51A93}"/>
          </ac:cxnSpMkLst>
        </pc:cxnChg>
        <pc:cxnChg chg="add del">
          <ac:chgData name="chloe-may southway" userId="4c0dc31c8ae8ceba" providerId="LiveId" clId="{88F4A99F-1031-D543-8412-FABDA225B4A4}" dt="2019-11-15T20:02:10.994" v="529" actId="26606"/>
          <ac:cxnSpMkLst>
            <pc:docMk/>
            <pc:sldMk cId="735030191" sldId="256"/>
            <ac:cxnSpMk id="44" creationId="{B92048FC-3F66-40BC-ACC6-444CB3B69FDE}"/>
          </ac:cxnSpMkLst>
        </pc:cxnChg>
        <pc:cxnChg chg="add del">
          <ac:chgData name="chloe-may southway" userId="4c0dc31c8ae8ceba" providerId="LiveId" clId="{88F4A99F-1031-D543-8412-FABDA225B4A4}" dt="2019-11-15T20:04:30.405" v="576" actId="26606"/>
          <ac:cxnSpMkLst>
            <pc:docMk/>
            <pc:sldMk cId="735030191" sldId="256"/>
            <ac:cxnSpMk id="46" creationId="{B6C1711D-6DAC-4FE1-B7B6-AC8A81B84C08}"/>
          </ac:cxnSpMkLst>
        </pc:cxnChg>
        <pc:cxnChg chg="add del">
          <ac:chgData name="chloe-may southway" userId="4c0dc31c8ae8ceba" providerId="LiveId" clId="{88F4A99F-1031-D543-8412-FABDA225B4A4}" dt="2019-11-15T20:02:13.082" v="531" actId="26606"/>
          <ac:cxnSpMkLst>
            <pc:docMk/>
            <pc:sldMk cId="735030191" sldId="256"/>
            <ac:cxnSpMk id="48" creationId="{B9EB6DAA-2F0C-43D5-A577-15D5D2C4E3F5}"/>
          </ac:cxnSpMkLst>
        </pc:cxnChg>
        <pc:cxnChg chg="add del">
          <ac:chgData name="chloe-may southway" userId="4c0dc31c8ae8ceba" providerId="LiveId" clId="{88F4A99F-1031-D543-8412-FABDA225B4A4}" dt="2019-11-15T20:02:16.442" v="533" actId="26606"/>
          <ac:cxnSpMkLst>
            <pc:docMk/>
            <pc:sldMk cId="735030191" sldId="256"/>
            <ac:cxnSpMk id="51" creationId="{A07787ED-5EDC-4C54-AD87-55B60D0FE397}"/>
          </ac:cxnSpMkLst>
        </pc:cxnChg>
        <pc:cxnChg chg="add del">
          <ac:chgData name="chloe-may southway" userId="4c0dc31c8ae8ceba" providerId="LiveId" clId="{88F4A99F-1031-D543-8412-FABDA225B4A4}" dt="2019-11-15T20:03:21.558" v="565"/>
          <ac:cxnSpMkLst>
            <pc:docMk/>
            <pc:sldMk cId="735030191" sldId="256"/>
            <ac:cxnSpMk id="55" creationId="{B9EB6DAA-2F0C-43D5-A577-15D5D2C4E3F5}"/>
          </ac:cxnSpMkLst>
        </pc:cxnChg>
        <pc:cxnChg chg="add del">
          <ac:chgData name="chloe-may southway" userId="4c0dc31c8ae8ceba" providerId="LiveId" clId="{88F4A99F-1031-D543-8412-FABDA225B4A4}" dt="2019-11-15T20:04:31.507" v="578" actId="26606"/>
          <ac:cxnSpMkLst>
            <pc:docMk/>
            <pc:sldMk cId="735030191" sldId="256"/>
            <ac:cxnSpMk id="56" creationId="{84F2C6A8-7D46-49EA-860B-0F0B0208436C}"/>
          </ac:cxnSpMkLst>
        </pc:cxnChg>
        <pc:cxnChg chg="add del">
          <ac:chgData name="chloe-may southway" userId="4c0dc31c8ae8ceba" providerId="LiveId" clId="{88F4A99F-1031-D543-8412-FABDA225B4A4}" dt="2019-11-15T20:04:31.507" v="578" actId="26606"/>
          <ac:cxnSpMkLst>
            <pc:docMk/>
            <pc:sldMk cId="735030191" sldId="256"/>
            <ac:cxnSpMk id="61" creationId="{718A71EB-D327-4458-85FB-26336B2BA01B}"/>
          </ac:cxnSpMkLst>
        </pc:cxnChg>
        <pc:cxnChg chg="add del">
          <ac:chgData name="chloe-may southway" userId="4c0dc31c8ae8ceba" providerId="LiveId" clId="{88F4A99F-1031-D543-8412-FABDA225B4A4}" dt="2019-11-15T20:04:33.397" v="582" actId="26606"/>
          <ac:cxnSpMkLst>
            <pc:docMk/>
            <pc:sldMk cId="735030191" sldId="256"/>
            <ac:cxnSpMk id="68" creationId="{547D1AEC-1823-4871-91B6-6654851409A2}"/>
          </ac:cxnSpMkLst>
        </pc:cxnChg>
        <pc:cxnChg chg="add del">
          <ac:chgData name="chloe-may southway" userId="4c0dc31c8ae8ceba" providerId="LiveId" clId="{88F4A99F-1031-D543-8412-FABDA225B4A4}" dt="2019-11-15T20:04:35.428" v="586" actId="26606"/>
          <ac:cxnSpMkLst>
            <pc:docMk/>
            <pc:sldMk cId="735030191" sldId="256"/>
            <ac:cxnSpMk id="75" creationId="{84F2C6A8-7D46-49EA-860B-0F0B0208436C}"/>
          </ac:cxnSpMkLst>
        </pc:cxnChg>
        <pc:cxnChg chg="add del">
          <ac:chgData name="chloe-may southway" userId="4c0dc31c8ae8ceba" providerId="LiveId" clId="{88F4A99F-1031-D543-8412-FABDA225B4A4}" dt="2019-11-15T20:04:35.428" v="586" actId="26606"/>
          <ac:cxnSpMkLst>
            <pc:docMk/>
            <pc:sldMk cId="735030191" sldId="256"/>
            <ac:cxnSpMk id="80" creationId="{718A71EB-D327-4458-85FB-26336B2BA01B}"/>
          </ac:cxnSpMkLst>
        </pc:cxnChg>
        <pc:cxnChg chg="add">
          <ac:chgData name="chloe-may southway" userId="4c0dc31c8ae8ceba" providerId="LiveId" clId="{88F4A99F-1031-D543-8412-FABDA225B4A4}" dt="2019-11-15T20:04:35.442" v="587" actId="26606"/>
          <ac:cxnSpMkLst>
            <pc:docMk/>
            <pc:sldMk cId="735030191" sldId="256"/>
            <ac:cxnSpMk id="83" creationId="{B6C1711D-6DAC-4FE1-B7B6-AC8A81B84C08}"/>
          </ac:cxnSpMkLst>
        </pc:cxnChg>
      </pc:sldChg>
      <pc:sldChg chg="addSp delSp modSp mod ord setBg setClrOvrMap delDesignElem">
        <pc:chgData name="chloe-may southway" userId="4c0dc31c8ae8ceba" providerId="LiveId" clId="{88F4A99F-1031-D543-8412-FABDA225B4A4}" dt="2019-11-18T18:20:19.831" v="3114"/>
        <pc:sldMkLst>
          <pc:docMk/>
          <pc:sldMk cId="3524584167" sldId="257"/>
        </pc:sldMkLst>
        <pc:spChg chg="mod">
          <ac:chgData name="chloe-may southway" userId="4c0dc31c8ae8ceba" providerId="LiveId" clId="{88F4A99F-1031-D543-8412-FABDA225B4A4}" dt="2019-11-18T15:18:00.257" v="2740" actId="790"/>
          <ac:spMkLst>
            <pc:docMk/>
            <pc:sldMk cId="3524584167" sldId="257"/>
            <ac:spMk id="4" creationId="{E1A9373A-64E6-DA4F-9C47-9C44CA5B3EB5}"/>
          </ac:spMkLst>
        </pc:spChg>
        <pc:spChg chg="add del mod">
          <ac:chgData name="chloe-may southway" userId="4c0dc31c8ae8ceba" providerId="LiveId" clId="{88F4A99F-1031-D543-8412-FABDA225B4A4}" dt="2019-11-15T19:52:48.329" v="224" actId="26606"/>
          <ac:spMkLst>
            <pc:docMk/>
            <pc:sldMk cId="3524584167" sldId="257"/>
            <ac:spMk id="5" creationId="{7F140BBD-87D6-F847-9E29-DC8EB0DB18F3}"/>
          </ac:spMkLst>
        </pc:spChg>
        <pc:spChg chg="add del">
          <ac:chgData name="chloe-may southway" userId="4c0dc31c8ae8ceba" providerId="LiveId" clId="{88F4A99F-1031-D543-8412-FABDA225B4A4}" dt="2019-11-15T20:02:30.498" v="536" actId="26606"/>
          <ac:spMkLst>
            <pc:docMk/>
            <pc:sldMk cId="3524584167" sldId="257"/>
            <ac:spMk id="9" creationId="{416A0E3C-60E6-4F39-BC55-5F7C224E1F7C}"/>
          </ac:spMkLst>
        </pc:spChg>
        <pc:spChg chg="add del">
          <ac:chgData name="chloe-may southway" userId="4c0dc31c8ae8ceba" providerId="LiveId" clId="{88F4A99F-1031-D543-8412-FABDA225B4A4}" dt="2019-11-15T20:04:47.985" v="589" actId="26606"/>
          <ac:spMkLst>
            <pc:docMk/>
            <pc:sldMk cId="3524584167" sldId="257"/>
            <ac:spMk id="11" creationId="{17424F32-2789-4FF9-8E8A-1252284BF600}"/>
          </ac:spMkLst>
        </pc:spChg>
        <pc:spChg chg="add del">
          <ac:chgData name="chloe-may southway" userId="4c0dc31c8ae8ceba" providerId="LiveId" clId="{88F4A99F-1031-D543-8412-FABDA225B4A4}" dt="2019-11-15T19:58:18.384" v="450"/>
          <ac:spMkLst>
            <pc:docMk/>
            <pc:sldMk cId="3524584167" sldId="257"/>
            <ac:spMk id="12" creationId="{416A0E3C-60E6-4F39-BC55-5F7C224E1F7C}"/>
          </ac:spMkLst>
        </pc:spChg>
        <pc:spChg chg="add del">
          <ac:chgData name="chloe-may southway" userId="4c0dc31c8ae8ceba" providerId="LiveId" clId="{88F4A99F-1031-D543-8412-FABDA225B4A4}" dt="2019-11-15T20:02:31.915" v="538" actId="26606"/>
          <ac:spMkLst>
            <pc:docMk/>
            <pc:sldMk cId="3524584167" sldId="257"/>
            <ac:spMk id="13" creationId="{416A0E3C-60E6-4F39-BC55-5F7C224E1F7C}"/>
          </ac:spMkLst>
        </pc:spChg>
        <pc:spChg chg="add del">
          <ac:chgData name="chloe-may southway" userId="4c0dc31c8ae8ceba" providerId="LiveId" clId="{88F4A99F-1031-D543-8412-FABDA225B4A4}" dt="2019-11-15T19:58:18.384" v="450"/>
          <ac:spMkLst>
            <pc:docMk/>
            <pc:sldMk cId="3524584167" sldId="257"/>
            <ac:spMk id="16" creationId="{EE1530B0-6F96-46C0-8B3E-3215CB756BE4}"/>
          </ac:spMkLst>
        </pc:spChg>
        <pc:spChg chg="add del">
          <ac:chgData name="chloe-may southway" userId="4c0dc31c8ae8ceba" providerId="LiveId" clId="{88F4A99F-1031-D543-8412-FABDA225B4A4}" dt="2019-11-15T20:02:33.950" v="540" actId="26606"/>
          <ac:spMkLst>
            <pc:docMk/>
            <pc:sldMk cId="3524584167" sldId="257"/>
            <ac:spMk id="17" creationId="{416A0E3C-60E6-4F39-BC55-5F7C224E1F7C}"/>
          </ac:spMkLst>
        </pc:spChg>
        <pc:spChg chg="add del">
          <ac:chgData name="chloe-may southway" userId="4c0dc31c8ae8ceba" providerId="LiveId" clId="{88F4A99F-1031-D543-8412-FABDA225B4A4}" dt="2019-11-15T19:58:18.384" v="450"/>
          <ac:spMkLst>
            <pc:docMk/>
            <pc:sldMk cId="3524584167" sldId="257"/>
            <ac:spMk id="18" creationId="{754910CF-1B56-45D3-960A-E89F7B3B9131}"/>
          </ac:spMkLst>
        </pc:spChg>
        <pc:spChg chg="add del">
          <ac:chgData name="chloe-may southway" userId="4c0dc31c8ae8ceba" providerId="LiveId" clId="{88F4A99F-1031-D543-8412-FABDA225B4A4}" dt="2019-11-15T20:02:35.076" v="544" actId="26606"/>
          <ac:spMkLst>
            <pc:docMk/>
            <pc:sldMk cId="3524584167" sldId="257"/>
            <ac:spMk id="20" creationId="{8B6B14AE-589A-45CC-A30D-41995FC1F8BA}"/>
          </ac:spMkLst>
        </pc:spChg>
        <pc:spChg chg="add del">
          <ac:chgData name="chloe-may southway" userId="4c0dc31c8ae8ceba" providerId="LiveId" clId="{88F4A99F-1031-D543-8412-FABDA225B4A4}" dt="2019-11-15T20:02:34.605" v="542" actId="26606"/>
          <ac:spMkLst>
            <pc:docMk/>
            <pc:sldMk cId="3524584167" sldId="257"/>
            <ac:spMk id="21" creationId="{416A0E3C-60E6-4F39-BC55-5F7C224E1F7C}"/>
          </ac:spMkLst>
        </pc:spChg>
        <pc:spChg chg="add del">
          <ac:chgData name="chloe-may southway" userId="4c0dc31c8ae8ceba" providerId="LiveId" clId="{88F4A99F-1031-D543-8412-FABDA225B4A4}" dt="2019-11-15T20:02:34.605" v="542" actId="26606"/>
          <ac:spMkLst>
            <pc:docMk/>
            <pc:sldMk cId="3524584167" sldId="257"/>
            <ac:spMk id="23" creationId="{EE1530B0-6F96-46C0-8B3E-3215CB756BE4}"/>
          </ac:spMkLst>
        </pc:spChg>
        <pc:spChg chg="add del">
          <ac:chgData name="chloe-may southway" userId="4c0dc31c8ae8ceba" providerId="LiveId" clId="{88F4A99F-1031-D543-8412-FABDA225B4A4}" dt="2019-11-15T20:02:34.605" v="542" actId="26606"/>
          <ac:spMkLst>
            <pc:docMk/>
            <pc:sldMk cId="3524584167" sldId="257"/>
            <ac:spMk id="24" creationId="{754910CF-1B56-45D3-960A-E89F7B3B9131}"/>
          </ac:spMkLst>
        </pc:spChg>
        <pc:spChg chg="add del">
          <ac:chgData name="chloe-may southway" userId="4c0dc31c8ae8ceba" providerId="LiveId" clId="{88F4A99F-1031-D543-8412-FABDA225B4A4}" dt="2019-11-15T20:02:35.076" v="544" actId="26606"/>
          <ac:spMkLst>
            <pc:docMk/>
            <pc:sldMk cId="3524584167" sldId="257"/>
            <ac:spMk id="26" creationId="{416A0E3C-60E6-4F39-BC55-5F7C224E1F7C}"/>
          </ac:spMkLst>
        </pc:spChg>
        <pc:spChg chg="add del">
          <ac:chgData name="chloe-may southway" userId="4c0dc31c8ae8ceba" providerId="LiveId" clId="{88F4A99F-1031-D543-8412-FABDA225B4A4}" dt="2019-11-15T20:02:35.076" v="544" actId="26606"/>
          <ac:spMkLst>
            <pc:docMk/>
            <pc:sldMk cId="3524584167" sldId="257"/>
            <ac:spMk id="28" creationId="{103E59AE-44F8-4FB9-BF05-C888FE3E1DFA}"/>
          </ac:spMkLst>
        </pc:spChg>
        <pc:spChg chg="add del">
          <ac:chgData name="chloe-may southway" userId="4c0dc31c8ae8ceba" providerId="LiveId" clId="{88F4A99F-1031-D543-8412-FABDA225B4A4}" dt="2019-11-15T20:02:36.043" v="546" actId="26606"/>
          <ac:spMkLst>
            <pc:docMk/>
            <pc:sldMk cId="3524584167" sldId="257"/>
            <ac:spMk id="31" creationId="{416A0E3C-60E6-4F39-BC55-5F7C224E1F7C}"/>
          </ac:spMkLst>
        </pc:spChg>
        <pc:spChg chg="add del">
          <ac:chgData name="chloe-may southway" userId="4c0dc31c8ae8ceba" providerId="LiveId" clId="{88F4A99F-1031-D543-8412-FABDA225B4A4}" dt="2019-11-15T20:02:36.266" v="548" actId="26606"/>
          <ac:spMkLst>
            <pc:docMk/>
            <pc:sldMk cId="3524584167" sldId="257"/>
            <ac:spMk id="34" creationId="{416A0E3C-60E6-4F39-BC55-5F7C224E1F7C}"/>
          </ac:spMkLst>
        </pc:spChg>
        <pc:spChg chg="add del">
          <ac:chgData name="chloe-may southway" userId="4c0dc31c8ae8ceba" providerId="LiveId" clId="{88F4A99F-1031-D543-8412-FABDA225B4A4}" dt="2019-11-15T20:02:36.266" v="548" actId="26606"/>
          <ac:spMkLst>
            <pc:docMk/>
            <pc:sldMk cId="3524584167" sldId="257"/>
            <ac:spMk id="36" creationId="{103E59AE-44F8-4FB9-BF05-C888FE3E1DFA}"/>
          </ac:spMkLst>
        </pc:spChg>
        <pc:spChg chg="add del">
          <ac:chgData name="chloe-may southway" userId="4c0dc31c8ae8ceba" providerId="LiveId" clId="{88F4A99F-1031-D543-8412-FABDA225B4A4}" dt="2019-11-15T20:02:36.266" v="548" actId="26606"/>
          <ac:spMkLst>
            <pc:docMk/>
            <pc:sldMk cId="3524584167" sldId="257"/>
            <ac:spMk id="38" creationId="{8B6B14AE-589A-45CC-A30D-41995FC1F8BA}"/>
          </ac:spMkLst>
        </pc:spChg>
        <pc:spChg chg="add del">
          <ac:chgData name="chloe-may southway" userId="4c0dc31c8ae8ceba" providerId="LiveId" clId="{88F4A99F-1031-D543-8412-FABDA225B4A4}" dt="2019-11-15T20:05:12.503" v="609" actId="26606"/>
          <ac:spMkLst>
            <pc:docMk/>
            <pc:sldMk cId="3524584167" sldId="257"/>
            <ac:spMk id="39" creationId="{17424F32-2789-4FF9-8E8A-1252284BF600}"/>
          </ac:spMkLst>
        </pc:spChg>
        <pc:spChg chg="add del">
          <ac:chgData name="chloe-may southway" userId="4c0dc31c8ae8ceba" providerId="LiveId" clId="{88F4A99F-1031-D543-8412-FABDA225B4A4}" dt="2019-11-15T20:02:36.448" v="550" actId="26606"/>
          <ac:spMkLst>
            <pc:docMk/>
            <pc:sldMk cId="3524584167" sldId="257"/>
            <ac:spMk id="40" creationId="{416A0E3C-60E6-4F39-BC55-5F7C224E1F7C}"/>
          </ac:spMkLst>
        </pc:spChg>
        <pc:spChg chg="add del">
          <ac:chgData name="chloe-may southway" userId="4c0dc31c8ae8ceba" providerId="LiveId" clId="{88F4A99F-1031-D543-8412-FABDA225B4A4}" dt="2019-11-15T20:02:36.448" v="550" actId="26606"/>
          <ac:spMkLst>
            <pc:docMk/>
            <pc:sldMk cId="3524584167" sldId="257"/>
            <ac:spMk id="42" creationId="{EE1530B0-6F96-46C0-8B3E-3215CB756BE4}"/>
          </ac:spMkLst>
        </pc:spChg>
        <pc:spChg chg="add del">
          <ac:chgData name="chloe-may southway" userId="4c0dc31c8ae8ceba" providerId="LiveId" clId="{88F4A99F-1031-D543-8412-FABDA225B4A4}" dt="2019-11-15T20:02:36.448" v="550" actId="26606"/>
          <ac:spMkLst>
            <pc:docMk/>
            <pc:sldMk cId="3524584167" sldId="257"/>
            <ac:spMk id="43" creationId="{754910CF-1B56-45D3-960A-E89F7B3B9131}"/>
          </ac:spMkLst>
        </pc:spChg>
        <pc:spChg chg="add del">
          <ac:chgData name="chloe-may southway" userId="4c0dc31c8ae8ceba" providerId="LiveId" clId="{88F4A99F-1031-D543-8412-FABDA225B4A4}" dt="2019-11-15T20:02:46.658" v="552" actId="26606"/>
          <ac:spMkLst>
            <pc:docMk/>
            <pc:sldMk cId="3524584167" sldId="257"/>
            <ac:spMk id="45" creationId="{416A0E3C-60E6-4F39-BC55-5F7C224E1F7C}"/>
          </ac:spMkLst>
        </pc:spChg>
        <pc:spChg chg="add del">
          <ac:chgData name="chloe-may southway" userId="4c0dc31c8ae8ceba" providerId="LiveId" clId="{88F4A99F-1031-D543-8412-FABDA225B4A4}" dt="2019-11-15T20:04:59.203" v="592" actId="26606"/>
          <ac:spMkLst>
            <pc:docMk/>
            <pc:sldMk cId="3524584167" sldId="257"/>
            <ac:spMk id="50" creationId="{17424F32-2789-4FF9-8E8A-1252284BF600}"/>
          </ac:spMkLst>
        </pc:spChg>
        <pc:spChg chg="add del">
          <ac:chgData name="chloe-may southway" userId="4c0dc31c8ae8ceba" providerId="LiveId" clId="{88F4A99F-1031-D543-8412-FABDA225B4A4}" dt="2019-11-15T20:03:21.558" v="565"/>
          <ac:spMkLst>
            <pc:docMk/>
            <pc:sldMk cId="3524584167" sldId="257"/>
            <ac:spMk id="51" creationId="{416A0E3C-60E6-4F39-BC55-5F7C224E1F7C}"/>
          </ac:spMkLst>
        </pc:spChg>
        <pc:spChg chg="add del">
          <ac:chgData name="chloe-may southway" userId="4c0dc31c8ae8ceba" providerId="LiveId" clId="{88F4A99F-1031-D543-8412-FABDA225B4A4}" dt="2019-11-15T20:03:21.558" v="565"/>
          <ac:spMkLst>
            <pc:docMk/>
            <pc:sldMk cId="3524584167" sldId="257"/>
            <ac:spMk id="55" creationId="{EE1530B0-6F96-46C0-8B3E-3215CB756BE4}"/>
          </ac:spMkLst>
        </pc:spChg>
        <pc:spChg chg="add del">
          <ac:chgData name="chloe-may southway" userId="4c0dc31c8ae8ceba" providerId="LiveId" clId="{88F4A99F-1031-D543-8412-FABDA225B4A4}" dt="2019-11-15T20:03:21.558" v="565"/>
          <ac:spMkLst>
            <pc:docMk/>
            <pc:sldMk cId="3524584167" sldId="257"/>
            <ac:spMk id="57" creationId="{754910CF-1B56-45D3-960A-E89F7B3B9131}"/>
          </ac:spMkLst>
        </pc:spChg>
        <pc:spChg chg="add del">
          <ac:chgData name="chloe-may southway" userId="4c0dc31c8ae8ceba" providerId="LiveId" clId="{88F4A99F-1031-D543-8412-FABDA225B4A4}" dt="2019-11-15T20:05:02.142" v="594" actId="26606"/>
          <ac:spMkLst>
            <pc:docMk/>
            <pc:sldMk cId="3524584167" sldId="257"/>
            <ac:spMk id="61" creationId="{1A86B93D-0879-4BC3-B616-90E504482842}"/>
          </ac:spMkLst>
        </pc:spChg>
        <pc:spChg chg="add del">
          <ac:chgData name="chloe-may southway" userId="4c0dc31c8ae8ceba" providerId="LiveId" clId="{88F4A99F-1031-D543-8412-FABDA225B4A4}" dt="2019-11-15T20:05:02.142" v="594" actId="26606"/>
          <ac:spMkLst>
            <pc:docMk/>
            <pc:sldMk cId="3524584167" sldId="257"/>
            <ac:spMk id="62" creationId="{17424F32-2789-4FF9-8E8A-1252284BF600}"/>
          </ac:spMkLst>
        </pc:spChg>
        <pc:spChg chg="add del">
          <ac:chgData name="chloe-may southway" userId="4c0dc31c8ae8ceba" providerId="LiveId" clId="{88F4A99F-1031-D543-8412-FABDA225B4A4}" dt="2019-11-15T20:05:02.142" v="594" actId="26606"/>
          <ac:spMkLst>
            <pc:docMk/>
            <pc:sldMk cId="3524584167" sldId="257"/>
            <ac:spMk id="63" creationId="{720E885D-F4D2-48FD-95D9-DA0751F3D6E2}"/>
          </ac:spMkLst>
        </pc:spChg>
        <pc:spChg chg="add del">
          <ac:chgData name="chloe-may southway" userId="4c0dc31c8ae8ceba" providerId="LiveId" clId="{88F4A99F-1031-D543-8412-FABDA225B4A4}" dt="2019-11-15T20:05:02.142" v="594" actId="26606"/>
          <ac:spMkLst>
            <pc:docMk/>
            <pc:sldMk cId="3524584167" sldId="257"/>
            <ac:spMk id="67" creationId="{A599AF7C-8D7E-4D1B-AB28-587084B3DEF2}"/>
          </ac:spMkLst>
        </pc:spChg>
        <pc:spChg chg="add del">
          <ac:chgData name="chloe-may southway" userId="4c0dc31c8ae8ceba" providerId="LiveId" clId="{88F4A99F-1031-D543-8412-FABDA225B4A4}" dt="2019-11-15T20:05:03.137" v="596" actId="26606"/>
          <ac:spMkLst>
            <pc:docMk/>
            <pc:sldMk cId="3524584167" sldId="257"/>
            <ac:spMk id="70" creationId="{17424F32-2789-4FF9-8E8A-1252284BF600}"/>
          </ac:spMkLst>
        </pc:spChg>
        <pc:spChg chg="add del">
          <ac:chgData name="chloe-may southway" userId="4c0dc31c8ae8ceba" providerId="LiveId" clId="{88F4A99F-1031-D543-8412-FABDA225B4A4}" dt="2019-11-15T20:05:03.137" v="596" actId="26606"/>
          <ac:spMkLst>
            <pc:docMk/>
            <pc:sldMk cId="3524584167" sldId="257"/>
            <ac:spMk id="74" creationId="{482E7304-2AC2-4A5C-924D-A6AC3FFC5EAC}"/>
          </ac:spMkLst>
        </pc:spChg>
        <pc:spChg chg="add del">
          <ac:chgData name="chloe-may southway" userId="4c0dc31c8ae8ceba" providerId="LiveId" clId="{88F4A99F-1031-D543-8412-FABDA225B4A4}" dt="2019-11-15T20:05:03.137" v="596" actId="26606"/>
          <ac:spMkLst>
            <pc:docMk/>
            <pc:sldMk cId="3524584167" sldId="257"/>
            <ac:spMk id="76" creationId="{A3C183B1-1D4B-4E3D-A02E-A426E3BFA016}"/>
          </ac:spMkLst>
        </pc:spChg>
        <pc:spChg chg="add del">
          <ac:chgData name="chloe-may southway" userId="4c0dc31c8ae8ceba" providerId="LiveId" clId="{88F4A99F-1031-D543-8412-FABDA225B4A4}" dt="2019-11-15T20:05:04.242" v="598" actId="26606"/>
          <ac:spMkLst>
            <pc:docMk/>
            <pc:sldMk cId="3524584167" sldId="257"/>
            <ac:spMk id="78" creationId="{17424F32-2789-4FF9-8E8A-1252284BF600}"/>
          </ac:spMkLst>
        </pc:spChg>
        <pc:spChg chg="add del">
          <ac:chgData name="chloe-may southway" userId="4c0dc31c8ae8ceba" providerId="LiveId" clId="{88F4A99F-1031-D543-8412-FABDA225B4A4}" dt="2019-11-15T20:05:04.242" v="598" actId="26606"/>
          <ac:spMkLst>
            <pc:docMk/>
            <pc:sldMk cId="3524584167" sldId="257"/>
            <ac:spMk id="82" creationId="{482E7304-2AC2-4A5C-924D-A6AC3FFC5EAC}"/>
          </ac:spMkLst>
        </pc:spChg>
        <pc:spChg chg="add del">
          <ac:chgData name="chloe-may southway" userId="4c0dc31c8ae8ceba" providerId="LiveId" clId="{88F4A99F-1031-D543-8412-FABDA225B4A4}" dt="2019-11-15T20:05:04.242" v="598" actId="26606"/>
          <ac:spMkLst>
            <pc:docMk/>
            <pc:sldMk cId="3524584167" sldId="257"/>
            <ac:spMk id="84" creationId="{A3C183B1-1D4B-4E3D-A02E-A426E3BFA016}"/>
          </ac:spMkLst>
        </pc:spChg>
        <pc:spChg chg="add del">
          <ac:chgData name="chloe-may southway" userId="4c0dc31c8ae8ceba" providerId="LiveId" clId="{88F4A99F-1031-D543-8412-FABDA225B4A4}" dt="2019-11-15T20:05:05.361" v="600" actId="26606"/>
          <ac:spMkLst>
            <pc:docMk/>
            <pc:sldMk cId="3524584167" sldId="257"/>
            <ac:spMk id="86" creationId="{17424F32-2789-4FF9-8E8A-1252284BF600}"/>
          </ac:spMkLst>
        </pc:spChg>
        <pc:spChg chg="add del">
          <ac:chgData name="chloe-may southway" userId="4c0dc31c8ae8ceba" providerId="LiveId" clId="{88F4A99F-1031-D543-8412-FABDA225B4A4}" dt="2019-11-15T20:05:05.361" v="600" actId="26606"/>
          <ac:spMkLst>
            <pc:docMk/>
            <pc:sldMk cId="3524584167" sldId="257"/>
            <ac:spMk id="90" creationId="{32D32A60-013B-47A8-8833-D2424080917B}"/>
          </ac:spMkLst>
        </pc:spChg>
        <pc:spChg chg="add del">
          <ac:chgData name="chloe-may southway" userId="4c0dc31c8ae8ceba" providerId="LiveId" clId="{88F4A99F-1031-D543-8412-FABDA225B4A4}" dt="2019-11-15T20:05:05.361" v="600" actId="26606"/>
          <ac:spMkLst>
            <pc:docMk/>
            <pc:sldMk cId="3524584167" sldId="257"/>
            <ac:spMk id="91" creationId="{AE27932B-B694-4C4C-90D7-A0333A7C5876}"/>
          </ac:spMkLst>
        </pc:spChg>
        <pc:spChg chg="add del">
          <ac:chgData name="chloe-may southway" userId="4c0dc31c8ae8ceba" providerId="LiveId" clId="{88F4A99F-1031-D543-8412-FABDA225B4A4}" dt="2019-11-15T20:05:05.361" v="600" actId="26606"/>
          <ac:spMkLst>
            <pc:docMk/>
            <pc:sldMk cId="3524584167" sldId="257"/>
            <ac:spMk id="93" creationId="{A9DA474E-6B91-4200-840F-0257B2358A75}"/>
          </ac:spMkLst>
        </pc:spChg>
        <pc:spChg chg="add del">
          <ac:chgData name="chloe-may southway" userId="4c0dc31c8ae8ceba" providerId="LiveId" clId="{88F4A99F-1031-D543-8412-FABDA225B4A4}" dt="2019-11-15T20:05:07.785" v="602" actId="26606"/>
          <ac:spMkLst>
            <pc:docMk/>
            <pc:sldMk cId="3524584167" sldId="257"/>
            <ac:spMk id="96" creationId="{17424F32-2789-4FF9-8E8A-1252284BF600}"/>
          </ac:spMkLst>
        </pc:spChg>
        <pc:spChg chg="add del">
          <ac:chgData name="chloe-may southway" userId="4c0dc31c8ae8ceba" providerId="LiveId" clId="{88F4A99F-1031-D543-8412-FABDA225B4A4}" dt="2019-11-15T20:05:07.785" v="602" actId="26606"/>
          <ac:spMkLst>
            <pc:docMk/>
            <pc:sldMk cId="3524584167" sldId="257"/>
            <ac:spMk id="100" creationId="{32D32A60-013B-47A8-8833-D2424080917B}"/>
          </ac:spMkLst>
        </pc:spChg>
        <pc:spChg chg="add del">
          <ac:chgData name="chloe-may southway" userId="4c0dc31c8ae8ceba" providerId="LiveId" clId="{88F4A99F-1031-D543-8412-FABDA225B4A4}" dt="2019-11-15T20:05:07.785" v="602" actId="26606"/>
          <ac:spMkLst>
            <pc:docMk/>
            <pc:sldMk cId="3524584167" sldId="257"/>
            <ac:spMk id="101" creationId="{AE27932B-B694-4C4C-90D7-A0333A7C5876}"/>
          </ac:spMkLst>
        </pc:spChg>
        <pc:spChg chg="add del">
          <ac:chgData name="chloe-may southway" userId="4c0dc31c8ae8ceba" providerId="LiveId" clId="{88F4A99F-1031-D543-8412-FABDA225B4A4}" dt="2019-11-15T20:05:07.785" v="602" actId="26606"/>
          <ac:spMkLst>
            <pc:docMk/>
            <pc:sldMk cId="3524584167" sldId="257"/>
            <ac:spMk id="103" creationId="{A9DA474E-6B91-4200-840F-0257B2358A75}"/>
          </ac:spMkLst>
        </pc:spChg>
        <pc:spChg chg="add del">
          <ac:chgData name="chloe-may southway" userId="4c0dc31c8ae8ceba" providerId="LiveId" clId="{88F4A99F-1031-D543-8412-FABDA225B4A4}" dt="2019-11-15T20:05:09.565" v="604" actId="26606"/>
          <ac:spMkLst>
            <pc:docMk/>
            <pc:sldMk cId="3524584167" sldId="257"/>
            <ac:spMk id="107" creationId="{17424F32-2789-4FF9-8E8A-1252284BF600}"/>
          </ac:spMkLst>
        </pc:spChg>
        <pc:spChg chg="add del">
          <ac:chgData name="chloe-may southway" userId="4c0dc31c8ae8ceba" providerId="LiveId" clId="{88F4A99F-1031-D543-8412-FABDA225B4A4}" dt="2019-11-15T20:05:09.565" v="604" actId="26606"/>
          <ac:spMkLst>
            <pc:docMk/>
            <pc:sldMk cId="3524584167" sldId="257"/>
            <ac:spMk id="111" creationId="{32D32A60-013B-47A8-8833-D2424080917B}"/>
          </ac:spMkLst>
        </pc:spChg>
        <pc:spChg chg="add del">
          <ac:chgData name="chloe-may southway" userId="4c0dc31c8ae8ceba" providerId="LiveId" clId="{88F4A99F-1031-D543-8412-FABDA225B4A4}" dt="2019-11-15T20:05:09.565" v="604" actId="26606"/>
          <ac:spMkLst>
            <pc:docMk/>
            <pc:sldMk cId="3524584167" sldId="257"/>
            <ac:spMk id="112" creationId="{AE27932B-B694-4C4C-90D7-A0333A7C5876}"/>
          </ac:spMkLst>
        </pc:spChg>
        <pc:spChg chg="add del">
          <ac:chgData name="chloe-may southway" userId="4c0dc31c8ae8ceba" providerId="LiveId" clId="{88F4A99F-1031-D543-8412-FABDA225B4A4}" dt="2019-11-15T20:05:09.565" v="604" actId="26606"/>
          <ac:spMkLst>
            <pc:docMk/>
            <pc:sldMk cId="3524584167" sldId="257"/>
            <ac:spMk id="114" creationId="{A9DA474E-6B91-4200-840F-0257B2358A75}"/>
          </ac:spMkLst>
        </pc:spChg>
        <pc:spChg chg="add del">
          <ac:chgData name="chloe-may southway" userId="4c0dc31c8ae8ceba" providerId="LiveId" clId="{88F4A99F-1031-D543-8412-FABDA225B4A4}" dt="2019-11-15T20:05:11.322" v="606" actId="26606"/>
          <ac:spMkLst>
            <pc:docMk/>
            <pc:sldMk cId="3524584167" sldId="257"/>
            <ac:spMk id="118" creationId="{17424F32-2789-4FF9-8E8A-1252284BF600}"/>
          </ac:spMkLst>
        </pc:spChg>
        <pc:spChg chg="add del">
          <ac:chgData name="chloe-may southway" userId="4c0dc31c8ae8ceba" providerId="LiveId" clId="{88F4A99F-1031-D543-8412-FABDA225B4A4}" dt="2019-11-15T20:05:11.322" v="606" actId="26606"/>
          <ac:spMkLst>
            <pc:docMk/>
            <pc:sldMk cId="3524584167" sldId="257"/>
            <ac:spMk id="122" creationId="{482E7304-2AC2-4A5C-924D-A6AC3FFC5EAC}"/>
          </ac:spMkLst>
        </pc:spChg>
        <pc:spChg chg="add del">
          <ac:chgData name="chloe-may southway" userId="4c0dc31c8ae8ceba" providerId="LiveId" clId="{88F4A99F-1031-D543-8412-FABDA225B4A4}" dt="2019-11-15T20:05:11.322" v="606" actId="26606"/>
          <ac:spMkLst>
            <pc:docMk/>
            <pc:sldMk cId="3524584167" sldId="257"/>
            <ac:spMk id="124" creationId="{A3C183B1-1D4B-4E3D-A02E-A426E3BFA016}"/>
          </ac:spMkLst>
        </pc:spChg>
        <pc:spChg chg="add del">
          <ac:chgData name="chloe-may southway" userId="4c0dc31c8ae8ceba" providerId="LiveId" clId="{88F4A99F-1031-D543-8412-FABDA225B4A4}" dt="2019-11-15T20:05:12.453" v="608" actId="26606"/>
          <ac:spMkLst>
            <pc:docMk/>
            <pc:sldMk cId="3524584167" sldId="257"/>
            <ac:spMk id="126" creationId="{17424F32-2789-4FF9-8E8A-1252284BF600}"/>
          </ac:spMkLst>
        </pc:spChg>
        <pc:spChg chg="add del">
          <ac:chgData name="chloe-may southway" userId="4c0dc31c8ae8ceba" providerId="LiveId" clId="{88F4A99F-1031-D543-8412-FABDA225B4A4}" dt="2019-11-15T20:05:12.453" v="608" actId="26606"/>
          <ac:spMkLst>
            <pc:docMk/>
            <pc:sldMk cId="3524584167" sldId="257"/>
            <ac:spMk id="130" creationId="{482E7304-2AC2-4A5C-924D-A6AC3FFC5EAC}"/>
          </ac:spMkLst>
        </pc:spChg>
        <pc:spChg chg="add del">
          <ac:chgData name="chloe-may southway" userId="4c0dc31c8ae8ceba" providerId="LiveId" clId="{88F4A99F-1031-D543-8412-FABDA225B4A4}" dt="2019-11-15T20:05:12.453" v="608" actId="26606"/>
          <ac:spMkLst>
            <pc:docMk/>
            <pc:sldMk cId="3524584167" sldId="257"/>
            <ac:spMk id="132" creationId="{A3C183B1-1D4B-4E3D-A02E-A426E3BFA016}"/>
          </ac:spMkLst>
        </pc:spChg>
        <pc:spChg chg="add del">
          <ac:chgData name="chloe-may southway" userId="4c0dc31c8ae8ceba" providerId="LiveId" clId="{88F4A99F-1031-D543-8412-FABDA225B4A4}" dt="2019-11-18T11:47:18.340" v="819" actId="26606"/>
          <ac:spMkLst>
            <pc:docMk/>
            <pc:sldMk cId="3524584167" sldId="257"/>
            <ac:spMk id="134" creationId="{17424F32-2789-4FF9-8E8A-1252284BF600}"/>
          </ac:spMkLst>
        </pc:spChg>
        <pc:spChg chg="add del">
          <ac:chgData name="chloe-may southway" userId="4c0dc31c8ae8ceba" providerId="LiveId" clId="{88F4A99F-1031-D543-8412-FABDA225B4A4}" dt="2019-11-18T11:47:18.340" v="819" actId="26606"/>
          <ac:spMkLst>
            <pc:docMk/>
            <pc:sldMk cId="3524584167" sldId="257"/>
            <ac:spMk id="138" creationId="{1A86B93D-0879-4BC3-B616-90E504482842}"/>
          </ac:spMkLst>
        </pc:spChg>
        <pc:spChg chg="add del">
          <ac:chgData name="chloe-may southway" userId="4c0dc31c8ae8ceba" providerId="LiveId" clId="{88F4A99F-1031-D543-8412-FABDA225B4A4}" dt="2019-11-18T11:47:18.340" v="819" actId="26606"/>
          <ac:spMkLst>
            <pc:docMk/>
            <pc:sldMk cId="3524584167" sldId="257"/>
            <ac:spMk id="139" creationId="{720E885D-F4D2-48FD-95D9-DA0751F3D6E2}"/>
          </ac:spMkLst>
        </pc:spChg>
        <pc:spChg chg="add del">
          <ac:chgData name="chloe-may southway" userId="4c0dc31c8ae8ceba" providerId="LiveId" clId="{88F4A99F-1031-D543-8412-FABDA225B4A4}" dt="2019-11-18T11:47:18.340" v="819" actId="26606"/>
          <ac:spMkLst>
            <pc:docMk/>
            <pc:sldMk cId="3524584167" sldId="257"/>
            <ac:spMk id="141" creationId="{A599AF7C-8D7E-4D1B-AB28-587084B3DEF2}"/>
          </ac:spMkLst>
        </pc:spChg>
        <pc:spChg chg="add del">
          <ac:chgData name="chloe-may southway" userId="4c0dc31c8ae8ceba" providerId="LiveId" clId="{88F4A99F-1031-D543-8412-FABDA225B4A4}" dt="2019-11-18T11:47:10.204" v="804" actId="26606"/>
          <ac:spMkLst>
            <pc:docMk/>
            <pc:sldMk cId="3524584167" sldId="257"/>
            <ac:spMk id="143" creationId="{17424F32-2789-4FF9-8E8A-1252284BF600}"/>
          </ac:spMkLst>
        </pc:spChg>
        <pc:spChg chg="add del">
          <ac:chgData name="chloe-may southway" userId="4c0dc31c8ae8ceba" providerId="LiveId" clId="{88F4A99F-1031-D543-8412-FABDA225B4A4}" dt="2019-11-18T11:47:11.016" v="806" actId="26606"/>
          <ac:spMkLst>
            <pc:docMk/>
            <pc:sldMk cId="3524584167" sldId="257"/>
            <ac:spMk id="148" creationId="{17424F32-2789-4FF9-8E8A-1252284BF600}"/>
          </ac:spMkLst>
        </pc:spChg>
        <pc:spChg chg="add del">
          <ac:chgData name="chloe-may southway" userId="4c0dc31c8ae8ceba" providerId="LiveId" clId="{88F4A99F-1031-D543-8412-FABDA225B4A4}" dt="2019-11-18T11:47:11.016" v="806" actId="26606"/>
          <ac:spMkLst>
            <pc:docMk/>
            <pc:sldMk cId="3524584167" sldId="257"/>
            <ac:spMk id="152" creationId="{32D32A60-013B-47A8-8833-D2424080917B}"/>
          </ac:spMkLst>
        </pc:spChg>
        <pc:spChg chg="add del">
          <ac:chgData name="chloe-may southway" userId="4c0dc31c8ae8ceba" providerId="LiveId" clId="{88F4A99F-1031-D543-8412-FABDA225B4A4}" dt="2019-11-18T11:47:11.016" v="806" actId="26606"/>
          <ac:spMkLst>
            <pc:docMk/>
            <pc:sldMk cId="3524584167" sldId="257"/>
            <ac:spMk id="153" creationId="{AE27932B-B694-4C4C-90D7-A0333A7C5876}"/>
          </ac:spMkLst>
        </pc:spChg>
        <pc:spChg chg="add del">
          <ac:chgData name="chloe-may southway" userId="4c0dc31c8ae8ceba" providerId="LiveId" clId="{88F4A99F-1031-D543-8412-FABDA225B4A4}" dt="2019-11-18T11:47:11.016" v="806" actId="26606"/>
          <ac:spMkLst>
            <pc:docMk/>
            <pc:sldMk cId="3524584167" sldId="257"/>
            <ac:spMk id="155" creationId="{A9DA474E-6B91-4200-840F-0257B2358A75}"/>
          </ac:spMkLst>
        </pc:spChg>
        <pc:spChg chg="add del">
          <ac:chgData name="chloe-may southway" userId="4c0dc31c8ae8ceba" providerId="LiveId" clId="{88F4A99F-1031-D543-8412-FABDA225B4A4}" dt="2019-11-18T11:47:11.710" v="808" actId="26606"/>
          <ac:spMkLst>
            <pc:docMk/>
            <pc:sldMk cId="3524584167" sldId="257"/>
            <ac:spMk id="159" creationId="{17424F32-2789-4FF9-8E8A-1252284BF600}"/>
          </ac:spMkLst>
        </pc:spChg>
        <pc:spChg chg="add del">
          <ac:chgData name="chloe-may southway" userId="4c0dc31c8ae8ceba" providerId="LiveId" clId="{88F4A99F-1031-D543-8412-FABDA225B4A4}" dt="2019-11-18T11:47:11.710" v="808" actId="26606"/>
          <ac:spMkLst>
            <pc:docMk/>
            <pc:sldMk cId="3524584167" sldId="257"/>
            <ac:spMk id="163" creationId="{482E7304-2AC2-4A5C-924D-A6AC3FFC5EAC}"/>
          </ac:spMkLst>
        </pc:spChg>
        <pc:spChg chg="add del">
          <ac:chgData name="chloe-may southway" userId="4c0dc31c8ae8ceba" providerId="LiveId" clId="{88F4A99F-1031-D543-8412-FABDA225B4A4}" dt="2019-11-18T11:47:11.710" v="808" actId="26606"/>
          <ac:spMkLst>
            <pc:docMk/>
            <pc:sldMk cId="3524584167" sldId="257"/>
            <ac:spMk id="165" creationId="{A3C183B1-1D4B-4E3D-A02E-A426E3BFA016}"/>
          </ac:spMkLst>
        </pc:spChg>
        <pc:spChg chg="add del">
          <ac:chgData name="chloe-may southway" userId="4c0dc31c8ae8ceba" providerId="LiveId" clId="{88F4A99F-1031-D543-8412-FABDA225B4A4}" dt="2019-11-18T11:47:12.377" v="810" actId="26606"/>
          <ac:spMkLst>
            <pc:docMk/>
            <pc:sldMk cId="3524584167" sldId="257"/>
            <ac:spMk id="167" creationId="{17424F32-2789-4FF9-8E8A-1252284BF600}"/>
          </ac:spMkLst>
        </pc:spChg>
        <pc:spChg chg="add del">
          <ac:chgData name="chloe-may southway" userId="4c0dc31c8ae8ceba" providerId="LiveId" clId="{88F4A99F-1031-D543-8412-FABDA225B4A4}" dt="2019-11-18T11:47:12.377" v="810" actId="26606"/>
          <ac:spMkLst>
            <pc:docMk/>
            <pc:sldMk cId="3524584167" sldId="257"/>
            <ac:spMk id="171" creationId="{32D32A60-013B-47A8-8833-D2424080917B}"/>
          </ac:spMkLst>
        </pc:spChg>
        <pc:spChg chg="add del">
          <ac:chgData name="chloe-may southway" userId="4c0dc31c8ae8ceba" providerId="LiveId" clId="{88F4A99F-1031-D543-8412-FABDA225B4A4}" dt="2019-11-18T11:47:12.377" v="810" actId="26606"/>
          <ac:spMkLst>
            <pc:docMk/>
            <pc:sldMk cId="3524584167" sldId="257"/>
            <ac:spMk id="172" creationId="{AE27932B-B694-4C4C-90D7-A0333A7C5876}"/>
          </ac:spMkLst>
        </pc:spChg>
        <pc:spChg chg="add del">
          <ac:chgData name="chloe-may southway" userId="4c0dc31c8ae8ceba" providerId="LiveId" clId="{88F4A99F-1031-D543-8412-FABDA225B4A4}" dt="2019-11-18T11:47:12.377" v="810" actId="26606"/>
          <ac:spMkLst>
            <pc:docMk/>
            <pc:sldMk cId="3524584167" sldId="257"/>
            <ac:spMk id="174" creationId="{A9DA474E-6B91-4200-840F-0257B2358A75}"/>
          </ac:spMkLst>
        </pc:spChg>
        <pc:spChg chg="add del">
          <ac:chgData name="chloe-may southway" userId="4c0dc31c8ae8ceba" providerId="LiveId" clId="{88F4A99F-1031-D543-8412-FABDA225B4A4}" dt="2019-11-18T11:47:14.456" v="812" actId="26606"/>
          <ac:spMkLst>
            <pc:docMk/>
            <pc:sldMk cId="3524584167" sldId="257"/>
            <ac:spMk id="178" creationId="{17424F32-2789-4FF9-8E8A-1252284BF600}"/>
          </ac:spMkLst>
        </pc:spChg>
        <pc:spChg chg="add del">
          <ac:chgData name="chloe-may southway" userId="4c0dc31c8ae8ceba" providerId="LiveId" clId="{88F4A99F-1031-D543-8412-FABDA225B4A4}" dt="2019-11-18T11:47:14.456" v="812" actId="26606"/>
          <ac:spMkLst>
            <pc:docMk/>
            <pc:sldMk cId="3524584167" sldId="257"/>
            <ac:spMk id="182" creationId="{1A86B93D-0879-4BC3-B616-90E504482842}"/>
          </ac:spMkLst>
        </pc:spChg>
        <pc:spChg chg="add del">
          <ac:chgData name="chloe-may southway" userId="4c0dc31c8ae8ceba" providerId="LiveId" clId="{88F4A99F-1031-D543-8412-FABDA225B4A4}" dt="2019-11-18T11:47:14.456" v="812" actId="26606"/>
          <ac:spMkLst>
            <pc:docMk/>
            <pc:sldMk cId="3524584167" sldId="257"/>
            <ac:spMk id="183" creationId="{720E885D-F4D2-48FD-95D9-DA0751F3D6E2}"/>
          </ac:spMkLst>
        </pc:spChg>
        <pc:spChg chg="add del">
          <ac:chgData name="chloe-may southway" userId="4c0dc31c8ae8ceba" providerId="LiveId" clId="{88F4A99F-1031-D543-8412-FABDA225B4A4}" dt="2019-11-18T11:47:14.456" v="812" actId="26606"/>
          <ac:spMkLst>
            <pc:docMk/>
            <pc:sldMk cId="3524584167" sldId="257"/>
            <ac:spMk id="185" creationId="{A599AF7C-8D7E-4D1B-AB28-587084B3DEF2}"/>
          </ac:spMkLst>
        </pc:spChg>
        <pc:spChg chg="add del">
          <ac:chgData name="chloe-may southway" userId="4c0dc31c8ae8ceba" providerId="LiveId" clId="{88F4A99F-1031-D543-8412-FABDA225B4A4}" dt="2019-11-18T11:47:16.222" v="814" actId="26606"/>
          <ac:spMkLst>
            <pc:docMk/>
            <pc:sldMk cId="3524584167" sldId="257"/>
            <ac:spMk id="187" creationId="{17424F32-2789-4FF9-8E8A-1252284BF600}"/>
          </ac:spMkLst>
        </pc:spChg>
        <pc:spChg chg="add del">
          <ac:chgData name="chloe-may southway" userId="4c0dc31c8ae8ceba" providerId="LiveId" clId="{88F4A99F-1031-D543-8412-FABDA225B4A4}" dt="2019-11-18T11:47:16.222" v="814" actId="26606"/>
          <ac:spMkLst>
            <pc:docMk/>
            <pc:sldMk cId="3524584167" sldId="257"/>
            <ac:spMk id="191" creationId="{32D32A60-013B-47A8-8833-D2424080917B}"/>
          </ac:spMkLst>
        </pc:spChg>
        <pc:spChg chg="add del">
          <ac:chgData name="chloe-may southway" userId="4c0dc31c8ae8ceba" providerId="LiveId" clId="{88F4A99F-1031-D543-8412-FABDA225B4A4}" dt="2019-11-18T11:47:16.222" v="814" actId="26606"/>
          <ac:spMkLst>
            <pc:docMk/>
            <pc:sldMk cId="3524584167" sldId="257"/>
            <ac:spMk id="192" creationId="{AE27932B-B694-4C4C-90D7-A0333A7C5876}"/>
          </ac:spMkLst>
        </pc:spChg>
        <pc:spChg chg="add del">
          <ac:chgData name="chloe-may southway" userId="4c0dc31c8ae8ceba" providerId="LiveId" clId="{88F4A99F-1031-D543-8412-FABDA225B4A4}" dt="2019-11-18T11:47:16.222" v="814" actId="26606"/>
          <ac:spMkLst>
            <pc:docMk/>
            <pc:sldMk cId="3524584167" sldId="257"/>
            <ac:spMk id="194" creationId="{A9DA474E-6B91-4200-840F-0257B2358A75}"/>
          </ac:spMkLst>
        </pc:spChg>
        <pc:spChg chg="add del">
          <ac:chgData name="chloe-may southway" userId="4c0dc31c8ae8ceba" providerId="LiveId" clId="{88F4A99F-1031-D543-8412-FABDA225B4A4}" dt="2019-11-18T11:47:17.126" v="816" actId="26606"/>
          <ac:spMkLst>
            <pc:docMk/>
            <pc:sldMk cId="3524584167" sldId="257"/>
            <ac:spMk id="198" creationId="{17424F32-2789-4FF9-8E8A-1252284BF600}"/>
          </ac:spMkLst>
        </pc:spChg>
        <pc:spChg chg="add del">
          <ac:chgData name="chloe-may southway" userId="4c0dc31c8ae8ceba" providerId="LiveId" clId="{88F4A99F-1031-D543-8412-FABDA225B4A4}" dt="2019-11-18T11:47:17.126" v="816" actId="26606"/>
          <ac:spMkLst>
            <pc:docMk/>
            <pc:sldMk cId="3524584167" sldId="257"/>
            <ac:spMk id="202" creationId="{482E7304-2AC2-4A5C-924D-A6AC3FFC5EAC}"/>
          </ac:spMkLst>
        </pc:spChg>
        <pc:spChg chg="add del">
          <ac:chgData name="chloe-may southway" userId="4c0dc31c8ae8ceba" providerId="LiveId" clId="{88F4A99F-1031-D543-8412-FABDA225B4A4}" dt="2019-11-18T11:47:17.126" v="816" actId="26606"/>
          <ac:spMkLst>
            <pc:docMk/>
            <pc:sldMk cId="3524584167" sldId="257"/>
            <ac:spMk id="204" creationId="{A3C183B1-1D4B-4E3D-A02E-A426E3BFA016}"/>
          </ac:spMkLst>
        </pc:spChg>
        <pc:spChg chg="add del">
          <ac:chgData name="chloe-may southway" userId="4c0dc31c8ae8ceba" providerId="LiveId" clId="{88F4A99F-1031-D543-8412-FABDA225B4A4}" dt="2019-11-18T11:47:18.289" v="818" actId="26606"/>
          <ac:spMkLst>
            <pc:docMk/>
            <pc:sldMk cId="3524584167" sldId="257"/>
            <ac:spMk id="206" creationId="{17424F32-2789-4FF9-8E8A-1252284BF600}"/>
          </ac:spMkLst>
        </pc:spChg>
        <pc:spChg chg="add del">
          <ac:chgData name="chloe-may southway" userId="4c0dc31c8ae8ceba" providerId="LiveId" clId="{88F4A99F-1031-D543-8412-FABDA225B4A4}" dt="2019-11-18T11:47:18.289" v="818" actId="26606"/>
          <ac:spMkLst>
            <pc:docMk/>
            <pc:sldMk cId="3524584167" sldId="257"/>
            <ac:spMk id="210" creationId="{32D32A60-013B-47A8-8833-D2424080917B}"/>
          </ac:spMkLst>
        </pc:spChg>
        <pc:spChg chg="add del">
          <ac:chgData name="chloe-may southway" userId="4c0dc31c8ae8ceba" providerId="LiveId" clId="{88F4A99F-1031-D543-8412-FABDA225B4A4}" dt="2019-11-18T11:47:18.289" v="818" actId="26606"/>
          <ac:spMkLst>
            <pc:docMk/>
            <pc:sldMk cId="3524584167" sldId="257"/>
            <ac:spMk id="211" creationId="{AE27932B-B694-4C4C-90D7-A0333A7C5876}"/>
          </ac:spMkLst>
        </pc:spChg>
        <pc:spChg chg="add del">
          <ac:chgData name="chloe-may southway" userId="4c0dc31c8ae8ceba" providerId="LiveId" clId="{88F4A99F-1031-D543-8412-FABDA225B4A4}" dt="2019-11-18T11:47:18.289" v="818" actId="26606"/>
          <ac:spMkLst>
            <pc:docMk/>
            <pc:sldMk cId="3524584167" sldId="257"/>
            <ac:spMk id="213" creationId="{A9DA474E-6B91-4200-840F-0257B2358A75}"/>
          </ac:spMkLst>
        </pc:spChg>
        <pc:spChg chg="add">
          <ac:chgData name="chloe-may southway" userId="4c0dc31c8ae8ceba" providerId="LiveId" clId="{88F4A99F-1031-D543-8412-FABDA225B4A4}" dt="2019-11-18T11:47:18.340" v="819" actId="26606"/>
          <ac:spMkLst>
            <pc:docMk/>
            <pc:sldMk cId="3524584167" sldId="257"/>
            <ac:spMk id="217" creationId="{17424F32-2789-4FF9-8E8A-1252284BF600}"/>
          </ac:spMkLst>
        </pc:spChg>
        <pc:graphicFrameChg chg="add mod modGraphic">
          <ac:chgData name="chloe-may southway" userId="4c0dc31c8ae8ceba" providerId="LiveId" clId="{88F4A99F-1031-D543-8412-FABDA225B4A4}" dt="2019-11-18T11:48:41.165" v="835" actId="208"/>
          <ac:graphicFrameMkLst>
            <pc:docMk/>
            <pc:sldMk cId="3524584167" sldId="257"/>
            <ac:graphicFrameMk id="7" creationId="{391CDECC-ABB3-418E-96A2-4B342C2D7538}"/>
          </ac:graphicFrameMkLst>
        </pc:graphicFrameChg>
        <pc:picChg chg="add del">
          <ac:chgData name="chloe-may southway" userId="4c0dc31c8ae8ceba" providerId="LiveId" clId="{88F4A99F-1031-D543-8412-FABDA225B4A4}" dt="2019-11-15T20:04:47.985" v="589" actId="26606"/>
          <ac:picMkLst>
            <pc:docMk/>
            <pc:sldMk cId="3524584167" sldId="257"/>
            <ac:picMk id="25" creationId="{D708C46E-BB60-4B97-8327-D3A475C008E5}"/>
          </ac:picMkLst>
        </pc:picChg>
        <pc:picChg chg="add del">
          <ac:chgData name="chloe-may southway" userId="4c0dc31c8ae8ceba" providerId="LiveId" clId="{88F4A99F-1031-D543-8412-FABDA225B4A4}" dt="2019-11-15T20:05:12.503" v="609" actId="26606"/>
          <ac:picMkLst>
            <pc:docMk/>
            <pc:sldMk cId="3524584167" sldId="257"/>
            <ac:picMk id="44" creationId="{D708C46E-BB60-4B97-8327-D3A475C008E5}"/>
          </ac:picMkLst>
        </pc:picChg>
        <pc:picChg chg="add del">
          <ac:chgData name="chloe-may southway" userId="4c0dc31c8ae8ceba" providerId="LiveId" clId="{88F4A99F-1031-D543-8412-FABDA225B4A4}" dt="2019-11-15T20:04:59.203" v="592" actId="26606"/>
          <ac:picMkLst>
            <pc:docMk/>
            <pc:sldMk cId="3524584167" sldId="257"/>
            <ac:picMk id="52" creationId="{D708C46E-BB60-4B97-8327-D3A475C008E5}"/>
          </ac:picMkLst>
        </pc:picChg>
        <pc:picChg chg="add del">
          <ac:chgData name="chloe-may southway" userId="4c0dc31c8ae8ceba" providerId="LiveId" clId="{88F4A99F-1031-D543-8412-FABDA225B4A4}" dt="2019-11-15T20:05:02.142" v="594" actId="26606"/>
          <ac:picMkLst>
            <pc:docMk/>
            <pc:sldMk cId="3524584167" sldId="257"/>
            <ac:picMk id="64" creationId="{D708C46E-BB60-4B97-8327-D3A475C008E5}"/>
          </ac:picMkLst>
        </pc:picChg>
        <pc:picChg chg="add del">
          <ac:chgData name="chloe-may southway" userId="4c0dc31c8ae8ceba" providerId="LiveId" clId="{88F4A99F-1031-D543-8412-FABDA225B4A4}" dt="2019-11-15T20:05:05.361" v="600" actId="26606"/>
          <ac:picMkLst>
            <pc:docMk/>
            <pc:sldMk cId="3524584167" sldId="257"/>
            <ac:picMk id="69" creationId="{DF63C9AD-AE6E-4512-8171-91612E84CCFB}"/>
          </ac:picMkLst>
        </pc:picChg>
        <pc:picChg chg="add del">
          <ac:chgData name="chloe-may southway" userId="4c0dc31c8ae8ceba" providerId="LiveId" clId="{88F4A99F-1031-D543-8412-FABDA225B4A4}" dt="2019-11-15T20:05:03.137" v="596" actId="26606"/>
          <ac:picMkLst>
            <pc:docMk/>
            <pc:sldMk cId="3524584167" sldId="257"/>
            <ac:picMk id="71" creationId="{D708C46E-BB60-4B97-8327-D3A475C008E5}"/>
          </ac:picMkLst>
        </pc:picChg>
        <pc:picChg chg="add del">
          <ac:chgData name="chloe-may southway" userId="4c0dc31c8ae8ceba" providerId="LiveId" clId="{88F4A99F-1031-D543-8412-FABDA225B4A4}" dt="2019-11-15T20:05:04.242" v="598" actId="26606"/>
          <ac:picMkLst>
            <pc:docMk/>
            <pc:sldMk cId="3524584167" sldId="257"/>
            <ac:picMk id="79" creationId="{D708C46E-BB60-4B97-8327-D3A475C008E5}"/>
          </ac:picMkLst>
        </pc:picChg>
        <pc:picChg chg="add del">
          <ac:chgData name="chloe-may southway" userId="4c0dc31c8ae8ceba" providerId="LiveId" clId="{88F4A99F-1031-D543-8412-FABDA225B4A4}" dt="2019-11-15T20:05:05.361" v="600" actId="26606"/>
          <ac:picMkLst>
            <pc:docMk/>
            <pc:sldMk cId="3524584167" sldId="257"/>
            <ac:picMk id="87" creationId="{D708C46E-BB60-4B97-8327-D3A475C008E5}"/>
          </ac:picMkLst>
        </pc:picChg>
        <pc:picChg chg="add del">
          <ac:chgData name="chloe-may southway" userId="4c0dc31c8ae8ceba" providerId="LiveId" clId="{88F4A99F-1031-D543-8412-FABDA225B4A4}" dt="2019-11-15T20:05:07.785" v="602" actId="26606"/>
          <ac:picMkLst>
            <pc:docMk/>
            <pc:sldMk cId="3524584167" sldId="257"/>
            <ac:picMk id="97" creationId="{D708C46E-BB60-4B97-8327-D3A475C008E5}"/>
          </ac:picMkLst>
        </pc:picChg>
        <pc:picChg chg="add del">
          <ac:chgData name="chloe-may southway" userId="4c0dc31c8ae8ceba" providerId="LiveId" clId="{88F4A99F-1031-D543-8412-FABDA225B4A4}" dt="2019-11-15T20:05:07.785" v="602" actId="26606"/>
          <ac:picMkLst>
            <pc:docMk/>
            <pc:sldMk cId="3524584167" sldId="257"/>
            <ac:picMk id="104" creationId="{DF63C9AD-AE6E-4512-8171-91612E84CCFB}"/>
          </ac:picMkLst>
        </pc:picChg>
        <pc:picChg chg="add del">
          <ac:chgData name="chloe-may southway" userId="4c0dc31c8ae8ceba" providerId="LiveId" clId="{88F4A99F-1031-D543-8412-FABDA225B4A4}" dt="2019-11-15T20:05:09.565" v="604" actId="26606"/>
          <ac:picMkLst>
            <pc:docMk/>
            <pc:sldMk cId="3524584167" sldId="257"/>
            <ac:picMk id="108" creationId="{D708C46E-BB60-4B97-8327-D3A475C008E5}"/>
          </ac:picMkLst>
        </pc:picChg>
        <pc:picChg chg="add del">
          <ac:chgData name="chloe-may southway" userId="4c0dc31c8ae8ceba" providerId="LiveId" clId="{88F4A99F-1031-D543-8412-FABDA225B4A4}" dt="2019-11-15T20:05:09.565" v="604" actId="26606"/>
          <ac:picMkLst>
            <pc:docMk/>
            <pc:sldMk cId="3524584167" sldId="257"/>
            <ac:picMk id="115" creationId="{DF63C9AD-AE6E-4512-8171-91612E84CCFB}"/>
          </ac:picMkLst>
        </pc:picChg>
        <pc:picChg chg="add del">
          <ac:chgData name="chloe-may southway" userId="4c0dc31c8ae8ceba" providerId="LiveId" clId="{88F4A99F-1031-D543-8412-FABDA225B4A4}" dt="2019-11-15T20:05:11.322" v="606" actId="26606"/>
          <ac:picMkLst>
            <pc:docMk/>
            <pc:sldMk cId="3524584167" sldId="257"/>
            <ac:picMk id="119" creationId="{D708C46E-BB60-4B97-8327-D3A475C008E5}"/>
          </ac:picMkLst>
        </pc:picChg>
        <pc:picChg chg="add del">
          <ac:chgData name="chloe-may southway" userId="4c0dc31c8ae8ceba" providerId="LiveId" clId="{88F4A99F-1031-D543-8412-FABDA225B4A4}" dt="2019-11-15T20:05:12.453" v="608" actId="26606"/>
          <ac:picMkLst>
            <pc:docMk/>
            <pc:sldMk cId="3524584167" sldId="257"/>
            <ac:picMk id="127" creationId="{D708C46E-BB60-4B97-8327-D3A475C008E5}"/>
          </ac:picMkLst>
        </pc:picChg>
        <pc:picChg chg="add del">
          <ac:chgData name="chloe-may southway" userId="4c0dc31c8ae8ceba" providerId="LiveId" clId="{88F4A99F-1031-D543-8412-FABDA225B4A4}" dt="2019-11-18T11:47:18.340" v="819" actId="26606"/>
          <ac:picMkLst>
            <pc:docMk/>
            <pc:sldMk cId="3524584167" sldId="257"/>
            <ac:picMk id="135" creationId="{D708C46E-BB60-4B97-8327-D3A475C008E5}"/>
          </ac:picMkLst>
        </pc:picChg>
        <pc:picChg chg="add del">
          <ac:chgData name="chloe-may southway" userId="4c0dc31c8ae8ceba" providerId="LiveId" clId="{88F4A99F-1031-D543-8412-FABDA225B4A4}" dt="2019-11-18T11:47:10.204" v="804" actId="26606"/>
          <ac:picMkLst>
            <pc:docMk/>
            <pc:sldMk cId="3524584167" sldId="257"/>
            <ac:picMk id="144" creationId="{D708C46E-BB60-4B97-8327-D3A475C008E5}"/>
          </ac:picMkLst>
        </pc:picChg>
        <pc:picChg chg="add del">
          <ac:chgData name="chloe-may southway" userId="4c0dc31c8ae8ceba" providerId="LiveId" clId="{88F4A99F-1031-D543-8412-FABDA225B4A4}" dt="2019-11-18T11:47:11.016" v="806" actId="26606"/>
          <ac:picMkLst>
            <pc:docMk/>
            <pc:sldMk cId="3524584167" sldId="257"/>
            <ac:picMk id="149" creationId="{D708C46E-BB60-4B97-8327-D3A475C008E5}"/>
          </ac:picMkLst>
        </pc:picChg>
        <pc:picChg chg="add del">
          <ac:chgData name="chloe-may southway" userId="4c0dc31c8ae8ceba" providerId="LiveId" clId="{88F4A99F-1031-D543-8412-FABDA225B4A4}" dt="2019-11-18T11:47:11.016" v="806" actId="26606"/>
          <ac:picMkLst>
            <pc:docMk/>
            <pc:sldMk cId="3524584167" sldId="257"/>
            <ac:picMk id="156" creationId="{DF63C9AD-AE6E-4512-8171-91612E84CCFB}"/>
          </ac:picMkLst>
        </pc:picChg>
        <pc:picChg chg="add del">
          <ac:chgData name="chloe-may southway" userId="4c0dc31c8ae8ceba" providerId="LiveId" clId="{88F4A99F-1031-D543-8412-FABDA225B4A4}" dt="2019-11-18T11:47:11.710" v="808" actId="26606"/>
          <ac:picMkLst>
            <pc:docMk/>
            <pc:sldMk cId="3524584167" sldId="257"/>
            <ac:picMk id="160" creationId="{D708C46E-BB60-4B97-8327-D3A475C008E5}"/>
          </ac:picMkLst>
        </pc:picChg>
        <pc:picChg chg="add del">
          <ac:chgData name="chloe-may southway" userId="4c0dc31c8ae8ceba" providerId="LiveId" clId="{88F4A99F-1031-D543-8412-FABDA225B4A4}" dt="2019-11-18T11:47:12.377" v="810" actId="26606"/>
          <ac:picMkLst>
            <pc:docMk/>
            <pc:sldMk cId="3524584167" sldId="257"/>
            <ac:picMk id="168" creationId="{D708C46E-BB60-4B97-8327-D3A475C008E5}"/>
          </ac:picMkLst>
        </pc:picChg>
        <pc:picChg chg="add del">
          <ac:chgData name="chloe-may southway" userId="4c0dc31c8ae8ceba" providerId="LiveId" clId="{88F4A99F-1031-D543-8412-FABDA225B4A4}" dt="2019-11-18T11:47:12.377" v="810" actId="26606"/>
          <ac:picMkLst>
            <pc:docMk/>
            <pc:sldMk cId="3524584167" sldId="257"/>
            <ac:picMk id="175" creationId="{DF63C9AD-AE6E-4512-8171-91612E84CCFB}"/>
          </ac:picMkLst>
        </pc:picChg>
        <pc:picChg chg="add del">
          <ac:chgData name="chloe-may southway" userId="4c0dc31c8ae8ceba" providerId="LiveId" clId="{88F4A99F-1031-D543-8412-FABDA225B4A4}" dt="2019-11-18T11:47:14.456" v="812" actId="26606"/>
          <ac:picMkLst>
            <pc:docMk/>
            <pc:sldMk cId="3524584167" sldId="257"/>
            <ac:picMk id="179" creationId="{D708C46E-BB60-4B97-8327-D3A475C008E5}"/>
          </ac:picMkLst>
        </pc:picChg>
        <pc:picChg chg="add del">
          <ac:chgData name="chloe-may southway" userId="4c0dc31c8ae8ceba" providerId="LiveId" clId="{88F4A99F-1031-D543-8412-FABDA225B4A4}" dt="2019-11-18T11:47:16.222" v="814" actId="26606"/>
          <ac:picMkLst>
            <pc:docMk/>
            <pc:sldMk cId="3524584167" sldId="257"/>
            <ac:picMk id="188" creationId="{D708C46E-BB60-4B97-8327-D3A475C008E5}"/>
          </ac:picMkLst>
        </pc:picChg>
        <pc:picChg chg="add del">
          <ac:chgData name="chloe-may southway" userId="4c0dc31c8ae8ceba" providerId="LiveId" clId="{88F4A99F-1031-D543-8412-FABDA225B4A4}" dt="2019-11-18T11:47:16.222" v="814" actId="26606"/>
          <ac:picMkLst>
            <pc:docMk/>
            <pc:sldMk cId="3524584167" sldId="257"/>
            <ac:picMk id="195" creationId="{DF63C9AD-AE6E-4512-8171-91612E84CCFB}"/>
          </ac:picMkLst>
        </pc:picChg>
        <pc:picChg chg="add del">
          <ac:chgData name="chloe-may southway" userId="4c0dc31c8ae8ceba" providerId="LiveId" clId="{88F4A99F-1031-D543-8412-FABDA225B4A4}" dt="2019-11-18T11:47:17.126" v="816" actId="26606"/>
          <ac:picMkLst>
            <pc:docMk/>
            <pc:sldMk cId="3524584167" sldId="257"/>
            <ac:picMk id="199" creationId="{D708C46E-BB60-4B97-8327-D3A475C008E5}"/>
          </ac:picMkLst>
        </pc:picChg>
        <pc:picChg chg="add del">
          <ac:chgData name="chloe-may southway" userId="4c0dc31c8ae8ceba" providerId="LiveId" clId="{88F4A99F-1031-D543-8412-FABDA225B4A4}" dt="2019-11-18T11:47:18.289" v="818" actId="26606"/>
          <ac:picMkLst>
            <pc:docMk/>
            <pc:sldMk cId="3524584167" sldId="257"/>
            <ac:picMk id="207" creationId="{D708C46E-BB60-4B97-8327-D3A475C008E5}"/>
          </ac:picMkLst>
        </pc:picChg>
        <pc:picChg chg="add del">
          <ac:chgData name="chloe-may southway" userId="4c0dc31c8ae8ceba" providerId="LiveId" clId="{88F4A99F-1031-D543-8412-FABDA225B4A4}" dt="2019-11-18T11:47:18.289" v="818" actId="26606"/>
          <ac:picMkLst>
            <pc:docMk/>
            <pc:sldMk cId="3524584167" sldId="257"/>
            <ac:picMk id="214" creationId="{DF63C9AD-AE6E-4512-8171-91612E84CCFB}"/>
          </ac:picMkLst>
        </pc:picChg>
        <pc:picChg chg="add">
          <ac:chgData name="chloe-may southway" userId="4c0dc31c8ae8ceba" providerId="LiveId" clId="{88F4A99F-1031-D543-8412-FABDA225B4A4}" dt="2019-11-18T11:47:18.340" v="819" actId="26606"/>
          <ac:picMkLst>
            <pc:docMk/>
            <pc:sldMk cId="3524584167" sldId="257"/>
            <ac:picMk id="218" creationId="{D708C46E-BB60-4B97-8327-D3A475C008E5}"/>
          </ac:picMkLst>
        </pc:picChg>
        <pc:cxnChg chg="add del">
          <ac:chgData name="chloe-may southway" userId="4c0dc31c8ae8ceba" providerId="LiveId" clId="{88F4A99F-1031-D543-8412-FABDA225B4A4}" dt="2019-11-15T20:02:30.498" v="536" actId="26606"/>
          <ac:cxnSpMkLst>
            <pc:docMk/>
            <pc:sldMk cId="3524584167" sldId="257"/>
            <ac:cxnSpMk id="10" creationId="{C5025DAC-8B93-4160-B017-3A274A5828C0}"/>
          </ac:cxnSpMkLst>
        </pc:cxnChg>
        <pc:cxnChg chg="add del">
          <ac:chgData name="chloe-may southway" userId="4c0dc31c8ae8ceba" providerId="LiveId" clId="{88F4A99F-1031-D543-8412-FABDA225B4A4}" dt="2019-11-15T19:58:18.384" v="450"/>
          <ac:cxnSpMkLst>
            <pc:docMk/>
            <pc:sldMk cId="3524584167" sldId="257"/>
            <ac:cxnSpMk id="14" creationId="{C5025DAC-8B93-4160-B017-3A274A5828C0}"/>
          </ac:cxnSpMkLst>
        </pc:cxnChg>
        <pc:cxnChg chg="add del">
          <ac:chgData name="chloe-may southway" userId="4c0dc31c8ae8ceba" providerId="LiveId" clId="{88F4A99F-1031-D543-8412-FABDA225B4A4}" dt="2019-11-15T20:02:31.915" v="538" actId="26606"/>
          <ac:cxnSpMkLst>
            <pc:docMk/>
            <pc:sldMk cId="3524584167" sldId="257"/>
            <ac:cxnSpMk id="15" creationId="{C5025DAC-8B93-4160-B017-3A274A5828C0}"/>
          </ac:cxnSpMkLst>
        </pc:cxnChg>
        <pc:cxnChg chg="add del">
          <ac:chgData name="chloe-may southway" userId="4c0dc31c8ae8ceba" providerId="LiveId" clId="{88F4A99F-1031-D543-8412-FABDA225B4A4}" dt="2019-11-15T20:02:33.950" v="540" actId="26606"/>
          <ac:cxnSpMkLst>
            <pc:docMk/>
            <pc:sldMk cId="3524584167" sldId="257"/>
            <ac:cxnSpMk id="19" creationId="{C5025DAC-8B93-4160-B017-3A274A5828C0}"/>
          </ac:cxnSpMkLst>
        </pc:cxnChg>
        <pc:cxnChg chg="add del">
          <ac:chgData name="chloe-may southway" userId="4c0dc31c8ae8ceba" providerId="LiveId" clId="{88F4A99F-1031-D543-8412-FABDA225B4A4}" dt="2019-11-15T20:02:34.605" v="542" actId="26606"/>
          <ac:cxnSpMkLst>
            <pc:docMk/>
            <pc:sldMk cId="3524584167" sldId="257"/>
            <ac:cxnSpMk id="22" creationId="{C5025DAC-8B93-4160-B017-3A274A5828C0}"/>
          </ac:cxnSpMkLst>
        </pc:cxnChg>
        <pc:cxnChg chg="add del">
          <ac:chgData name="chloe-may southway" userId="4c0dc31c8ae8ceba" providerId="LiveId" clId="{88F4A99F-1031-D543-8412-FABDA225B4A4}" dt="2019-11-15T20:02:35.076" v="544" actId="26606"/>
          <ac:cxnSpMkLst>
            <pc:docMk/>
            <pc:sldMk cId="3524584167" sldId="257"/>
            <ac:cxnSpMk id="27" creationId="{C5025DAC-8B93-4160-B017-3A274A5828C0}"/>
          </ac:cxnSpMkLst>
        </pc:cxnChg>
        <pc:cxnChg chg="add del">
          <ac:chgData name="chloe-may southway" userId="4c0dc31c8ae8ceba" providerId="LiveId" clId="{88F4A99F-1031-D543-8412-FABDA225B4A4}" dt="2019-11-15T20:02:35.076" v="544" actId="26606"/>
          <ac:cxnSpMkLst>
            <pc:docMk/>
            <pc:sldMk cId="3524584167" sldId="257"/>
            <ac:cxnSpMk id="29" creationId="{2752F38C-F560-47AA-90AD-209F39C04150}"/>
          </ac:cxnSpMkLst>
        </pc:cxnChg>
        <pc:cxnChg chg="add del">
          <ac:chgData name="chloe-may southway" userId="4c0dc31c8ae8ceba" providerId="LiveId" clId="{88F4A99F-1031-D543-8412-FABDA225B4A4}" dt="2019-11-15T20:04:47.985" v="589" actId="26606"/>
          <ac:cxnSpMkLst>
            <pc:docMk/>
            <pc:sldMk cId="3524584167" sldId="257"/>
            <ac:cxnSpMk id="30" creationId="{8042755C-F24C-4D08-8E4C-E646382C3634}"/>
          </ac:cxnSpMkLst>
        </pc:cxnChg>
        <pc:cxnChg chg="add del">
          <ac:chgData name="chloe-may southway" userId="4c0dc31c8ae8ceba" providerId="LiveId" clId="{88F4A99F-1031-D543-8412-FABDA225B4A4}" dt="2019-11-15T20:02:36.043" v="546" actId="26606"/>
          <ac:cxnSpMkLst>
            <pc:docMk/>
            <pc:sldMk cId="3524584167" sldId="257"/>
            <ac:cxnSpMk id="32" creationId="{C5025DAC-8B93-4160-B017-3A274A5828C0}"/>
          </ac:cxnSpMkLst>
        </pc:cxnChg>
        <pc:cxnChg chg="add del">
          <ac:chgData name="chloe-may southway" userId="4c0dc31c8ae8ceba" providerId="LiveId" clId="{88F4A99F-1031-D543-8412-FABDA225B4A4}" dt="2019-11-15T20:04:47.985" v="589" actId="26606"/>
          <ac:cxnSpMkLst>
            <pc:docMk/>
            <pc:sldMk cId="3524584167" sldId="257"/>
            <ac:cxnSpMk id="33" creationId="{63E94A00-1A92-47F4-9E2D-E51DFF9016D4}"/>
          </ac:cxnSpMkLst>
        </pc:cxnChg>
        <pc:cxnChg chg="add del">
          <ac:chgData name="chloe-may southway" userId="4c0dc31c8ae8ceba" providerId="LiveId" clId="{88F4A99F-1031-D543-8412-FABDA225B4A4}" dt="2019-11-15T20:02:36.266" v="548" actId="26606"/>
          <ac:cxnSpMkLst>
            <pc:docMk/>
            <pc:sldMk cId="3524584167" sldId="257"/>
            <ac:cxnSpMk id="35" creationId="{C5025DAC-8B93-4160-B017-3A274A5828C0}"/>
          </ac:cxnSpMkLst>
        </pc:cxnChg>
        <pc:cxnChg chg="add del">
          <ac:chgData name="chloe-may southway" userId="4c0dc31c8ae8ceba" providerId="LiveId" clId="{88F4A99F-1031-D543-8412-FABDA225B4A4}" dt="2019-11-15T20:02:36.266" v="548" actId="26606"/>
          <ac:cxnSpMkLst>
            <pc:docMk/>
            <pc:sldMk cId="3524584167" sldId="257"/>
            <ac:cxnSpMk id="37" creationId="{2752F38C-F560-47AA-90AD-209F39C04150}"/>
          </ac:cxnSpMkLst>
        </pc:cxnChg>
        <pc:cxnChg chg="add del">
          <ac:chgData name="chloe-may southway" userId="4c0dc31c8ae8ceba" providerId="LiveId" clId="{88F4A99F-1031-D543-8412-FABDA225B4A4}" dt="2019-11-15T20:02:36.448" v="550" actId="26606"/>
          <ac:cxnSpMkLst>
            <pc:docMk/>
            <pc:sldMk cId="3524584167" sldId="257"/>
            <ac:cxnSpMk id="41" creationId="{C5025DAC-8B93-4160-B017-3A274A5828C0}"/>
          </ac:cxnSpMkLst>
        </pc:cxnChg>
        <pc:cxnChg chg="add del">
          <ac:chgData name="chloe-may southway" userId="4c0dc31c8ae8ceba" providerId="LiveId" clId="{88F4A99F-1031-D543-8412-FABDA225B4A4}" dt="2019-11-15T20:02:46.658" v="552" actId="26606"/>
          <ac:cxnSpMkLst>
            <pc:docMk/>
            <pc:sldMk cId="3524584167" sldId="257"/>
            <ac:cxnSpMk id="46" creationId="{C5025DAC-8B93-4160-B017-3A274A5828C0}"/>
          </ac:cxnSpMkLst>
        </pc:cxnChg>
        <pc:cxnChg chg="add del">
          <ac:chgData name="chloe-may southway" userId="4c0dc31c8ae8ceba" providerId="LiveId" clId="{88F4A99F-1031-D543-8412-FABDA225B4A4}" dt="2019-11-15T20:05:12.503" v="609" actId="26606"/>
          <ac:cxnSpMkLst>
            <pc:docMk/>
            <pc:sldMk cId="3524584167" sldId="257"/>
            <ac:cxnSpMk id="47" creationId="{8042755C-F24C-4D08-8E4C-E646382C3634}"/>
          </ac:cxnSpMkLst>
        </pc:cxnChg>
        <pc:cxnChg chg="add del">
          <ac:chgData name="chloe-may southway" userId="4c0dc31c8ae8ceba" providerId="LiveId" clId="{88F4A99F-1031-D543-8412-FABDA225B4A4}" dt="2019-11-15T20:05:12.503" v="609" actId="26606"/>
          <ac:cxnSpMkLst>
            <pc:docMk/>
            <pc:sldMk cId="3524584167" sldId="257"/>
            <ac:cxnSpMk id="48" creationId="{63E94A00-1A92-47F4-9E2D-E51DFF9016D4}"/>
          </ac:cxnSpMkLst>
        </pc:cxnChg>
        <pc:cxnChg chg="add del">
          <ac:chgData name="chloe-may southway" userId="4c0dc31c8ae8ceba" providerId="LiveId" clId="{88F4A99F-1031-D543-8412-FABDA225B4A4}" dt="2019-11-15T20:03:21.558" v="565"/>
          <ac:cxnSpMkLst>
            <pc:docMk/>
            <pc:sldMk cId="3524584167" sldId="257"/>
            <ac:cxnSpMk id="53" creationId="{C5025DAC-8B93-4160-B017-3A274A5828C0}"/>
          </ac:cxnSpMkLst>
        </pc:cxnChg>
        <pc:cxnChg chg="add del">
          <ac:chgData name="chloe-may southway" userId="4c0dc31c8ae8ceba" providerId="LiveId" clId="{88F4A99F-1031-D543-8412-FABDA225B4A4}" dt="2019-11-15T20:04:59.203" v="592" actId="26606"/>
          <ac:cxnSpMkLst>
            <pc:docMk/>
            <pc:sldMk cId="3524584167" sldId="257"/>
            <ac:cxnSpMk id="54" creationId="{8042755C-F24C-4D08-8E4C-E646382C3634}"/>
          </ac:cxnSpMkLst>
        </pc:cxnChg>
        <pc:cxnChg chg="add del">
          <ac:chgData name="chloe-may southway" userId="4c0dc31c8ae8ceba" providerId="LiveId" clId="{88F4A99F-1031-D543-8412-FABDA225B4A4}" dt="2019-11-15T20:04:59.203" v="592" actId="26606"/>
          <ac:cxnSpMkLst>
            <pc:docMk/>
            <pc:sldMk cId="3524584167" sldId="257"/>
            <ac:cxnSpMk id="59" creationId="{63E94A00-1A92-47F4-9E2D-E51DFF9016D4}"/>
          </ac:cxnSpMkLst>
        </pc:cxnChg>
        <pc:cxnChg chg="add del">
          <ac:chgData name="chloe-may southway" userId="4c0dc31c8ae8ceba" providerId="LiveId" clId="{88F4A99F-1031-D543-8412-FABDA225B4A4}" dt="2019-11-15T20:05:02.142" v="594" actId="26606"/>
          <ac:cxnSpMkLst>
            <pc:docMk/>
            <pc:sldMk cId="3524584167" sldId="257"/>
            <ac:cxnSpMk id="65" creationId="{39EC1CB8-4497-451C-9F6C-6BC9B650565D}"/>
          </ac:cxnSpMkLst>
        </pc:cxnChg>
        <pc:cxnChg chg="add del">
          <ac:chgData name="chloe-may southway" userId="4c0dc31c8ae8ceba" providerId="LiveId" clId="{88F4A99F-1031-D543-8412-FABDA225B4A4}" dt="2019-11-15T20:05:02.142" v="594" actId="26606"/>
          <ac:cxnSpMkLst>
            <pc:docMk/>
            <pc:sldMk cId="3524584167" sldId="257"/>
            <ac:cxnSpMk id="66" creationId="{8042755C-F24C-4D08-8E4C-E646382C3634}"/>
          </ac:cxnSpMkLst>
        </pc:cxnChg>
        <pc:cxnChg chg="add del">
          <ac:chgData name="chloe-may southway" userId="4c0dc31c8ae8ceba" providerId="LiveId" clId="{88F4A99F-1031-D543-8412-FABDA225B4A4}" dt="2019-11-15T20:05:02.142" v="594" actId="26606"/>
          <ac:cxnSpMkLst>
            <pc:docMk/>
            <pc:sldMk cId="3524584167" sldId="257"/>
            <ac:cxnSpMk id="68" creationId="{63E94A00-1A92-47F4-9E2D-E51DFF9016D4}"/>
          </ac:cxnSpMkLst>
        </pc:cxnChg>
        <pc:cxnChg chg="add del">
          <ac:chgData name="chloe-may southway" userId="4c0dc31c8ae8ceba" providerId="LiveId" clId="{88F4A99F-1031-D543-8412-FABDA225B4A4}" dt="2019-11-15T20:05:03.137" v="596" actId="26606"/>
          <ac:cxnSpMkLst>
            <pc:docMk/>
            <pc:sldMk cId="3524584167" sldId="257"/>
            <ac:cxnSpMk id="72" creationId="{8042755C-F24C-4D08-8E4C-E646382C3634}"/>
          </ac:cxnSpMkLst>
        </pc:cxnChg>
        <pc:cxnChg chg="add del">
          <ac:chgData name="chloe-may southway" userId="4c0dc31c8ae8ceba" providerId="LiveId" clId="{88F4A99F-1031-D543-8412-FABDA225B4A4}" dt="2019-11-15T20:05:03.137" v="596" actId="26606"/>
          <ac:cxnSpMkLst>
            <pc:docMk/>
            <pc:sldMk cId="3524584167" sldId="257"/>
            <ac:cxnSpMk id="73" creationId="{63E94A00-1A92-47F4-9E2D-E51DFF9016D4}"/>
          </ac:cxnSpMkLst>
        </pc:cxnChg>
        <pc:cxnChg chg="add del">
          <ac:chgData name="chloe-may southway" userId="4c0dc31c8ae8ceba" providerId="LiveId" clId="{88F4A99F-1031-D543-8412-FABDA225B4A4}" dt="2019-11-15T20:05:03.137" v="596" actId="26606"/>
          <ac:cxnSpMkLst>
            <pc:docMk/>
            <pc:sldMk cId="3524584167" sldId="257"/>
            <ac:cxnSpMk id="75" creationId="{D259FEF2-F6A5-442F-BA10-4E39EECD0ABE}"/>
          </ac:cxnSpMkLst>
        </pc:cxnChg>
        <pc:cxnChg chg="add del">
          <ac:chgData name="chloe-may southway" userId="4c0dc31c8ae8ceba" providerId="LiveId" clId="{88F4A99F-1031-D543-8412-FABDA225B4A4}" dt="2019-11-15T20:05:04.242" v="598" actId="26606"/>
          <ac:cxnSpMkLst>
            <pc:docMk/>
            <pc:sldMk cId="3524584167" sldId="257"/>
            <ac:cxnSpMk id="80" creationId="{8042755C-F24C-4D08-8E4C-E646382C3634}"/>
          </ac:cxnSpMkLst>
        </pc:cxnChg>
        <pc:cxnChg chg="add del">
          <ac:chgData name="chloe-may southway" userId="4c0dc31c8ae8ceba" providerId="LiveId" clId="{88F4A99F-1031-D543-8412-FABDA225B4A4}" dt="2019-11-15T20:05:04.242" v="598" actId="26606"/>
          <ac:cxnSpMkLst>
            <pc:docMk/>
            <pc:sldMk cId="3524584167" sldId="257"/>
            <ac:cxnSpMk id="81" creationId="{63E94A00-1A92-47F4-9E2D-E51DFF9016D4}"/>
          </ac:cxnSpMkLst>
        </pc:cxnChg>
        <pc:cxnChg chg="add del">
          <ac:chgData name="chloe-may southway" userId="4c0dc31c8ae8ceba" providerId="LiveId" clId="{88F4A99F-1031-D543-8412-FABDA225B4A4}" dt="2019-11-15T20:05:04.242" v="598" actId="26606"/>
          <ac:cxnSpMkLst>
            <pc:docMk/>
            <pc:sldMk cId="3524584167" sldId="257"/>
            <ac:cxnSpMk id="83" creationId="{D259FEF2-F6A5-442F-BA10-4E39EECD0ABE}"/>
          </ac:cxnSpMkLst>
        </pc:cxnChg>
        <pc:cxnChg chg="add del">
          <ac:chgData name="chloe-may southway" userId="4c0dc31c8ae8ceba" providerId="LiveId" clId="{88F4A99F-1031-D543-8412-FABDA225B4A4}" dt="2019-11-15T20:05:05.361" v="600" actId="26606"/>
          <ac:cxnSpMkLst>
            <pc:docMk/>
            <pc:sldMk cId="3524584167" sldId="257"/>
            <ac:cxnSpMk id="88" creationId="{8042755C-F24C-4D08-8E4C-E646382C3634}"/>
          </ac:cxnSpMkLst>
        </pc:cxnChg>
        <pc:cxnChg chg="add del">
          <ac:chgData name="chloe-may southway" userId="4c0dc31c8ae8ceba" providerId="LiveId" clId="{88F4A99F-1031-D543-8412-FABDA225B4A4}" dt="2019-11-15T20:05:05.361" v="600" actId="26606"/>
          <ac:cxnSpMkLst>
            <pc:docMk/>
            <pc:sldMk cId="3524584167" sldId="257"/>
            <ac:cxnSpMk id="89" creationId="{63E94A00-1A92-47F4-9E2D-E51DFF9016D4}"/>
          </ac:cxnSpMkLst>
        </pc:cxnChg>
        <pc:cxnChg chg="add del">
          <ac:chgData name="chloe-may southway" userId="4c0dc31c8ae8ceba" providerId="LiveId" clId="{88F4A99F-1031-D543-8412-FABDA225B4A4}" dt="2019-11-15T20:05:05.361" v="600" actId="26606"/>
          <ac:cxnSpMkLst>
            <pc:docMk/>
            <pc:sldMk cId="3524584167" sldId="257"/>
            <ac:cxnSpMk id="92" creationId="{9EBB0476-5CF0-4F44-8D68-5D42D7AEE43A}"/>
          </ac:cxnSpMkLst>
        </pc:cxnChg>
        <pc:cxnChg chg="add del">
          <ac:chgData name="chloe-may southway" userId="4c0dc31c8ae8ceba" providerId="LiveId" clId="{88F4A99F-1031-D543-8412-FABDA225B4A4}" dt="2019-11-15T20:05:05.361" v="600" actId="26606"/>
          <ac:cxnSpMkLst>
            <pc:docMk/>
            <pc:sldMk cId="3524584167" sldId="257"/>
            <ac:cxnSpMk id="94" creationId="{FE1A49CE-B63D-457A-A180-1C883E1A63D2}"/>
          </ac:cxnSpMkLst>
        </pc:cxnChg>
        <pc:cxnChg chg="add del">
          <ac:chgData name="chloe-may southway" userId="4c0dc31c8ae8ceba" providerId="LiveId" clId="{88F4A99F-1031-D543-8412-FABDA225B4A4}" dt="2019-11-15T20:05:07.785" v="602" actId="26606"/>
          <ac:cxnSpMkLst>
            <pc:docMk/>
            <pc:sldMk cId="3524584167" sldId="257"/>
            <ac:cxnSpMk id="98" creationId="{8042755C-F24C-4D08-8E4C-E646382C3634}"/>
          </ac:cxnSpMkLst>
        </pc:cxnChg>
        <pc:cxnChg chg="add del">
          <ac:chgData name="chloe-may southway" userId="4c0dc31c8ae8ceba" providerId="LiveId" clId="{88F4A99F-1031-D543-8412-FABDA225B4A4}" dt="2019-11-15T20:05:07.785" v="602" actId="26606"/>
          <ac:cxnSpMkLst>
            <pc:docMk/>
            <pc:sldMk cId="3524584167" sldId="257"/>
            <ac:cxnSpMk id="99" creationId="{63E94A00-1A92-47F4-9E2D-E51DFF9016D4}"/>
          </ac:cxnSpMkLst>
        </pc:cxnChg>
        <pc:cxnChg chg="add del">
          <ac:chgData name="chloe-may southway" userId="4c0dc31c8ae8ceba" providerId="LiveId" clId="{88F4A99F-1031-D543-8412-FABDA225B4A4}" dt="2019-11-15T20:05:07.785" v="602" actId="26606"/>
          <ac:cxnSpMkLst>
            <pc:docMk/>
            <pc:sldMk cId="3524584167" sldId="257"/>
            <ac:cxnSpMk id="102" creationId="{9EBB0476-5CF0-4F44-8D68-5D42D7AEE43A}"/>
          </ac:cxnSpMkLst>
        </pc:cxnChg>
        <pc:cxnChg chg="add del">
          <ac:chgData name="chloe-may southway" userId="4c0dc31c8ae8ceba" providerId="LiveId" clId="{88F4A99F-1031-D543-8412-FABDA225B4A4}" dt="2019-11-15T20:05:07.785" v="602" actId="26606"/>
          <ac:cxnSpMkLst>
            <pc:docMk/>
            <pc:sldMk cId="3524584167" sldId="257"/>
            <ac:cxnSpMk id="105" creationId="{FE1A49CE-B63D-457A-A180-1C883E1A63D2}"/>
          </ac:cxnSpMkLst>
        </pc:cxnChg>
        <pc:cxnChg chg="add del">
          <ac:chgData name="chloe-may southway" userId="4c0dc31c8ae8ceba" providerId="LiveId" clId="{88F4A99F-1031-D543-8412-FABDA225B4A4}" dt="2019-11-15T20:05:09.565" v="604" actId="26606"/>
          <ac:cxnSpMkLst>
            <pc:docMk/>
            <pc:sldMk cId="3524584167" sldId="257"/>
            <ac:cxnSpMk id="109" creationId="{8042755C-F24C-4D08-8E4C-E646382C3634}"/>
          </ac:cxnSpMkLst>
        </pc:cxnChg>
        <pc:cxnChg chg="add del">
          <ac:chgData name="chloe-may southway" userId="4c0dc31c8ae8ceba" providerId="LiveId" clId="{88F4A99F-1031-D543-8412-FABDA225B4A4}" dt="2019-11-15T20:05:09.565" v="604" actId="26606"/>
          <ac:cxnSpMkLst>
            <pc:docMk/>
            <pc:sldMk cId="3524584167" sldId="257"/>
            <ac:cxnSpMk id="110" creationId="{63E94A00-1A92-47F4-9E2D-E51DFF9016D4}"/>
          </ac:cxnSpMkLst>
        </pc:cxnChg>
        <pc:cxnChg chg="add del">
          <ac:chgData name="chloe-may southway" userId="4c0dc31c8ae8ceba" providerId="LiveId" clId="{88F4A99F-1031-D543-8412-FABDA225B4A4}" dt="2019-11-15T20:05:09.565" v="604" actId="26606"/>
          <ac:cxnSpMkLst>
            <pc:docMk/>
            <pc:sldMk cId="3524584167" sldId="257"/>
            <ac:cxnSpMk id="113" creationId="{9EBB0476-5CF0-4F44-8D68-5D42D7AEE43A}"/>
          </ac:cxnSpMkLst>
        </pc:cxnChg>
        <pc:cxnChg chg="add del">
          <ac:chgData name="chloe-may southway" userId="4c0dc31c8ae8ceba" providerId="LiveId" clId="{88F4A99F-1031-D543-8412-FABDA225B4A4}" dt="2019-11-15T20:05:09.565" v="604" actId="26606"/>
          <ac:cxnSpMkLst>
            <pc:docMk/>
            <pc:sldMk cId="3524584167" sldId="257"/>
            <ac:cxnSpMk id="116" creationId="{FE1A49CE-B63D-457A-A180-1C883E1A63D2}"/>
          </ac:cxnSpMkLst>
        </pc:cxnChg>
        <pc:cxnChg chg="add del">
          <ac:chgData name="chloe-may southway" userId="4c0dc31c8ae8ceba" providerId="LiveId" clId="{88F4A99F-1031-D543-8412-FABDA225B4A4}" dt="2019-11-15T20:05:11.322" v="606" actId="26606"/>
          <ac:cxnSpMkLst>
            <pc:docMk/>
            <pc:sldMk cId="3524584167" sldId="257"/>
            <ac:cxnSpMk id="120" creationId="{8042755C-F24C-4D08-8E4C-E646382C3634}"/>
          </ac:cxnSpMkLst>
        </pc:cxnChg>
        <pc:cxnChg chg="add del">
          <ac:chgData name="chloe-may southway" userId="4c0dc31c8ae8ceba" providerId="LiveId" clId="{88F4A99F-1031-D543-8412-FABDA225B4A4}" dt="2019-11-15T20:05:11.322" v="606" actId="26606"/>
          <ac:cxnSpMkLst>
            <pc:docMk/>
            <pc:sldMk cId="3524584167" sldId="257"/>
            <ac:cxnSpMk id="121" creationId="{63E94A00-1A92-47F4-9E2D-E51DFF9016D4}"/>
          </ac:cxnSpMkLst>
        </pc:cxnChg>
        <pc:cxnChg chg="add del">
          <ac:chgData name="chloe-may southway" userId="4c0dc31c8ae8ceba" providerId="LiveId" clId="{88F4A99F-1031-D543-8412-FABDA225B4A4}" dt="2019-11-15T20:05:11.322" v="606" actId="26606"/>
          <ac:cxnSpMkLst>
            <pc:docMk/>
            <pc:sldMk cId="3524584167" sldId="257"/>
            <ac:cxnSpMk id="123" creationId="{D259FEF2-F6A5-442F-BA10-4E39EECD0ABE}"/>
          </ac:cxnSpMkLst>
        </pc:cxnChg>
        <pc:cxnChg chg="add del">
          <ac:chgData name="chloe-may southway" userId="4c0dc31c8ae8ceba" providerId="LiveId" clId="{88F4A99F-1031-D543-8412-FABDA225B4A4}" dt="2019-11-15T20:05:12.453" v="608" actId="26606"/>
          <ac:cxnSpMkLst>
            <pc:docMk/>
            <pc:sldMk cId="3524584167" sldId="257"/>
            <ac:cxnSpMk id="128" creationId="{8042755C-F24C-4D08-8E4C-E646382C3634}"/>
          </ac:cxnSpMkLst>
        </pc:cxnChg>
        <pc:cxnChg chg="add del">
          <ac:chgData name="chloe-may southway" userId="4c0dc31c8ae8ceba" providerId="LiveId" clId="{88F4A99F-1031-D543-8412-FABDA225B4A4}" dt="2019-11-15T20:05:12.453" v="608" actId="26606"/>
          <ac:cxnSpMkLst>
            <pc:docMk/>
            <pc:sldMk cId="3524584167" sldId="257"/>
            <ac:cxnSpMk id="129" creationId="{63E94A00-1A92-47F4-9E2D-E51DFF9016D4}"/>
          </ac:cxnSpMkLst>
        </pc:cxnChg>
        <pc:cxnChg chg="add del">
          <ac:chgData name="chloe-may southway" userId="4c0dc31c8ae8ceba" providerId="LiveId" clId="{88F4A99F-1031-D543-8412-FABDA225B4A4}" dt="2019-11-15T20:05:12.453" v="608" actId="26606"/>
          <ac:cxnSpMkLst>
            <pc:docMk/>
            <pc:sldMk cId="3524584167" sldId="257"/>
            <ac:cxnSpMk id="131" creationId="{D259FEF2-F6A5-442F-BA10-4E39EECD0ABE}"/>
          </ac:cxnSpMkLst>
        </pc:cxnChg>
        <pc:cxnChg chg="add del">
          <ac:chgData name="chloe-may southway" userId="4c0dc31c8ae8ceba" providerId="LiveId" clId="{88F4A99F-1031-D543-8412-FABDA225B4A4}" dt="2019-11-18T11:47:18.340" v="819" actId="26606"/>
          <ac:cxnSpMkLst>
            <pc:docMk/>
            <pc:sldMk cId="3524584167" sldId="257"/>
            <ac:cxnSpMk id="136" creationId="{8042755C-F24C-4D08-8E4C-E646382C3634}"/>
          </ac:cxnSpMkLst>
        </pc:cxnChg>
        <pc:cxnChg chg="add del">
          <ac:chgData name="chloe-may southway" userId="4c0dc31c8ae8ceba" providerId="LiveId" clId="{88F4A99F-1031-D543-8412-FABDA225B4A4}" dt="2019-11-18T11:47:18.340" v="819" actId="26606"/>
          <ac:cxnSpMkLst>
            <pc:docMk/>
            <pc:sldMk cId="3524584167" sldId="257"/>
            <ac:cxnSpMk id="137" creationId="{63E94A00-1A92-47F4-9E2D-E51DFF9016D4}"/>
          </ac:cxnSpMkLst>
        </pc:cxnChg>
        <pc:cxnChg chg="add del">
          <ac:chgData name="chloe-may southway" userId="4c0dc31c8ae8ceba" providerId="LiveId" clId="{88F4A99F-1031-D543-8412-FABDA225B4A4}" dt="2019-11-18T11:47:18.340" v="819" actId="26606"/>
          <ac:cxnSpMkLst>
            <pc:docMk/>
            <pc:sldMk cId="3524584167" sldId="257"/>
            <ac:cxnSpMk id="140" creationId="{39EC1CB8-4497-451C-9F6C-6BC9B650565D}"/>
          </ac:cxnSpMkLst>
        </pc:cxnChg>
        <pc:cxnChg chg="add del">
          <ac:chgData name="chloe-may southway" userId="4c0dc31c8ae8ceba" providerId="LiveId" clId="{88F4A99F-1031-D543-8412-FABDA225B4A4}" dt="2019-11-18T11:47:10.204" v="804" actId="26606"/>
          <ac:cxnSpMkLst>
            <pc:docMk/>
            <pc:sldMk cId="3524584167" sldId="257"/>
            <ac:cxnSpMk id="145" creationId="{8042755C-F24C-4D08-8E4C-E646382C3634}"/>
          </ac:cxnSpMkLst>
        </pc:cxnChg>
        <pc:cxnChg chg="add del">
          <ac:chgData name="chloe-may southway" userId="4c0dc31c8ae8ceba" providerId="LiveId" clId="{88F4A99F-1031-D543-8412-FABDA225B4A4}" dt="2019-11-18T11:47:10.204" v="804" actId="26606"/>
          <ac:cxnSpMkLst>
            <pc:docMk/>
            <pc:sldMk cId="3524584167" sldId="257"/>
            <ac:cxnSpMk id="146" creationId="{63E94A00-1A92-47F4-9E2D-E51DFF9016D4}"/>
          </ac:cxnSpMkLst>
        </pc:cxnChg>
        <pc:cxnChg chg="add del">
          <ac:chgData name="chloe-may southway" userId="4c0dc31c8ae8ceba" providerId="LiveId" clId="{88F4A99F-1031-D543-8412-FABDA225B4A4}" dt="2019-11-18T11:47:11.016" v="806" actId="26606"/>
          <ac:cxnSpMkLst>
            <pc:docMk/>
            <pc:sldMk cId="3524584167" sldId="257"/>
            <ac:cxnSpMk id="150" creationId="{8042755C-F24C-4D08-8E4C-E646382C3634}"/>
          </ac:cxnSpMkLst>
        </pc:cxnChg>
        <pc:cxnChg chg="add del">
          <ac:chgData name="chloe-may southway" userId="4c0dc31c8ae8ceba" providerId="LiveId" clId="{88F4A99F-1031-D543-8412-FABDA225B4A4}" dt="2019-11-18T11:47:11.016" v="806" actId="26606"/>
          <ac:cxnSpMkLst>
            <pc:docMk/>
            <pc:sldMk cId="3524584167" sldId="257"/>
            <ac:cxnSpMk id="151" creationId="{63E94A00-1A92-47F4-9E2D-E51DFF9016D4}"/>
          </ac:cxnSpMkLst>
        </pc:cxnChg>
        <pc:cxnChg chg="add del">
          <ac:chgData name="chloe-may southway" userId="4c0dc31c8ae8ceba" providerId="LiveId" clId="{88F4A99F-1031-D543-8412-FABDA225B4A4}" dt="2019-11-18T11:47:11.016" v="806" actId="26606"/>
          <ac:cxnSpMkLst>
            <pc:docMk/>
            <pc:sldMk cId="3524584167" sldId="257"/>
            <ac:cxnSpMk id="154" creationId="{9EBB0476-5CF0-4F44-8D68-5D42D7AEE43A}"/>
          </ac:cxnSpMkLst>
        </pc:cxnChg>
        <pc:cxnChg chg="add del">
          <ac:chgData name="chloe-may southway" userId="4c0dc31c8ae8ceba" providerId="LiveId" clId="{88F4A99F-1031-D543-8412-FABDA225B4A4}" dt="2019-11-18T11:47:11.016" v="806" actId="26606"/>
          <ac:cxnSpMkLst>
            <pc:docMk/>
            <pc:sldMk cId="3524584167" sldId="257"/>
            <ac:cxnSpMk id="157" creationId="{FE1A49CE-B63D-457A-A180-1C883E1A63D2}"/>
          </ac:cxnSpMkLst>
        </pc:cxnChg>
        <pc:cxnChg chg="add del">
          <ac:chgData name="chloe-may southway" userId="4c0dc31c8ae8ceba" providerId="LiveId" clId="{88F4A99F-1031-D543-8412-FABDA225B4A4}" dt="2019-11-18T11:47:11.710" v="808" actId="26606"/>
          <ac:cxnSpMkLst>
            <pc:docMk/>
            <pc:sldMk cId="3524584167" sldId="257"/>
            <ac:cxnSpMk id="161" creationId="{8042755C-F24C-4D08-8E4C-E646382C3634}"/>
          </ac:cxnSpMkLst>
        </pc:cxnChg>
        <pc:cxnChg chg="add del">
          <ac:chgData name="chloe-may southway" userId="4c0dc31c8ae8ceba" providerId="LiveId" clId="{88F4A99F-1031-D543-8412-FABDA225B4A4}" dt="2019-11-18T11:47:11.710" v="808" actId="26606"/>
          <ac:cxnSpMkLst>
            <pc:docMk/>
            <pc:sldMk cId="3524584167" sldId="257"/>
            <ac:cxnSpMk id="162" creationId="{63E94A00-1A92-47F4-9E2D-E51DFF9016D4}"/>
          </ac:cxnSpMkLst>
        </pc:cxnChg>
        <pc:cxnChg chg="add del">
          <ac:chgData name="chloe-may southway" userId="4c0dc31c8ae8ceba" providerId="LiveId" clId="{88F4A99F-1031-D543-8412-FABDA225B4A4}" dt="2019-11-18T11:47:11.710" v="808" actId="26606"/>
          <ac:cxnSpMkLst>
            <pc:docMk/>
            <pc:sldMk cId="3524584167" sldId="257"/>
            <ac:cxnSpMk id="164" creationId="{D259FEF2-F6A5-442F-BA10-4E39EECD0ABE}"/>
          </ac:cxnSpMkLst>
        </pc:cxnChg>
        <pc:cxnChg chg="add del">
          <ac:chgData name="chloe-may southway" userId="4c0dc31c8ae8ceba" providerId="LiveId" clId="{88F4A99F-1031-D543-8412-FABDA225B4A4}" dt="2019-11-18T11:47:12.377" v="810" actId="26606"/>
          <ac:cxnSpMkLst>
            <pc:docMk/>
            <pc:sldMk cId="3524584167" sldId="257"/>
            <ac:cxnSpMk id="169" creationId="{8042755C-F24C-4D08-8E4C-E646382C3634}"/>
          </ac:cxnSpMkLst>
        </pc:cxnChg>
        <pc:cxnChg chg="add del">
          <ac:chgData name="chloe-may southway" userId="4c0dc31c8ae8ceba" providerId="LiveId" clId="{88F4A99F-1031-D543-8412-FABDA225B4A4}" dt="2019-11-18T11:47:12.377" v="810" actId="26606"/>
          <ac:cxnSpMkLst>
            <pc:docMk/>
            <pc:sldMk cId="3524584167" sldId="257"/>
            <ac:cxnSpMk id="170" creationId="{63E94A00-1A92-47F4-9E2D-E51DFF9016D4}"/>
          </ac:cxnSpMkLst>
        </pc:cxnChg>
        <pc:cxnChg chg="add del">
          <ac:chgData name="chloe-may southway" userId="4c0dc31c8ae8ceba" providerId="LiveId" clId="{88F4A99F-1031-D543-8412-FABDA225B4A4}" dt="2019-11-18T11:47:12.377" v="810" actId="26606"/>
          <ac:cxnSpMkLst>
            <pc:docMk/>
            <pc:sldMk cId="3524584167" sldId="257"/>
            <ac:cxnSpMk id="173" creationId="{9EBB0476-5CF0-4F44-8D68-5D42D7AEE43A}"/>
          </ac:cxnSpMkLst>
        </pc:cxnChg>
        <pc:cxnChg chg="add del">
          <ac:chgData name="chloe-may southway" userId="4c0dc31c8ae8ceba" providerId="LiveId" clId="{88F4A99F-1031-D543-8412-FABDA225B4A4}" dt="2019-11-18T11:47:12.377" v="810" actId="26606"/>
          <ac:cxnSpMkLst>
            <pc:docMk/>
            <pc:sldMk cId="3524584167" sldId="257"/>
            <ac:cxnSpMk id="176" creationId="{FE1A49CE-B63D-457A-A180-1C883E1A63D2}"/>
          </ac:cxnSpMkLst>
        </pc:cxnChg>
        <pc:cxnChg chg="add del">
          <ac:chgData name="chloe-may southway" userId="4c0dc31c8ae8ceba" providerId="LiveId" clId="{88F4A99F-1031-D543-8412-FABDA225B4A4}" dt="2019-11-18T11:47:14.456" v="812" actId="26606"/>
          <ac:cxnSpMkLst>
            <pc:docMk/>
            <pc:sldMk cId="3524584167" sldId="257"/>
            <ac:cxnSpMk id="180" creationId="{8042755C-F24C-4D08-8E4C-E646382C3634}"/>
          </ac:cxnSpMkLst>
        </pc:cxnChg>
        <pc:cxnChg chg="add del">
          <ac:chgData name="chloe-may southway" userId="4c0dc31c8ae8ceba" providerId="LiveId" clId="{88F4A99F-1031-D543-8412-FABDA225B4A4}" dt="2019-11-18T11:47:14.456" v="812" actId="26606"/>
          <ac:cxnSpMkLst>
            <pc:docMk/>
            <pc:sldMk cId="3524584167" sldId="257"/>
            <ac:cxnSpMk id="181" creationId="{63E94A00-1A92-47F4-9E2D-E51DFF9016D4}"/>
          </ac:cxnSpMkLst>
        </pc:cxnChg>
        <pc:cxnChg chg="add del">
          <ac:chgData name="chloe-may southway" userId="4c0dc31c8ae8ceba" providerId="LiveId" clId="{88F4A99F-1031-D543-8412-FABDA225B4A4}" dt="2019-11-18T11:47:14.456" v="812" actId="26606"/>
          <ac:cxnSpMkLst>
            <pc:docMk/>
            <pc:sldMk cId="3524584167" sldId="257"/>
            <ac:cxnSpMk id="184" creationId="{39EC1CB8-4497-451C-9F6C-6BC9B650565D}"/>
          </ac:cxnSpMkLst>
        </pc:cxnChg>
        <pc:cxnChg chg="add del">
          <ac:chgData name="chloe-may southway" userId="4c0dc31c8ae8ceba" providerId="LiveId" clId="{88F4A99F-1031-D543-8412-FABDA225B4A4}" dt="2019-11-18T11:47:16.222" v="814" actId="26606"/>
          <ac:cxnSpMkLst>
            <pc:docMk/>
            <pc:sldMk cId="3524584167" sldId="257"/>
            <ac:cxnSpMk id="189" creationId="{8042755C-F24C-4D08-8E4C-E646382C3634}"/>
          </ac:cxnSpMkLst>
        </pc:cxnChg>
        <pc:cxnChg chg="add del">
          <ac:chgData name="chloe-may southway" userId="4c0dc31c8ae8ceba" providerId="LiveId" clId="{88F4A99F-1031-D543-8412-FABDA225B4A4}" dt="2019-11-18T11:47:16.222" v="814" actId="26606"/>
          <ac:cxnSpMkLst>
            <pc:docMk/>
            <pc:sldMk cId="3524584167" sldId="257"/>
            <ac:cxnSpMk id="190" creationId="{63E94A00-1A92-47F4-9E2D-E51DFF9016D4}"/>
          </ac:cxnSpMkLst>
        </pc:cxnChg>
        <pc:cxnChg chg="add del">
          <ac:chgData name="chloe-may southway" userId="4c0dc31c8ae8ceba" providerId="LiveId" clId="{88F4A99F-1031-D543-8412-FABDA225B4A4}" dt="2019-11-18T11:47:16.222" v="814" actId="26606"/>
          <ac:cxnSpMkLst>
            <pc:docMk/>
            <pc:sldMk cId="3524584167" sldId="257"/>
            <ac:cxnSpMk id="193" creationId="{9EBB0476-5CF0-4F44-8D68-5D42D7AEE43A}"/>
          </ac:cxnSpMkLst>
        </pc:cxnChg>
        <pc:cxnChg chg="add del">
          <ac:chgData name="chloe-may southway" userId="4c0dc31c8ae8ceba" providerId="LiveId" clId="{88F4A99F-1031-D543-8412-FABDA225B4A4}" dt="2019-11-18T11:47:16.222" v="814" actId="26606"/>
          <ac:cxnSpMkLst>
            <pc:docMk/>
            <pc:sldMk cId="3524584167" sldId="257"/>
            <ac:cxnSpMk id="196" creationId="{FE1A49CE-B63D-457A-A180-1C883E1A63D2}"/>
          </ac:cxnSpMkLst>
        </pc:cxnChg>
        <pc:cxnChg chg="add del">
          <ac:chgData name="chloe-may southway" userId="4c0dc31c8ae8ceba" providerId="LiveId" clId="{88F4A99F-1031-D543-8412-FABDA225B4A4}" dt="2019-11-18T11:47:17.126" v="816" actId="26606"/>
          <ac:cxnSpMkLst>
            <pc:docMk/>
            <pc:sldMk cId="3524584167" sldId="257"/>
            <ac:cxnSpMk id="200" creationId="{8042755C-F24C-4D08-8E4C-E646382C3634}"/>
          </ac:cxnSpMkLst>
        </pc:cxnChg>
        <pc:cxnChg chg="add del">
          <ac:chgData name="chloe-may southway" userId="4c0dc31c8ae8ceba" providerId="LiveId" clId="{88F4A99F-1031-D543-8412-FABDA225B4A4}" dt="2019-11-18T11:47:17.126" v="816" actId="26606"/>
          <ac:cxnSpMkLst>
            <pc:docMk/>
            <pc:sldMk cId="3524584167" sldId="257"/>
            <ac:cxnSpMk id="201" creationId="{63E94A00-1A92-47F4-9E2D-E51DFF9016D4}"/>
          </ac:cxnSpMkLst>
        </pc:cxnChg>
        <pc:cxnChg chg="add del">
          <ac:chgData name="chloe-may southway" userId="4c0dc31c8ae8ceba" providerId="LiveId" clId="{88F4A99F-1031-D543-8412-FABDA225B4A4}" dt="2019-11-18T11:47:17.126" v="816" actId="26606"/>
          <ac:cxnSpMkLst>
            <pc:docMk/>
            <pc:sldMk cId="3524584167" sldId="257"/>
            <ac:cxnSpMk id="203" creationId="{D259FEF2-F6A5-442F-BA10-4E39EECD0ABE}"/>
          </ac:cxnSpMkLst>
        </pc:cxnChg>
        <pc:cxnChg chg="add del">
          <ac:chgData name="chloe-may southway" userId="4c0dc31c8ae8ceba" providerId="LiveId" clId="{88F4A99F-1031-D543-8412-FABDA225B4A4}" dt="2019-11-18T11:47:18.289" v="818" actId="26606"/>
          <ac:cxnSpMkLst>
            <pc:docMk/>
            <pc:sldMk cId="3524584167" sldId="257"/>
            <ac:cxnSpMk id="208" creationId="{8042755C-F24C-4D08-8E4C-E646382C3634}"/>
          </ac:cxnSpMkLst>
        </pc:cxnChg>
        <pc:cxnChg chg="add del">
          <ac:chgData name="chloe-may southway" userId="4c0dc31c8ae8ceba" providerId="LiveId" clId="{88F4A99F-1031-D543-8412-FABDA225B4A4}" dt="2019-11-18T11:47:18.289" v="818" actId="26606"/>
          <ac:cxnSpMkLst>
            <pc:docMk/>
            <pc:sldMk cId="3524584167" sldId="257"/>
            <ac:cxnSpMk id="209" creationId="{63E94A00-1A92-47F4-9E2D-E51DFF9016D4}"/>
          </ac:cxnSpMkLst>
        </pc:cxnChg>
        <pc:cxnChg chg="add del">
          <ac:chgData name="chloe-may southway" userId="4c0dc31c8ae8ceba" providerId="LiveId" clId="{88F4A99F-1031-D543-8412-FABDA225B4A4}" dt="2019-11-18T11:47:18.289" v="818" actId="26606"/>
          <ac:cxnSpMkLst>
            <pc:docMk/>
            <pc:sldMk cId="3524584167" sldId="257"/>
            <ac:cxnSpMk id="212" creationId="{9EBB0476-5CF0-4F44-8D68-5D42D7AEE43A}"/>
          </ac:cxnSpMkLst>
        </pc:cxnChg>
        <pc:cxnChg chg="add del">
          <ac:chgData name="chloe-may southway" userId="4c0dc31c8ae8ceba" providerId="LiveId" clId="{88F4A99F-1031-D543-8412-FABDA225B4A4}" dt="2019-11-18T11:47:18.289" v="818" actId="26606"/>
          <ac:cxnSpMkLst>
            <pc:docMk/>
            <pc:sldMk cId="3524584167" sldId="257"/>
            <ac:cxnSpMk id="215" creationId="{FE1A49CE-B63D-457A-A180-1C883E1A63D2}"/>
          </ac:cxnSpMkLst>
        </pc:cxnChg>
        <pc:cxnChg chg="add">
          <ac:chgData name="chloe-may southway" userId="4c0dc31c8ae8ceba" providerId="LiveId" clId="{88F4A99F-1031-D543-8412-FABDA225B4A4}" dt="2019-11-18T11:47:18.340" v="819" actId="26606"/>
          <ac:cxnSpMkLst>
            <pc:docMk/>
            <pc:sldMk cId="3524584167" sldId="257"/>
            <ac:cxnSpMk id="219" creationId="{8042755C-F24C-4D08-8E4C-E646382C3634}"/>
          </ac:cxnSpMkLst>
        </pc:cxnChg>
        <pc:cxnChg chg="add">
          <ac:chgData name="chloe-may southway" userId="4c0dc31c8ae8ceba" providerId="LiveId" clId="{88F4A99F-1031-D543-8412-FABDA225B4A4}" dt="2019-11-18T11:47:18.340" v="819" actId="26606"/>
          <ac:cxnSpMkLst>
            <pc:docMk/>
            <pc:sldMk cId="3524584167" sldId="257"/>
            <ac:cxnSpMk id="220" creationId="{63E94A00-1A92-47F4-9E2D-E51DFF9016D4}"/>
          </ac:cxnSpMkLst>
        </pc:cxnChg>
      </pc:sldChg>
      <pc:sldChg chg="addSp delSp modSp add mod ord setBg setClrOvrMap delDesignElem">
        <pc:chgData name="chloe-may southway" userId="4c0dc31c8ae8ceba" providerId="LiveId" clId="{88F4A99F-1031-D543-8412-FABDA225B4A4}" dt="2019-11-18T11:51:11.622" v="868" actId="207"/>
        <pc:sldMkLst>
          <pc:docMk/>
          <pc:sldMk cId="2075557838" sldId="258"/>
        </pc:sldMkLst>
        <pc:spChg chg="mod">
          <ac:chgData name="chloe-may southway" userId="4c0dc31c8ae8ceba" providerId="LiveId" clId="{88F4A99F-1031-D543-8412-FABDA225B4A4}" dt="2019-11-18T11:45:23.054" v="774" actId="26606"/>
          <ac:spMkLst>
            <pc:docMk/>
            <pc:sldMk cId="2075557838" sldId="258"/>
            <ac:spMk id="2" creationId="{2C4B2926-7318-634E-8849-201969AD5636}"/>
          </ac:spMkLst>
        </pc:spChg>
        <pc:spChg chg="add del mod">
          <ac:chgData name="chloe-may southway" userId="4c0dc31c8ae8ceba" providerId="LiveId" clId="{88F4A99F-1031-D543-8412-FABDA225B4A4}" dt="2019-11-15T19:57:34.694" v="405" actId="26606"/>
          <ac:spMkLst>
            <pc:docMk/>
            <pc:sldMk cId="2075557838" sldId="258"/>
            <ac:spMk id="3" creationId="{BFA49CDC-3BCD-804A-9E38-052C60FC0762}"/>
          </ac:spMkLst>
        </pc:spChg>
        <pc:spChg chg="add del">
          <ac:chgData name="chloe-may southway" userId="4c0dc31c8ae8ceba" providerId="LiveId" clId="{88F4A99F-1031-D543-8412-FABDA225B4A4}" dt="2019-11-15T19:58:07.018" v="446" actId="26606"/>
          <ac:spMkLst>
            <pc:docMk/>
            <pc:sldMk cId="2075557838" sldId="258"/>
            <ac:spMk id="8" creationId="{416A0E3C-60E6-4F39-BC55-5F7C224E1F7C}"/>
          </ac:spMkLst>
        </pc:spChg>
        <pc:spChg chg="add del">
          <ac:chgData name="chloe-may southway" userId="4c0dc31c8ae8ceba" providerId="LiveId" clId="{88F4A99F-1031-D543-8412-FABDA225B4A4}" dt="2019-11-15T19:57:34.682" v="404" actId="26606"/>
          <ac:spMkLst>
            <pc:docMk/>
            <pc:sldMk cId="2075557838" sldId="258"/>
            <ac:spMk id="10" creationId="{416A0E3C-60E6-4F39-BC55-5F7C224E1F7C}"/>
          </ac:spMkLst>
        </pc:spChg>
        <pc:spChg chg="add del">
          <ac:chgData name="chloe-may southway" userId="4c0dc31c8ae8ceba" providerId="LiveId" clId="{88F4A99F-1031-D543-8412-FABDA225B4A4}" dt="2019-11-15T19:58:07.018" v="446" actId="26606"/>
          <ac:spMkLst>
            <pc:docMk/>
            <pc:sldMk cId="2075557838" sldId="258"/>
            <ac:spMk id="14" creationId="{7AAC67C3-831B-4AB1-A259-DFB839CAFAFC}"/>
          </ac:spMkLst>
        </pc:spChg>
        <pc:spChg chg="add del">
          <ac:chgData name="chloe-may southway" userId="4c0dc31c8ae8ceba" providerId="LiveId" clId="{88F4A99F-1031-D543-8412-FABDA225B4A4}" dt="2019-11-15T19:58:07.018" v="446" actId="26606"/>
          <ac:spMkLst>
            <pc:docMk/>
            <pc:sldMk cId="2075557838" sldId="258"/>
            <ac:spMk id="16" creationId="{3741B58E-3B65-4A01-A276-975AB2CF8A08}"/>
          </ac:spMkLst>
        </pc:spChg>
        <pc:spChg chg="add del">
          <ac:chgData name="chloe-may southway" userId="4c0dc31c8ae8ceba" providerId="LiveId" clId="{88F4A99F-1031-D543-8412-FABDA225B4A4}" dt="2019-11-15T19:58:07.018" v="446" actId="26606"/>
          <ac:spMkLst>
            <pc:docMk/>
            <pc:sldMk cId="2075557838" sldId="258"/>
            <ac:spMk id="17" creationId="{BFA49CDC-3BCD-804A-9E38-052C60FC0762}"/>
          </ac:spMkLst>
        </pc:spChg>
        <pc:spChg chg="add del">
          <ac:chgData name="chloe-may southway" userId="4c0dc31c8ae8ceba" providerId="LiveId" clId="{88F4A99F-1031-D543-8412-FABDA225B4A4}" dt="2019-11-15T19:57:39.839" v="407" actId="26606"/>
          <ac:spMkLst>
            <pc:docMk/>
            <pc:sldMk cId="2075557838" sldId="258"/>
            <ac:spMk id="22" creationId="{416A0E3C-60E6-4F39-BC55-5F7C224E1F7C}"/>
          </ac:spMkLst>
        </pc:spChg>
        <pc:spChg chg="add del">
          <ac:chgData name="chloe-may southway" userId="4c0dc31c8ae8ceba" providerId="LiveId" clId="{88F4A99F-1031-D543-8412-FABDA225B4A4}" dt="2019-11-15T19:57:39.839" v="407" actId="26606"/>
          <ac:spMkLst>
            <pc:docMk/>
            <pc:sldMk cId="2075557838" sldId="258"/>
            <ac:spMk id="26" creationId="{3741B58E-3B65-4A01-A276-975AB2CF8A08}"/>
          </ac:spMkLst>
        </pc:spChg>
        <pc:spChg chg="add del">
          <ac:chgData name="chloe-may southway" userId="4c0dc31c8ae8ceba" providerId="LiveId" clId="{88F4A99F-1031-D543-8412-FABDA225B4A4}" dt="2019-11-15T19:57:39.839" v="407" actId="26606"/>
          <ac:spMkLst>
            <pc:docMk/>
            <pc:sldMk cId="2075557838" sldId="258"/>
            <ac:spMk id="28" creationId="{7AAC67C3-831B-4AB1-A259-DFB839CAFAFC}"/>
          </ac:spMkLst>
        </pc:spChg>
        <pc:spChg chg="add del">
          <ac:chgData name="chloe-may southway" userId="4c0dc31c8ae8ceba" providerId="LiveId" clId="{88F4A99F-1031-D543-8412-FABDA225B4A4}" dt="2019-11-15T19:57:46.923" v="409" actId="26606"/>
          <ac:spMkLst>
            <pc:docMk/>
            <pc:sldMk cId="2075557838" sldId="258"/>
            <ac:spMk id="31" creationId="{416A0E3C-60E6-4F39-BC55-5F7C224E1F7C}"/>
          </ac:spMkLst>
        </pc:spChg>
        <pc:spChg chg="add del">
          <ac:chgData name="chloe-may southway" userId="4c0dc31c8ae8ceba" providerId="LiveId" clId="{88F4A99F-1031-D543-8412-FABDA225B4A4}" dt="2019-11-15T19:57:46.923" v="409" actId="26606"/>
          <ac:spMkLst>
            <pc:docMk/>
            <pc:sldMk cId="2075557838" sldId="258"/>
            <ac:spMk id="32" creationId="{8B6B14AE-589A-45CC-A30D-41995FC1F8BA}"/>
          </ac:spMkLst>
        </pc:spChg>
        <pc:spChg chg="add del">
          <ac:chgData name="chloe-may southway" userId="4c0dc31c8ae8ceba" providerId="LiveId" clId="{88F4A99F-1031-D543-8412-FABDA225B4A4}" dt="2019-11-15T19:57:46.923" v="409" actId="26606"/>
          <ac:spMkLst>
            <pc:docMk/>
            <pc:sldMk cId="2075557838" sldId="258"/>
            <ac:spMk id="34" creationId="{103E59AE-44F8-4FB9-BF05-C888FE3E1DFA}"/>
          </ac:spMkLst>
        </pc:spChg>
        <pc:spChg chg="add del">
          <ac:chgData name="chloe-may southway" userId="4c0dc31c8ae8ceba" providerId="LiveId" clId="{88F4A99F-1031-D543-8412-FABDA225B4A4}" dt="2019-11-15T19:57:47.973" v="411" actId="26606"/>
          <ac:spMkLst>
            <pc:docMk/>
            <pc:sldMk cId="2075557838" sldId="258"/>
            <ac:spMk id="36" creationId="{416A0E3C-60E6-4F39-BC55-5F7C224E1F7C}"/>
          </ac:spMkLst>
        </pc:spChg>
        <pc:spChg chg="add del">
          <ac:chgData name="chloe-may southway" userId="4c0dc31c8ae8ceba" providerId="LiveId" clId="{88F4A99F-1031-D543-8412-FABDA225B4A4}" dt="2019-11-15T19:57:47.973" v="411" actId="26606"/>
          <ac:spMkLst>
            <pc:docMk/>
            <pc:sldMk cId="2075557838" sldId="258"/>
            <ac:spMk id="38" creationId="{103E59AE-44F8-4FB9-BF05-C888FE3E1DFA}"/>
          </ac:spMkLst>
        </pc:spChg>
        <pc:spChg chg="add del">
          <ac:chgData name="chloe-may southway" userId="4c0dc31c8ae8ceba" providerId="LiveId" clId="{88F4A99F-1031-D543-8412-FABDA225B4A4}" dt="2019-11-15T19:57:47.973" v="411" actId="26606"/>
          <ac:spMkLst>
            <pc:docMk/>
            <pc:sldMk cId="2075557838" sldId="258"/>
            <ac:spMk id="40" creationId="{8B6B14AE-589A-45CC-A30D-41995FC1F8BA}"/>
          </ac:spMkLst>
        </pc:spChg>
        <pc:spChg chg="add del">
          <ac:chgData name="chloe-may southway" userId="4c0dc31c8ae8ceba" providerId="LiveId" clId="{88F4A99F-1031-D543-8412-FABDA225B4A4}" dt="2019-11-15T19:57:52.748" v="413" actId="26606"/>
          <ac:spMkLst>
            <pc:docMk/>
            <pc:sldMk cId="2075557838" sldId="258"/>
            <ac:spMk id="43" creationId="{416A0E3C-60E6-4F39-BC55-5F7C224E1F7C}"/>
          </ac:spMkLst>
        </pc:spChg>
        <pc:spChg chg="add del">
          <ac:chgData name="chloe-may southway" userId="4c0dc31c8ae8ceba" providerId="LiveId" clId="{88F4A99F-1031-D543-8412-FABDA225B4A4}" dt="2019-11-15T19:57:54.560" v="415" actId="26606"/>
          <ac:spMkLst>
            <pc:docMk/>
            <pc:sldMk cId="2075557838" sldId="258"/>
            <ac:spMk id="47" creationId="{416A0E3C-60E6-4F39-BC55-5F7C224E1F7C}"/>
          </ac:spMkLst>
        </pc:spChg>
        <pc:spChg chg="add del">
          <ac:chgData name="chloe-may southway" userId="4c0dc31c8ae8ceba" providerId="LiveId" clId="{88F4A99F-1031-D543-8412-FABDA225B4A4}" dt="2019-11-15T19:57:54.560" v="415" actId="26606"/>
          <ac:spMkLst>
            <pc:docMk/>
            <pc:sldMk cId="2075557838" sldId="258"/>
            <ac:spMk id="49" creationId="{EE1530B0-6F96-46C0-8B3E-3215CB756BE4}"/>
          </ac:spMkLst>
        </pc:spChg>
        <pc:spChg chg="add del">
          <ac:chgData name="chloe-may southway" userId="4c0dc31c8ae8ceba" providerId="LiveId" clId="{88F4A99F-1031-D543-8412-FABDA225B4A4}" dt="2019-11-15T19:57:54.560" v="415" actId="26606"/>
          <ac:spMkLst>
            <pc:docMk/>
            <pc:sldMk cId="2075557838" sldId="258"/>
            <ac:spMk id="50" creationId="{754910CF-1B56-45D3-960A-E89F7B3B9131}"/>
          </ac:spMkLst>
        </pc:spChg>
        <pc:spChg chg="add del">
          <ac:chgData name="chloe-may southway" userId="4c0dc31c8ae8ceba" providerId="LiveId" clId="{88F4A99F-1031-D543-8412-FABDA225B4A4}" dt="2019-11-15T19:57:55.752" v="417" actId="26606"/>
          <ac:spMkLst>
            <pc:docMk/>
            <pc:sldMk cId="2075557838" sldId="258"/>
            <ac:spMk id="53" creationId="{416A0E3C-60E6-4F39-BC55-5F7C224E1F7C}"/>
          </ac:spMkLst>
        </pc:spChg>
        <pc:spChg chg="add del">
          <ac:chgData name="chloe-may southway" userId="4c0dc31c8ae8ceba" providerId="LiveId" clId="{88F4A99F-1031-D543-8412-FABDA225B4A4}" dt="2019-11-15T19:57:57.769" v="419" actId="26606"/>
          <ac:spMkLst>
            <pc:docMk/>
            <pc:sldMk cId="2075557838" sldId="258"/>
            <ac:spMk id="57" creationId="{416A0E3C-60E6-4F39-BC55-5F7C224E1F7C}"/>
          </ac:spMkLst>
        </pc:spChg>
        <pc:spChg chg="add del">
          <ac:chgData name="chloe-may southway" userId="4c0dc31c8ae8ceba" providerId="LiveId" clId="{88F4A99F-1031-D543-8412-FABDA225B4A4}" dt="2019-11-15T19:57:57.769" v="419" actId="26606"/>
          <ac:spMkLst>
            <pc:docMk/>
            <pc:sldMk cId="2075557838" sldId="258"/>
            <ac:spMk id="59" creationId="{103E59AE-44F8-4FB9-BF05-C888FE3E1DFA}"/>
          </ac:spMkLst>
        </pc:spChg>
        <pc:spChg chg="add del">
          <ac:chgData name="chloe-may southway" userId="4c0dc31c8ae8ceba" providerId="LiveId" clId="{88F4A99F-1031-D543-8412-FABDA225B4A4}" dt="2019-11-15T19:57:57.769" v="419" actId="26606"/>
          <ac:spMkLst>
            <pc:docMk/>
            <pc:sldMk cId="2075557838" sldId="258"/>
            <ac:spMk id="61" creationId="{8B6B14AE-589A-45CC-A30D-41995FC1F8BA}"/>
          </ac:spMkLst>
        </pc:spChg>
        <pc:spChg chg="add del">
          <ac:chgData name="chloe-may southway" userId="4c0dc31c8ae8ceba" providerId="LiveId" clId="{88F4A99F-1031-D543-8412-FABDA225B4A4}" dt="2019-11-15T19:57:58.453" v="421" actId="26606"/>
          <ac:spMkLst>
            <pc:docMk/>
            <pc:sldMk cId="2075557838" sldId="258"/>
            <ac:spMk id="64" creationId="{416A0E3C-60E6-4F39-BC55-5F7C224E1F7C}"/>
          </ac:spMkLst>
        </pc:spChg>
        <pc:spChg chg="add del">
          <ac:chgData name="chloe-may southway" userId="4c0dc31c8ae8ceba" providerId="LiveId" clId="{88F4A99F-1031-D543-8412-FABDA225B4A4}" dt="2019-11-15T19:57:58.453" v="421" actId="26606"/>
          <ac:spMkLst>
            <pc:docMk/>
            <pc:sldMk cId="2075557838" sldId="258"/>
            <ac:spMk id="66" creationId="{EE1530B0-6F96-46C0-8B3E-3215CB756BE4}"/>
          </ac:spMkLst>
        </pc:spChg>
        <pc:spChg chg="add del">
          <ac:chgData name="chloe-may southway" userId="4c0dc31c8ae8ceba" providerId="LiveId" clId="{88F4A99F-1031-D543-8412-FABDA225B4A4}" dt="2019-11-15T19:57:58.453" v="421" actId="26606"/>
          <ac:spMkLst>
            <pc:docMk/>
            <pc:sldMk cId="2075557838" sldId="258"/>
            <ac:spMk id="67" creationId="{754910CF-1B56-45D3-960A-E89F7B3B9131}"/>
          </ac:spMkLst>
        </pc:spChg>
        <pc:spChg chg="add del">
          <ac:chgData name="chloe-may southway" userId="4c0dc31c8ae8ceba" providerId="LiveId" clId="{88F4A99F-1031-D543-8412-FABDA225B4A4}" dt="2019-11-15T19:57:58.776" v="423" actId="26606"/>
          <ac:spMkLst>
            <pc:docMk/>
            <pc:sldMk cId="2075557838" sldId="258"/>
            <ac:spMk id="70" creationId="{416A0E3C-60E6-4F39-BC55-5F7C224E1F7C}"/>
          </ac:spMkLst>
        </pc:spChg>
        <pc:spChg chg="add del">
          <ac:chgData name="chloe-may southway" userId="4c0dc31c8ae8ceba" providerId="LiveId" clId="{88F4A99F-1031-D543-8412-FABDA225B4A4}" dt="2019-11-15T19:57:58.776" v="423" actId="26606"/>
          <ac:spMkLst>
            <pc:docMk/>
            <pc:sldMk cId="2075557838" sldId="258"/>
            <ac:spMk id="72" creationId="{EE1530B0-6F96-46C0-8B3E-3215CB756BE4}"/>
          </ac:spMkLst>
        </pc:spChg>
        <pc:spChg chg="add del">
          <ac:chgData name="chloe-may southway" userId="4c0dc31c8ae8ceba" providerId="LiveId" clId="{88F4A99F-1031-D543-8412-FABDA225B4A4}" dt="2019-11-15T19:57:58.776" v="423" actId="26606"/>
          <ac:spMkLst>
            <pc:docMk/>
            <pc:sldMk cId="2075557838" sldId="258"/>
            <ac:spMk id="73" creationId="{754910CF-1B56-45D3-960A-E89F7B3B9131}"/>
          </ac:spMkLst>
        </pc:spChg>
        <pc:spChg chg="add del">
          <ac:chgData name="chloe-may southway" userId="4c0dc31c8ae8ceba" providerId="LiveId" clId="{88F4A99F-1031-D543-8412-FABDA225B4A4}" dt="2019-11-15T19:57:59.697" v="425" actId="26606"/>
          <ac:spMkLst>
            <pc:docMk/>
            <pc:sldMk cId="2075557838" sldId="258"/>
            <ac:spMk id="76" creationId="{416A0E3C-60E6-4F39-BC55-5F7C224E1F7C}"/>
          </ac:spMkLst>
        </pc:spChg>
        <pc:spChg chg="add del">
          <ac:chgData name="chloe-may southway" userId="4c0dc31c8ae8ceba" providerId="LiveId" clId="{88F4A99F-1031-D543-8412-FABDA225B4A4}" dt="2019-11-15T19:57:59.697" v="425" actId="26606"/>
          <ac:spMkLst>
            <pc:docMk/>
            <pc:sldMk cId="2075557838" sldId="258"/>
            <ac:spMk id="78" creationId="{103E59AE-44F8-4FB9-BF05-C888FE3E1DFA}"/>
          </ac:spMkLst>
        </pc:spChg>
        <pc:spChg chg="add del">
          <ac:chgData name="chloe-may southway" userId="4c0dc31c8ae8ceba" providerId="LiveId" clId="{88F4A99F-1031-D543-8412-FABDA225B4A4}" dt="2019-11-15T19:57:59.697" v="425" actId="26606"/>
          <ac:spMkLst>
            <pc:docMk/>
            <pc:sldMk cId="2075557838" sldId="258"/>
            <ac:spMk id="80" creationId="{8B6B14AE-589A-45CC-A30D-41995FC1F8BA}"/>
          </ac:spMkLst>
        </pc:spChg>
        <pc:spChg chg="add del">
          <ac:chgData name="chloe-may southway" userId="4c0dc31c8ae8ceba" providerId="LiveId" clId="{88F4A99F-1031-D543-8412-FABDA225B4A4}" dt="2019-11-15T19:58:00.853" v="427" actId="26606"/>
          <ac:spMkLst>
            <pc:docMk/>
            <pc:sldMk cId="2075557838" sldId="258"/>
            <ac:spMk id="83" creationId="{416A0E3C-60E6-4F39-BC55-5F7C224E1F7C}"/>
          </ac:spMkLst>
        </pc:spChg>
        <pc:spChg chg="add del">
          <ac:chgData name="chloe-may southway" userId="4c0dc31c8ae8ceba" providerId="LiveId" clId="{88F4A99F-1031-D543-8412-FABDA225B4A4}" dt="2019-11-15T19:58:01.820" v="429" actId="26606"/>
          <ac:spMkLst>
            <pc:docMk/>
            <pc:sldMk cId="2075557838" sldId="258"/>
            <ac:spMk id="87" creationId="{416A0E3C-60E6-4F39-BC55-5F7C224E1F7C}"/>
          </ac:spMkLst>
        </pc:spChg>
        <pc:spChg chg="add del">
          <ac:chgData name="chloe-may southway" userId="4c0dc31c8ae8ceba" providerId="LiveId" clId="{88F4A99F-1031-D543-8412-FABDA225B4A4}" dt="2019-11-15T19:58:01.820" v="429" actId="26606"/>
          <ac:spMkLst>
            <pc:docMk/>
            <pc:sldMk cId="2075557838" sldId="258"/>
            <ac:spMk id="89" creationId="{103E59AE-44F8-4FB9-BF05-C888FE3E1DFA}"/>
          </ac:spMkLst>
        </pc:spChg>
        <pc:spChg chg="add del">
          <ac:chgData name="chloe-may southway" userId="4c0dc31c8ae8ceba" providerId="LiveId" clId="{88F4A99F-1031-D543-8412-FABDA225B4A4}" dt="2019-11-15T19:58:01.820" v="429" actId="26606"/>
          <ac:spMkLst>
            <pc:docMk/>
            <pc:sldMk cId="2075557838" sldId="258"/>
            <ac:spMk id="91" creationId="{8B6B14AE-589A-45CC-A30D-41995FC1F8BA}"/>
          </ac:spMkLst>
        </pc:spChg>
        <pc:spChg chg="add del">
          <ac:chgData name="chloe-may southway" userId="4c0dc31c8ae8ceba" providerId="LiveId" clId="{88F4A99F-1031-D543-8412-FABDA225B4A4}" dt="2019-11-15T20:01:32.389" v="511" actId="26606"/>
          <ac:spMkLst>
            <pc:docMk/>
            <pc:sldMk cId="2075557838" sldId="258"/>
            <ac:spMk id="93" creationId="{754910CF-1B56-45D3-960A-E89F7B3B9131}"/>
          </ac:spMkLst>
        </pc:spChg>
        <pc:spChg chg="add del">
          <ac:chgData name="chloe-may southway" userId="4c0dc31c8ae8ceba" providerId="LiveId" clId="{88F4A99F-1031-D543-8412-FABDA225B4A4}" dt="2019-11-15T19:58:02.433" v="431" actId="26606"/>
          <ac:spMkLst>
            <pc:docMk/>
            <pc:sldMk cId="2075557838" sldId="258"/>
            <ac:spMk id="94" creationId="{416A0E3C-60E6-4F39-BC55-5F7C224E1F7C}"/>
          </ac:spMkLst>
        </pc:spChg>
        <pc:spChg chg="add del">
          <ac:chgData name="chloe-may southway" userId="4c0dc31c8ae8ceba" providerId="LiveId" clId="{88F4A99F-1031-D543-8412-FABDA225B4A4}" dt="2019-11-15T19:58:02.433" v="431" actId="26606"/>
          <ac:spMkLst>
            <pc:docMk/>
            <pc:sldMk cId="2075557838" sldId="258"/>
            <ac:spMk id="96" creationId="{3741B58E-3B65-4A01-A276-975AB2CF8A08}"/>
          </ac:spMkLst>
        </pc:spChg>
        <pc:spChg chg="add del">
          <ac:chgData name="chloe-may southway" userId="4c0dc31c8ae8ceba" providerId="LiveId" clId="{88F4A99F-1031-D543-8412-FABDA225B4A4}" dt="2019-11-15T19:58:02.433" v="431" actId="26606"/>
          <ac:spMkLst>
            <pc:docMk/>
            <pc:sldMk cId="2075557838" sldId="258"/>
            <ac:spMk id="97" creationId="{7AAC67C3-831B-4AB1-A259-DFB839CAFAFC}"/>
          </ac:spMkLst>
        </pc:spChg>
        <pc:spChg chg="add del">
          <ac:chgData name="chloe-may southway" userId="4c0dc31c8ae8ceba" providerId="LiveId" clId="{88F4A99F-1031-D543-8412-FABDA225B4A4}" dt="2019-11-15T19:58:02.433" v="431" actId="26606"/>
          <ac:spMkLst>
            <pc:docMk/>
            <pc:sldMk cId="2075557838" sldId="258"/>
            <ac:spMk id="98" creationId="{BFA49CDC-3BCD-804A-9E38-052C60FC0762}"/>
          </ac:spMkLst>
        </pc:spChg>
        <pc:spChg chg="add del">
          <ac:chgData name="chloe-may southway" userId="4c0dc31c8ae8ceba" providerId="LiveId" clId="{88F4A99F-1031-D543-8412-FABDA225B4A4}" dt="2019-11-15T20:03:01.527" v="558" actId="26606"/>
          <ac:spMkLst>
            <pc:docMk/>
            <pc:sldMk cId="2075557838" sldId="258"/>
            <ac:spMk id="99" creationId="{754910CF-1B56-45D3-960A-E89F7B3B9131}"/>
          </ac:spMkLst>
        </pc:spChg>
        <pc:spChg chg="add del">
          <ac:chgData name="chloe-may southway" userId="4c0dc31c8ae8ceba" providerId="LiveId" clId="{88F4A99F-1031-D543-8412-FABDA225B4A4}" dt="2019-11-15T19:58:03.511" v="433" actId="26606"/>
          <ac:spMkLst>
            <pc:docMk/>
            <pc:sldMk cId="2075557838" sldId="258"/>
            <ac:spMk id="100" creationId="{416A0E3C-60E6-4F39-BC55-5F7C224E1F7C}"/>
          </ac:spMkLst>
        </pc:spChg>
        <pc:spChg chg="add del">
          <ac:chgData name="chloe-may southway" userId="4c0dc31c8ae8ceba" providerId="LiveId" clId="{88F4A99F-1031-D543-8412-FABDA225B4A4}" dt="2019-11-15T19:58:03.511" v="433" actId="26606"/>
          <ac:spMkLst>
            <pc:docMk/>
            <pc:sldMk cId="2075557838" sldId="258"/>
            <ac:spMk id="102" creationId="{3741B58E-3B65-4A01-A276-975AB2CF8A08}"/>
          </ac:spMkLst>
        </pc:spChg>
        <pc:spChg chg="add del">
          <ac:chgData name="chloe-may southway" userId="4c0dc31c8ae8ceba" providerId="LiveId" clId="{88F4A99F-1031-D543-8412-FABDA225B4A4}" dt="2019-11-15T19:58:03.511" v="433" actId="26606"/>
          <ac:spMkLst>
            <pc:docMk/>
            <pc:sldMk cId="2075557838" sldId="258"/>
            <ac:spMk id="103" creationId="{7AAC67C3-831B-4AB1-A259-DFB839CAFAFC}"/>
          </ac:spMkLst>
        </pc:spChg>
        <pc:spChg chg="add del">
          <ac:chgData name="chloe-may southway" userId="4c0dc31c8ae8ceba" providerId="LiveId" clId="{88F4A99F-1031-D543-8412-FABDA225B4A4}" dt="2019-11-15T19:58:03.511" v="433" actId="26606"/>
          <ac:spMkLst>
            <pc:docMk/>
            <pc:sldMk cId="2075557838" sldId="258"/>
            <ac:spMk id="104" creationId="{BFA49CDC-3BCD-804A-9E38-052C60FC0762}"/>
          </ac:spMkLst>
        </pc:spChg>
        <pc:spChg chg="add del">
          <ac:chgData name="chloe-may southway" userId="4c0dc31c8ae8ceba" providerId="LiveId" clId="{88F4A99F-1031-D543-8412-FABDA225B4A4}" dt="2019-11-15T19:58:04.027" v="435" actId="26606"/>
          <ac:spMkLst>
            <pc:docMk/>
            <pc:sldMk cId="2075557838" sldId="258"/>
            <ac:spMk id="106" creationId="{416A0E3C-60E6-4F39-BC55-5F7C224E1F7C}"/>
          </ac:spMkLst>
        </pc:spChg>
        <pc:spChg chg="add del">
          <ac:chgData name="chloe-may southway" userId="4c0dc31c8ae8ceba" providerId="LiveId" clId="{88F4A99F-1031-D543-8412-FABDA225B4A4}" dt="2019-11-15T19:58:04.027" v="435" actId="26606"/>
          <ac:spMkLst>
            <pc:docMk/>
            <pc:sldMk cId="2075557838" sldId="258"/>
            <ac:spMk id="108" creationId="{3741B58E-3B65-4A01-A276-975AB2CF8A08}"/>
          </ac:spMkLst>
        </pc:spChg>
        <pc:spChg chg="add del">
          <ac:chgData name="chloe-may southway" userId="4c0dc31c8ae8ceba" providerId="LiveId" clId="{88F4A99F-1031-D543-8412-FABDA225B4A4}" dt="2019-11-15T19:58:04.027" v="435" actId="26606"/>
          <ac:spMkLst>
            <pc:docMk/>
            <pc:sldMk cId="2075557838" sldId="258"/>
            <ac:spMk id="109" creationId="{7AAC67C3-831B-4AB1-A259-DFB839CAFAFC}"/>
          </ac:spMkLst>
        </pc:spChg>
        <pc:spChg chg="add del">
          <ac:chgData name="chloe-may southway" userId="4c0dc31c8ae8ceba" providerId="LiveId" clId="{88F4A99F-1031-D543-8412-FABDA225B4A4}" dt="2019-11-15T19:58:04.027" v="435" actId="26606"/>
          <ac:spMkLst>
            <pc:docMk/>
            <pc:sldMk cId="2075557838" sldId="258"/>
            <ac:spMk id="110" creationId="{BFA49CDC-3BCD-804A-9E38-052C60FC0762}"/>
          </ac:spMkLst>
        </pc:spChg>
        <pc:spChg chg="add del">
          <ac:chgData name="chloe-may southway" userId="4c0dc31c8ae8ceba" providerId="LiveId" clId="{88F4A99F-1031-D543-8412-FABDA225B4A4}" dt="2019-11-15T19:58:04.284" v="437" actId="26606"/>
          <ac:spMkLst>
            <pc:docMk/>
            <pc:sldMk cId="2075557838" sldId="258"/>
            <ac:spMk id="112" creationId="{416A0E3C-60E6-4F39-BC55-5F7C224E1F7C}"/>
          </ac:spMkLst>
        </pc:spChg>
        <pc:spChg chg="add del">
          <ac:chgData name="chloe-may southway" userId="4c0dc31c8ae8ceba" providerId="LiveId" clId="{88F4A99F-1031-D543-8412-FABDA225B4A4}" dt="2019-11-15T19:58:04.284" v="437" actId="26606"/>
          <ac:spMkLst>
            <pc:docMk/>
            <pc:sldMk cId="2075557838" sldId="258"/>
            <ac:spMk id="114" creationId="{103E59AE-44F8-4FB9-BF05-C888FE3E1DFA}"/>
          </ac:spMkLst>
        </pc:spChg>
        <pc:spChg chg="add del">
          <ac:chgData name="chloe-may southway" userId="4c0dc31c8ae8ceba" providerId="LiveId" clId="{88F4A99F-1031-D543-8412-FABDA225B4A4}" dt="2019-11-15T19:58:04.284" v="437" actId="26606"/>
          <ac:spMkLst>
            <pc:docMk/>
            <pc:sldMk cId="2075557838" sldId="258"/>
            <ac:spMk id="116" creationId="{8B6B14AE-589A-45CC-A30D-41995FC1F8BA}"/>
          </ac:spMkLst>
        </pc:spChg>
        <pc:spChg chg="add del">
          <ac:chgData name="chloe-may southway" userId="4c0dc31c8ae8ceba" providerId="LiveId" clId="{88F4A99F-1031-D543-8412-FABDA225B4A4}" dt="2019-11-15T19:58:04.456" v="439" actId="26606"/>
          <ac:spMkLst>
            <pc:docMk/>
            <pc:sldMk cId="2075557838" sldId="258"/>
            <ac:spMk id="119" creationId="{416A0E3C-60E6-4F39-BC55-5F7C224E1F7C}"/>
          </ac:spMkLst>
        </pc:spChg>
        <pc:spChg chg="add del">
          <ac:chgData name="chloe-may southway" userId="4c0dc31c8ae8ceba" providerId="LiveId" clId="{88F4A99F-1031-D543-8412-FABDA225B4A4}" dt="2019-11-15T19:58:04.456" v="439" actId="26606"/>
          <ac:spMkLst>
            <pc:docMk/>
            <pc:sldMk cId="2075557838" sldId="258"/>
            <ac:spMk id="121" creationId="{EE1530B0-6F96-46C0-8B3E-3215CB756BE4}"/>
          </ac:spMkLst>
        </pc:spChg>
        <pc:spChg chg="add del">
          <ac:chgData name="chloe-may southway" userId="4c0dc31c8ae8ceba" providerId="LiveId" clId="{88F4A99F-1031-D543-8412-FABDA225B4A4}" dt="2019-11-15T19:58:04.456" v="439" actId="26606"/>
          <ac:spMkLst>
            <pc:docMk/>
            <pc:sldMk cId="2075557838" sldId="258"/>
            <ac:spMk id="122" creationId="{754910CF-1B56-45D3-960A-E89F7B3B9131}"/>
          </ac:spMkLst>
        </pc:spChg>
        <pc:spChg chg="add del">
          <ac:chgData name="chloe-may southway" userId="4c0dc31c8ae8ceba" providerId="LiveId" clId="{88F4A99F-1031-D543-8412-FABDA225B4A4}" dt="2019-11-15T19:58:06.192" v="441" actId="26606"/>
          <ac:spMkLst>
            <pc:docMk/>
            <pc:sldMk cId="2075557838" sldId="258"/>
            <ac:spMk id="125" creationId="{416A0E3C-60E6-4F39-BC55-5F7C224E1F7C}"/>
          </ac:spMkLst>
        </pc:spChg>
        <pc:spChg chg="add del">
          <ac:chgData name="chloe-may southway" userId="4c0dc31c8ae8ceba" providerId="LiveId" clId="{88F4A99F-1031-D543-8412-FABDA225B4A4}" dt="2019-11-15T19:58:06.737" v="443" actId="26606"/>
          <ac:spMkLst>
            <pc:docMk/>
            <pc:sldMk cId="2075557838" sldId="258"/>
            <ac:spMk id="129" creationId="{416A0E3C-60E6-4F39-BC55-5F7C224E1F7C}"/>
          </ac:spMkLst>
        </pc:spChg>
        <pc:spChg chg="add del">
          <ac:chgData name="chloe-may southway" userId="4c0dc31c8ae8ceba" providerId="LiveId" clId="{88F4A99F-1031-D543-8412-FABDA225B4A4}" dt="2019-11-15T19:58:06.737" v="443" actId="26606"/>
          <ac:spMkLst>
            <pc:docMk/>
            <pc:sldMk cId="2075557838" sldId="258"/>
            <ac:spMk id="131" creationId="{EE1530B0-6F96-46C0-8B3E-3215CB756BE4}"/>
          </ac:spMkLst>
        </pc:spChg>
        <pc:spChg chg="add del">
          <ac:chgData name="chloe-may southway" userId="4c0dc31c8ae8ceba" providerId="LiveId" clId="{88F4A99F-1031-D543-8412-FABDA225B4A4}" dt="2019-11-15T19:58:06.737" v="443" actId="26606"/>
          <ac:spMkLst>
            <pc:docMk/>
            <pc:sldMk cId="2075557838" sldId="258"/>
            <ac:spMk id="132" creationId="{754910CF-1B56-45D3-960A-E89F7B3B9131}"/>
          </ac:spMkLst>
        </pc:spChg>
        <pc:spChg chg="add del">
          <ac:chgData name="chloe-may southway" userId="4c0dc31c8ae8ceba" providerId="LiveId" clId="{88F4A99F-1031-D543-8412-FABDA225B4A4}" dt="2019-11-15T19:58:06.964" v="445" actId="26606"/>
          <ac:spMkLst>
            <pc:docMk/>
            <pc:sldMk cId="2075557838" sldId="258"/>
            <ac:spMk id="135" creationId="{416A0E3C-60E6-4F39-BC55-5F7C224E1F7C}"/>
          </ac:spMkLst>
        </pc:spChg>
        <pc:spChg chg="add del">
          <ac:chgData name="chloe-may southway" userId="4c0dc31c8ae8ceba" providerId="LiveId" clId="{88F4A99F-1031-D543-8412-FABDA225B4A4}" dt="2019-11-15T19:58:06.964" v="445" actId="26606"/>
          <ac:spMkLst>
            <pc:docMk/>
            <pc:sldMk cId="2075557838" sldId="258"/>
            <ac:spMk id="137" creationId="{EE1530B0-6F96-46C0-8B3E-3215CB756BE4}"/>
          </ac:spMkLst>
        </pc:spChg>
        <pc:spChg chg="add del">
          <ac:chgData name="chloe-may southway" userId="4c0dc31c8ae8ceba" providerId="LiveId" clId="{88F4A99F-1031-D543-8412-FABDA225B4A4}" dt="2019-11-15T19:58:06.964" v="445" actId="26606"/>
          <ac:spMkLst>
            <pc:docMk/>
            <pc:sldMk cId="2075557838" sldId="258"/>
            <ac:spMk id="138" creationId="{754910CF-1B56-45D3-960A-E89F7B3B9131}"/>
          </ac:spMkLst>
        </pc:spChg>
        <pc:spChg chg="add del">
          <ac:chgData name="chloe-may southway" userId="4c0dc31c8ae8ceba" providerId="LiveId" clId="{88F4A99F-1031-D543-8412-FABDA225B4A4}" dt="2019-11-15T19:58:18.384" v="450"/>
          <ac:spMkLst>
            <pc:docMk/>
            <pc:sldMk cId="2075557838" sldId="258"/>
            <ac:spMk id="141" creationId="{416A0E3C-60E6-4F39-BC55-5F7C224E1F7C}"/>
          </ac:spMkLst>
        </pc:spChg>
        <pc:spChg chg="add del">
          <ac:chgData name="chloe-may southway" userId="4c0dc31c8ae8ceba" providerId="LiveId" clId="{88F4A99F-1031-D543-8412-FABDA225B4A4}" dt="2019-11-15T19:58:18.384" v="450"/>
          <ac:spMkLst>
            <pc:docMk/>
            <pc:sldMk cId="2075557838" sldId="258"/>
            <ac:spMk id="143" creationId="{103E59AE-44F8-4FB9-BF05-C888FE3E1DFA}"/>
          </ac:spMkLst>
        </pc:spChg>
        <pc:spChg chg="add del">
          <ac:chgData name="chloe-may southway" userId="4c0dc31c8ae8ceba" providerId="LiveId" clId="{88F4A99F-1031-D543-8412-FABDA225B4A4}" dt="2019-11-15T19:58:18.384" v="450"/>
          <ac:spMkLst>
            <pc:docMk/>
            <pc:sldMk cId="2075557838" sldId="258"/>
            <ac:spMk id="145" creationId="{8B6B14AE-589A-45CC-A30D-41995FC1F8BA}"/>
          </ac:spMkLst>
        </pc:spChg>
        <pc:spChg chg="add del">
          <ac:chgData name="chloe-may southway" userId="4c0dc31c8ae8ceba" providerId="LiveId" clId="{88F4A99F-1031-D543-8412-FABDA225B4A4}" dt="2019-11-15T20:01:32.389" v="511" actId="26606"/>
          <ac:spMkLst>
            <pc:docMk/>
            <pc:sldMk cId="2075557838" sldId="258"/>
            <ac:spMk id="148" creationId="{416A0E3C-60E6-4F39-BC55-5F7C224E1F7C}"/>
          </ac:spMkLst>
        </pc:spChg>
        <pc:spChg chg="add del">
          <ac:chgData name="chloe-may southway" userId="4c0dc31c8ae8ceba" providerId="LiveId" clId="{88F4A99F-1031-D543-8412-FABDA225B4A4}" dt="2019-11-15T20:01:32.389" v="511" actId="26606"/>
          <ac:spMkLst>
            <pc:docMk/>
            <pc:sldMk cId="2075557838" sldId="258"/>
            <ac:spMk id="150" creationId="{EE1530B0-6F96-46C0-8B3E-3215CB756BE4}"/>
          </ac:spMkLst>
        </pc:spChg>
        <pc:spChg chg="add del">
          <ac:chgData name="chloe-may southway" userId="4c0dc31c8ae8ceba" providerId="LiveId" clId="{88F4A99F-1031-D543-8412-FABDA225B4A4}" dt="2019-11-15T20:03:08.328" v="561" actId="26606"/>
          <ac:spMkLst>
            <pc:docMk/>
            <pc:sldMk cId="2075557838" sldId="258"/>
            <ac:spMk id="151" creationId="{416A0E3C-60E6-4F39-BC55-5F7C224E1F7C}"/>
          </ac:spMkLst>
        </pc:spChg>
        <pc:spChg chg="add">
          <ac:chgData name="chloe-may southway" userId="4c0dc31c8ae8ceba" providerId="LiveId" clId="{88F4A99F-1031-D543-8412-FABDA225B4A4}" dt="2019-11-18T11:45:23.054" v="774" actId="26606"/>
          <ac:spMkLst>
            <pc:docMk/>
            <pc:sldMk cId="2075557838" sldId="258"/>
            <ac:spMk id="153" creationId="{17424F32-2789-4FF9-8E8A-1252284BF600}"/>
          </ac:spMkLst>
        </pc:spChg>
        <pc:spChg chg="add del">
          <ac:chgData name="chloe-may southway" userId="4c0dc31c8ae8ceba" providerId="LiveId" clId="{88F4A99F-1031-D543-8412-FABDA225B4A4}" dt="2019-11-15T20:02:59.436" v="554" actId="26606"/>
          <ac:spMkLst>
            <pc:docMk/>
            <pc:sldMk cId="2075557838" sldId="258"/>
            <ac:spMk id="154" creationId="{416A0E3C-60E6-4F39-BC55-5F7C224E1F7C}"/>
          </ac:spMkLst>
        </pc:spChg>
        <pc:spChg chg="add del">
          <ac:chgData name="chloe-may southway" userId="4c0dc31c8ae8ceba" providerId="LiveId" clId="{88F4A99F-1031-D543-8412-FABDA225B4A4}" dt="2019-11-15T20:01:24.591" v="496" actId="26606"/>
          <ac:spMkLst>
            <pc:docMk/>
            <pc:sldMk cId="2075557838" sldId="258"/>
            <ac:spMk id="155" creationId="{416A0E3C-60E6-4F39-BC55-5F7C224E1F7C}"/>
          </ac:spMkLst>
        </pc:spChg>
        <pc:spChg chg="add del">
          <ac:chgData name="chloe-may southway" userId="4c0dc31c8ae8ceba" providerId="LiveId" clId="{88F4A99F-1031-D543-8412-FABDA225B4A4}" dt="2019-11-15T20:03:00.467" v="556" actId="26606"/>
          <ac:spMkLst>
            <pc:docMk/>
            <pc:sldMk cId="2075557838" sldId="258"/>
            <ac:spMk id="158" creationId="{416A0E3C-60E6-4F39-BC55-5F7C224E1F7C}"/>
          </ac:spMkLst>
        </pc:spChg>
        <pc:spChg chg="add del">
          <ac:chgData name="chloe-may southway" userId="4c0dc31c8ae8ceba" providerId="LiveId" clId="{88F4A99F-1031-D543-8412-FABDA225B4A4}" dt="2019-11-15T20:01:25.642" v="498" actId="26606"/>
          <ac:spMkLst>
            <pc:docMk/>
            <pc:sldMk cId="2075557838" sldId="258"/>
            <ac:spMk id="159" creationId="{416A0E3C-60E6-4F39-BC55-5F7C224E1F7C}"/>
          </ac:spMkLst>
        </pc:spChg>
        <pc:spChg chg="add del">
          <ac:chgData name="chloe-may southway" userId="4c0dc31c8ae8ceba" providerId="LiveId" clId="{88F4A99F-1031-D543-8412-FABDA225B4A4}" dt="2019-11-15T20:01:26.675" v="500" actId="26606"/>
          <ac:spMkLst>
            <pc:docMk/>
            <pc:sldMk cId="2075557838" sldId="258"/>
            <ac:spMk id="161" creationId="{754910CF-1B56-45D3-960A-E89F7B3B9131}"/>
          </ac:spMkLst>
        </pc:spChg>
        <pc:spChg chg="add del">
          <ac:chgData name="chloe-may southway" userId="4c0dc31c8ae8ceba" providerId="LiveId" clId="{88F4A99F-1031-D543-8412-FABDA225B4A4}" dt="2019-11-15T20:01:26.675" v="500" actId="26606"/>
          <ac:spMkLst>
            <pc:docMk/>
            <pc:sldMk cId="2075557838" sldId="258"/>
            <ac:spMk id="162" creationId="{416A0E3C-60E6-4F39-BC55-5F7C224E1F7C}"/>
          </ac:spMkLst>
        </pc:spChg>
        <pc:spChg chg="add del">
          <ac:chgData name="chloe-may southway" userId="4c0dc31c8ae8ceba" providerId="LiveId" clId="{88F4A99F-1031-D543-8412-FABDA225B4A4}" dt="2019-11-15T20:01:26.675" v="500" actId="26606"/>
          <ac:spMkLst>
            <pc:docMk/>
            <pc:sldMk cId="2075557838" sldId="258"/>
            <ac:spMk id="164" creationId="{EE1530B0-6F96-46C0-8B3E-3215CB756BE4}"/>
          </ac:spMkLst>
        </pc:spChg>
        <pc:spChg chg="add del">
          <ac:chgData name="chloe-may southway" userId="4c0dc31c8ae8ceba" providerId="LiveId" clId="{88F4A99F-1031-D543-8412-FABDA225B4A4}" dt="2019-11-15T20:01:27.739" v="502" actId="26606"/>
          <ac:spMkLst>
            <pc:docMk/>
            <pc:sldMk cId="2075557838" sldId="258"/>
            <ac:spMk id="166" creationId="{416A0E3C-60E6-4F39-BC55-5F7C224E1F7C}"/>
          </ac:spMkLst>
        </pc:spChg>
        <pc:spChg chg="add del">
          <ac:chgData name="chloe-may southway" userId="4c0dc31c8ae8ceba" providerId="LiveId" clId="{88F4A99F-1031-D543-8412-FABDA225B4A4}" dt="2019-11-15T20:03:01.527" v="558" actId="26606"/>
          <ac:spMkLst>
            <pc:docMk/>
            <pc:sldMk cId="2075557838" sldId="258"/>
            <ac:spMk id="168" creationId="{416A0E3C-60E6-4F39-BC55-5F7C224E1F7C}"/>
          </ac:spMkLst>
        </pc:spChg>
        <pc:spChg chg="add del">
          <ac:chgData name="chloe-may southway" userId="4c0dc31c8ae8ceba" providerId="LiveId" clId="{88F4A99F-1031-D543-8412-FABDA225B4A4}" dt="2019-11-15T20:01:28.970" v="504" actId="26606"/>
          <ac:spMkLst>
            <pc:docMk/>
            <pc:sldMk cId="2075557838" sldId="258"/>
            <ac:spMk id="169" creationId="{416A0E3C-60E6-4F39-BC55-5F7C224E1F7C}"/>
          </ac:spMkLst>
        </pc:spChg>
        <pc:spChg chg="add del">
          <ac:chgData name="chloe-may southway" userId="4c0dc31c8ae8ceba" providerId="LiveId" clId="{88F4A99F-1031-D543-8412-FABDA225B4A4}" dt="2019-11-15T20:01:28.970" v="504" actId="26606"/>
          <ac:spMkLst>
            <pc:docMk/>
            <pc:sldMk cId="2075557838" sldId="258"/>
            <ac:spMk id="171" creationId="{103E59AE-44F8-4FB9-BF05-C888FE3E1DFA}"/>
          </ac:spMkLst>
        </pc:spChg>
        <pc:spChg chg="add del">
          <ac:chgData name="chloe-may southway" userId="4c0dc31c8ae8ceba" providerId="LiveId" clId="{88F4A99F-1031-D543-8412-FABDA225B4A4}" dt="2019-11-15T20:01:28.970" v="504" actId="26606"/>
          <ac:spMkLst>
            <pc:docMk/>
            <pc:sldMk cId="2075557838" sldId="258"/>
            <ac:spMk id="173" creationId="{8B6B14AE-589A-45CC-A30D-41995FC1F8BA}"/>
          </ac:spMkLst>
        </pc:spChg>
        <pc:spChg chg="add del">
          <ac:chgData name="chloe-may southway" userId="4c0dc31c8ae8ceba" providerId="LiveId" clId="{88F4A99F-1031-D543-8412-FABDA225B4A4}" dt="2019-11-15T20:01:30.020" v="506" actId="26606"/>
          <ac:spMkLst>
            <pc:docMk/>
            <pc:sldMk cId="2075557838" sldId="258"/>
            <ac:spMk id="175" creationId="{416A0E3C-60E6-4F39-BC55-5F7C224E1F7C}"/>
          </ac:spMkLst>
        </pc:spChg>
        <pc:spChg chg="add del">
          <ac:chgData name="chloe-may southway" userId="4c0dc31c8ae8ceba" providerId="LiveId" clId="{88F4A99F-1031-D543-8412-FABDA225B4A4}" dt="2019-11-15T20:01:30.020" v="506" actId="26606"/>
          <ac:spMkLst>
            <pc:docMk/>
            <pc:sldMk cId="2075557838" sldId="258"/>
            <ac:spMk id="177" creationId="{1B82DEB0-A14C-4282-BF74-65BC353ACAC3}"/>
          </ac:spMkLst>
        </pc:spChg>
        <pc:spChg chg="add del">
          <ac:chgData name="chloe-may southway" userId="4c0dc31c8ae8ceba" providerId="LiveId" clId="{88F4A99F-1031-D543-8412-FABDA225B4A4}" dt="2019-11-15T20:03:01.527" v="558" actId="26606"/>
          <ac:spMkLst>
            <pc:docMk/>
            <pc:sldMk cId="2075557838" sldId="258"/>
            <ac:spMk id="178" creationId="{EE1530B0-6F96-46C0-8B3E-3215CB756BE4}"/>
          </ac:spMkLst>
        </pc:spChg>
        <pc:spChg chg="add del">
          <ac:chgData name="chloe-may southway" userId="4c0dc31c8ae8ceba" providerId="LiveId" clId="{88F4A99F-1031-D543-8412-FABDA225B4A4}" dt="2019-11-15T20:01:31.143" v="508" actId="26606"/>
          <ac:spMkLst>
            <pc:docMk/>
            <pc:sldMk cId="2075557838" sldId="258"/>
            <ac:spMk id="179" creationId="{416A0E3C-60E6-4F39-BC55-5F7C224E1F7C}"/>
          </ac:spMkLst>
        </pc:spChg>
        <pc:spChg chg="add del">
          <ac:chgData name="chloe-may southway" userId="4c0dc31c8ae8ceba" providerId="LiveId" clId="{88F4A99F-1031-D543-8412-FABDA225B4A4}" dt="2019-11-15T20:01:31.143" v="508" actId="26606"/>
          <ac:spMkLst>
            <pc:docMk/>
            <pc:sldMk cId="2075557838" sldId="258"/>
            <ac:spMk id="181" creationId="{2B6C9846-B5AB-4E52-988D-F7E5865C9E4B}"/>
          </ac:spMkLst>
        </pc:spChg>
        <pc:spChg chg="add del">
          <ac:chgData name="chloe-may southway" userId="4c0dc31c8ae8ceba" providerId="LiveId" clId="{88F4A99F-1031-D543-8412-FABDA225B4A4}" dt="2019-11-15T20:01:31.143" v="508" actId="26606"/>
          <ac:spMkLst>
            <pc:docMk/>
            <pc:sldMk cId="2075557838" sldId="258"/>
            <ac:spMk id="182" creationId="{6F3D7E8E-8467-4198-87E0-ADC1B60467FC}"/>
          </ac:spMkLst>
        </pc:spChg>
        <pc:spChg chg="add del">
          <ac:chgData name="chloe-may southway" userId="4c0dc31c8ae8ceba" providerId="LiveId" clId="{88F4A99F-1031-D543-8412-FABDA225B4A4}" dt="2019-11-15T20:03:08.276" v="560" actId="26606"/>
          <ac:spMkLst>
            <pc:docMk/>
            <pc:sldMk cId="2075557838" sldId="258"/>
            <ac:spMk id="183" creationId="{416A0E3C-60E6-4F39-BC55-5F7C224E1F7C}"/>
          </ac:spMkLst>
        </pc:spChg>
        <pc:spChg chg="add del">
          <ac:chgData name="chloe-may southway" userId="4c0dc31c8ae8ceba" providerId="LiveId" clId="{88F4A99F-1031-D543-8412-FABDA225B4A4}" dt="2019-11-15T20:01:32.346" v="510" actId="26606"/>
          <ac:spMkLst>
            <pc:docMk/>
            <pc:sldMk cId="2075557838" sldId="258"/>
            <ac:spMk id="184" creationId="{416A0E3C-60E6-4F39-BC55-5F7C224E1F7C}"/>
          </ac:spMkLst>
        </pc:spChg>
        <pc:spChg chg="add del">
          <ac:chgData name="chloe-may southway" userId="4c0dc31c8ae8ceba" providerId="LiveId" clId="{88F4A99F-1031-D543-8412-FABDA225B4A4}" dt="2019-11-15T20:01:52.668" v="512" actId="26606"/>
          <ac:spMkLst>
            <pc:docMk/>
            <pc:sldMk cId="2075557838" sldId="258"/>
            <ac:spMk id="187" creationId="{416A0E3C-60E6-4F39-BC55-5F7C224E1F7C}"/>
          </ac:spMkLst>
        </pc:spChg>
        <pc:spChg chg="add del">
          <ac:chgData name="chloe-may southway" userId="4c0dc31c8ae8ceba" providerId="LiveId" clId="{88F4A99F-1031-D543-8412-FABDA225B4A4}" dt="2019-11-15T20:03:21.558" v="565"/>
          <ac:spMkLst>
            <pc:docMk/>
            <pc:sldMk cId="2075557838" sldId="258"/>
            <ac:spMk id="189" creationId="{416A0E3C-60E6-4F39-BC55-5F7C224E1F7C}"/>
          </ac:spMkLst>
        </pc:spChg>
        <pc:spChg chg="add del">
          <ac:chgData name="chloe-may southway" userId="4c0dc31c8ae8ceba" providerId="LiveId" clId="{88F4A99F-1031-D543-8412-FABDA225B4A4}" dt="2019-11-15T20:01:55.514" v="514"/>
          <ac:spMkLst>
            <pc:docMk/>
            <pc:sldMk cId="2075557838" sldId="258"/>
            <ac:spMk id="193" creationId="{416A0E3C-60E6-4F39-BC55-5F7C224E1F7C}"/>
          </ac:spMkLst>
        </pc:spChg>
        <pc:graphicFrameChg chg="add del">
          <ac:chgData name="chloe-may southway" userId="4c0dc31c8ae8ceba" providerId="LiveId" clId="{88F4A99F-1031-D543-8412-FABDA225B4A4}" dt="2019-11-15T19:57:34.682" v="404" actId="26606"/>
          <ac:graphicFrameMkLst>
            <pc:docMk/>
            <pc:sldMk cId="2075557838" sldId="258"/>
            <ac:graphicFrameMk id="5" creationId="{BC91CF6A-ED37-41FD-ADE1-8ED8A23215C9}"/>
          </ac:graphicFrameMkLst>
        </pc:graphicFrameChg>
        <pc:graphicFrameChg chg="add del">
          <ac:chgData name="chloe-may southway" userId="4c0dc31c8ae8ceba" providerId="LiveId" clId="{88F4A99F-1031-D543-8412-FABDA225B4A4}" dt="2019-11-15T19:57:46.923" v="409" actId="26606"/>
          <ac:graphicFrameMkLst>
            <pc:docMk/>
            <pc:sldMk cId="2075557838" sldId="258"/>
            <ac:graphicFrameMk id="19" creationId="{38FBB7C3-0097-4801-8336-9A78204AD8FE}"/>
          </ac:graphicFrameMkLst>
        </pc:graphicFrameChg>
        <pc:graphicFrameChg chg="add del">
          <ac:chgData name="chloe-may southway" userId="4c0dc31c8ae8ceba" providerId="LiveId" clId="{88F4A99F-1031-D543-8412-FABDA225B4A4}" dt="2019-11-15T19:57:47.973" v="411" actId="26606"/>
          <ac:graphicFrameMkLst>
            <pc:docMk/>
            <pc:sldMk cId="2075557838" sldId="258"/>
            <ac:graphicFrameMk id="41" creationId="{C00143C8-C385-493B-8DF6-414E8A8B437F}"/>
          </ac:graphicFrameMkLst>
        </pc:graphicFrameChg>
        <pc:graphicFrameChg chg="add del">
          <ac:chgData name="chloe-may southway" userId="4c0dc31c8ae8ceba" providerId="LiveId" clId="{88F4A99F-1031-D543-8412-FABDA225B4A4}" dt="2019-11-15T19:57:52.748" v="413" actId="26606"/>
          <ac:graphicFrameMkLst>
            <pc:docMk/>
            <pc:sldMk cId="2075557838" sldId="258"/>
            <ac:graphicFrameMk id="45" creationId="{FCAD6207-18B0-4738-881D-31F495CAA12E}"/>
          </ac:graphicFrameMkLst>
        </pc:graphicFrameChg>
        <pc:graphicFrameChg chg="add del">
          <ac:chgData name="chloe-may southway" userId="4c0dc31c8ae8ceba" providerId="LiveId" clId="{88F4A99F-1031-D543-8412-FABDA225B4A4}" dt="2019-11-15T19:57:54.560" v="415" actId="26606"/>
          <ac:graphicFrameMkLst>
            <pc:docMk/>
            <pc:sldMk cId="2075557838" sldId="258"/>
            <ac:graphicFrameMk id="51" creationId="{81AB878D-385B-47F1-8DAD-9D4953353C45}"/>
          </ac:graphicFrameMkLst>
        </pc:graphicFrameChg>
        <pc:graphicFrameChg chg="add del">
          <ac:chgData name="chloe-may southway" userId="4c0dc31c8ae8ceba" providerId="LiveId" clId="{88F4A99F-1031-D543-8412-FABDA225B4A4}" dt="2019-11-15T19:57:55.752" v="417" actId="26606"/>
          <ac:graphicFrameMkLst>
            <pc:docMk/>
            <pc:sldMk cId="2075557838" sldId="258"/>
            <ac:graphicFrameMk id="55" creationId="{FCAD6207-18B0-4738-881D-31F495CAA12E}"/>
          </ac:graphicFrameMkLst>
        </pc:graphicFrameChg>
        <pc:graphicFrameChg chg="add del">
          <ac:chgData name="chloe-may southway" userId="4c0dc31c8ae8ceba" providerId="LiveId" clId="{88F4A99F-1031-D543-8412-FABDA225B4A4}" dt="2019-11-15T19:57:57.769" v="419" actId="26606"/>
          <ac:graphicFrameMkLst>
            <pc:docMk/>
            <pc:sldMk cId="2075557838" sldId="258"/>
            <ac:graphicFrameMk id="62" creationId="{C00143C8-C385-493B-8DF6-414E8A8B437F}"/>
          </ac:graphicFrameMkLst>
        </pc:graphicFrameChg>
        <pc:graphicFrameChg chg="add del">
          <ac:chgData name="chloe-may southway" userId="4c0dc31c8ae8ceba" providerId="LiveId" clId="{88F4A99F-1031-D543-8412-FABDA225B4A4}" dt="2019-11-15T19:57:58.453" v="421" actId="26606"/>
          <ac:graphicFrameMkLst>
            <pc:docMk/>
            <pc:sldMk cId="2075557838" sldId="258"/>
            <ac:graphicFrameMk id="68" creationId="{81AB878D-385B-47F1-8DAD-9D4953353C45}"/>
          </ac:graphicFrameMkLst>
        </pc:graphicFrameChg>
        <pc:graphicFrameChg chg="add del">
          <ac:chgData name="chloe-may southway" userId="4c0dc31c8ae8ceba" providerId="LiveId" clId="{88F4A99F-1031-D543-8412-FABDA225B4A4}" dt="2019-11-15T19:57:58.776" v="423" actId="26606"/>
          <ac:graphicFrameMkLst>
            <pc:docMk/>
            <pc:sldMk cId="2075557838" sldId="258"/>
            <ac:graphicFrameMk id="74" creationId="{039A259E-FE00-423F-8475-5A5A8706F989}"/>
          </ac:graphicFrameMkLst>
        </pc:graphicFrameChg>
        <pc:graphicFrameChg chg="add del">
          <ac:chgData name="chloe-may southway" userId="4c0dc31c8ae8ceba" providerId="LiveId" clId="{88F4A99F-1031-D543-8412-FABDA225B4A4}" dt="2019-11-15T19:57:59.697" v="425" actId="26606"/>
          <ac:graphicFrameMkLst>
            <pc:docMk/>
            <pc:sldMk cId="2075557838" sldId="258"/>
            <ac:graphicFrameMk id="81" creationId="{38FBB7C3-0097-4801-8336-9A78204AD8FE}"/>
          </ac:graphicFrameMkLst>
        </pc:graphicFrameChg>
        <pc:graphicFrameChg chg="add del">
          <ac:chgData name="chloe-may southway" userId="4c0dc31c8ae8ceba" providerId="LiveId" clId="{88F4A99F-1031-D543-8412-FABDA225B4A4}" dt="2019-11-15T19:58:00.853" v="427" actId="26606"/>
          <ac:graphicFrameMkLst>
            <pc:docMk/>
            <pc:sldMk cId="2075557838" sldId="258"/>
            <ac:graphicFrameMk id="85" creationId="{56F8E2C7-833F-462E-B227-F73239151F2B}"/>
          </ac:graphicFrameMkLst>
        </pc:graphicFrameChg>
        <pc:graphicFrameChg chg="add del">
          <ac:chgData name="chloe-may southway" userId="4c0dc31c8ae8ceba" providerId="LiveId" clId="{88F4A99F-1031-D543-8412-FABDA225B4A4}" dt="2019-11-15T19:58:01.820" v="429" actId="26606"/>
          <ac:graphicFrameMkLst>
            <pc:docMk/>
            <pc:sldMk cId="2075557838" sldId="258"/>
            <ac:graphicFrameMk id="92" creationId="{38FBB7C3-0097-4801-8336-9A78204AD8FE}"/>
          </ac:graphicFrameMkLst>
        </pc:graphicFrameChg>
        <pc:graphicFrameChg chg="add del">
          <ac:chgData name="chloe-may southway" userId="4c0dc31c8ae8ceba" providerId="LiveId" clId="{88F4A99F-1031-D543-8412-FABDA225B4A4}" dt="2019-11-15T19:58:04.284" v="437" actId="26606"/>
          <ac:graphicFrameMkLst>
            <pc:docMk/>
            <pc:sldMk cId="2075557838" sldId="258"/>
            <ac:graphicFrameMk id="117" creationId="{38FBB7C3-0097-4801-8336-9A78204AD8FE}"/>
          </ac:graphicFrameMkLst>
        </pc:graphicFrameChg>
        <pc:graphicFrameChg chg="add del">
          <ac:chgData name="chloe-may southway" userId="4c0dc31c8ae8ceba" providerId="LiveId" clId="{88F4A99F-1031-D543-8412-FABDA225B4A4}" dt="2019-11-15T19:58:04.456" v="439" actId="26606"/>
          <ac:graphicFrameMkLst>
            <pc:docMk/>
            <pc:sldMk cId="2075557838" sldId="258"/>
            <ac:graphicFrameMk id="123" creationId="{81AB878D-385B-47F1-8DAD-9D4953353C45}"/>
          </ac:graphicFrameMkLst>
        </pc:graphicFrameChg>
        <pc:graphicFrameChg chg="add del">
          <ac:chgData name="chloe-may southway" userId="4c0dc31c8ae8ceba" providerId="LiveId" clId="{88F4A99F-1031-D543-8412-FABDA225B4A4}" dt="2019-11-15T19:58:06.192" v="441" actId="26606"/>
          <ac:graphicFrameMkLst>
            <pc:docMk/>
            <pc:sldMk cId="2075557838" sldId="258"/>
            <ac:graphicFrameMk id="127" creationId="{FCAD6207-18B0-4738-881D-31F495CAA12E}"/>
          </ac:graphicFrameMkLst>
        </pc:graphicFrameChg>
        <pc:graphicFrameChg chg="add del">
          <ac:chgData name="chloe-may southway" userId="4c0dc31c8ae8ceba" providerId="LiveId" clId="{88F4A99F-1031-D543-8412-FABDA225B4A4}" dt="2019-11-15T19:58:06.737" v="443" actId="26606"/>
          <ac:graphicFrameMkLst>
            <pc:docMk/>
            <pc:sldMk cId="2075557838" sldId="258"/>
            <ac:graphicFrameMk id="133" creationId="{81AB878D-385B-47F1-8DAD-9D4953353C45}"/>
          </ac:graphicFrameMkLst>
        </pc:graphicFrameChg>
        <pc:graphicFrameChg chg="add del">
          <ac:chgData name="chloe-may southway" userId="4c0dc31c8ae8ceba" providerId="LiveId" clId="{88F4A99F-1031-D543-8412-FABDA225B4A4}" dt="2019-11-15T19:58:06.964" v="445" actId="26606"/>
          <ac:graphicFrameMkLst>
            <pc:docMk/>
            <pc:sldMk cId="2075557838" sldId="258"/>
            <ac:graphicFrameMk id="139" creationId="{039A259E-FE00-423F-8475-5A5A8706F989}"/>
          </ac:graphicFrameMkLst>
        </pc:graphicFrameChg>
        <pc:graphicFrameChg chg="add mod modGraphic">
          <ac:chgData name="chloe-may southway" userId="4c0dc31c8ae8ceba" providerId="LiveId" clId="{88F4A99F-1031-D543-8412-FABDA225B4A4}" dt="2019-11-18T11:51:11.622" v="868" actId="207"/>
          <ac:graphicFrameMkLst>
            <pc:docMk/>
            <pc:sldMk cId="2075557838" sldId="258"/>
            <ac:graphicFrameMk id="146" creationId="{38FBB7C3-0097-4801-8336-9A78204AD8FE}"/>
          </ac:graphicFrameMkLst>
        </pc:graphicFrameChg>
        <pc:picChg chg="add">
          <ac:chgData name="chloe-may southway" userId="4c0dc31c8ae8ceba" providerId="LiveId" clId="{88F4A99F-1031-D543-8412-FABDA225B4A4}" dt="2019-11-18T11:45:23.054" v="774" actId="26606"/>
          <ac:picMkLst>
            <pc:docMk/>
            <pc:sldMk cId="2075557838" sldId="258"/>
            <ac:picMk id="191" creationId="{D708C46E-BB60-4B97-8327-D3A475C008E5}"/>
          </ac:picMkLst>
        </pc:picChg>
        <pc:cxnChg chg="add del">
          <ac:chgData name="chloe-may southway" userId="4c0dc31c8ae8ceba" providerId="LiveId" clId="{88F4A99F-1031-D543-8412-FABDA225B4A4}" dt="2019-11-15T19:57:34.682" v="404" actId="26606"/>
          <ac:cxnSpMkLst>
            <pc:docMk/>
            <pc:sldMk cId="2075557838" sldId="258"/>
            <ac:cxnSpMk id="12" creationId="{C5025DAC-8B93-4160-B017-3A274A5828C0}"/>
          </ac:cxnSpMkLst>
        </pc:cxnChg>
        <pc:cxnChg chg="add del">
          <ac:chgData name="chloe-may southway" userId="4c0dc31c8ae8ceba" providerId="LiveId" clId="{88F4A99F-1031-D543-8412-FABDA225B4A4}" dt="2019-11-15T19:58:07.018" v="446" actId="26606"/>
          <ac:cxnSpMkLst>
            <pc:docMk/>
            <pc:sldMk cId="2075557838" sldId="258"/>
            <ac:cxnSpMk id="15" creationId="{C5025DAC-8B93-4160-B017-3A274A5828C0}"/>
          </ac:cxnSpMkLst>
        </pc:cxnChg>
        <pc:cxnChg chg="add del">
          <ac:chgData name="chloe-may southway" userId="4c0dc31c8ae8ceba" providerId="LiveId" clId="{88F4A99F-1031-D543-8412-FABDA225B4A4}" dt="2019-11-15T19:57:39.839" v="407" actId="26606"/>
          <ac:cxnSpMkLst>
            <pc:docMk/>
            <pc:sldMk cId="2075557838" sldId="258"/>
            <ac:cxnSpMk id="24" creationId="{C5025DAC-8B93-4160-B017-3A274A5828C0}"/>
          </ac:cxnSpMkLst>
        </pc:cxnChg>
        <pc:cxnChg chg="add del">
          <ac:chgData name="chloe-may southway" userId="4c0dc31c8ae8ceba" providerId="LiveId" clId="{88F4A99F-1031-D543-8412-FABDA225B4A4}" dt="2019-11-15T19:57:46.923" v="409" actId="26606"/>
          <ac:cxnSpMkLst>
            <pc:docMk/>
            <pc:sldMk cId="2075557838" sldId="258"/>
            <ac:cxnSpMk id="30" creationId="{2752F38C-F560-47AA-90AD-209F39C04150}"/>
          </ac:cxnSpMkLst>
        </pc:cxnChg>
        <pc:cxnChg chg="add del">
          <ac:chgData name="chloe-may southway" userId="4c0dc31c8ae8ceba" providerId="LiveId" clId="{88F4A99F-1031-D543-8412-FABDA225B4A4}" dt="2019-11-15T19:57:46.923" v="409" actId="26606"/>
          <ac:cxnSpMkLst>
            <pc:docMk/>
            <pc:sldMk cId="2075557838" sldId="258"/>
            <ac:cxnSpMk id="33" creationId="{C5025DAC-8B93-4160-B017-3A274A5828C0}"/>
          </ac:cxnSpMkLst>
        </pc:cxnChg>
        <pc:cxnChg chg="add del">
          <ac:chgData name="chloe-may southway" userId="4c0dc31c8ae8ceba" providerId="LiveId" clId="{88F4A99F-1031-D543-8412-FABDA225B4A4}" dt="2019-11-15T19:57:47.973" v="411" actId="26606"/>
          <ac:cxnSpMkLst>
            <pc:docMk/>
            <pc:sldMk cId="2075557838" sldId="258"/>
            <ac:cxnSpMk id="37" creationId="{C5025DAC-8B93-4160-B017-3A274A5828C0}"/>
          </ac:cxnSpMkLst>
        </pc:cxnChg>
        <pc:cxnChg chg="add del">
          <ac:chgData name="chloe-may southway" userId="4c0dc31c8ae8ceba" providerId="LiveId" clId="{88F4A99F-1031-D543-8412-FABDA225B4A4}" dt="2019-11-15T19:57:47.973" v="411" actId="26606"/>
          <ac:cxnSpMkLst>
            <pc:docMk/>
            <pc:sldMk cId="2075557838" sldId="258"/>
            <ac:cxnSpMk id="39" creationId="{2752F38C-F560-47AA-90AD-209F39C04150}"/>
          </ac:cxnSpMkLst>
        </pc:cxnChg>
        <pc:cxnChg chg="add del">
          <ac:chgData name="chloe-may southway" userId="4c0dc31c8ae8ceba" providerId="LiveId" clId="{88F4A99F-1031-D543-8412-FABDA225B4A4}" dt="2019-11-15T19:57:52.748" v="413" actId="26606"/>
          <ac:cxnSpMkLst>
            <pc:docMk/>
            <pc:sldMk cId="2075557838" sldId="258"/>
            <ac:cxnSpMk id="44" creationId="{C5025DAC-8B93-4160-B017-3A274A5828C0}"/>
          </ac:cxnSpMkLst>
        </pc:cxnChg>
        <pc:cxnChg chg="add del">
          <ac:chgData name="chloe-may southway" userId="4c0dc31c8ae8ceba" providerId="LiveId" clId="{88F4A99F-1031-D543-8412-FABDA225B4A4}" dt="2019-11-15T19:57:54.560" v="415" actId="26606"/>
          <ac:cxnSpMkLst>
            <pc:docMk/>
            <pc:sldMk cId="2075557838" sldId="258"/>
            <ac:cxnSpMk id="48" creationId="{C5025DAC-8B93-4160-B017-3A274A5828C0}"/>
          </ac:cxnSpMkLst>
        </pc:cxnChg>
        <pc:cxnChg chg="add del">
          <ac:chgData name="chloe-may southway" userId="4c0dc31c8ae8ceba" providerId="LiveId" clId="{88F4A99F-1031-D543-8412-FABDA225B4A4}" dt="2019-11-15T19:57:55.752" v="417" actId="26606"/>
          <ac:cxnSpMkLst>
            <pc:docMk/>
            <pc:sldMk cId="2075557838" sldId="258"/>
            <ac:cxnSpMk id="54" creationId="{C5025DAC-8B93-4160-B017-3A274A5828C0}"/>
          </ac:cxnSpMkLst>
        </pc:cxnChg>
        <pc:cxnChg chg="add del">
          <ac:chgData name="chloe-may southway" userId="4c0dc31c8ae8ceba" providerId="LiveId" clId="{88F4A99F-1031-D543-8412-FABDA225B4A4}" dt="2019-11-15T19:57:57.769" v="419" actId="26606"/>
          <ac:cxnSpMkLst>
            <pc:docMk/>
            <pc:sldMk cId="2075557838" sldId="258"/>
            <ac:cxnSpMk id="58" creationId="{C5025DAC-8B93-4160-B017-3A274A5828C0}"/>
          </ac:cxnSpMkLst>
        </pc:cxnChg>
        <pc:cxnChg chg="add del">
          <ac:chgData name="chloe-may southway" userId="4c0dc31c8ae8ceba" providerId="LiveId" clId="{88F4A99F-1031-D543-8412-FABDA225B4A4}" dt="2019-11-15T19:57:57.769" v="419" actId="26606"/>
          <ac:cxnSpMkLst>
            <pc:docMk/>
            <pc:sldMk cId="2075557838" sldId="258"/>
            <ac:cxnSpMk id="60" creationId="{2752F38C-F560-47AA-90AD-209F39C04150}"/>
          </ac:cxnSpMkLst>
        </pc:cxnChg>
        <pc:cxnChg chg="add del">
          <ac:chgData name="chloe-may southway" userId="4c0dc31c8ae8ceba" providerId="LiveId" clId="{88F4A99F-1031-D543-8412-FABDA225B4A4}" dt="2019-11-15T19:57:58.453" v="421" actId="26606"/>
          <ac:cxnSpMkLst>
            <pc:docMk/>
            <pc:sldMk cId="2075557838" sldId="258"/>
            <ac:cxnSpMk id="65" creationId="{C5025DAC-8B93-4160-B017-3A274A5828C0}"/>
          </ac:cxnSpMkLst>
        </pc:cxnChg>
        <pc:cxnChg chg="add del">
          <ac:chgData name="chloe-may southway" userId="4c0dc31c8ae8ceba" providerId="LiveId" clId="{88F4A99F-1031-D543-8412-FABDA225B4A4}" dt="2019-11-15T19:57:58.776" v="423" actId="26606"/>
          <ac:cxnSpMkLst>
            <pc:docMk/>
            <pc:sldMk cId="2075557838" sldId="258"/>
            <ac:cxnSpMk id="71" creationId="{C5025DAC-8B93-4160-B017-3A274A5828C0}"/>
          </ac:cxnSpMkLst>
        </pc:cxnChg>
        <pc:cxnChg chg="add del">
          <ac:chgData name="chloe-may southway" userId="4c0dc31c8ae8ceba" providerId="LiveId" clId="{88F4A99F-1031-D543-8412-FABDA225B4A4}" dt="2019-11-15T19:57:59.697" v="425" actId="26606"/>
          <ac:cxnSpMkLst>
            <pc:docMk/>
            <pc:sldMk cId="2075557838" sldId="258"/>
            <ac:cxnSpMk id="77" creationId="{C5025DAC-8B93-4160-B017-3A274A5828C0}"/>
          </ac:cxnSpMkLst>
        </pc:cxnChg>
        <pc:cxnChg chg="add del">
          <ac:chgData name="chloe-may southway" userId="4c0dc31c8ae8ceba" providerId="LiveId" clId="{88F4A99F-1031-D543-8412-FABDA225B4A4}" dt="2019-11-15T19:57:59.697" v="425" actId="26606"/>
          <ac:cxnSpMkLst>
            <pc:docMk/>
            <pc:sldMk cId="2075557838" sldId="258"/>
            <ac:cxnSpMk id="79" creationId="{2752F38C-F560-47AA-90AD-209F39C04150}"/>
          </ac:cxnSpMkLst>
        </pc:cxnChg>
        <pc:cxnChg chg="add del">
          <ac:chgData name="chloe-may southway" userId="4c0dc31c8ae8ceba" providerId="LiveId" clId="{88F4A99F-1031-D543-8412-FABDA225B4A4}" dt="2019-11-15T19:58:00.853" v="427" actId="26606"/>
          <ac:cxnSpMkLst>
            <pc:docMk/>
            <pc:sldMk cId="2075557838" sldId="258"/>
            <ac:cxnSpMk id="84" creationId="{C5025DAC-8B93-4160-B017-3A274A5828C0}"/>
          </ac:cxnSpMkLst>
        </pc:cxnChg>
        <pc:cxnChg chg="add del">
          <ac:chgData name="chloe-may southway" userId="4c0dc31c8ae8ceba" providerId="LiveId" clId="{88F4A99F-1031-D543-8412-FABDA225B4A4}" dt="2019-11-15T19:58:01.820" v="429" actId="26606"/>
          <ac:cxnSpMkLst>
            <pc:docMk/>
            <pc:sldMk cId="2075557838" sldId="258"/>
            <ac:cxnSpMk id="88" creationId="{C5025DAC-8B93-4160-B017-3A274A5828C0}"/>
          </ac:cxnSpMkLst>
        </pc:cxnChg>
        <pc:cxnChg chg="add del">
          <ac:chgData name="chloe-may southway" userId="4c0dc31c8ae8ceba" providerId="LiveId" clId="{88F4A99F-1031-D543-8412-FABDA225B4A4}" dt="2019-11-15T19:58:01.820" v="429" actId="26606"/>
          <ac:cxnSpMkLst>
            <pc:docMk/>
            <pc:sldMk cId="2075557838" sldId="258"/>
            <ac:cxnSpMk id="90" creationId="{2752F38C-F560-47AA-90AD-209F39C04150}"/>
          </ac:cxnSpMkLst>
        </pc:cxnChg>
        <pc:cxnChg chg="add del">
          <ac:chgData name="chloe-may southway" userId="4c0dc31c8ae8ceba" providerId="LiveId" clId="{88F4A99F-1031-D543-8412-FABDA225B4A4}" dt="2019-11-15T19:58:02.433" v="431" actId="26606"/>
          <ac:cxnSpMkLst>
            <pc:docMk/>
            <pc:sldMk cId="2075557838" sldId="258"/>
            <ac:cxnSpMk id="95" creationId="{C5025DAC-8B93-4160-B017-3A274A5828C0}"/>
          </ac:cxnSpMkLst>
        </pc:cxnChg>
        <pc:cxnChg chg="add del">
          <ac:chgData name="chloe-may southway" userId="4c0dc31c8ae8ceba" providerId="LiveId" clId="{88F4A99F-1031-D543-8412-FABDA225B4A4}" dt="2019-11-15T19:58:03.511" v="433" actId="26606"/>
          <ac:cxnSpMkLst>
            <pc:docMk/>
            <pc:sldMk cId="2075557838" sldId="258"/>
            <ac:cxnSpMk id="101" creationId="{C5025DAC-8B93-4160-B017-3A274A5828C0}"/>
          </ac:cxnSpMkLst>
        </pc:cxnChg>
        <pc:cxnChg chg="add del">
          <ac:chgData name="chloe-may southway" userId="4c0dc31c8ae8ceba" providerId="LiveId" clId="{88F4A99F-1031-D543-8412-FABDA225B4A4}" dt="2019-11-15T19:58:04.027" v="435" actId="26606"/>
          <ac:cxnSpMkLst>
            <pc:docMk/>
            <pc:sldMk cId="2075557838" sldId="258"/>
            <ac:cxnSpMk id="107" creationId="{C5025DAC-8B93-4160-B017-3A274A5828C0}"/>
          </ac:cxnSpMkLst>
        </pc:cxnChg>
        <pc:cxnChg chg="add del">
          <ac:chgData name="chloe-may southway" userId="4c0dc31c8ae8ceba" providerId="LiveId" clId="{88F4A99F-1031-D543-8412-FABDA225B4A4}" dt="2019-11-15T19:58:04.284" v="437" actId="26606"/>
          <ac:cxnSpMkLst>
            <pc:docMk/>
            <pc:sldMk cId="2075557838" sldId="258"/>
            <ac:cxnSpMk id="113" creationId="{C5025DAC-8B93-4160-B017-3A274A5828C0}"/>
          </ac:cxnSpMkLst>
        </pc:cxnChg>
        <pc:cxnChg chg="add del">
          <ac:chgData name="chloe-may southway" userId="4c0dc31c8ae8ceba" providerId="LiveId" clId="{88F4A99F-1031-D543-8412-FABDA225B4A4}" dt="2019-11-15T19:58:04.284" v="437" actId="26606"/>
          <ac:cxnSpMkLst>
            <pc:docMk/>
            <pc:sldMk cId="2075557838" sldId="258"/>
            <ac:cxnSpMk id="115" creationId="{2752F38C-F560-47AA-90AD-209F39C04150}"/>
          </ac:cxnSpMkLst>
        </pc:cxnChg>
        <pc:cxnChg chg="add del">
          <ac:chgData name="chloe-may southway" userId="4c0dc31c8ae8ceba" providerId="LiveId" clId="{88F4A99F-1031-D543-8412-FABDA225B4A4}" dt="2019-11-15T19:58:04.456" v="439" actId="26606"/>
          <ac:cxnSpMkLst>
            <pc:docMk/>
            <pc:sldMk cId="2075557838" sldId="258"/>
            <ac:cxnSpMk id="120" creationId="{C5025DAC-8B93-4160-B017-3A274A5828C0}"/>
          </ac:cxnSpMkLst>
        </pc:cxnChg>
        <pc:cxnChg chg="add del">
          <ac:chgData name="chloe-may southway" userId="4c0dc31c8ae8ceba" providerId="LiveId" clId="{88F4A99F-1031-D543-8412-FABDA225B4A4}" dt="2019-11-15T19:58:06.192" v="441" actId="26606"/>
          <ac:cxnSpMkLst>
            <pc:docMk/>
            <pc:sldMk cId="2075557838" sldId="258"/>
            <ac:cxnSpMk id="126" creationId="{C5025DAC-8B93-4160-B017-3A274A5828C0}"/>
          </ac:cxnSpMkLst>
        </pc:cxnChg>
        <pc:cxnChg chg="add del">
          <ac:chgData name="chloe-may southway" userId="4c0dc31c8ae8ceba" providerId="LiveId" clId="{88F4A99F-1031-D543-8412-FABDA225B4A4}" dt="2019-11-15T19:58:06.737" v="443" actId="26606"/>
          <ac:cxnSpMkLst>
            <pc:docMk/>
            <pc:sldMk cId="2075557838" sldId="258"/>
            <ac:cxnSpMk id="130" creationId="{C5025DAC-8B93-4160-B017-3A274A5828C0}"/>
          </ac:cxnSpMkLst>
        </pc:cxnChg>
        <pc:cxnChg chg="add del">
          <ac:chgData name="chloe-may southway" userId="4c0dc31c8ae8ceba" providerId="LiveId" clId="{88F4A99F-1031-D543-8412-FABDA225B4A4}" dt="2019-11-15T19:58:06.964" v="445" actId="26606"/>
          <ac:cxnSpMkLst>
            <pc:docMk/>
            <pc:sldMk cId="2075557838" sldId="258"/>
            <ac:cxnSpMk id="136" creationId="{C5025DAC-8B93-4160-B017-3A274A5828C0}"/>
          </ac:cxnSpMkLst>
        </pc:cxnChg>
        <pc:cxnChg chg="add del">
          <ac:chgData name="chloe-may southway" userId="4c0dc31c8ae8ceba" providerId="LiveId" clId="{88F4A99F-1031-D543-8412-FABDA225B4A4}" dt="2019-11-15T19:58:18.384" v="450"/>
          <ac:cxnSpMkLst>
            <pc:docMk/>
            <pc:sldMk cId="2075557838" sldId="258"/>
            <ac:cxnSpMk id="142" creationId="{C5025DAC-8B93-4160-B017-3A274A5828C0}"/>
          </ac:cxnSpMkLst>
        </pc:cxnChg>
        <pc:cxnChg chg="add del">
          <ac:chgData name="chloe-may southway" userId="4c0dc31c8ae8ceba" providerId="LiveId" clId="{88F4A99F-1031-D543-8412-FABDA225B4A4}" dt="2019-11-15T19:58:18.384" v="450"/>
          <ac:cxnSpMkLst>
            <pc:docMk/>
            <pc:sldMk cId="2075557838" sldId="258"/>
            <ac:cxnSpMk id="144" creationId="{2752F38C-F560-47AA-90AD-209F39C04150}"/>
          </ac:cxnSpMkLst>
        </pc:cxnChg>
        <pc:cxnChg chg="add del">
          <ac:chgData name="chloe-may southway" userId="4c0dc31c8ae8ceba" providerId="LiveId" clId="{88F4A99F-1031-D543-8412-FABDA225B4A4}" dt="2019-11-15T20:01:32.389" v="511" actId="26606"/>
          <ac:cxnSpMkLst>
            <pc:docMk/>
            <pc:sldMk cId="2075557838" sldId="258"/>
            <ac:cxnSpMk id="149" creationId="{C5025DAC-8B93-4160-B017-3A274A5828C0}"/>
          </ac:cxnSpMkLst>
        </pc:cxnChg>
        <pc:cxnChg chg="add del">
          <ac:chgData name="chloe-may southway" userId="4c0dc31c8ae8ceba" providerId="LiveId" clId="{88F4A99F-1031-D543-8412-FABDA225B4A4}" dt="2019-11-15T20:03:08.328" v="561" actId="26606"/>
          <ac:cxnSpMkLst>
            <pc:docMk/>
            <pc:sldMk cId="2075557838" sldId="258"/>
            <ac:cxnSpMk id="152" creationId="{C5025DAC-8B93-4160-B017-3A274A5828C0}"/>
          </ac:cxnSpMkLst>
        </pc:cxnChg>
        <pc:cxnChg chg="add del">
          <ac:chgData name="chloe-may southway" userId="4c0dc31c8ae8ceba" providerId="LiveId" clId="{88F4A99F-1031-D543-8412-FABDA225B4A4}" dt="2019-11-15T20:02:59.436" v="554" actId="26606"/>
          <ac:cxnSpMkLst>
            <pc:docMk/>
            <pc:sldMk cId="2075557838" sldId="258"/>
            <ac:cxnSpMk id="156" creationId="{C5025DAC-8B93-4160-B017-3A274A5828C0}"/>
          </ac:cxnSpMkLst>
        </pc:cxnChg>
        <pc:cxnChg chg="add del">
          <ac:chgData name="chloe-may southway" userId="4c0dc31c8ae8ceba" providerId="LiveId" clId="{88F4A99F-1031-D543-8412-FABDA225B4A4}" dt="2019-11-15T20:01:24.591" v="496" actId="26606"/>
          <ac:cxnSpMkLst>
            <pc:docMk/>
            <pc:sldMk cId="2075557838" sldId="258"/>
            <ac:cxnSpMk id="157" creationId="{C5025DAC-8B93-4160-B017-3A274A5828C0}"/>
          </ac:cxnSpMkLst>
        </pc:cxnChg>
        <pc:cxnChg chg="add del">
          <ac:chgData name="chloe-may southway" userId="4c0dc31c8ae8ceba" providerId="LiveId" clId="{88F4A99F-1031-D543-8412-FABDA225B4A4}" dt="2019-11-15T20:01:25.642" v="498" actId="26606"/>
          <ac:cxnSpMkLst>
            <pc:docMk/>
            <pc:sldMk cId="2075557838" sldId="258"/>
            <ac:cxnSpMk id="160" creationId="{C5025DAC-8B93-4160-B017-3A274A5828C0}"/>
          </ac:cxnSpMkLst>
        </pc:cxnChg>
        <pc:cxnChg chg="add del">
          <ac:chgData name="chloe-may southway" userId="4c0dc31c8ae8ceba" providerId="LiveId" clId="{88F4A99F-1031-D543-8412-FABDA225B4A4}" dt="2019-11-15T20:01:26.675" v="500" actId="26606"/>
          <ac:cxnSpMkLst>
            <pc:docMk/>
            <pc:sldMk cId="2075557838" sldId="258"/>
            <ac:cxnSpMk id="163" creationId="{C5025DAC-8B93-4160-B017-3A274A5828C0}"/>
          </ac:cxnSpMkLst>
        </pc:cxnChg>
        <pc:cxnChg chg="add del">
          <ac:chgData name="chloe-may southway" userId="4c0dc31c8ae8ceba" providerId="LiveId" clId="{88F4A99F-1031-D543-8412-FABDA225B4A4}" dt="2019-11-15T20:03:00.467" v="556" actId="26606"/>
          <ac:cxnSpMkLst>
            <pc:docMk/>
            <pc:sldMk cId="2075557838" sldId="258"/>
            <ac:cxnSpMk id="165" creationId="{C5025DAC-8B93-4160-B017-3A274A5828C0}"/>
          </ac:cxnSpMkLst>
        </pc:cxnChg>
        <pc:cxnChg chg="add del">
          <ac:chgData name="chloe-may southway" userId="4c0dc31c8ae8ceba" providerId="LiveId" clId="{88F4A99F-1031-D543-8412-FABDA225B4A4}" dt="2019-11-15T20:01:27.739" v="502" actId="26606"/>
          <ac:cxnSpMkLst>
            <pc:docMk/>
            <pc:sldMk cId="2075557838" sldId="258"/>
            <ac:cxnSpMk id="167" creationId="{C5025DAC-8B93-4160-B017-3A274A5828C0}"/>
          </ac:cxnSpMkLst>
        </pc:cxnChg>
        <pc:cxnChg chg="add del">
          <ac:chgData name="chloe-may southway" userId="4c0dc31c8ae8ceba" providerId="LiveId" clId="{88F4A99F-1031-D543-8412-FABDA225B4A4}" dt="2019-11-15T20:01:28.970" v="504" actId="26606"/>
          <ac:cxnSpMkLst>
            <pc:docMk/>
            <pc:sldMk cId="2075557838" sldId="258"/>
            <ac:cxnSpMk id="170" creationId="{C5025DAC-8B93-4160-B017-3A274A5828C0}"/>
          </ac:cxnSpMkLst>
        </pc:cxnChg>
        <pc:cxnChg chg="add del">
          <ac:chgData name="chloe-may southway" userId="4c0dc31c8ae8ceba" providerId="LiveId" clId="{88F4A99F-1031-D543-8412-FABDA225B4A4}" dt="2019-11-15T20:01:28.970" v="504" actId="26606"/>
          <ac:cxnSpMkLst>
            <pc:docMk/>
            <pc:sldMk cId="2075557838" sldId="258"/>
            <ac:cxnSpMk id="172" creationId="{2752F38C-F560-47AA-90AD-209F39C04150}"/>
          </ac:cxnSpMkLst>
        </pc:cxnChg>
        <pc:cxnChg chg="add del">
          <ac:chgData name="chloe-may southway" userId="4c0dc31c8ae8ceba" providerId="LiveId" clId="{88F4A99F-1031-D543-8412-FABDA225B4A4}" dt="2019-11-15T20:03:01.527" v="558" actId="26606"/>
          <ac:cxnSpMkLst>
            <pc:docMk/>
            <pc:sldMk cId="2075557838" sldId="258"/>
            <ac:cxnSpMk id="174" creationId="{C5025DAC-8B93-4160-B017-3A274A5828C0}"/>
          </ac:cxnSpMkLst>
        </pc:cxnChg>
        <pc:cxnChg chg="add del">
          <ac:chgData name="chloe-may southway" userId="4c0dc31c8ae8ceba" providerId="LiveId" clId="{88F4A99F-1031-D543-8412-FABDA225B4A4}" dt="2019-11-15T20:01:30.020" v="506" actId="26606"/>
          <ac:cxnSpMkLst>
            <pc:docMk/>
            <pc:sldMk cId="2075557838" sldId="258"/>
            <ac:cxnSpMk id="176" creationId="{C5025DAC-8B93-4160-B017-3A274A5828C0}"/>
          </ac:cxnSpMkLst>
        </pc:cxnChg>
        <pc:cxnChg chg="add del">
          <ac:chgData name="chloe-may southway" userId="4c0dc31c8ae8ceba" providerId="LiveId" clId="{88F4A99F-1031-D543-8412-FABDA225B4A4}" dt="2019-11-15T20:01:31.143" v="508" actId="26606"/>
          <ac:cxnSpMkLst>
            <pc:docMk/>
            <pc:sldMk cId="2075557838" sldId="258"/>
            <ac:cxnSpMk id="180" creationId="{C5025DAC-8B93-4160-B017-3A274A5828C0}"/>
          </ac:cxnSpMkLst>
        </pc:cxnChg>
        <pc:cxnChg chg="add del">
          <ac:chgData name="chloe-may southway" userId="4c0dc31c8ae8ceba" providerId="LiveId" clId="{88F4A99F-1031-D543-8412-FABDA225B4A4}" dt="2019-11-15T20:01:32.346" v="510" actId="26606"/>
          <ac:cxnSpMkLst>
            <pc:docMk/>
            <pc:sldMk cId="2075557838" sldId="258"/>
            <ac:cxnSpMk id="185" creationId="{C5025DAC-8B93-4160-B017-3A274A5828C0}"/>
          </ac:cxnSpMkLst>
        </pc:cxnChg>
        <pc:cxnChg chg="add del">
          <ac:chgData name="chloe-may southway" userId="4c0dc31c8ae8ceba" providerId="LiveId" clId="{88F4A99F-1031-D543-8412-FABDA225B4A4}" dt="2019-11-15T20:03:08.276" v="560" actId="26606"/>
          <ac:cxnSpMkLst>
            <pc:docMk/>
            <pc:sldMk cId="2075557838" sldId="258"/>
            <ac:cxnSpMk id="186" creationId="{C5025DAC-8B93-4160-B017-3A274A5828C0}"/>
          </ac:cxnSpMkLst>
        </pc:cxnChg>
        <pc:cxnChg chg="add del">
          <ac:chgData name="chloe-may southway" userId="4c0dc31c8ae8ceba" providerId="LiveId" clId="{88F4A99F-1031-D543-8412-FABDA225B4A4}" dt="2019-11-15T20:01:52.668" v="512" actId="26606"/>
          <ac:cxnSpMkLst>
            <pc:docMk/>
            <pc:sldMk cId="2075557838" sldId="258"/>
            <ac:cxnSpMk id="188" creationId="{C5025DAC-8B93-4160-B017-3A274A5828C0}"/>
          </ac:cxnSpMkLst>
        </pc:cxnChg>
        <pc:cxnChg chg="add del">
          <ac:chgData name="chloe-may southway" userId="4c0dc31c8ae8ceba" providerId="LiveId" clId="{88F4A99F-1031-D543-8412-FABDA225B4A4}" dt="2019-11-15T20:03:21.558" v="565"/>
          <ac:cxnSpMkLst>
            <pc:docMk/>
            <pc:sldMk cId="2075557838" sldId="258"/>
            <ac:cxnSpMk id="190" creationId="{C5025DAC-8B93-4160-B017-3A274A5828C0}"/>
          </ac:cxnSpMkLst>
        </pc:cxnChg>
        <pc:cxnChg chg="add">
          <ac:chgData name="chloe-may southway" userId="4c0dc31c8ae8ceba" providerId="LiveId" clId="{88F4A99F-1031-D543-8412-FABDA225B4A4}" dt="2019-11-18T11:45:23.054" v="774" actId="26606"/>
          <ac:cxnSpMkLst>
            <pc:docMk/>
            <pc:sldMk cId="2075557838" sldId="258"/>
            <ac:cxnSpMk id="192" creationId="{8042755C-F24C-4D08-8E4C-E646382C3634}"/>
          </ac:cxnSpMkLst>
        </pc:cxnChg>
        <pc:cxnChg chg="add">
          <ac:chgData name="chloe-may southway" userId="4c0dc31c8ae8ceba" providerId="LiveId" clId="{88F4A99F-1031-D543-8412-FABDA225B4A4}" dt="2019-11-18T11:45:23.054" v="774" actId="26606"/>
          <ac:cxnSpMkLst>
            <pc:docMk/>
            <pc:sldMk cId="2075557838" sldId="258"/>
            <ac:cxnSpMk id="194" creationId="{63E94A00-1A92-47F4-9E2D-E51DFF9016D4}"/>
          </ac:cxnSpMkLst>
        </pc:cxnChg>
        <pc:cxnChg chg="add del">
          <ac:chgData name="chloe-may southway" userId="4c0dc31c8ae8ceba" providerId="LiveId" clId="{88F4A99F-1031-D543-8412-FABDA225B4A4}" dt="2019-11-15T20:01:55.514" v="514"/>
          <ac:cxnSpMkLst>
            <pc:docMk/>
            <pc:sldMk cId="2075557838" sldId="258"/>
            <ac:cxnSpMk id="195" creationId="{C5025DAC-8B93-4160-B017-3A274A5828C0}"/>
          </ac:cxnSpMkLst>
        </pc:cxnChg>
      </pc:sldChg>
      <pc:sldChg chg="addSp delSp modSp add mod setBg setClrOvrMap">
        <pc:chgData name="chloe-may southway" userId="4c0dc31c8ae8ceba" providerId="LiveId" clId="{88F4A99F-1031-D543-8412-FABDA225B4A4}" dt="2019-11-18T20:09:15.610" v="4079" actId="790"/>
        <pc:sldMkLst>
          <pc:docMk/>
          <pc:sldMk cId="2327881221" sldId="259"/>
        </pc:sldMkLst>
        <pc:spChg chg="mod">
          <ac:chgData name="chloe-may southway" userId="4c0dc31c8ae8ceba" providerId="LiveId" clId="{88F4A99F-1031-D543-8412-FABDA225B4A4}" dt="2019-11-18T19:07:57.456" v="3464" actId="26606"/>
          <ac:spMkLst>
            <pc:docMk/>
            <pc:sldMk cId="2327881221" sldId="259"/>
            <ac:spMk id="2" creationId="{F64CF4FF-0246-B948-B645-31FB3D4E0B3B}"/>
          </ac:spMkLst>
        </pc:spChg>
        <pc:spChg chg="add mod ord">
          <ac:chgData name="chloe-may southway" userId="4c0dc31c8ae8ceba" providerId="LiveId" clId="{88F4A99F-1031-D543-8412-FABDA225B4A4}" dt="2019-11-18T20:09:15.610" v="4079" actId="790"/>
          <ac:spMkLst>
            <pc:docMk/>
            <pc:sldMk cId="2327881221" sldId="259"/>
            <ac:spMk id="3" creationId="{1D5653C0-937D-6545-AD24-D0C4105AC2F2}"/>
          </ac:spMkLst>
        </pc:spChg>
        <pc:spChg chg="add del">
          <ac:chgData name="chloe-may southway" userId="4c0dc31c8ae8ceba" providerId="LiveId" clId="{88F4A99F-1031-D543-8412-FABDA225B4A4}" dt="2019-11-18T11:44:17.400" v="727" actId="26606"/>
          <ac:spMkLst>
            <pc:docMk/>
            <pc:sldMk cId="2327881221" sldId="259"/>
            <ac:spMk id="9" creationId="{0CABCAE3-64FC-4149-819F-2C1812824154}"/>
          </ac:spMkLst>
        </pc:spChg>
        <pc:spChg chg="add del">
          <ac:chgData name="chloe-may southway" userId="4c0dc31c8ae8ceba" providerId="LiveId" clId="{88F4A99F-1031-D543-8412-FABDA225B4A4}" dt="2019-11-18T11:44:19.659" v="729" actId="26606"/>
          <ac:spMkLst>
            <pc:docMk/>
            <pc:sldMk cId="2327881221" sldId="259"/>
            <ac:spMk id="17" creationId="{F2AF0D79-4A1A-4F27-B9F0-CF252C4AC91C}"/>
          </ac:spMkLst>
        </pc:spChg>
        <pc:spChg chg="add del">
          <ac:chgData name="chloe-may southway" userId="4c0dc31c8ae8ceba" providerId="LiveId" clId="{88F4A99F-1031-D543-8412-FABDA225B4A4}" dt="2019-11-18T11:44:19.659" v="729" actId="26606"/>
          <ac:spMkLst>
            <pc:docMk/>
            <pc:sldMk cId="2327881221" sldId="259"/>
            <ac:spMk id="18" creationId="{1CE580D1-F917-4567-AFB4-99AA9B52ADF0}"/>
          </ac:spMkLst>
        </pc:spChg>
        <pc:spChg chg="add del">
          <ac:chgData name="chloe-may southway" userId="4c0dc31c8ae8ceba" providerId="LiveId" clId="{88F4A99F-1031-D543-8412-FABDA225B4A4}" dt="2019-11-18T11:44:20.795" v="731" actId="26606"/>
          <ac:spMkLst>
            <pc:docMk/>
            <pc:sldMk cId="2327881221" sldId="259"/>
            <ac:spMk id="23" creationId="{898488B7-DBD3-40E7-B54B-4DA6C5693EF3}"/>
          </ac:spMkLst>
        </pc:spChg>
        <pc:spChg chg="add del">
          <ac:chgData name="chloe-may southway" userId="4c0dc31c8ae8ceba" providerId="LiveId" clId="{88F4A99F-1031-D543-8412-FABDA225B4A4}" dt="2019-11-18T11:44:20.795" v="731" actId="26606"/>
          <ac:spMkLst>
            <pc:docMk/>
            <pc:sldMk cId="2327881221" sldId="259"/>
            <ac:spMk id="24" creationId="{0CABCAE3-64FC-4149-819F-2C1812824154}"/>
          </ac:spMkLst>
        </pc:spChg>
        <pc:spChg chg="add del">
          <ac:chgData name="chloe-may southway" userId="4c0dc31c8ae8ceba" providerId="LiveId" clId="{88F4A99F-1031-D543-8412-FABDA225B4A4}" dt="2019-11-18T11:44:20.795" v="731" actId="26606"/>
          <ac:spMkLst>
            <pc:docMk/>
            <pc:sldMk cId="2327881221" sldId="259"/>
            <ac:spMk id="28" creationId="{C630F413-44CE-4746-9821-9E0107978E7A}"/>
          </ac:spMkLst>
        </pc:spChg>
        <pc:spChg chg="add del">
          <ac:chgData name="chloe-may southway" userId="4c0dc31c8ae8ceba" providerId="LiveId" clId="{88F4A99F-1031-D543-8412-FABDA225B4A4}" dt="2019-11-18T11:44:20.795" v="731" actId="26606"/>
          <ac:spMkLst>
            <pc:docMk/>
            <pc:sldMk cId="2327881221" sldId="259"/>
            <ac:spMk id="29" creationId="{22D671B1-B099-4F9C-B9CC-9D22B4DAF8A8}"/>
          </ac:spMkLst>
        </pc:spChg>
        <pc:spChg chg="add del">
          <ac:chgData name="chloe-may southway" userId="4c0dc31c8ae8ceba" providerId="LiveId" clId="{88F4A99F-1031-D543-8412-FABDA225B4A4}" dt="2019-11-18T11:44:22.299" v="733" actId="26606"/>
          <ac:spMkLst>
            <pc:docMk/>
            <pc:sldMk cId="2327881221" sldId="259"/>
            <ac:spMk id="32" creationId="{0CABCAE3-64FC-4149-819F-2C1812824154}"/>
          </ac:spMkLst>
        </pc:spChg>
        <pc:spChg chg="add del">
          <ac:chgData name="chloe-may southway" userId="4c0dc31c8ae8ceba" providerId="LiveId" clId="{88F4A99F-1031-D543-8412-FABDA225B4A4}" dt="2019-11-18T11:44:22.299" v="733" actId="26606"/>
          <ac:spMkLst>
            <pc:docMk/>
            <pc:sldMk cId="2327881221" sldId="259"/>
            <ac:spMk id="36" creationId="{3193BA5C-B8F3-4972-BA54-014C48FAFA42}"/>
          </ac:spMkLst>
        </pc:spChg>
        <pc:spChg chg="add del">
          <ac:chgData name="chloe-may southway" userId="4c0dc31c8ae8ceba" providerId="LiveId" clId="{88F4A99F-1031-D543-8412-FABDA225B4A4}" dt="2019-11-18T11:44:22.299" v="733" actId="26606"/>
          <ac:spMkLst>
            <pc:docMk/>
            <pc:sldMk cId="2327881221" sldId="259"/>
            <ac:spMk id="38" creationId="{05B93327-222A-4DAC-9163-371BF44CDB0C}"/>
          </ac:spMkLst>
        </pc:spChg>
        <pc:spChg chg="add del">
          <ac:chgData name="chloe-may southway" userId="4c0dc31c8ae8ceba" providerId="LiveId" clId="{88F4A99F-1031-D543-8412-FABDA225B4A4}" dt="2019-11-18T11:44:22.299" v="733" actId="26606"/>
          <ac:spMkLst>
            <pc:docMk/>
            <pc:sldMk cId="2327881221" sldId="259"/>
            <ac:spMk id="42" creationId="{56388820-A63D-463C-9DBC-060A5ABE33B6}"/>
          </ac:spMkLst>
        </pc:spChg>
        <pc:spChg chg="add del">
          <ac:chgData name="chloe-may southway" userId="4c0dc31c8ae8ceba" providerId="LiveId" clId="{88F4A99F-1031-D543-8412-FABDA225B4A4}" dt="2019-11-18T11:44:22.982" v="735" actId="26606"/>
          <ac:spMkLst>
            <pc:docMk/>
            <pc:sldMk cId="2327881221" sldId="259"/>
            <ac:spMk id="45" creationId="{0CABCAE3-64FC-4149-819F-2C1812824154}"/>
          </ac:spMkLst>
        </pc:spChg>
        <pc:spChg chg="add del">
          <ac:chgData name="chloe-may southway" userId="4c0dc31c8ae8ceba" providerId="LiveId" clId="{88F4A99F-1031-D543-8412-FABDA225B4A4}" dt="2019-11-18T11:44:22.982" v="735" actId="26606"/>
          <ac:spMkLst>
            <pc:docMk/>
            <pc:sldMk cId="2327881221" sldId="259"/>
            <ac:spMk id="49" creationId="{1C2A4B30-77D7-4FFB-8B53-A88BD68CABD2}"/>
          </ac:spMkLst>
        </pc:spChg>
        <pc:spChg chg="add del">
          <ac:chgData name="chloe-may southway" userId="4c0dc31c8ae8ceba" providerId="LiveId" clId="{88F4A99F-1031-D543-8412-FABDA225B4A4}" dt="2019-11-18T11:44:22.982" v="735" actId="26606"/>
          <ac:spMkLst>
            <pc:docMk/>
            <pc:sldMk cId="2327881221" sldId="259"/>
            <ac:spMk id="51" creationId="{01E4D783-AD45-49E7-B6C7-BBACB8290688}"/>
          </ac:spMkLst>
        </pc:spChg>
        <pc:spChg chg="add del">
          <ac:chgData name="chloe-may southway" userId="4c0dc31c8ae8ceba" providerId="LiveId" clId="{88F4A99F-1031-D543-8412-FABDA225B4A4}" dt="2019-11-18T11:44:26.212" v="737" actId="26606"/>
          <ac:spMkLst>
            <pc:docMk/>
            <pc:sldMk cId="2327881221" sldId="259"/>
            <ac:spMk id="53" creationId="{0CABCAE3-64FC-4149-819F-2C1812824154}"/>
          </ac:spMkLst>
        </pc:spChg>
        <pc:spChg chg="add del">
          <ac:chgData name="chloe-may southway" userId="4c0dc31c8ae8ceba" providerId="LiveId" clId="{88F4A99F-1031-D543-8412-FABDA225B4A4}" dt="2019-11-18T11:44:26.506" v="739" actId="26606"/>
          <ac:spMkLst>
            <pc:docMk/>
            <pc:sldMk cId="2327881221" sldId="259"/>
            <ac:spMk id="58" creationId="{0CABCAE3-64FC-4149-819F-2C1812824154}"/>
          </ac:spMkLst>
        </pc:spChg>
        <pc:spChg chg="add del">
          <ac:chgData name="chloe-may southway" userId="4c0dc31c8ae8ceba" providerId="LiveId" clId="{88F4A99F-1031-D543-8412-FABDA225B4A4}" dt="2019-11-18T11:44:26.506" v="739" actId="26606"/>
          <ac:spMkLst>
            <pc:docMk/>
            <pc:sldMk cId="2327881221" sldId="259"/>
            <ac:spMk id="62" creationId="{1C2A4B30-77D7-4FFB-8B53-A88BD68CABD2}"/>
          </ac:spMkLst>
        </pc:spChg>
        <pc:spChg chg="add del">
          <ac:chgData name="chloe-may southway" userId="4c0dc31c8ae8ceba" providerId="LiveId" clId="{88F4A99F-1031-D543-8412-FABDA225B4A4}" dt="2019-11-18T11:44:26.506" v="739" actId="26606"/>
          <ac:spMkLst>
            <pc:docMk/>
            <pc:sldMk cId="2327881221" sldId="259"/>
            <ac:spMk id="64" creationId="{01E4D783-AD45-49E7-B6C7-BBACB8290688}"/>
          </ac:spMkLst>
        </pc:spChg>
        <pc:spChg chg="add del">
          <ac:chgData name="chloe-may southway" userId="4c0dc31c8ae8ceba" providerId="LiveId" clId="{88F4A99F-1031-D543-8412-FABDA225B4A4}" dt="2019-11-18T11:44:26.842" v="741" actId="26606"/>
          <ac:spMkLst>
            <pc:docMk/>
            <pc:sldMk cId="2327881221" sldId="259"/>
            <ac:spMk id="66" creationId="{0CABCAE3-64FC-4149-819F-2C1812824154}"/>
          </ac:spMkLst>
        </pc:spChg>
        <pc:spChg chg="add del">
          <ac:chgData name="chloe-may southway" userId="4c0dc31c8ae8ceba" providerId="LiveId" clId="{88F4A99F-1031-D543-8412-FABDA225B4A4}" dt="2019-11-18T11:44:26.842" v="741" actId="26606"/>
          <ac:spMkLst>
            <pc:docMk/>
            <pc:sldMk cId="2327881221" sldId="259"/>
            <ac:spMk id="70" creationId="{3193BA5C-B8F3-4972-BA54-014C48FAFA42}"/>
          </ac:spMkLst>
        </pc:spChg>
        <pc:spChg chg="add del">
          <ac:chgData name="chloe-may southway" userId="4c0dc31c8ae8ceba" providerId="LiveId" clId="{88F4A99F-1031-D543-8412-FABDA225B4A4}" dt="2019-11-18T11:44:26.842" v="741" actId="26606"/>
          <ac:spMkLst>
            <pc:docMk/>
            <pc:sldMk cId="2327881221" sldId="259"/>
            <ac:spMk id="72" creationId="{05B93327-222A-4DAC-9163-371BF44CDB0C}"/>
          </ac:spMkLst>
        </pc:spChg>
        <pc:spChg chg="add del">
          <ac:chgData name="chloe-may southway" userId="4c0dc31c8ae8ceba" providerId="LiveId" clId="{88F4A99F-1031-D543-8412-FABDA225B4A4}" dt="2019-11-18T11:44:26.842" v="741" actId="26606"/>
          <ac:spMkLst>
            <pc:docMk/>
            <pc:sldMk cId="2327881221" sldId="259"/>
            <ac:spMk id="76" creationId="{56388820-A63D-463C-9DBC-060A5ABE33B6}"/>
          </ac:spMkLst>
        </pc:spChg>
        <pc:spChg chg="add del">
          <ac:chgData name="chloe-may southway" userId="4c0dc31c8ae8ceba" providerId="LiveId" clId="{88F4A99F-1031-D543-8412-FABDA225B4A4}" dt="2019-11-18T11:44:27.112" v="743" actId="26606"/>
          <ac:spMkLst>
            <pc:docMk/>
            <pc:sldMk cId="2327881221" sldId="259"/>
            <ac:spMk id="80" creationId="{0CABCAE3-64FC-4149-819F-2C1812824154}"/>
          </ac:spMkLst>
        </pc:spChg>
        <pc:spChg chg="add del">
          <ac:chgData name="chloe-may southway" userId="4c0dc31c8ae8ceba" providerId="LiveId" clId="{88F4A99F-1031-D543-8412-FABDA225B4A4}" dt="2019-11-18T11:44:27.112" v="743" actId="26606"/>
          <ac:spMkLst>
            <pc:docMk/>
            <pc:sldMk cId="2327881221" sldId="259"/>
            <ac:spMk id="84" creationId="{C630F413-44CE-4746-9821-9E0107978E7A}"/>
          </ac:spMkLst>
        </pc:spChg>
        <pc:spChg chg="add del">
          <ac:chgData name="chloe-may southway" userId="4c0dc31c8ae8ceba" providerId="LiveId" clId="{88F4A99F-1031-D543-8412-FABDA225B4A4}" dt="2019-11-18T11:44:27.112" v="743" actId="26606"/>
          <ac:spMkLst>
            <pc:docMk/>
            <pc:sldMk cId="2327881221" sldId="259"/>
            <ac:spMk id="85" creationId="{22D671B1-B099-4F9C-B9CC-9D22B4DAF8A8}"/>
          </ac:spMkLst>
        </pc:spChg>
        <pc:spChg chg="add del">
          <ac:chgData name="chloe-may southway" userId="4c0dc31c8ae8ceba" providerId="LiveId" clId="{88F4A99F-1031-D543-8412-FABDA225B4A4}" dt="2019-11-18T11:44:27.112" v="743" actId="26606"/>
          <ac:spMkLst>
            <pc:docMk/>
            <pc:sldMk cId="2327881221" sldId="259"/>
            <ac:spMk id="87" creationId="{898488B7-DBD3-40E7-B54B-4DA6C5693EF3}"/>
          </ac:spMkLst>
        </pc:spChg>
        <pc:spChg chg="add del">
          <ac:chgData name="chloe-may southway" userId="4c0dc31c8ae8ceba" providerId="LiveId" clId="{88F4A99F-1031-D543-8412-FABDA225B4A4}" dt="2019-11-18T11:44:28.744" v="745" actId="26606"/>
          <ac:spMkLst>
            <pc:docMk/>
            <pc:sldMk cId="2327881221" sldId="259"/>
            <ac:spMk id="89" creationId="{1CE580D1-F917-4567-AFB4-99AA9B52ADF0}"/>
          </ac:spMkLst>
        </pc:spChg>
        <pc:spChg chg="add del">
          <ac:chgData name="chloe-may southway" userId="4c0dc31c8ae8ceba" providerId="LiveId" clId="{88F4A99F-1031-D543-8412-FABDA225B4A4}" dt="2019-11-18T11:44:28.744" v="745" actId="26606"/>
          <ac:spMkLst>
            <pc:docMk/>
            <pc:sldMk cId="2327881221" sldId="259"/>
            <ac:spMk id="93" creationId="{F2AF0D79-4A1A-4F27-B9F0-CF252C4AC91C}"/>
          </ac:spMkLst>
        </pc:spChg>
        <pc:spChg chg="add del">
          <ac:chgData name="chloe-may southway" userId="4c0dc31c8ae8ceba" providerId="LiveId" clId="{88F4A99F-1031-D543-8412-FABDA225B4A4}" dt="2019-11-18T11:44:30.607" v="747" actId="26606"/>
          <ac:spMkLst>
            <pc:docMk/>
            <pc:sldMk cId="2327881221" sldId="259"/>
            <ac:spMk id="96" creationId="{0CABCAE3-64FC-4149-819F-2C1812824154}"/>
          </ac:spMkLst>
        </pc:spChg>
        <pc:spChg chg="add del">
          <ac:chgData name="chloe-may southway" userId="4c0dc31c8ae8ceba" providerId="LiveId" clId="{88F4A99F-1031-D543-8412-FABDA225B4A4}" dt="2019-11-18T11:44:34.225" v="749" actId="26606"/>
          <ac:spMkLst>
            <pc:docMk/>
            <pc:sldMk cId="2327881221" sldId="259"/>
            <ac:spMk id="101" creationId="{1CE580D1-F917-4567-AFB4-99AA9B52ADF0}"/>
          </ac:spMkLst>
        </pc:spChg>
        <pc:spChg chg="add del">
          <ac:chgData name="chloe-may southway" userId="4c0dc31c8ae8ceba" providerId="LiveId" clId="{88F4A99F-1031-D543-8412-FABDA225B4A4}" dt="2019-11-18T11:44:34.225" v="749" actId="26606"/>
          <ac:spMkLst>
            <pc:docMk/>
            <pc:sldMk cId="2327881221" sldId="259"/>
            <ac:spMk id="105" creationId="{C6870151-9189-4C3A-8379-EF3D95827A0A}"/>
          </ac:spMkLst>
        </pc:spChg>
        <pc:spChg chg="add del">
          <ac:chgData name="chloe-may southway" userId="4c0dc31c8ae8ceba" providerId="LiveId" clId="{88F4A99F-1031-D543-8412-FABDA225B4A4}" dt="2019-11-18T11:44:34.225" v="749" actId="26606"/>
          <ac:spMkLst>
            <pc:docMk/>
            <pc:sldMk cId="2327881221" sldId="259"/>
            <ac:spMk id="106" creationId="{123EA69C-102A-4DD0-9547-05DCD271D159}"/>
          </ac:spMkLst>
        </pc:spChg>
        <pc:spChg chg="add del">
          <ac:chgData name="chloe-may southway" userId="4c0dc31c8ae8ceba" providerId="LiveId" clId="{88F4A99F-1031-D543-8412-FABDA225B4A4}" dt="2019-11-18T11:44:34.225" v="749" actId="26606"/>
          <ac:spMkLst>
            <pc:docMk/>
            <pc:sldMk cId="2327881221" sldId="259"/>
            <ac:spMk id="107" creationId="{6A862265-5CA3-4C40-8582-7534C3B03C2A}"/>
          </ac:spMkLst>
        </pc:spChg>
        <pc:spChg chg="add del">
          <ac:chgData name="chloe-may southway" userId="4c0dc31c8ae8ceba" providerId="LiveId" clId="{88F4A99F-1031-D543-8412-FABDA225B4A4}" dt="2019-11-18T11:44:34.225" v="749" actId="26606"/>
          <ac:spMkLst>
            <pc:docMk/>
            <pc:sldMk cId="2327881221" sldId="259"/>
            <ac:spMk id="108" creationId="{600EF80B-0391-4082-9AF5-F15B091B4CE9}"/>
          </ac:spMkLst>
        </pc:spChg>
        <pc:spChg chg="add del">
          <ac:chgData name="chloe-may southway" userId="4c0dc31c8ae8ceba" providerId="LiveId" clId="{88F4A99F-1031-D543-8412-FABDA225B4A4}" dt="2019-11-18T11:44:34.225" v="749" actId="26606"/>
          <ac:spMkLst>
            <pc:docMk/>
            <pc:sldMk cId="2327881221" sldId="259"/>
            <ac:spMk id="110" creationId="{3FBF03E8-C602-4192-9C52-F84B29FDCC88}"/>
          </ac:spMkLst>
        </pc:spChg>
        <pc:spChg chg="add del">
          <ac:chgData name="chloe-may southway" userId="4c0dc31c8ae8ceba" providerId="LiveId" clId="{88F4A99F-1031-D543-8412-FABDA225B4A4}" dt="2019-11-18T11:44:35.413" v="751" actId="26606"/>
          <ac:spMkLst>
            <pc:docMk/>
            <pc:sldMk cId="2327881221" sldId="259"/>
            <ac:spMk id="112" creationId="{0CABCAE3-64FC-4149-819F-2C1812824154}"/>
          </ac:spMkLst>
        </pc:spChg>
        <pc:spChg chg="add del">
          <ac:chgData name="chloe-may southway" userId="4c0dc31c8ae8ceba" providerId="LiveId" clId="{88F4A99F-1031-D543-8412-FABDA225B4A4}" dt="2019-11-18T11:44:35.746" v="753" actId="26606"/>
          <ac:spMkLst>
            <pc:docMk/>
            <pc:sldMk cId="2327881221" sldId="259"/>
            <ac:spMk id="117" creationId="{1CE580D1-F917-4567-AFB4-99AA9B52ADF0}"/>
          </ac:spMkLst>
        </pc:spChg>
        <pc:spChg chg="add del">
          <ac:chgData name="chloe-may southway" userId="4c0dc31c8ae8ceba" providerId="LiveId" clId="{88F4A99F-1031-D543-8412-FABDA225B4A4}" dt="2019-11-18T11:44:35.746" v="753" actId="26606"/>
          <ac:spMkLst>
            <pc:docMk/>
            <pc:sldMk cId="2327881221" sldId="259"/>
            <ac:spMk id="121" creationId="{F2AF0D79-4A1A-4F27-B9F0-CF252C4AC91C}"/>
          </ac:spMkLst>
        </pc:spChg>
        <pc:spChg chg="add del">
          <ac:chgData name="chloe-may southway" userId="4c0dc31c8ae8ceba" providerId="LiveId" clId="{88F4A99F-1031-D543-8412-FABDA225B4A4}" dt="2019-11-18T11:44:36.613" v="755" actId="26606"/>
          <ac:spMkLst>
            <pc:docMk/>
            <pc:sldMk cId="2327881221" sldId="259"/>
            <ac:spMk id="124" creationId="{0CABCAE3-64FC-4149-819F-2C1812824154}"/>
          </ac:spMkLst>
        </pc:spChg>
        <pc:spChg chg="add del">
          <ac:chgData name="chloe-may southway" userId="4c0dc31c8ae8ceba" providerId="LiveId" clId="{88F4A99F-1031-D543-8412-FABDA225B4A4}" dt="2019-11-18T11:44:36.613" v="755" actId="26606"/>
          <ac:spMkLst>
            <pc:docMk/>
            <pc:sldMk cId="2327881221" sldId="259"/>
            <ac:spMk id="128" creationId="{C630F413-44CE-4746-9821-9E0107978E7A}"/>
          </ac:spMkLst>
        </pc:spChg>
        <pc:spChg chg="add del">
          <ac:chgData name="chloe-may southway" userId="4c0dc31c8ae8ceba" providerId="LiveId" clId="{88F4A99F-1031-D543-8412-FABDA225B4A4}" dt="2019-11-18T11:44:36.613" v="755" actId="26606"/>
          <ac:spMkLst>
            <pc:docMk/>
            <pc:sldMk cId="2327881221" sldId="259"/>
            <ac:spMk id="129" creationId="{22D671B1-B099-4F9C-B9CC-9D22B4DAF8A8}"/>
          </ac:spMkLst>
        </pc:spChg>
        <pc:spChg chg="add del">
          <ac:chgData name="chloe-may southway" userId="4c0dc31c8ae8ceba" providerId="LiveId" clId="{88F4A99F-1031-D543-8412-FABDA225B4A4}" dt="2019-11-18T11:44:36.613" v="755" actId="26606"/>
          <ac:spMkLst>
            <pc:docMk/>
            <pc:sldMk cId="2327881221" sldId="259"/>
            <ac:spMk id="131" creationId="{898488B7-DBD3-40E7-B54B-4DA6C5693EF3}"/>
          </ac:spMkLst>
        </pc:spChg>
        <pc:spChg chg="add del">
          <ac:chgData name="chloe-may southway" userId="4c0dc31c8ae8ceba" providerId="LiveId" clId="{88F4A99F-1031-D543-8412-FABDA225B4A4}" dt="2019-11-18T11:44:37.403" v="757" actId="26606"/>
          <ac:spMkLst>
            <pc:docMk/>
            <pc:sldMk cId="2327881221" sldId="259"/>
            <ac:spMk id="133" creationId="{0CABCAE3-64FC-4149-819F-2C1812824154}"/>
          </ac:spMkLst>
        </pc:spChg>
        <pc:spChg chg="add del">
          <ac:chgData name="chloe-may southway" userId="4c0dc31c8ae8ceba" providerId="LiveId" clId="{88F4A99F-1031-D543-8412-FABDA225B4A4}" dt="2019-11-18T11:44:37.403" v="757" actId="26606"/>
          <ac:spMkLst>
            <pc:docMk/>
            <pc:sldMk cId="2327881221" sldId="259"/>
            <ac:spMk id="137" creationId="{3193BA5C-B8F3-4972-BA54-014C48FAFA42}"/>
          </ac:spMkLst>
        </pc:spChg>
        <pc:spChg chg="add del">
          <ac:chgData name="chloe-may southway" userId="4c0dc31c8ae8ceba" providerId="LiveId" clId="{88F4A99F-1031-D543-8412-FABDA225B4A4}" dt="2019-11-18T11:44:37.403" v="757" actId="26606"/>
          <ac:spMkLst>
            <pc:docMk/>
            <pc:sldMk cId="2327881221" sldId="259"/>
            <ac:spMk id="139" creationId="{05B93327-222A-4DAC-9163-371BF44CDB0C}"/>
          </ac:spMkLst>
        </pc:spChg>
        <pc:spChg chg="add del">
          <ac:chgData name="chloe-may southway" userId="4c0dc31c8ae8ceba" providerId="LiveId" clId="{88F4A99F-1031-D543-8412-FABDA225B4A4}" dt="2019-11-18T11:44:37.403" v="757" actId="26606"/>
          <ac:spMkLst>
            <pc:docMk/>
            <pc:sldMk cId="2327881221" sldId="259"/>
            <ac:spMk id="143" creationId="{56388820-A63D-463C-9DBC-060A5ABE33B6}"/>
          </ac:spMkLst>
        </pc:spChg>
        <pc:spChg chg="add del">
          <ac:chgData name="chloe-may southway" userId="4c0dc31c8ae8ceba" providerId="LiveId" clId="{88F4A99F-1031-D543-8412-FABDA225B4A4}" dt="2019-11-18T11:44:39.214" v="759" actId="26606"/>
          <ac:spMkLst>
            <pc:docMk/>
            <pc:sldMk cId="2327881221" sldId="259"/>
            <ac:spMk id="147" creationId="{0CABCAE3-64FC-4149-819F-2C1812824154}"/>
          </ac:spMkLst>
        </pc:spChg>
        <pc:spChg chg="add del">
          <ac:chgData name="chloe-may southway" userId="4c0dc31c8ae8ceba" providerId="LiveId" clId="{88F4A99F-1031-D543-8412-FABDA225B4A4}" dt="2019-11-18T11:44:39.214" v="759" actId="26606"/>
          <ac:spMkLst>
            <pc:docMk/>
            <pc:sldMk cId="2327881221" sldId="259"/>
            <ac:spMk id="151" creationId="{1C2A4B30-77D7-4FFB-8B53-A88BD68CABD2}"/>
          </ac:spMkLst>
        </pc:spChg>
        <pc:spChg chg="add del">
          <ac:chgData name="chloe-may southway" userId="4c0dc31c8ae8ceba" providerId="LiveId" clId="{88F4A99F-1031-D543-8412-FABDA225B4A4}" dt="2019-11-18T11:44:39.214" v="759" actId="26606"/>
          <ac:spMkLst>
            <pc:docMk/>
            <pc:sldMk cId="2327881221" sldId="259"/>
            <ac:spMk id="153" creationId="{01E4D783-AD45-49E7-B6C7-BBACB8290688}"/>
          </ac:spMkLst>
        </pc:spChg>
        <pc:spChg chg="add del">
          <ac:chgData name="chloe-may southway" userId="4c0dc31c8ae8ceba" providerId="LiveId" clId="{88F4A99F-1031-D543-8412-FABDA225B4A4}" dt="2019-11-18T11:44:43.256" v="761" actId="26606"/>
          <ac:spMkLst>
            <pc:docMk/>
            <pc:sldMk cId="2327881221" sldId="259"/>
            <ac:spMk id="155" creationId="{0CABCAE3-64FC-4149-819F-2C1812824154}"/>
          </ac:spMkLst>
        </pc:spChg>
        <pc:spChg chg="add del">
          <ac:chgData name="chloe-may southway" userId="4c0dc31c8ae8ceba" providerId="LiveId" clId="{88F4A99F-1031-D543-8412-FABDA225B4A4}" dt="2019-11-18T11:44:46.036" v="763" actId="26606"/>
          <ac:spMkLst>
            <pc:docMk/>
            <pc:sldMk cId="2327881221" sldId="259"/>
            <ac:spMk id="160" creationId="{0CABCAE3-64FC-4149-819F-2C1812824154}"/>
          </ac:spMkLst>
        </pc:spChg>
        <pc:spChg chg="add del">
          <ac:chgData name="chloe-may southway" userId="4c0dc31c8ae8ceba" providerId="LiveId" clId="{88F4A99F-1031-D543-8412-FABDA225B4A4}" dt="2019-11-18T11:44:46.036" v="763" actId="26606"/>
          <ac:spMkLst>
            <pc:docMk/>
            <pc:sldMk cId="2327881221" sldId="259"/>
            <ac:spMk id="164" creationId="{1C2A4B30-77D7-4FFB-8B53-A88BD68CABD2}"/>
          </ac:spMkLst>
        </pc:spChg>
        <pc:spChg chg="add del">
          <ac:chgData name="chloe-may southway" userId="4c0dc31c8ae8ceba" providerId="LiveId" clId="{88F4A99F-1031-D543-8412-FABDA225B4A4}" dt="2019-11-18T11:44:46.036" v="763" actId="26606"/>
          <ac:spMkLst>
            <pc:docMk/>
            <pc:sldMk cId="2327881221" sldId="259"/>
            <ac:spMk id="166" creationId="{01E4D783-AD45-49E7-B6C7-BBACB8290688}"/>
          </ac:spMkLst>
        </pc:spChg>
        <pc:spChg chg="add del">
          <ac:chgData name="chloe-may southway" userId="4c0dc31c8ae8ceba" providerId="LiveId" clId="{88F4A99F-1031-D543-8412-FABDA225B4A4}" dt="2019-11-18T11:44:47.032" v="765" actId="26606"/>
          <ac:spMkLst>
            <pc:docMk/>
            <pc:sldMk cId="2327881221" sldId="259"/>
            <ac:spMk id="168" creationId="{0CABCAE3-64FC-4149-819F-2C1812824154}"/>
          </ac:spMkLst>
        </pc:spChg>
        <pc:spChg chg="add del">
          <ac:chgData name="chloe-may southway" userId="4c0dc31c8ae8ceba" providerId="LiveId" clId="{88F4A99F-1031-D543-8412-FABDA225B4A4}" dt="2019-11-18T11:44:49.325" v="767" actId="26606"/>
          <ac:spMkLst>
            <pc:docMk/>
            <pc:sldMk cId="2327881221" sldId="259"/>
            <ac:spMk id="173" creationId="{0CABCAE3-64FC-4149-819F-2C1812824154}"/>
          </ac:spMkLst>
        </pc:spChg>
        <pc:spChg chg="add del">
          <ac:chgData name="chloe-may southway" userId="4c0dc31c8ae8ceba" providerId="LiveId" clId="{88F4A99F-1031-D543-8412-FABDA225B4A4}" dt="2019-11-18T11:44:49.325" v="767" actId="26606"/>
          <ac:spMkLst>
            <pc:docMk/>
            <pc:sldMk cId="2327881221" sldId="259"/>
            <ac:spMk id="177" creationId="{1C2A4B30-77D7-4FFB-8B53-A88BD68CABD2}"/>
          </ac:spMkLst>
        </pc:spChg>
        <pc:spChg chg="add del">
          <ac:chgData name="chloe-may southway" userId="4c0dc31c8ae8ceba" providerId="LiveId" clId="{88F4A99F-1031-D543-8412-FABDA225B4A4}" dt="2019-11-18T11:44:49.325" v="767" actId="26606"/>
          <ac:spMkLst>
            <pc:docMk/>
            <pc:sldMk cId="2327881221" sldId="259"/>
            <ac:spMk id="179" creationId="{01E4D783-AD45-49E7-B6C7-BBACB8290688}"/>
          </ac:spMkLst>
        </pc:spChg>
        <pc:spChg chg="add del">
          <ac:chgData name="chloe-may southway" userId="4c0dc31c8ae8ceba" providerId="LiveId" clId="{88F4A99F-1031-D543-8412-FABDA225B4A4}" dt="2019-11-18T11:47:00.406" v="802" actId="26606"/>
          <ac:spMkLst>
            <pc:docMk/>
            <pc:sldMk cId="2327881221" sldId="259"/>
            <ac:spMk id="181" creationId="{0CABCAE3-64FC-4149-819F-2C1812824154}"/>
          </ac:spMkLst>
        </pc:spChg>
        <pc:spChg chg="add del">
          <ac:chgData name="chloe-may southway" userId="4c0dc31c8ae8ceba" providerId="LiveId" clId="{88F4A99F-1031-D543-8412-FABDA225B4A4}" dt="2019-11-18T11:46:39.094" v="779" actId="26606"/>
          <ac:spMkLst>
            <pc:docMk/>
            <pc:sldMk cId="2327881221" sldId="259"/>
            <ac:spMk id="186" creationId="{0CABCAE3-64FC-4149-819F-2C1812824154}"/>
          </ac:spMkLst>
        </pc:spChg>
        <pc:spChg chg="add del">
          <ac:chgData name="chloe-may southway" userId="4c0dc31c8ae8ceba" providerId="LiveId" clId="{88F4A99F-1031-D543-8412-FABDA225B4A4}" dt="2019-11-18T11:46:47.084" v="781" actId="26606"/>
          <ac:spMkLst>
            <pc:docMk/>
            <pc:sldMk cId="2327881221" sldId="259"/>
            <ac:spMk id="195" creationId="{0CABCAE3-64FC-4149-819F-2C1812824154}"/>
          </ac:spMkLst>
        </pc:spChg>
        <pc:spChg chg="add del">
          <ac:chgData name="chloe-may southway" userId="4c0dc31c8ae8ceba" providerId="LiveId" clId="{88F4A99F-1031-D543-8412-FABDA225B4A4}" dt="2019-11-18T11:46:48.055" v="783" actId="26606"/>
          <ac:spMkLst>
            <pc:docMk/>
            <pc:sldMk cId="2327881221" sldId="259"/>
            <ac:spMk id="199" creationId="{EF2A81E1-BCBE-426B-8C09-33274E69409D}"/>
          </ac:spMkLst>
        </pc:spChg>
        <pc:spChg chg="add del">
          <ac:chgData name="chloe-may southway" userId="4c0dc31c8ae8ceba" providerId="LiveId" clId="{88F4A99F-1031-D543-8412-FABDA225B4A4}" dt="2019-11-18T11:46:48.055" v="783" actId="26606"/>
          <ac:spMkLst>
            <pc:docMk/>
            <pc:sldMk cId="2327881221" sldId="259"/>
            <ac:spMk id="200" creationId="{0CABCAE3-64FC-4149-819F-2C1812824154}"/>
          </ac:spMkLst>
        </pc:spChg>
        <pc:spChg chg="add del">
          <ac:chgData name="chloe-may southway" userId="4c0dc31c8ae8ceba" providerId="LiveId" clId="{88F4A99F-1031-D543-8412-FABDA225B4A4}" dt="2019-11-18T11:46:48.055" v="783" actId="26606"/>
          <ac:spMkLst>
            <pc:docMk/>
            <pc:sldMk cId="2327881221" sldId="259"/>
            <ac:spMk id="206" creationId="{35C3D674-3D59-4E93-80CA-0C0A9095E816}"/>
          </ac:spMkLst>
        </pc:spChg>
        <pc:spChg chg="add del">
          <ac:chgData name="chloe-may southway" userId="4c0dc31c8ae8ceba" providerId="LiveId" clId="{88F4A99F-1031-D543-8412-FABDA225B4A4}" dt="2019-11-18T11:46:49.175" v="785" actId="26606"/>
          <ac:spMkLst>
            <pc:docMk/>
            <pc:sldMk cId="2327881221" sldId="259"/>
            <ac:spMk id="209" creationId="{0CABCAE3-64FC-4149-819F-2C1812824154}"/>
          </ac:spMkLst>
        </pc:spChg>
        <pc:spChg chg="add del">
          <ac:chgData name="chloe-may southway" userId="4c0dc31c8ae8ceba" providerId="LiveId" clId="{88F4A99F-1031-D543-8412-FABDA225B4A4}" dt="2019-11-18T11:46:49.175" v="785" actId="26606"/>
          <ac:spMkLst>
            <pc:docMk/>
            <pc:sldMk cId="2327881221" sldId="259"/>
            <ac:spMk id="216" creationId="{51928CC6-3F4E-46C9-BEEE-47A9EE3FC483}"/>
          </ac:spMkLst>
        </pc:spChg>
        <pc:spChg chg="add del">
          <ac:chgData name="chloe-may southway" userId="4c0dc31c8ae8ceba" providerId="LiveId" clId="{88F4A99F-1031-D543-8412-FABDA225B4A4}" dt="2019-11-18T11:46:50.314" v="787" actId="26606"/>
          <ac:spMkLst>
            <pc:docMk/>
            <pc:sldMk cId="2327881221" sldId="259"/>
            <ac:spMk id="218" creationId="{0CABCAE3-64FC-4149-819F-2C1812824154}"/>
          </ac:spMkLst>
        </pc:spChg>
        <pc:spChg chg="add del">
          <ac:chgData name="chloe-may southway" userId="4c0dc31c8ae8ceba" providerId="LiveId" clId="{88F4A99F-1031-D543-8412-FABDA225B4A4}" dt="2019-11-18T11:46:51.346" v="789" actId="26606"/>
          <ac:spMkLst>
            <pc:docMk/>
            <pc:sldMk cId="2327881221" sldId="259"/>
            <ac:spMk id="226" creationId="{0CABCAE3-64FC-4149-819F-2C1812824154}"/>
          </ac:spMkLst>
        </pc:spChg>
        <pc:spChg chg="add del">
          <ac:chgData name="chloe-may southway" userId="4c0dc31c8ae8ceba" providerId="LiveId" clId="{88F4A99F-1031-D543-8412-FABDA225B4A4}" dt="2019-11-18T11:46:53.510" v="791" actId="26606"/>
          <ac:spMkLst>
            <pc:docMk/>
            <pc:sldMk cId="2327881221" sldId="259"/>
            <ac:spMk id="231" creationId="{0CABCAE3-64FC-4149-819F-2C1812824154}"/>
          </ac:spMkLst>
        </pc:spChg>
        <pc:spChg chg="add del">
          <ac:chgData name="chloe-may southway" userId="4c0dc31c8ae8ceba" providerId="LiveId" clId="{88F4A99F-1031-D543-8412-FABDA225B4A4}" dt="2019-11-18T11:46:53.510" v="791" actId="26606"/>
          <ac:spMkLst>
            <pc:docMk/>
            <pc:sldMk cId="2327881221" sldId="259"/>
            <ac:spMk id="235" creationId="{45C76AC0-BB6B-419E-A327-AFA29750080A}"/>
          </ac:spMkLst>
        </pc:spChg>
        <pc:spChg chg="add del">
          <ac:chgData name="chloe-may southway" userId="4c0dc31c8ae8ceba" providerId="LiveId" clId="{88F4A99F-1031-D543-8412-FABDA225B4A4}" dt="2019-11-18T11:46:53.510" v="791" actId="26606"/>
          <ac:spMkLst>
            <pc:docMk/>
            <pc:sldMk cId="2327881221" sldId="259"/>
            <ac:spMk id="237" creationId="{8B0E4246-09B8-46D7-A0D2-4D264863AD39}"/>
          </ac:spMkLst>
        </pc:spChg>
        <pc:spChg chg="add del">
          <ac:chgData name="chloe-may southway" userId="4c0dc31c8ae8ceba" providerId="LiveId" clId="{88F4A99F-1031-D543-8412-FABDA225B4A4}" dt="2019-11-18T11:46:54.456" v="793" actId="26606"/>
          <ac:spMkLst>
            <pc:docMk/>
            <pc:sldMk cId="2327881221" sldId="259"/>
            <ac:spMk id="241" creationId="{0CABCAE3-64FC-4149-819F-2C1812824154}"/>
          </ac:spMkLst>
        </pc:spChg>
        <pc:spChg chg="add del">
          <ac:chgData name="chloe-may southway" userId="4c0dc31c8ae8ceba" providerId="LiveId" clId="{88F4A99F-1031-D543-8412-FABDA225B4A4}" dt="2019-11-18T11:46:55.515" v="795" actId="26606"/>
          <ac:spMkLst>
            <pc:docMk/>
            <pc:sldMk cId="2327881221" sldId="259"/>
            <ac:spMk id="246" creationId="{0CABCAE3-64FC-4149-819F-2C1812824154}"/>
          </ac:spMkLst>
        </pc:spChg>
        <pc:spChg chg="add del">
          <ac:chgData name="chloe-may southway" userId="4c0dc31c8ae8ceba" providerId="LiveId" clId="{88F4A99F-1031-D543-8412-FABDA225B4A4}" dt="2019-11-18T11:46:56.690" v="797" actId="26606"/>
          <ac:spMkLst>
            <pc:docMk/>
            <pc:sldMk cId="2327881221" sldId="259"/>
            <ac:spMk id="254" creationId="{0CABCAE3-64FC-4149-819F-2C1812824154}"/>
          </ac:spMkLst>
        </pc:spChg>
        <pc:spChg chg="add del">
          <ac:chgData name="chloe-may southway" userId="4c0dc31c8ae8ceba" providerId="LiveId" clId="{88F4A99F-1031-D543-8412-FABDA225B4A4}" dt="2019-11-18T11:46:56.690" v="797" actId="26606"/>
          <ac:spMkLst>
            <pc:docMk/>
            <pc:sldMk cId="2327881221" sldId="259"/>
            <ac:spMk id="258" creationId="{35C3D674-3D59-4E93-80CA-0C0A9095E816}"/>
          </ac:spMkLst>
        </pc:spChg>
        <pc:spChg chg="add del">
          <ac:chgData name="chloe-may southway" userId="4c0dc31c8ae8ceba" providerId="LiveId" clId="{88F4A99F-1031-D543-8412-FABDA225B4A4}" dt="2019-11-18T11:46:56.690" v="797" actId="26606"/>
          <ac:spMkLst>
            <pc:docMk/>
            <pc:sldMk cId="2327881221" sldId="259"/>
            <ac:spMk id="260" creationId="{EF2A81E1-BCBE-426B-8C09-33274E69409D}"/>
          </ac:spMkLst>
        </pc:spChg>
        <pc:spChg chg="add del">
          <ac:chgData name="chloe-may southway" userId="4c0dc31c8ae8ceba" providerId="LiveId" clId="{88F4A99F-1031-D543-8412-FABDA225B4A4}" dt="2019-11-18T11:46:57.760" v="799" actId="26606"/>
          <ac:spMkLst>
            <pc:docMk/>
            <pc:sldMk cId="2327881221" sldId="259"/>
            <ac:spMk id="264" creationId="{0CABCAE3-64FC-4149-819F-2C1812824154}"/>
          </ac:spMkLst>
        </pc:spChg>
        <pc:spChg chg="add del">
          <ac:chgData name="chloe-may southway" userId="4c0dc31c8ae8ceba" providerId="LiveId" clId="{88F4A99F-1031-D543-8412-FABDA225B4A4}" dt="2019-11-18T11:47:00.386" v="801" actId="26606"/>
          <ac:spMkLst>
            <pc:docMk/>
            <pc:sldMk cId="2327881221" sldId="259"/>
            <ac:spMk id="269" creationId="{0CABCAE3-64FC-4149-819F-2C1812824154}"/>
          </ac:spMkLst>
        </pc:spChg>
        <pc:spChg chg="add del">
          <ac:chgData name="chloe-may southway" userId="4c0dc31c8ae8ceba" providerId="LiveId" clId="{88F4A99F-1031-D543-8412-FABDA225B4A4}" dt="2019-11-18T19:07:57.456" v="3464" actId="26606"/>
          <ac:spMkLst>
            <pc:docMk/>
            <pc:sldMk cId="2327881221" sldId="259"/>
            <ac:spMk id="274" creationId="{0CABCAE3-64FC-4149-819F-2C1812824154}"/>
          </ac:spMkLst>
        </pc:spChg>
        <pc:spChg chg="add">
          <ac:chgData name="chloe-may southway" userId="4c0dc31c8ae8ceba" providerId="LiveId" clId="{88F4A99F-1031-D543-8412-FABDA225B4A4}" dt="2019-11-18T19:07:57.456" v="3464" actId="26606"/>
          <ac:spMkLst>
            <pc:docMk/>
            <pc:sldMk cId="2327881221" sldId="259"/>
            <ac:spMk id="279" creationId="{0CABCAE3-64FC-4149-819F-2C1812824154}"/>
          </ac:spMkLst>
        </pc:spChg>
        <pc:grpChg chg="add del">
          <ac:chgData name="chloe-may southway" userId="4c0dc31c8ae8ceba" providerId="LiveId" clId="{88F4A99F-1031-D543-8412-FABDA225B4A4}" dt="2019-11-18T11:44:22.299" v="733" actId="26606"/>
          <ac:grpSpMkLst>
            <pc:docMk/>
            <pc:sldMk cId="2327881221" sldId="259"/>
            <ac:grpSpMk id="39" creationId="{14EE34E3-F117-4487-8ACF-33DA65FA11B3}"/>
          </ac:grpSpMkLst>
        </pc:grpChg>
        <pc:grpChg chg="add del">
          <ac:chgData name="chloe-may southway" userId="4c0dc31c8ae8ceba" providerId="LiveId" clId="{88F4A99F-1031-D543-8412-FABDA225B4A4}" dt="2019-11-18T11:44:26.842" v="741" actId="26606"/>
          <ac:grpSpMkLst>
            <pc:docMk/>
            <pc:sldMk cId="2327881221" sldId="259"/>
            <ac:grpSpMk id="73" creationId="{14EE34E3-F117-4487-8ACF-33DA65FA11B3}"/>
          </ac:grpSpMkLst>
        </pc:grpChg>
        <pc:grpChg chg="add del">
          <ac:chgData name="chloe-may southway" userId="4c0dc31c8ae8ceba" providerId="LiveId" clId="{88F4A99F-1031-D543-8412-FABDA225B4A4}" dt="2019-11-18T11:44:37.403" v="757" actId="26606"/>
          <ac:grpSpMkLst>
            <pc:docMk/>
            <pc:sldMk cId="2327881221" sldId="259"/>
            <ac:grpSpMk id="140" creationId="{14EE34E3-F117-4487-8ACF-33DA65FA11B3}"/>
          </ac:grpSpMkLst>
        </pc:grpChg>
        <pc:grpChg chg="add del">
          <ac:chgData name="chloe-may southway" userId="4c0dc31c8ae8ceba" providerId="LiveId" clId="{88F4A99F-1031-D543-8412-FABDA225B4A4}" dt="2019-11-18T11:46:49.175" v="785" actId="26606"/>
          <ac:grpSpMkLst>
            <pc:docMk/>
            <pc:sldMk cId="2327881221" sldId="259"/>
            <ac:grpSpMk id="213" creationId="{4D61757C-8EF0-4453-95D9-78E78C610EBB}"/>
          </ac:grpSpMkLst>
        </pc:grpChg>
        <pc:grpChg chg="add del">
          <ac:chgData name="chloe-may southway" userId="4c0dc31c8ae8ceba" providerId="LiveId" clId="{88F4A99F-1031-D543-8412-FABDA225B4A4}" dt="2019-11-18T11:46:50.314" v="787" actId="26606"/>
          <ac:grpSpMkLst>
            <pc:docMk/>
            <pc:sldMk cId="2327881221" sldId="259"/>
            <ac:grpSpMk id="222" creationId="{F2C08210-135F-434B-9B07-F3B4978C6C21}"/>
          </ac:grpSpMkLst>
        </pc:grpChg>
        <pc:grpChg chg="add del">
          <ac:chgData name="chloe-may southway" userId="4c0dc31c8ae8ceba" providerId="LiveId" clId="{88F4A99F-1031-D543-8412-FABDA225B4A4}" dt="2019-11-18T11:46:55.515" v="795" actId="26606"/>
          <ac:grpSpMkLst>
            <pc:docMk/>
            <pc:sldMk cId="2327881221" sldId="259"/>
            <ac:grpSpMk id="250" creationId="{F2C08210-135F-434B-9B07-F3B4978C6C21}"/>
          </ac:grpSpMkLst>
        </pc:grpChg>
        <pc:picChg chg="add del mod ord">
          <ac:chgData name="chloe-may southway" userId="4c0dc31c8ae8ceba" providerId="LiveId" clId="{88F4A99F-1031-D543-8412-FABDA225B4A4}" dt="2019-11-18T11:46:26.199" v="777" actId="478"/>
          <ac:picMkLst>
            <pc:docMk/>
            <pc:sldMk cId="2327881221" sldId="259"/>
            <ac:picMk id="4" creationId="{FFFF31AA-B0F2-854A-9EA3-F50699CA7128}"/>
          </ac:picMkLst>
        </pc:picChg>
        <pc:picChg chg="add mod">
          <ac:chgData name="chloe-may southway" userId="4c0dc31c8ae8ceba" providerId="LiveId" clId="{88F4A99F-1031-D543-8412-FABDA225B4A4}" dt="2019-11-18T11:47:00.406" v="802" actId="26606"/>
          <ac:picMkLst>
            <pc:docMk/>
            <pc:sldMk cId="2327881221" sldId="259"/>
            <ac:picMk id="5" creationId="{346B8714-808E-6F43-A7E5-25DC6E425248}"/>
          </ac:picMkLst>
        </pc:picChg>
        <pc:picChg chg="add del">
          <ac:chgData name="chloe-may southway" userId="4c0dc31c8ae8ceba" providerId="LiveId" clId="{88F4A99F-1031-D543-8412-FABDA225B4A4}" dt="2019-11-18T11:44:17.400" v="727" actId="26606"/>
          <ac:picMkLst>
            <pc:docMk/>
            <pc:sldMk cId="2327881221" sldId="259"/>
            <ac:picMk id="11" creationId="{012FDCFE-9AD2-4D8A-8CBF-B3AA37EBF6DD}"/>
          </ac:picMkLst>
        </pc:picChg>
        <pc:picChg chg="add del">
          <ac:chgData name="chloe-may southway" userId="4c0dc31c8ae8ceba" providerId="LiveId" clId="{88F4A99F-1031-D543-8412-FABDA225B4A4}" dt="2019-11-18T11:44:19.659" v="729" actId="26606"/>
          <ac:picMkLst>
            <pc:docMk/>
            <pc:sldMk cId="2327881221" sldId="259"/>
            <ac:picMk id="20" creationId="{1F5620B8-A2D8-4568-B566-F0453A0D9167}"/>
          </ac:picMkLst>
        </pc:picChg>
        <pc:picChg chg="add del">
          <ac:chgData name="chloe-may southway" userId="4c0dc31c8ae8ceba" providerId="LiveId" clId="{88F4A99F-1031-D543-8412-FABDA225B4A4}" dt="2019-11-18T11:44:20.795" v="731" actId="26606"/>
          <ac:picMkLst>
            <pc:docMk/>
            <pc:sldMk cId="2327881221" sldId="259"/>
            <ac:picMk id="25" creationId="{012FDCFE-9AD2-4D8A-8CBF-B3AA37EBF6DD}"/>
          </ac:picMkLst>
        </pc:picChg>
        <pc:picChg chg="add del">
          <ac:chgData name="chloe-may southway" userId="4c0dc31c8ae8ceba" providerId="LiveId" clId="{88F4A99F-1031-D543-8412-FABDA225B4A4}" dt="2019-11-18T11:44:22.299" v="733" actId="26606"/>
          <ac:picMkLst>
            <pc:docMk/>
            <pc:sldMk cId="2327881221" sldId="259"/>
            <ac:picMk id="33" creationId="{012FDCFE-9AD2-4D8A-8CBF-B3AA37EBF6DD}"/>
          </ac:picMkLst>
        </pc:picChg>
        <pc:picChg chg="add del">
          <ac:chgData name="chloe-may southway" userId="4c0dc31c8ae8ceba" providerId="LiveId" clId="{88F4A99F-1031-D543-8412-FABDA225B4A4}" dt="2019-11-18T11:44:22.299" v="733" actId="26606"/>
          <ac:picMkLst>
            <pc:docMk/>
            <pc:sldMk cId="2327881221" sldId="259"/>
            <ac:picMk id="43" creationId="{C04ED70F-D6FD-4EB1-A171-D30F885FE73E}"/>
          </ac:picMkLst>
        </pc:picChg>
        <pc:picChg chg="add del">
          <ac:chgData name="chloe-may southway" userId="4c0dc31c8ae8ceba" providerId="LiveId" clId="{88F4A99F-1031-D543-8412-FABDA225B4A4}" dt="2019-11-18T11:44:22.982" v="735" actId="26606"/>
          <ac:picMkLst>
            <pc:docMk/>
            <pc:sldMk cId="2327881221" sldId="259"/>
            <ac:picMk id="46" creationId="{012FDCFE-9AD2-4D8A-8CBF-B3AA37EBF6DD}"/>
          </ac:picMkLst>
        </pc:picChg>
        <pc:picChg chg="add del">
          <ac:chgData name="chloe-may southway" userId="4c0dc31c8ae8ceba" providerId="LiveId" clId="{88F4A99F-1031-D543-8412-FABDA225B4A4}" dt="2019-11-18T11:44:26.212" v="737" actId="26606"/>
          <ac:picMkLst>
            <pc:docMk/>
            <pc:sldMk cId="2327881221" sldId="259"/>
            <ac:picMk id="54" creationId="{012FDCFE-9AD2-4D8A-8CBF-B3AA37EBF6DD}"/>
          </ac:picMkLst>
        </pc:picChg>
        <pc:picChg chg="add del">
          <ac:chgData name="chloe-may southway" userId="4c0dc31c8ae8ceba" providerId="LiveId" clId="{88F4A99F-1031-D543-8412-FABDA225B4A4}" dt="2019-11-18T11:44:26.506" v="739" actId="26606"/>
          <ac:picMkLst>
            <pc:docMk/>
            <pc:sldMk cId="2327881221" sldId="259"/>
            <ac:picMk id="59" creationId="{012FDCFE-9AD2-4D8A-8CBF-B3AA37EBF6DD}"/>
          </ac:picMkLst>
        </pc:picChg>
        <pc:picChg chg="add del">
          <ac:chgData name="chloe-may southway" userId="4c0dc31c8ae8ceba" providerId="LiveId" clId="{88F4A99F-1031-D543-8412-FABDA225B4A4}" dt="2019-11-18T11:44:26.842" v="741" actId="26606"/>
          <ac:picMkLst>
            <pc:docMk/>
            <pc:sldMk cId="2327881221" sldId="259"/>
            <ac:picMk id="67" creationId="{012FDCFE-9AD2-4D8A-8CBF-B3AA37EBF6DD}"/>
          </ac:picMkLst>
        </pc:picChg>
        <pc:picChg chg="add del">
          <ac:chgData name="chloe-may southway" userId="4c0dc31c8ae8ceba" providerId="LiveId" clId="{88F4A99F-1031-D543-8412-FABDA225B4A4}" dt="2019-11-18T11:44:26.842" v="741" actId="26606"/>
          <ac:picMkLst>
            <pc:docMk/>
            <pc:sldMk cId="2327881221" sldId="259"/>
            <ac:picMk id="77" creationId="{C04ED70F-D6FD-4EB1-A171-D30F885FE73E}"/>
          </ac:picMkLst>
        </pc:picChg>
        <pc:picChg chg="add del">
          <ac:chgData name="chloe-may southway" userId="4c0dc31c8ae8ceba" providerId="LiveId" clId="{88F4A99F-1031-D543-8412-FABDA225B4A4}" dt="2019-11-18T11:44:27.112" v="743" actId="26606"/>
          <ac:picMkLst>
            <pc:docMk/>
            <pc:sldMk cId="2327881221" sldId="259"/>
            <ac:picMk id="81" creationId="{012FDCFE-9AD2-4D8A-8CBF-B3AA37EBF6DD}"/>
          </ac:picMkLst>
        </pc:picChg>
        <pc:picChg chg="add del">
          <ac:chgData name="chloe-may southway" userId="4c0dc31c8ae8ceba" providerId="LiveId" clId="{88F4A99F-1031-D543-8412-FABDA225B4A4}" dt="2019-11-18T11:44:28.744" v="745" actId="26606"/>
          <ac:picMkLst>
            <pc:docMk/>
            <pc:sldMk cId="2327881221" sldId="259"/>
            <ac:picMk id="90" creationId="{1F5620B8-A2D8-4568-B566-F0453A0D9167}"/>
          </ac:picMkLst>
        </pc:picChg>
        <pc:picChg chg="add del">
          <ac:chgData name="chloe-may southway" userId="4c0dc31c8ae8ceba" providerId="LiveId" clId="{88F4A99F-1031-D543-8412-FABDA225B4A4}" dt="2019-11-18T11:44:30.607" v="747" actId="26606"/>
          <ac:picMkLst>
            <pc:docMk/>
            <pc:sldMk cId="2327881221" sldId="259"/>
            <ac:picMk id="97" creationId="{012FDCFE-9AD2-4D8A-8CBF-B3AA37EBF6DD}"/>
          </ac:picMkLst>
        </pc:picChg>
        <pc:picChg chg="add del">
          <ac:chgData name="chloe-may southway" userId="4c0dc31c8ae8ceba" providerId="LiveId" clId="{88F4A99F-1031-D543-8412-FABDA225B4A4}" dt="2019-11-18T11:44:34.225" v="749" actId="26606"/>
          <ac:picMkLst>
            <pc:docMk/>
            <pc:sldMk cId="2327881221" sldId="259"/>
            <ac:picMk id="102" creationId="{1F5620B8-A2D8-4568-B566-F0453A0D9167}"/>
          </ac:picMkLst>
        </pc:picChg>
        <pc:picChg chg="add del">
          <ac:chgData name="chloe-may southway" userId="4c0dc31c8ae8ceba" providerId="LiveId" clId="{88F4A99F-1031-D543-8412-FABDA225B4A4}" dt="2019-11-18T11:44:35.413" v="751" actId="26606"/>
          <ac:picMkLst>
            <pc:docMk/>
            <pc:sldMk cId="2327881221" sldId="259"/>
            <ac:picMk id="113" creationId="{012FDCFE-9AD2-4D8A-8CBF-B3AA37EBF6DD}"/>
          </ac:picMkLst>
        </pc:picChg>
        <pc:picChg chg="add del">
          <ac:chgData name="chloe-may southway" userId="4c0dc31c8ae8ceba" providerId="LiveId" clId="{88F4A99F-1031-D543-8412-FABDA225B4A4}" dt="2019-11-18T11:44:35.746" v="753" actId="26606"/>
          <ac:picMkLst>
            <pc:docMk/>
            <pc:sldMk cId="2327881221" sldId="259"/>
            <ac:picMk id="118" creationId="{1F5620B8-A2D8-4568-B566-F0453A0D9167}"/>
          </ac:picMkLst>
        </pc:picChg>
        <pc:picChg chg="add del">
          <ac:chgData name="chloe-may southway" userId="4c0dc31c8ae8ceba" providerId="LiveId" clId="{88F4A99F-1031-D543-8412-FABDA225B4A4}" dt="2019-11-18T11:44:36.613" v="755" actId="26606"/>
          <ac:picMkLst>
            <pc:docMk/>
            <pc:sldMk cId="2327881221" sldId="259"/>
            <ac:picMk id="125" creationId="{012FDCFE-9AD2-4D8A-8CBF-B3AA37EBF6DD}"/>
          </ac:picMkLst>
        </pc:picChg>
        <pc:picChg chg="add del">
          <ac:chgData name="chloe-may southway" userId="4c0dc31c8ae8ceba" providerId="LiveId" clId="{88F4A99F-1031-D543-8412-FABDA225B4A4}" dt="2019-11-18T11:44:37.403" v="757" actId="26606"/>
          <ac:picMkLst>
            <pc:docMk/>
            <pc:sldMk cId="2327881221" sldId="259"/>
            <ac:picMk id="134" creationId="{012FDCFE-9AD2-4D8A-8CBF-B3AA37EBF6DD}"/>
          </ac:picMkLst>
        </pc:picChg>
        <pc:picChg chg="add del">
          <ac:chgData name="chloe-may southway" userId="4c0dc31c8ae8ceba" providerId="LiveId" clId="{88F4A99F-1031-D543-8412-FABDA225B4A4}" dt="2019-11-18T11:44:37.403" v="757" actId="26606"/>
          <ac:picMkLst>
            <pc:docMk/>
            <pc:sldMk cId="2327881221" sldId="259"/>
            <ac:picMk id="144" creationId="{C04ED70F-D6FD-4EB1-A171-D30F885FE73E}"/>
          </ac:picMkLst>
        </pc:picChg>
        <pc:picChg chg="add del">
          <ac:chgData name="chloe-may southway" userId="4c0dc31c8ae8ceba" providerId="LiveId" clId="{88F4A99F-1031-D543-8412-FABDA225B4A4}" dt="2019-11-18T11:44:39.214" v="759" actId="26606"/>
          <ac:picMkLst>
            <pc:docMk/>
            <pc:sldMk cId="2327881221" sldId="259"/>
            <ac:picMk id="148" creationId="{012FDCFE-9AD2-4D8A-8CBF-B3AA37EBF6DD}"/>
          </ac:picMkLst>
        </pc:picChg>
        <pc:picChg chg="add del">
          <ac:chgData name="chloe-may southway" userId="4c0dc31c8ae8ceba" providerId="LiveId" clId="{88F4A99F-1031-D543-8412-FABDA225B4A4}" dt="2019-11-18T11:44:43.256" v="761" actId="26606"/>
          <ac:picMkLst>
            <pc:docMk/>
            <pc:sldMk cId="2327881221" sldId="259"/>
            <ac:picMk id="156" creationId="{012FDCFE-9AD2-4D8A-8CBF-B3AA37EBF6DD}"/>
          </ac:picMkLst>
        </pc:picChg>
        <pc:picChg chg="add del">
          <ac:chgData name="chloe-may southway" userId="4c0dc31c8ae8ceba" providerId="LiveId" clId="{88F4A99F-1031-D543-8412-FABDA225B4A4}" dt="2019-11-18T11:44:46.036" v="763" actId="26606"/>
          <ac:picMkLst>
            <pc:docMk/>
            <pc:sldMk cId="2327881221" sldId="259"/>
            <ac:picMk id="161" creationId="{012FDCFE-9AD2-4D8A-8CBF-B3AA37EBF6DD}"/>
          </ac:picMkLst>
        </pc:picChg>
        <pc:picChg chg="add del">
          <ac:chgData name="chloe-may southway" userId="4c0dc31c8ae8ceba" providerId="LiveId" clId="{88F4A99F-1031-D543-8412-FABDA225B4A4}" dt="2019-11-18T11:44:47.032" v="765" actId="26606"/>
          <ac:picMkLst>
            <pc:docMk/>
            <pc:sldMk cId="2327881221" sldId="259"/>
            <ac:picMk id="169" creationId="{012FDCFE-9AD2-4D8A-8CBF-B3AA37EBF6DD}"/>
          </ac:picMkLst>
        </pc:picChg>
        <pc:picChg chg="add del">
          <ac:chgData name="chloe-may southway" userId="4c0dc31c8ae8ceba" providerId="LiveId" clId="{88F4A99F-1031-D543-8412-FABDA225B4A4}" dt="2019-11-18T11:44:49.325" v="767" actId="26606"/>
          <ac:picMkLst>
            <pc:docMk/>
            <pc:sldMk cId="2327881221" sldId="259"/>
            <ac:picMk id="174" creationId="{012FDCFE-9AD2-4D8A-8CBF-B3AA37EBF6DD}"/>
          </ac:picMkLst>
        </pc:picChg>
        <pc:picChg chg="add del">
          <ac:chgData name="chloe-may southway" userId="4c0dc31c8ae8ceba" providerId="LiveId" clId="{88F4A99F-1031-D543-8412-FABDA225B4A4}" dt="2019-11-18T11:47:00.406" v="802" actId="26606"/>
          <ac:picMkLst>
            <pc:docMk/>
            <pc:sldMk cId="2327881221" sldId="259"/>
            <ac:picMk id="182" creationId="{012FDCFE-9AD2-4D8A-8CBF-B3AA37EBF6DD}"/>
          </ac:picMkLst>
        </pc:picChg>
        <pc:picChg chg="add del">
          <ac:chgData name="chloe-may southway" userId="4c0dc31c8ae8ceba" providerId="LiveId" clId="{88F4A99F-1031-D543-8412-FABDA225B4A4}" dt="2019-11-18T11:46:39.094" v="779" actId="26606"/>
          <ac:picMkLst>
            <pc:docMk/>
            <pc:sldMk cId="2327881221" sldId="259"/>
            <ac:picMk id="187" creationId="{012FDCFE-9AD2-4D8A-8CBF-B3AA37EBF6DD}"/>
          </ac:picMkLst>
        </pc:picChg>
        <pc:picChg chg="add del">
          <ac:chgData name="chloe-may southway" userId="4c0dc31c8ae8ceba" providerId="LiveId" clId="{88F4A99F-1031-D543-8412-FABDA225B4A4}" dt="2019-11-18T11:46:47.084" v="781" actId="26606"/>
          <ac:picMkLst>
            <pc:docMk/>
            <pc:sldMk cId="2327881221" sldId="259"/>
            <ac:picMk id="196" creationId="{012FDCFE-9AD2-4D8A-8CBF-B3AA37EBF6DD}"/>
          </ac:picMkLst>
        </pc:picChg>
        <pc:picChg chg="add del">
          <ac:chgData name="chloe-may southway" userId="4c0dc31c8ae8ceba" providerId="LiveId" clId="{88F4A99F-1031-D543-8412-FABDA225B4A4}" dt="2019-11-18T11:46:48.055" v="783" actId="26606"/>
          <ac:picMkLst>
            <pc:docMk/>
            <pc:sldMk cId="2327881221" sldId="259"/>
            <ac:picMk id="201" creationId="{39D1DDD4-5BB3-45BA-B9B3-06B62299AD79}"/>
          </ac:picMkLst>
        </pc:picChg>
        <pc:picChg chg="add del">
          <ac:chgData name="chloe-may southway" userId="4c0dc31c8ae8ceba" providerId="LiveId" clId="{88F4A99F-1031-D543-8412-FABDA225B4A4}" dt="2019-11-18T11:46:48.055" v="783" actId="26606"/>
          <ac:picMkLst>
            <pc:docMk/>
            <pc:sldMk cId="2327881221" sldId="259"/>
            <ac:picMk id="202" creationId="{012FDCFE-9AD2-4D8A-8CBF-B3AA37EBF6DD}"/>
          </ac:picMkLst>
        </pc:picChg>
        <pc:picChg chg="add del">
          <ac:chgData name="chloe-may southway" userId="4c0dc31c8ae8ceba" providerId="LiveId" clId="{88F4A99F-1031-D543-8412-FABDA225B4A4}" dt="2019-11-18T11:46:49.175" v="785" actId="26606"/>
          <ac:picMkLst>
            <pc:docMk/>
            <pc:sldMk cId="2327881221" sldId="259"/>
            <ac:picMk id="210" creationId="{012FDCFE-9AD2-4D8A-8CBF-B3AA37EBF6DD}"/>
          </ac:picMkLst>
        </pc:picChg>
        <pc:picChg chg="add del">
          <ac:chgData name="chloe-may southway" userId="4c0dc31c8ae8ceba" providerId="LiveId" clId="{88F4A99F-1031-D543-8412-FABDA225B4A4}" dt="2019-11-18T11:46:50.314" v="787" actId="26606"/>
          <ac:picMkLst>
            <pc:docMk/>
            <pc:sldMk cId="2327881221" sldId="259"/>
            <ac:picMk id="219" creationId="{012FDCFE-9AD2-4D8A-8CBF-B3AA37EBF6DD}"/>
          </ac:picMkLst>
        </pc:picChg>
        <pc:picChg chg="add del">
          <ac:chgData name="chloe-may southway" userId="4c0dc31c8ae8ceba" providerId="LiveId" clId="{88F4A99F-1031-D543-8412-FABDA225B4A4}" dt="2019-11-18T11:46:51.346" v="789" actId="26606"/>
          <ac:picMkLst>
            <pc:docMk/>
            <pc:sldMk cId="2327881221" sldId="259"/>
            <ac:picMk id="227" creationId="{012FDCFE-9AD2-4D8A-8CBF-B3AA37EBF6DD}"/>
          </ac:picMkLst>
        </pc:picChg>
        <pc:picChg chg="add del">
          <ac:chgData name="chloe-may southway" userId="4c0dc31c8ae8ceba" providerId="LiveId" clId="{88F4A99F-1031-D543-8412-FABDA225B4A4}" dt="2019-11-18T11:46:53.510" v="791" actId="26606"/>
          <ac:picMkLst>
            <pc:docMk/>
            <pc:sldMk cId="2327881221" sldId="259"/>
            <ac:picMk id="232" creationId="{012FDCFE-9AD2-4D8A-8CBF-B3AA37EBF6DD}"/>
          </ac:picMkLst>
        </pc:picChg>
        <pc:picChg chg="add del">
          <ac:chgData name="chloe-may southway" userId="4c0dc31c8ae8ceba" providerId="LiveId" clId="{88F4A99F-1031-D543-8412-FABDA225B4A4}" dt="2019-11-18T11:46:53.510" v="791" actId="26606"/>
          <ac:picMkLst>
            <pc:docMk/>
            <pc:sldMk cId="2327881221" sldId="259"/>
            <ac:picMk id="238" creationId="{F50C8D8D-B32F-4194-8321-164EC442750E}"/>
          </ac:picMkLst>
        </pc:picChg>
        <pc:picChg chg="add del">
          <ac:chgData name="chloe-may southway" userId="4c0dc31c8ae8ceba" providerId="LiveId" clId="{88F4A99F-1031-D543-8412-FABDA225B4A4}" dt="2019-11-18T11:46:54.456" v="793" actId="26606"/>
          <ac:picMkLst>
            <pc:docMk/>
            <pc:sldMk cId="2327881221" sldId="259"/>
            <ac:picMk id="242" creationId="{012FDCFE-9AD2-4D8A-8CBF-B3AA37EBF6DD}"/>
          </ac:picMkLst>
        </pc:picChg>
        <pc:picChg chg="add del">
          <ac:chgData name="chloe-may southway" userId="4c0dc31c8ae8ceba" providerId="LiveId" clId="{88F4A99F-1031-D543-8412-FABDA225B4A4}" dt="2019-11-18T11:46:55.515" v="795" actId="26606"/>
          <ac:picMkLst>
            <pc:docMk/>
            <pc:sldMk cId="2327881221" sldId="259"/>
            <ac:picMk id="247" creationId="{012FDCFE-9AD2-4D8A-8CBF-B3AA37EBF6DD}"/>
          </ac:picMkLst>
        </pc:picChg>
        <pc:picChg chg="add del">
          <ac:chgData name="chloe-may southway" userId="4c0dc31c8ae8ceba" providerId="LiveId" clId="{88F4A99F-1031-D543-8412-FABDA225B4A4}" dt="2019-11-18T11:46:56.690" v="797" actId="26606"/>
          <ac:picMkLst>
            <pc:docMk/>
            <pc:sldMk cId="2327881221" sldId="259"/>
            <ac:picMk id="255" creationId="{012FDCFE-9AD2-4D8A-8CBF-B3AA37EBF6DD}"/>
          </ac:picMkLst>
        </pc:picChg>
        <pc:picChg chg="add del">
          <ac:chgData name="chloe-may southway" userId="4c0dc31c8ae8ceba" providerId="LiveId" clId="{88F4A99F-1031-D543-8412-FABDA225B4A4}" dt="2019-11-18T11:46:56.690" v="797" actId="26606"/>
          <ac:picMkLst>
            <pc:docMk/>
            <pc:sldMk cId="2327881221" sldId="259"/>
            <ac:picMk id="261" creationId="{39D1DDD4-5BB3-45BA-B9B3-06B62299AD79}"/>
          </ac:picMkLst>
        </pc:picChg>
        <pc:picChg chg="add del">
          <ac:chgData name="chloe-may southway" userId="4c0dc31c8ae8ceba" providerId="LiveId" clId="{88F4A99F-1031-D543-8412-FABDA225B4A4}" dt="2019-11-18T11:46:57.760" v="799" actId="26606"/>
          <ac:picMkLst>
            <pc:docMk/>
            <pc:sldMk cId="2327881221" sldId="259"/>
            <ac:picMk id="265" creationId="{012FDCFE-9AD2-4D8A-8CBF-B3AA37EBF6DD}"/>
          </ac:picMkLst>
        </pc:picChg>
        <pc:picChg chg="add del">
          <ac:chgData name="chloe-may southway" userId="4c0dc31c8ae8ceba" providerId="LiveId" clId="{88F4A99F-1031-D543-8412-FABDA225B4A4}" dt="2019-11-18T11:47:00.386" v="801" actId="26606"/>
          <ac:picMkLst>
            <pc:docMk/>
            <pc:sldMk cId="2327881221" sldId="259"/>
            <ac:picMk id="270" creationId="{012FDCFE-9AD2-4D8A-8CBF-B3AA37EBF6DD}"/>
          </ac:picMkLst>
        </pc:picChg>
        <pc:picChg chg="add del">
          <ac:chgData name="chloe-may southway" userId="4c0dc31c8ae8ceba" providerId="LiveId" clId="{88F4A99F-1031-D543-8412-FABDA225B4A4}" dt="2019-11-18T19:07:57.456" v="3464" actId="26606"/>
          <ac:picMkLst>
            <pc:docMk/>
            <pc:sldMk cId="2327881221" sldId="259"/>
            <ac:picMk id="275" creationId="{012FDCFE-9AD2-4D8A-8CBF-B3AA37EBF6DD}"/>
          </ac:picMkLst>
        </pc:picChg>
        <pc:picChg chg="add">
          <ac:chgData name="chloe-may southway" userId="4c0dc31c8ae8ceba" providerId="LiveId" clId="{88F4A99F-1031-D543-8412-FABDA225B4A4}" dt="2019-11-18T19:07:57.456" v="3464" actId="26606"/>
          <ac:picMkLst>
            <pc:docMk/>
            <pc:sldMk cId="2327881221" sldId="259"/>
            <ac:picMk id="280" creationId="{012FDCFE-9AD2-4D8A-8CBF-B3AA37EBF6DD}"/>
          </ac:picMkLst>
        </pc:picChg>
        <pc:cxnChg chg="add del">
          <ac:chgData name="chloe-may southway" userId="4c0dc31c8ae8ceba" providerId="LiveId" clId="{88F4A99F-1031-D543-8412-FABDA225B4A4}" dt="2019-11-18T11:44:17.400" v="727" actId="26606"/>
          <ac:cxnSpMkLst>
            <pc:docMk/>
            <pc:sldMk cId="2327881221" sldId="259"/>
            <ac:cxnSpMk id="13" creationId="{FBD463FC-4CA8-4FF4-85A3-AF9F4B98D210}"/>
          </ac:cxnSpMkLst>
        </pc:cxnChg>
        <pc:cxnChg chg="add del">
          <ac:chgData name="chloe-may southway" userId="4c0dc31c8ae8ceba" providerId="LiveId" clId="{88F4A99F-1031-D543-8412-FABDA225B4A4}" dt="2019-11-18T11:44:17.400" v="727" actId="26606"/>
          <ac:cxnSpMkLst>
            <pc:docMk/>
            <pc:sldMk cId="2327881221" sldId="259"/>
            <ac:cxnSpMk id="15" creationId="{A56012FD-74A8-4C91-B318-435CF2B71927}"/>
          </ac:cxnSpMkLst>
        </pc:cxnChg>
        <pc:cxnChg chg="add del">
          <ac:chgData name="chloe-may southway" userId="4c0dc31c8ae8ceba" providerId="LiveId" clId="{88F4A99F-1031-D543-8412-FABDA225B4A4}" dt="2019-11-18T11:44:19.659" v="729" actId="26606"/>
          <ac:cxnSpMkLst>
            <pc:docMk/>
            <pc:sldMk cId="2327881221" sldId="259"/>
            <ac:cxnSpMk id="19" creationId="{8E83266B-97F8-4AB9-818F-3A70E8D8580D}"/>
          </ac:cxnSpMkLst>
        </pc:cxnChg>
        <pc:cxnChg chg="add del">
          <ac:chgData name="chloe-may southway" userId="4c0dc31c8ae8ceba" providerId="LiveId" clId="{88F4A99F-1031-D543-8412-FABDA225B4A4}" dt="2019-11-18T11:44:19.659" v="729" actId="26606"/>
          <ac:cxnSpMkLst>
            <pc:docMk/>
            <pc:sldMk cId="2327881221" sldId="259"/>
            <ac:cxnSpMk id="21" creationId="{1C7D2BA4-4B7A-4596-8BCC-5CF715423894}"/>
          </ac:cxnSpMkLst>
        </pc:cxnChg>
        <pc:cxnChg chg="add del">
          <ac:chgData name="chloe-may southway" userId="4c0dc31c8ae8ceba" providerId="LiveId" clId="{88F4A99F-1031-D543-8412-FABDA225B4A4}" dt="2019-11-18T11:44:19.659" v="729" actId="26606"/>
          <ac:cxnSpMkLst>
            <pc:docMk/>
            <pc:sldMk cId="2327881221" sldId="259"/>
            <ac:cxnSpMk id="22" creationId="{C9D4B225-18E9-4C5B-94D8-2ABE6D161E4A}"/>
          </ac:cxnSpMkLst>
        </pc:cxnChg>
        <pc:cxnChg chg="add del">
          <ac:chgData name="chloe-may southway" userId="4c0dc31c8ae8ceba" providerId="LiveId" clId="{88F4A99F-1031-D543-8412-FABDA225B4A4}" dt="2019-11-18T11:44:20.795" v="731" actId="26606"/>
          <ac:cxnSpMkLst>
            <pc:docMk/>
            <pc:sldMk cId="2327881221" sldId="259"/>
            <ac:cxnSpMk id="26" creationId="{FBD463FC-4CA8-4FF4-85A3-AF9F4B98D210}"/>
          </ac:cxnSpMkLst>
        </pc:cxnChg>
        <pc:cxnChg chg="add del">
          <ac:chgData name="chloe-may southway" userId="4c0dc31c8ae8ceba" providerId="LiveId" clId="{88F4A99F-1031-D543-8412-FABDA225B4A4}" dt="2019-11-18T11:44:20.795" v="731" actId="26606"/>
          <ac:cxnSpMkLst>
            <pc:docMk/>
            <pc:sldMk cId="2327881221" sldId="259"/>
            <ac:cxnSpMk id="27" creationId="{A56012FD-74A8-4C91-B318-435CF2B71927}"/>
          </ac:cxnSpMkLst>
        </pc:cxnChg>
        <pc:cxnChg chg="add del">
          <ac:chgData name="chloe-may southway" userId="4c0dc31c8ae8ceba" providerId="LiveId" clId="{88F4A99F-1031-D543-8412-FABDA225B4A4}" dt="2019-11-18T11:44:20.795" v="731" actId="26606"/>
          <ac:cxnSpMkLst>
            <pc:docMk/>
            <pc:sldMk cId="2327881221" sldId="259"/>
            <ac:cxnSpMk id="30" creationId="{7552FBEF-FA69-427B-8245-0A518E0513D5}"/>
          </ac:cxnSpMkLst>
        </pc:cxnChg>
        <pc:cxnChg chg="add del">
          <ac:chgData name="chloe-may southway" userId="4c0dc31c8ae8ceba" providerId="LiveId" clId="{88F4A99F-1031-D543-8412-FABDA225B4A4}" dt="2019-11-18T11:44:22.299" v="733" actId="26606"/>
          <ac:cxnSpMkLst>
            <pc:docMk/>
            <pc:sldMk cId="2327881221" sldId="259"/>
            <ac:cxnSpMk id="31" creationId="{DA26CAE9-74C4-4EDD-8A80-77F79EAA86F4}"/>
          </ac:cxnSpMkLst>
        </pc:cxnChg>
        <pc:cxnChg chg="add del">
          <ac:chgData name="chloe-may southway" userId="4c0dc31c8ae8ceba" providerId="LiveId" clId="{88F4A99F-1031-D543-8412-FABDA225B4A4}" dt="2019-11-18T11:44:22.299" v="733" actId="26606"/>
          <ac:cxnSpMkLst>
            <pc:docMk/>
            <pc:sldMk cId="2327881221" sldId="259"/>
            <ac:cxnSpMk id="34" creationId="{FBD463FC-4CA8-4FF4-85A3-AF9F4B98D210}"/>
          </ac:cxnSpMkLst>
        </pc:cxnChg>
        <pc:cxnChg chg="add del">
          <ac:chgData name="chloe-may southway" userId="4c0dc31c8ae8ceba" providerId="LiveId" clId="{88F4A99F-1031-D543-8412-FABDA225B4A4}" dt="2019-11-18T11:44:22.299" v="733" actId="26606"/>
          <ac:cxnSpMkLst>
            <pc:docMk/>
            <pc:sldMk cId="2327881221" sldId="259"/>
            <ac:cxnSpMk id="35" creationId="{A56012FD-74A8-4C91-B318-435CF2B71927}"/>
          </ac:cxnSpMkLst>
        </pc:cxnChg>
        <pc:cxnChg chg="add del">
          <ac:chgData name="chloe-may southway" userId="4c0dc31c8ae8ceba" providerId="LiveId" clId="{88F4A99F-1031-D543-8412-FABDA225B4A4}" dt="2019-11-18T11:44:22.299" v="733" actId="26606"/>
          <ac:cxnSpMkLst>
            <pc:docMk/>
            <pc:sldMk cId="2327881221" sldId="259"/>
            <ac:cxnSpMk id="37" creationId="{D7162BAB-C25E-4CE9-B87C-F118DC7E7C22}"/>
          </ac:cxnSpMkLst>
        </pc:cxnChg>
        <pc:cxnChg chg="add del">
          <ac:chgData name="chloe-may southway" userId="4c0dc31c8ae8ceba" providerId="LiveId" clId="{88F4A99F-1031-D543-8412-FABDA225B4A4}" dt="2019-11-18T11:44:22.982" v="735" actId="26606"/>
          <ac:cxnSpMkLst>
            <pc:docMk/>
            <pc:sldMk cId="2327881221" sldId="259"/>
            <ac:cxnSpMk id="47" creationId="{FBD463FC-4CA8-4FF4-85A3-AF9F4B98D210}"/>
          </ac:cxnSpMkLst>
        </pc:cxnChg>
        <pc:cxnChg chg="add del">
          <ac:chgData name="chloe-may southway" userId="4c0dc31c8ae8ceba" providerId="LiveId" clId="{88F4A99F-1031-D543-8412-FABDA225B4A4}" dt="2019-11-18T11:44:22.982" v="735" actId="26606"/>
          <ac:cxnSpMkLst>
            <pc:docMk/>
            <pc:sldMk cId="2327881221" sldId="259"/>
            <ac:cxnSpMk id="48" creationId="{A56012FD-74A8-4C91-B318-435CF2B71927}"/>
          </ac:cxnSpMkLst>
        </pc:cxnChg>
        <pc:cxnChg chg="add del">
          <ac:chgData name="chloe-may southway" userId="4c0dc31c8ae8ceba" providerId="LiveId" clId="{88F4A99F-1031-D543-8412-FABDA225B4A4}" dt="2019-11-18T11:44:22.982" v="735" actId="26606"/>
          <ac:cxnSpMkLst>
            <pc:docMk/>
            <pc:sldMk cId="2327881221" sldId="259"/>
            <ac:cxnSpMk id="50" creationId="{373AAE2E-5D6B-4952-A4BB-546C49F8DE4B}"/>
          </ac:cxnSpMkLst>
        </pc:cxnChg>
        <pc:cxnChg chg="add del">
          <ac:chgData name="chloe-may southway" userId="4c0dc31c8ae8ceba" providerId="LiveId" clId="{88F4A99F-1031-D543-8412-FABDA225B4A4}" dt="2019-11-18T11:44:26.212" v="737" actId="26606"/>
          <ac:cxnSpMkLst>
            <pc:docMk/>
            <pc:sldMk cId="2327881221" sldId="259"/>
            <ac:cxnSpMk id="55" creationId="{FBD463FC-4CA8-4FF4-85A3-AF9F4B98D210}"/>
          </ac:cxnSpMkLst>
        </pc:cxnChg>
        <pc:cxnChg chg="add del">
          <ac:chgData name="chloe-may southway" userId="4c0dc31c8ae8ceba" providerId="LiveId" clId="{88F4A99F-1031-D543-8412-FABDA225B4A4}" dt="2019-11-18T11:44:26.212" v="737" actId="26606"/>
          <ac:cxnSpMkLst>
            <pc:docMk/>
            <pc:sldMk cId="2327881221" sldId="259"/>
            <ac:cxnSpMk id="56" creationId="{A56012FD-74A8-4C91-B318-435CF2B71927}"/>
          </ac:cxnSpMkLst>
        </pc:cxnChg>
        <pc:cxnChg chg="add del">
          <ac:chgData name="chloe-may southway" userId="4c0dc31c8ae8ceba" providerId="LiveId" clId="{88F4A99F-1031-D543-8412-FABDA225B4A4}" dt="2019-11-18T11:44:26.506" v="739" actId="26606"/>
          <ac:cxnSpMkLst>
            <pc:docMk/>
            <pc:sldMk cId="2327881221" sldId="259"/>
            <ac:cxnSpMk id="60" creationId="{FBD463FC-4CA8-4FF4-85A3-AF9F4B98D210}"/>
          </ac:cxnSpMkLst>
        </pc:cxnChg>
        <pc:cxnChg chg="add del">
          <ac:chgData name="chloe-may southway" userId="4c0dc31c8ae8ceba" providerId="LiveId" clId="{88F4A99F-1031-D543-8412-FABDA225B4A4}" dt="2019-11-18T11:44:26.506" v="739" actId="26606"/>
          <ac:cxnSpMkLst>
            <pc:docMk/>
            <pc:sldMk cId="2327881221" sldId="259"/>
            <ac:cxnSpMk id="61" creationId="{A56012FD-74A8-4C91-B318-435CF2B71927}"/>
          </ac:cxnSpMkLst>
        </pc:cxnChg>
        <pc:cxnChg chg="add del">
          <ac:chgData name="chloe-may southway" userId="4c0dc31c8ae8ceba" providerId="LiveId" clId="{88F4A99F-1031-D543-8412-FABDA225B4A4}" dt="2019-11-18T11:44:26.506" v="739" actId="26606"/>
          <ac:cxnSpMkLst>
            <pc:docMk/>
            <pc:sldMk cId="2327881221" sldId="259"/>
            <ac:cxnSpMk id="63" creationId="{373AAE2E-5D6B-4952-A4BB-546C49F8DE4B}"/>
          </ac:cxnSpMkLst>
        </pc:cxnChg>
        <pc:cxnChg chg="add del">
          <ac:chgData name="chloe-may southway" userId="4c0dc31c8ae8ceba" providerId="LiveId" clId="{88F4A99F-1031-D543-8412-FABDA225B4A4}" dt="2019-11-18T11:44:26.842" v="741" actId="26606"/>
          <ac:cxnSpMkLst>
            <pc:docMk/>
            <pc:sldMk cId="2327881221" sldId="259"/>
            <ac:cxnSpMk id="68" creationId="{FBD463FC-4CA8-4FF4-85A3-AF9F4B98D210}"/>
          </ac:cxnSpMkLst>
        </pc:cxnChg>
        <pc:cxnChg chg="add del">
          <ac:chgData name="chloe-may southway" userId="4c0dc31c8ae8ceba" providerId="LiveId" clId="{88F4A99F-1031-D543-8412-FABDA225B4A4}" dt="2019-11-18T11:44:26.842" v="741" actId="26606"/>
          <ac:cxnSpMkLst>
            <pc:docMk/>
            <pc:sldMk cId="2327881221" sldId="259"/>
            <ac:cxnSpMk id="69" creationId="{A56012FD-74A8-4C91-B318-435CF2B71927}"/>
          </ac:cxnSpMkLst>
        </pc:cxnChg>
        <pc:cxnChg chg="add del">
          <ac:chgData name="chloe-may southway" userId="4c0dc31c8ae8ceba" providerId="LiveId" clId="{88F4A99F-1031-D543-8412-FABDA225B4A4}" dt="2019-11-18T11:44:26.842" v="741" actId="26606"/>
          <ac:cxnSpMkLst>
            <pc:docMk/>
            <pc:sldMk cId="2327881221" sldId="259"/>
            <ac:cxnSpMk id="71" creationId="{D7162BAB-C25E-4CE9-B87C-F118DC7E7C22}"/>
          </ac:cxnSpMkLst>
        </pc:cxnChg>
        <pc:cxnChg chg="add del">
          <ac:chgData name="chloe-may southway" userId="4c0dc31c8ae8ceba" providerId="LiveId" clId="{88F4A99F-1031-D543-8412-FABDA225B4A4}" dt="2019-11-18T11:44:26.842" v="741" actId="26606"/>
          <ac:cxnSpMkLst>
            <pc:docMk/>
            <pc:sldMk cId="2327881221" sldId="259"/>
            <ac:cxnSpMk id="78" creationId="{DA26CAE9-74C4-4EDD-8A80-77F79EAA86F4}"/>
          </ac:cxnSpMkLst>
        </pc:cxnChg>
        <pc:cxnChg chg="add del">
          <ac:chgData name="chloe-may southway" userId="4c0dc31c8ae8ceba" providerId="LiveId" clId="{88F4A99F-1031-D543-8412-FABDA225B4A4}" dt="2019-11-18T11:44:27.112" v="743" actId="26606"/>
          <ac:cxnSpMkLst>
            <pc:docMk/>
            <pc:sldMk cId="2327881221" sldId="259"/>
            <ac:cxnSpMk id="82" creationId="{FBD463FC-4CA8-4FF4-85A3-AF9F4B98D210}"/>
          </ac:cxnSpMkLst>
        </pc:cxnChg>
        <pc:cxnChg chg="add del">
          <ac:chgData name="chloe-may southway" userId="4c0dc31c8ae8ceba" providerId="LiveId" clId="{88F4A99F-1031-D543-8412-FABDA225B4A4}" dt="2019-11-18T11:44:27.112" v="743" actId="26606"/>
          <ac:cxnSpMkLst>
            <pc:docMk/>
            <pc:sldMk cId="2327881221" sldId="259"/>
            <ac:cxnSpMk id="83" creationId="{A56012FD-74A8-4C91-B318-435CF2B71927}"/>
          </ac:cxnSpMkLst>
        </pc:cxnChg>
        <pc:cxnChg chg="add del">
          <ac:chgData name="chloe-may southway" userId="4c0dc31c8ae8ceba" providerId="LiveId" clId="{88F4A99F-1031-D543-8412-FABDA225B4A4}" dt="2019-11-18T11:44:27.112" v="743" actId="26606"/>
          <ac:cxnSpMkLst>
            <pc:docMk/>
            <pc:sldMk cId="2327881221" sldId="259"/>
            <ac:cxnSpMk id="86" creationId="{7552FBEF-FA69-427B-8245-0A518E0513D5}"/>
          </ac:cxnSpMkLst>
        </pc:cxnChg>
        <pc:cxnChg chg="add del">
          <ac:chgData name="chloe-may southway" userId="4c0dc31c8ae8ceba" providerId="LiveId" clId="{88F4A99F-1031-D543-8412-FABDA225B4A4}" dt="2019-11-18T11:44:28.744" v="745" actId="26606"/>
          <ac:cxnSpMkLst>
            <pc:docMk/>
            <pc:sldMk cId="2327881221" sldId="259"/>
            <ac:cxnSpMk id="91" creationId="{1C7D2BA4-4B7A-4596-8BCC-5CF715423894}"/>
          </ac:cxnSpMkLst>
        </pc:cxnChg>
        <pc:cxnChg chg="add del">
          <ac:chgData name="chloe-may southway" userId="4c0dc31c8ae8ceba" providerId="LiveId" clId="{88F4A99F-1031-D543-8412-FABDA225B4A4}" dt="2019-11-18T11:44:28.744" v="745" actId="26606"/>
          <ac:cxnSpMkLst>
            <pc:docMk/>
            <pc:sldMk cId="2327881221" sldId="259"/>
            <ac:cxnSpMk id="92" creationId="{C9D4B225-18E9-4C5B-94D8-2ABE6D161E4A}"/>
          </ac:cxnSpMkLst>
        </pc:cxnChg>
        <pc:cxnChg chg="add del">
          <ac:chgData name="chloe-may southway" userId="4c0dc31c8ae8ceba" providerId="LiveId" clId="{88F4A99F-1031-D543-8412-FABDA225B4A4}" dt="2019-11-18T11:44:28.744" v="745" actId="26606"/>
          <ac:cxnSpMkLst>
            <pc:docMk/>
            <pc:sldMk cId="2327881221" sldId="259"/>
            <ac:cxnSpMk id="94" creationId="{8E83266B-97F8-4AB9-818F-3A70E8D8580D}"/>
          </ac:cxnSpMkLst>
        </pc:cxnChg>
        <pc:cxnChg chg="add del">
          <ac:chgData name="chloe-may southway" userId="4c0dc31c8ae8ceba" providerId="LiveId" clId="{88F4A99F-1031-D543-8412-FABDA225B4A4}" dt="2019-11-18T11:44:30.607" v="747" actId="26606"/>
          <ac:cxnSpMkLst>
            <pc:docMk/>
            <pc:sldMk cId="2327881221" sldId="259"/>
            <ac:cxnSpMk id="98" creationId="{FBD463FC-4CA8-4FF4-85A3-AF9F4B98D210}"/>
          </ac:cxnSpMkLst>
        </pc:cxnChg>
        <pc:cxnChg chg="add del">
          <ac:chgData name="chloe-may southway" userId="4c0dc31c8ae8ceba" providerId="LiveId" clId="{88F4A99F-1031-D543-8412-FABDA225B4A4}" dt="2019-11-18T11:44:30.607" v="747" actId="26606"/>
          <ac:cxnSpMkLst>
            <pc:docMk/>
            <pc:sldMk cId="2327881221" sldId="259"/>
            <ac:cxnSpMk id="99" creationId="{A56012FD-74A8-4C91-B318-435CF2B71927}"/>
          </ac:cxnSpMkLst>
        </pc:cxnChg>
        <pc:cxnChg chg="add del">
          <ac:chgData name="chloe-may southway" userId="4c0dc31c8ae8ceba" providerId="LiveId" clId="{88F4A99F-1031-D543-8412-FABDA225B4A4}" dt="2019-11-18T11:44:34.225" v="749" actId="26606"/>
          <ac:cxnSpMkLst>
            <pc:docMk/>
            <pc:sldMk cId="2327881221" sldId="259"/>
            <ac:cxnSpMk id="103" creationId="{1C7D2BA4-4B7A-4596-8BCC-5CF715423894}"/>
          </ac:cxnSpMkLst>
        </pc:cxnChg>
        <pc:cxnChg chg="add del">
          <ac:chgData name="chloe-may southway" userId="4c0dc31c8ae8ceba" providerId="LiveId" clId="{88F4A99F-1031-D543-8412-FABDA225B4A4}" dt="2019-11-18T11:44:34.225" v="749" actId="26606"/>
          <ac:cxnSpMkLst>
            <pc:docMk/>
            <pc:sldMk cId="2327881221" sldId="259"/>
            <ac:cxnSpMk id="104" creationId="{C9D4B225-18E9-4C5B-94D8-2ABE6D161E4A}"/>
          </ac:cxnSpMkLst>
        </pc:cxnChg>
        <pc:cxnChg chg="add del">
          <ac:chgData name="chloe-may southway" userId="4c0dc31c8ae8ceba" providerId="LiveId" clId="{88F4A99F-1031-D543-8412-FABDA225B4A4}" dt="2019-11-18T11:44:34.225" v="749" actId="26606"/>
          <ac:cxnSpMkLst>
            <pc:docMk/>
            <pc:sldMk cId="2327881221" sldId="259"/>
            <ac:cxnSpMk id="109" creationId="{D33AC32D-5F44-45F7-A0BD-7C11A86BED57}"/>
          </ac:cxnSpMkLst>
        </pc:cxnChg>
        <pc:cxnChg chg="add del">
          <ac:chgData name="chloe-may southway" userId="4c0dc31c8ae8ceba" providerId="LiveId" clId="{88F4A99F-1031-D543-8412-FABDA225B4A4}" dt="2019-11-18T11:44:35.413" v="751" actId="26606"/>
          <ac:cxnSpMkLst>
            <pc:docMk/>
            <pc:sldMk cId="2327881221" sldId="259"/>
            <ac:cxnSpMk id="114" creationId="{FBD463FC-4CA8-4FF4-85A3-AF9F4B98D210}"/>
          </ac:cxnSpMkLst>
        </pc:cxnChg>
        <pc:cxnChg chg="add del">
          <ac:chgData name="chloe-may southway" userId="4c0dc31c8ae8ceba" providerId="LiveId" clId="{88F4A99F-1031-D543-8412-FABDA225B4A4}" dt="2019-11-18T11:44:35.413" v="751" actId="26606"/>
          <ac:cxnSpMkLst>
            <pc:docMk/>
            <pc:sldMk cId="2327881221" sldId="259"/>
            <ac:cxnSpMk id="115" creationId="{A56012FD-74A8-4C91-B318-435CF2B71927}"/>
          </ac:cxnSpMkLst>
        </pc:cxnChg>
        <pc:cxnChg chg="add del">
          <ac:chgData name="chloe-may southway" userId="4c0dc31c8ae8ceba" providerId="LiveId" clId="{88F4A99F-1031-D543-8412-FABDA225B4A4}" dt="2019-11-18T11:44:35.746" v="753" actId="26606"/>
          <ac:cxnSpMkLst>
            <pc:docMk/>
            <pc:sldMk cId="2327881221" sldId="259"/>
            <ac:cxnSpMk id="119" creationId="{1C7D2BA4-4B7A-4596-8BCC-5CF715423894}"/>
          </ac:cxnSpMkLst>
        </pc:cxnChg>
        <pc:cxnChg chg="add del">
          <ac:chgData name="chloe-may southway" userId="4c0dc31c8ae8ceba" providerId="LiveId" clId="{88F4A99F-1031-D543-8412-FABDA225B4A4}" dt="2019-11-18T11:44:35.746" v="753" actId="26606"/>
          <ac:cxnSpMkLst>
            <pc:docMk/>
            <pc:sldMk cId="2327881221" sldId="259"/>
            <ac:cxnSpMk id="120" creationId="{C9D4B225-18E9-4C5B-94D8-2ABE6D161E4A}"/>
          </ac:cxnSpMkLst>
        </pc:cxnChg>
        <pc:cxnChg chg="add del">
          <ac:chgData name="chloe-may southway" userId="4c0dc31c8ae8ceba" providerId="LiveId" clId="{88F4A99F-1031-D543-8412-FABDA225B4A4}" dt="2019-11-18T11:44:35.746" v="753" actId="26606"/>
          <ac:cxnSpMkLst>
            <pc:docMk/>
            <pc:sldMk cId="2327881221" sldId="259"/>
            <ac:cxnSpMk id="122" creationId="{8E83266B-97F8-4AB9-818F-3A70E8D8580D}"/>
          </ac:cxnSpMkLst>
        </pc:cxnChg>
        <pc:cxnChg chg="add del">
          <ac:chgData name="chloe-may southway" userId="4c0dc31c8ae8ceba" providerId="LiveId" clId="{88F4A99F-1031-D543-8412-FABDA225B4A4}" dt="2019-11-18T11:44:36.613" v="755" actId="26606"/>
          <ac:cxnSpMkLst>
            <pc:docMk/>
            <pc:sldMk cId="2327881221" sldId="259"/>
            <ac:cxnSpMk id="126" creationId="{FBD463FC-4CA8-4FF4-85A3-AF9F4B98D210}"/>
          </ac:cxnSpMkLst>
        </pc:cxnChg>
        <pc:cxnChg chg="add del">
          <ac:chgData name="chloe-may southway" userId="4c0dc31c8ae8ceba" providerId="LiveId" clId="{88F4A99F-1031-D543-8412-FABDA225B4A4}" dt="2019-11-18T11:44:36.613" v="755" actId="26606"/>
          <ac:cxnSpMkLst>
            <pc:docMk/>
            <pc:sldMk cId="2327881221" sldId="259"/>
            <ac:cxnSpMk id="127" creationId="{A56012FD-74A8-4C91-B318-435CF2B71927}"/>
          </ac:cxnSpMkLst>
        </pc:cxnChg>
        <pc:cxnChg chg="add del">
          <ac:chgData name="chloe-may southway" userId="4c0dc31c8ae8ceba" providerId="LiveId" clId="{88F4A99F-1031-D543-8412-FABDA225B4A4}" dt="2019-11-18T11:44:36.613" v="755" actId="26606"/>
          <ac:cxnSpMkLst>
            <pc:docMk/>
            <pc:sldMk cId="2327881221" sldId="259"/>
            <ac:cxnSpMk id="130" creationId="{7552FBEF-FA69-427B-8245-0A518E0513D5}"/>
          </ac:cxnSpMkLst>
        </pc:cxnChg>
        <pc:cxnChg chg="add del">
          <ac:chgData name="chloe-may southway" userId="4c0dc31c8ae8ceba" providerId="LiveId" clId="{88F4A99F-1031-D543-8412-FABDA225B4A4}" dt="2019-11-18T11:44:37.403" v="757" actId="26606"/>
          <ac:cxnSpMkLst>
            <pc:docMk/>
            <pc:sldMk cId="2327881221" sldId="259"/>
            <ac:cxnSpMk id="135" creationId="{FBD463FC-4CA8-4FF4-85A3-AF9F4B98D210}"/>
          </ac:cxnSpMkLst>
        </pc:cxnChg>
        <pc:cxnChg chg="add del">
          <ac:chgData name="chloe-may southway" userId="4c0dc31c8ae8ceba" providerId="LiveId" clId="{88F4A99F-1031-D543-8412-FABDA225B4A4}" dt="2019-11-18T11:44:37.403" v="757" actId="26606"/>
          <ac:cxnSpMkLst>
            <pc:docMk/>
            <pc:sldMk cId="2327881221" sldId="259"/>
            <ac:cxnSpMk id="136" creationId="{A56012FD-74A8-4C91-B318-435CF2B71927}"/>
          </ac:cxnSpMkLst>
        </pc:cxnChg>
        <pc:cxnChg chg="add del">
          <ac:chgData name="chloe-may southway" userId="4c0dc31c8ae8ceba" providerId="LiveId" clId="{88F4A99F-1031-D543-8412-FABDA225B4A4}" dt="2019-11-18T11:44:37.403" v="757" actId="26606"/>
          <ac:cxnSpMkLst>
            <pc:docMk/>
            <pc:sldMk cId="2327881221" sldId="259"/>
            <ac:cxnSpMk id="138" creationId="{D7162BAB-C25E-4CE9-B87C-F118DC7E7C22}"/>
          </ac:cxnSpMkLst>
        </pc:cxnChg>
        <pc:cxnChg chg="add del">
          <ac:chgData name="chloe-may southway" userId="4c0dc31c8ae8ceba" providerId="LiveId" clId="{88F4A99F-1031-D543-8412-FABDA225B4A4}" dt="2019-11-18T11:44:37.403" v="757" actId="26606"/>
          <ac:cxnSpMkLst>
            <pc:docMk/>
            <pc:sldMk cId="2327881221" sldId="259"/>
            <ac:cxnSpMk id="145" creationId="{DA26CAE9-74C4-4EDD-8A80-77F79EAA86F4}"/>
          </ac:cxnSpMkLst>
        </pc:cxnChg>
        <pc:cxnChg chg="add del">
          <ac:chgData name="chloe-may southway" userId="4c0dc31c8ae8ceba" providerId="LiveId" clId="{88F4A99F-1031-D543-8412-FABDA225B4A4}" dt="2019-11-18T11:44:39.214" v="759" actId="26606"/>
          <ac:cxnSpMkLst>
            <pc:docMk/>
            <pc:sldMk cId="2327881221" sldId="259"/>
            <ac:cxnSpMk id="149" creationId="{FBD463FC-4CA8-4FF4-85A3-AF9F4B98D210}"/>
          </ac:cxnSpMkLst>
        </pc:cxnChg>
        <pc:cxnChg chg="add del">
          <ac:chgData name="chloe-may southway" userId="4c0dc31c8ae8ceba" providerId="LiveId" clId="{88F4A99F-1031-D543-8412-FABDA225B4A4}" dt="2019-11-18T11:44:39.214" v="759" actId="26606"/>
          <ac:cxnSpMkLst>
            <pc:docMk/>
            <pc:sldMk cId="2327881221" sldId="259"/>
            <ac:cxnSpMk id="150" creationId="{A56012FD-74A8-4C91-B318-435CF2B71927}"/>
          </ac:cxnSpMkLst>
        </pc:cxnChg>
        <pc:cxnChg chg="add del">
          <ac:chgData name="chloe-may southway" userId="4c0dc31c8ae8ceba" providerId="LiveId" clId="{88F4A99F-1031-D543-8412-FABDA225B4A4}" dt="2019-11-18T11:44:39.214" v="759" actId="26606"/>
          <ac:cxnSpMkLst>
            <pc:docMk/>
            <pc:sldMk cId="2327881221" sldId="259"/>
            <ac:cxnSpMk id="152" creationId="{373AAE2E-5D6B-4952-A4BB-546C49F8DE4B}"/>
          </ac:cxnSpMkLst>
        </pc:cxnChg>
        <pc:cxnChg chg="add del">
          <ac:chgData name="chloe-may southway" userId="4c0dc31c8ae8ceba" providerId="LiveId" clId="{88F4A99F-1031-D543-8412-FABDA225B4A4}" dt="2019-11-18T11:44:43.256" v="761" actId="26606"/>
          <ac:cxnSpMkLst>
            <pc:docMk/>
            <pc:sldMk cId="2327881221" sldId="259"/>
            <ac:cxnSpMk id="157" creationId="{FBD463FC-4CA8-4FF4-85A3-AF9F4B98D210}"/>
          </ac:cxnSpMkLst>
        </pc:cxnChg>
        <pc:cxnChg chg="add del">
          <ac:chgData name="chloe-may southway" userId="4c0dc31c8ae8ceba" providerId="LiveId" clId="{88F4A99F-1031-D543-8412-FABDA225B4A4}" dt="2019-11-18T11:44:43.256" v="761" actId="26606"/>
          <ac:cxnSpMkLst>
            <pc:docMk/>
            <pc:sldMk cId="2327881221" sldId="259"/>
            <ac:cxnSpMk id="158" creationId="{A56012FD-74A8-4C91-B318-435CF2B71927}"/>
          </ac:cxnSpMkLst>
        </pc:cxnChg>
        <pc:cxnChg chg="add del">
          <ac:chgData name="chloe-may southway" userId="4c0dc31c8ae8ceba" providerId="LiveId" clId="{88F4A99F-1031-D543-8412-FABDA225B4A4}" dt="2019-11-18T11:44:46.036" v="763" actId="26606"/>
          <ac:cxnSpMkLst>
            <pc:docMk/>
            <pc:sldMk cId="2327881221" sldId="259"/>
            <ac:cxnSpMk id="162" creationId="{FBD463FC-4CA8-4FF4-85A3-AF9F4B98D210}"/>
          </ac:cxnSpMkLst>
        </pc:cxnChg>
        <pc:cxnChg chg="add del">
          <ac:chgData name="chloe-may southway" userId="4c0dc31c8ae8ceba" providerId="LiveId" clId="{88F4A99F-1031-D543-8412-FABDA225B4A4}" dt="2019-11-18T11:44:46.036" v="763" actId="26606"/>
          <ac:cxnSpMkLst>
            <pc:docMk/>
            <pc:sldMk cId="2327881221" sldId="259"/>
            <ac:cxnSpMk id="163" creationId="{A56012FD-74A8-4C91-B318-435CF2B71927}"/>
          </ac:cxnSpMkLst>
        </pc:cxnChg>
        <pc:cxnChg chg="add del">
          <ac:chgData name="chloe-may southway" userId="4c0dc31c8ae8ceba" providerId="LiveId" clId="{88F4A99F-1031-D543-8412-FABDA225B4A4}" dt="2019-11-18T11:44:46.036" v="763" actId="26606"/>
          <ac:cxnSpMkLst>
            <pc:docMk/>
            <pc:sldMk cId="2327881221" sldId="259"/>
            <ac:cxnSpMk id="165" creationId="{373AAE2E-5D6B-4952-A4BB-546C49F8DE4B}"/>
          </ac:cxnSpMkLst>
        </pc:cxnChg>
        <pc:cxnChg chg="add del">
          <ac:chgData name="chloe-may southway" userId="4c0dc31c8ae8ceba" providerId="LiveId" clId="{88F4A99F-1031-D543-8412-FABDA225B4A4}" dt="2019-11-18T11:44:47.032" v="765" actId="26606"/>
          <ac:cxnSpMkLst>
            <pc:docMk/>
            <pc:sldMk cId="2327881221" sldId="259"/>
            <ac:cxnSpMk id="170" creationId="{FBD463FC-4CA8-4FF4-85A3-AF9F4B98D210}"/>
          </ac:cxnSpMkLst>
        </pc:cxnChg>
        <pc:cxnChg chg="add del">
          <ac:chgData name="chloe-may southway" userId="4c0dc31c8ae8ceba" providerId="LiveId" clId="{88F4A99F-1031-D543-8412-FABDA225B4A4}" dt="2019-11-18T11:44:47.032" v="765" actId="26606"/>
          <ac:cxnSpMkLst>
            <pc:docMk/>
            <pc:sldMk cId="2327881221" sldId="259"/>
            <ac:cxnSpMk id="171" creationId="{A56012FD-74A8-4C91-B318-435CF2B71927}"/>
          </ac:cxnSpMkLst>
        </pc:cxnChg>
        <pc:cxnChg chg="add del">
          <ac:chgData name="chloe-may southway" userId="4c0dc31c8ae8ceba" providerId="LiveId" clId="{88F4A99F-1031-D543-8412-FABDA225B4A4}" dt="2019-11-18T11:44:49.325" v="767" actId="26606"/>
          <ac:cxnSpMkLst>
            <pc:docMk/>
            <pc:sldMk cId="2327881221" sldId="259"/>
            <ac:cxnSpMk id="175" creationId="{FBD463FC-4CA8-4FF4-85A3-AF9F4B98D210}"/>
          </ac:cxnSpMkLst>
        </pc:cxnChg>
        <pc:cxnChg chg="add del">
          <ac:chgData name="chloe-may southway" userId="4c0dc31c8ae8ceba" providerId="LiveId" clId="{88F4A99F-1031-D543-8412-FABDA225B4A4}" dt="2019-11-18T11:44:49.325" v="767" actId="26606"/>
          <ac:cxnSpMkLst>
            <pc:docMk/>
            <pc:sldMk cId="2327881221" sldId="259"/>
            <ac:cxnSpMk id="176" creationId="{A56012FD-74A8-4C91-B318-435CF2B71927}"/>
          </ac:cxnSpMkLst>
        </pc:cxnChg>
        <pc:cxnChg chg="add del">
          <ac:chgData name="chloe-may southway" userId="4c0dc31c8ae8ceba" providerId="LiveId" clId="{88F4A99F-1031-D543-8412-FABDA225B4A4}" dt="2019-11-18T11:44:49.325" v="767" actId="26606"/>
          <ac:cxnSpMkLst>
            <pc:docMk/>
            <pc:sldMk cId="2327881221" sldId="259"/>
            <ac:cxnSpMk id="178" creationId="{373AAE2E-5D6B-4952-A4BB-546C49F8DE4B}"/>
          </ac:cxnSpMkLst>
        </pc:cxnChg>
        <pc:cxnChg chg="add del">
          <ac:chgData name="chloe-may southway" userId="4c0dc31c8ae8ceba" providerId="LiveId" clId="{88F4A99F-1031-D543-8412-FABDA225B4A4}" dt="2019-11-18T11:47:00.406" v="802" actId="26606"/>
          <ac:cxnSpMkLst>
            <pc:docMk/>
            <pc:sldMk cId="2327881221" sldId="259"/>
            <ac:cxnSpMk id="183" creationId="{FBD463FC-4CA8-4FF4-85A3-AF9F4B98D210}"/>
          </ac:cxnSpMkLst>
        </pc:cxnChg>
        <pc:cxnChg chg="add del">
          <ac:chgData name="chloe-may southway" userId="4c0dc31c8ae8ceba" providerId="LiveId" clId="{88F4A99F-1031-D543-8412-FABDA225B4A4}" dt="2019-11-18T11:47:00.406" v="802" actId="26606"/>
          <ac:cxnSpMkLst>
            <pc:docMk/>
            <pc:sldMk cId="2327881221" sldId="259"/>
            <ac:cxnSpMk id="184" creationId="{A56012FD-74A8-4C91-B318-435CF2B71927}"/>
          </ac:cxnSpMkLst>
        </pc:cxnChg>
        <pc:cxnChg chg="add del">
          <ac:chgData name="chloe-may southway" userId="4c0dc31c8ae8ceba" providerId="LiveId" clId="{88F4A99F-1031-D543-8412-FABDA225B4A4}" dt="2019-11-18T11:46:39.094" v="779" actId="26606"/>
          <ac:cxnSpMkLst>
            <pc:docMk/>
            <pc:sldMk cId="2327881221" sldId="259"/>
            <ac:cxnSpMk id="191" creationId="{FBD463FC-4CA8-4FF4-85A3-AF9F4B98D210}"/>
          </ac:cxnSpMkLst>
        </pc:cxnChg>
        <pc:cxnChg chg="add del">
          <ac:chgData name="chloe-may southway" userId="4c0dc31c8ae8ceba" providerId="LiveId" clId="{88F4A99F-1031-D543-8412-FABDA225B4A4}" dt="2019-11-18T11:46:39.094" v="779" actId="26606"/>
          <ac:cxnSpMkLst>
            <pc:docMk/>
            <pc:sldMk cId="2327881221" sldId="259"/>
            <ac:cxnSpMk id="193" creationId="{A56012FD-74A8-4C91-B318-435CF2B71927}"/>
          </ac:cxnSpMkLst>
        </pc:cxnChg>
        <pc:cxnChg chg="add del">
          <ac:chgData name="chloe-may southway" userId="4c0dc31c8ae8ceba" providerId="LiveId" clId="{88F4A99F-1031-D543-8412-FABDA225B4A4}" dt="2019-11-18T11:46:47.084" v="781" actId="26606"/>
          <ac:cxnSpMkLst>
            <pc:docMk/>
            <pc:sldMk cId="2327881221" sldId="259"/>
            <ac:cxnSpMk id="197" creationId="{FBD463FC-4CA8-4FF4-85A3-AF9F4B98D210}"/>
          </ac:cxnSpMkLst>
        </pc:cxnChg>
        <pc:cxnChg chg="add del">
          <ac:chgData name="chloe-may southway" userId="4c0dc31c8ae8ceba" providerId="LiveId" clId="{88F4A99F-1031-D543-8412-FABDA225B4A4}" dt="2019-11-18T11:46:47.084" v="781" actId="26606"/>
          <ac:cxnSpMkLst>
            <pc:docMk/>
            <pc:sldMk cId="2327881221" sldId="259"/>
            <ac:cxnSpMk id="198" creationId="{A56012FD-74A8-4C91-B318-435CF2B71927}"/>
          </ac:cxnSpMkLst>
        </pc:cxnChg>
        <pc:cxnChg chg="add del">
          <ac:chgData name="chloe-may southway" userId="4c0dc31c8ae8ceba" providerId="LiveId" clId="{88F4A99F-1031-D543-8412-FABDA225B4A4}" dt="2019-11-18T11:46:48.055" v="783" actId="26606"/>
          <ac:cxnSpMkLst>
            <pc:docMk/>
            <pc:sldMk cId="2327881221" sldId="259"/>
            <ac:cxnSpMk id="203" creationId="{A24DAE64-2302-42EA-8239-F2F0775CA5AD}"/>
          </ac:cxnSpMkLst>
        </pc:cxnChg>
        <pc:cxnChg chg="add del">
          <ac:chgData name="chloe-may southway" userId="4c0dc31c8ae8ceba" providerId="LiveId" clId="{88F4A99F-1031-D543-8412-FABDA225B4A4}" dt="2019-11-18T11:46:48.055" v="783" actId="26606"/>
          <ac:cxnSpMkLst>
            <pc:docMk/>
            <pc:sldMk cId="2327881221" sldId="259"/>
            <ac:cxnSpMk id="204" creationId="{FBD463FC-4CA8-4FF4-85A3-AF9F4B98D210}"/>
          </ac:cxnSpMkLst>
        </pc:cxnChg>
        <pc:cxnChg chg="add del">
          <ac:chgData name="chloe-may southway" userId="4c0dc31c8ae8ceba" providerId="LiveId" clId="{88F4A99F-1031-D543-8412-FABDA225B4A4}" dt="2019-11-18T11:46:48.055" v="783" actId="26606"/>
          <ac:cxnSpMkLst>
            <pc:docMk/>
            <pc:sldMk cId="2327881221" sldId="259"/>
            <ac:cxnSpMk id="205" creationId="{A56012FD-74A8-4C91-B318-435CF2B71927}"/>
          </ac:cxnSpMkLst>
        </pc:cxnChg>
        <pc:cxnChg chg="add del">
          <ac:chgData name="chloe-may southway" userId="4c0dc31c8ae8ceba" providerId="LiveId" clId="{88F4A99F-1031-D543-8412-FABDA225B4A4}" dt="2019-11-18T11:46:48.055" v="783" actId="26606"/>
          <ac:cxnSpMkLst>
            <pc:docMk/>
            <pc:sldMk cId="2327881221" sldId="259"/>
            <ac:cxnSpMk id="207" creationId="{C884B8F8-FDC9-498B-9960-5D7260AFCB03}"/>
          </ac:cxnSpMkLst>
        </pc:cxnChg>
        <pc:cxnChg chg="add del">
          <ac:chgData name="chloe-may southway" userId="4c0dc31c8ae8ceba" providerId="LiveId" clId="{88F4A99F-1031-D543-8412-FABDA225B4A4}" dt="2019-11-18T11:46:49.175" v="785" actId="26606"/>
          <ac:cxnSpMkLst>
            <pc:docMk/>
            <pc:sldMk cId="2327881221" sldId="259"/>
            <ac:cxnSpMk id="211" creationId="{FBD463FC-4CA8-4FF4-85A3-AF9F4B98D210}"/>
          </ac:cxnSpMkLst>
        </pc:cxnChg>
        <pc:cxnChg chg="add del">
          <ac:chgData name="chloe-may southway" userId="4c0dc31c8ae8ceba" providerId="LiveId" clId="{88F4A99F-1031-D543-8412-FABDA225B4A4}" dt="2019-11-18T11:46:49.175" v="785" actId="26606"/>
          <ac:cxnSpMkLst>
            <pc:docMk/>
            <pc:sldMk cId="2327881221" sldId="259"/>
            <ac:cxnSpMk id="212" creationId="{A56012FD-74A8-4C91-B318-435CF2B71927}"/>
          </ac:cxnSpMkLst>
        </pc:cxnChg>
        <pc:cxnChg chg="add del">
          <ac:chgData name="chloe-may southway" userId="4c0dc31c8ae8ceba" providerId="LiveId" clId="{88F4A99F-1031-D543-8412-FABDA225B4A4}" dt="2019-11-18T11:46:50.314" v="787" actId="26606"/>
          <ac:cxnSpMkLst>
            <pc:docMk/>
            <pc:sldMk cId="2327881221" sldId="259"/>
            <ac:cxnSpMk id="220" creationId="{FBD463FC-4CA8-4FF4-85A3-AF9F4B98D210}"/>
          </ac:cxnSpMkLst>
        </pc:cxnChg>
        <pc:cxnChg chg="add del">
          <ac:chgData name="chloe-may southway" userId="4c0dc31c8ae8ceba" providerId="LiveId" clId="{88F4A99F-1031-D543-8412-FABDA225B4A4}" dt="2019-11-18T11:46:50.314" v="787" actId="26606"/>
          <ac:cxnSpMkLst>
            <pc:docMk/>
            <pc:sldMk cId="2327881221" sldId="259"/>
            <ac:cxnSpMk id="221" creationId="{A56012FD-74A8-4C91-B318-435CF2B71927}"/>
          </ac:cxnSpMkLst>
        </pc:cxnChg>
        <pc:cxnChg chg="add del">
          <ac:chgData name="chloe-may southway" userId="4c0dc31c8ae8ceba" providerId="LiveId" clId="{88F4A99F-1031-D543-8412-FABDA225B4A4}" dt="2019-11-18T11:46:51.346" v="789" actId="26606"/>
          <ac:cxnSpMkLst>
            <pc:docMk/>
            <pc:sldMk cId="2327881221" sldId="259"/>
            <ac:cxnSpMk id="228" creationId="{FBD463FC-4CA8-4FF4-85A3-AF9F4B98D210}"/>
          </ac:cxnSpMkLst>
        </pc:cxnChg>
        <pc:cxnChg chg="add del">
          <ac:chgData name="chloe-may southway" userId="4c0dc31c8ae8ceba" providerId="LiveId" clId="{88F4A99F-1031-D543-8412-FABDA225B4A4}" dt="2019-11-18T11:46:51.346" v="789" actId="26606"/>
          <ac:cxnSpMkLst>
            <pc:docMk/>
            <pc:sldMk cId="2327881221" sldId="259"/>
            <ac:cxnSpMk id="229" creationId="{A56012FD-74A8-4C91-B318-435CF2B71927}"/>
          </ac:cxnSpMkLst>
        </pc:cxnChg>
        <pc:cxnChg chg="add del">
          <ac:chgData name="chloe-may southway" userId="4c0dc31c8ae8ceba" providerId="LiveId" clId="{88F4A99F-1031-D543-8412-FABDA225B4A4}" dt="2019-11-18T11:46:53.510" v="791" actId="26606"/>
          <ac:cxnSpMkLst>
            <pc:docMk/>
            <pc:sldMk cId="2327881221" sldId="259"/>
            <ac:cxnSpMk id="233" creationId="{FBD463FC-4CA8-4FF4-85A3-AF9F4B98D210}"/>
          </ac:cxnSpMkLst>
        </pc:cxnChg>
        <pc:cxnChg chg="add del">
          <ac:chgData name="chloe-may southway" userId="4c0dc31c8ae8ceba" providerId="LiveId" clId="{88F4A99F-1031-D543-8412-FABDA225B4A4}" dt="2019-11-18T11:46:53.510" v="791" actId="26606"/>
          <ac:cxnSpMkLst>
            <pc:docMk/>
            <pc:sldMk cId="2327881221" sldId="259"/>
            <ac:cxnSpMk id="234" creationId="{A56012FD-74A8-4C91-B318-435CF2B71927}"/>
          </ac:cxnSpMkLst>
        </pc:cxnChg>
        <pc:cxnChg chg="add del">
          <ac:chgData name="chloe-may southway" userId="4c0dc31c8ae8ceba" providerId="LiveId" clId="{88F4A99F-1031-D543-8412-FABDA225B4A4}" dt="2019-11-18T11:46:53.510" v="791" actId="26606"/>
          <ac:cxnSpMkLst>
            <pc:docMk/>
            <pc:sldMk cId="2327881221" sldId="259"/>
            <ac:cxnSpMk id="236" creationId="{B3E0B6A3-E197-43D6-82D5-7455DAB1A746}"/>
          </ac:cxnSpMkLst>
        </pc:cxnChg>
        <pc:cxnChg chg="add del">
          <ac:chgData name="chloe-may southway" userId="4c0dc31c8ae8ceba" providerId="LiveId" clId="{88F4A99F-1031-D543-8412-FABDA225B4A4}" dt="2019-11-18T11:46:53.510" v="791" actId="26606"/>
          <ac:cxnSpMkLst>
            <pc:docMk/>
            <pc:sldMk cId="2327881221" sldId="259"/>
            <ac:cxnSpMk id="239" creationId="{5BD24D8B-8573-4260-B700-E860AD6D2A8E}"/>
          </ac:cxnSpMkLst>
        </pc:cxnChg>
        <pc:cxnChg chg="add del">
          <ac:chgData name="chloe-may southway" userId="4c0dc31c8ae8ceba" providerId="LiveId" clId="{88F4A99F-1031-D543-8412-FABDA225B4A4}" dt="2019-11-18T11:46:54.456" v="793" actId="26606"/>
          <ac:cxnSpMkLst>
            <pc:docMk/>
            <pc:sldMk cId="2327881221" sldId="259"/>
            <ac:cxnSpMk id="243" creationId="{FBD463FC-4CA8-4FF4-85A3-AF9F4B98D210}"/>
          </ac:cxnSpMkLst>
        </pc:cxnChg>
        <pc:cxnChg chg="add del">
          <ac:chgData name="chloe-may southway" userId="4c0dc31c8ae8ceba" providerId="LiveId" clId="{88F4A99F-1031-D543-8412-FABDA225B4A4}" dt="2019-11-18T11:46:54.456" v="793" actId="26606"/>
          <ac:cxnSpMkLst>
            <pc:docMk/>
            <pc:sldMk cId="2327881221" sldId="259"/>
            <ac:cxnSpMk id="244" creationId="{A56012FD-74A8-4C91-B318-435CF2B71927}"/>
          </ac:cxnSpMkLst>
        </pc:cxnChg>
        <pc:cxnChg chg="add del">
          <ac:chgData name="chloe-may southway" userId="4c0dc31c8ae8ceba" providerId="LiveId" clId="{88F4A99F-1031-D543-8412-FABDA225B4A4}" dt="2019-11-18T11:46:55.515" v="795" actId="26606"/>
          <ac:cxnSpMkLst>
            <pc:docMk/>
            <pc:sldMk cId="2327881221" sldId="259"/>
            <ac:cxnSpMk id="248" creationId="{FBD463FC-4CA8-4FF4-85A3-AF9F4B98D210}"/>
          </ac:cxnSpMkLst>
        </pc:cxnChg>
        <pc:cxnChg chg="add del">
          <ac:chgData name="chloe-may southway" userId="4c0dc31c8ae8ceba" providerId="LiveId" clId="{88F4A99F-1031-D543-8412-FABDA225B4A4}" dt="2019-11-18T11:46:55.515" v="795" actId="26606"/>
          <ac:cxnSpMkLst>
            <pc:docMk/>
            <pc:sldMk cId="2327881221" sldId="259"/>
            <ac:cxnSpMk id="249" creationId="{A56012FD-74A8-4C91-B318-435CF2B71927}"/>
          </ac:cxnSpMkLst>
        </pc:cxnChg>
        <pc:cxnChg chg="add del">
          <ac:chgData name="chloe-may southway" userId="4c0dc31c8ae8ceba" providerId="LiveId" clId="{88F4A99F-1031-D543-8412-FABDA225B4A4}" dt="2019-11-18T11:46:56.690" v="797" actId="26606"/>
          <ac:cxnSpMkLst>
            <pc:docMk/>
            <pc:sldMk cId="2327881221" sldId="259"/>
            <ac:cxnSpMk id="256" creationId="{FBD463FC-4CA8-4FF4-85A3-AF9F4B98D210}"/>
          </ac:cxnSpMkLst>
        </pc:cxnChg>
        <pc:cxnChg chg="add del">
          <ac:chgData name="chloe-may southway" userId="4c0dc31c8ae8ceba" providerId="LiveId" clId="{88F4A99F-1031-D543-8412-FABDA225B4A4}" dt="2019-11-18T11:46:56.690" v="797" actId="26606"/>
          <ac:cxnSpMkLst>
            <pc:docMk/>
            <pc:sldMk cId="2327881221" sldId="259"/>
            <ac:cxnSpMk id="257" creationId="{A56012FD-74A8-4C91-B318-435CF2B71927}"/>
          </ac:cxnSpMkLst>
        </pc:cxnChg>
        <pc:cxnChg chg="add del">
          <ac:chgData name="chloe-may southway" userId="4c0dc31c8ae8ceba" providerId="LiveId" clId="{88F4A99F-1031-D543-8412-FABDA225B4A4}" dt="2019-11-18T11:46:56.690" v="797" actId="26606"/>
          <ac:cxnSpMkLst>
            <pc:docMk/>
            <pc:sldMk cId="2327881221" sldId="259"/>
            <ac:cxnSpMk id="259" creationId="{C884B8F8-FDC9-498B-9960-5D7260AFCB03}"/>
          </ac:cxnSpMkLst>
        </pc:cxnChg>
        <pc:cxnChg chg="add del">
          <ac:chgData name="chloe-may southway" userId="4c0dc31c8ae8ceba" providerId="LiveId" clId="{88F4A99F-1031-D543-8412-FABDA225B4A4}" dt="2019-11-18T11:46:56.690" v="797" actId="26606"/>
          <ac:cxnSpMkLst>
            <pc:docMk/>
            <pc:sldMk cId="2327881221" sldId="259"/>
            <ac:cxnSpMk id="262" creationId="{A24DAE64-2302-42EA-8239-F2F0775CA5AD}"/>
          </ac:cxnSpMkLst>
        </pc:cxnChg>
        <pc:cxnChg chg="add del">
          <ac:chgData name="chloe-may southway" userId="4c0dc31c8ae8ceba" providerId="LiveId" clId="{88F4A99F-1031-D543-8412-FABDA225B4A4}" dt="2019-11-18T11:46:57.760" v="799" actId="26606"/>
          <ac:cxnSpMkLst>
            <pc:docMk/>
            <pc:sldMk cId="2327881221" sldId="259"/>
            <ac:cxnSpMk id="266" creationId="{FBD463FC-4CA8-4FF4-85A3-AF9F4B98D210}"/>
          </ac:cxnSpMkLst>
        </pc:cxnChg>
        <pc:cxnChg chg="add del">
          <ac:chgData name="chloe-may southway" userId="4c0dc31c8ae8ceba" providerId="LiveId" clId="{88F4A99F-1031-D543-8412-FABDA225B4A4}" dt="2019-11-18T11:46:57.760" v="799" actId="26606"/>
          <ac:cxnSpMkLst>
            <pc:docMk/>
            <pc:sldMk cId="2327881221" sldId="259"/>
            <ac:cxnSpMk id="267" creationId="{A56012FD-74A8-4C91-B318-435CF2B71927}"/>
          </ac:cxnSpMkLst>
        </pc:cxnChg>
        <pc:cxnChg chg="add del">
          <ac:chgData name="chloe-may southway" userId="4c0dc31c8ae8ceba" providerId="LiveId" clId="{88F4A99F-1031-D543-8412-FABDA225B4A4}" dt="2019-11-18T11:47:00.386" v="801" actId="26606"/>
          <ac:cxnSpMkLst>
            <pc:docMk/>
            <pc:sldMk cId="2327881221" sldId="259"/>
            <ac:cxnSpMk id="271" creationId="{FBD463FC-4CA8-4FF4-85A3-AF9F4B98D210}"/>
          </ac:cxnSpMkLst>
        </pc:cxnChg>
        <pc:cxnChg chg="add del">
          <ac:chgData name="chloe-may southway" userId="4c0dc31c8ae8ceba" providerId="LiveId" clId="{88F4A99F-1031-D543-8412-FABDA225B4A4}" dt="2019-11-18T11:47:00.386" v="801" actId="26606"/>
          <ac:cxnSpMkLst>
            <pc:docMk/>
            <pc:sldMk cId="2327881221" sldId="259"/>
            <ac:cxnSpMk id="272" creationId="{A56012FD-74A8-4C91-B318-435CF2B71927}"/>
          </ac:cxnSpMkLst>
        </pc:cxnChg>
        <pc:cxnChg chg="add del">
          <ac:chgData name="chloe-may southway" userId="4c0dc31c8ae8ceba" providerId="LiveId" clId="{88F4A99F-1031-D543-8412-FABDA225B4A4}" dt="2019-11-18T19:07:57.456" v="3464" actId="26606"/>
          <ac:cxnSpMkLst>
            <pc:docMk/>
            <pc:sldMk cId="2327881221" sldId="259"/>
            <ac:cxnSpMk id="276" creationId="{FBD463FC-4CA8-4FF4-85A3-AF9F4B98D210}"/>
          </ac:cxnSpMkLst>
        </pc:cxnChg>
        <pc:cxnChg chg="add del">
          <ac:chgData name="chloe-may southway" userId="4c0dc31c8ae8ceba" providerId="LiveId" clId="{88F4A99F-1031-D543-8412-FABDA225B4A4}" dt="2019-11-18T19:07:57.456" v="3464" actId="26606"/>
          <ac:cxnSpMkLst>
            <pc:docMk/>
            <pc:sldMk cId="2327881221" sldId="259"/>
            <ac:cxnSpMk id="277" creationId="{A56012FD-74A8-4C91-B318-435CF2B71927}"/>
          </ac:cxnSpMkLst>
        </pc:cxnChg>
        <pc:cxnChg chg="add">
          <ac:chgData name="chloe-may southway" userId="4c0dc31c8ae8ceba" providerId="LiveId" clId="{88F4A99F-1031-D543-8412-FABDA225B4A4}" dt="2019-11-18T19:07:57.456" v="3464" actId="26606"/>
          <ac:cxnSpMkLst>
            <pc:docMk/>
            <pc:sldMk cId="2327881221" sldId="259"/>
            <ac:cxnSpMk id="281" creationId="{FBD463FC-4CA8-4FF4-85A3-AF9F4B98D210}"/>
          </ac:cxnSpMkLst>
        </pc:cxnChg>
        <pc:cxnChg chg="add">
          <ac:chgData name="chloe-may southway" userId="4c0dc31c8ae8ceba" providerId="LiveId" clId="{88F4A99F-1031-D543-8412-FABDA225B4A4}" dt="2019-11-18T19:07:57.456" v="3464" actId="26606"/>
          <ac:cxnSpMkLst>
            <pc:docMk/>
            <pc:sldMk cId="2327881221" sldId="259"/>
            <ac:cxnSpMk id="282" creationId="{A56012FD-74A8-4C91-B318-435CF2B71927}"/>
          </ac:cxnSpMkLst>
        </pc:cxnChg>
      </pc:sldChg>
      <pc:sldChg chg="addSp delSp modSp add mod setBg setClrOvrMap">
        <pc:chgData name="chloe-may southway" userId="4c0dc31c8ae8ceba" providerId="LiveId" clId="{88F4A99F-1031-D543-8412-FABDA225B4A4}" dt="2019-11-18T19:10:53.712" v="3514" actId="207"/>
        <pc:sldMkLst>
          <pc:docMk/>
          <pc:sldMk cId="1261121631" sldId="260"/>
        </pc:sldMkLst>
        <pc:spChg chg="mod ord">
          <ac:chgData name="chloe-may southway" userId="4c0dc31c8ae8ceba" providerId="LiveId" clId="{88F4A99F-1031-D543-8412-FABDA225B4A4}" dt="2019-11-18T18:41:43.640" v="3456" actId="26606"/>
          <ac:spMkLst>
            <pc:docMk/>
            <pc:sldMk cId="1261121631" sldId="260"/>
            <ac:spMk id="2" creationId="{D6031402-FFA6-4446-8E31-AE68E0F14718}"/>
          </ac:spMkLst>
        </pc:spChg>
        <pc:spChg chg="add del mod ord">
          <ac:chgData name="chloe-may southway" userId="4c0dc31c8ae8ceba" providerId="LiveId" clId="{88F4A99F-1031-D543-8412-FABDA225B4A4}" dt="2019-11-18T14:27:42.540" v="1938" actId="26606"/>
          <ac:spMkLst>
            <pc:docMk/>
            <pc:sldMk cId="1261121631" sldId="260"/>
            <ac:spMk id="3" creationId="{A30DF820-FB14-B146-8730-0087CDAB5EFD}"/>
          </ac:spMkLst>
        </pc:spChg>
        <pc:spChg chg="add mod">
          <ac:chgData name="chloe-may southway" userId="4c0dc31c8ae8ceba" providerId="LiveId" clId="{88F4A99F-1031-D543-8412-FABDA225B4A4}" dt="2019-11-18T19:10:53.712" v="3514" actId="207"/>
          <ac:spMkLst>
            <pc:docMk/>
            <pc:sldMk cId="1261121631" sldId="260"/>
            <ac:spMk id="7" creationId="{CD5166BD-2508-9B41-8717-7F41A077FBD5}"/>
          </ac:spMkLst>
        </pc:spChg>
        <pc:spChg chg="add del">
          <ac:chgData name="chloe-may southway" userId="4c0dc31c8ae8ceba" providerId="LiveId" clId="{88F4A99F-1031-D543-8412-FABDA225B4A4}" dt="2019-11-18T12:26:57.790" v="1032" actId="26606"/>
          <ac:spMkLst>
            <pc:docMk/>
            <pc:sldMk cId="1261121631" sldId="260"/>
            <ac:spMk id="9" creationId="{0CABCAE3-64FC-4149-819F-2C1812824154}"/>
          </ac:spMkLst>
        </pc:spChg>
        <pc:spChg chg="add del">
          <ac:chgData name="chloe-may southway" userId="4c0dc31c8ae8ceba" providerId="LiveId" clId="{88F4A99F-1031-D543-8412-FABDA225B4A4}" dt="2019-11-18T12:26:57.790" v="1032" actId="26606"/>
          <ac:spMkLst>
            <pc:docMk/>
            <pc:sldMk cId="1261121631" sldId="260"/>
            <ac:spMk id="17" creationId="{35C3D674-3D59-4E93-80CA-0C0A9095E816}"/>
          </ac:spMkLst>
        </pc:spChg>
        <pc:spChg chg="add del">
          <ac:chgData name="chloe-may southway" userId="4c0dc31c8ae8ceba" providerId="LiveId" clId="{88F4A99F-1031-D543-8412-FABDA225B4A4}" dt="2019-11-18T12:26:57.790" v="1032" actId="26606"/>
          <ac:spMkLst>
            <pc:docMk/>
            <pc:sldMk cId="1261121631" sldId="260"/>
            <ac:spMk id="21" creationId="{EF2A81E1-BCBE-426B-8C09-33274E69409D}"/>
          </ac:spMkLst>
        </pc:spChg>
        <pc:spChg chg="add del">
          <ac:chgData name="chloe-may southway" userId="4c0dc31c8ae8ceba" providerId="LiveId" clId="{88F4A99F-1031-D543-8412-FABDA225B4A4}" dt="2019-11-18T12:26:58.283" v="1034" actId="26606"/>
          <ac:spMkLst>
            <pc:docMk/>
            <pc:sldMk cId="1261121631" sldId="260"/>
            <ac:spMk id="27" creationId="{0CABCAE3-64FC-4149-819F-2C1812824154}"/>
          </ac:spMkLst>
        </pc:spChg>
        <pc:spChg chg="add del">
          <ac:chgData name="chloe-may southway" userId="4c0dc31c8ae8ceba" providerId="LiveId" clId="{88F4A99F-1031-D543-8412-FABDA225B4A4}" dt="2019-11-18T12:26:58.697" v="1036" actId="26606"/>
          <ac:spMkLst>
            <pc:docMk/>
            <pc:sldMk cId="1261121631" sldId="260"/>
            <ac:spMk id="32" creationId="{1CE580D1-F917-4567-AFB4-99AA9B52ADF0}"/>
          </ac:spMkLst>
        </pc:spChg>
        <pc:spChg chg="add del">
          <ac:chgData name="chloe-may southway" userId="4c0dc31c8ae8ceba" providerId="LiveId" clId="{88F4A99F-1031-D543-8412-FABDA225B4A4}" dt="2019-11-18T12:26:58.697" v="1036" actId="26606"/>
          <ac:spMkLst>
            <pc:docMk/>
            <pc:sldMk cId="1261121631" sldId="260"/>
            <ac:spMk id="36" creationId="{021A4066-B261-49FE-952E-A0FE3EE75CD2}"/>
          </ac:spMkLst>
        </pc:spChg>
        <pc:spChg chg="add del">
          <ac:chgData name="chloe-may southway" userId="4c0dc31c8ae8ceba" providerId="LiveId" clId="{88F4A99F-1031-D543-8412-FABDA225B4A4}" dt="2019-11-18T12:26:58.697" v="1036" actId="26606"/>
          <ac:spMkLst>
            <pc:docMk/>
            <pc:sldMk cId="1261121631" sldId="260"/>
            <ac:spMk id="38" creationId="{81958111-BC13-4D45-AB27-0C2C83F9BA64}"/>
          </ac:spMkLst>
        </pc:spChg>
        <pc:spChg chg="add del">
          <ac:chgData name="chloe-may southway" userId="4c0dc31c8ae8ceba" providerId="LiveId" clId="{88F4A99F-1031-D543-8412-FABDA225B4A4}" dt="2019-11-18T12:26:59.220" v="1038" actId="26606"/>
          <ac:spMkLst>
            <pc:docMk/>
            <pc:sldMk cId="1261121631" sldId="260"/>
            <ac:spMk id="44" creationId="{1CE580D1-F917-4567-AFB4-99AA9B52ADF0}"/>
          </ac:spMkLst>
        </pc:spChg>
        <pc:spChg chg="add del">
          <ac:chgData name="chloe-may southway" userId="4c0dc31c8ae8ceba" providerId="LiveId" clId="{88F4A99F-1031-D543-8412-FABDA225B4A4}" dt="2019-11-18T12:26:59.220" v="1038" actId="26606"/>
          <ac:spMkLst>
            <pc:docMk/>
            <pc:sldMk cId="1261121631" sldId="260"/>
            <ac:spMk id="48" creationId="{5BB14454-D00C-4958-BB39-F5F9F3ACD499}"/>
          </ac:spMkLst>
        </pc:spChg>
        <pc:spChg chg="add del">
          <ac:chgData name="chloe-may southway" userId="4c0dc31c8ae8ceba" providerId="LiveId" clId="{88F4A99F-1031-D543-8412-FABDA225B4A4}" dt="2019-11-18T12:26:59.220" v="1038" actId="26606"/>
          <ac:spMkLst>
            <pc:docMk/>
            <pc:sldMk cId="1261121631" sldId="260"/>
            <ac:spMk id="50" creationId="{A1084370-0E70-4003-9787-3490FCC20E13}"/>
          </ac:spMkLst>
        </pc:spChg>
        <pc:spChg chg="add del">
          <ac:chgData name="chloe-may southway" userId="4c0dc31c8ae8ceba" providerId="LiveId" clId="{88F4A99F-1031-D543-8412-FABDA225B4A4}" dt="2019-11-18T12:26:59.952" v="1040" actId="26606"/>
          <ac:spMkLst>
            <pc:docMk/>
            <pc:sldMk cId="1261121631" sldId="260"/>
            <ac:spMk id="57" creationId="{0CABCAE3-64FC-4149-819F-2C1812824154}"/>
          </ac:spMkLst>
        </pc:spChg>
        <pc:spChg chg="add del">
          <ac:chgData name="chloe-may southway" userId="4c0dc31c8ae8ceba" providerId="LiveId" clId="{88F4A99F-1031-D543-8412-FABDA225B4A4}" dt="2019-11-18T12:27:00.381" v="1042" actId="26606"/>
          <ac:spMkLst>
            <pc:docMk/>
            <pc:sldMk cId="1261121631" sldId="260"/>
            <ac:spMk id="62" creationId="{1CE580D1-F917-4567-AFB4-99AA9B52ADF0}"/>
          </ac:spMkLst>
        </pc:spChg>
        <pc:spChg chg="add del">
          <ac:chgData name="chloe-may southway" userId="4c0dc31c8ae8ceba" providerId="LiveId" clId="{88F4A99F-1031-D543-8412-FABDA225B4A4}" dt="2019-11-18T12:27:00.381" v="1042" actId="26606"/>
          <ac:spMkLst>
            <pc:docMk/>
            <pc:sldMk cId="1261121631" sldId="260"/>
            <ac:spMk id="66" creationId="{10419CA0-BFB4-4390-AB8F-5DBFCA45D4D0}"/>
          </ac:spMkLst>
        </pc:spChg>
        <pc:spChg chg="add del">
          <ac:chgData name="chloe-may southway" userId="4c0dc31c8ae8ceba" providerId="LiveId" clId="{88F4A99F-1031-D543-8412-FABDA225B4A4}" dt="2019-11-18T12:27:00.381" v="1042" actId="26606"/>
          <ac:spMkLst>
            <pc:docMk/>
            <pc:sldMk cId="1261121631" sldId="260"/>
            <ac:spMk id="68" creationId="{596E9C81-ACBE-459E-A7D5-2BB824B68FDA}"/>
          </ac:spMkLst>
        </pc:spChg>
        <pc:spChg chg="add del">
          <ac:chgData name="chloe-may southway" userId="4c0dc31c8ae8ceba" providerId="LiveId" clId="{88F4A99F-1031-D543-8412-FABDA225B4A4}" dt="2019-11-18T12:27:00.811" v="1044" actId="26606"/>
          <ac:spMkLst>
            <pc:docMk/>
            <pc:sldMk cId="1261121631" sldId="260"/>
            <ac:spMk id="75" creationId="{0CABCAE3-64FC-4149-819F-2C1812824154}"/>
          </ac:spMkLst>
        </pc:spChg>
        <pc:spChg chg="add del">
          <ac:chgData name="chloe-may southway" userId="4c0dc31c8ae8ceba" providerId="LiveId" clId="{88F4A99F-1031-D543-8412-FABDA225B4A4}" dt="2019-11-18T12:27:00.811" v="1044" actId="26606"/>
          <ac:spMkLst>
            <pc:docMk/>
            <pc:sldMk cId="1261121631" sldId="260"/>
            <ac:spMk id="79" creationId="{3193BA5C-B8F3-4972-BA54-014C48FAFA42}"/>
          </ac:spMkLst>
        </pc:spChg>
        <pc:spChg chg="add del">
          <ac:chgData name="chloe-may southway" userId="4c0dc31c8ae8ceba" providerId="LiveId" clId="{88F4A99F-1031-D543-8412-FABDA225B4A4}" dt="2019-11-18T12:27:00.811" v="1044" actId="26606"/>
          <ac:spMkLst>
            <pc:docMk/>
            <pc:sldMk cId="1261121631" sldId="260"/>
            <ac:spMk id="81" creationId="{05B93327-222A-4DAC-9163-371BF44CDB0C}"/>
          </ac:spMkLst>
        </pc:spChg>
        <pc:spChg chg="add del">
          <ac:chgData name="chloe-may southway" userId="4c0dc31c8ae8ceba" providerId="LiveId" clId="{88F4A99F-1031-D543-8412-FABDA225B4A4}" dt="2019-11-18T12:27:00.811" v="1044" actId="26606"/>
          <ac:spMkLst>
            <pc:docMk/>
            <pc:sldMk cId="1261121631" sldId="260"/>
            <ac:spMk id="85" creationId="{56388820-A63D-463C-9DBC-060A5ABE33B6}"/>
          </ac:spMkLst>
        </pc:spChg>
        <pc:spChg chg="add del">
          <ac:chgData name="chloe-may southway" userId="4c0dc31c8ae8ceba" providerId="LiveId" clId="{88F4A99F-1031-D543-8412-FABDA225B4A4}" dt="2019-11-18T12:27:02.036" v="1046" actId="26606"/>
          <ac:spMkLst>
            <pc:docMk/>
            <pc:sldMk cId="1261121631" sldId="260"/>
            <ac:spMk id="88" creationId="{1CE580D1-F917-4567-AFB4-99AA9B52ADF0}"/>
          </ac:spMkLst>
        </pc:spChg>
        <pc:spChg chg="add del">
          <ac:chgData name="chloe-may southway" userId="4c0dc31c8ae8ceba" providerId="LiveId" clId="{88F4A99F-1031-D543-8412-FABDA225B4A4}" dt="2019-11-18T12:27:02.405" v="1048" actId="26606"/>
          <ac:spMkLst>
            <pc:docMk/>
            <pc:sldMk cId="1261121631" sldId="260"/>
            <ac:spMk id="95" creationId="{0CABCAE3-64FC-4149-819F-2C1812824154}"/>
          </ac:spMkLst>
        </pc:spChg>
        <pc:spChg chg="add del">
          <ac:chgData name="chloe-may southway" userId="4c0dc31c8ae8ceba" providerId="LiveId" clId="{88F4A99F-1031-D543-8412-FABDA225B4A4}" dt="2019-11-18T12:27:02.405" v="1048" actId="26606"/>
          <ac:spMkLst>
            <pc:docMk/>
            <pc:sldMk cId="1261121631" sldId="260"/>
            <ac:spMk id="99" creationId="{3193BA5C-B8F3-4972-BA54-014C48FAFA42}"/>
          </ac:spMkLst>
        </pc:spChg>
        <pc:spChg chg="add del">
          <ac:chgData name="chloe-may southway" userId="4c0dc31c8ae8ceba" providerId="LiveId" clId="{88F4A99F-1031-D543-8412-FABDA225B4A4}" dt="2019-11-18T12:27:02.405" v="1048" actId="26606"/>
          <ac:spMkLst>
            <pc:docMk/>
            <pc:sldMk cId="1261121631" sldId="260"/>
            <ac:spMk id="101" creationId="{05B93327-222A-4DAC-9163-371BF44CDB0C}"/>
          </ac:spMkLst>
        </pc:spChg>
        <pc:spChg chg="add del">
          <ac:chgData name="chloe-may southway" userId="4c0dc31c8ae8ceba" providerId="LiveId" clId="{88F4A99F-1031-D543-8412-FABDA225B4A4}" dt="2019-11-18T12:27:02.405" v="1048" actId="26606"/>
          <ac:spMkLst>
            <pc:docMk/>
            <pc:sldMk cId="1261121631" sldId="260"/>
            <ac:spMk id="104" creationId="{56388820-A63D-463C-9DBC-060A5ABE33B6}"/>
          </ac:spMkLst>
        </pc:spChg>
        <pc:spChg chg="add del">
          <ac:chgData name="chloe-may southway" userId="4c0dc31c8ae8ceba" providerId="LiveId" clId="{88F4A99F-1031-D543-8412-FABDA225B4A4}" dt="2019-11-18T12:27:02.750" v="1050" actId="26606"/>
          <ac:spMkLst>
            <pc:docMk/>
            <pc:sldMk cId="1261121631" sldId="260"/>
            <ac:spMk id="108" creationId="{1CE580D1-F917-4567-AFB4-99AA9B52ADF0}"/>
          </ac:spMkLst>
        </pc:spChg>
        <pc:spChg chg="add del">
          <ac:chgData name="chloe-may southway" userId="4c0dc31c8ae8ceba" providerId="LiveId" clId="{88F4A99F-1031-D543-8412-FABDA225B4A4}" dt="2019-11-18T12:27:02.750" v="1050" actId="26606"/>
          <ac:spMkLst>
            <pc:docMk/>
            <pc:sldMk cId="1261121631" sldId="260"/>
            <ac:spMk id="112" creationId="{10419CA0-BFB4-4390-AB8F-5DBFCA45D4D0}"/>
          </ac:spMkLst>
        </pc:spChg>
        <pc:spChg chg="add del">
          <ac:chgData name="chloe-may southway" userId="4c0dc31c8ae8ceba" providerId="LiveId" clId="{88F4A99F-1031-D543-8412-FABDA225B4A4}" dt="2019-11-18T12:27:02.750" v="1050" actId="26606"/>
          <ac:spMkLst>
            <pc:docMk/>
            <pc:sldMk cId="1261121631" sldId="260"/>
            <ac:spMk id="114" creationId="{596E9C81-ACBE-459E-A7D5-2BB824B68FDA}"/>
          </ac:spMkLst>
        </pc:spChg>
        <pc:spChg chg="add del">
          <ac:chgData name="chloe-may southway" userId="4c0dc31c8ae8ceba" providerId="LiveId" clId="{88F4A99F-1031-D543-8412-FABDA225B4A4}" dt="2019-11-18T14:02:47.367" v="1561" actId="26606"/>
          <ac:spMkLst>
            <pc:docMk/>
            <pc:sldMk cId="1261121631" sldId="260"/>
            <ac:spMk id="116" creationId="{29C51009-A09A-4689-8E6C-F8FC99E6A840}"/>
          </ac:spMkLst>
        </pc:spChg>
        <pc:spChg chg="add del">
          <ac:chgData name="chloe-may southway" userId="4c0dc31c8ae8ceba" providerId="LiveId" clId="{88F4A99F-1031-D543-8412-FABDA225B4A4}" dt="2019-11-18T14:04:16.985" v="1580" actId="26606"/>
          <ac:spMkLst>
            <pc:docMk/>
            <pc:sldMk cId="1261121631" sldId="260"/>
            <ac:spMk id="117" creationId="{0CABCAE3-64FC-4149-819F-2C1812824154}"/>
          </ac:spMkLst>
        </pc:spChg>
        <pc:spChg chg="add del">
          <ac:chgData name="chloe-may southway" userId="4c0dc31c8ae8ceba" providerId="LiveId" clId="{88F4A99F-1031-D543-8412-FABDA225B4A4}" dt="2019-11-18T12:27:02.927" v="1052" actId="26606"/>
          <ac:spMkLst>
            <pc:docMk/>
            <pc:sldMk cId="1261121631" sldId="260"/>
            <ac:spMk id="121" creationId="{0CABCAE3-64FC-4149-819F-2C1812824154}"/>
          </ac:spMkLst>
        </pc:spChg>
        <pc:spChg chg="add del">
          <ac:chgData name="chloe-may southway" userId="4c0dc31c8ae8ceba" providerId="LiveId" clId="{88F4A99F-1031-D543-8412-FABDA225B4A4}" dt="2019-11-18T14:04:16.985" v="1580" actId="26606"/>
          <ac:spMkLst>
            <pc:docMk/>
            <pc:sldMk cId="1261121631" sldId="260"/>
            <ac:spMk id="125" creationId="{35C3D674-3D59-4E93-80CA-0C0A9095E816}"/>
          </ac:spMkLst>
        </pc:spChg>
        <pc:spChg chg="add del">
          <ac:chgData name="chloe-may southway" userId="4c0dc31c8ae8ceba" providerId="LiveId" clId="{88F4A99F-1031-D543-8412-FABDA225B4A4}" dt="2019-11-18T12:27:03.311" v="1054" actId="26606"/>
          <ac:spMkLst>
            <pc:docMk/>
            <pc:sldMk cId="1261121631" sldId="260"/>
            <ac:spMk id="126" creationId="{1CE580D1-F917-4567-AFB4-99AA9B52ADF0}"/>
          </ac:spMkLst>
        </pc:spChg>
        <pc:spChg chg="add del">
          <ac:chgData name="chloe-may southway" userId="4c0dc31c8ae8ceba" providerId="LiveId" clId="{88F4A99F-1031-D543-8412-FABDA225B4A4}" dt="2019-11-18T12:27:03.311" v="1054" actId="26606"/>
          <ac:spMkLst>
            <pc:docMk/>
            <pc:sldMk cId="1261121631" sldId="260"/>
            <ac:spMk id="130" creationId="{021A4066-B261-49FE-952E-A0FE3EE75CD2}"/>
          </ac:spMkLst>
        </pc:spChg>
        <pc:spChg chg="add del">
          <ac:chgData name="chloe-may southway" userId="4c0dc31c8ae8ceba" providerId="LiveId" clId="{88F4A99F-1031-D543-8412-FABDA225B4A4}" dt="2019-11-18T12:27:03.311" v="1054" actId="26606"/>
          <ac:spMkLst>
            <pc:docMk/>
            <pc:sldMk cId="1261121631" sldId="260"/>
            <ac:spMk id="132" creationId="{81958111-BC13-4D45-AB27-0C2C83F9BA64}"/>
          </ac:spMkLst>
        </pc:spChg>
        <pc:spChg chg="add del">
          <ac:chgData name="chloe-may southway" userId="4c0dc31c8ae8ceba" providerId="LiveId" clId="{88F4A99F-1031-D543-8412-FABDA225B4A4}" dt="2019-11-18T12:27:03.480" v="1056" actId="26606"/>
          <ac:spMkLst>
            <pc:docMk/>
            <pc:sldMk cId="1261121631" sldId="260"/>
            <ac:spMk id="139" creationId="{0CABCAE3-64FC-4149-819F-2C1812824154}"/>
          </ac:spMkLst>
        </pc:spChg>
        <pc:spChg chg="add del">
          <ac:chgData name="chloe-may southway" userId="4c0dc31c8ae8ceba" providerId="LiveId" clId="{88F4A99F-1031-D543-8412-FABDA225B4A4}" dt="2019-11-18T12:27:04.097" v="1058" actId="26606"/>
          <ac:spMkLst>
            <pc:docMk/>
            <pc:sldMk cId="1261121631" sldId="260"/>
            <ac:spMk id="144" creationId="{0CABCAE3-64FC-4149-819F-2C1812824154}"/>
          </ac:spMkLst>
        </pc:spChg>
        <pc:spChg chg="add del">
          <ac:chgData name="chloe-may southway" userId="4c0dc31c8ae8ceba" providerId="LiveId" clId="{88F4A99F-1031-D543-8412-FABDA225B4A4}" dt="2019-11-18T12:27:04.097" v="1058" actId="26606"/>
          <ac:spMkLst>
            <pc:docMk/>
            <pc:sldMk cId="1261121631" sldId="260"/>
            <ac:spMk id="148" creationId="{35C3D674-3D59-4E93-80CA-0C0A9095E816}"/>
          </ac:spMkLst>
        </pc:spChg>
        <pc:spChg chg="add del">
          <ac:chgData name="chloe-may southway" userId="4c0dc31c8ae8ceba" providerId="LiveId" clId="{88F4A99F-1031-D543-8412-FABDA225B4A4}" dt="2019-11-18T12:27:04.097" v="1058" actId="26606"/>
          <ac:spMkLst>
            <pc:docMk/>
            <pc:sldMk cId="1261121631" sldId="260"/>
            <ac:spMk id="150" creationId="{EF2A81E1-BCBE-426B-8C09-33274E69409D}"/>
          </ac:spMkLst>
        </pc:spChg>
        <pc:spChg chg="add del">
          <ac:chgData name="chloe-may southway" userId="4c0dc31c8ae8ceba" providerId="LiveId" clId="{88F4A99F-1031-D543-8412-FABDA225B4A4}" dt="2019-11-18T14:01:35.185" v="1483" actId="26606"/>
          <ac:spMkLst>
            <pc:docMk/>
            <pc:sldMk cId="1261121631" sldId="260"/>
            <ac:spMk id="154" creationId="{0CABCAE3-64FC-4149-819F-2C1812824154}"/>
          </ac:spMkLst>
        </pc:spChg>
        <pc:spChg chg="add del">
          <ac:chgData name="chloe-may southway" userId="4c0dc31c8ae8ceba" providerId="LiveId" clId="{88F4A99F-1031-D543-8412-FABDA225B4A4}" dt="2019-11-18T14:03:06.159" v="1576" actId="26606"/>
          <ac:spMkLst>
            <pc:docMk/>
            <pc:sldMk cId="1261121631" sldId="260"/>
            <ac:spMk id="159" creationId="{0CABCAE3-64FC-4149-819F-2C1812824154}"/>
          </ac:spMkLst>
        </pc:spChg>
        <pc:spChg chg="add del">
          <ac:chgData name="chloe-may southway" userId="4c0dc31c8ae8ceba" providerId="LiveId" clId="{88F4A99F-1031-D543-8412-FABDA225B4A4}" dt="2019-11-18T14:03:06.159" v="1576" actId="26606"/>
          <ac:spMkLst>
            <pc:docMk/>
            <pc:sldMk cId="1261121631" sldId="260"/>
            <ac:spMk id="163" creationId="{35C3D674-3D59-4E93-80CA-0C0A9095E816}"/>
          </ac:spMkLst>
        </pc:spChg>
        <pc:spChg chg="add del">
          <ac:chgData name="chloe-may southway" userId="4c0dc31c8ae8ceba" providerId="LiveId" clId="{88F4A99F-1031-D543-8412-FABDA225B4A4}" dt="2019-11-18T14:03:06.159" v="1576" actId="26606"/>
          <ac:spMkLst>
            <pc:docMk/>
            <pc:sldMk cId="1261121631" sldId="260"/>
            <ac:spMk id="165" creationId="{EF2A81E1-BCBE-426B-8C09-33274E69409D}"/>
          </ac:spMkLst>
        </pc:spChg>
        <pc:spChg chg="add del">
          <ac:chgData name="chloe-may southway" userId="4c0dc31c8ae8ceba" providerId="LiveId" clId="{88F4A99F-1031-D543-8412-FABDA225B4A4}" dt="2019-11-18T14:02:47.367" v="1561" actId="26606"/>
          <ac:spMkLst>
            <pc:docMk/>
            <pc:sldMk cId="1261121631" sldId="260"/>
            <ac:spMk id="169" creationId="{23522FE7-5A29-4EF6-B1EF-2CA55748A772}"/>
          </ac:spMkLst>
        </pc:spChg>
        <pc:spChg chg="add del">
          <ac:chgData name="chloe-may southway" userId="4c0dc31c8ae8ceba" providerId="LiveId" clId="{88F4A99F-1031-D543-8412-FABDA225B4A4}" dt="2019-11-18T14:02:48.500" v="1563" actId="26606"/>
          <ac:spMkLst>
            <pc:docMk/>
            <pc:sldMk cId="1261121631" sldId="260"/>
            <ac:spMk id="175" creationId="{23522FE7-5A29-4EF6-B1EF-2CA55748A772}"/>
          </ac:spMkLst>
        </pc:spChg>
        <pc:spChg chg="add del">
          <ac:chgData name="chloe-may southway" userId="4c0dc31c8ae8ceba" providerId="LiveId" clId="{88F4A99F-1031-D543-8412-FABDA225B4A4}" dt="2019-11-18T14:02:48.500" v="1563" actId="26606"/>
          <ac:spMkLst>
            <pc:docMk/>
            <pc:sldMk cId="1261121631" sldId="260"/>
            <ac:spMk id="179" creationId="{F63C748C-967B-4A7B-A90F-3EDD0F485AC6}"/>
          </ac:spMkLst>
        </pc:spChg>
        <pc:spChg chg="add del">
          <ac:chgData name="chloe-may southway" userId="4c0dc31c8ae8ceba" providerId="LiveId" clId="{88F4A99F-1031-D543-8412-FABDA225B4A4}" dt="2019-11-18T14:02:48.500" v="1563" actId="26606"/>
          <ac:spMkLst>
            <pc:docMk/>
            <pc:sldMk cId="1261121631" sldId="260"/>
            <ac:spMk id="180" creationId="{C0143637-4934-44E4-B909-BAF1E7B27972}"/>
          </ac:spMkLst>
        </pc:spChg>
        <pc:spChg chg="add del">
          <ac:chgData name="chloe-may southway" userId="4c0dc31c8ae8ceba" providerId="LiveId" clId="{88F4A99F-1031-D543-8412-FABDA225B4A4}" dt="2019-11-18T14:02:49.817" v="1565" actId="26606"/>
          <ac:spMkLst>
            <pc:docMk/>
            <pc:sldMk cId="1261121631" sldId="260"/>
            <ac:spMk id="182" creationId="{23522FE7-5A29-4EF6-B1EF-2CA55748A772}"/>
          </ac:spMkLst>
        </pc:spChg>
        <pc:spChg chg="add del">
          <ac:chgData name="chloe-may southway" userId="4c0dc31c8ae8ceba" providerId="LiveId" clId="{88F4A99F-1031-D543-8412-FABDA225B4A4}" dt="2019-11-18T14:02:49.817" v="1565" actId="26606"/>
          <ac:spMkLst>
            <pc:docMk/>
            <pc:sldMk cId="1261121631" sldId="260"/>
            <ac:spMk id="186" creationId="{08E7A6F0-5CD3-481E-B0F2-E7F99FE675B0}"/>
          </ac:spMkLst>
        </pc:spChg>
        <pc:spChg chg="add del">
          <ac:chgData name="chloe-may southway" userId="4c0dc31c8ae8ceba" providerId="LiveId" clId="{88F4A99F-1031-D543-8412-FABDA225B4A4}" dt="2019-11-18T14:02:49.817" v="1565" actId="26606"/>
          <ac:spMkLst>
            <pc:docMk/>
            <pc:sldMk cId="1261121631" sldId="260"/>
            <ac:spMk id="187" creationId="{511290DF-4975-4FCD-8B8D-BBC86B836668}"/>
          </ac:spMkLst>
        </pc:spChg>
        <pc:spChg chg="add del">
          <ac:chgData name="chloe-may southway" userId="4c0dc31c8ae8ceba" providerId="LiveId" clId="{88F4A99F-1031-D543-8412-FABDA225B4A4}" dt="2019-11-18T14:02:49.817" v="1565" actId="26606"/>
          <ac:spMkLst>
            <pc:docMk/>
            <pc:sldMk cId="1261121631" sldId="260"/>
            <ac:spMk id="190" creationId="{D9FE1511-6E1B-4F0E-8FF0-958527181CC9}"/>
          </ac:spMkLst>
        </pc:spChg>
        <pc:spChg chg="add del">
          <ac:chgData name="chloe-may southway" userId="4c0dc31c8ae8ceba" providerId="LiveId" clId="{88F4A99F-1031-D543-8412-FABDA225B4A4}" dt="2019-11-18T14:02:51.149" v="1567" actId="26606"/>
          <ac:spMkLst>
            <pc:docMk/>
            <pc:sldMk cId="1261121631" sldId="260"/>
            <ac:spMk id="193" creationId="{23522FE7-5A29-4EF6-B1EF-2CA55748A772}"/>
          </ac:spMkLst>
        </pc:spChg>
        <pc:spChg chg="add del">
          <ac:chgData name="chloe-may southway" userId="4c0dc31c8ae8ceba" providerId="LiveId" clId="{88F4A99F-1031-D543-8412-FABDA225B4A4}" dt="2019-11-18T14:02:51.149" v="1567" actId="26606"/>
          <ac:spMkLst>
            <pc:docMk/>
            <pc:sldMk cId="1261121631" sldId="260"/>
            <ac:spMk id="197" creationId="{928AC827-DE41-4D3E-A58A-7459D979E65B}"/>
          </ac:spMkLst>
        </pc:spChg>
        <pc:spChg chg="add del">
          <ac:chgData name="chloe-may southway" userId="4c0dc31c8ae8ceba" providerId="LiveId" clId="{88F4A99F-1031-D543-8412-FABDA225B4A4}" dt="2019-11-18T14:02:51.149" v="1567" actId="26606"/>
          <ac:spMkLst>
            <pc:docMk/>
            <pc:sldMk cId="1261121631" sldId="260"/>
            <ac:spMk id="201" creationId="{4197647C-4C56-4F84-ABC7-9E6F3E67838A}"/>
          </ac:spMkLst>
        </pc:spChg>
        <pc:spChg chg="add del">
          <ac:chgData name="chloe-may southway" userId="4c0dc31c8ae8ceba" providerId="LiveId" clId="{88F4A99F-1031-D543-8412-FABDA225B4A4}" dt="2019-11-18T14:02:54.996" v="1569" actId="26606"/>
          <ac:spMkLst>
            <pc:docMk/>
            <pc:sldMk cId="1261121631" sldId="260"/>
            <ac:spMk id="203" creationId="{23522FE7-5A29-4EF6-B1EF-2CA55748A772}"/>
          </ac:spMkLst>
        </pc:spChg>
        <pc:spChg chg="add del">
          <ac:chgData name="chloe-may southway" userId="4c0dc31c8ae8ceba" providerId="LiveId" clId="{88F4A99F-1031-D543-8412-FABDA225B4A4}" dt="2019-11-18T14:02:54.996" v="1569" actId="26606"/>
          <ac:spMkLst>
            <pc:docMk/>
            <pc:sldMk cId="1261121631" sldId="260"/>
            <ac:spMk id="207" creationId="{0216D9FD-860F-4F5C-8D9B-CE7002071D21}"/>
          </ac:spMkLst>
        </pc:spChg>
        <pc:spChg chg="add del">
          <ac:chgData name="chloe-may southway" userId="4c0dc31c8ae8ceba" providerId="LiveId" clId="{88F4A99F-1031-D543-8412-FABDA225B4A4}" dt="2019-11-18T14:02:54.996" v="1569" actId="26606"/>
          <ac:spMkLst>
            <pc:docMk/>
            <pc:sldMk cId="1261121631" sldId="260"/>
            <ac:spMk id="208" creationId="{8D074069-7026-466C-B495-20FB9578CFBB}"/>
          </ac:spMkLst>
        </pc:spChg>
        <pc:spChg chg="add del">
          <ac:chgData name="chloe-may southway" userId="4c0dc31c8ae8ceba" providerId="LiveId" clId="{88F4A99F-1031-D543-8412-FABDA225B4A4}" dt="2019-11-18T14:02:54.996" v="1569" actId="26606"/>
          <ac:spMkLst>
            <pc:docMk/>
            <pc:sldMk cId="1261121631" sldId="260"/>
            <ac:spMk id="209" creationId="{C1685D80-4D5A-471F-9215-651424F47500}"/>
          </ac:spMkLst>
        </pc:spChg>
        <pc:spChg chg="add del">
          <ac:chgData name="chloe-may southway" userId="4c0dc31c8ae8ceba" providerId="LiveId" clId="{88F4A99F-1031-D543-8412-FABDA225B4A4}" dt="2019-11-18T14:02:56.087" v="1571" actId="26606"/>
          <ac:spMkLst>
            <pc:docMk/>
            <pc:sldMk cId="1261121631" sldId="260"/>
            <ac:spMk id="211" creationId="{23522FE7-5A29-4EF6-B1EF-2CA55748A772}"/>
          </ac:spMkLst>
        </pc:spChg>
        <pc:spChg chg="add del">
          <ac:chgData name="chloe-may southway" userId="4c0dc31c8ae8ceba" providerId="LiveId" clId="{88F4A99F-1031-D543-8412-FABDA225B4A4}" dt="2019-11-18T14:02:56.087" v="1571" actId="26606"/>
          <ac:spMkLst>
            <pc:docMk/>
            <pc:sldMk cId="1261121631" sldId="260"/>
            <ac:spMk id="215" creationId="{F63C748C-967B-4A7B-A90F-3EDD0F485AC6}"/>
          </ac:spMkLst>
        </pc:spChg>
        <pc:spChg chg="add del">
          <ac:chgData name="chloe-may southway" userId="4c0dc31c8ae8ceba" providerId="LiveId" clId="{88F4A99F-1031-D543-8412-FABDA225B4A4}" dt="2019-11-18T14:02:56.087" v="1571" actId="26606"/>
          <ac:spMkLst>
            <pc:docMk/>
            <pc:sldMk cId="1261121631" sldId="260"/>
            <ac:spMk id="216" creationId="{C0143637-4934-44E4-B909-BAF1E7B27972}"/>
          </ac:spMkLst>
        </pc:spChg>
        <pc:spChg chg="add del">
          <ac:chgData name="chloe-may southway" userId="4c0dc31c8ae8ceba" providerId="LiveId" clId="{88F4A99F-1031-D543-8412-FABDA225B4A4}" dt="2019-11-18T14:02:57.455" v="1573" actId="26606"/>
          <ac:spMkLst>
            <pc:docMk/>
            <pc:sldMk cId="1261121631" sldId="260"/>
            <ac:spMk id="218" creationId="{23522FE7-5A29-4EF6-B1EF-2CA55748A772}"/>
          </ac:spMkLst>
        </pc:spChg>
        <pc:spChg chg="add del">
          <ac:chgData name="chloe-may southway" userId="4c0dc31c8ae8ceba" providerId="LiveId" clId="{88F4A99F-1031-D543-8412-FABDA225B4A4}" dt="2019-11-18T14:02:57.455" v="1573" actId="26606"/>
          <ac:spMkLst>
            <pc:docMk/>
            <pc:sldMk cId="1261121631" sldId="260"/>
            <ac:spMk id="222" creationId="{928AC827-DE41-4D3E-A58A-7459D979E65B}"/>
          </ac:spMkLst>
        </pc:spChg>
        <pc:spChg chg="add del">
          <ac:chgData name="chloe-may southway" userId="4c0dc31c8ae8ceba" providerId="LiveId" clId="{88F4A99F-1031-D543-8412-FABDA225B4A4}" dt="2019-11-18T14:02:57.455" v="1573" actId="26606"/>
          <ac:spMkLst>
            <pc:docMk/>
            <pc:sldMk cId="1261121631" sldId="260"/>
            <ac:spMk id="226" creationId="{4197647C-4C56-4F84-ABC7-9E6F3E67838A}"/>
          </ac:spMkLst>
        </pc:spChg>
        <pc:spChg chg="add del">
          <ac:chgData name="chloe-may southway" userId="4c0dc31c8ae8ceba" providerId="LiveId" clId="{88F4A99F-1031-D543-8412-FABDA225B4A4}" dt="2019-11-18T14:03:06.133" v="1575" actId="26606"/>
          <ac:spMkLst>
            <pc:docMk/>
            <pc:sldMk cId="1261121631" sldId="260"/>
            <ac:spMk id="228" creationId="{23522FE7-5A29-4EF6-B1EF-2CA55748A772}"/>
          </ac:spMkLst>
        </pc:spChg>
        <pc:spChg chg="add del">
          <ac:chgData name="chloe-may southway" userId="4c0dc31c8ae8ceba" providerId="LiveId" clId="{88F4A99F-1031-D543-8412-FABDA225B4A4}" dt="2019-11-18T14:03:06.133" v="1575" actId="26606"/>
          <ac:spMkLst>
            <pc:docMk/>
            <pc:sldMk cId="1261121631" sldId="260"/>
            <ac:spMk id="232" creationId="{F63C748C-967B-4A7B-A90F-3EDD0F485AC6}"/>
          </ac:spMkLst>
        </pc:spChg>
        <pc:spChg chg="add del">
          <ac:chgData name="chloe-may southway" userId="4c0dc31c8ae8ceba" providerId="LiveId" clId="{88F4A99F-1031-D543-8412-FABDA225B4A4}" dt="2019-11-18T14:03:06.133" v="1575" actId="26606"/>
          <ac:spMkLst>
            <pc:docMk/>
            <pc:sldMk cId="1261121631" sldId="260"/>
            <ac:spMk id="233" creationId="{C0143637-4934-44E4-B909-BAF1E7B27972}"/>
          </ac:spMkLst>
        </pc:spChg>
        <pc:spChg chg="add del">
          <ac:chgData name="chloe-may southway" userId="4c0dc31c8ae8ceba" providerId="LiveId" clId="{88F4A99F-1031-D543-8412-FABDA225B4A4}" dt="2019-11-18T14:04:23.697" v="1591" actId="26606"/>
          <ac:spMkLst>
            <pc:docMk/>
            <pc:sldMk cId="1261121631" sldId="260"/>
            <ac:spMk id="235" creationId="{23522FE7-5A29-4EF6-B1EF-2CA55748A772}"/>
          </ac:spMkLst>
        </pc:spChg>
        <pc:spChg chg="add del">
          <ac:chgData name="chloe-may southway" userId="4c0dc31c8ae8ceba" providerId="LiveId" clId="{88F4A99F-1031-D543-8412-FABDA225B4A4}" dt="2019-11-18T14:04:23.697" v="1591" actId="26606"/>
          <ac:spMkLst>
            <pc:docMk/>
            <pc:sldMk cId="1261121631" sldId="260"/>
            <ac:spMk id="239" creationId="{29C51009-A09A-4689-8E6C-F8FC99E6A840}"/>
          </ac:spMkLst>
        </pc:spChg>
        <pc:spChg chg="add del">
          <ac:chgData name="chloe-may southway" userId="4c0dc31c8ae8ceba" providerId="LiveId" clId="{88F4A99F-1031-D543-8412-FABDA225B4A4}" dt="2019-11-18T14:04:16.985" v="1580" actId="26606"/>
          <ac:spMkLst>
            <pc:docMk/>
            <pc:sldMk cId="1261121631" sldId="260"/>
            <ac:spMk id="246" creationId="{EF2A81E1-BCBE-426B-8C09-33274E69409D}"/>
          </ac:spMkLst>
        </pc:spChg>
        <pc:spChg chg="add del">
          <ac:chgData name="chloe-may southway" userId="4c0dc31c8ae8ceba" providerId="LiveId" clId="{88F4A99F-1031-D543-8412-FABDA225B4A4}" dt="2019-11-18T14:04:18.244" v="1582" actId="26606"/>
          <ac:spMkLst>
            <pc:docMk/>
            <pc:sldMk cId="1261121631" sldId="260"/>
            <ac:spMk id="250" creationId="{0CABCAE3-64FC-4149-819F-2C1812824154}"/>
          </ac:spMkLst>
        </pc:spChg>
        <pc:spChg chg="add del">
          <ac:chgData name="chloe-may southway" userId="4c0dc31c8ae8ceba" providerId="LiveId" clId="{88F4A99F-1031-D543-8412-FABDA225B4A4}" dt="2019-11-18T14:04:19.582" v="1584" actId="26606"/>
          <ac:spMkLst>
            <pc:docMk/>
            <pc:sldMk cId="1261121631" sldId="260"/>
            <ac:spMk id="255" creationId="{0CABCAE3-64FC-4149-819F-2C1812824154}"/>
          </ac:spMkLst>
        </pc:spChg>
        <pc:spChg chg="add del">
          <ac:chgData name="chloe-may southway" userId="4c0dc31c8ae8ceba" providerId="LiveId" clId="{88F4A99F-1031-D543-8412-FABDA225B4A4}" dt="2019-11-18T14:04:19.582" v="1584" actId="26606"/>
          <ac:spMkLst>
            <pc:docMk/>
            <pc:sldMk cId="1261121631" sldId="260"/>
            <ac:spMk id="259" creationId="{1C2A4B30-77D7-4FFB-8B53-A88BD68CABD2}"/>
          </ac:spMkLst>
        </pc:spChg>
        <pc:spChg chg="add del">
          <ac:chgData name="chloe-may southway" userId="4c0dc31c8ae8ceba" providerId="LiveId" clId="{88F4A99F-1031-D543-8412-FABDA225B4A4}" dt="2019-11-18T14:04:19.582" v="1584" actId="26606"/>
          <ac:spMkLst>
            <pc:docMk/>
            <pc:sldMk cId="1261121631" sldId="260"/>
            <ac:spMk id="261" creationId="{01E4D783-AD45-49E7-B6C7-BBACB8290688}"/>
          </ac:spMkLst>
        </pc:spChg>
        <pc:spChg chg="add del">
          <ac:chgData name="chloe-may southway" userId="4c0dc31c8ae8ceba" providerId="LiveId" clId="{88F4A99F-1031-D543-8412-FABDA225B4A4}" dt="2019-11-18T14:04:20.914" v="1586" actId="26606"/>
          <ac:spMkLst>
            <pc:docMk/>
            <pc:sldMk cId="1261121631" sldId="260"/>
            <ac:spMk id="263" creationId="{1CE580D1-F917-4567-AFB4-99AA9B52ADF0}"/>
          </ac:spMkLst>
        </pc:spChg>
        <pc:spChg chg="add del">
          <ac:chgData name="chloe-may southway" userId="4c0dc31c8ae8ceba" providerId="LiveId" clId="{88F4A99F-1031-D543-8412-FABDA225B4A4}" dt="2019-11-18T14:04:20.914" v="1586" actId="26606"/>
          <ac:spMkLst>
            <pc:docMk/>
            <pc:sldMk cId="1261121631" sldId="260"/>
            <ac:spMk id="267" creationId="{021A4066-B261-49FE-952E-A0FE3EE75CD2}"/>
          </ac:spMkLst>
        </pc:spChg>
        <pc:spChg chg="add del">
          <ac:chgData name="chloe-may southway" userId="4c0dc31c8ae8ceba" providerId="LiveId" clId="{88F4A99F-1031-D543-8412-FABDA225B4A4}" dt="2019-11-18T14:04:20.914" v="1586" actId="26606"/>
          <ac:spMkLst>
            <pc:docMk/>
            <pc:sldMk cId="1261121631" sldId="260"/>
            <ac:spMk id="269" creationId="{81958111-BC13-4D45-AB27-0C2C83F9BA64}"/>
          </ac:spMkLst>
        </pc:spChg>
        <pc:spChg chg="add del">
          <ac:chgData name="chloe-may southway" userId="4c0dc31c8ae8ceba" providerId="LiveId" clId="{88F4A99F-1031-D543-8412-FABDA225B4A4}" dt="2019-11-18T14:04:22.325" v="1588" actId="26606"/>
          <ac:spMkLst>
            <pc:docMk/>
            <pc:sldMk cId="1261121631" sldId="260"/>
            <ac:spMk id="275" creationId="{1CE580D1-F917-4567-AFB4-99AA9B52ADF0}"/>
          </ac:spMkLst>
        </pc:spChg>
        <pc:spChg chg="add del">
          <ac:chgData name="chloe-may southway" userId="4c0dc31c8ae8ceba" providerId="LiveId" clId="{88F4A99F-1031-D543-8412-FABDA225B4A4}" dt="2019-11-18T14:04:22.325" v="1588" actId="26606"/>
          <ac:spMkLst>
            <pc:docMk/>
            <pc:sldMk cId="1261121631" sldId="260"/>
            <ac:spMk id="279" creationId="{5BB14454-D00C-4958-BB39-F5F9F3ACD499}"/>
          </ac:spMkLst>
        </pc:spChg>
        <pc:spChg chg="add del">
          <ac:chgData name="chloe-may southway" userId="4c0dc31c8ae8ceba" providerId="LiveId" clId="{88F4A99F-1031-D543-8412-FABDA225B4A4}" dt="2019-11-18T14:04:22.325" v="1588" actId="26606"/>
          <ac:spMkLst>
            <pc:docMk/>
            <pc:sldMk cId="1261121631" sldId="260"/>
            <ac:spMk id="281" creationId="{A1084370-0E70-4003-9787-3490FCC20E13}"/>
          </ac:spMkLst>
        </pc:spChg>
        <pc:spChg chg="add del">
          <ac:chgData name="chloe-may southway" userId="4c0dc31c8ae8ceba" providerId="LiveId" clId="{88F4A99F-1031-D543-8412-FABDA225B4A4}" dt="2019-11-18T14:04:23.670" v="1590" actId="26606"/>
          <ac:spMkLst>
            <pc:docMk/>
            <pc:sldMk cId="1261121631" sldId="260"/>
            <ac:spMk id="288" creationId="{1CE580D1-F917-4567-AFB4-99AA9B52ADF0}"/>
          </ac:spMkLst>
        </pc:spChg>
        <pc:spChg chg="add del">
          <ac:chgData name="chloe-may southway" userId="4c0dc31c8ae8ceba" providerId="LiveId" clId="{88F4A99F-1031-D543-8412-FABDA225B4A4}" dt="2019-11-18T14:04:23.670" v="1590" actId="26606"/>
          <ac:spMkLst>
            <pc:docMk/>
            <pc:sldMk cId="1261121631" sldId="260"/>
            <ac:spMk id="292" creationId="{021A4066-B261-49FE-952E-A0FE3EE75CD2}"/>
          </ac:spMkLst>
        </pc:spChg>
        <pc:spChg chg="add del">
          <ac:chgData name="chloe-may southway" userId="4c0dc31c8ae8ceba" providerId="LiveId" clId="{88F4A99F-1031-D543-8412-FABDA225B4A4}" dt="2019-11-18T14:04:23.670" v="1590" actId="26606"/>
          <ac:spMkLst>
            <pc:docMk/>
            <pc:sldMk cId="1261121631" sldId="260"/>
            <ac:spMk id="294" creationId="{81958111-BC13-4D45-AB27-0C2C83F9BA64}"/>
          </ac:spMkLst>
        </pc:spChg>
        <pc:spChg chg="add del">
          <ac:chgData name="chloe-may southway" userId="4c0dc31c8ae8ceba" providerId="LiveId" clId="{88F4A99F-1031-D543-8412-FABDA225B4A4}" dt="2019-11-18T14:27:42.540" v="1938" actId="26606"/>
          <ac:spMkLst>
            <pc:docMk/>
            <pc:sldMk cId="1261121631" sldId="260"/>
            <ac:spMk id="301" creationId="{0CABCAE3-64FC-4149-819F-2C1812824154}"/>
          </ac:spMkLst>
        </pc:spChg>
        <pc:spChg chg="add del">
          <ac:chgData name="chloe-may southway" userId="4c0dc31c8ae8ceba" providerId="LiveId" clId="{88F4A99F-1031-D543-8412-FABDA225B4A4}" dt="2019-11-18T14:27:42.540" v="1938" actId="26606"/>
          <ac:spMkLst>
            <pc:docMk/>
            <pc:sldMk cId="1261121631" sldId="260"/>
            <ac:spMk id="305" creationId="{1C2A4B30-77D7-4FFB-8B53-A88BD68CABD2}"/>
          </ac:spMkLst>
        </pc:spChg>
        <pc:spChg chg="add del">
          <ac:chgData name="chloe-may southway" userId="4c0dc31c8ae8ceba" providerId="LiveId" clId="{88F4A99F-1031-D543-8412-FABDA225B4A4}" dt="2019-11-18T14:27:42.540" v="1938" actId="26606"/>
          <ac:spMkLst>
            <pc:docMk/>
            <pc:sldMk cId="1261121631" sldId="260"/>
            <ac:spMk id="307" creationId="{01E4D783-AD45-49E7-B6C7-BBACB8290688}"/>
          </ac:spMkLst>
        </pc:spChg>
        <pc:spChg chg="add del">
          <ac:chgData name="chloe-may southway" userId="4c0dc31c8ae8ceba" providerId="LiveId" clId="{88F4A99F-1031-D543-8412-FABDA225B4A4}" dt="2019-11-18T14:27:29.533" v="1911" actId="26606"/>
          <ac:spMkLst>
            <pc:docMk/>
            <pc:sldMk cId="1261121631" sldId="260"/>
            <ac:spMk id="310" creationId="{17424F32-2789-4FF9-8E8A-1252284BF600}"/>
          </ac:spMkLst>
        </pc:spChg>
        <pc:spChg chg="add del">
          <ac:chgData name="chloe-may southway" userId="4c0dc31c8ae8ceba" providerId="LiveId" clId="{88F4A99F-1031-D543-8412-FABDA225B4A4}" dt="2019-11-18T14:27:29.533" v="1911" actId="26606"/>
          <ac:spMkLst>
            <pc:docMk/>
            <pc:sldMk cId="1261121631" sldId="260"/>
            <ac:spMk id="314" creationId="{32D32A60-013B-47A8-8833-D2424080917B}"/>
          </ac:spMkLst>
        </pc:spChg>
        <pc:spChg chg="add del">
          <ac:chgData name="chloe-may southway" userId="4c0dc31c8ae8ceba" providerId="LiveId" clId="{88F4A99F-1031-D543-8412-FABDA225B4A4}" dt="2019-11-18T14:27:29.533" v="1911" actId="26606"/>
          <ac:spMkLst>
            <pc:docMk/>
            <pc:sldMk cId="1261121631" sldId="260"/>
            <ac:spMk id="315" creationId="{AE27932B-B694-4C4C-90D7-A0333A7C5876}"/>
          </ac:spMkLst>
        </pc:spChg>
        <pc:spChg chg="add del">
          <ac:chgData name="chloe-may southway" userId="4c0dc31c8ae8ceba" providerId="LiveId" clId="{88F4A99F-1031-D543-8412-FABDA225B4A4}" dt="2019-11-18T14:27:29.533" v="1911" actId="26606"/>
          <ac:spMkLst>
            <pc:docMk/>
            <pc:sldMk cId="1261121631" sldId="260"/>
            <ac:spMk id="321" creationId="{A9DA474E-6B91-4200-840F-0257B2358A75}"/>
          </ac:spMkLst>
        </pc:spChg>
        <pc:spChg chg="add del">
          <ac:chgData name="chloe-may southway" userId="4c0dc31c8ae8ceba" providerId="LiveId" clId="{88F4A99F-1031-D543-8412-FABDA225B4A4}" dt="2019-11-18T14:27:30.433" v="1913" actId="26606"/>
          <ac:spMkLst>
            <pc:docMk/>
            <pc:sldMk cId="1261121631" sldId="260"/>
            <ac:spMk id="327" creationId="{23522FE7-5A29-4EF6-B1EF-2CA55748A772}"/>
          </ac:spMkLst>
        </pc:spChg>
        <pc:spChg chg="add del">
          <ac:chgData name="chloe-may southway" userId="4c0dc31c8ae8ceba" providerId="LiveId" clId="{88F4A99F-1031-D543-8412-FABDA225B4A4}" dt="2019-11-18T14:27:30.433" v="1913" actId="26606"/>
          <ac:spMkLst>
            <pc:docMk/>
            <pc:sldMk cId="1261121631" sldId="260"/>
            <ac:spMk id="331" creationId="{29C51009-A09A-4689-8E6C-F8FC99E6A840}"/>
          </ac:spMkLst>
        </pc:spChg>
        <pc:spChg chg="add del">
          <ac:chgData name="chloe-may southway" userId="4c0dc31c8ae8ceba" providerId="LiveId" clId="{88F4A99F-1031-D543-8412-FABDA225B4A4}" dt="2019-11-18T14:27:30.433" v="1913" actId="26606"/>
          <ac:spMkLst>
            <pc:docMk/>
            <pc:sldMk cId="1261121631" sldId="260"/>
            <ac:spMk id="333" creationId="{A30DF820-FB14-B146-8730-0087CDAB5EFD}"/>
          </ac:spMkLst>
        </pc:spChg>
        <pc:spChg chg="add del">
          <ac:chgData name="chloe-may southway" userId="4c0dc31c8ae8ceba" providerId="LiveId" clId="{88F4A99F-1031-D543-8412-FABDA225B4A4}" dt="2019-11-18T14:27:30.805" v="1915" actId="26606"/>
          <ac:spMkLst>
            <pc:docMk/>
            <pc:sldMk cId="1261121631" sldId="260"/>
            <ac:spMk id="335" creationId="{17424F32-2789-4FF9-8E8A-1252284BF600}"/>
          </ac:spMkLst>
        </pc:spChg>
        <pc:spChg chg="add del">
          <ac:chgData name="chloe-may southway" userId="4c0dc31c8ae8ceba" providerId="LiveId" clId="{88F4A99F-1031-D543-8412-FABDA225B4A4}" dt="2019-11-18T14:27:31.261" v="1917" actId="26606"/>
          <ac:spMkLst>
            <pc:docMk/>
            <pc:sldMk cId="1261121631" sldId="260"/>
            <ac:spMk id="341" creationId="{17424F32-2789-4FF9-8E8A-1252284BF600}"/>
          </ac:spMkLst>
        </pc:spChg>
        <pc:spChg chg="add del">
          <ac:chgData name="chloe-may southway" userId="4c0dc31c8ae8ceba" providerId="LiveId" clId="{88F4A99F-1031-D543-8412-FABDA225B4A4}" dt="2019-11-18T14:27:32.212" v="1919" actId="26606"/>
          <ac:spMkLst>
            <pc:docMk/>
            <pc:sldMk cId="1261121631" sldId="260"/>
            <ac:spMk id="347" creationId="{17424F32-2789-4FF9-8E8A-1252284BF600}"/>
          </ac:spMkLst>
        </pc:spChg>
        <pc:spChg chg="add del">
          <ac:chgData name="chloe-may southway" userId="4c0dc31c8ae8ceba" providerId="LiveId" clId="{88F4A99F-1031-D543-8412-FABDA225B4A4}" dt="2019-11-18T14:27:32.212" v="1919" actId="26606"/>
          <ac:spMkLst>
            <pc:docMk/>
            <pc:sldMk cId="1261121631" sldId="260"/>
            <ac:spMk id="351" creationId="{482E7304-2AC2-4A5C-924D-A6AC3FFC5EAC}"/>
          </ac:spMkLst>
        </pc:spChg>
        <pc:spChg chg="add del">
          <ac:chgData name="chloe-may southway" userId="4c0dc31c8ae8ceba" providerId="LiveId" clId="{88F4A99F-1031-D543-8412-FABDA225B4A4}" dt="2019-11-18T14:27:32.212" v="1919" actId="26606"/>
          <ac:spMkLst>
            <pc:docMk/>
            <pc:sldMk cId="1261121631" sldId="260"/>
            <ac:spMk id="353" creationId="{A3C183B1-1D4B-4E3D-A02E-A426E3BFA016}"/>
          </ac:spMkLst>
        </pc:spChg>
        <pc:spChg chg="add del">
          <ac:chgData name="chloe-may southway" userId="4c0dc31c8ae8ceba" providerId="LiveId" clId="{88F4A99F-1031-D543-8412-FABDA225B4A4}" dt="2019-11-18T14:27:33.154" v="1921" actId="26606"/>
          <ac:spMkLst>
            <pc:docMk/>
            <pc:sldMk cId="1261121631" sldId="260"/>
            <ac:spMk id="356" creationId="{17424F32-2789-4FF9-8E8A-1252284BF600}"/>
          </ac:spMkLst>
        </pc:spChg>
        <pc:spChg chg="add del">
          <ac:chgData name="chloe-may southway" userId="4c0dc31c8ae8ceba" providerId="LiveId" clId="{88F4A99F-1031-D543-8412-FABDA225B4A4}" dt="2019-11-18T14:27:33.154" v="1921" actId="26606"/>
          <ac:spMkLst>
            <pc:docMk/>
            <pc:sldMk cId="1261121631" sldId="260"/>
            <ac:spMk id="360" creationId="{482E7304-2AC2-4A5C-924D-A6AC3FFC5EAC}"/>
          </ac:spMkLst>
        </pc:spChg>
        <pc:spChg chg="add del">
          <ac:chgData name="chloe-may southway" userId="4c0dc31c8ae8ceba" providerId="LiveId" clId="{88F4A99F-1031-D543-8412-FABDA225B4A4}" dt="2019-11-18T14:27:33.154" v="1921" actId="26606"/>
          <ac:spMkLst>
            <pc:docMk/>
            <pc:sldMk cId="1261121631" sldId="260"/>
            <ac:spMk id="362" creationId="{A3C183B1-1D4B-4E3D-A02E-A426E3BFA016}"/>
          </ac:spMkLst>
        </pc:spChg>
        <pc:spChg chg="add del">
          <ac:chgData name="chloe-may southway" userId="4c0dc31c8ae8ceba" providerId="LiveId" clId="{88F4A99F-1031-D543-8412-FABDA225B4A4}" dt="2019-11-18T14:27:35.079" v="1923" actId="26606"/>
          <ac:spMkLst>
            <pc:docMk/>
            <pc:sldMk cId="1261121631" sldId="260"/>
            <ac:spMk id="365" creationId="{23522FE7-5A29-4EF6-B1EF-2CA55748A772}"/>
          </ac:spMkLst>
        </pc:spChg>
        <pc:spChg chg="add del">
          <ac:chgData name="chloe-may southway" userId="4c0dc31c8ae8ceba" providerId="LiveId" clId="{88F4A99F-1031-D543-8412-FABDA225B4A4}" dt="2019-11-18T14:27:35.079" v="1923" actId="26606"/>
          <ac:spMkLst>
            <pc:docMk/>
            <pc:sldMk cId="1261121631" sldId="260"/>
            <ac:spMk id="369" creationId="{F63C748C-967B-4A7B-A90F-3EDD0F485AC6}"/>
          </ac:spMkLst>
        </pc:spChg>
        <pc:spChg chg="add del">
          <ac:chgData name="chloe-may southway" userId="4c0dc31c8ae8ceba" providerId="LiveId" clId="{88F4A99F-1031-D543-8412-FABDA225B4A4}" dt="2019-11-18T14:27:35.079" v="1923" actId="26606"/>
          <ac:spMkLst>
            <pc:docMk/>
            <pc:sldMk cId="1261121631" sldId="260"/>
            <ac:spMk id="370" creationId="{C0143637-4934-44E4-B909-BAF1E7B27972}"/>
          </ac:spMkLst>
        </pc:spChg>
        <pc:spChg chg="add del">
          <ac:chgData name="chloe-may southway" userId="4c0dc31c8ae8ceba" providerId="LiveId" clId="{88F4A99F-1031-D543-8412-FABDA225B4A4}" dt="2019-11-18T14:27:35.079" v="1923" actId="26606"/>
          <ac:spMkLst>
            <pc:docMk/>
            <pc:sldMk cId="1261121631" sldId="260"/>
            <ac:spMk id="371" creationId="{A30DF820-FB14-B146-8730-0087CDAB5EFD}"/>
          </ac:spMkLst>
        </pc:spChg>
        <pc:spChg chg="add del">
          <ac:chgData name="chloe-may southway" userId="4c0dc31c8ae8ceba" providerId="LiveId" clId="{88F4A99F-1031-D543-8412-FABDA225B4A4}" dt="2019-11-18T14:27:35.849" v="1925" actId="26606"/>
          <ac:spMkLst>
            <pc:docMk/>
            <pc:sldMk cId="1261121631" sldId="260"/>
            <ac:spMk id="373" creationId="{17424F32-2789-4FF9-8E8A-1252284BF600}"/>
          </ac:spMkLst>
        </pc:spChg>
        <pc:spChg chg="add del">
          <ac:chgData name="chloe-may southway" userId="4c0dc31c8ae8ceba" providerId="LiveId" clId="{88F4A99F-1031-D543-8412-FABDA225B4A4}" dt="2019-11-18T14:27:35.849" v="1925" actId="26606"/>
          <ac:spMkLst>
            <pc:docMk/>
            <pc:sldMk cId="1261121631" sldId="260"/>
            <ac:spMk id="377" creationId="{482E7304-2AC2-4A5C-924D-A6AC3FFC5EAC}"/>
          </ac:spMkLst>
        </pc:spChg>
        <pc:spChg chg="add del">
          <ac:chgData name="chloe-may southway" userId="4c0dc31c8ae8ceba" providerId="LiveId" clId="{88F4A99F-1031-D543-8412-FABDA225B4A4}" dt="2019-11-18T14:27:35.849" v="1925" actId="26606"/>
          <ac:spMkLst>
            <pc:docMk/>
            <pc:sldMk cId="1261121631" sldId="260"/>
            <ac:spMk id="379" creationId="{A3C183B1-1D4B-4E3D-A02E-A426E3BFA016}"/>
          </ac:spMkLst>
        </pc:spChg>
        <pc:spChg chg="add del">
          <ac:chgData name="chloe-may southway" userId="4c0dc31c8ae8ceba" providerId="LiveId" clId="{88F4A99F-1031-D543-8412-FABDA225B4A4}" dt="2019-11-18T14:27:36.696" v="1927" actId="26606"/>
          <ac:spMkLst>
            <pc:docMk/>
            <pc:sldMk cId="1261121631" sldId="260"/>
            <ac:spMk id="382" creationId="{17424F32-2789-4FF9-8E8A-1252284BF600}"/>
          </ac:spMkLst>
        </pc:spChg>
        <pc:spChg chg="add del">
          <ac:chgData name="chloe-may southway" userId="4c0dc31c8ae8ceba" providerId="LiveId" clId="{88F4A99F-1031-D543-8412-FABDA225B4A4}" dt="2019-11-18T14:27:36.696" v="1927" actId="26606"/>
          <ac:spMkLst>
            <pc:docMk/>
            <pc:sldMk cId="1261121631" sldId="260"/>
            <ac:spMk id="386" creationId="{482E7304-2AC2-4A5C-924D-A6AC3FFC5EAC}"/>
          </ac:spMkLst>
        </pc:spChg>
        <pc:spChg chg="add del">
          <ac:chgData name="chloe-may southway" userId="4c0dc31c8ae8ceba" providerId="LiveId" clId="{88F4A99F-1031-D543-8412-FABDA225B4A4}" dt="2019-11-18T14:27:36.696" v="1927" actId="26606"/>
          <ac:spMkLst>
            <pc:docMk/>
            <pc:sldMk cId="1261121631" sldId="260"/>
            <ac:spMk id="388" creationId="{A3C183B1-1D4B-4E3D-A02E-A426E3BFA016}"/>
          </ac:spMkLst>
        </pc:spChg>
        <pc:spChg chg="add del">
          <ac:chgData name="chloe-may southway" userId="4c0dc31c8ae8ceba" providerId="LiveId" clId="{88F4A99F-1031-D543-8412-FABDA225B4A4}" dt="2019-11-18T14:27:38.547" v="1929" actId="26606"/>
          <ac:spMkLst>
            <pc:docMk/>
            <pc:sldMk cId="1261121631" sldId="260"/>
            <ac:spMk id="391" creationId="{17424F32-2789-4FF9-8E8A-1252284BF600}"/>
          </ac:spMkLst>
        </pc:spChg>
        <pc:spChg chg="add del">
          <ac:chgData name="chloe-may southway" userId="4c0dc31c8ae8ceba" providerId="LiveId" clId="{88F4A99F-1031-D543-8412-FABDA225B4A4}" dt="2019-11-18T14:27:39.679" v="1931" actId="26606"/>
          <ac:spMkLst>
            <pc:docMk/>
            <pc:sldMk cId="1261121631" sldId="260"/>
            <ac:spMk id="397" creationId="{23522FE7-5A29-4EF6-B1EF-2CA55748A772}"/>
          </ac:spMkLst>
        </pc:spChg>
        <pc:spChg chg="add del">
          <ac:chgData name="chloe-may southway" userId="4c0dc31c8ae8ceba" providerId="LiveId" clId="{88F4A99F-1031-D543-8412-FABDA225B4A4}" dt="2019-11-18T14:27:39.679" v="1931" actId="26606"/>
          <ac:spMkLst>
            <pc:docMk/>
            <pc:sldMk cId="1261121631" sldId="260"/>
            <ac:spMk id="401" creationId="{29C51009-A09A-4689-8E6C-F8FC99E6A840}"/>
          </ac:spMkLst>
        </pc:spChg>
        <pc:spChg chg="add del">
          <ac:chgData name="chloe-may southway" userId="4c0dc31c8ae8ceba" providerId="LiveId" clId="{88F4A99F-1031-D543-8412-FABDA225B4A4}" dt="2019-11-18T14:27:39.679" v="1931" actId="26606"/>
          <ac:spMkLst>
            <pc:docMk/>
            <pc:sldMk cId="1261121631" sldId="260"/>
            <ac:spMk id="403" creationId="{A30DF820-FB14-B146-8730-0087CDAB5EFD}"/>
          </ac:spMkLst>
        </pc:spChg>
        <pc:spChg chg="add del">
          <ac:chgData name="chloe-may southway" userId="4c0dc31c8ae8ceba" providerId="LiveId" clId="{88F4A99F-1031-D543-8412-FABDA225B4A4}" dt="2019-11-18T14:27:40.529" v="1933" actId="26606"/>
          <ac:spMkLst>
            <pc:docMk/>
            <pc:sldMk cId="1261121631" sldId="260"/>
            <ac:spMk id="405" creationId="{17424F32-2789-4FF9-8E8A-1252284BF600}"/>
          </ac:spMkLst>
        </pc:spChg>
        <pc:spChg chg="add del">
          <ac:chgData name="chloe-may southway" userId="4c0dc31c8ae8ceba" providerId="LiveId" clId="{88F4A99F-1031-D543-8412-FABDA225B4A4}" dt="2019-11-18T14:27:41.551" v="1935" actId="26606"/>
          <ac:spMkLst>
            <pc:docMk/>
            <pc:sldMk cId="1261121631" sldId="260"/>
            <ac:spMk id="411" creationId="{23522FE7-5A29-4EF6-B1EF-2CA55748A772}"/>
          </ac:spMkLst>
        </pc:spChg>
        <pc:spChg chg="add del">
          <ac:chgData name="chloe-may southway" userId="4c0dc31c8ae8ceba" providerId="LiveId" clId="{88F4A99F-1031-D543-8412-FABDA225B4A4}" dt="2019-11-18T14:27:41.551" v="1935" actId="26606"/>
          <ac:spMkLst>
            <pc:docMk/>
            <pc:sldMk cId="1261121631" sldId="260"/>
            <ac:spMk id="415" creationId="{29C51009-A09A-4689-8E6C-F8FC99E6A840}"/>
          </ac:spMkLst>
        </pc:spChg>
        <pc:spChg chg="add del">
          <ac:chgData name="chloe-may southway" userId="4c0dc31c8ae8ceba" providerId="LiveId" clId="{88F4A99F-1031-D543-8412-FABDA225B4A4}" dt="2019-11-18T14:27:41.551" v="1935" actId="26606"/>
          <ac:spMkLst>
            <pc:docMk/>
            <pc:sldMk cId="1261121631" sldId="260"/>
            <ac:spMk id="417" creationId="{A30DF820-FB14-B146-8730-0087CDAB5EFD}"/>
          </ac:spMkLst>
        </pc:spChg>
        <pc:spChg chg="add del">
          <ac:chgData name="chloe-may southway" userId="4c0dc31c8ae8ceba" providerId="LiveId" clId="{88F4A99F-1031-D543-8412-FABDA225B4A4}" dt="2019-11-18T14:27:42.477" v="1937" actId="26606"/>
          <ac:spMkLst>
            <pc:docMk/>
            <pc:sldMk cId="1261121631" sldId="260"/>
            <ac:spMk id="419" creationId="{17424F32-2789-4FF9-8E8A-1252284BF600}"/>
          </ac:spMkLst>
        </pc:spChg>
        <pc:spChg chg="add del">
          <ac:chgData name="chloe-may southway" userId="4c0dc31c8ae8ceba" providerId="LiveId" clId="{88F4A99F-1031-D543-8412-FABDA225B4A4}" dt="2019-11-18T14:27:42.477" v="1937" actId="26606"/>
          <ac:spMkLst>
            <pc:docMk/>
            <pc:sldMk cId="1261121631" sldId="260"/>
            <ac:spMk id="423" creationId="{32D32A60-013B-47A8-8833-D2424080917B}"/>
          </ac:spMkLst>
        </pc:spChg>
        <pc:spChg chg="add del">
          <ac:chgData name="chloe-may southway" userId="4c0dc31c8ae8ceba" providerId="LiveId" clId="{88F4A99F-1031-D543-8412-FABDA225B4A4}" dt="2019-11-18T14:27:42.477" v="1937" actId="26606"/>
          <ac:spMkLst>
            <pc:docMk/>
            <pc:sldMk cId="1261121631" sldId="260"/>
            <ac:spMk id="424" creationId="{AE27932B-B694-4C4C-90D7-A0333A7C5876}"/>
          </ac:spMkLst>
        </pc:spChg>
        <pc:spChg chg="add del">
          <ac:chgData name="chloe-may southway" userId="4c0dc31c8ae8ceba" providerId="LiveId" clId="{88F4A99F-1031-D543-8412-FABDA225B4A4}" dt="2019-11-18T14:27:42.477" v="1937" actId="26606"/>
          <ac:spMkLst>
            <pc:docMk/>
            <pc:sldMk cId="1261121631" sldId="260"/>
            <ac:spMk id="426" creationId="{A9DA474E-6B91-4200-840F-0257B2358A75}"/>
          </ac:spMkLst>
        </pc:spChg>
        <pc:spChg chg="add del">
          <ac:chgData name="chloe-may southway" userId="4c0dc31c8ae8ceba" providerId="LiveId" clId="{88F4A99F-1031-D543-8412-FABDA225B4A4}" dt="2019-11-18T14:30:04.040" v="1974" actId="26606"/>
          <ac:spMkLst>
            <pc:docMk/>
            <pc:sldMk cId="1261121631" sldId="260"/>
            <ac:spMk id="431" creationId="{17424F32-2789-4FF9-8E8A-1252284BF600}"/>
          </ac:spMkLst>
        </pc:spChg>
        <pc:spChg chg="add del">
          <ac:chgData name="chloe-may southway" userId="4c0dc31c8ae8ceba" providerId="LiveId" clId="{88F4A99F-1031-D543-8412-FABDA225B4A4}" dt="2019-11-18T14:30:04.040" v="1974" actId="26606"/>
          <ac:spMkLst>
            <pc:docMk/>
            <pc:sldMk cId="1261121631" sldId="260"/>
            <ac:spMk id="435" creationId="{32D32A60-013B-47A8-8833-D2424080917B}"/>
          </ac:spMkLst>
        </pc:spChg>
        <pc:spChg chg="add del">
          <ac:chgData name="chloe-may southway" userId="4c0dc31c8ae8ceba" providerId="LiveId" clId="{88F4A99F-1031-D543-8412-FABDA225B4A4}" dt="2019-11-18T14:30:04.040" v="1974" actId="26606"/>
          <ac:spMkLst>
            <pc:docMk/>
            <pc:sldMk cId="1261121631" sldId="260"/>
            <ac:spMk id="436" creationId="{AE27932B-B694-4C4C-90D7-A0333A7C5876}"/>
          </ac:spMkLst>
        </pc:spChg>
        <pc:spChg chg="add del">
          <ac:chgData name="chloe-may southway" userId="4c0dc31c8ae8ceba" providerId="LiveId" clId="{88F4A99F-1031-D543-8412-FABDA225B4A4}" dt="2019-11-18T14:30:04.040" v="1974" actId="26606"/>
          <ac:spMkLst>
            <pc:docMk/>
            <pc:sldMk cId="1261121631" sldId="260"/>
            <ac:spMk id="438" creationId="{A9DA474E-6B91-4200-840F-0257B2358A75}"/>
          </ac:spMkLst>
        </pc:spChg>
        <pc:spChg chg="add del">
          <ac:chgData name="chloe-may southway" userId="4c0dc31c8ae8ceba" providerId="LiveId" clId="{88F4A99F-1031-D543-8412-FABDA225B4A4}" dt="2019-11-18T14:29:52.409" v="1957" actId="26606"/>
          <ac:spMkLst>
            <pc:docMk/>
            <pc:sldMk cId="1261121631" sldId="260"/>
            <ac:spMk id="443" creationId="{0CABCAE3-64FC-4149-819F-2C1812824154}"/>
          </ac:spMkLst>
        </pc:spChg>
        <pc:spChg chg="add del">
          <ac:chgData name="chloe-may southway" userId="4c0dc31c8ae8ceba" providerId="LiveId" clId="{88F4A99F-1031-D543-8412-FABDA225B4A4}" dt="2019-11-18T14:29:52.409" v="1957" actId="26606"/>
          <ac:spMkLst>
            <pc:docMk/>
            <pc:sldMk cId="1261121631" sldId="260"/>
            <ac:spMk id="447" creationId="{D0712110-0BC1-4B31-B3BB-63B44222E87F}"/>
          </ac:spMkLst>
        </pc:spChg>
        <pc:spChg chg="add del">
          <ac:chgData name="chloe-may southway" userId="4c0dc31c8ae8ceba" providerId="LiveId" clId="{88F4A99F-1031-D543-8412-FABDA225B4A4}" dt="2019-11-18T14:29:52.409" v="1957" actId="26606"/>
          <ac:spMkLst>
            <pc:docMk/>
            <pc:sldMk cId="1261121631" sldId="260"/>
            <ac:spMk id="448" creationId="{4466B5F3-C053-4580-B04A-1EF949888280}"/>
          </ac:spMkLst>
        </pc:spChg>
        <pc:spChg chg="add del">
          <ac:chgData name="chloe-may southway" userId="4c0dc31c8ae8ceba" providerId="LiveId" clId="{88F4A99F-1031-D543-8412-FABDA225B4A4}" dt="2019-11-18T14:29:53.648" v="1959" actId="26606"/>
          <ac:spMkLst>
            <pc:docMk/>
            <pc:sldMk cId="1261121631" sldId="260"/>
            <ac:spMk id="453" creationId="{1CE580D1-F917-4567-AFB4-99AA9B52ADF0}"/>
          </ac:spMkLst>
        </pc:spChg>
        <pc:spChg chg="add del">
          <ac:chgData name="chloe-may southway" userId="4c0dc31c8ae8ceba" providerId="LiveId" clId="{88F4A99F-1031-D543-8412-FABDA225B4A4}" dt="2019-11-18T14:29:53.648" v="1959" actId="26606"/>
          <ac:spMkLst>
            <pc:docMk/>
            <pc:sldMk cId="1261121631" sldId="260"/>
            <ac:spMk id="457" creationId="{65513E21-21B0-48DB-8CF1-35E43B33A477}"/>
          </ac:spMkLst>
        </pc:spChg>
        <pc:spChg chg="add del">
          <ac:chgData name="chloe-may southway" userId="4c0dc31c8ae8ceba" providerId="LiveId" clId="{88F4A99F-1031-D543-8412-FABDA225B4A4}" dt="2019-11-18T14:29:54.795" v="1961" actId="26606"/>
          <ac:spMkLst>
            <pc:docMk/>
            <pc:sldMk cId="1261121631" sldId="260"/>
            <ac:spMk id="460" creationId="{1CE580D1-F917-4567-AFB4-99AA9B52ADF0}"/>
          </ac:spMkLst>
        </pc:spChg>
        <pc:spChg chg="add del">
          <ac:chgData name="chloe-may southway" userId="4c0dc31c8ae8ceba" providerId="LiveId" clId="{88F4A99F-1031-D543-8412-FABDA225B4A4}" dt="2019-11-18T14:29:54.795" v="1961" actId="26606"/>
          <ac:spMkLst>
            <pc:docMk/>
            <pc:sldMk cId="1261121631" sldId="260"/>
            <ac:spMk id="464" creationId="{C6870151-9189-4C3A-8379-EF3D95827A0A}"/>
          </ac:spMkLst>
        </pc:spChg>
        <pc:spChg chg="add del">
          <ac:chgData name="chloe-may southway" userId="4c0dc31c8ae8ceba" providerId="LiveId" clId="{88F4A99F-1031-D543-8412-FABDA225B4A4}" dt="2019-11-18T14:29:54.795" v="1961" actId="26606"/>
          <ac:spMkLst>
            <pc:docMk/>
            <pc:sldMk cId="1261121631" sldId="260"/>
            <ac:spMk id="465" creationId="{123EA69C-102A-4DD0-9547-05DCD271D159}"/>
          </ac:spMkLst>
        </pc:spChg>
        <pc:spChg chg="add del">
          <ac:chgData name="chloe-may southway" userId="4c0dc31c8ae8ceba" providerId="LiveId" clId="{88F4A99F-1031-D543-8412-FABDA225B4A4}" dt="2019-11-18T14:29:54.795" v="1961" actId="26606"/>
          <ac:spMkLst>
            <pc:docMk/>
            <pc:sldMk cId="1261121631" sldId="260"/>
            <ac:spMk id="466" creationId="{6A862265-5CA3-4C40-8582-7534C3B03C2A}"/>
          </ac:spMkLst>
        </pc:spChg>
        <pc:spChg chg="add del">
          <ac:chgData name="chloe-may southway" userId="4c0dc31c8ae8ceba" providerId="LiveId" clId="{88F4A99F-1031-D543-8412-FABDA225B4A4}" dt="2019-11-18T14:29:54.795" v="1961" actId="26606"/>
          <ac:spMkLst>
            <pc:docMk/>
            <pc:sldMk cId="1261121631" sldId="260"/>
            <ac:spMk id="467" creationId="{600EF80B-0391-4082-9AF5-F15B091B4CE9}"/>
          </ac:spMkLst>
        </pc:spChg>
        <pc:spChg chg="add del">
          <ac:chgData name="chloe-may southway" userId="4c0dc31c8ae8ceba" providerId="LiveId" clId="{88F4A99F-1031-D543-8412-FABDA225B4A4}" dt="2019-11-18T14:29:54.795" v="1961" actId="26606"/>
          <ac:spMkLst>
            <pc:docMk/>
            <pc:sldMk cId="1261121631" sldId="260"/>
            <ac:spMk id="469" creationId="{3FBF03E8-C602-4192-9C52-F84B29FDCC88}"/>
          </ac:spMkLst>
        </pc:spChg>
        <pc:spChg chg="add del">
          <ac:chgData name="chloe-may southway" userId="4c0dc31c8ae8ceba" providerId="LiveId" clId="{88F4A99F-1031-D543-8412-FABDA225B4A4}" dt="2019-11-18T14:29:55.512" v="1963" actId="26606"/>
          <ac:spMkLst>
            <pc:docMk/>
            <pc:sldMk cId="1261121631" sldId="260"/>
            <ac:spMk id="471" creationId="{1CE580D1-F917-4567-AFB4-99AA9B52ADF0}"/>
          </ac:spMkLst>
        </pc:spChg>
        <pc:spChg chg="add del">
          <ac:chgData name="chloe-may southway" userId="4c0dc31c8ae8ceba" providerId="LiveId" clId="{88F4A99F-1031-D543-8412-FABDA225B4A4}" dt="2019-11-18T14:29:55.512" v="1963" actId="26606"/>
          <ac:spMkLst>
            <pc:docMk/>
            <pc:sldMk cId="1261121631" sldId="260"/>
            <ac:spMk id="475" creationId="{C6870151-9189-4C3A-8379-EF3D95827A0A}"/>
          </ac:spMkLst>
        </pc:spChg>
        <pc:spChg chg="add del">
          <ac:chgData name="chloe-may southway" userId="4c0dc31c8ae8ceba" providerId="LiveId" clId="{88F4A99F-1031-D543-8412-FABDA225B4A4}" dt="2019-11-18T14:29:55.512" v="1963" actId="26606"/>
          <ac:spMkLst>
            <pc:docMk/>
            <pc:sldMk cId="1261121631" sldId="260"/>
            <ac:spMk id="476" creationId="{123EA69C-102A-4DD0-9547-05DCD271D159}"/>
          </ac:spMkLst>
        </pc:spChg>
        <pc:spChg chg="add del">
          <ac:chgData name="chloe-may southway" userId="4c0dc31c8ae8ceba" providerId="LiveId" clId="{88F4A99F-1031-D543-8412-FABDA225B4A4}" dt="2019-11-18T14:29:55.512" v="1963" actId="26606"/>
          <ac:spMkLst>
            <pc:docMk/>
            <pc:sldMk cId="1261121631" sldId="260"/>
            <ac:spMk id="477" creationId="{6A862265-5CA3-4C40-8582-7534C3B03C2A}"/>
          </ac:spMkLst>
        </pc:spChg>
        <pc:spChg chg="add del">
          <ac:chgData name="chloe-may southway" userId="4c0dc31c8ae8ceba" providerId="LiveId" clId="{88F4A99F-1031-D543-8412-FABDA225B4A4}" dt="2019-11-18T14:29:55.512" v="1963" actId="26606"/>
          <ac:spMkLst>
            <pc:docMk/>
            <pc:sldMk cId="1261121631" sldId="260"/>
            <ac:spMk id="478" creationId="{600EF80B-0391-4082-9AF5-F15B091B4CE9}"/>
          </ac:spMkLst>
        </pc:spChg>
        <pc:spChg chg="add del">
          <ac:chgData name="chloe-may southway" userId="4c0dc31c8ae8ceba" providerId="LiveId" clId="{88F4A99F-1031-D543-8412-FABDA225B4A4}" dt="2019-11-18T14:29:55.512" v="1963" actId="26606"/>
          <ac:spMkLst>
            <pc:docMk/>
            <pc:sldMk cId="1261121631" sldId="260"/>
            <ac:spMk id="480" creationId="{3FBF03E8-C602-4192-9C52-F84B29FDCC88}"/>
          </ac:spMkLst>
        </pc:spChg>
        <pc:spChg chg="add del">
          <ac:chgData name="chloe-may southway" userId="4c0dc31c8ae8ceba" providerId="LiveId" clId="{88F4A99F-1031-D543-8412-FABDA225B4A4}" dt="2019-11-18T14:29:56.150" v="1965" actId="26606"/>
          <ac:spMkLst>
            <pc:docMk/>
            <pc:sldMk cId="1261121631" sldId="260"/>
            <ac:spMk id="482" creationId="{1CE580D1-F917-4567-AFB4-99AA9B52ADF0}"/>
          </ac:spMkLst>
        </pc:spChg>
        <pc:spChg chg="add del">
          <ac:chgData name="chloe-may southway" userId="4c0dc31c8ae8ceba" providerId="LiveId" clId="{88F4A99F-1031-D543-8412-FABDA225B4A4}" dt="2019-11-18T14:29:56.150" v="1965" actId="26606"/>
          <ac:spMkLst>
            <pc:docMk/>
            <pc:sldMk cId="1261121631" sldId="260"/>
            <ac:spMk id="486" creationId="{C6870151-9189-4C3A-8379-EF3D95827A0A}"/>
          </ac:spMkLst>
        </pc:spChg>
        <pc:spChg chg="add del">
          <ac:chgData name="chloe-may southway" userId="4c0dc31c8ae8ceba" providerId="LiveId" clId="{88F4A99F-1031-D543-8412-FABDA225B4A4}" dt="2019-11-18T14:29:56.150" v="1965" actId="26606"/>
          <ac:spMkLst>
            <pc:docMk/>
            <pc:sldMk cId="1261121631" sldId="260"/>
            <ac:spMk id="487" creationId="{123EA69C-102A-4DD0-9547-05DCD271D159}"/>
          </ac:spMkLst>
        </pc:spChg>
        <pc:spChg chg="add del">
          <ac:chgData name="chloe-may southway" userId="4c0dc31c8ae8ceba" providerId="LiveId" clId="{88F4A99F-1031-D543-8412-FABDA225B4A4}" dt="2019-11-18T14:29:56.150" v="1965" actId="26606"/>
          <ac:spMkLst>
            <pc:docMk/>
            <pc:sldMk cId="1261121631" sldId="260"/>
            <ac:spMk id="488" creationId="{6A862265-5CA3-4C40-8582-7534C3B03C2A}"/>
          </ac:spMkLst>
        </pc:spChg>
        <pc:spChg chg="add del">
          <ac:chgData name="chloe-may southway" userId="4c0dc31c8ae8ceba" providerId="LiveId" clId="{88F4A99F-1031-D543-8412-FABDA225B4A4}" dt="2019-11-18T14:29:56.150" v="1965" actId="26606"/>
          <ac:spMkLst>
            <pc:docMk/>
            <pc:sldMk cId="1261121631" sldId="260"/>
            <ac:spMk id="489" creationId="{600EF80B-0391-4082-9AF5-F15B091B4CE9}"/>
          </ac:spMkLst>
        </pc:spChg>
        <pc:spChg chg="add del">
          <ac:chgData name="chloe-may southway" userId="4c0dc31c8ae8ceba" providerId="LiveId" clId="{88F4A99F-1031-D543-8412-FABDA225B4A4}" dt="2019-11-18T14:29:56.150" v="1965" actId="26606"/>
          <ac:spMkLst>
            <pc:docMk/>
            <pc:sldMk cId="1261121631" sldId="260"/>
            <ac:spMk id="491" creationId="{3FBF03E8-C602-4192-9C52-F84B29FDCC88}"/>
          </ac:spMkLst>
        </pc:spChg>
        <pc:spChg chg="add del">
          <ac:chgData name="chloe-may southway" userId="4c0dc31c8ae8ceba" providerId="LiveId" clId="{88F4A99F-1031-D543-8412-FABDA225B4A4}" dt="2019-11-18T14:29:58.021" v="1967" actId="26606"/>
          <ac:spMkLst>
            <pc:docMk/>
            <pc:sldMk cId="1261121631" sldId="260"/>
            <ac:spMk id="493" creationId="{0CABCAE3-64FC-4149-819F-2C1812824154}"/>
          </ac:spMkLst>
        </pc:spChg>
        <pc:spChg chg="add del">
          <ac:chgData name="chloe-may southway" userId="4c0dc31c8ae8ceba" providerId="LiveId" clId="{88F4A99F-1031-D543-8412-FABDA225B4A4}" dt="2019-11-18T14:29:58.021" v="1967" actId="26606"/>
          <ac:spMkLst>
            <pc:docMk/>
            <pc:sldMk cId="1261121631" sldId="260"/>
            <ac:spMk id="497" creationId="{35C3D674-3D59-4E93-80CA-0C0A9095E816}"/>
          </ac:spMkLst>
        </pc:spChg>
        <pc:spChg chg="add del">
          <ac:chgData name="chloe-may southway" userId="4c0dc31c8ae8ceba" providerId="LiveId" clId="{88F4A99F-1031-D543-8412-FABDA225B4A4}" dt="2019-11-18T14:29:58.021" v="1967" actId="26606"/>
          <ac:spMkLst>
            <pc:docMk/>
            <pc:sldMk cId="1261121631" sldId="260"/>
            <ac:spMk id="499" creationId="{EF2A81E1-BCBE-426B-8C09-33274E69409D}"/>
          </ac:spMkLst>
        </pc:spChg>
        <pc:spChg chg="add del">
          <ac:chgData name="chloe-may southway" userId="4c0dc31c8ae8ceba" providerId="LiveId" clId="{88F4A99F-1031-D543-8412-FABDA225B4A4}" dt="2019-11-18T14:30:01.197" v="1969" actId="26606"/>
          <ac:spMkLst>
            <pc:docMk/>
            <pc:sldMk cId="1261121631" sldId="260"/>
            <ac:spMk id="503" creationId="{1CE580D1-F917-4567-AFB4-99AA9B52ADF0}"/>
          </ac:spMkLst>
        </pc:spChg>
        <pc:spChg chg="add del">
          <ac:chgData name="chloe-may southway" userId="4c0dc31c8ae8ceba" providerId="LiveId" clId="{88F4A99F-1031-D543-8412-FABDA225B4A4}" dt="2019-11-18T14:30:01.197" v="1969" actId="26606"/>
          <ac:spMkLst>
            <pc:docMk/>
            <pc:sldMk cId="1261121631" sldId="260"/>
            <ac:spMk id="507" creationId="{C6870151-9189-4C3A-8379-EF3D95827A0A}"/>
          </ac:spMkLst>
        </pc:spChg>
        <pc:spChg chg="add del">
          <ac:chgData name="chloe-may southway" userId="4c0dc31c8ae8ceba" providerId="LiveId" clId="{88F4A99F-1031-D543-8412-FABDA225B4A4}" dt="2019-11-18T14:30:01.197" v="1969" actId="26606"/>
          <ac:spMkLst>
            <pc:docMk/>
            <pc:sldMk cId="1261121631" sldId="260"/>
            <ac:spMk id="508" creationId="{123EA69C-102A-4DD0-9547-05DCD271D159}"/>
          </ac:spMkLst>
        </pc:spChg>
        <pc:spChg chg="add del">
          <ac:chgData name="chloe-may southway" userId="4c0dc31c8ae8ceba" providerId="LiveId" clId="{88F4A99F-1031-D543-8412-FABDA225B4A4}" dt="2019-11-18T14:30:01.197" v="1969" actId="26606"/>
          <ac:spMkLst>
            <pc:docMk/>
            <pc:sldMk cId="1261121631" sldId="260"/>
            <ac:spMk id="509" creationId="{6A862265-5CA3-4C40-8582-7534C3B03C2A}"/>
          </ac:spMkLst>
        </pc:spChg>
        <pc:spChg chg="add del">
          <ac:chgData name="chloe-may southway" userId="4c0dc31c8ae8ceba" providerId="LiveId" clId="{88F4A99F-1031-D543-8412-FABDA225B4A4}" dt="2019-11-18T14:30:01.197" v="1969" actId="26606"/>
          <ac:spMkLst>
            <pc:docMk/>
            <pc:sldMk cId="1261121631" sldId="260"/>
            <ac:spMk id="510" creationId="{600EF80B-0391-4082-9AF5-F15B091B4CE9}"/>
          </ac:spMkLst>
        </pc:spChg>
        <pc:spChg chg="add del">
          <ac:chgData name="chloe-may southway" userId="4c0dc31c8ae8ceba" providerId="LiveId" clId="{88F4A99F-1031-D543-8412-FABDA225B4A4}" dt="2019-11-18T14:30:01.197" v="1969" actId="26606"/>
          <ac:spMkLst>
            <pc:docMk/>
            <pc:sldMk cId="1261121631" sldId="260"/>
            <ac:spMk id="512" creationId="{3FBF03E8-C602-4192-9C52-F84B29FDCC88}"/>
          </ac:spMkLst>
        </pc:spChg>
        <pc:spChg chg="add del">
          <ac:chgData name="chloe-may southway" userId="4c0dc31c8ae8ceba" providerId="LiveId" clId="{88F4A99F-1031-D543-8412-FABDA225B4A4}" dt="2019-11-18T14:30:02.590" v="1971" actId="26606"/>
          <ac:spMkLst>
            <pc:docMk/>
            <pc:sldMk cId="1261121631" sldId="260"/>
            <ac:spMk id="514" creationId="{0CABCAE3-64FC-4149-819F-2C1812824154}"/>
          </ac:spMkLst>
        </pc:spChg>
        <pc:spChg chg="add del">
          <ac:chgData name="chloe-may southway" userId="4c0dc31c8ae8ceba" providerId="LiveId" clId="{88F4A99F-1031-D543-8412-FABDA225B4A4}" dt="2019-11-18T14:30:02.590" v="1971" actId="26606"/>
          <ac:spMkLst>
            <pc:docMk/>
            <pc:sldMk cId="1261121631" sldId="260"/>
            <ac:spMk id="518" creationId="{35C3D674-3D59-4E93-80CA-0C0A9095E816}"/>
          </ac:spMkLst>
        </pc:spChg>
        <pc:spChg chg="add del">
          <ac:chgData name="chloe-may southway" userId="4c0dc31c8ae8ceba" providerId="LiveId" clId="{88F4A99F-1031-D543-8412-FABDA225B4A4}" dt="2019-11-18T14:30:02.590" v="1971" actId="26606"/>
          <ac:spMkLst>
            <pc:docMk/>
            <pc:sldMk cId="1261121631" sldId="260"/>
            <ac:spMk id="520" creationId="{EF2A81E1-BCBE-426B-8C09-33274E69409D}"/>
          </ac:spMkLst>
        </pc:spChg>
        <pc:spChg chg="add del">
          <ac:chgData name="chloe-may southway" userId="4c0dc31c8ae8ceba" providerId="LiveId" clId="{88F4A99F-1031-D543-8412-FABDA225B4A4}" dt="2019-11-18T14:30:03.908" v="1973" actId="26606"/>
          <ac:spMkLst>
            <pc:docMk/>
            <pc:sldMk cId="1261121631" sldId="260"/>
            <ac:spMk id="524" creationId="{0CABCAE3-64FC-4149-819F-2C1812824154}"/>
          </ac:spMkLst>
        </pc:spChg>
        <pc:spChg chg="add del">
          <ac:chgData name="chloe-may southway" userId="4c0dc31c8ae8ceba" providerId="LiveId" clId="{88F4A99F-1031-D543-8412-FABDA225B4A4}" dt="2019-11-18T14:30:03.908" v="1973" actId="26606"/>
          <ac:spMkLst>
            <pc:docMk/>
            <pc:sldMk cId="1261121631" sldId="260"/>
            <ac:spMk id="528" creationId="{35C3D674-3D59-4E93-80CA-0C0A9095E816}"/>
          </ac:spMkLst>
        </pc:spChg>
        <pc:spChg chg="add del">
          <ac:chgData name="chloe-may southway" userId="4c0dc31c8ae8ceba" providerId="LiveId" clId="{88F4A99F-1031-D543-8412-FABDA225B4A4}" dt="2019-11-18T14:30:03.908" v="1973" actId="26606"/>
          <ac:spMkLst>
            <pc:docMk/>
            <pc:sldMk cId="1261121631" sldId="260"/>
            <ac:spMk id="530" creationId="{EF2A81E1-BCBE-426B-8C09-33274E69409D}"/>
          </ac:spMkLst>
        </pc:spChg>
        <pc:spChg chg="add del">
          <ac:chgData name="chloe-may southway" userId="4c0dc31c8ae8ceba" providerId="LiveId" clId="{88F4A99F-1031-D543-8412-FABDA225B4A4}" dt="2019-11-18T18:22:45.766" v="3133" actId="26606"/>
          <ac:spMkLst>
            <pc:docMk/>
            <pc:sldMk cId="1261121631" sldId="260"/>
            <ac:spMk id="534" creationId="{0CABCAE3-64FC-4149-819F-2C1812824154}"/>
          </ac:spMkLst>
        </pc:spChg>
        <pc:spChg chg="add del">
          <ac:chgData name="chloe-may southway" userId="4c0dc31c8ae8ceba" providerId="LiveId" clId="{88F4A99F-1031-D543-8412-FABDA225B4A4}" dt="2019-11-18T18:22:45.766" v="3133" actId="26606"/>
          <ac:spMkLst>
            <pc:docMk/>
            <pc:sldMk cId="1261121631" sldId="260"/>
            <ac:spMk id="538" creationId="{35C3D674-3D59-4E93-80CA-0C0A9095E816}"/>
          </ac:spMkLst>
        </pc:spChg>
        <pc:spChg chg="add del">
          <ac:chgData name="chloe-may southway" userId="4c0dc31c8ae8ceba" providerId="LiveId" clId="{88F4A99F-1031-D543-8412-FABDA225B4A4}" dt="2019-11-18T18:22:45.766" v="3133" actId="26606"/>
          <ac:spMkLst>
            <pc:docMk/>
            <pc:sldMk cId="1261121631" sldId="260"/>
            <ac:spMk id="540" creationId="{EF2A81E1-BCBE-426B-8C09-33274E69409D}"/>
          </ac:spMkLst>
        </pc:spChg>
        <pc:spChg chg="add del">
          <ac:chgData name="chloe-may southway" userId="4c0dc31c8ae8ceba" providerId="LiveId" clId="{88F4A99F-1031-D543-8412-FABDA225B4A4}" dt="2019-11-18T18:22:45.703" v="3132" actId="26606"/>
          <ac:spMkLst>
            <pc:docMk/>
            <pc:sldMk cId="1261121631" sldId="260"/>
            <ac:spMk id="544" creationId="{1CE580D1-F917-4567-AFB4-99AA9B52ADF0}"/>
          </ac:spMkLst>
        </pc:spChg>
        <pc:spChg chg="add del">
          <ac:chgData name="chloe-may southway" userId="4c0dc31c8ae8ceba" providerId="LiveId" clId="{88F4A99F-1031-D543-8412-FABDA225B4A4}" dt="2019-11-18T18:22:45.703" v="3132" actId="26606"/>
          <ac:spMkLst>
            <pc:docMk/>
            <pc:sldMk cId="1261121631" sldId="260"/>
            <ac:spMk id="548" creationId="{C6870151-9189-4C3A-8379-EF3D95827A0A}"/>
          </ac:spMkLst>
        </pc:spChg>
        <pc:spChg chg="add del">
          <ac:chgData name="chloe-may southway" userId="4c0dc31c8ae8ceba" providerId="LiveId" clId="{88F4A99F-1031-D543-8412-FABDA225B4A4}" dt="2019-11-18T18:22:45.703" v="3132" actId="26606"/>
          <ac:spMkLst>
            <pc:docMk/>
            <pc:sldMk cId="1261121631" sldId="260"/>
            <ac:spMk id="549" creationId="{123EA69C-102A-4DD0-9547-05DCD271D159}"/>
          </ac:spMkLst>
        </pc:spChg>
        <pc:spChg chg="add del">
          <ac:chgData name="chloe-may southway" userId="4c0dc31c8ae8ceba" providerId="LiveId" clId="{88F4A99F-1031-D543-8412-FABDA225B4A4}" dt="2019-11-18T18:22:45.703" v="3132" actId="26606"/>
          <ac:spMkLst>
            <pc:docMk/>
            <pc:sldMk cId="1261121631" sldId="260"/>
            <ac:spMk id="550" creationId="{6A862265-5CA3-4C40-8582-7534C3B03C2A}"/>
          </ac:spMkLst>
        </pc:spChg>
        <pc:spChg chg="add del">
          <ac:chgData name="chloe-may southway" userId="4c0dc31c8ae8ceba" providerId="LiveId" clId="{88F4A99F-1031-D543-8412-FABDA225B4A4}" dt="2019-11-18T18:22:45.703" v="3132" actId="26606"/>
          <ac:spMkLst>
            <pc:docMk/>
            <pc:sldMk cId="1261121631" sldId="260"/>
            <ac:spMk id="551" creationId="{600EF80B-0391-4082-9AF5-F15B091B4CE9}"/>
          </ac:spMkLst>
        </pc:spChg>
        <pc:spChg chg="add del">
          <ac:chgData name="chloe-may southway" userId="4c0dc31c8ae8ceba" providerId="LiveId" clId="{88F4A99F-1031-D543-8412-FABDA225B4A4}" dt="2019-11-18T18:22:45.703" v="3132" actId="26606"/>
          <ac:spMkLst>
            <pc:docMk/>
            <pc:sldMk cId="1261121631" sldId="260"/>
            <ac:spMk id="553" creationId="{3FBF03E8-C602-4192-9C52-F84B29FDCC88}"/>
          </ac:spMkLst>
        </pc:spChg>
        <pc:spChg chg="add del">
          <ac:chgData name="chloe-may southway" userId="4c0dc31c8ae8ceba" providerId="LiveId" clId="{88F4A99F-1031-D543-8412-FABDA225B4A4}" dt="2019-11-18T18:41:43.640" v="3456" actId="26606"/>
          <ac:spMkLst>
            <pc:docMk/>
            <pc:sldMk cId="1261121631" sldId="260"/>
            <ac:spMk id="555" creationId="{95633E59-CFCD-4CB3-AB4B-F13B8BA438DA}"/>
          </ac:spMkLst>
        </pc:spChg>
        <pc:spChg chg="add">
          <ac:chgData name="chloe-may southway" userId="4c0dc31c8ae8ceba" providerId="LiveId" clId="{88F4A99F-1031-D543-8412-FABDA225B4A4}" dt="2019-11-18T18:41:43.640" v="3456" actId="26606"/>
          <ac:spMkLst>
            <pc:docMk/>
            <pc:sldMk cId="1261121631" sldId="260"/>
            <ac:spMk id="558" creationId="{1CE580D1-F917-4567-AFB4-99AA9B52ADF0}"/>
          </ac:spMkLst>
        </pc:spChg>
        <pc:spChg chg="add">
          <ac:chgData name="chloe-may southway" userId="4c0dc31c8ae8ceba" providerId="LiveId" clId="{88F4A99F-1031-D543-8412-FABDA225B4A4}" dt="2019-11-18T18:41:43.640" v="3456" actId="26606"/>
          <ac:spMkLst>
            <pc:docMk/>
            <pc:sldMk cId="1261121631" sldId="260"/>
            <ac:spMk id="562" creationId="{C6870151-9189-4C3A-8379-EF3D95827A0A}"/>
          </ac:spMkLst>
        </pc:spChg>
        <pc:spChg chg="add">
          <ac:chgData name="chloe-may southway" userId="4c0dc31c8ae8ceba" providerId="LiveId" clId="{88F4A99F-1031-D543-8412-FABDA225B4A4}" dt="2019-11-18T18:41:43.640" v="3456" actId="26606"/>
          <ac:spMkLst>
            <pc:docMk/>
            <pc:sldMk cId="1261121631" sldId="260"/>
            <ac:spMk id="563" creationId="{123EA69C-102A-4DD0-9547-05DCD271D159}"/>
          </ac:spMkLst>
        </pc:spChg>
        <pc:spChg chg="add">
          <ac:chgData name="chloe-may southway" userId="4c0dc31c8ae8ceba" providerId="LiveId" clId="{88F4A99F-1031-D543-8412-FABDA225B4A4}" dt="2019-11-18T18:41:43.640" v="3456" actId="26606"/>
          <ac:spMkLst>
            <pc:docMk/>
            <pc:sldMk cId="1261121631" sldId="260"/>
            <ac:spMk id="564" creationId="{6A862265-5CA3-4C40-8582-7534C3B03C2A}"/>
          </ac:spMkLst>
        </pc:spChg>
        <pc:spChg chg="add">
          <ac:chgData name="chloe-may southway" userId="4c0dc31c8ae8ceba" providerId="LiveId" clId="{88F4A99F-1031-D543-8412-FABDA225B4A4}" dt="2019-11-18T18:41:43.640" v="3456" actId="26606"/>
          <ac:spMkLst>
            <pc:docMk/>
            <pc:sldMk cId="1261121631" sldId="260"/>
            <ac:spMk id="565" creationId="{600EF80B-0391-4082-9AF5-F15B091B4CE9}"/>
          </ac:spMkLst>
        </pc:spChg>
        <pc:spChg chg="add">
          <ac:chgData name="chloe-may southway" userId="4c0dc31c8ae8ceba" providerId="LiveId" clId="{88F4A99F-1031-D543-8412-FABDA225B4A4}" dt="2019-11-18T18:41:43.640" v="3456" actId="26606"/>
          <ac:spMkLst>
            <pc:docMk/>
            <pc:sldMk cId="1261121631" sldId="260"/>
            <ac:spMk id="567" creationId="{3FBF03E8-C602-4192-9C52-F84B29FDCC88}"/>
          </ac:spMkLst>
        </pc:spChg>
        <pc:grpChg chg="add del">
          <ac:chgData name="chloe-may southway" userId="4c0dc31c8ae8ceba" providerId="LiveId" clId="{88F4A99F-1031-D543-8412-FABDA225B4A4}" dt="2019-11-18T12:26:58.697" v="1036" actId="26606"/>
          <ac:grpSpMkLst>
            <pc:docMk/>
            <pc:sldMk cId="1261121631" sldId="260"/>
            <ac:grpSpMk id="39" creationId="{82188758-E18A-4CE5-9D03-F4BF5D887C3F}"/>
          </ac:grpSpMkLst>
        </pc:grpChg>
        <pc:grpChg chg="add del">
          <ac:chgData name="chloe-may southway" userId="4c0dc31c8ae8ceba" providerId="LiveId" clId="{88F4A99F-1031-D543-8412-FABDA225B4A4}" dt="2019-11-18T12:26:59.220" v="1038" actId="26606"/>
          <ac:grpSpMkLst>
            <pc:docMk/>
            <pc:sldMk cId="1261121631" sldId="260"/>
            <ac:grpSpMk id="51" creationId="{2B7C66D2-22E8-4E8F-829B-050BFA7C86C5}"/>
          </ac:grpSpMkLst>
        </pc:grpChg>
        <pc:grpChg chg="add del">
          <ac:chgData name="chloe-may southway" userId="4c0dc31c8ae8ceba" providerId="LiveId" clId="{88F4A99F-1031-D543-8412-FABDA225B4A4}" dt="2019-11-18T12:27:00.381" v="1042" actId="26606"/>
          <ac:grpSpMkLst>
            <pc:docMk/>
            <pc:sldMk cId="1261121631" sldId="260"/>
            <ac:grpSpMk id="69" creationId="{CEBDCB18-ABE5-43B0-8B68-89FEDAECB8B0}"/>
          </ac:grpSpMkLst>
        </pc:grpChg>
        <pc:grpChg chg="add del">
          <ac:chgData name="chloe-may southway" userId="4c0dc31c8ae8ceba" providerId="LiveId" clId="{88F4A99F-1031-D543-8412-FABDA225B4A4}" dt="2019-11-18T12:27:00.811" v="1044" actId="26606"/>
          <ac:grpSpMkLst>
            <pc:docMk/>
            <pc:sldMk cId="1261121631" sldId="260"/>
            <ac:grpSpMk id="82" creationId="{14EE34E3-F117-4487-8ACF-33DA65FA11B3}"/>
          </ac:grpSpMkLst>
        </pc:grpChg>
        <pc:grpChg chg="add del">
          <ac:chgData name="chloe-may southway" userId="4c0dc31c8ae8ceba" providerId="LiveId" clId="{88F4A99F-1031-D543-8412-FABDA225B4A4}" dt="2019-11-18T12:27:02.036" v="1046" actId="26606"/>
          <ac:grpSpMkLst>
            <pc:docMk/>
            <pc:sldMk cId="1261121631" sldId="260"/>
            <ac:grpSpMk id="92" creationId="{B6D60DEB-984F-459F-903F-70C22ED75F05}"/>
          </ac:grpSpMkLst>
        </pc:grpChg>
        <pc:grpChg chg="add del">
          <ac:chgData name="chloe-may southway" userId="4c0dc31c8ae8ceba" providerId="LiveId" clId="{88F4A99F-1031-D543-8412-FABDA225B4A4}" dt="2019-11-18T12:27:02.405" v="1048" actId="26606"/>
          <ac:grpSpMkLst>
            <pc:docMk/>
            <pc:sldMk cId="1261121631" sldId="260"/>
            <ac:grpSpMk id="102" creationId="{14EE34E3-F117-4487-8ACF-33DA65FA11B3}"/>
          </ac:grpSpMkLst>
        </pc:grpChg>
        <pc:grpChg chg="add del">
          <ac:chgData name="chloe-may southway" userId="4c0dc31c8ae8ceba" providerId="LiveId" clId="{88F4A99F-1031-D543-8412-FABDA225B4A4}" dt="2019-11-18T12:27:02.750" v="1050" actId="26606"/>
          <ac:grpSpMkLst>
            <pc:docMk/>
            <pc:sldMk cId="1261121631" sldId="260"/>
            <ac:grpSpMk id="115" creationId="{CEBDCB18-ABE5-43B0-8B68-89FEDAECB8B0}"/>
          </ac:grpSpMkLst>
        </pc:grpChg>
        <pc:grpChg chg="add del">
          <ac:chgData name="chloe-may southway" userId="4c0dc31c8ae8ceba" providerId="LiveId" clId="{88F4A99F-1031-D543-8412-FABDA225B4A4}" dt="2019-11-18T14:02:49.817" v="1565" actId="26606"/>
          <ac:grpSpMkLst>
            <pc:docMk/>
            <pc:sldMk cId="1261121631" sldId="260"/>
            <ac:grpSpMk id="120" creationId="{357CA18A-A333-4DCB-842B-76827D2ECB24}"/>
          </ac:grpSpMkLst>
        </pc:grpChg>
        <pc:grpChg chg="add del">
          <ac:chgData name="chloe-may southway" userId="4c0dc31c8ae8ceba" providerId="LiveId" clId="{88F4A99F-1031-D543-8412-FABDA225B4A4}" dt="2019-11-18T12:27:03.311" v="1054" actId="26606"/>
          <ac:grpSpMkLst>
            <pc:docMk/>
            <pc:sldMk cId="1261121631" sldId="260"/>
            <ac:grpSpMk id="133" creationId="{82188758-E18A-4CE5-9D03-F4BF5D887C3F}"/>
          </ac:grpSpMkLst>
        </pc:grpChg>
        <pc:grpChg chg="add del">
          <ac:chgData name="chloe-may southway" userId="4c0dc31c8ae8ceba" providerId="LiveId" clId="{88F4A99F-1031-D543-8412-FABDA225B4A4}" dt="2019-11-18T14:02:51.149" v="1567" actId="26606"/>
          <ac:grpSpMkLst>
            <pc:docMk/>
            <pc:sldMk cId="1261121631" sldId="260"/>
            <ac:grpSpMk id="198" creationId="{1FAD7B33-B27E-4BD4-BE9C-A3698E433CF5}"/>
          </ac:grpSpMkLst>
        </pc:grpChg>
        <pc:grpChg chg="add del">
          <ac:chgData name="chloe-may southway" userId="4c0dc31c8ae8ceba" providerId="LiveId" clId="{88F4A99F-1031-D543-8412-FABDA225B4A4}" dt="2019-11-18T14:02:57.455" v="1573" actId="26606"/>
          <ac:grpSpMkLst>
            <pc:docMk/>
            <pc:sldMk cId="1261121631" sldId="260"/>
            <ac:grpSpMk id="223" creationId="{1FAD7B33-B27E-4BD4-BE9C-A3698E433CF5}"/>
          </ac:grpSpMkLst>
        </pc:grpChg>
        <pc:grpChg chg="add del">
          <ac:chgData name="chloe-may southway" userId="4c0dc31c8ae8ceba" providerId="LiveId" clId="{88F4A99F-1031-D543-8412-FABDA225B4A4}" dt="2019-11-18T14:04:20.914" v="1586" actId="26606"/>
          <ac:grpSpMkLst>
            <pc:docMk/>
            <pc:sldMk cId="1261121631" sldId="260"/>
            <ac:grpSpMk id="270" creationId="{82188758-E18A-4CE5-9D03-F4BF5D887C3F}"/>
          </ac:grpSpMkLst>
        </pc:grpChg>
        <pc:grpChg chg="add del">
          <ac:chgData name="chloe-may southway" userId="4c0dc31c8ae8ceba" providerId="LiveId" clId="{88F4A99F-1031-D543-8412-FABDA225B4A4}" dt="2019-11-18T14:04:22.325" v="1588" actId="26606"/>
          <ac:grpSpMkLst>
            <pc:docMk/>
            <pc:sldMk cId="1261121631" sldId="260"/>
            <ac:grpSpMk id="282" creationId="{2B7C66D2-22E8-4E8F-829B-050BFA7C86C5}"/>
          </ac:grpSpMkLst>
        </pc:grpChg>
        <pc:grpChg chg="add del">
          <ac:chgData name="chloe-may southway" userId="4c0dc31c8ae8ceba" providerId="LiveId" clId="{88F4A99F-1031-D543-8412-FABDA225B4A4}" dt="2019-11-18T14:04:23.670" v="1590" actId="26606"/>
          <ac:grpSpMkLst>
            <pc:docMk/>
            <pc:sldMk cId="1261121631" sldId="260"/>
            <ac:grpSpMk id="295" creationId="{82188758-E18A-4CE5-9D03-F4BF5D887C3F}"/>
          </ac:grpSpMkLst>
        </pc:grpChg>
        <pc:graphicFrameChg chg="add del">
          <ac:chgData name="chloe-may southway" userId="4c0dc31c8ae8ceba" providerId="LiveId" clId="{88F4A99F-1031-D543-8412-FABDA225B4A4}" dt="2019-11-18T14:27:29.533" v="1911" actId="26606"/>
          <ac:graphicFrameMkLst>
            <pc:docMk/>
            <pc:sldMk cId="1261121631" sldId="260"/>
            <ac:graphicFrameMk id="309" creationId="{5ECC63B5-C63E-4002-85BD-FA532765273A}"/>
          </ac:graphicFrameMkLst>
        </pc:graphicFrameChg>
        <pc:graphicFrameChg chg="add del">
          <ac:chgData name="chloe-may southway" userId="4c0dc31c8ae8ceba" providerId="LiveId" clId="{88F4A99F-1031-D543-8412-FABDA225B4A4}" dt="2019-11-18T14:27:30.805" v="1915" actId="26606"/>
          <ac:graphicFrameMkLst>
            <pc:docMk/>
            <pc:sldMk cId="1261121631" sldId="260"/>
            <ac:graphicFrameMk id="339" creationId="{5752F4F0-4520-4A80-8D11-2A8705CA03A7}"/>
          </ac:graphicFrameMkLst>
        </pc:graphicFrameChg>
        <pc:graphicFrameChg chg="add del">
          <ac:chgData name="chloe-may southway" userId="4c0dc31c8ae8ceba" providerId="LiveId" clId="{88F4A99F-1031-D543-8412-FABDA225B4A4}" dt="2019-11-18T14:27:31.261" v="1917" actId="26606"/>
          <ac:graphicFrameMkLst>
            <pc:docMk/>
            <pc:sldMk cId="1261121631" sldId="260"/>
            <ac:graphicFrameMk id="345" creationId="{F2284188-75D0-413E-B5E0-F529163A7A57}"/>
          </ac:graphicFrameMkLst>
        </pc:graphicFrameChg>
        <pc:graphicFrameChg chg="add del">
          <ac:chgData name="chloe-may southway" userId="4c0dc31c8ae8ceba" providerId="LiveId" clId="{88F4A99F-1031-D543-8412-FABDA225B4A4}" dt="2019-11-18T14:27:32.212" v="1919" actId="26606"/>
          <ac:graphicFrameMkLst>
            <pc:docMk/>
            <pc:sldMk cId="1261121631" sldId="260"/>
            <ac:graphicFrameMk id="354" creationId="{29709A73-8D64-4257-9364-530842E6F11D}"/>
          </ac:graphicFrameMkLst>
        </pc:graphicFrameChg>
        <pc:graphicFrameChg chg="add del">
          <ac:chgData name="chloe-may southway" userId="4c0dc31c8ae8ceba" providerId="LiveId" clId="{88F4A99F-1031-D543-8412-FABDA225B4A4}" dt="2019-11-18T14:27:33.154" v="1921" actId="26606"/>
          <ac:graphicFrameMkLst>
            <pc:docMk/>
            <pc:sldMk cId="1261121631" sldId="260"/>
            <ac:graphicFrameMk id="363" creationId="{77B9D6CB-7F4A-47BD-A34D-B51CA341F0E6}"/>
          </ac:graphicFrameMkLst>
        </pc:graphicFrameChg>
        <pc:graphicFrameChg chg="add del">
          <ac:chgData name="chloe-may southway" userId="4c0dc31c8ae8ceba" providerId="LiveId" clId="{88F4A99F-1031-D543-8412-FABDA225B4A4}" dt="2019-11-18T14:27:35.849" v="1925" actId="26606"/>
          <ac:graphicFrameMkLst>
            <pc:docMk/>
            <pc:sldMk cId="1261121631" sldId="260"/>
            <ac:graphicFrameMk id="380" creationId="{77B9D6CB-7F4A-47BD-A34D-B51CA341F0E6}"/>
          </ac:graphicFrameMkLst>
        </pc:graphicFrameChg>
        <pc:graphicFrameChg chg="add del">
          <ac:chgData name="chloe-may southway" userId="4c0dc31c8ae8ceba" providerId="LiveId" clId="{88F4A99F-1031-D543-8412-FABDA225B4A4}" dt="2019-11-18T14:27:36.696" v="1927" actId="26606"/>
          <ac:graphicFrameMkLst>
            <pc:docMk/>
            <pc:sldMk cId="1261121631" sldId="260"/>
            <ac:graphicFrameMk id="389" creationId="{29709A73-8D64-4257-9364-530842E6F11D}"/>
          </ac:graphicFrameMkLst>
        </pc:graphicFrameChg>
        <pc:graphicFrameChg chg="add del">
          <ac:chgData name="chloe-may southway" userId="4c0dc31c8ae8ceba" providerId="LiveId" clId="{88F4A99F-1031-D543-8412-FABDA225B4A4}" dt="2019-11-18T14:27:38.547" v="1929" actId="26606"/>
          <ac:graphicFrameMkLst>
            <pc:docMk/>
            <pc:sldMk cId="1261121631" sldId="260"/>
            <ac:graphicFrameMk id="395" creationId="{F2284188-75D0-413E-B5E0-F529163A7A57}"/>
          </ac:graphicFrameMkLst>
        </pc:graphicFrameChg>
        <pc:graphicFrameChg chg="add del">
          <ac:chgData name="chloe-may southway" userId="4c0dc31c8ae8ceba" providerId="LiveId" clId="{88F4A99F-1031-D543-8412-FABDA225B4A4}" dt="2019-11-18T14:27:40.529" v="1933" actId="26606"/>
          <ac:graphicFrameMkLst>
            <pc:docMk/>
            <pc:sldMk cId="1261121631" sldId="260"/>
            <ac:graphicFrameMk id="409" creationId="{5752F4F0-4520-4A80-8D11-2A8705CA03A7}"/>
          </ac:graphicFrameMkLst>
        </pc:graphicFrameChg>
        <pc:graphicFrameChg chg="add del">
          <ac:chgData name="chloe-may southway" userId="4c0dc31c8ae8ceba" providerId="LiveId" clId="{88F4A99F-1031-D543-8412-FABDA225B4A4}" dt="2019-11-18T14:27:42.477" v="1937" actId="26606"/>
          <ac:graphicFrameMkLst>
            <pc:docMk/>
            <pc:sldMk cId="1261121631" sldId="260"/>
            <ac:graphicFrameMk id="429" creationId="{7FD12711-2426-4F8F-BD13-2B8A94B509AC}"/>
          </ac:graphicFrameMkLst>
        </pc:graphicFrameChg>
        <pc:graphicFrameChg chg="add mod ord modGraphic">
          <ac:chgData name="chloe-may southway" userId="4c0dc31c8ae8ceba" providerId="LiveId" clId="{88F4A99F-1031-D543-8412-FABDA225B4A4}" dt="2019-11-18T18:41:43.640" v="3456" actId="26606"/>
          <ac:graphicFrameMkLst>
            <pc:docMk/>
            <pc:sldMk cId="1261121631" sldId="260"/>
            <ac:graphicFrameMk id="441" creationId="{5ECC63B5-C63E-4002-85BD-FA532765273A}"/>
          </ac:graphicFrameMkLst>
        </pc:graphicFrameChg>
        <pc:picChg chg="add del mod">
          <ac:chgData name="chloe-may southway" userId="4c0dc31c8ae8ceba" providerId="LiveId" clId="{88F4A99F-1031-D543-8412-FABDA225B4A4}" dt="2019-11-18T14:02:37.793" v="1559" actId="478"/>
          <ac:picMkLst>
            <pc:docMk/>
            <pc:sldMk cId="1261121631" sldId="260"/>
            <ac:picMk id="4" creationId="{E1C50E7D-5511-1E44-B09B-D5A493B8C873}"/>
          </ac:picMkLst>
        </pc:picChg>
        <pc:picChg chg="add del mod">
          <ac:chgData name="chloe-may southway" userId="4c0dc31c8ae8ceba" providerId="LiveId" clId="{88F4A99F-1031-D543-8412-FABDA225B4A4}" dt="2019-11-18T14:27:21.825" v="1909" actId="478"/>
          <ac:picMkLst>
            <pc:docMk/>
            <pc:sldMk cId="1261121631" sldId="260"/>
            <ac:picMk id="5" creationId="{BD22C93F-637B-AA48-B4E7-C63B8E01B669}"/>
          </ac:picMkLst>
        </pc:picChg>
        <pc:picChg chg="add mod ord">
          <ac:chgData name="chloe-may southway" userId="4c0dc31c8ae8ceba" providerId="LiveId" clId="{88F4A99F-1031-D543-8412-FABDA225B4A4}" dt="2019-11-18T18:41:43.640" v="3456" actId="26606"/>
          <ac:picMkLst>
            <pc:docMk/>
            <pc:sldMk cId="1261121631" sldId="260"/>
            <ac:picMk id="6" creationId="{F811F256-B4BE-2944-9B29-293B12AF40F0}"/>
          </ac:picMkLst>
        </pc:picChg>
        <pc:picChg chg="add del">
          <ac:chgData name="chloe-may southway" userId="4c0dc31c8ae8ceba" providerId="LiveId" clId="{88F4A99F-1031-D543-8412-FABDA225B4A4}" dt="2019-11-18T12:26:57.790" v="1032" actId="26606"/>
          <ac:picMkLst>
            <pc:docMk/>
            <pc:sldMk cId="1261121631" sldId="260"/>
            <ac:picMk id="11" creationId="{012FDCFE-9AD2-4D8A-8CBF-B3AA37EBF6DD}"/>
          </ac:picMkLst>
        </pc:picChg>
        <pc:picChg chg="add del">
          <ac:chgData name="chloe-may southway" userId="4c0dc31c8ae8ceba" providerId="LiveId" clId="{88F4A99F-1031-D543-8412-FABDA225B4A4}" dt="2019-11-18T12:26:57.790" v="1032" actId="26606"/>
          <ac:picMkLst>
            <pc:docMk/>
            <pc:sldMk cId="1261121631" sldId="260"/>
            <ac:picMk id="23" creationId="{39D1DDD4-5BB3-45BA-B9B3-06B62299AD79}"/>
          </ac:picMkLst>
        </pc:picChg>
        <pc:picChg chg="add del">
          <ac:chgData name="chloe-may southway" userId="4c0dc31c8ae8ceba" providerId="LiveId" clId="{88F4A99F-1031-D543-8412-FABDA225B4A4}" dt="2019-11-18T12:26:58.283" v="1034" actId="26606"/>
          <ac:picMkLst>
            <pc:docMk/>
            <pc:sldMk cId="1261121631" sldId="260"/>
            <ac:picMk id="28" creationId="{012FDCFE-9AD2-4D8A-8CBF-B3AA37EBF6DD}"/>
          </ac:picMkLst>
        </pc:picChg>
        <pc:picChg chg="add del">
          <ac:chgData name="chloe-may southway" userId="4c0dc31c8ae8ceba" providerId="LiveId" clId="{88F4A99F-1031-D543-8412-FABDA225B4A4}" dt="2019-11-18T12:26:58.697" v="1036" actId="26606"/>
          <ac:picMkLst>
            <pc:docMk/>
            <pc:sldMk cId="1261121631" sldId="260"/>
            <ac:picMk id="33" creationId="{1F5620B8-A2D8-4568-B566-F0453A0D9167}"/>
          </ac:picMkLst>
        </pc:picChg>
        <pc:picChg chg="add del">
          <ac:chgData name="chloe-may southway" userId="4c0dc31c8ae8ceba" providerId="LiveId" clId="{88F4A99F-1031-D543-8412-FABDA225B4A4}" dt="2019-11-18T12:26:58.697" v="1036" actId="26606"/>
          <ac:picMkLst>
            <pc:docMk/>
            <pc:sldMk cId="1261121631" sldId="260"/>
            <ac:picMk id="41" creationId="{D42F4933-2ECF-4EE5-BCE4-F19E3CA609FE}"/>
          </ac:picMkLst>
        </pc:picChg>
        <pc:picChg chg="add del">
          <ac:chgData name="chloe-may southway" userId="4c0dc31c8ae8ceba" providerId="LiveId" clId="{88F4A99F-1031-D543-8412-FABDA225B4A4}" dt="2019-11-18T12:26:59.220" v="1038" actId="26606"/>
          <ac:picMkLst>
            <pc:docMk/>
            <pc:sldMk cId="1261121631" sldId="260"/>
            <ac:picMk id="45" creationId="{1F5620B8-A2D8-4568-B566-F0453A0D9167}"/>
          </ac:picMkLst>
        </pc:picChg>
        <pc:picChg chg="add del">
          <ac:chgData name="chloe-may southway" userId="4c0dc31c8ae8ceba" providerId="LiveId" clId="{88F4A99F-1031-D543-8412-FABDA225B4A4}" dt="2019-11-18T12:26:59.220" v="1038" actId="26606"/>
          <ac:picMkLst>
            <pc:docMk/>
            <pc:sldMk cId="1261121631" sldId="260"/>
            <ac:picMk id="54" creationId="{3635D2BC-4EDA-4A3E-83BF-035608099BD5}"/>
          </ac:picMkLst>
        </pc:picChg>
        <pc:picChg chg="add del">
          <ac:chgData name="chloe-may southway" userId="4c0dc31c8ae8ceba" providerId="LiveId" clId="{88F4A99F-1031-D543-8412-FABDA225B4A4}" dt="2019-11-18T12:26:59.952" v="1040" actId="26606"/>
          <ac:picMkLst>
            <pc:docMk/>
            <pc:sldMk cId="1261121631" sldId="260"/>
            <ac:picMk id="58" creationId="{012FDCFE-9AD2-4D8A-8CBF-B3AA37EBF6DD}"/>
          </ac:picMkLst>
        </pc:picChg>
        <pc:picChg chg="add del">
          <ac:chgData name="chloe-may southway" userId="4c0dc31c8ae8ceba" providerId="LiveId" clId="{88F4A99F-1031-D543-8412-FABDA225B4A4}" dt="2019-11-18T12:27:00.381" v="1042" actId="26606"/>
          <ac:picMkLst>
            <pc:docMk/>
            <pc:sldMk cId="1261121631" sldId="260"/>
            <ac:picMk id="63" creationId="{1F5620B8-A2D8-4568-B566-F0453A0D9167}"/>
          </ac:picMkLst>
        </pc:picChg>
        <pc:picChg chg="add del">
          <ac:chgData name="chloe-may southway" userId="4c0dc31c8ae8ceba" providerId="LiveId" clId="{88F4A99F-1031-D543-8412-FABDA225B4A4}" dt="2019-11-18T12:27:00.381" v="1042" actId="26606"/>
          <ac:picMkLst>
            <pc:docMk/>
            <pc:sldMk cId="1261121631" sldId="260"/>
            <ac:picMk id="72" creationId="{08EC5C75-E28F-4899-9C2E-39431B82B740}"/>
          </ac:picMkLst>
        </pc:picChg>
        <pc:picChg chg="add del">
          <ac:chgData name="chloe-may southway" userId="4c0dc31c8ae8ceba" providerId="LiveId" clId="{88F4A99F-1031-D543-8412-FABDA225B4A4}" dt="2019-11-18T12:27:00.811" v="1044" actId="26606"/>
          <ac:picMkLst>
            <pc:docMk/>
            <pc:sldMk cId="1261121631" sldId="260"/>
            <ac:picMk id="76" creationId="{012FDCFE-9AD2-4D8A-8CBF-B3AA37EBF6DD}"/>
          </ac:picMkLst>
        </pc:picChg>
        <pc:picChg chg="add del">
          <ac:chgData name="chloe-may southway" userId="4c0dc31c8ae8ceba" providerId="LiveId" clId="{88F4A99F-1031-D543-8412-FABDA225B4A4}" dt="2019-11-18T12:27:00.811" v="1044" actId="26606"/>
          <ac:picMkLst>
            <pc:docMk/>
            <pc:sldMk cId="1261121631" sldId="260"/>
            <ac:picMk id="86" creationId="{C04ED70F-D6FD-4EB1-A171-D30F885FE73E}"/>
          </ac:picMkLst>
        </pc:picChg>
        <pc:picChg chg="add del">
          <ac:chgData name="chloe-may southway" userId="4c0dc31c8ae8ceba" providerId="LiveId" clId="{88F4A99F-1031-D543-8412-FABDA225B4A4}" dt="2019-11-18T12:27:02.036" v="1046" actId="26606"/>
          <ac:picMkLst>
            <pc:docMk/>
            <pc:sldMk cId="1261121631" sldId="260"/>
            <ac:picMk id="89" creationId="{1F5620B8-A2D8-4568-B566-F0453A0D9167}"/>
          </ac:picMkLst>
        </pc:picChg>
        <pc:picChg chg="add del">
          <ac:chgData name="chloe-may southway" userId="4c0dc31c8ae8ceba" providerId="LiveId" clId="{88F4A99F-1031-D543-8412-FABDA225B4A4}" dt="2019-11-18T12:27:02.405" v="1048" actId="26606"/>
          <ac:picMkLst>
            <pc:docMk/>
            <pc:sldMk cId="1261121631" sldId="260"/>
            <ac:picMk id="96" creationId="{012FDCFE-9AD2-4D8A-8CBF-B3AA37EBF6DD}"/>
          </ac:picMkLst>
        </pc:picChg>
        <pc:picChg chg="add del">
          <ac:chgData name="chloe-may southway" userId="4c0dc31c8ae8ceba" providerId="LiveId" clId="{88F4A99F-1031-D543-8412-FABDA225B4A4}" dt="2019-11-18T12:27:02.405" v="1048" actId="26606"/>
          <ac:picMkLst>
            <pc:docMk/>
            <pc:sldMk cId="1261121631" sldId="260"/>
            <ac:picMk id="105" creationId="{C04ED70F-D6FD-4EB1-A171-D30F885FE73E}"/>
          </ac:picMkLst>
        </pc:picChg>
        <pc:picChg chg="add del">
          <ac:chgData name="chloe-may southway" userId="4c0dc31c8ae8ceba" providerId="LiveId" clId="{88F4A99F-1031-D543-8412-FABDA225B4A4}" dt="2019-11-18T12:27:02.750" v="1050" actId="26606"/>
          <ac:picMkLst>
            <pc:docMk/>
            <pc:sldMk cId="1261121631" sldId="260"/>
            <ac:picMk id="109" creationId="{1F5620B8-A2D8-4568-B566-F0453A0D9167}"/>
          </ac:picMkLst>
        </pc:picChg>
        <pc:picChg chg="add del">
          <ac:chgData name="chloe-may southway" userId="4c0dc31c8ae8ceba" providerId="LiveId" clId="{88F4A99F-1031-D543-8412-FABDA225B4A4}" dt="2019-11-18T12:27:02.750" v="1050" actId="26606"/>
          <ac:picMkLst>
            <pc:docMk/>
            <pc:sldMk cId="1261121631" sldId="260"/>
            <ac:picMk id="118" creationId="{08EC5C75-E28F-4899-9C2E-39431B82B740}"/>
          </ac:picMkLst>
        </pc:picChg>
        <pc:picChg chg="add del">
          <ac:chgData name="chloe-may southway" userId="4c0dc31c8ae8ceba" providerId="LiveId" clId="{88F4A99F-1031-D543-8412-FABDA225B4A4}" dt="2019-11-18T12:27:02.927" v="1052" actId="26606"/>
          <ac:picMkLst>
            <pc:docMk/>
            <pc:sldMk cId="1261121631" sldId="260"/>
            <ac:picMk id="122" creationId="{012FDCFE-9AD2-4D8A-8CBF-B3AA37EBF6DD}"/>
          </ac:picMkLst>
        </pc:picChg>
        <pc:picChg chg="add del">
          <ac:chgData name="chloe-may southway" userId="4c0dc31c8ae8ceba" providerId="LiveId" clId="{88F4A99F-1031-D543-8412-FABDA225B4A4}" dt="2019-11-18T12:27:03.311" v="1054" actId="26606"/>
          <ac:picMkLst>
            <pc:docMk/>
            <pc:sldMk cId="1261121631" sldId="260"/>
            <ac:picMk id="127" creationId="{1F5620B8-A2D8-4568-B566-F0453A0D9167}"/>
          </ac:picMkLst>
        </pc:picChg>
        <pc:picChg chg="add del">
          <ac:chgData name="chloe-may southway" userId="4c0dc31c8ae8ceba" providerId="LiveId" clId="{88F4A99F-1031-D543-8412-FABDA225B4A4}" dt="2019-11-18T14:04:20.914" v="1586" actId="26606"/>
          <ac:picMkLst>
            <pc:docMk/>
            <pc:sldMk cId="1261121631" sldId="260"/>
            <ac:picMk id="135" creationId="{D42F4933-2ECF-4EE5-BCE4-F19E3CA609FE}"/>
          </ac:picMkLst>
        </pc:picChg>
        <pc:picChg chg="add del">
          <ac:chgData name="chloe-may southway" userId="4c0dc31c8ae8ceba" providerId="LiveId" clId="{88F4A99F-1031-D543-8412-FABDA225B4A4}" dt="2019-11-18T12:27:03.311" v="1054" actId="26606"/>
          <ac:picMkLst>
            <pc:docMk/>
            <pc:sldMk cId="1261121631" sldId="260"/>
            <ac:picMk id="136" creationId="{D42F4933-2ECF-4EE5-BCE4-F19E3CA609FE}"/>
          </ac:picMkLst>
        </pc:picChg>
        <pc:picChg chg="add del">
          <ac:chgData name="chloe-may southway" userId="4c0dc31c8ae8ceba" providerId="LiveId" clId="{88F4A99F-1031-D543-8412-FABDA225B4A4}" dt="2019-11-18T12:27:03.480" v="1056" actId="26606"/>
          <ac:picMkLst>
            <pc:docMk/>
            <pc:sldMk cId="1261121631" sldId="260"/>
            <ac:picMk id="140" creationId="{012FDCFE-9AD2-4D8A-8CBF-B3AA37EBF6DD}"/>
          </ac:picMkLst>
        </pc:picChg>
        <pc:picChg chg="add del">
          <ac:chgData name="chloe-may southway" userId="4c0dc31c8ae8ceba" providerId="LiveId" clId="{88F4A99F-1031-D543-8412-FABDA225B4A4}" dt="2019-11-18T12:27:04.097" v="1058" actId="26606"/>
          <ac:picMkLst>
            <pc:docMk/>
            <pc:sldMk cId="1261121631" sldId="260"/>
            <ac:picMk id="145" creationId="{012FDCFE-9AD2-4D8A-8CBF-B3AA37EBF6DD}"/>
          </ac:picMkLst>
        </pc:picChg>
        <pc:picChg chg="add del">
          <ac:chgData name="chloe-may southway" userId="4c0dc31c8ae8ceba" providerId="LiveId" clId="{88F4A99F-1031-D543-8412-FABDA225B4A4}" dt="2019-11-18T12:27:04.097" v="1058" actId="26606"/>
          <ac:picMkLst>
            <pc:docMk/>
            <pc:sldMk cId="1261121631" sldId="260"/>
            <ac:picMk id="151" creationId="{39D1DDD4-5BB3-45BA-B9B3-06B62299AD79}"/>
          </ac:picMkLst>
        </pc:picChg>
        <pc:picChg chg="add del">
          <ac:chgData name="chloe-may southway" userId="4c0dc31c8ae8ceba" providerId="LiveId" clId="{88F4A99F-1031-D543-8412-FABDA225B4A4}" dt="2019-11-18T14:01:35.185" v="1483" actId="26606"/>
          <ac:picMkLst>
            <pc:docMk/>
            <pc:sldMk cId="1261121631" sldId="260"/>
            <ac:picMk id="155" creationId="{012FDCFE-9AD2-4D8A-8CBF-B3AA37EBF6DD}"/>
          </ac:picMkLst>
        </pc:picChg>
        <pc:picChg chg="add del">
          <ac:chgData name="chloe-may southway" userId="4c0dc31c8ae8ceba" providerId="LiveId" clId="{88F4A99F-1031-D543-8412-FABDA225B4A4}" dt="2019-11-18T14:03:06.159" v="1576" actId="26606"/>
          <ac:picMkLst>
            <pc:docMk/>
            <pc:sldMk cId="1261121631" sldId="260"/>
            <ac:picMk id="160" creationId="{012FDCFE-9AD2-4D8A-8CBF-B3AA37EBF6DD}"/>
          </ac:picMkLst>
        </pc:picChg>
        <pc:picChg chg="add del">
          <ac:chgData name="chloe-may southway" userId="4c0dc31c8ae8ceba" providerId="LiveId" clId="{88F4A99F-1031-D543-8412-FABDA225B4A4}" dt="2019-11-18T14:03:06.159" v="1576" actId="26606"/>
          <ac:picMkLst>
            <pc:docMk/>
            <pc:sldMk cId="1261121631" sldId="260"/>
            <ac:picMk id="166" creationId="{39D1DDD4-5BB3-45BA-B9B3-06B62299AD79}"/>
          </ac:picMkLst>
        </pc:picChg>
        <pc:picChg chg="add del">
          <ac:chgData name="chloe-may southway" userId="4c0dc31c8ae8ceba" providerId="LiveId" clId="{88F4A99F-1031-D543-8412-FABDA225B4A4}" dt="2019-11-18T14:02:47.367" v="1561" actId="26606"/>
          <ac:picMkLst>
            <pc:docMk/>
            <pc:sldMk cId="1261121631" sldId="260"/>
            <ac:picMk id="170" creationId="{C2192E09-EBC7-416C-B887-DFF915D7F43D}"/>
          </ac:picMkLst>
        </pc:picChg>
        <pc:picChg chg="add del">
          <ac:chgData name="chloe-may southway" userId="4c0dc31c8ae8ceba" providerId="LiveId" clId="{88F4A99F-1031-D543-8412-FABDA225B4A4}" dt="2019-11-18T14:02:48.500" v="1563" actId="26606"/>
          <ac:picMkLst>
            <pc:docMk/>
            <pc:sldMk cId="1261121631" sldId="260"/>
            <ac:picMk id="176" creationId="{C2192E09-EBC7-416C-B887-DFF915D7F43D}"/>
          </ac:picMkLst>
        </pc:picChg>
        <pc:picChg chg="add del">
          <ac:chgData name="chloe-may southway" userId="4c0dc31c8ae8ceba" providerId="LiveId" clId="{88F4A99F-1031-D543-8412-FABDA225B4A4}" dt="2019-11-18T14:02:49.817" v="1565" actId="26606"/>
          <ac:picMkLst>
            <pc:docMk/>
            <pc:sldMk cId="1261121631" sldId="260"/>
            <ac:picMk id="183" creationId="{C2192E09-EBC7-416C-B887-DFF915D7F43D}"/>
          </ac:picMkLst>
        </pc:picChg>
        <pc:picChg chg="add del">
          <ac:chgData name="chloe-may southway" userId="4c0dc31c8ae8ceba" providerId="LiveId" clId="{88F4A99F-1031-D543-8412-FABDA225B4A4}" dt="2019-11-18T14:02:49.817" v="1565" actId="26606"/>
          <ac:picMkLst>
            <pc:docMk/>
            <pc:sldMk cId="1261121631" sldId="260"/>
            <ac:picMk id="191" creationId="{025CEF6D-5E98-4B5C-A10F-7459C1EEF10E}"/>
          </ac:picMkLst>
        </pc:picChg>
        <pc:picChg chg="add del">
          <ac:chgData name="chloe-may southway" userId="4c0dc31c8ae8ceba" providerId="LiveId" clId="{88F4A99F-1031-D543-8412-FABDA225B4A4}" dt="2019-11-18T14:02:51.149" v="1567" actId="26606"/>
          <ac:picMkLst>
            <pc:docMk/>
            <pc:sldMk cId="1261121631" sldId="260"/>
            <ac:picMk id="194" creationId="{C2192E09-EBC7-416C-B887-DFF915D7F43D}"/>
          </ac:picMkLst>
        </pc:picChg>
        <pc:picChg chg="add del">
          <ac:chgData name="chloe-may southway" userId="4c0dc31c8ae8ceba" providerId="LiveId" clId="{88F4A99F-1031-D543-8412-FABDA225B4A4}" dt="2019-11-18T14:02:54.996" v="1569" actId="26606"/>
          <ac:picMkLst>
            <pc:docMk/>
            <pc:sldMk cId="1261121631" sldId="260"/>
            <ac:picMk id="204" creationId="{C2192E09-EBC7-416C-B887-DFF915D7F43D}"/>
          </ac:picMkLst>
        </pc:picChg>
        <pc:picChg chg="add del">
          <ac:chgData name="chloe-may southway" userId="4c0dc31c8ae8ceba" providerId="LiveId" clId="{88F4A99F-1031-D543-8412-FABDA225B4A4}" dt="2019-11-18T14:02:56.087" v="1571" actId="26606"/>
          <ac:picMkLst>
            <pc:docMk/>
            <pc:sldMk cId="1261121631" sldId="260"/>
            <ac:picMk id="212" creationId="{C2192E09-EBC7-416C-B887-DFF915D7F43D}"/>
          </ac:picMkLst>
        </pc:picChg>
        <pc:picChg chg="add del">
          <ac:chgData name="chloe-may southway" userId="4c0dc31c8ae8ceba" providerId="LiveId" clId="{88F4A99F-1031-D543-8412-FABDA225B4A4}" dt="2019-11-18T14:02:57.455" v="1573" actId="26606"/>
          <ac:picMkLst>
            <pc:docMk/>
            <pc:sldMk cId="1261121631" sldId="260"/>
            <ac:picMk id="219" creationId="{C2192E09-EBC7-416C-B887-DFF915D7F43D}"/>
          </ac:picMkLst>
        </pc:picChg>
        <pc:picChg chg="add del">
          <ac:chgData name="chloe-may southway" userId="4c0dc31c8ae8ceba" providerId="LiveId" clId="{88F4A99F-1031-D543-8412-FABDA225B4A4}" dt="2019-11-18T14:03:06.133" v="1575" actId="26606"/>
          <ac:picMkLst>
            <pc:docMk/>
            <pc:sldMk cId="1261121631" sldId="260"/>
            <ac:picMk id="229" creationId="{C2192E09-EBC7-416C-B887-DFF915D7F43D}"/>
          </ac:picMkLst>
        </pc:picChg>
        <pc:picChg chg="add del">
          <ac:chgData name="chloe-may southway" userId="4c0dc31c8ae8ceba" providerId="LiveId" clId="{88F4A99F-1031-D543-8412-FABDA225B4A4}" dt="2019-11-18T14:04:23.697" v="1591" actId="26606"/>
          <ac:picMkLst>
            <pc:docMk/>
            <pc:sldMk cId="1261121631" sldId="260"/>
            <ac:picMk id="236" creationId="{C2192E09-EBC7-416C-B887-DFF915D7F43D}"/>
          </ac:picMkLst>
        </pc:picChg>
        <pc:picChg chg="add del">
          <ac:chgData name="chloe-may southway" userId="4c0dc31c8ae8ceba" providerId="LiveId" clId="{88F4A99F-1031-D543-8412-FABDA225B4A4}" dt="2019-11-18T14:04:16.985" v="1580" actId="26606"/>
          <ac:picMkLst>
            <pc:docMk/>
            <pc:sldMk cId="1261121631" sldId="260"/>
            <ac:picMk id="242" creationId="{012FDCFE-9AD2-4D8A-8CBF-B3AA37EBF6DD}"/>
          </ac:picMkLst>
        </pc:picChg>
        <pc:picChg chg="add del">
          <ac:chgData name="chloe-may southway" userId="4c0dc31c8ae8ceba" providerId="LiveId" clId="{88F4A99F-1031-D543-8412-FABDA225B4A4}" dt="2019-11-18T14:04:16.985" v="1580" actId="26606"/>
          <ac:picMkLst>
            <pc:docMk/>
            <pc:sldMk cId="1261121631" sldId="260"/>
            <ac:picMk id="247" creationId="{39D1DDD4-5BB3-45BA-B9B3-06B62299AD79}"/>
          </ac:picMkLst>
        </pc:picChg>
        <pc:picChg chg="add del">
          <ac:chgData name="chloe-may southway" userId="4c0dc31c8ae8ceba" providerId="LiveId" clId="{88F4A99F-1031-D543-8412-FABDA225B4A4}" dt="2019-11-18T14:04:18.244" v="1582" actId="26606"/>
          <ac:picMkLst>
            <pc:docMk/>
            <pc:sldMk cId="1261121631" sldId="260"/>
            <ac:picMk id="251" creationId="{012FDCFE-9AD2-4D8A-8CBF-B3AA37EBF6DD}"/>
          </ac:picMkLst>
        </pc:picChg>
        <pc:picChg chg="add del">
          <ac:chgData name="chloe-may southway" userId="4c0dc31c8ae8ceba" providerId="LiveId" clId="{88F4A99F-1031-D543-8412-FABDA225B4A4}" dt="2019-11-18T14:04:19.582" v="1584" actId="26606"/>
          <ac:picMkLst>
            <pc:docMk/>
            <pc:sldMk cId="1261121631" sldId="260"/>
            <ac:picMk id="256" creationId="{012FDCFE-9AD2-4D8A-8CBF-B3AA37EBF6DD}"/>
          </ac:picMkLst>
        </pc:picChg>
        <pc:picChg chg="add del">
          <ac:chgData name="chloe-may southway" userId="4c0dc31c8ae8ceba" providerId="LiveId" clId="{88F4A99F-1031-D543-8412-FABDA225B4A4}" dt="2019-11-18T14:04:20.914" v="1586" actId="26606"/>
          <ac:picMkLst>
            <pc:docMk/>
            <pc:sldMk cId="1261121631" sldId="260"/>
            <ac:picMk id="264" creationId="{1F5620B8-A2D8-4568-B566-F0453A0D9167}"/>
          </ac:picMkLst>
        </pc:picChg>
        <pc:picChg chg="add del">
          <ac:chgData name="chloe-may southway" userId="4c0dc31c8ae8ceba" providerId="LiveId" clId="{88F4A99F-1031-D543-8412-FABDA225B4A4}" dt="2019-11-18T14:04:22.325" v="1588" actId="26606"/>
          <ac:picMkLst>
            <pc:docMk/>
            <pc:sldMk cId="1261121631" sldId="260"/>
            <ac:picMk id="276" creationId="{1F5620B8-A2D8-4568-B566-F0453A0D9167}"/>
          </ac:picMkLst>
        </pc:picChg>
        <pc:picChg chg="add del">
          <ac:chgData name="chloe-may southway" userId="4c0dc31c8ae8ceba" providerId="LiveId" clId="{88F4A99F-1031-D543-8412-FABDA225B4A4}" dt="2019-11-18T14:04:22.325" v="1588" actId="26606"/>
          <ac:picMkLst>
            <pc:docMk/>
            <pc:sldMk cId="1261121631" sldId="260"/>
            <ac:picMk id="285" creationId="{3635D2BC-4EDA-4A3E-83BF-035608099BD5}"/>
          </ac:picMkLst>
        </pc:picChg>
        <pc:picChg chg="add del">
          <ac:chgData name="chloe-may southway" userId="4c0dc31c8ae8ceba" providerId="LiveId" clId="{88F4A99F-1031-D543-8412-FABDA225B4A4}" dt="2019-11-18T14:04:23.670" v="1590" actId="26606"/>
          <ac:picMkLst>
            <pc:docMk/>
            <pc:sldMk cId="1261121631" sldId="260"/>
            <ac:picMk id="289" creationId="{1F5620B8-A2D8-4568-B566-F0453A0D9167}"/>
          </ac:picMkLst>
        </pc:picChg>
        <pc:picChg chg="add del">
          <ac:chgData name="chloe-may southway" userId="4c0dc31c8ae8ceba" providerId="LiveId" clId="{88F4A99F-1031-D543-8412-FABDA225B4A4}" dt="2019-11-18T14:04:23.670" v="1590" actId="26606"/>
          <ac:picMkLst>
            <pc:docMk/>
            <pc:sldMk cId="1261121631" sldId="260"/>
            <ac:picMk id="298" creationId="{D42F4933-2ECF-4EE5-BCE4-F19E3CA609FE}"/>
          </ac:picMkLst>
        </pc:picChg>
        <pc:picChg chg="add del">
          <ac:chgData name="chloe-may southway" userId="4c0dc31c8ae8ceba" providerId="LiveId" clId="{88F4A99F-1031-D543-8412-FABDA225B4A4}" dt="2019-11-18T14:27:42.540" v="1938" actId="26606"/>
          <ac:picMkLst>
            <pc:docMk/>
            <pc:sldMk cId="1261121631" sldId="260"/>
            <ac:picMk id="302" creationId="{012FDCFE-9AD2-4D8A-8CBF-B3AA37EBF6DD}"/>
          </ac:picMkLst>
        </pc:picChg>
        <pc:picChg chg="add del">
          <ac:chgData name="chloe-may southway" userId="4c0dc31c8ae8ceba" providerId="LiveId" clId="{88F4A99F-1031-D543-8412-FABDA225B4A4}" dt="2019-11-18T14:27:29.533" v="1911" actId="26606"/>
          <ac:picMkLst>
            <pc:docMk/>
            <pc:sldMk cId="1261121631" sldId="260"/>
            <ac:picMk id="311" creationId="{D708C46E-BB60-4B97-8327-D3A475C008E5}"/>
          </ac:picMkLst>
        </pc:picChg>
        <pc:picChg chg="add del">
          <ac:chgData name="chloe-may southway" userId="4c0dc31c8ae8ceba" providerId="LiveId" clId="{88F4A99F-1031-D543-8412-FABDA225B4A4}" dt="2019-11-18T14:27:29.533" v="1911" actId="26606"/>
          <ac:picMkLst>
            <pc:docMk/>
            <pc:sldMk cId="1261121631" sldId="260"/>
            <ac:picMk id="323" creationId="{DF63C9AD-AE6E-4512-8171-91612E84CCFB}"/>
          </ac:picMkLst>
        </pc:picChg>
        <pc:picChg chg="add del">
          <ac:chgData name="chloe-may southway" userId="4c0dc31c8ae8ceba" providerId="LiveId" clId="{88F4A99F-1031-D543-8412-FABDA225B4A4}" dt="2019-11-18T14:27:30.433" v="1913" actId="26606"/>
          <ac:picMkLst>
            <pc:docMk/>
            <pc:sldMk cId="1261121631" sldId="260"/>
            <ac:picMk id="328" creationId="{C2192E09-EBC7-416C-B887-DFF915D7F43D}"/>
          </ac:picMkLst>
        </pc:picChg>
        <pc:picChg chg="add del">
          <ac:chgData name="chloe-may southway" userId="4c0dc31c8ae8ceba" providerId="LiveId" clId="{88F4A99F-1031-D543-8412-FABDA225B4A4}" dt="2019-11-18T14:27:30.805" v="1915" actId="26606"/>
          <ac:picMkLst>
            <pc:docMk/>
            <pc:sldMk cId="1261121631" sldId="260"/>
            <ac:picMk id="336" creationId="{D708C46E-BB60-4B97-8327-D3A475C008E5}"/>
          </ac:picMkLst>
        </pc:picChg>
        <pc:picChg chg="add del">
          <ac:chgData name="chloe-may southway" userId="4c0dc31c8ae8ceba" providerId="LiveId" clId="{88F4A99F-1031-D543-8412-FABDA225B4A4}" dt="2019-11-18T14:27:31.261" v="1917" actId="26606"/>
          <ac:picMkLst>
            <pc:docMk/>
            <pc:sldMk cId="1261121631" sldId="260"/>
            <ac:picMk id="342" creationId="{D708C46E-BB60-4B97-8327-D3A475C008E5}"/>
          </ac:picMkLst>
        </pc:picChg>
        <pc:picChg chg="add del">
          <ac:chgData name="chloe-may southway" userId="4c0dc31c8ae8ceba" providerId="LiveId" clId="{88F4A99F-1031-D543-8412-FABDA225B4A4}" dt="2019-11-18T14:27:32.212" v="1919" actId="26606"/>
          <ac:picMkLst>
            <pc:docMk/>
            <pc:sldMk cId="1261121631" sldId="260"/>
            <ac:picMk id="348" creationId="{D708C46E-BB60-4B97-8327-D3A475C008E5}"/>
          </ac:picMkLst>
        </pc:picChg>
        <pc:picChg chg="add del">
          <ac:chgData name="chloe-may southway" userId="4c0dc31c8ae8ceba" providerId="LiveId" clId="{88F4A99F-1031-D543-8412-FABDA225B4A4}" dt="2019-11-18T14:27:33.154" v="1921" actId="26606"/>
          <ac:picMkLst>
            <pc:docMk/>
            <pc:sldMk cId="1261121631" sldId="260"/>
            <ac:picMk id="357" creationId="{D708C46E-BB60-4B97-8327-D3A475C008E5}"/>
          </ac:picMkLst>
        </pc:picChg>
        <pc:picChg chg="add del">
          <ac:chgData name="chloe-may southway" userId="4c0dc31c8ae8ceba" providerId="LiveId" clId="{88F4A99F-1031-D543-8412-FABDA225B4A4}" dt="2019-11-18T14:27:35.079" v="1923" actId="26606"/>
          <ac:picMkLst>
            <pc:docMk/>
            <pc:sldMk cId="1261121631" sldId="260"/>
            <ac:picMk id="366" creationId="{C2192E09-EBC7-416C-B887-DFF915D7F43D}"/>
          </ac:picMkLst>
        </pc:picChg>
        <pc:picChg chg="add del">
          <ac:chgData name="chloe-may southway" userId="4c0dc31c8ae8ceba" providerId="LiveId" clId="{88F4A99F-1031-D543-8412-FABDA225B4A4}" dt="2019-11-18T14:27:35.849" v="1925" actId="26606"/>
          <ac:picMkLst>
            <pc:docMk/>
            <pc:sldMk cId="1261121631" sldId="260"/>
            <ac:picMk id="374" creationId="{D708C46E-BB60-4B97-8327-D3A475C008E5}"/>
          </ac:picMkLst>
        </pc:picChg>
        <pc:picChg chg="add del">
          <ac:chgData name="chloe-may southway" userId="4c0dc31c8ae8ceba" providerId="LiveId" clId="{88F4A99F-1031-D543-8412-FABDA225B4A4}" dt="2019-11-18T14:27:36.696" v="1927" actId="26606"/>
          <ac:picMkLst>
            <pc:docMk/>
            <pc:sldMk cId="1261121631" sldId="260"/>
            <ac:picMk id="383" creationId="{D708C46E-BB60-4B97-8327-D3A475C008E5}"/>
          </ac:picMkLst>
        </pc:picChg>
        <pc:picChg chg="add del">
          <ac:chgData name="chloe-may southway" userId="4c0dc31c8ae8ceba" providerId="LiveId" clId="{88F4A99F-1031-D543-8412-FABDA225B4A4}" dt="2019-11-18T14:27:38.547" v="1929" actId="26606"/>
          <ac:picMkLst>
            <pc:docMk/>
            <pc:sldMk cId="1261121631" sldId="260"/>
            <ac:picMk id="392" creationId="{D708C46E-BB60-4B97-8327-D3A475C008E5}"/>
          </ac:picMkLst>
        </pc:picChg>
        <pc:picChg chg="add del">
          <ac:chgData name="chloe-may southway" userId="4c0dc31c8ae8ceba" providerId="LiveId" clId="{88F4A99F-1031-D543-8412-FABDA225B4A4}" dt="2019-11-18T14:27:39.679" v="1931" actId="26606"/>
          <ac:picMkLst>
            <pc:docMk/>
            <pc:sldMk cId="1261121631" sldId="260"/>
            <ac:picMk id="398" creationId="{C2192E09-EBC7-416C-B887-DFF915D7F43D}"/>
          </ac:picMkLst>
        </pc:picChg>
        <pc:picChg chg="add del">
          <ac:chgData name="chloe-may southway" userId="4c0dc31c8ae8ceba" providerId="LiveId" clId="{88F4A99F-1031-D543-8412-FABDA225B4A4}" dt="2019-11-18T14:27:40.529" v="1933" actId="26606"/>
          <ac:picMkLst>
            <pc:docMk/>
            <pc:sldMk cId="1261121631" sldId="260"/>
            <ac:picMk id="406" creationId="{D708C46E-BB60-4B97-8327-D3A475C008E5}"/>
          </ac:picMkLst>
        </pc:picChg>
        <pc:picChg chg="add del">
          <ac:chgData name="chloe-may southway" userId="4c0dc31c8ae8ceba" providerId="LiveId" clId="{88F4A99F-1031-D543-8412-FABDA225B4A4}" dt="2019-11-18T14:27:41.551" v="1935" actId="26606"/>
          <ac:picMkLst>
            <pc:docMk/>
            <pc:sldMk cId="1261121631" sldId="260"/>
            <ac:picMk id="412" creationId="{C2192E09-EBC7-416C-B887-DFF915D7F43D}"/>
          </ac:picMkLst>
        </pc:picChg>
        <pc:picChg chg="add del">
          <ac:chgData name="chloe-may southway" userId="4c0dc31c8ae8ceba" providerId="LiveId" clId="{88F4A99F-1031-D543-8412-FABDA225B4A4}" dt="2019-11-18T14:27:42.477" v="1937" actId="26606"/>
          <ac:picMkLst>
            <pc:docMk/>
            <pc:sldMk cId="1261121631" sldId="260"/>
            <ac:picMk id="420" creationId="{D708C46E-BB60-4B97-8327-D3A475C008E5}"/>
          </ac:picMkLst>
        </pc:picChg>
        <pc:picChg chg="add del">
          <ac:chgData name="chloe-may southway" userId="4c0dc31c8ae8ceba" providerId="LiveId" clId="{88F4A99F-1031-D543-8412-FABDA225B4A4}" dt="2019-11-18T14:27:42.477" v="1937" actId="26606"/>
          <ac:picMkLst>
            <pc:docMk/>
            <pc:sldMk cId="1261121631" sldId="260"/>
            <ac:picMk id="427" creationId="{DF63C9AD-AE6E-4512-8171-91612E84CCFB}"/>
          </ac:picMkLst>
        </pc:picChg>
        <pc:picChg chg="add del">
          <ac:chgData name="chloe-may southway" userId="4c0dc31c8ae8ceba" providerId="LiveId" clId="{88F4A99F-1031-D543-8412-FABDA225B4A4}" dt="2019-11-18T14:30:04.040" v="1974" actId="26606"/>
          <ac:picMkLst>
            <pc:docMk/>
            <pc:sldMk cId="1261121631" sldId="260"/>
            <ac:picMk id="432" creationId="{D708C46E-BB60-4B97-8327-D3A475C008E5}"/>
          </ac:picMkLst>
        </pc:picChg>
        <pc:picChg chg="add del">
          <ac:chgData name="chloe-may southway" userId="4c0dc31c8ae8ceba" providerId="LiveId" clId="{88F4A99F-1031-D543-8412-FABDA225B4A4}" dt="2019-11-18T14:30:04.040" v="1974" actId="26606"/>
          <ac:picMkLst>
            <pc:docMk/>
            <pc:sldMk cId="1261121631" sldId="260"/>
            <ac:picMk id="439" creationId="{DF63C9AD-AE6E-4512-8171-91612E84CCFB}"/>
          </ac:picMkLst>
        </pc:picChg>
        <pc:picChg chg="add del">
          <ac:chgData name="chloe-may southway" userId="4c0dc31c8ae8ceba" providerId="LiveId" clId="{88F4A99F-1031-D543-8412-FABDA225B4A4}" dt="2019-11-18T14:29:52.409" v="1957" actId="26606"/>
          <ac:picMkLst>
            <pc:docMk/>
            <pc:sldMk cId="1261121631" sldId="260"/>
            <ac:picMk id="444" creationId="{012FDCFE-9AD2-4D8A-8CBF-B3AA37EBF6DD}"/>
          </ac:picMkLst>
        </pc:picChg>
        <pc:picChg chg="add del">
          <ac:chgData name="chloe-may southway" userId="4c0dc31c8ae8ceba" providerId="LiveId" clId="{88F4A99F-1031-D543-8412-FABDA225B4A4}" dt="2019-11-18T14:29:52.409" v="1957" actId="26606"/>
          <ac:picMkLst>
            <pc:docMk/>
            <pc:sldMk cId="1261121631" sldId="260"/>
            <ac:picMk id="450" creationId="{25CED634-E2D0-4AB7-96DD-816C9B52C5CF}"/>
          </ac:picMkLst>
        </pc:picChg>
        <pc:picChg chg="add del">
          <ac:chgData name="chloe-may southway" userId="4c0dc31c8ae8ceba" providerId="LiveId" clId="{88F4A99F-1031-D543-8412-FABDA225B4A4}" dt="2019-11-18T14:29:53.648" v="1959" actId="26606"/>
          <ac:picMkLst>
            <pc:docMk/>
            <pc:sldMk cId="1261121631" sldId="260"/>
            <ac:picMk id="454" creationId="{1F5620B8-A2D8-4568-B566-F0453A0D9167}"/>
          </ac:picMkLst>
        </pc:picChg>
        <pc:picChg chg="add del">
          <ac:chgData name="chloe-may southway" userId="4c0dc31c8ae8ceba" providerId="LiveId" clId="{88F4A99F-1031-D543-8412-FABDA225B4A4}" dt="2019-11-18T14:29:54.795" v="1961" actId="26606"/>
          <ac:picMkLst>
            <pc:docMk/>
            <pc:sldMk cId="1261121631" sldId="260"/>
            <ac:picMk id="461" creationId="{1F5620B8-A2D8-4568-B566-F0453A0D9167}"/>
          </ac:picMkLst>
        </pc:picChg>
        <pc:picChg chg="add del">
          <ac:chgData name="chloe-may southway" userId="4c0dc31c8ae8ceba" providerId="LiveId" clId="{88F4A99F-1031-D543-8412-FABDA225B4A4}" dt="2019-11-18T14:29:55.512" v="1963" actId="26606"/>
          <ac:picMkLst>
            <pc:docMk/>
            <pc:sldMk cId="1261121631" sldId="260"/>
            <ac:picMk id="472" creationId="{1F5620B8-A2D8-4568-B566-F0453A0D9167}"/>
          </ac:picMkLst>
        </pc:picChg>
        <pc:picChg chg="add del">
          <ac:chgData name="chloe-may southway" userId="4c0dc31c8ae8ceba" providerId="LiveId" clId="{88F4A99F-1031-D543-8412-FABDA225B4A4}" dt="2019-11-18T14:29:56.150" v="1965" actId="26606"/>
          <ac:picMkLst>
            <pc:docMk/>
            <pc:sldMk cId="1261121631" sldId="260"/>
            <ac:picMk id="483" creationId="{1F5620B8-A2D8-4568-B566-F0453A0D9167}"/>
          </ac:picMkLst>
        </pc:picChg>
        <pc:picChg chg="add del">
          <ac:chgData name="chloe-may southway" userId="4c0dc31c8ae8ceba" providerId="LiveId" clId="{88F4A99F-1031-D543-8412-FABDA225B4A4}" dt="2019-11-18T14:29:58.021" v="1967" actId="26606"/>
          <ac:picMkLst>
            <pc:docMk/>
            <pc:sldMk cId="1261121631" sldId="260"/>
            <ac:picMk id="494" creationId="{012FDCFE-9AD2-4D8A-8CBF-B3AA37EBF6DD}"/>
          </ac:picMkLst>
        </pc:picChg>
        <pc:picChg chg="add del">
          <ac:chgData name="chloe-may southway" userId="4c0dc31c8ae8ceba" providerId="LiveId" clId="{88F4A99F-1031-D543-8412-FABDA225B4A4}" dt="2019-11-18T14:29:58.021" v="1967" actId="26606"/>
          <ac:picMkLst>
            <pc:docMk/>
            <pc:sldMk cId="1261121631" sldId="260"/>
            <ac:picMk id="500" creationId="{39D1DDD4-5BB3-45BA-B9B3-06B62299AD79}"/>
          </ac:picMkLst>
        </pc:picChg>
        <pc:picChg chg="add del">
          <ac:chgData name="chloe-may southway" userId="4c0dc31c8ae8ceba" providerId="LiveId" clId="{88F4A99F-1031-D543-8412-FABDA225B4A4}" dt="2019-11-18T14:30:01.197" v="1969" actId="26606"/>
          <ac:picMkLst>
            <pc:docMk/>
            <pc:sldMk cId="1261121631" sldId="260"/>
            <ac:picMk id="504" creationId="{1F5620B8-A2D8-4568-B566-F0453A0D9167}"/>
          </ac:picMkLst>
        </pc:picChg>
        <pc:picChg chg="add del">
          <ac:chgData name="chloe-may southway" userId="4c0dc31c8ae8ceba" providerId="LiveId" clId="{88F4A99F-1031-D543-8412-FABDA225B4A4}" dt="2019-11-18T14:30:02.590" v="1971" actId="26606"/>
          <ac:picMkLst>
            <pc:docMk/>
            <pc:sldMk cId="1261121631" sldId="260"/>
            <ac:picMk id="515" creationId="{012FDCFE-9AD2-4D8A-8CBF-B3AA37EBF6DD}"/>
          </ac:picMkLst>
        </pc:picChg>
        <pc:picChg chg="add del">
          <ac:chgData name="chloe-may southway" userId="4c0dc31c8ae8ceba" providerId="LiveId" clId="{88F4A99F-1031-D543-8412-FABDA225B4A4}" dt="2019-11-18T14:30:02.590" v="1971" actId="26606"/>
          <ac:picMkLst>
            <pc:docMk/>
            <pc:sldMk cId="1261121631" sldId="260"/>
            <ac:picMk id="521" creationId="{39D1DDD4-5BB3-45BA-B9B3-06B62299AD79}"/>
          </ac:picMkLst>
        </pc:picChg>
        <pc:picChg chg="add del">
          <ac:chgData name="chloe-may southway" userId="4c0dc31c8ae8ceba" providerId="LiveId" clId="{88F4A99F-1031-D543-8412-FABDA225B4A4}" dt="2019-11-18T14:30:03.908" v="1973" actId="26606"/>
          <ac:picMkLst>
            <pc:docMk/>
            <pc:sldMk cId="1261121631" sldId="260"/>
            <ac:picMk id="525" creationId="{012FDCFE-9AD2-4D8A-8CBF-B3AA37EBF6DD}"/>
          </ac:picMkLst>
        </pc:picChg>
        <pc:picChg chg="add del">
          <ac:chgData name="chloe-may southway" userId="4c0dc31c8ae8ceba" providerId="LiveId" clId="{88F4A99F-1031-D543-8412-FABDA225B4A4}" dt="2019-11-18T14:30:03.908" v="1973" actId="26606"/>
          <ac:picMkLst>
            <pc:docMk/>
            <pc:sldMk cId="1261121631" sldId="260"/>
            <ac:picMk id="531" creationId="{39D1DDD4-5BB3-45BA-B9B3-06B62299AD79}"/>
          </ac:picMkLst>
        </pc:picChg>
        <pc:picChg chg="add del">
          <ac:chgData name="chloe-may southway" userId="4c0dc31c8ae8ceba" providerId="LiveId" clId="{88F4A99F-1031-D543-8412-FABDA225B4A4}" dt="2019-11-18T18:22:45.766" v="3133" actId="26606"/>
          <ac:picMkLst>
            <pc:docMk/>
            <pc:sldMk cId="1261121631" sldId="260"/>
            <ac:picMk id="535" creationId="{012FDCFE-9AD2-4D8A-8CBF-B3AA37EBF6DD}"/>
          </ac:picMkLst>
        </pc:picChg>
        <pc:picChg chg="add del">
          <ac:chgData name="chloe-may southway" userId="4c0dc31c8ae8ceba" providerId="LiveId" clId="{88F4A99F-1031-D543-8412-FABDA225B4A4}" dt="2019-11-18T18:22:45.766" v="3133" actId="26606"/>
          <ac:picMkLst>
            <pc:docMk/>
            <pc:sldMk cId="1261121631" sldId="260"/>
            <ac:picMk id="541" creationId="{39D1DDD4-5BB3-45BA-B9B3-06B62299AD79}"/>
          </ac:picMkLst>
        </pc:picChg>
        <pc:picChg chg="add del">
          <ac:chgData name="chloe-may southway" userId="4c0dc31c8ae8ceba" providerId="LiveId" clId="{88F4A99F-1031-D543-8412-FABDA225B4A4}" dt="2019-11-18T18:22:45.703" v="3132" actId="26606"/>
          <ac:picMkLst>
            <pc:docMk/>
            <pc:sldMk cId="1261121631" sldId="260"/>
            <ac:picMk id="545" creationId="{1F5620B8-A2D8-4568-B566-F0453A0D9167}"/>
          </ac:picMkLst>
        </pc:picChg>
        <pc:picChg chg="add">
          <ac:chgData name="chloe-may southway" userId="4c0dc31c8ae8ceba" providerId="LiveId" clId="{88F4A99F-1031-D543-8412-FABDA225B4A4}" dt="2019-11-18T18:41:43.640" v="3456" actId="26606"/>
          <ac:picMkLst>
            <pc:docMk/>
            <pc:sldMk cId="1261121631" sldId="260"/>
            <ac:picMk id="559" creationId="{1F5620B8-A2D8-4568-B566-F0453A0D9167}"/>
          </ac:picMkLst>
        </pc:picChg>
        <pc:cxnChg chg="add del">
          <ac:chgData name="chloe-may southway" userId="4c0dc31c8ae8ceba" providerId="LiveId" clId="{88F4A99F-1031-D543-8412-FABDA225B4A4}" dt="2019-11-18T12:26:57.790" v="1032" actId="26606"/>
          <ac:cxnSpMkLst>
            <pc:docMk/>
            <pc:sldMk cId="1261121631" sldId="260"/>
            <ac:cxnSpMk id="13" creationId="{FBD463FC-4CA8-4FF4-85A3-AF9F4B98D210}"/>
          </ac:cxnSpMkLst>
        </pc:cxnChg>
        <pc:cxnChg chg="add del">
          <ac:chgData name="chloe-may southway" userId="4c0dc31c8ae8ceba" providerId="LiveId" clId="{88F4A99F-1031-D543-8412-FABDA225B4A4}" dt="2019-11-18T12:26:57.790" v="1032" actId="26606"/>
          <ac:cxnSpMkLst>
            <pc:docMk/>
            <pc:sldMk cId="1261121631" sldId="260"/>
            <ac:cxnSpMk id="15" creationId="{A56012FD-74A8-4C91-B318-435CF2B71927}"/>
          </ac:cxnSpMkLst>
        </pc:cxnChg>
        <pc:cxnChg chg="add del">
          <ac:chgData name="chloe-may southway" userId="4c0dc31c8ae8ceba" providerId="LiveId" clId="{88F4A99F-1031-D543-8412-FABDA225B4A4}" dt="2019-11-18T12:26:57.790" v="1032" actId="26606"/>
          <ac:cxnSpMkLst>
            <pc:docMk/>
            <pc:sldMk cId="1261121631" sldId="260"/>
            <ac:cxnSpMk id="19" creationId="{C884B8F8-FDC9-498B-9960-5D7260AFCB03}"/>
          </ac:cxnSpMkLst>
        </pc:cxnChg>
        <pc:cxnChg chg="add del">
          <ac:chgData name="chloe-may southway" userId="4c0dc31c8ae8ceba" providerId="LiveId" clId="{88F4A99F-1031-D543-8412-FABDA225B4A4}" dt="2019-11-18T12:26:57.790" v="1032" actId="26606"/>
          <ac:cxnSpMkLst>
            <pc:docMk/>
            <pc:sldMk cId="1261121631" sldId="260"/>
            <ac:cxnSpMk id="25" creationId="{A24DAE64-2302-42EA-8239-F2F0775CA5AD}"/>
          </ac:cxnSpMkLst>
        </pc:cxnChg>
        <pc:cxnChg chg="add del">
          <ac:chgData name="chloe-may southway" userId="4c0dc31c8ae8ceba" providerId="LiveId" clId="{88F4A99F-1031-D543-8412-FABDA225B4A4}" dt="2019-11-18T12:26:58.283" v="1034" actId="26606"/>
          <ac:cxnSpMkLst>
            <pc:docMk/>
            <pc:sldMk cId="1261121631" sldId="260"/>
            <ac:cxnSpMk id="29" creationId="{FBD463FC-4CA8-4FF4-85A3-AF9F4B98D210}"/>
          </ac:cxnSpMkLst>
        </pc:cxnChg>
        <pc:cxnChg chg="add del">
          <ac:chgData name="chloe-may southway" userId="4c0dc31c8ae8ceba" providerId="LiveId" clId="{88F4A99F-1031-D543-8412-FABDA225B4A4}" dt="2019-11-18T12:26:58.283" v="1034" actId="26606"/>
          <ac:cxnSpMkLst>
            <pc:docMk/>
            <pc:sldMk cId="1261121631" sldId="260"/>
            <ac:cxnSpMk id="30" creationId="{A56012FD-74A8-4C91-B318-435CF2B71927}"/>
          </ac:cxnSpMkLst>
        </pc:cxnChg>
        <pc:cxnChg chg="add del">
          <ac:chgData name="chloe-may southway" userId="4c0dc31c8ae8ceba" providerId="LiveId" clId="{88F4A99F-1031-D543-8412-FABDA225B4A4}" dt="2019-11-18T12:27:00.811" v="1044" actId="26606"/>
          <ac:cxnSpMkLst>
            <pc:docMk/>
            <pc:sldMk cId="1261121631" sldId="260"/>
            <ac:cxnSpMk id="31" creationId="{DA26CAE9-74C4-4EDD-8A80-77F79EAA86F4}"/>
          </ac:cxnSpMkLst>
        </pc:cxnChg>
        <pc:cxnChg chg="add del">
          <ac:chgData name="chloe-may southway" userId="4c0dc31c8ae8ceba" providerId="LiveId" clId="{88F4A99F-1031-D543-8412-FABDA225B4A4}" dt="2019-11-18T12:26:58.697" v="1036" actId="26606"/>
          <ac:cxnSpMkLst>
            <pc:docMk/>
            <pc:sldMk cId="1261121631" sldId="260"/>
            <ac:cxnSpMk id="34" creationId="{1C7D2BA4-4B7A-4596-8BCC-5CF715423894}"/>
          </ac:cxnSpMkLst>
        </pc:cxnChg>
        <pc:cxnChg chg="add del">
          <ac:chgData name="chloe-may southway" userId="4c0dc31c8ae8ceba" providerId="LiveId" clId="{88F4A99F-1031-D543-8412-FABDA225B4A4}" dt="2019-11-18T12:26:58.697" v="1036" actId="26606"/>
          <ac:cxnSpMkLst>
            <pc:docMk/>
            <pc:sldMk cId="1261121631" sldId="260"/>
            <ac:cxnSpMk id="35" creationId="{C9D4B225-18E9-4C5B-94D8-2ABE6D161E4A}"/>
          </ac:cxnSpMkLst>
        </pc:cxnChg>
        <pc:cxnChg chg="add del">
          <ac:chgData name="chloe-may southway" userId="4c0dc31c8ae8ceba" providerId="LiveId" clId="{88F4A99F-1031-D543-8412-FABDA225B4A4}" dt="2019-11-18T12:26:58.697" v="1036" actId="26606"/>
          <ac:cxnSpMkLst>
            <pc:docMk/>
            <pc:sldMk cId="1261121631" sldId="260"/>
            <ac:cxnSpMk id="37" creationId="{381B4579-E2EA-4BD7-94FF-0A0BEE135C6B}"/>
          </ac:cxnSpMkLst>
        </pc:cxnChg>
        <pc:cxnChg chg="add del">
          <ac:chgData name="chloe-may southway" userId="4c0dc31c8ae8ceba" providerId="LiveId" clId="{88F4A99F-1031-D543-8412-FABDA225B4A4}" dt="2019-11-18T12:26:58.697" v="1036" actId="26606"/>
          <ac:cxnSpMkLst>
            <pc:docMk/>
            <pc:sldMk cId="1261121631" sldId="260"/>
            <ac:cxnSpMk id="42" creationId="{C6FAC23C-014D-4AC5-AD1B-36F7D0E7EF32}"/>
          </ac:cxnSpMkLst>
        </pc:cxnChg>
        <pc:cxnChg chg="add del">
          <ac:chgData name="chloe-may southway" userId="4c0dc31c8ae8ceba" providerId="LiveId" clId="{88F4A99F-1031-D543-8412-FABDA225B4A4}" dt="2019-11-18T12:26:59.220" v="1038" actId="26606"/>
          <ac:cxnSpMkLst>
            <pc:docMk/>
            <pc:sldMk cId="1261121631" sldId="260"/>
            <ac:cxnSpMk id="46" creationId="{1C7D2BA4-4B7A-4596-8BCC-5CF715423894}"/>
          </ac:cxnSpMkLst>
        </pc:cxnChg>
        <pc:cxnChg chg="add del">
          <ac:chgData name="chloe-may southway" userId="4c0dc31c8ae8ceba" providerId="LiveId" clId="{88F4A99F-1031-D543-8412-FABDA225B4A4}" dt="2019-11-18T12:26:59.220" v="1038" actId="26606"/>
          <ac:cxnSpMkLst>
            <pc:docMk/>
            <pc:sldMk cId="1261121631" sldId="260"/>
            <ac:cxnSpMk id="47" creationId="{C9D4B225-18E9-4C5B-94D8-2ABE6D161E4A}"/>
          </ac:cxnSpMkLst>
        </pc:cxnChg>
        <pc:cxnChg chg="add del">
          <ac:chgData name="chloe-may southway" userId="4c0dc31c8ae8ceba" providerId="LiveId" clId="{88F4A99F-1031-D543-8412-FABDA225B4A4}" dt="2019-11-18T12:26:59.220" v="1038" actId="26606"/>
          <ac:cxnSpMkLst>
            <pc:docMk/>
            <pc:sldMk cId="1261121631" sldId="260"/>
            <ac:cxnSpMk id="49" creationId="{28A657A7-C4E5-425B-98FA-BB817FF7BFB0}"/>
          </ac:cxnSpMkLst>
        </pc:cxnChg>
        <pc:cxnChg chg="add del">
          <ac:chgData name="chloe-may southway" userId="4c0dc31c8ae8ceba" providerId="LiveId" clId="{88F4A99F-1031-D543-8412-FABDA225B4A4}" dt="2019-11-18T12:26:59.220" v="1038" actId="26606"/>
          <ac:cxnSpMkLst>
            <pc:docMk/>
            <pc:sldMk cId="1261121631" sldId="260"/>
            <ac:cxnSpMk id="55" creationId="{A3C86EB9-7FA9-42F7-B348-A7FD17436A94}"/>
          </ac:cxnSpMkLst>
        </pc:cxnChg>
        <pc:cxnChg chg="add del">
          <ac:chgData name="chloe-may southway" userId="4c0dc31c8ae8ceba" providerId="LiveId" clId="{88F4A99F-1031-D543-8412-FABDA225B4A4}" dt="2019-11-18T12:26:59.952" v="1040" actId="26606"/>
          <ac:cxnSpMkLst>
            <pc:docMk/>
            <pc:sldMk cId="1261121631" sldId="260"/>
            <ac:cxnSpMk id="59" creationId="{FBD463FC-4CA8-4FF4-85A3-AF9F4B98D210}"/>
          </ac:cxnSpMkLst>
        </pc:cxnChg>
        <pc:cxnChg chg="add del">
          <ac:chgData name="chloe-may southway" userId="4c0dc31c8ae8ceba" providerId="LiveId" clId="{88F4A99F-1031-D543-8412-FABDA225B4A4}" dt="2019-11-18T12:26:59.952" v="1040" actId="26606"/>
          <ac:cxnSpMkLst>
            <pc:docMk/>
            <pc:sldMk cId="1261121631" sldId="260"/>
            <ac:cxnSpMk id="60" creationId="{A56012FD-74A8-4C91-B318-435CF2B71927}"/>
          </ac:cxnSpMkLst>
        </pc:cxnChg>
        <pc:cxnChg chg="add del">
          <ac:chgData name="chloe-may southway" userId="4c0dc31c8ae8ceba" providerId="LiveId" clId="{88F4A99F-1031-D543-8412-FABDA225B4A4}" dt="2019-11-18T12:27:00.381" v="1042" actId="26606"/>
          <ac:cxnSpMkLst>
            <pc:docMk/>
            <pc:sldMk cId="1261121631" sldId="260"/>
            <ac:cxnSpMk id="64" creationId="{1C7D2BA4-4B7A-4596-8BCC-5CF715423894}"/>
          </ac:cxnSpMkLst>
        </pc:cxnChg>
        <pc:cxnChg chg="add del">
          <ac:chgData name="chloe-may southway" userId="4c0dc31c8ae8ceba" providerId="LiveId" clId="{88F4A99F-1031-D543-8412-FABDA225B4A4}" dt="2019-11-18T12:27:00.381" v="1042" actId="26606"/>
          <ac:cxnSpMkLst>
            <pc:docMk/>
            <pc:sldMk cId="1261121631" sldId="260"/>
            <ac:cxnSpMk id="65" creationId="{C9D4B225-18E9-4C5B-94D8-2ABE6D161E4A}"/>
          </ac:cxnSpMkLst>
        </pc:cxnChg>
        <pc:cxnChg chg="add del">
          <ac:chgData name="chloe-may southway" userId="4c0dc31c8ae8ceba" providerId="LiveId" clId="{88F4A99F-1031-D543-8412-FABDA225B4A4}" dt="2019-11-18T12:27:00.381" v="1042" actId="26606"/>
          <ac:cxnSpMkLst>
            <pc:docMk/>
            <pc:sldMk cId="1261121631" sldId="260"/>
            <ac:cxnSpMk id="67" creationId="{5CF4C623-16D7-4722-8EFB-A5B0E3BC077D}"/>
          </ac:cxnSpMkLst>
        </pc:cxnChg>
        <pc:cxnChg chg="add del">
          <ac:chgData name="chloe-may southway" userId="4c0dc31c8ae8ceba" providerId="LiveId" clId="{88F4A99F-1031-D543-8412-FABDA225B4A4}" dt="2019-11-18T12:27:00.381" v="1042" actId="26606"/>
          <ac:cxnSpMkLst>
            <pc:docMk/>
            <pc:sldMk cId="1261121631" sldId="260"/>
            <ac:cxnSpMk id="73" creationId="{46AAE0A1-60AD-4190-B85D-2DD8148369C7}"/>
          </ac:cxnSpMkLst>
        </pc:cxnChg>
        <pc:cxnChg chg="add del">
          <ac:chgData name="chloe-may southway" userId="4c0dc31c8ae8ceba" providerId="LiveId" clId="{88F4A99F-1031-D543-8412-FABDA225B4A4}" dt="2019-11-18T12:27:00.811" v="1044" actId="26606"/>
          <ac:cxnSpMkLst>
            <pc:docMk/>
            <pc:sldMk cId="1261121631" sldId="260"/>
            <ac:cxnSpMk id="77" creationId="{FBD463FC-4CA8-4FF4-85A3-AF9F4B98D210}"/>
          </ac:cxnSpMkLst>
        </pc:cxnChg>
        <pc:cxnChg chg="add del">
          <ac:chgData name="chloe-may southway" userId="4c0dc31c8ae8ceba" providerId="LiveId" clId="{88F4A99F-1031-D543-8412-FABDA225B4A4}" dt="2019-11-18T12:27:00.811" v="1044" actId="26606"/>
          <ac:cxnSpMkLst>
            <pc:docMk/>
            <pc:sldMk cId="1261121631" sldId="260"/>
            <ac:cxnSpMk id="78" creationId="{A56012FD-74A8-4C91-B318-435CF2B71927}"/>
          </ac:cxnSpMkLst>
        </pc:cxnChg>
        <pc:cxnChg chg="add del">
          <ac:chgData name="chloe-may southway" userId="4c0dc31c8ae8ceba" providerId="LiveId" clId="{88F4A99F-1031-D543-8412-FABDA225B4A4}" dt="2019-11-18T12:27:00.811" v="1044" actId="26606"/>
          <ac:cxnSpMkLst>
            <pc:docMk/>
            <pc:sldMk cId="1261121631" sldId="260"/>
            <ac:cxnSpMk id="80" creationId="{D7162BAB-C25E-4CE9-B87C-F118DC7E7C22}"/>
          </ac:cxnSpMkLst>
        </pc:cxnChg>
        <pc:cxnChg chg="add del">
          <ac:chgData name="chloe-may southway" userId="4c0dc31c8ae8ceba" providerId="LiveId" clId="{88F4A99F-1031-D543-8412-FABDA225B4A4}" dt="2019-11-18T12:27:02.036" v="1046" actId="26606"/>
          <ac:cxnSpMkLst>
            <pc:docMk/>
            <pc:sldMk cId="1261121631" sldId="260"/>
            <ac:cxnSpMk id="90" creationId="{1C7D2BA4-4B7A-4596-8BCC-5CF715423894}"/>
          </ac:cxnSpMkLst>
        </pc:cxnChg>
        <pc:cxnChg chg="add del">
          <ac:chgData name="chloe-may southway" userId="4c0dc31c8ae8ceba" providerId="LiveId" clId="{88F4A99F-1031-D543-8412-FABDA225B4A4}" dt="2019-11-18T12:27:02.036" v="1046" actId="26606"/>
          <ac:cxnSpMkLst>
            <pc:docMk/>
            <pc:sldMk cId="1261121631" sldId="260"/>
            <ac:cxnSpMk id="91" creationId="{C9D4B225-18E9-4C5B-94D8-2ABE6D161E4A}"/>
          </ac:cxnSpMkLst>
        </pc:cxnChg>
        <pc:cxnChg chg="add del">
          <ac:chgData name="chloe-may southway" userId="4c0dc31c8ae8ceba" providerId="LiveId" clId="{88F4A99F-1031-D543-8412-FABDA225B4A4}" dt="2019-11-18T12:27:02.405" v="1048" actId="26606"/>
          <ac:cxnSpMkLst>
            <pc:docMk/>
            <pc:sldMk cId="1261121631" sldId="260"/>
            <ac:cxnSpMk id="97" creationId="{FBD463FC-4CA8-4FF4-85A3-AF9F4B98D210}"/>
          </ac:cxnSpMkLst>
        </pc:cxnChg>
        <pc:cxnChg chg="add del">
          <ac:chgData name="chloe-may southway" userId="4c0dc31c8ae8ceba" providerId="LiveId" clId="{88F4A99F-1031-D543-8412-FABDA225B4A4}" dt="2019-11-18T12:27:02.405" v="1048" actId="26606"/>
          <ac:cxnSpMkLst>
            <pc:docMk/>
            <pc:sldMk cId="1261121631" sldId="260"/>
            <ac:cxnSpMk id="98" creationId="{A56012FD-74A8-4C91-B318-435CF2B71927}"/>
          </ac:cxnSpMkLst>
        </pc:cxnChg>
        <pc:cxnChg chg="add del">
          <ac:chgData name="chloe-may southway" userId="4c0dc31c8ae8ceba" providerId="LiveId" clId="{88F4A99F-1031-D543-8412-FABDA225B4A4}" dt="2019-11-18T12:27:02.405" v="1048" actId="26606"/>
          <ac:cxnSpMkLst>
            <pc:docMk/>
            <pc:sldMk cId="1261121631" sldId="260"/>
            <ac:cxnSpMk id="100" creationId="{D7162BAB-C25E-4CE9-B87C-F118DC7E7C22}"/>
          </ac:cxnSpMkLst>
        </pc:cxnChg>
        <pc:cxnChg chg="add del">
          <ac:chgData name="chloe-may southway" userId="4c0dc31c8ae8ceba" providerId="LiveId" clId="{88F4A99F-1031-D543-8412-FABDA225B4A4}" dt="2019-11-18T12:27:02.405" v="1048" actId="26606"/>
          <ac:cxnSpMkLst>
            <pc:docMk/>
            <pc:sldMk cId="1261121631" sldId="260"/>
            <ac:cxnSpMk id="106" creationId="{DA26CAE9-74C4-4EDD-8A80-77F79EAA86F4}"/>
          </ac:cxnSpMkLst>
        </pc:cxnChg>
        <pc:cxnChg chg="add del">
          <ac:chgData name="chloe-may southway" userId="4c0dc31c8ae8ceba" providerId="LiveId" clId="{88F4A99F-1031-D543-8412-FABDA225B4A4}" dt="2019-11-18T12:27:02.750" v="1050" actId="26606"/>
          <ac:cxnSpMkLst>
            <pc:docMk/>
            <pc:sldMk cId="1261121631" sldId="260"/>
            <ac:cxnSpMk id="110" creationId="{1C7D2BA4-4B7A-4596-8BCC-5CF715423894}"/>
          </ac:cxnSpMkLst>
        </pc:cxnChg>
        <pc:cxnChg chg="add del">
          <ac:chgData name="chloe-may southway" userId="4c0dc31c8ae8ceba" providerId="LiveId" clId="{88F4A99F-1031-D543-8412-FABDA225B4A4}" dt="2019-11-18T12:27:02.750" v="1050" actId="26606"/>
          <ac:cxnSpMkLst>
            <pc:docMk/>
            <pc:sldMk cId="1261121631" sldId="260"/>
            <ac:cxnSpMk id="111" creationId="{C9D4B225-18E9-4C5B-94D8-2ABE6D161E4A}"/>
          </ac:cxnSpMkLst>
        </pc:cxnChg>
        <pc:cxnChg chg="add del">
          <ac:chgData name="chloe-may southway" userId="4c0dc31c8ae8ceba" providerId="LiveId" clId="{88F4A99F-1031-D543-8412-FABDA225B4A4}" dt="2019-11-18T12:27:02.750" v="1050" actId="26606"/>
          <ac:cxnSpMkLst>
            <pc:docMk/>
            <pc:sldMk cId="1261121631" sldId="260"/>
            <ac:cxnSpMk id="113" creationId="{5CF4C623-16D7-4722-8EFB-A5B0E3BC077D}"/>
          </ac:cxnSpMkLst>
        </pc:cxnChg>
        <pc:cxnChg chg="add del">
          <ac:chgData name="chloe-may southway" userId="4c0dc31c8ae8ceba" providerId="LiveId" clId="{88F4A99F-1031-D543-8412-FABDA225B4A4}" dt="2019-11-18T12:27:02.750" v="1050" actId="26606"/>
          <ac:cxnSpMkLst>
            <pc:docMk/>
            <pc:sldMk cId="1261121631" sldId="260"/>
            <ac:cxnSpMk id="119" creationId="{46AAE0A1-60AD-4190-B85D-2DD8148369C7}"/>
          </ac:cxnSpMkLst>
        </pc:cxnChg>
        <pc:cxnChg chg="add del">
          <ac:chgData name="chloe-may southway" userId="4c0dc31c8ae8ceba" providerId="LiveId" clId="{88F4A99F-1031-D543-8412-FABDA225B4A4}" dt="2019-11-18T12:27:02.927" v="1052" actId="26606"/>
          <ac:cxnSpMkLst>
            <pc:docMk/>
            <pc:sldMk cId="1261121631" sldId="260"/>
            <ac:cxnSpMk id="123" creationId="{FBD463FC-4CA8-4FF4-85A3-AF9F4B98D210}"/>
          </ac:cxnSpMkLst>
        </pc:cxnChg>
        <pc:cxnChg chg="add del">
          <ac:chgData name="chloe-may southway" userId="4c0dc31c8ae8ceba" providerId="LiveId" clId="{88F4A99F-1031-D543-8412-FABDA225B4A4}" dt="2019-11-18T12:27:02.927" v="1052" actId="26606"/>
          <ac:cxnSpMkLst>
            <pc:docMk/>
            <pc:sldMk cId="1261121631" sldId="260"/>
            <ac:cxnSpMk id="124" creationId="{A56012FD-74A8-4C91-B318-435CF2B71927}"/>
          </ac:cxnSpMkLst>
        </pc:cxnChg>
        <pc:cxnChg chg="add del">
          <ac:chgData name="chloe-may southway" userId="4c0dc31c8ae8ceba" providerId="LiveId" clId="{88F4A99F-1031-D543-8412-FABDA225B4A4}" dt="2019-11-18T12:27:03.311" v="1054" actId="26606"/>
          <ac:cxnSpMkLst>
            <pc:docMk/>
            <pc:sldMk cId="1261121631" sldId="260"/>
            <ac:cxnSpMk id="128" creationId="{1C7D2BA4-4B7A-4596-8BCC-5CF715423894}"/>
          </ac:cxnSpMkLst>
        </pc:cxnChg>
        <pc:cxnChg chg="add del">
          <ac:chgData name="chloe-may southway" userId="4c0dc31c8ae8ceba" providerId="LiveId" clId="{88F4A99F-1031-D543-8412-FABDA225B4A4}" dt="2019-11-18T12:27:03.311" v="1054" actId="26606"/>
          <ac:cxnSpMkLst>
            <pc:docMk/>
            <pc:sldMk cId="1261121631" sldId="260"/>
            <ac:cxnSpMk id="129" creationId="{C9D4B225-18E9-4C5B-94D8-2ABE6D161E4A}"/>
          </ac:cxnSpMkLst>
        </pc:cxnChg>
        <pc:cxnChg chg="add del">
          <ac:chgData name="chloe-may southway" userId="4c0dc31c8ae8ceba" providerId="LiveId" clId="{88F4A99F-1031-D543-8412-FABDA225B4A4}" dt="2019-11-18T12:27:03.311" v="1054" actId="26606"/>
          <ac:cxnSpMkLst>
            <pc:docMk/>
            <pc:sldMk cId="1261121631" sldId="260"/>
            <ac:cxnSpMk id="131" creationId="{381B4579-E2EA-4BD7-94FF-0A0BEE135C6B}"/>
          </ac:cxnSpMkLst>
        </pc:cxnChg>
        <pc:cxnChg chg="add del">
          <ac:chgData name="chloe-may southway" userId="4c0dc31c8ae8ceba" providerId="LiveId" clId="{88F4A99F-1031-D543-8412-FABDA225B4A4}" dt="2019-11-18T14:27:29.533" v="1911" actId="26606"/>
          <ac:cxnSpMkLst>
            <pc:docMk/>
            <pc:sldMk cId="1261121631" sldId="260"/>
            <ac:cxnSpMk id="134" creationId="{9EBB0476-5CF0-4F44-8D68-5D42D7AEE43A}"/>
          </ac:cxnSpMkLst>
        </pc:cxnChg>
        <pc:cxnChg chg="add del">
          <ac:chgData name="chloe-may southway" userId="4c0dc31c8ae8ceba" providerId="LiveId" clId="{88F4A99F-1031-D543-8412-FABDA225B4A4}" dt="2019-11-18T12:27:03.311" v="1054" actId="26606"/>
          <ac:cxnSpMkLst>
            <pc:docMk/>
            <pc:sldMk cId="1261121631" sldId="260"/>
            <ac:cxnSpMk id="137" creationId="{C6FAC23C-014D-4AC5-AD1B-36F7D0E7EF32}"/>
          </ac:cxnSpMkLst>
        </pc:cxnChg>
        <pc:cxnChg chg="add del">
          <ac:chgData name="chloe-may southway" userId="4c0dc31c8ae8ceba" providerId="LiveId" clId="{88F4A99F-1031-D543-8412-FABDA225B4A4}" dt="2019-11-18T12:27:03.480" v="1056" actId="26606"/>
          <ac:cxnSpMkLst>
            <pc:docMk/>
            <pc:sldMk cId="1261121631" sldId="260"/>
            <ac:cxnSpMk id="141" creationId="{FBD463FC-4CA8-4FF4-85A3-AF9F4B98D210}"/>
          </ac:cxnSpMkLst>
        </pc:cxnChg>
        <pc:cxnChg chg="add del">
          <ac:chgData name="chloe-may southway" userId="4c0dc31c8ae8ceba" providerId="LiveId" clId="{88F4A99F-1031-D543-8412-FABDA225B4A4}" dt="2019-11-18T12:27:03.480" v="1056" actId="26606"/>
          <ac:cxnSpMkLst>
            <pc:docMk/>
            <pc:sldMk cId="1261121631" sldId="260"/>
            <ac:cxnSpMk id="142" creationId="{A56012FD-74A8-4C91-B318-435CF2B71927}"/>
          </ac:cxnSpMkLst>
        </pc:cxnChg>
        <pc:cxnChg chg="add del">
          <ac:chgData name="chloe-may southway" userId="4c0dc31c8ae8ceba" providerId="LiveId" clId="{88F4A99F-1031-D543-8412-FABDA225B4A4}" dt="2019-11-18T12:27:04.097" v="1058" actId="26606"/>
          <ac:cxnSpMkLst>
            <pc:docMk/>
            <pc:sldMk cId="1261121631" sldId="260"/>
            <ac:cxnSpMk id="146" creationId="{FBD463FC-4CA8-4FF4-85A3-AF9F4B98D210}"/>
          </ac:cxnSpMkLst>
        </pc:cxnChg>
        <pc:cxnChg chg="add del">
          <ac:chgData name="chloe-may southway" userId="4c0dc31c8ae8ceba" providerId="LiveId" clId="{88F4A99F-1031-D543-8412-FABDA225B4A4}" dt="2019-11-18T12:27:04.097" v="1058" actId="26606"/>
          <ac:cxnSpMkLst>
            <pc:docMk/>
            <pc:sldMk cId="1261121631" sldId="260"/>
            <ac:cxnSpMk id="147" creationId="{A56012FD-74A8-4C91-B318-435CF2B71927}"/>
          </ac:cxnSpMkLst>
        </pc:cxnChg>
        <pc:cxnChg chg="add del">
          <ac:chgData name="chloe-may southway" userId="4c0dc31c8ae8ceba" providerId="LiveId" clId="{88F4A99F-1031-D543-8412-FABDA225B4A4}" dt="2019-11-18T12:27:04.097" v="1058" actId="26606"/>
          <ac:cxnSpMkLst>
            <pc:docMk/>
            <pc:sldMk cId="1261121631" sldId="260"/>
            <ac:cxnSpMk id="149" creationId="{C884B8F8-FDC9-498B-9960-5D7260AFCB03}"/>
          </ac:cxnSpMkLst>
        </pc:cxnChg>
        <pc:cxnChg chg="add del">
          <ac:chgData name="chloe-may southway" userId="4c0dc31c8ae8ceba" providerId="LiveId" clId="{88F4A99F-1031-D543-8412-FABDA225B4A4}" dt="2019-11-18T12:27:04.097" v="1058" actId="26606"/>
          <ac:cxnSpMkLst>
            <pc:docMk/>
            <pc:sldMk cId="1261121631" sldId="260"/>
            <ac:cxnSpMk id="152" creationId="{A24DAE64-2302-42EA-8239-F2F0775CA5AD}"/>
          </ac:cxnSpMkLst>
        </pc:cxnChg>
        <pc:cxnChg chg="add del">
          <ac:chgData name="chloe-may southway" userId="4c0dc31c8ae8ceba" providerId="LiveId" clId="{88F4A99F-1031-D543-8412-FABDA225B4A4}" dt="2019-11-18T14:01:35.185" v="1483" actId="26606"/>
          <ac:cxnSpMkLst>
            <pc:docMk/>
            <pc:sldMk cId="1261121631" sldId="260"/>
            <ac:cxnSpMk id="156" creationId="{FBD463FC-4CA8-4FF4-85A3-AF9F4B98D210}"/>
          </ac:cxnSpMkLst>
        </pc:cxnChg>
        <pc:cxnChg chg="add del">
          <ac:chgData name="chloe-may southway" userId="4c0dc31c8ae8ceba" providerId="LiveId" clId="{88F4A99F-1031-D543-8412-FABDA225B4A4}" dt="2019-11-18T14:01:35.185" v="1483" actId="26606"/>
          <ac:cxnSpMkLst>
            <pc:docMk/>
            <pc:sldMk cId="1261121631" sldId="260"/>
            <ac:cxnSpMk id="157" creationId="{A56012FD-74A8-4C91-B318-435CF2B71927}"/>
          </ac:cxnSpMkLst>
        </pc:cxnChg>
        <pc:cxnChg chg="add del">
          <ac:chgData name="chloe-may southway" userId="4c0dc31c8ae8ceba" providerId="LiveId" clId="{88F4A99F-1031-D543-8412-FABDA225B4A4}" dt="2019-11-18T14:03:06.159" v="1576" actId="26606"/>
          <ac:cxnSpMkLst>
            <pc:docMk/>
            <pc:sldMk cId="1261121631" sldId="260"/>
            <ac:cxnSpMk id="161" creationId="{FBD463FC-4CA8-4FF4-85A3-AF9F4B98D210}"/>
          </ac:cxnSpMkLst>
        </pc:cxnChg>
        <pc:cxnChg chg="add del">
          <ac:chgData name="chloe-may southway" userId="4c0dc31c8ae8ceba" providerId="LiveId" clId="{88F4A99F-1031-D543-8412-FABDA225B4A4}" dt="2019-11-18T14:03:06.159" v="1576" actId="26606"/>
          <ac:cxnSpMkLst>
            <pc:docMk/>
            <pc:sldMk cId="1261121631" sldId="260"/>
            <ac:cxnSpMk id="162" creationId="{A56012FD-74A8-4C91-B318-435CF2B71927}"/>
          </ac:cxnSpMkLst>
        </pc:cxnChg>
        <pc:cxnChg chg="add del">
          <ac:chgData name="chloe-may southway" userId="4c0dc31c8ae8ceba" providerId="LiveId" clId="{88F4A99F-1031-D543-8412-FABDA225B4A4}" dt="2019-11-18T14:03:06.159" v="1576" actId="26606"/>
          <ac:cxnSpMkLst>
            <pc:docMk/>
            <pc:sldMk cId="1261121631" sldId="260"/>
            <ac:cxnSpMk id="164" creationId="{C884B8F8-FDC9-498B-9960-5D7260AFCB03}"/>
          </ac:cxnSpMkLst>
        </pc:cxnChg>
        <pc:cxnChg chg="add del">
          <ac:chgData name="chloe-may southway" userId="4c0dc31c8ae8ceba" providerId="LiveId" clId="{88F4A99F-1031-D543-8412-FABDA225B4A4}" dt="2019-11-18T14:03:06.159" v="1576" actId="26606"/>
          <ac:cxnSpMkLst>
            <pc:docMk/>
            <pc:sldMk cId="1261121631" sldId="260"/>
            <ac:cxnSpMk id="167" creationId="{A24DAE64-2302-42EA-8239-F2F0775CA5AD}"/>
          </ac:cxnSpMkLst>
        </pc:cxnChg>
        <pc:cxnChg chg="add del">
          <ac:chgData name="chloe-may southway" userId="4c0dc31c8ae8ceba" providerId="LiveId" clId="{88F4A99F-1031-D543-8412-FABDA225B4A4}" dt="2019-11-18T14:02:47.367" v="1561" actId="26606"/>
          <ac:cxnSpMkLst>
            <pc:docMk/>
            <pc:sldMk cId="1261121631" sldId="260"/>
            <ac:cxnSpMk id="171" creationId="{2924498D-E084-44BE-A196-CFCE35564350}"/>
          </ac:cxnSpMkLst>
        </pc:cxnChg>
        <pc:cxnChg chg="add del">
          <ac:chgData name="chloe-may southway" userId="4c0dc31c8ae8ceba" providerId="LiveId" clId="{88F4A99F-1031-D543-8412-FABDA225B4A4}" dt="2019-11-18T14:02:47.367" v="1561" actId="26606"/>
          <ac:cxnSpMkLst>
            <pc:docMk/>
            <pc:sldMk cId="1261121631" sldId="260"/>
            <ac:cxnSpMk id="172" creationId="{14C12901-9FCC-461E-A64A-89B4791235E9}"/>
          </ac:cxnSpMkLst>
        </pc:cxnChg>
        <pc:cxnChg chg="add del">
          <ac:chgData name="chloe-may southway" userId="4c0dc31c8ae8ceba" providerId="LiveId" clId="{88F4A99F-1031-D543-8412-FABDA225B4A4}" dt="2019-11-18T14:02:47.367" v="1561" actId="26606"/>
          <ac:cxnSpMkLst>
            <pc:docMk/>
            <pc:sldMk cId="1261121631" sldId="260"/>
            <ac:cxnSpMk id="173" creationId="{9EC65442-F244-409C-BF44-C5D6472E810A}"/>
          </ac:cxnSpMkLst>
        </pc:cxnChg>
        <pc:cxnChg chg="add del">
          <ac:chgData name="chloe-may southway" userId="4c0dc31c8ae8ceba" providerId="LiveId" clId="{88F4A99F-1031-D543-8412-FABDA225B4A4}" dt="2019-11-18T14:02:48.500" v="1563" actId="26606"/>
          <ac:cxnSpMkLst>
            <pc:docMk/>
            <pc:sldMk cId="1261121631" sldId="260"/>
            <ac:cxnSpMk id="177" creationId="{2924498D-E084-44BE-A196-CFCE35564350}"/>
          </ac:cxnSpMkLst>
        </pc:cxnChg>
        <pc:cxnChg chg="add del">
          <ac:chgData name="chloe-may southway" userId="4c0dc31c8ae8ceba" providerId="LiveId" clId="{88F4A99F-1031-D543-8412-FABDA225B4A4}" dt="2019-11-18T14:02:48.500" v="1563" actId="26606"/>
          <ac:cxnSpMkLst>
            <pc:docMk/>
            <pc:sldMk cId="1261121631" sldId="260"/>
            <ac:cxnSpMk id="178" creationId="{14C12901-9FCC-461E-A64A-89B4791235E9}"/>
          </ac:cxnSpMkLst>
        </pc:cxnChg>
        <pc:cxnChg chg="add del">
          <ac:chgData name="chloe-may southway" userId="4c0dc31c8ae8ceba" providerId="LiveId" clId="{88F4A99F-1031-D543-8412-FABDA225B4A4}" dt="2019-11-18T14:02:49.817" v="1565" actId="26606"/>
          <ac:cxnSpMkLst>
            <pc:docMk/>
            <pc:sldMk cId="1261121631" sldId="260"/>
            <ac:cxnSpMk id="181" creationId="{05C73161-1E4E-4E6A-91B2-E885CF8FFBA6}"/>
          </ac:cxnSpMkLst>
        </pc:cxnChg>
        <pc:cxnChg chg="add del">
          <ac:chgData name="chloe-may southway" userId="4c0dc31c8ae8ceba" providerId="LiveId" clId="{88F4A99F-1031-D543-8412-FABDA225B4A4}" dt="2019-11-18T14:02:49.817" v="1565" actId="26606"/>
          <ac:cxnSpMkLst>
            <pc:docMk/>
            <pc:sldMk cId="1261121631" sldId="260"/>
            <ac:cxnSpMk id="184" creationId="{2924498D-E084-44BE-A196-CFCE35564350}"/>
          </ac:cxnSpMkLst>
        </pc:cxnChg>
        <pc:cxnChg chg="add del">
          <ac:chgData name="chloe-may southway" userId="4c0dc31c8ae8ceba" providerId="LiveId" clId="{88F4A99F-1031-D543-8412-FABDA225B4A4}" dt="2019-11-18T14:02:49.817" v="1565" actId="26606"/>
          <ac:cxnSpMkLst>
            <pc:docMk/>
            <pc:sldMk cId="1261121631" sldId="260"/>
            <ac:cxnSpMk id="185" creationId="{14C12901-9FCC-461E-A64A-89B4791235E9}"/>
          </ac:cxnSpMkLst>
        </pc:cxnChg>
        <pc:cxnChg chg="add del">
          <ac:chgData name="chloe-may southway" userId="4c0dc31c8ae8ceba" providerId="LiveId" clId="{88F4A99F-1031-D543-8412-FABDA225B4A4}" dt="2019-11-18T14:02:51.149" v="1567" actId="26606"/>
          <ac:cxnSpMkLst>
            <pc:docMk/>
            <pc:sldMk cId="1261121631" sldId="260"/>
            <ac:cxnSpMk id="195" creationId="{2924498D-E084-44BE-A196-CFCE35564350}"/>
          </ac:cxnSpMkLst>
        </pc:cxnChg>
        <pc:cxnChg chg="add del">
          <ac:chgData name="chloe-may southway" userId="4c0dc31c8ae8ceba" providerId="LiveId" clId="{88F4A99F-1031-D543-8412-FABDA225B4A4}" dt="2019-11-18T14:02:51.149" v="1567" actId="26606"/>
          <ac:cxnSpMkLst>
            <pc:docMk/>
            <pc:sldMk cId="1261121631" sldId="260"/>
            <ac:cxnSpMk id="196" creationId="{14C12901-9FCC-461E-A64A-89B4791235E9}"/>
          </ac:cxnSpMkLst>
        </pc:cxnChg>
        <pc:cxnChg chg="add del">
          <ac:chgData name="chloe-may southway" userId="4c0dc31c8ae8ceba" providerId="LiveId" clId="{88F4A99F-1031-D543-8412-FABDA225B4A4}" dt="2019-11-18T14:02:54.996" v="1569" actId="26606"/>
          <ac:cxnSpMkLst>
            <pc:docMk/>
            <pc:sldMk cId="1261121631" sldId="260"/>
            <ac:cxnSpMk id="205" creationId="{2924498D-E084-44BE-A196-CFCE35564350}"/>
          </ac:cxnSpMkLst>
        </pc:cxnChg>
        <pc:cxnChg chg="add del">
          <ac:chgData name="chloe-may southway" userId="4c0dc31c8ae8ceba" providerId="LiveId" clId="{88F4A99F-1031-D543-8412-FABDA225B4A4}" dt="2019-11-18T14:02:54.996" v="1569" actId="26606"/>
          <ac:cxnSpMkLst>
            <pc:docMk/>
            <pc:sldMk cId="1261121631" sldId="260"/>
            <ac:cxnSpMk id="206" creationId="{14C12901-9FCC-461E-A64A-89B4791235E9}"/>
          </ac:cxnSpMkLst>
        </pc:cxnChg>
        <pc:cxnChg chg="add del">
          <ac:chgData name="chloe-may southway" userId="4c0dc31c8ae8ceba" providerId="LiveId" clId="{88F4A99F-1031-D543-8412-FABDA225B4A4}" dt="2019-11-18T14:02:56.087" v="1571" actId="26606"/>
          <ac:cxnSpMkLst>
            <pc:docMk/>
            <pc:sldMk cId="1261121631" sldId="260"/>
            <ac:cxnSpMk id="213" creationId="{2924498D-E084-44BE-A196-CFCE35564350}"/>
          </ac:cxnSpMkLst>
        </pc:cxnChg>
        <pc:cxnChg chg="add del">
          <ac:chgData name="chloe-may southway" userId="4c0dc31c8ae8ceba" providerId="LiveId" clId="{88F4A99F-1031-D543-8412-FABDA225B4A4}" dt="2019-11-18T14:02:56.087" v="1571" actId="26606"/>
          <ac:cxnSpMkLst>
            <pc:docMk/>
            <pc:sldMk cId="1261121631" sldId="260"/>
            <ac:cxnSpMk id="214" creationId="{14C12901-9FCC-461E-A64A-89B4791235E9}"/>
          </ac:cxnSpMkLst>
        </pc:cxnChg>
        <pc:cxnChg chg="add del">
          <ac:chgData name="chloe-may southway" userId="4c0dc31c8ae8ceba" providerId="LiveId" clId="{88F4A99F-1031-D543-8412-FABDA225B4A4}" dt="2019-11-18T14:02:57.455" v="1573" actId="26606"/>
          <ac:cxnSpMkLst>
            <pc:docMk/>
            <pc:sldMk cId="1261121631" sldId="260"/>
            <ac:cxnSpMk id="220" creationId="{2924498D-E084-44BE-A196-CFCE35564350}"/>
          </ac:cxnSpMkLst>
        </pc:cxnChg>
        <pc:cxnChg chg="add del">
          <ac:chgData name="chloe-may southway" userId="4c0dc31c8ae8ceba" providerId="LiveId" clId="{88F4A99F-1031-D543-8412-FABDA225B4A4}" dt="2019-11-18T14:02:57.455" v="1573" actId="26606"/>
          <ac:cxnSpMkLst>
            <pc:docMk/>
            <pc:sldMk cId="1261121631" sldId="260"/>
            <ac:cxnSpMk id="221" creationId="{14C12901-9FCC-461E-A64A-89B4791235E9}"/>
          </ac:cxnSpMkLst>
        </pc:cxnChg>
        <pc:cxnChg chg="add del">
          <ac:chgData name="chloe-may southway" userId="4c0dc31c8ae8ceba" providerId="LiveId" clId="{88F4A99F-1031-D543-8412-FABDA225B4A4}" dt="2019-11-18T14:03:06.133" v="1575" actId="26606"/>
          <ac:cxnSpMkLst>
            <pc:docMk/>
            <pc:sldMk cId="1261121631" sldId="260"/>
            <ac:cxnSpMk id="230" creationId="{2924498D-E084-44BE-A196-CFCE35564350}"/>
          </ac:cxnSpMkLst>
        </pc:cxnChg>
        <pc:cxnChg chg="add del">
          <ac:chgData name="chloe-may southway" userId="4c0dc31c8ae8ceba" providerId="LiveId" clId="{88F4A99F-1031-D543-8412-FABDA225B4A4}" dt="2019-11-18T14:03:06.133" v="1575" actId="26606"/>
          <ac:cxnSpMkLst>
            <pc:docMk/>
            <pc:sldMk cId="1261121631" sldId="260"/>
            <ac:cxnSpMk id="231" creationId="{14C12901-9FCC-461E-A64A-89B4791235E9}"/>
          </ac:cxnSpMkLst>
        </pc:cxnChg>
        <pc:cxnChg chg="add del">
          <ac:chgData name="chloe-may southway" userId="4c0dc31c8ae8ceba" providerId="LiveId" clId="{88F4A99F-1031-D543-8412-FABDA225B4A4}" dt="2019-11-18T14:04:23.697" v="1591" actId="26606"/>
          <ac:cxnSpMkLst>
            <pc:docMk/>
            <pc:sldMk cId="1261121631" sldId="260"/>
            <ac:cxnSpMk id="237" creationId="{2924498D-E084-44BE-A196-CFCE35564350}"/>
          </ac:cxnSpMkLst>
        </pc:cxnChg>
        <pc:cxnChg chg="add del">
          <ac:chgData name="chloe-may southway" userId="4c0dc31c8ae8ceba" providerId="LiveId" clId="{88F4A99F-1031-D543-8412-FABDA225B4A4}" dt="2019-11-18T14:04:23.697" v="1591" actId="26606"/>
          <ac:cxnSpMkLst>
            <pc:docMk/>
            <pc:sldMk cId="1261121631" sldId="260"/>
            <ac:cxnSpMk id="238" creationId="{14C12901-9FCC-461E-A64A-89B4791235E9}"/>
          </ac:cxnSpMkLst>
        </pc:cxnChg>
        <pc:cxnChg chg="add del">
          <ac:chgData name="chloe-may southway" userId="4c0dc31c8ae8ceba" providerId="LiveId" clId="{88F4A99F-1031-D543-8412-FABDA225B4A4}" dt="2019-11-18T14:04:23.697" v="1591" actId="26606"/>
          <ac:cxnSpMkLst>
            <pc:docMk/>
            <pc:sldMk cId="1261121631" sldId="260"/>
            <ac:cxnSpMk id="240" creationId="{9EC65442-F244-409C-BF44-C5D6472E810A}"/>
          </ac:cxnSpMkLst>
        </pc:cxnChg>
        <pc:cxnChg chg="add del">
          <ac:chgData name="chloe-may southway" userId="4c0dc31c8ae8ceba" providerId="LiveId" clId="{88F4A99F-1031-D543-8412-FABDA225B4A4}" dt="2019-11-18T14:04:16.985" v="1580" actId="26606"/>
          <ac:cxnSpMkLst>
            <pc:docMk/>
            <pc:sldMk cId="1261121631" sldId="260"/>
            <ac:cxnSpMk id="243" creationId="{FBD463FC-4CA8-4FF4-85A3-AF9F4B98D210}"/>
          </ac:cxnSpMkLst>
        </pc:cxnChg>
        <pc:cxnChg chg="add del">
          <ac:chgData name="chloe-may southway" userId="4c0dc31c8ae8ceba" providerId="LiveId" clId="{88F4A99F-1031-D543-8412-FABDA225B4A4}" dt="2019-11-18T14:04:16.985" v="1580" actId="26606"/>
          <ac:cxnSpMkLst>
            <pc:docMk/>
            <pc:sldMk cId="1261121631" sldId="260"/>
            <ac:cxnSpMk id="244" creationId="{A56012FD-74A8-4C91-B318-435CF2B71927}"/>
          </ac:cxnSpMkLst>
        </pc:cxnChg>
        <pc:cxnChg chg="add del">
          <ac:chgData name="chloe-may southway" userId="4c0dc31c8ae8ceba" providerId="LiveId" clId="{88F4A99F-1031-D543-8412-FABDA225B4A4}" dt="2019-11-18T14:04:16.985" v="1580" actId="26606"/>
          <ac:cxnSpMkLst>
            <pc:docMk/>
            <pc:sldMk cId="1261121631" sldId="260"/>
            <ac:cxnSpMk id="245" creationId="{C884B8F8-FDC9-498B-9960-5D7260AFCB03}"/>
          </ac:cxnSpMkLst>
        </pc:cxnChg>
        <pc:cxnChg chg="add del">
          <ac:chgData name="chloe-may southway" userId="4c0dc31c8ae8ceba" providerId="LiveId" clId="{88F4A99F-1031-D543-8412-FABDA225B4A4}" dt="2019-11-18T14:04:16.985" v="1580" actId="26606"/>
          <ac:cxnSpMkLst>
            <pc:docMk/>
            <pc:sldMk cId="1261121631" sldId="260"/>
            <ac:cxnSpMk id="248" creationId="{A24DAE64-2302-42EA-8239-F2F0775CA5AD}"/>
          </ac:cxnSpMkLst>
        </pc:cxnChg>
        <pc:cxnChg chg="add del">
          <ac:chgData name="chloe-may southway" userId="4c0dc31c8ae8ceba" providerId="LiveId" clId="{88F4A99F-1031-D543-8412-FABDA225B4A4}" dt="2019-11-18T14:04:18.244" v="1582" actId="26606"/>
          <ac:cxnSpMkLst>
            <pc:docMk/>
            <pc:sldMk cId="1261121631" sldId="260"/>
            <ac:cxnSpMk id="252" creationId="{FBD463FC-4CA8-4FF4-85A3-AF9F4B98D210}"/>
          </ac:cxnSpMkLst>
        </pc:cxnChg>
        <pc:cxnChg chg="add del">
          <ac:chgData name="chloe-may southway" userId="4c0dc31c8ae8ceba" providerId="LiveId" clId="{88F4A99F-1031-D543-8412-FABDA225B4A4}" dt="2019-11-18T14:04:18.244" v="1582" actId="26606"/>
          <ac:cxnSpMkLst>
            <pc:docMk/>
            <pc:sldMk cId="1261121631" sldId="260"/>
            <ac:cxnSpMk id="253" creationId="{A56012FD-74A8-4C91-B318-435CF2B71927}"/>
          </ac:cxnSpMkLst>
        </pc:cxnChg>
        <pc:cxnChg chg="add del">
          <ac:chgData name="chloe-may southway" userId="4c0dc31c8ae8ceba" providerId="LiveId" clId="{88F4A99F-1031-D543-8412-FABDA225B4A4}" dt="2019-11-18T14:04:19.582" v="1584" actId="26606"/>
          <ac:cxnSpMkLst>
            <pc:docMk/>
            <pc:sldMk cId="1261121631" sldId="260"/>
            <ac:cxnSpMk id="257" creationId="{FBD463FC-4CA8-4FF4-85A3-AF9F4B98D210}"/>
          </ac:cxnSpMkLst>
        </pc:cxnChg>
        <pc:cxnChg chg="add del">
          <ac:chgData name="chloe-may southway" userId="4c0dc31c8ae8ceba" providerId="LiveId" clId="{88F4A99F-1031-D543-8412-FABDA225B4A4}" dt="2019-11-18T14:04:19.582" v="1584" actId="26606"/>
          <ac:cxnSpMkLst>
            <pc:docMk/>
            <pc:sldMk cId="1261121631" sldId="260"/>
            <ac:cxnSpMk id="258" creationId="{A56012FD-74A8-4C91-B318-435CF2B71927}"/>
          </ac:cxnSpMkLst>
        </pc:cxnChg>
        <pc:cxnChg chg="add del">
          <ac:chgData name="chloe-may southway" userId="4c0dc31c8ae8ceba" providerId="LiveId" clId="{88F4A99F-1031-D543-8412-FABDA225B4A4}" dt="2019-11-18T14:04:19.582" v="1584" actId="26606"/>
          <ac:cxnSpMkLst>
            <pc:docMk/>
            <pc:sldMk cId="1261121631" sldId="260"/>
            <ac:cxnSpMk id="260" creationId="{373AAE2E-5D6B-4952-A4BB-546C49F8DE4B}"/>
          </ac:cxnSpMkLst>
        </pc:cxnChg>
        <pc:cxnChg chg="add del">
          <ac:chgData name="chloe-may southway" userId="4c0dc31c8ae8ceba" providerId="LiveId" clId="{88F4A99F-1031-D543-8412-FABDA225B4A4}" dt="2019-11-18T14:04:20.914" v="1586" actId="26606"/>
          <ac:cxnSpMkLst>
            <pc:docMk/>
            <pc:sldMk cId="1261121631" sldId="260"/>
            <ac:cxnSpMk id="265" creationId="{1C7D2BA4-4B7A-4596-8BCC-5CF715423894}"/>
          </ac:cxnSpMkLst>
        </pc:cxnChg>
        <pc:cxnChg chg="add del">
          <ac:chgData name="chloe-may southway" userId="4c0dc31c8ae8ceba" providerId="LiveId" clId="{88F4A99F-1031-D543-8412-FABDA225B4A4}" dt="2019-11-18T14:04:20.914" v="1586" actId="26606"/>
          <ac:cxnSpMkLst>
            <pc:docMk/>
            <pc:sldMk cId="1261121631" sldId="260"/>
            <ac:cxnSpMk id="266" creationId="{C9D4B225-18E9-4C5B-94D8-2ABE6D161E4A}"/>
          </ac:cxnSpMkLst>
        </pc:cxnChg>
        <pc:cxnChg chg="add del">
          <ac:chgData name="chloe-may southway" userId="4c0dc31c8ae8ceba" providerId="LiveId" clId="{88F4A99F-1031-D543-8412-FABDA225B4A4}" dt="2019-11-18T14:04:20.914" v="1586" actId="26606"/>
          <ac:cxnSpMkLst>
            <pc:docMk/>
            <pc:sldMk cId="1261121631" sldId="260"/>
            <ac:cxnSpMk id="268" creationId="{381B4579-E2EA-4BD7-94FF-0A0BEE135C6B}"/>
          </ac:cxnSpMkLst>
        </pc:cxnChg>
        <pc:cxnChg chg="add del">
          <ac:chgData name="chloe-may southway" userId="4c0dc31c8ae8ceba" providerId="LiveId" clId="{88F4A99F-1031-D543-8412-FABDA225B4A4}" dt="2019-11-18T14:04:20.914" v="1586" actId="26606"/>
          <ac:cxnSpMkLst>
            <pc:docMk/>
            <pc:sldMk cId="1261121631" sldId="260"/>
            <ac:cxnSpMk id="273" creationId="{C6FAC23C-014D-4AC5-AD1B-36F7D0E7EF32}"/>
          </ac:cxnSpMkLst>
        </pc:cxnChg>
        <pc:cxnChg chg="add del">
          <ac:chgData name="chloe-may southway" userId="4c0dc31c8ae8ceba" providerId="LiveId" clId="{88F4A99F-1031-D543-8412-FABDA225B4A4}" dt="2019-11-18T14:04:22.325" v="1588" actId="26606"/>
          <ac:cxnSpMkLst>
            <pc:docMk/>
            <pc:sldMk cId="1261121631" sldId="260"/>
            <ac:cxnSpMk id="277" creationId="{1C7D2BA4-4B7A-4596-8BCC-5CF715423894}"/>
          </ac:cxnSpMkLst>
        </pc:cxnChg>
        <pc:cxnChg chg="add del">
          <ac:chgData name="chloe-may southway" userId="4c0dc31c8ae8ceba" providerId="LiveId" clId="{88F4A99F-1031-D543-8412-FABDA225B4A4}" dt="2019-11-18T14:04:22.325" v="1588" actId="26606"/>
          <ac:cxnSpMkLst>
            <pc:docMk/>
            <pc:sldMk cId="1261121631" sldId="260"/>
            <ac:cxnSpMk id="278" creationId="{C9D4B225-18E9-4C5B-94D8-2ABE6D161E4A}"/>
          </ac:cxnSpMkLst>
        </pc:cxnChg>
        <pc:cxnChg chg="add del">
          <ac:chgData name="chloe-may southway" userId="4c0dc31c8ae8ceba" providerId="LiveId" clId="{88F4A99F-1031-D543-8412-FABDA225B4A4}" dt="2019-11-18T14:04:22.325" v="1588" actId="26606"/>
          <ac:cxnSpMkLst>
            <pc:docMk/>
            <pc:sldMk cId="1261121631" sldId="260"/>
            <ac:cxnSpMk id="280" creationId="{28A657A7-C4E5-425B-98FA-BB817FF7BFB0}"/>
          </ac:cxnSpMkLst>
        </pc:cxnChg>
        <pc:cxnChg chg="add del">
          <ac:chgData name="chloe-may southway" userId="4c0dc31c8ae8ceba" providerId="LiveId" clId="{88F4A99F-1031-D543-8412-FABDA225B4A4}" dt="2019-11-18T14:04:22.325" v="1588" actId="26606"/>
          <ac:cxnSpMkLst>
            <pc:docMk/>
            <pc:sldMk cId="1261121631" sldId="260"/>
            <ac:cxnSpMk id="286" creationId="{A3C86EB9-7FA9-42F7-B348-A7FD17436A94}"/>
          </ac:cxnSpMkLst>
        </pc:cxnChg>
        <pc:cxnChg chg="add del">
          <ac:chgData name="chloe-may southway" userId="4c0dc31c8ae8ceba" providerId="LiveId" clId="{88F4A99F-1031-D543-8412-FABDA225B4A4}" dt="2019-11-18T14:04:23.670" v="1590" actId="26606"/>
          <ac:cxnSpMkLst>
            <pc:docMk/>
            <pc:sldMk cId="1261121631" sldId="260"/>
            <ac:cxnSpMk id="290" creationId="{1C7D2BA4-4B7A-4596-8BCC-5CF715423894}"/>
          </ac:cxnSpMkLst>
        </pc:cxnChg>
        <pc:cxnChg chg="add del">
          <ac:chgData name="chloe-may southway" userId="4c0dc31c8ae8ceba" providerId="LiveId" clId="{88F4A99F-1031-D543-8412-FABDA225B4A4}" dt="2019-11-18T14:04:23.670" v="1590" actId="26606"/>
          <ac:cxnSpMkLst>
            <pc:docMk/>
            <pc:sldMk cId="1261121631" sldId="260"/>
            <ac:cxnSpMk id="291" creationId="{C9D4B225-18E9-4C5B-94D8-2ABE6D161E4A}"/>
          </ac:cxnSpMkLst>
        </pc:cxnChg>
        <pc:cxnChg chg="add del">
          <ac:chgData name="chloe-may southway" userId="4c0dc31c8ae8ceba" providerId="LiveId" clId="{88F4A99F-1031-D543-8412-FABDA225B4A4}" dt="2019-11-18T14:04:23.670" v="1590" actId="26606"/>
          <ac:cxnSpMkLst>
            <pc:docMk/>
            <pc:sldMk cId="1261121631" sldId="260"/>
            <ac:cxnSpMk id="293" creationId="{381B4579-E2EA-4BD7-94FF-0A0BEE135C6B}"/>
          </ac:cxnSpMkLst>
        </pc:cxnChg>
        <pc:cxnChg chg="add del">
          <ac:chgData name="chloe-may southway" userId="4c0dc31c8ae8ceba" providerId="LiveId" clId="{88F4A99F-1031-D543-8412-FABDA225B4A4}" dt="2019-11-18T14:04:23.670" v="1590" actId="26606"/>
          <ac:cxnSpMkLst>
            <pc:docMk/>
            <pc:sldMk cId="1261121631" sldId="260"/>
            <ac:cxnSpMk id="299" creationId="{C6FAC23C-014D-4AC5-AD1B-36F7D0E7EF32}"/>
          </ac:cxnSpMkLst>
        </pc:cxnChg>
        <pc:cxnChg chg="add del">
          <ac:chgData name="chloe-may southway" userId="4c0dc31c8ae8ceba" providerId="LiveId" clId="{88F4A99F-1031-D543-8412-FABDA225B4A4}" dt="2019-11-18T14:27:42.540" v="1938" actId="26606"/>
          <ac:cxnSpMkLst>
            <pc:docMk/>
            <pc:sldMk cId="1261121631" sldId="260"/>
            <ac:cxnSpMk id="303" creationId="{FBD463FC-4CA8-4FF4-85A3-AF9F4B98D210}"/>
          </ac:cxnSpMkLst>
        </pc:cxnChg>
        <pc:cxnChg chg="add del">
          <ac:chgData name="chloe-may southway" userId="4c0dc31c8ae8ceba" providerId="LiveId" clId="{88F4A99F-1031-D543-8412-FABDA225B4A4}" dt="2019-11-18T14:27:42.540" v="1938" actId="26606"/>
          <ac:cxnSpMkLst>
            <pc:docMk/>
            <pc:sldMk cId="1261121631" sldId="260"/>
            <ac:cxnSpMk id="304" creationId="{A56012FD-74A8-4C91-B318-435CF2B71927}"/>
          </ac:cxnSpMkLst>
        </pc:cxnChg>
        <pc:cxnChg chg="add del">
          <ac:chgData name="chloe-may southway" userId="4c0dc31c8ae8ceba" providerId="LiveId" clId="{88F4A99F-1031-D543-8412-FABDA225B4A4}" dt="2019-11-18T14:27:42.540" v="1938" actId="26606"/>
          <ac:cxnSpMkLst>
            <pc:docMk/>
            <pc:sldMk cId="1261121631" sldId="260"/>
            <ac:cxnSpMk id="306" creationId="{373AAE2E-5D6B-4952-A4BB-546C49F8DE4B}"/>
          </ac:cxnSpMkLst>
        </pc:cxnChg>
        <pc:cxnChg chg="add del">
          <ac:chgData name="chloe-may southway" userId="4c0dc31c8ae8ceba" providerId="LiveId" clId="{88F4A99F-1031-D543-8412-FABDA225B4A4}" dt="2019-11-18T14:27:29.533" v="1911" actId="26606"/>
          <ac:cxnSpMkLst>
            <pc:docMk/>
            <pc:sldMk cId="1261121631" sldId="260"/>
            <ac:cxnSpMk id="312" creationId="{8042755C-F24C-4D08-8E4C-E646382C3634}"/>
          </ac:cxnSpMkLst>
        </pc:cxnChg>
        <pc:cxnChg chg="add del">
          <ac:chgData name="chloe-may southway" userId="4c0dc31c8ae8ceba" providerId="LiveId" clId="{88F4A99F-1031-D543-8412-FABDA225B4A4}" dt="2019-11-18T14:27:29.533" v="1911" actId="26606"/>
          <ac:cxnSpMkLst>
            <pc:docMk/>
            <pc:sldMk cId="1261121631" sldId="260"/>
            <ac:cxnSpMk id="313" creationId="{63E94A00-1A92-47F4-9E2D-E51DFF9016D4}"/>
          </ac:cxnSpMkLst>
        </pc:cxnChg>
        <pc:cxnChg chg="add del">
          <ac:chgData name="chloe-may southway" userId="4c0dc31c8ae8ceba" providerId="LiveId" clId="{88F4A99F-1031-D543-8412-FABDA225B4A4}" dt="2019-11-18T14:27:29.533" v="1911" actId="26606"/>
          <ac:cxnSpMkLst>
            <pc:docMk/>
            <pc:sldMk cId="1261121631" sldId="260"/>
            <ac:cxnSpMk id="325" creationId="{FE1A49CE-B63D-457A-A180-1C883E1A63D2}"/>
          </ac:cxnSpMkLst>
        </pc:cxnChg>
        <pc:cxnChg chg="add del">
          <ac:chgData name="chloe-may southway" userId="4c0dc31c8ae8ceba" providerId="LiveId" clId="{88F4A99F-1031-D543-8412-FABDA225B4A4}" dt="2019-11-18T14:27:30.433" v="1913" actId="26606"/>
          <ac:cxnSpMkLst>
            <pc:docMk/>
            <pc:sldMk cId="1261121631" sldId="260"/>
            <ac:cxnSpMk id="329" creationId="{2924498D-E084-44BE-A196-CFCE35564350}"/>
          </ac:cxnSpMkLst>
        </pc:cxnChg>
        <pc:cxnChg chg="add del">
          <ac:chgData name="chloe-may southway" userId="4c0dc31c8ae8ceba" providerId="LiveId" clId="{88F4A99F-1031-D543-8412-FABDA225B4A4}" dt="2019-11-18T14:27:30.433" v="1913" actId="26606"/>
          <ac:cxnSpMkLst>
            <pc:docMk/>
            <pc:sldMk cId="1261121631" sldId="260"/>
            <ac:cxnSpMk id="330" creationId="{14C12901-9FCC-461E-A64A-89B4791235E9}"/>
          </ac:cxnSpMkLst>
        </pc:cxnChg>
        <pc:cxnChg chg="add del">
          <ac:chgData name="chloe-may southway" userId="4c0dc31c8ae8ceba" providerId="LiveId" clId="{88F4A99F-1031-D543-8412-FABDA225B4A4}" dt="2019-11-18T14:27:30.433" v="1913" actId="26606"/>
          <ac:cxnSpMkLst>
            <pc:docMk/>
            <pc:sldMk cId="1261121631" sldId="260"/>
            <ac:cxnSpMk id="332" creationId="{9EC65442-F244-409C-BF44-C5D6472E810A}"/>
          </ac:cxnSpMkLst>
        </pc:cxnChg>
        <pc:cxnChg chg="add del">
          <ac:chgData name="chloe-may southway" userId="4c0dc31c8ae8ceba" providerId="LiveId" clId="{88F4A99F-1031-D543-8412-FABDA225B4A4}" dt="2019-11-18T14:27:30.805" v="1915" actId="26606"/>
          <ac:cxnSpMkLst>
            <pc:docMk/>
            <pc:sldMk cId="1261121631" sldId="260"/>
            <ac:cxnSpMk id="337" creationId="{8042755C-F24C-4D08-8E4C-E646382C3634}"/>
          </ac:cxnSpMkLst>
        </pc:cxnChg>
        <pc:cxnChg chg="add del">
          <ac:chgData name="chloe-may southway" userId="4c0dc31c8ae8ceba" providerId="LiveId" clId="{88F4A99F-1031-D543-8412-FABDA225B4A4}" dt="2019-11-18T14:27:30.805" v="1915" actId="26606"/>
          <ac:cxnSpMkLst>
            <pc:docMk/>
            <pc:sldMk cId="1261121631" sldId="260"/>
            <ac:cxnSpMk id="338" creationId="{63E94A00-1A92-47F4-9E2D-E51DFF9016D4}"/>
          </ac:cxnSpMkLst>
        </pc:cxnChg>
        <pc:cxnChg chg="add del">
          <ac:chgData name="chloe-may southway" userId="4c0dc31c8ae8ceba" providerId="LiveId" clId="{88F4A99F-1031-D543-8412-FABDA225B4A4}" dt="2019-11-18T14:27:31.261" v="1917" actId="26606"/>
          <ac:cxnSpMkLst>
            <pc:docMk/>
            <pc:sldMk cId="1261121631" sldId="260"/>
            <ac:cxnSpMk id="343" creationId="{8042755C-F24C-4D08-8E4C-E646382C3634}"/>
          </ac:cxnSpMkLst>
        </pc:cxnChg>
        <pc:cxnChg chg="add del">
          <ac:chgData name="chloe-may southway" userId="4c0dc31c8ae8ceba" providerId="LiveId" clId="{88F4A99F-1031-D543-8412-FABDA225B4A4}" dt="2019-11-18T14:27:31.261" v="1917" actId="26606"/>
          <ac:cxnSpMkLst>
            <pc:docMk/>
            <pc:sldMk cId="1261121631" sldId="260"/>
            <ac:cxnSpMk id="344" creationId="{63E94A00-1A92-47F4-9E2D-E51DFF9016D4}"/>
          </ac:cxnSpMkLst>
        </pc:cxnChg>
        <pc:cxnChg chg="add del">
          <ac:chgData name="chloe-may southway" userId="4c0dc31c8ae8ceba" providerId="LiveId" clId="{88F4A99F-1031-D543-8412-FABDA225B4A4}" dt="2019-11-18T14:27:32.212" v="1919" actId="26606"/>
          <ac:cxnSpMkLst>
            <pc:docMk/>
            <pc:sldMk cId="1261121631" sldId="260"/>
            <ac:cxnSpMk id="349" creationId="{8042755C-F24C-4D08-8E4C-E646382C3634}"/>
          </ac:cxnSpMkLst>
        </pc:cxnChg>
        <pc:cxnChg chg="add del">
          <ac:chgData name="chloe-may southway" userId="4c0dc31c8ae8ceba" providerId="LiveId" clId="{88F4A99F-1031-D543-8412-FABDA225B4A4}" dt="2019-11-18T14:27:32.212" v="1919" actId="26606"/>
          <ac:cxnSpMkLst>
            <pc:docMk/>
            <pc:sldMk cId="1261121631" sldId="260"/>
            <ac:cxnSpMk id="350" creationId="{63E94A00-1A92-47F4-9E2D-E51DFF9016D4}"/>
          </ac:cxnSpMkLst>
        </pc:cxnChg>
        <pc:cxnChg chg="add del">
          <ac:chgData name="chloe-may southway" userId="4c0dc31c8ae8ceba" providerId="LiveId" clId="{88F4A99F-1031-D543-8412-FABDA225B4A4}" dt="2019-11-18T14:27:32.212" v="1919" actId="26606"/>
          <ac:cxnSpMkLst>
            <pc:docMk/>
            <pc:sldMk cId="1261121631" sldId="260"/>
            <ac:cxnSpMk id="352" creationId="{D259FEF2-F6A5-442F-BA10-4E39EECD0ABE}"/>
          </ac:cxnSpMkLst>
        </pc:cxnChg>
        <pc:cxnChg chg="add del">
          <ac:chgData name="chloe-may southway" userId="4c0dc31c8ae8ceba" providerId="LiveId" clId="{88F4A99F-1031-D543-8412-FABDA225B4A4}" dt="2019-11-18T14:27:33.154" v="1921" actId="26606"/>
          <ac:cxnSpMkLst>
            <pc:docMk/>
            <pc:sldMk cId="1261121631" sldId="260"/>
            <ac:cxnSpMk id="358" creationId="{8042755C-F24C-4D08-8E4C-E646382C3634}"/>
          </ac:cxnSpMkLst>
        </pc:cxnChg>
        <pc:cxnChg chg="add del">
          <ac:chgData name="chloe-may southway" userId="4c0dc31c8ae8ceba" providerId="LiveId" clId="{88F4A99F-1031-D543-8412-FABDA225B4A4}" dt="2019-11-18T14:27:33.154" v="1921" actId="26606"/>
          <ac:cxnSpMkLst>
            <pc:docMk/>
            <pc:sldMk cId="1261121631" sldId="260"/>
            <ac:cxnSpMk id="359" creationId="{63E94A00-1A92-47F4-9E2D-E51DFF9016D4}"/>
          </ac:cxnSpMkLst>
        </pc:cxnChg>
        <pc:cxnChg chg="add del">
          <ac:chgData name="chloe-may southway" userId="4c0dc31c8ae8ceba" providerId="LiveId" clId="{88F4A99F-1031-D543-8412-FABDA225B4A4}" dt="2019-11-18T14:27:33.154" v="1921" actId="26606"/>
          <ac:cxnSpMkLst>
            <pc:docMk/>
            <pc:sldMk cId="1261121631" sldId="260"/>
            <ac:cxnSpMk id="361" creationId="{D259FEF2-F6A5-442F-BA10-4E39EECD0ABE}"/>
          </ac:cxnSpMkLst>
        </pc:cxnChg>
        <pc:cxnChg chg="add del">
          <ac:chgData name="chloe-may southway" userId="4c0dc31c8ae8ceba" providerId="LiveId" clId="{88F4A99F-1031-D543-8412-FABDA225B4A4}" dt="2019-11-18T14:27:35.079" v="1923" actId="26606"/>
          <ac:cxnSpMkLst>
            <pc:docMk/>
            <pc:sldMk cId="1261121631" sldId="260"/>
            <ac:cxnSpMk id="367" creationId="{2924498D-E084-44BE-A196-CFCE35564350}"/>
          </ac:cxnSpMkLst>
        </pc:cxnChg>
        <pc:cxnChg chg="add del">
          <ac:chgData name="chloe-may southway" userId="4c0dc31c8ae8ceba" providerId="LiveId" clId="{88F4A99F-1031-D543-8412-FABDA225B4A4}" dt="2019-11-18T14:27:35.079" v="1923" actId="26606"/>
          <ac:cxnSpMkLst>
            <pc:docMk/>
            <pc:sldMk cId="1261121631" sldId="260"/>
            <ac:cxnSpMk id="368" creationId="{14C12901-9FCC-461E-A64A-89B4791235E9}"/>
          </ac:cxnSpMkLst>
        </pc:cxnChg>
        <pc:cxnChg chg="add del">
          <ac:chgData name="chloe-may southway" userId="4c0dc31c8ae8ceba" providerId="LiveId" clId="{88F4A99F-1031-D543-8412-FABDA225B4A4}" dt="2019-11-18T14:27:35.849" v="1925" actId="26606"/>
          <ac:cxnSpMkLst>
            <pc:docMk/>
            <pc:sldMk cId="1261121631" sldId="260"/>
            <ac:cxnSpMk id="375" creationId="{8042755C-F24C-4D08-8E4C-E646382C3634}"/>
          </ac:cxnSpMkLst>
        </pc:cxnChg>
        <pc:cxnChg chg="add del">
          <ac:chgData name="chloe-may southway" userId="4c0dc31c8ae8ceba" providerId="LiveId" clId="{88F4A99F-1031-D543-8412-FABDA225B4A4}" dt="2019-11-18T14:27:35.849" v="1925" actId="26606"/>
          <ac:cxnSpMkLst>
            <pc:docMk/>
            <pc:sldMk cId="1261121631" sldId="260"/>
            <ac:cxnSpMk id="376" creationId="{63E94A00-1A92-47F4-9E2D-E51DFF9016D4}"/>
          </ac:cxnSpMkLst>
        </pc:cxnChg>
        <pc:cxnChg chg="add del">
          <ac:chgData name="chloe-may southway" userId="4c0dc31c8ae8ceba" providerId="LiveId" clId="{88F4A99F-1031-D543-8412-FABDA225B4A4}" dt="2019-11-18T14:27:35.849" v="1925" actId="26606"/>
          <ac:cxnSpMkLst>
            <pc:docMk/>
            <pc:sldMk cId="1261121631" sldId="260"/>
            <ac:cxnSpMk id="378" creationId="{D259FEF2-F6A5-442F-BA10-4E39EECD0ABE}"/>
          </ac:cxnSpMkLst>
        </pc:cxnChg>
        <pc:cxnChg chg="add del">
          <ac:chgData name="chloe-may southway" userId="4c0dc31c8ae8ceba" providerId="LiveId" clId="{88F4A99F-1031-D543-8412-FABDA225B4A4}" dt="2019-11-18T14:27:36.696" v="1927" actId="26606"/>
          <ac:cxnSpMkLst>
            <pc:docMk/>
            <pc:sldMk cId="1261121631" sldId="260"/>
            <ac:cxnSpMk id="384" creationId="{8042755C-F24C-4D08-8E4C-E646382C3634}"/>
          </ac:cxnSpMkLst>
        </pc:cxnChg>
        <pc:cxnChg chg="add del">
          <ac:chgData name="chloe-may southway" userId="4c0dc31c8ae8ceba" providerId="LiveId" clId="{88F4A99F-1031-D543-8412-FABDA225B4A4}" dt="2019-11-18T14:27:36.696" v="1927" actId="26606"/>
          <ac:cxnSpMkLst>
            <pc:docMk/>
            <pc:sldMk cId="1261121631" sldId="260"/>
            <ac:cxnSpMk id="385" creationId="{63E94A00-1A92-47F4-9E2D-E51DFF9016D4}"/>
          </ac:cxnSpMkLst>
        </pc:cxnChg>
        <pc:cxnChg chg="add del">
          <ac:chgData name="chloe-may southway" userId="4c0dc31c8ae8ceba" providerId="LiveId" clId="{88F4A99F-1031-D543-8412-FABDA225B4A4}" dt="2019-11-18T14:27:36.696" v="1927" actId="26606"/>
          <ac:cxnSpMkLst>
            <pc:docMk/>
            <pc:sldMk cId="1261121631" sldId="260"/>
            <ac:cxnSpMk id="387" creationId="{D259FEF2-F6A5-442F-BA10-4E39EECD0ABE}"/>
          </ac:cxnSpMkLst>
        </pc:cxnChg>
        <pc:cxnChg chg="add del">
          <ac:chgData name="chloe-may southway" userId="4c0dc31c8ae8ceba" providerId="LiveId" clId="{88F4A99F-1031-D543-8412-FABDA225B4A4}" dt="2019-11-18T14:27:38.547" v="1929" actId="26606"/>
          <ac:cxnSpMkLst>
            <pc:docMk/>
            <pc:sldMk cId="1261121631" sldId="260"/>
            <ac:cxnSpMk id="393" creationId="{8042755C-F24C-4D08-8E4C-E646382C3634}"/>
          </ac:cxnSpMkLst>
        </pc:cxnChg>
        <pc:cxnChg chg="add del">
          <ac:chgData name="chloe-may southway" userId="4c0dc31c8ae8ceba" providerId="LiveId" clId="{88F4A99F-1031-D543-8412-FABDA225B4A4}" dt="2019-11-18T14:27:38.547" v="1929" actId="26606"/>
          <ac:cxnSpMkLst>
            <pc:docMk/>
            <pc:sldMk cId="1261121631" sldId="260"/>
            <ac:cxnSpMk id="394" creationId="{63E94A00-1A92-47F4-9E2D-E51DFF9016D4}"/>
          </ac:cxnSpMkLst>
        </pc:cxnChg>
        <pc:cxnChg chg="add del">
          <ac:chgData name="chloe-may southway" userId="4c0dc31c8ae8ceba" providerId="LiveId" clId="{88F4A99F-1031-D543-8412-FABDA225B4A4}" dt="2019-11-18T14:27:39.679" v="1931" actId="26606"/>
          <ac:cxnSpMkLst>
            <pc:docMk/>
            <pc:sldMk cId="1261121631" sldId="260"/>
            <ac:cxnSpMk id="399" creationId="{2924498D-E084-44BE-A196-CFCE35564350}"/>
          </ac:cxnSpMkLst>
        </pc:cxnChg>
        <pc:cxnChg chg="add del">
          <ac:chgData name="chloe-may southway" userId="4c0dc31c8ae8ceba" providerId="LiveId" clId="{88F4A99F-1031-D543-8412-FABDA225B4A4}" dt="2019-11-18T14:27:39.679" v="1931" actId="26606"/>
          <ac:cxnSpMkLst>
            <pc:docMk/>
            <pc:sldMk cId="1261121631" sldId="260"/>
            <ac:cxnSpMk id="400" creationId="{14C12901-9FCC-461E-A64A-89B4791235E9}"/>
          </ac:cxnSpMkLst>
        </pc:cxnChg>
        <pc:cxnChg chg="add del">
          <ac:chgData name="chloe-may southway" userId="4c0dc31c8ae8ceba" providerId="LiveId" clId="{88F4A99F-1031-D543-8412-FABDA225B4A4}" dt="2019-11-18T14:27:39.679" v="1931" actId="26606"/>
          <ac:cxnSpMkLst>
            <pc:docMk/>
            <pc:sldMk cId="1261121631" sldId="260"/>
            <ac:cxnSpMk id="402" creationId="{9EC65442-F244-409C-BF44-C5D6472E810A}"/>
          </ac:cxnSpMkLst>
        </pc:cxnChg>
        <pc:cxnChg chg="add del">
          <ac:chgData name="chloe-may southway" userId="4c0dc31c8ae8ceba" providerId="LiveId" clId="{88F4A99F-1031-D543-8412-FABDA225B4A4}" dt="2019-11-18T14:27:40.529" v="1933" actId="26606"/>
          <ac:cxnSpMkLst>
            <pc:docMk/>
            <pc:sldMk cId="1261121631" sldId="260"/>
            <ac:cxnSpMk id="407" creationId="{8042755C-F24C-4D08-8E4C-E646382C3634}"/>
          </ac:cxnSpMkLst>
        </pc:cxnChg>
        <pc:cxnChg chg="add del">
          <ac:chgData name="chloe-may southway" userId="4c0dc31c8ae8ceba" providerId="LiveId" clId="{88F4A99F-1031-D543-8412-FABDA225B4A4}" dt="2019-11-18T14:27:40.529" v="1933" actId="26606"/>
          <ac:cxnSpMkLst>
            <pc:docMk/>
            <pc:sldMk cId="1261121631" sldId="260"/>
            <ac:cxnSpMk id="408" creationId="{63E94A00-1A92-47F4-9E2D-E51DFF9016D4}"/>
          </ac:cxnSpMkLst>
        </pc:cxnChg>
        <pc:cxnChg chg="add del">
          <ac:chgData name="chloe-may southway" userId="4c0dc31c8ae8ceba" providerId="LiveId" clId="{88F4A99F-1031-D543-8412-FABDA225B4A4}" dt="2019-11-18T14:27:41.551" v="1935" actId="26606"/>
          <ac:cxnSpMkLst>
            <pc:docMk/>
            <pc:sldMk cId="1261121631" sldId="260"/>
            <ac:cxnSpMk id="413" creationId="{2924498D-E084-44BE-A196-CFCE35564350}"/>
          </ac:cxnSpMkLst>
        </pc:cxnChg>
        <pc:cxnChg chg="add del">
          <ac:chgData name="chloe-may southway" userId="4c0dc31c8ae8ceba" providerId="LiveId" clId="{88F4A99F-1031-D543-8412-FABDA225B4A4}" dt="2019-11-18T14:27:41.551" v="1935" actId="26606"/>
          <ac:cxnSpMkLst>
            <pc:docMk/>
            <pc:sldMk cId="1261121631" sldId="260"/>
            <ac:cxnSpMk id="414" creationId="{14C12901-9FCC-461E-A64A-89B4791235E9}"/>
          </ac:cxnSpMkLst>
        </pc:cxnChg>
        <pc:cxnChg chg="add del">
          <ac:chgData name="chloe-may southway" userId="4c0dc31c8ae8ceba" providerId="LiveId" clId="{88F4A99F-1031-D543-8412-FABDA225B4A4}" dt="2019-11-18T14:27:41.551" v="1935" actId="26606"/>
          <ac:cxnSpMkLst>
            <pc:docMk/>
            <pc:sldMk cId="1261121631" sldId="260"/>
            <ac:cxnSpMk id="416" creationId="{9EC65442-F244-409C-BF44-C5D6472E810A}"/>
          </ac:cxnSpMkLst>
        </pc:cxnChg>
        <pc:cxnChg chg="add del">
          <ac:chgData name="chloe-may southway" userId="4c0dc31c8ae8ceba" providerId="LiveId" clId="{88F4A99F-1031-D543-8412-FABDA225B4A4}" dt="2019-11-18T14:27:42.477" v="1937" actId="26606"/>
          <ac:cxnSpMkLst>
            <pc:docMk/>
            <pc:sldMk cId="1261121631" sldId="260"/>
            <ac:cxnSpMk id="421" creationId="{8042755C-F24C-4D08-8E4C-E646382C3634}"/>
          </ac:cxnSpMkLst>
        </pc:cxnChg>
        <pc:cxnChg chg="add del">
          <ac:chgData name="chloe-may southway" userId="4c0dc31c8ae8ceba" providerId="LiveId" clId="{88F4A99F-1031-D543-8412-FABDA225B4A4}" dt="2019-11-18T14:27:42.477" v="1937" actId="26606"/>
          <ac:cxnSpMkLst>
            <pc:docMk/>
            <pc:sldMk cId="1261121631" sldId="260"/>
            <ac:cxnSpMk id="422" creationId="{63E94A00-1A92-47F4-9E2D-E51DFF9016D4}"/>
          </ac:cxnSpMkLst>
        </pc:cxnChg>
        <pc:cxnChg chg="add del">
          <ac:chgData name="chloe-may southway" userId="4c0dc31c8ae8ceba" providerId="LiveId" clId="{88F4A99F-1031-D543-8412-FABDA225B4A4}" dt="2019-11-18T14:27:42.477" v="1937" actId="26606"/>
          <ac:cxnSpMkLst>
            <pc:docMk/>
            <pc:sldMk cId="1261121631" sldId="260"/>
            <ac:cxnSpMk id="425" creationId="{9EBB0476-5CF0-4F44-8D68-5D42D7AEE43A}"/>
          </ac:cxnSpMkLst>
        </pc:cxnChg>
        <pc:cxnChg chg="add del">
          <ac:chgData name="chloe-may southway" userId="4c0dc31c8ae8ceba" providerId="LiveId" clId="{88F4A99F-1031-D543-8412-FABDA225B4A4}" dt="2019-11-18T14:27:42.477" v="1937" actId="26606"/>
          <ac:cxnSpMkLst>
            <pc:docMk/>
            <pc:sldMk cId="1261121631" sldId="260"/>
            <ac:cxnSpMk id="428" creationId="{FE1A49CE-B63D-457A-A180-1C883E1A63D2}"/>
          </ac:cxnSpMkLst>
        </pc:cxnChg>
        <pc:cxnChg chg="add del">
          <ac:chgData name="chloe-may southway" userId="4c0dc31c8ae8ceba" providerId="LiveId" clId="{88F4A99F-1031-D543-8412-FABDA225B4A4}" dt="2019-11-18T14:30:04.040" v="1974" actId="26606"/>
          <ac:cxnSpMkLst>
            <pc:docMk/>
            <pc:sldMk cId="1261121631" sldId="260"/>
            <ac:cxnSpMk id="433" creationId="{8042755C-F24C-4D08-8E4C-E646382C3634}"/>
          </ac:cxnSpMkLst>
        </pc:cxnChg>
        <pc:cxnChg chg="add del">
          <ac:chgData name="chloe-may southway" userId="4c0dc31c8ae8ceba" providerId="LiveId" clId="{88F4A99F-1031-D543-8412-FABDA225B4A4}" dt="2019-11-18T14:30:04.040" v="1974" actId="26606"/>
          <ac:cxnSpMkLst>
            <pc:docMk/>
            <pc:sldMk cId="1261121631" sldId="260"/>
            <ac:cxnSpMk id="434" creationId="{63E94A00-1A92-47F4-9E2D-E51DFF9016D4}"/>
          </ac:cxnSpMkLst>
        </pc:cxnChg>
        <pc:cxnChg chg="add del">
          <ac:chgData name="chloe-may southway" userId="4c0dc31c8ae8ceba" providerId="LiveId" clId="{88F4A99F-1031-D543-8412-FABDA225B4A4}" dt="2019-11-18T14:30:04.040" v="1974" actId="26606"/>
          <ac:cxnSpMkLst>
            <pc:docMk/>
            <pc:sldMk cId="1261121631" sldId="260"/>
            <ac:cxnSpMk id="437" creationId="{9EBB0476-5CF0-4F44-8D68-5D42D7AEE43A}"/>
          </ac:cxnSpMkLst>
        </pc:cxnChg>
        <pc:cxnChg chg="add del">
          <ac:chgData name="chloe-may southway" userId="4c0dc31c8ae8ceba" providerId="LiveId" clId="{88F4A99F-1031-D543-8412-FABDA225B4A4}" dt="2019-11-18T14:30:04.040" v="1974" actId="26606"/>
          <ac:cxnSpMkLst>
            <pc:docMk/>
            <pc:sldMk cId="1261121631" sldId="260"/>
            <ac:cxnSpMk id="440" creationId="{FE1A49CE-B63D-457A-A180-1C883E1A63D2}"/>
          </ac:cxnSpMkLst>
        </pc:cxnChg>
        <pc:cxnChg chg="add del">
          <ac:chgData name="chloe-may southway" userId="4c0dc31c8ae8ceba" providerId="LiveId" clId="{88F4A99F-1031-D543-8412-FABDA225B4A4}" dt="2019-11-18T14:29:52.409" v="1957" actId="26606"/>
          <ac:cxnSpMkLst>
            <pc:docMk/>
            <pc:sldMk cId="1261121631" sldId="260"/>
            <ac:cxnSpMk id="445" creationId="{FBD463FC-4CA8-4FF4-85A3-AF9F4B98D210}"/>
          </ac:cxnSpMkLst>
        </pc:cxnChg>
        <pc:cxnChg chg="add del">
          <ac:chgData name="chloe-may southway" userId="4c0dc31c8ae8ceba" providerId="LiveId" clId="{88F4A99F-1031-D543-8412-FABDA225B4A4}" dt="2019-11-18T14:29:52.409" v="1957" actId="26606"/>
          <ac:cxnSpMkLst>
            <pc:docMk/>
            <pc:sldMk cId="1261121631" sldId="260"/>
            <ac:cxnSpMk id="446" creationId="{BECF35C3-8B44-4F4B-BD25-4C01823DB22A}"/>
          </ac:cxnSpMkLst>
        </pc:cxnChg>
        <pc:cxnChg chg="add del">
          <ac:chgData name="chloe-may southway" userId="4c0dc31c8ae8ceba" providerId="LiveId" clId="{88F4A99F-1031-D543-8412-FABDA225B4A4}" dt="2019-11-18T14:29:52.409" v="1957" actId="26606"/>
          <ac:cxnSpMkLst>
            <pc:docMk/>
            <pc:sldMk cId="1261121631" sldId="260"/>
            <ac:cxnSpMk id="449" creationId="{FA6123F2-4B61-414F-A7E5-5B7828EACAE2}"/>
          </ac:cxnSpMkLst>
        </pc:cxnChg>
        <pc:cxnChg chg="add del">
          <ac:chgData name="chloe-may southway" userId="4c0dc31c8ae8ceba" providerId="LiveId" clId="{88F4A99F-1031-D543-8412-FABDA225B4A4}" dt="2019-11-18T14:29:52.409" v="1957" actId="26606"/>
          <ac:cxnSpMkLst>
            <pc:docMk/>
            <pc:sldMk cId="1261121631" sldId="260"/>
            <ac:cxnSpMk id="451" creationId="{FCDDCDFB-696D-4FDF-9B58-24F71B7C37BC}"/>
          </ac:cxnSpMkLst>
        </pc:cxnChg>
        <pc:cxnChg chg="add del">
          <ac:chgData name="chloe-may southway" userId="4c0dc31c8ae8ceba" providerId="LiveId" clId="{88F4A99F-1031-D543-8412-FABDA225B4A4}" dt="2019-11-18T14:29:53.648" v="1959" actId="26606"/>
          <ac:cxnSpMkLst>
            <pc:docMk/>
            <pc:sldMk cId="1261121631" sldId="260"/>
            <ac:cxnSpMk id="455" creationId="{1C7D2BA4-4B7A-4596-8BCC-5CF715423894}"/>
          </ac:cxnSpMkLst>
        </pc:cxnChg>
        <pc:cxnChg chg="add del">
          <ac:chgData name="chloe-may southway" userId="4c0dc31c8ae8ceba" providerId="LiveId" clId="{88F4A99F-1031-D543-8412-FABDA225B4A4}" dt="2019-11-18T14:29:53.648" v="1959" actId="26606"/>
          <ac:cxnSpMkLst>
            <pc:docMk/>
            <pc:sldMk cId="1261121631" sldId="260"/>
            <ac:cxnSpMk id="456" creationId="{4977F1E1-2B6F-4BB6-899F-67D8764D83C5}"/>
          </ac:cxnSpMkLst>
        </pc:cxnChg>
        <pc:cxnChg chg="add del">
          <ac:chgData name="chloe-may southway" userId="4c0dc31c8ae8ceba" providerId="LiveId" clId="{88F4A99F-1031-D543-8412-FABDA225B4A4}" dt="2019-11-18T14:29:53.648" v="1959" actId="26606"/>
          <ac:cxnSpMkLst>
            <pc:docMk/>
            <pc:sldMk cId="1261121631" sldId="260"/>
            <ac:cxnSpMk id="458" creationId="{580B8A35-DEA7-4D43-9DF8-90B4681D0FAD}"/>
          </ac:cxnSpMkLst>
        </pc:cxnChg>
        <pc:cxnChg chg="add del">
          <ac:chgData name="chloe-may southway" userId="4c0dc31c8ae8ceba" providerId="LiveId" clId="{88F4A99F-1031-D543-8412-FABDA225B4A4}" dt="2019-11-18T14:29:54.795" v="1961" actId="26606"/>
          <ac:cxnSpMkLst>
            <pc:docMk/>
            <pc:sldMk cId="1261121631" sldId="260"/>
            <ac:cxnSpMk id="462" creationId="{1C7D2BA4-4B7A-4596-8BCC-5CF715423894}"/>
          </ac:cxnSpMkLst>
        </pc:cxnChg>
        <pc:cxnChg chg="add del">
          <ac:chgData name="chloe-may southway" userId="4c0dc31c8ae8ceba" providerId="LiveId" clId="{88F4A99F-1031-D543-8412-FABDA225B4A4}" dt="2019-11-18T14:29:54.795" v="1961" actId="26606"/>
          <ac:cxnSpMkLst>
            <pc:docMk/>
            <pc:sldMk cId="1261121631" sldId="260"/>
            <ac:cxnSpMk id="463" creationId="{C9D4B225-18E9-4C5B-94D8-2ABE6D161E4A}"/>
          </ac:cxnSpMkLst>
        </pc:cxnChg>
        <pc:cxnChg chg="add del">
          <ac:chgData name="chloe-may southway" userId="4c0dc31c8ae8ceba" providerId="LiveId" clId="{88F4A99F-1031-D543-8412-FABDA225B4A4}" dt="2019-11-18T14:29:54.795" v="1961" actId="26606"/>
          <ac:cxnSpMkLst>
            <pc:docMk/>
            <pc:sldMk cId="1261121631" sldId="260"/>
            <ac:cxnSpMk id="468" creationId="{D33AC32D-5F44-45F7-A0BD-7C11A86BED57}"/>
          </ac:cxnSpMkLst>
        </pc:cxnChg>
        <pc:cxnChg chg="add del">
          <ac:chgData name="chloe-may southway" userId="4c0dc31c8ae8ceba" providerId="LiveId" clId="{88F4A99F-1031-D543-8412-FABDA225B4A4}" dt="2019-11-18T14:29:55.512" v="1963" actId="26606"/>
          <ac:cxnSpMkLst>
            <pc:docMk/>
            <pc:sldMk cId="1261121631" sldId="260"/>
            <ac:cxnSpMk id="473" creationId="{1C7D2BA4-4B7A-4596-8BCC-5CF715423894}"/>
          </ac:cxnSpMkLst>
        </pc:cxnChg>
        <pc:cxnChg chg="add del">
          <ac:chgData name="chloe-may southway" userId="4c0dc31c8ae8ceba" providerId="LiveId" clId="{88F4A99F-1031-D543-8412-FABDA225B4A4}" dt="2019-11-18T14:29:55.512" v="1963" actId="26606"/>
          <ac:cxnSpMkLst>
            <pc:docMk/>
            <pc:sldMk cId="1261121631" sldId="260"/>
            <ac:cxnSpMk id="474" creationId="{C9D4B225-18E9-4C5B-94D8-2ABE6D161E4A}"/>
          </ac:cxnSpMkLst>
        </pc:cxnChg>
        <pc:cxnChg chg="add del">
          <ac:chgData name="chloe-may southway" userId="4c0dc31c8ae8ceba" providerId="LiveId" clId="{88F4A99F-1031-D543-8412-FABDA225B4A4}" dt="2019-11-18T14:29:55.512" v="1963" actId="26606"/>
          <ac:cxnSpMkLst>
            <pc:docMk/>
            <pc:sldMk cId="1261121631" sldId="260"/>
            <ac:cxnSpMk id="479" creationId="{D33AC32D-5F44-45F7-A0BD-7C11A86BED57}"/>
          </ac:cxnSpMkLst>
        </pc:cxnChg>
        <pc:cxnChg chg="add del">
          <ac:chgData name="chloe-may southway" userId="4c0dc31c8ae8ceba" providerId="LiveId" clId="{88F4A99F-1031-D543-8412-FABDA225B4A4}" dt="2019-11-18T14:29:56.150" v="1965" actId="26606"/>
          <ac:cxnSpMkLst>
            <pc:docMk/>
            <pc:sldMk cId="1261121631" sldId="260"/>
            <ac:cxnSpMk id="484" creationId="{1C7D2BA4-4B7A-4596-8BCC-5CF715423894}"/>
          </ac:cxnSpMkLst>
        </pc:cxnChg>
        <pc:cxnChg chg="add del">
          <ac:chgData name="chloe-may southway" userId="4c0dc31c8ae8ceba" providerId="LiveId" clId="{88F4A99F-1031-D543-8412-FABDA225B4A4}" dt="2019-11-18T14:29:56.150" v="1965" actId="26606"/>
          <ac:cxnSpMkLst>
            <pc:docMk/>
            <pc:sldMk cId="1261121631" sldId="260"/>
            <ac:cxnSpMk id="485" creationId="{C9D4B225-18E9-4C5B-94D8-2ABE6D161E4A}"/>
          </ac:cxnSpMkLst>
        </pc:cxnChg>
        <pc:cxnChg chg="add del">
          <ac:chgData name="chloe-may southway" userId="4c0dc31c8ae8ceba" providerId="LiveId" clId="{88F4A99F-1031-D543-8412-FABDA225B4A4}" dt="2019-11-18T14:29:56.150" v="1965" actId="26606"/>
          <ac:cxnSpMkLst>
            <pc:docMk/>
            <pc:sldMk cId="1261121631" sldId="260"/>
            <ac:cxnSpMk id="490" creationId="{D33AC32D-5F44-45F7-A0BD-7C11A86BED57}"/>
          </ac:cxnSpMkLst>
        </pc:cxnChg>
        <pc:cxnChg chg="add del">
          <ac:chgData name="chloe-may southway" userId="4c0dc31c8ae8ceba" providerId="LiveId" clId="{88F4A99F-1031-D543-8412-FABDA225B4A4}" dt="2019-11-18T14:29:58.021" v="1967" actId="26606"/>
          <ac:cxnSpMkLst>
            <pc:docMk/>
            <pc:sldMk cId="1261121631" sldId="260"/>
            <ac:cxnSpMk id="495" creationId="{FBD463FC-4CA8-4FF4-85A3-AF9F4B98D210}"/>
          </ac:cxnSpMkLst>
        </pc:cxnChg>
        <pc:cxnChg chg="add del">
          <ac:chgData name="chloe-may southway" userId="4c0dc31c8ae8ceba" providerId="LiveId" clId="{88F4A99F-1031-D543-8412-FABDA225B4A4}" dt="2019-11-18T14:29:58.021" v="1967" actId="26606"/>
          <ac:cxnSpMkLst>
            <pc:docMk/>
            <pc:sldMk cId="1261121631" sldId="260"/>
            <ac:cxnSpMk id="496" creationId="{A56012FD-74A8-4C91-B318-435CF2B71927}"/>
          </ac:cxnSpMkLst>
        </pc:cxnChg>
        <pc:cxnChg chg="add del">
          <ac:chgData name="chloe-may southway" userId="4c0dc31c8ae8ceba" providerId="LiveId" clId="{88F4A99F-1031-D543-8412-FABDA225B4A4}" dt="2019-11-18T14:29:58.021" v="1967" actId="26606"/>
          <ac:cxnSpMkLst>
            <pc:docMk/>
            <pc:sldMk cId="1261121631" sldId="260"/>
            <ac:cxnSpMk id="498" creationId="{C884B8F8-FDC9-498B-9960-5D7260AFCB03}"/>
          </ac:cxnSpMkLst>
        </pc:cxnChg>
        <pc:cxnChg chg="add del">
          <ac:chgData name="chloe-may southway" userId="4c0dc31c8ae8ceba" providerId="LiveId" clId="{88F4A99F-1031-D543-8412-FABDA225B4A4}" dt="2019-11-18T14:29:58.021" v="1967" actId="26606"/>
          <ac:cxnSpMkLst>
            <pc:docMk/>
            <pc:sldMk cId="1261121631" sldId="260"/>
            <ac:cxnSpMk id="501" creationId="{A24DAE64-2302-42EA-8239-F2F0775CA5AD}"/>
          </ac:cxnSpMkLst>
        </pc:cxnChg>
        <pc:cxnChg chg="add del">
          <ac:chgData name="chloe-may southway" userId="4c0dc31c8ae8ceba" providerId="LiveId" clId="{88F4A99F-1031-D543-8412-FABDA225B4A4}" dt="2019-11-18T14:30:01.197" v="1969" actId="26606"/>
          <ac:cxnSpMkLst>
            <pc:docMk/>
            <pc:sldMk cId="1261121631" sldId="260"/>
            <ac:cxnSpMk id="505" creationId="{1C7D2BA4-4B7A-4596-8BCC-5CF715423894}"/>
          </ac:cxnSpMkLst>
        </pc:cxnChg>
        <pc:cxnChg chg="add del">
          <ac:chgData name="chloe-may southway" userId="4c0dc31c8ae8ceba" providerId="LiveId" clId="{88F4A99F-1031-D543-8412-FABDA225B4A4}" dt="2019-11-18T14:30:01.197" v="1969" actId="26606"/>
          <ac:cxnSpMkLst>
            <pc:docMk/>
            <pc:sldMk cId="1261121631" sldId="260"/>
            <ac:cxnSpMk id="506" creationId="{C9D4B225-18E9-4C5B-94D8-2ABE6D161E4A}"/>
          </ac:cxnSpMkLst>
        </pc:cxnChg>
        <pc:cxnChg chg="add del">
          <ac:chgData name="chloe-may southway" userId="4c0dc31c8ae8ceba" providerId="LiveId" clId="{88F4A99F-1031-D543-8412-FABDA225B4A4}" dt="2019-11-18T14:30:01.197" v="1969" actId="26606"/>
          <ac:cxnSpMkLst>
            <pc:docMk/>
            <pc:sldMk cId="1261121631" sldId="260"/>
            <ac:cxnSpMk id="511" creationId="{D33AC32D-5F44-45F7-A0BD-7C11A86BED57}"/>
          </ac:cxnSpMkLst>
        </pc:cxnChg>
        <pc:cxnChg chg="add del">
          <ac:chgData name="chloe-may southway" userId="4c0dc31c8ae8ceba" providerId="LiveId" clId="{88F4A99F-1031-D543-8412-FABDA225B4A4}" dt="2019-11-18T14:30:02.590" v="1971" actId="26606"/>
          <ac:cxnSpMkLst>
            <pc:docMk/>
            <pc:sldMk cId="1261121631" sldId="260"/>
            <ac:cxnSpMk id="516" creationId="{FBD463FC-4CA8-4FF4-85A3-AF9F4B98D210}"/>
          </ac:cxnSpMkLst>
        </pc:cxnChg>
        <pc:cxnChg chg="add del">
          <ac:chgData name="chloe-may southway" userId="4c0dc31c8ae8ceba" providerId="LiveId" clId="{88F4A99F-1031-D543-8412-FABDA225B4A4}" dt="2019-11-18T14:30:02.590" v="1971" actId="26606"/>
          <ac:cxnSpMkLst>
            <pc:docMk/>
            <pc:sldMk cId="1261121631" sldId="260"/>
            <ac:cxnSpMk id="517" creationId="{A56012FD-74A8-4C91-B318-435CF2B71927}"/>
          </ac:cxnSpMkLst>
        </pc:cxnChg>
        <pc:cxnChg chg="add del">
          <ac:chgData name="chloe-may southway" userId="4c0dc31c8ae8ceba" providerId="LiveId" clId="{88F4A99F-1031-D543-8412-FABDA225B4A4}" dt="2019-11-18T14:30:02.590" v="1971" actId="26606"/>
          <ac:cxnSpMkLst>
            <pc:docMk/>
            <pc:sldMk cId="1261121631" sldId="260"/>
            <ac:cxnSpMk id="519" creationId="{C884B8F8-FDC9-498B-9960-5D7260AFCB03}"/>
          </ac:cxnSpMkLst>
        </pc:cxnChg>
        <pc:cxnChg chg="add del">
          <ac:chgData name="chloe-may southway" userId="4c0dc31c8ae8ceba" providerId="LiveId" clId="{88F4A99F-1031-D543-8412-FABDA225B4A4}" dt="2019-11-18T14:30:02.590" v="1971" actId="26606"/>
          <ac:cxnSpMkLst>
            <pc:docMk/>
            <pc:sldMk cId="1261121631" sldId="260"/>
            <ac:cxnSpMk id="522" creationId="{A24DAE64-2302-42EA-8239-F2F0775CA5AD}"/>
          </ac:cxnSpMkLst>
        </pc:cxnChg>
        <pc:cxnChg chg="add del">
          <ac:chgData name="chloe-may southway" userId="4c0dc31c8ae8ceba" providerId="LiveId" clId="{88F4A99F-1031-D543-8412-FABDA225B4A4}" dt="2019-11-18T14:30:03.908" v="1973" actId="26606"/>
          <ac:cxnSpMkLst>
            <pc:docMk/>
            <pc:sldMk cId="1261121631" sldId="260"/>
            <ac:cxnSpMk id="526" creationId="{FBD463FC-4CA8-4FF4-85A3-AF9F4B98D210}"/>
          </ac:cxnSpMkLst>
        </pc:cxnChg>
        <pc:cxnChg chg="add del">
          <ac:chgData name="chloe-may southway" userId="4c0dc31c8ae8ceba" providerId="LiveId" clId="{88F4A99F-1031-D543-8412-FABDA225B4A4}" dt="2019-11-18T14:30:03.908" v="1973" actId="26606"/>
          <ac:cxnSpMkLst>
            <pc:docMk/>
            <pc:sldMk cId="1261121631" sldId="260"/>
            <ac:cxnSpMk id="527" creationId="{A56012FD-74A8-4C91-B318-435CF2B71927}"/>
          </ac:cxnSpMkLst>
        </pc:cxnChg>
        <pc:cxnChg chg="add del">
          <ac:chgData name="chloe-may southway" userId="4c0dc31c8ae8ceba" providerId="LiveId" clId="{88F4A99F-1031-D543-8412-FABDA225B4A4}" dt="2019-11-18T14:30:03.908" v="1973" actId="26606"/>
          <ac:cxnSpMkLst>
            <pc:docMk/>
            <pc:sldMk cId="1261121631" sldId="260"/>
            <ac:cxnSpMk id="529" creationId="{C884B8F8-FDC9-498B-9960-5D7260AFCB03}"/>
          </ac:cxnSpMkLst>
        </pc:cxnChg>
        <pc:cxnChg chg="add del">
          <ac:chgData name="chloe-may southway" userId="4c0dc31c8ae8ceba" providerId="LiveId" clId="{88F4A99F-1031-D543-8412-FABDA225B4A4}" dt="2019-11-18T14:30:03.908" v="1973" actId="26606"/>
          <ac:cxnSpMkLst>
            <pc:docMk/>
            <pc:sldMk cId="1261121631" sldId="260"/>
            <ac:cxnSpMk id="532" creationId="{A24DAE64-2302-42EA-8239-F2F0775CA5AD}"/>
          </ac:cxnSpMkLst>
        </pc:cxnChg>
        <pc:cxnChg chg="add del">
          <ac:chgData name="chloe-may southway" userId="4c0dc31c8ae8ceba" providerId="LiveId" clId="{88F4A99F-1031-D543-8412-FABDA225B4A4}" dt="2019-11-18T18:22:45.766" v="3133" actId="26606"/>
          <ac:cxnSpMkLst>
            <pc:docMk/>
            <pc:sldMk cId="1261121631" sldId="260"/>
            <ac:cxnSpMk id="536" creationId="{FBD463FC-4CA8-4FF4-85A3-AF9F4B98D210}"/>
          </ac:cxnSpMkLst>
        </pc:cxnChg>
        <pc:cxnChg chg="add del">
          <ac:chgData name="chloe-may southway" userId="4c0dc31c8ae8ceba" providerId="LiveId" clId="{88F4A99F-1031-D543-8412-FABDA225B4A4}" dt="2019-11-18T18:22:45.766" v="3133" actId="26606"/>
          <ac:cxnSpMkLst>
            <pc:docMk/>
            <pc:sldMk cId="1261121631" sldId="260"/>
            <ac:cxnSpMk id="537" creationId="{A56012FD-74A8-4C91-B318-435CF2B71927}"/>
          </ac:cxnSpMkLst>
        </pc:cxnChg>
        <pc:cxnChg chg="add del">
          <ac:chgData name="chloe-may southway" userId="4c0dc31c8ae8ceba" providerId="LiveId" clId="{88F4A99F-1031-D543-8412-FABDA225B4A4}" dt="2019-11-18T18:22:45.766" v="3133" actId="26606"/>
          <ac:cxnSpMkLst>
            <pc:docMk/>
            <pc:sldMk cId="1261121631" sldId="260"/>
            <ac:cxnSpMk id="539" creationId="{C884B8F8-FDC9-498B-9960-5D7260AFCB03}"/>
          </ac:cxnSpMkLst>
        </pc:cxnChg>
        <pc:cxnChg chg="add del">
          <ac:chgData name="chloe-may southway" userId="4c0dc31c8ae8ceba" providerId="LiveId" clId="{88F4A99F-1031-D543-8412-FABDA225B4A4}" dt="2019-11-18T18:22:45.766" v="3133" actId="26606"/>
          <ac:cxnSpMkLst>
            <pc:docMk/>
            <pc:sldMk cId="1261121631" sldId="260"/>
            <ac:cxnSpMk id="542" creationId="{A24DAE64-2302-42EA-8239-F2F0775CA5AD}"/>
          </ac:cxnSpMkLst>
        </pc:cxnChg>
        <pc:cxnChg chg="add del">
          <ac:chgData name="chloe-may southway" userId="4c0dc31c8ae8ceba" providerId="LiveId" clId="{88F4A99F-1031-D543-8412-FABDA225B4A4}" dt="2019-11-18T18:22:45.703" v="3132" actId="26606"/>
          <ac:cxnSpMkLst>
            <pc:docMk/>
            <pc:sldMk cId="1261121631" sldId="260"/>
            <ac:cxnSpMk id="546" creationId="{1C7D2BA4-4B7A-4596-8BCC-5CF715423894}"/>
          </ac:cxnSpMkLst>
        </pc:cxnChg>
        <pc:cxnChg chg="add del">
          <ac:chgData name="chloe-may southway" userId="4c0dc31c8ae8ceba" providerId="LiveId" clId="{88F4A99F-1031-D543-8412-FABDA225B4A4}" dt="2019-11-18T18:22:45.703" v="3132" actId="26606"/>
          <ac:cxnSpMkLst>
            <pc:docMk/>
            <pc:sldMk cId="1261121631" sldId="260"/>
            <ac:cxnSpMk id="547" creationId="{C9D4B225-18E9-4C5B-94D8-2ABE6D161E4A}"/>
          </ac:cxnSpMkLst>
        </pc:cxnChg>
        <pc:cxnChg chg="add del">
          <ac:chgData name="chloe-may southway" userId="4c0dc31c8ae8ceba" providerId="LiveId" clId="{88F4A99F-1031-D543-8412-FABDA225B4A4}" dt="2019-11-18T18:22:45.703" v="3132" actId="26606"/>
          <ac:cxnSpMkLst>
            <pc:docMk/>
            <pc:sldMk cId="1261121631" sldId="260"/>
            <ac:cxnSpMk id="552" creationId="{D33AC32D-5F44-45F7-A0BD-7C11A86BED57}"/>
          </ac:cxnSpMkLst>
        </pc:cxnChg>
        <pc:cxnChg chg="add del">
          <ac:chgData name="chloe-may southway" userId="4c0dc31c8ae8ceba" providerId="LiveId" clId="{88F4A99F-1031-D543-8412-FABDA225B4A4}" dt="2019-11-18T18:41:43.640" v="3456" actId="26606"/>
          <ac:cxnSpMkLst>
            <pc:docMk/>
            <pc:sldMk cId="1261121631" sldId="260"/>
            <ac:cxnSpMk id="556" creationId="{7FFB1710-F59A-4B72-91E4-53C2300B705D}"/>
          </ac:cxnSpMkLst>
        </pc:cxnChg>
        <pc:cxnChg chg="add">
          <ac:chgData name="chloe-may southway" userId="4c0dc31c8ae8ceba" providerId="LiveId" clId="{88F4A99F-1031-D543-8412-FABDA225B4A4}" dt="2019-11-18T18:41:43.640" v="3456" actId="26606"/>
          <ac:cxnSpMkLst>
            <pc:docMk/>
            <pc:sldMk cId="1261121631" sldId="260"/>
            <ac:cxnSpMk id="560" creationId="{1C7D2BA4-4B7A-4596-8BCC-5CF715423894}"/>
          </ac:cxnSpMkLst>
        </pc:cxnChg>
        <pc:cxnChg chg="add">
          <ac:chgData name="chloe-may southway" userId="4c0dc31c8ae8ceba" providerId="LiveId" clId="{88F4A99F-1031-D543-8412-FABDA225B4A4}" dt="2019-11-18T18:41:43.640" v="3456" actId="26606"/>
          <ac:cxnSpMkLst>
            <pc:docMk/>
            <pc:sldMk cId="1261121631" sldId="260"/>
            <ac:cxnSpMk id="561" creationId="{C9D4B225-18E9-4C5B-94D8-2ABE6D161E4A}"/>
          </ac:cxnSpMkLst>
        </pc:cxnChg>
        <pc:cxnChg chg="add">
          <ac:chgData name="chloe-may southway" userId="4c0dc31c8ae8ceba" providerId="LiveId" clId="{88F4A99F-1031-D543-8412-FABDA225B4A4}" dt="2019-11-18T18:41:43.640" v="3456" actId="26606"/>
          <ac:cxnSpMkLst>
            <pc:docMk/>
            <pc:sldMk cId="1261121631" sldId="260"/>
            <ac:cxnSpMk id="566" creationId="{D33AC32D-5F44-45F7-A0BD-7C11A86BED57}"/>
          </ac:cxnSpMkLst>
        </pc:cxnChg>
      </pc:sldChg>
      <pc:sldChg chg="addSp delSp modSp add mod setBg setClrOvrMap">
        <pc:chgData name="chloe-may southway" userId="4c0dc31c8ae8ceba" providerId="LiveId" clId="{88F4A99F-1031-D543-8412-FABDA225B4A4}" dt="2019-11-18T20:10:10.005" v="4082" actId="790"/>
        <pc:sldMkLst>
          <pc:docMk/>
          <pc:sldMk cId="3632799866" sldId="261"/>
        </pc:sldMkLst>
        <pc:spChg chg="mod ord">
          <ac:chgData name="chloe-may southway" userId="4c0dc31c8ae8ceba" providerId="LiveId" clId="{88F4A99F-1031-D543-8412-FABDA225B4A4}" dt="2019-11-18T18:24:59.018" v="3178" actId="26606"/>
          <ac:spMkLst>
            <pc:docMk/>
            <pc:sldMk cId="3632799866" sldId="261"/>
            <ac:spMk id="2" creationId="{30ED2735-059A-F947-ADBF-C69CF532A665}"/>
          </ac:spMkLst>
        </pc:spChg>
        <pc:spChg chg="add del mod">
          <ac:chgData name="chloe-may southway" userId="4c0dc31c8ae8ceba" providerId="LiveId" clId="{88F4A99F-1031-D543-8412-FABDA225B4A4}" dt="2019-11-18T14:04:46.091" v="1598" actId="26606"/>
          <ac:spMkLst>
            <pc:docMk/>
            <pc:sldMk cId="3632799866" sldId="261"/>
            <ac:spMk id="3" creationId="{3C4C8E4B-A220-184E-9973-8B72CA66C591}"/>
          </ac:spMkLst>
        </pc:spChg>
        <pc:spChg chg="add mod">
          <ac:chgData name="chloe-may southway" userId="4c0dc31c8ae8ceba" providerId="LiveId" clId="{88F4A99F-1031-D543-8412-FABDA225B4A4}" dt="2019-11-18T19:11:11.270" v="3515" actId="207"/>
          <ac:spMkLst>
            <pc:docMk/>
            <pc:sldMk cId="3632799866" sldId="261"/>
            <ac:spMk id="6" creationId="{E9ACCDAA-620B-6D4E-86EB-574CF641F5DD}"/>
          </ac:spMkLst>
        </pc:spChg>
        <pc:spChg chg="add del">
          <ac:chgData name="chloe-may southway" userId="4c0dc31c8ae8ceba" providerId="LiveId" clId="{88F4A99F-1031-D543-8412-FABDA225B4A4}" dt="2019-11-18T14:10:57.200" v="1796" actId="26606"/>
          <ac:spMkLst>
            <pc:docMk/>
            <pc:sldMk cId="3632799866" sldId="261"/>
            <ac:spMk id="8" creationId="{23522FE7-5A29-4EF6-B1EF-2CA55748A772}"/>
          </ac:spMkLst>
        </pc:spChg>
        <pc:spChg chg="add del">
          <ac:chgData name="chloe-may southway" userId="4c0dc31c8ae8ceba" providerId="LiveId" clId="{88F4A99F-1031-D543-8412-FABDA225B4A4}" dt="2019-11-18T14:04:46.063" v="1597" actId="26606"/>
          <ac:spMkLst>
            <pc:docMk/>
            <pc:sldMk cId="3632799866" sldId="261"/>
            <ac:spMk id="10" creationId="{17424F32-2789-4FF9-8E8A-1252284BF600}"/>
          </ac:spMkLst>
        </pc:spChg>
        <pc:spChg chg="add del">
          <ac:chgData name="chloe-may southway" userId="4c0dc31c8ae8ceba" providerId="LiveId" clId="{88F4A99F-1031-D543-8412-FABDA225B4A4}" dt="2019-11-18T14:10:57.200" v="1796" actId="26606"/>
          <ac:spMkLst>
            <pc:docMk/>
            <pc:sldMk cId="3632799866" sldId="261"/>
            <ac:spMk id="22" creationId="{29C51009-A09A-4689-8E6C-F8FC99E6A840}"/>
          </ac:spMkLst>
        </pc:spChg>
        <pc:spChg chg="add del mod">
          <ac:chgData name="chloe-may southway" userId="4c0dc31c8ae8ceba" providerId="LiveId" clId="{88F4A99F-1031-D543-8412-FABDA225B4A4}" dt="2019-11-18T14:10:57.200" v="1796" actId="26606"/>
          <ac:spMkLst>
            <pc:docMk/>
            <pc:sldMk cId="3632799866" sldId="261"/>
            <ac:spMk id="23" creationId="{3C4C8E4B-A220-184E-9973-8B72CA66C591}"/>
          </ac:spMkLst>
        </pc:spChg>
        <pc:spChg chg="add del">
          <ac:chgData name="chloe-may southway" userId="4c0dc31c8ae8ceba" providerId="LiveId" clId="{88F4A99F-1031-D543-8412-FABDA225B4A4}" dt="2019-11-18T14:25:28.613" v="1883" actId="26606"/>
          <ac:spMkLst>
            <pc:docMk/>
            <pc:sldMk cId="3632799866" sldId="261"/>
            <ac:spMk id="30" creationId="{17424F32-2789-4FF9-8E8A-1252284BF600}"/>
          </ac:spMkLst>
        </pc:spChg>
        <pc:spChg chg="add del">
          <ac:chgData name="chloe-may southway" userId="4c0dc31c8ae8ceba" providerId="LiveId" clId="{88F4A99F-1031-D543-8412-FABDA225B4A4}" dt="2019-11-18T14:25:28.613" v="1883" actId="26606"/>
          <ac:spMkLst>
            <pc:docMk/>
            <pc:sldMk cId="3632799866" sldId="261"/>
            <ac:spMk id="38" creationId="{482E7304-2AC2-4A5C-924D-A6AC3FFC5EAC}"/>
          </ac:spMkLst>
        </pc:spChg>
        <pc:spChg chg="add del">
          <ac:chgData name="chloe-may southway" userId="4c0dc31c8ae8ceba" providerId="LiveId" clId="{88F4A99F-1031-D543-8412-FABDA225B4A4}" dt="2019-11-18T14:25:28.613" v="1883" actId="26606"/>
          <ac:spMkLst>
            <pc:docMk/>
            <pc:sldMk cId="3632799866" sldId="261"/>
            <ac:spMk id="42" creationId="{A3C183B1-1D4B-4E3D-A02E-A426E3BFA016}"/>
          </ac:spMkLst>
        </pc:spChg>
        <pc:spChg chg="add del">
          <ac:chgData name="chloe-may southway" userId="4c0dc31c8ae8ceba" providerId="LiveId" clId="{88F4A99F-1031-D543-8412-FABDA225B4A4}" dt="2019-11-18T14:25:26.946" v="1880" actId="26606"/>
          <ac:spMkLst>
            <pc:docMk/>
            <pc:sldMk cId="3632799866" sldId="261"/>
            <ac:spMk id="47" creationId="{17424F32-2789-4FF9-8E8A-1252284BF600}"/>
          </ac:spMkLst>
        </pc:spChg>
        <pc:spChg chg="add del">
          <ac:chgData name="chloe-may southway" userId="4c0dc31c8ae8ceba" providerId="LiveId" clId="{88F4A99F-1031-D543-8412-FABDA225B4A4}" dt="2019-11-18T14:25:26.946" v="1880" actId="26606"/>
          <ac:spMkLst>
            <pc:docMk/>
            <pc:sldMk cId="3632799866" sldId="261"/>
            <ac:spMk id="55" creationId="{32D32A60-013B-47A8-8833-D2424080917B}"/>
          </ac:spMkLst>
        </pc:spChg>
        <pc:spChg chg="add del">
          <ac:chgData name="chloe-may southway" userId="4c0dc31c8ae8ceba" providerId="LiveId" clId="{88F4A99F-1031-D543-8412-FABDA225B4A4}" dt="2019-11-18T14:25:26.946" v="1880" actId="26606"/>
          <ac:spMkLst>
            <pc:docMk/>
            <pc:sldMk cId="3632799866" sldId="261"/>
            <ac:spMk id="57" creationId="{AE27932B-B694-4C4C-90D7-A0333A7C5876}"/>
          </ac:spMkLst>
        </pc:spChg>
        <pc:spChg chg="add del">
          <ac:chgData name="chloe-may southway" userId="4c0dc31c8ae8ceba" providerId="LiveId" clId="{88F4A99F-1031-D543-8412-FABDA225B4A4}" dt="2019-11-18T14:25:26.946" v="1880" actId="26606"/>
          <ac:spMkLst>
            <pc:docMk/>
            <pc:sldMk cId="3632799866" sldId="261"/>
            <ac:spMk id="61" creationId="{A9DA474E-6B91-4200-840F-0257B2358A75}"/>
          </ac:spMkLst>
        </pc:spChg>
        <pc:spChg chg="add del">
          <ac:chgData name="chloe-may southway" userId="4c0dc31c8ae8ceba" providerId="LiveId" clId="{88F4A99F-1031-D543-8412-FABDA225B4A4}" dt="2019-11-18T14:25:28.541" v="1882" actId="26606"/>
          <ac:spMkLst>
            <pc:docMk/>
            <pc:sldMk cId="3632799866" sldId="261"/>
            <ac:spMk id="67" creationId="{17424F32-2789-4FF9-8E8A-1252284BF600}"/>
          </ac:spMkLst>
        </pc:spChg>
        <pc:spChg chg="add del">
          <ac:chgData name="chloe-may southway" userId="4c0dc31c8ae8ceba" providerId="LiveId" clId="{88F4A99F-1031-D543-8412-FABDA225B4A4}" dt="2019-11-18T14:27:00.148" v="1905" actId="26606"/>
          <ac:spMkLst>
            <pc:docMk/>
            <pc:sldMk cId="3632799866" sldId="261"/>
            <ac:spMk id="72" creationId="{17424F32-2789-4FF9-8E8A-1252284BF600}"/>
          </ac:spMkLst>
        </pc:spChg>
        <pc:spChg chg="add del">
          <ac:chgData name="chloe-may southway" userId="4c0dc31c8ae8ceba" providerId="LiveId" clId="{88F4A99F-1031-D543-8412-FABDA225B4A4}" dt="2019-11-18T14:27:00.148" v="1905" actId="26606"/>
          <ac:spMkLst>
            <pc:docMk/>
            <pc:sldMk cId="3632799866" sldId="261"/>
            <ac:spMk id="76" creationId="{32D32A60-013B-47A8-8833-D2424080917B}"/>
          </ac:spMkLst>
        </pc:spChg>
        <pc:spChg chg="add del">
          <ac:chgData name="chloe-may southway" userId="4c0dc31c8ae8ceba" providerId="LiveId" clId="{88F4A99F-1031-D543-8412-FABDA225B4A4}" dt="2019-11-18T14:27:00.148" v="1905" actId="26606"/>
          <ac:spMkLst>
            <pc:docMk/>
            <pc:sldMk cId="3632799866" sldId="261"/>
            <ac:spMk id="77" creationId="{AE27932B-B694-4C4C-90D7-A0333A7C5876}"/>
          </ac:spMkLst>
        </pc:spChg>
        <pc:spChg chg="add del">
          <ac:chgData name="chloe-may southway" userId="4c0dc31c8ae8ceba" providerId="LiveId" clId="{88F4A99F-1031-D543-8412-FABDA225B4A4}" dt="2019-11-18T14:27:00.148" v="1905" actId="26606"/>
          <ac:spMkLst>
            <pc:docMk/>
            <pc:sldMk cId="3632799866" sldId="261"/>
            <ac:spMk id="79" creationId="{A9DA474E-6B91-4200-840F-0257B2358A75}"/>
          </ac:spMkLst>
        </pc:spChg>
        <pc:spChg chg="add del">
          <ac:chgData name="chloe-may southway" userId="4c0dc31c8ae8ceba" providerId="LiveId" clId="{88F4A99F-1031-D543-8412-FABDA225B4A4}" dt="2019-11-18T14:26:38.571" v="1890" actId="26606"/>
          <ac:spMkLst>
            <pc:docMk/>
            <pc:sldMk cId="3632799866" sldId="261"/>
            <ac:spMk id="86" creationId="{1CE580D1-F917-4567-AFB4-99AA9B52ADF0}"/>
          </ac:spMkLst>
        </pc:spChg>
        <pc:spChg chg="add del">
          <ac:chgData name="chloe-may southway" userId="4c0dc31c8ae8ceba" providerId="LiveId" clId="{88F4A99F-1031-D543-8412-FABDA225B4A4}" dt="2019-11-18T14:26:38.571" v="1890" actId="26606"/>
          <ac:spMkLst>
            <pc:docMk/>
            <pc:sldMk cId="3632799866" sldId="261"/>
            <ac:spMk id="94" creationId="{C6870151-9189-4C3A-8379-EF3D95827A0A}"/>
          </ac:spMkLst>
        </pc:spChg>
        <pc:spChg chg="add del">
          <ac:chgData name="chloe-may southway" userId="4c0dc31c8ae8ceba" providerId="LiveId" clId="{88F4A99F-1031-D543-8412-FABDA225B4A4}" dt="2019-11-18T14:26:38.571" v="1890" actId="26606"/>
          <ac:spMkLst>
            <pc:docMk/>
            <pc:sldMk cId="3632799866" sldId="261"/>
            <ac:spMk id="96" creationId="{123EA69C-102A-4DD0-9547-05DCD271D159}"/>
          </ac:spMkLst>
        </pc:spChg>
        <pc:spChg chg="add del">
          <ac:chgData name="chloe-may southway" userId="4c0dc31c8ae8ceba" providerId="LiveId" clId="{88F4A99F-1031-D543-8412-FABDA225B4A4}" dt="2019-11-18T18:25:34.739" v="3186" actId="26606"/>
          <ac:spMkLst>
            <pc:docMk/>
            <pc:sldMk cId="3632799866" sldId="261"/>
            <ac:spMk id="97" creationId="{1CE580D1-F917-4567-AFB4-99AA9B52ADF0}"/>
          </ac:spMkLst>
        </pc:spChg>
        <pc:spChg chg="add del">
          <ac:chgData name="chloe-may southway" userId="4c0dc31c8ae8ceba" providerId="LiveId" clId="{88F4A99F-1031-D543-8412-FABDA225B4A4}" dt="2019-11-18T14:26:38.571" v="1890" actId="26606"/>
          <ac:spMkLst>
            <pc:docMk/>
            <pc:sldMk cId="3632799866" sldId="261"/>
            <ac:spMk id="98" creationId="{6A862265-5CA3-4C40-8582-7534C3B03C2A}"/>
          </ac:spMkLst>
        </pc:spChg>
        <pc:spChg chg="add del">
          <ac:chgData name="chloe-may southway" userId="4c0dc31c8ae8ceba" providerId="LiveId" clId="{88F4A99F-1031-D543-8412-FABDA225B4A4}" dt="2019-11-18T14:26:38.571" v="1890" actId="26606"/>
          <ac:spMkLst>
            <pc:docMk/>
            <pc:sldMk cId="3632799866" sldId="261"/>
            <ac:spMk id="100" creationId="{600EF80B-0391-4082-9AF5-F15B091B4CE9}"/>
          </ac:spMkLst>
        </pc:spChg>
        <pc:spChg chg="add del">
          <ac:chgData name="chloe-may southway" userId="4c0dc31c8ae8ceba" providerId="LiveId" clId="{88F4A99F-1031-D543-8412-FABDA225B4A4}" dt="2019-11-18T14:26:38.571" v="1890" actId="26606"/>
          <ac:spMkLst>
            <pc:docMk/>
            <pc:sldMk cId="3632799866" sldId="261"/>
            <ac:spMk id="104" creationId="{3FBF03E8-C602-4192-9C52-F84B29FDCC88}"/>
          </ac:spMkLst>
        </pc:spChg>
        <pc:spChg chg="add del">
          <ac:chgData name="chloe-may southway" userId="4c0dc31c8ae8ceba" providerId="LiveId" clId="{88F4A99F-1031-D543-8412-FABDA225B4A4}" dt="2019-11-18T18:25:34.739" v="3186" actId="26606"/>
          <ac:spMkLst>
            <pc:docMk/>
            <pc:sldMk cId="3632799866" sldId="261"/>
            <ac:spMk id="105" creationId="{C6870151-9189-4C3A-8379-EF3D95827A0A}"/>
          </ac:spMkLst>
        </pc:spChg>
        <pc:spChg chg="add del">
          <ac:chgData name="chloe-may southway" userId="4c0dc31c8ae8ceba" providerId="LiveId" clId="{88F4A99F-1031-D543-8412-FABDA225B4A4}" dt="2019-11-18T14:26:41.992" v="1892" actId="26606"/>
          <ac:spMkLst>
            <pc:docMk/>
            <pc:sldMk cId="3632799866" sldId="261"/>
            <ac:spMk id="106" creationId="{1CE580D1-F917-4567-AFB4-99AA9B52ADF0}"/>
          </ac:spMkLst>
        </pc:spChg>
        <pc:spChg chg="add del">
          <ac:chgData name="chloe-may southway" userId="4c0dc31c8ae8ceba" providerId="LiveId" clId="{88F4A99F-1031-D543-8412-FABDA225B4A4}" dt="2019-11-18T14:26:41.992" v="1892" actId="26606"/>
          <ac:spMkLst>
            <pc:docMk/>
            <pc:sldMk cId="3632799866" sldId="261"/>
            <ac:spMk id="110" creationId="{65513E21-21B0-48DB-8CF1-35E43B33A477}"/>
          </ac:spMkLst>
        </pc:spChg>
        <pc:spChg chg="add del">
          <ac:chgData name="chloe-may southway" userId="4c0dc31c8ae8ceba" providerId="LiveId" clId="{88F4A99F-1031-D543-8412-FABDA225B4A4}" dt="2019-11-18T14:26:43.654" v="1894" actId="26606"/>
          <ac:spMkLst>
            <pc:docMk/>
            <pc:sldMk cId="3632799866" sldId="261"/>
            <ac:spMk id="113" creationId="{95633E59-CFCD-4CB3-AB4B-F13B8BA438DA}"/>
          </ac:spMkLst>
        </pc:spChg>
        <pc:spChg chg="add del">
          <ac:chgData name="chloe-may southway" userId="4c0dc31c8ae8ceba" providerId="LiveId" clId="{88F4A99F-1031-D543-8412-FABDA225B4A4}" dt="2019-11-18T18:24:02.892" v="3142" actId="26606"/>
          <ac:spMkLst>
            <pc:docMk/>
            <pc:sldMk cId="3632799866" sldId="261"/>
            <ac:spMk id="115" creationId="{1CE580D1-F917-4567-AFB4-99AA9B52ADF0}"/>
          </ac:spMkLst>
        </pc:spChg>
        <pc:spChg chg="add del">
          <ac:chgData name="chloe-may southway" userId="4c0dc31c8ae8ceba" providerId="LiveId" clId="{88F4A99F-1031-D543-8412-FABDA225B4A4}" dt="2019-11-18T14:26:44.964" v="1896" actId="26606"/>
          <ac:spMkLst>
            <pc:docMk/>
            <pc:sldMk cId="3632799866" sldId="261"/>
            <ac:spMk id="116" creationId="{1CE580D1-F917-4567-AFB4-99AA9B52ADF0}"/>
          </ac:spMkLst>
        </pc:spChg>
        <pc:spChg chg="add del">
          <ac:chgData name="chloe-may southway" userId="4c0dc31c8ae8ceba" providerId="LiveId" clId="{88F4A99F-1031-D543-8412-FABDA225B4A4}" dt="2019-11-18T14:26:44.964" v="1896" actId="26606"/>
          <ac:spMkLst>
            <pc:docMk/>
            <pc:sldMk cId="3632799866" sldId="261"/>
            <ac:spMk id="120" creationId="{65513E21-21B0-48DB-8CF1-35E43B33A477}"/>
          </ac:spMkLst>
        </pc:spChg>
        <pc:spChg chg="add del">
          <ac:chgData name="chloe-may southway" userId="4c0dc31c8ae8ceba" providerId="LiveId" clId="{88F4A99F-1031-D543-8412-FABDA225B4A4}" dt="2019-11-18T18:36:13.597" v="3370" actId="26606"/>
          <ac:spMkLst>
            <pc:docMk/>
            <pc:sldMk cId="3632799866" sldId="261"/>
            <ac:spMk id="122" creationId="{C6870151-9189-4C3A-8379-EF3D95827A0A}"/>
          </ac:spMkLst>
        </pc:spChg>
        <pc:spChg chg="add del">
          <ac:chgData name="chloe-may southway" userId="4c0dc31c8ae8ceba" providerId="LiveId" clId="{88F4A99F-1031-D543-8412-FABDA225B4A4}" dt="2019-11-18T14:26:48.903" v="1898" actId="26606"/>
          <ac:spMkLst>
            <pc:docMk/>
            <pc:sldMk cId="3632799866" sldId="261"/>
            <ac:spMk id="123" creationId="{1CE580D1-F917-4567-AFB4-99AA9B52ADF0}"/>
          </ac:spMkLst>
        </pc:spChg>
        <pc:spChg chg="add del">
          <ac:chgData name="chloe-may southway" userId="4c0dc31c8ae8ceba" providerId="LiveId" clId="{88F4A99F-1031-D543-8412-FABDA225B4A4}" dt="2019-11-18T14:26:48.903" v="1898" actId="26606"/>
          <ac:spMkLst>
            <pc:docMk/>
            <pc:sldMk cId="3632799866" sldId="261"/>
            <ac:spMk id="127" creationId="{C6870151-9189-4C3A-8379-EF3D95827A0A}"/>
          </ac:spMkLst>
        </pc:spChg>
        <pc:spChg chg="add del">
          <ac:chgData name="chloe-may southway" userId="4c0dc31c8ae8ceba" providerId="LiveId" clId="{88F4A99F-1031-D543-8412-FABDA225B4A4}" dt="2019-11-18T14:26:48.903" v="1898" actId="26606"/>
          <ac:spMkLst>
            <pc:docMk/>
            <pc:sldMk cId="3632799866" sldId="261"/>
            <ac:spMk id="128" creationId="{123EA69C-102A-4DD0-9547-05DCD271D159}"/>
          </ac:spMkLst>
        </pc:spChg>
        <pc:spChg chg="add del">
          <ac:chgData name="chloe-may southway" userId="4c0dc31c8ae8ceba" providerId="LiveId" clId="{88F4A99F-1031-D543-8412-FABDA225B4A4}" dt="2019-11-18T14:26:48.903" v="1898" actId="26606"/>
          <ac:spMkLst>
            <pc:docMk/>
            <pc:sldMk cId="3632799866" sldId="261"/>
            <ac:spMk id="129" creationId="{6A862265-5CA3-4C40-8582-7534C3B03C2A}"/>
          </ac:spMkLst>
        </pc:spChg>
        <pc:spChg chg="add del">
          <ac:chgData name="chloe-may southway" userId="4c0dc31c8ae8ceba" providerId="LiveId" clId="{88F4A99F-1031-D543-8412-FABDA225B4A4}" dt="2019-11-18T14:26:48.903" v="1898" actId="26606"/>
          <ac:spMkLst>
            <pc:docMk/>
            <pc:sldMk cId="3632799866" sldId="261"/>
            <ac:spMk id="130" creationId="{600EF80B-0391-4082-9AF5-F15B091B4CE9}"/>
          </ac:spMkLst>
        </pc:spChg>
        <pc:spChg chg="add del">
          <ac:chgData name="chloe-may southway" userId="4c0dc31c8ae8ceba" providerId="LiveId" clId="{88F4A99F-1031-D543-8412-FABDA225B4A4}" dt="2019-11-18T14:26:48.903" v="1898" actId="26606"/>
          <ac:spMkLst>
            <pc:docMk/>
            <pc:sldMk cId="3632799866" sldId="261"/>
            <ac:spMk id="132" creationId="{3FBF03E8-C602-4192-9C52-F84B29FDCC88}"/>
          </ac:spMkLst>
        </pc:spChg>
        <pc:spChg chg="add del">
          <ac:chgData name="chloe-may southway" userId="4c0dc31c8ae8ceba" providerId="LiveId" clId="{88F4A99F-1031-D543-8412-FABDA225B4A4}" dt="2019-11-18T14:26:50.212" v="1900" actId="26606"/>
          <ac:spMkLst>
            <pc:docMk/>
            <pc:sldMk cId="3632799866" sldId="261"/>
            <ac:spMk id="134" creationId="{1CE580D1-F917-4567-AFB4-99AA9B52ADF0}"/>
          </ac:spMkLst>
        </pc:spChg>
        <pc:spChg chg="add del">
          <ac:chgData name="chloe-may southway" userId="4c0dc31c8ae8ceba" providerId="LiveId" clId="{88F4A99F-1031-D543-8412-FABDA225B4A4}" dt="2019-11-18T14:26:50.212" v="1900" actId="26606"/>
          <ac:spMkLst>
            <pc:docMk/>
            <pc:sldMk cId="3632799866" sldId="261"/>
            <ac:spMk id="138" creationId="{C6870151-9189-4C3A-8379-EF3D95827A0A}"/>
          </ac:spMkLst>
        </pc:spChg>
        <pc:spChg chg="add del">
          <ac:chgData name="chloe-may southway" userId="4c0dc31c8ae8ceba" providerId="LiveId" clId="{88F4A99F-1031-D543-8412-FABDA225B4A4}" dt="2019-11-18T14:26:50.212" v="1900" actId="26606"/>
          <ac:spMkLst>
            <pc:docMk/>
            <pc:sldMk cId="3632799866" sldId="261"/>
            <ac:spMk id="139" creationId="{123EA69C-102A-4DD0-9547-05DCD271D159}"/>
          </ac:spMkLst>
        </pc:spChg>
        <pc:spChg chg="add del">
          <ac:chgData name="chloe-may southway" userId="4c0dc31c8ae8ceba" providerId="LiveId" clId="{88F4A99F-1031-D543-8412-FABDA225B4A4}" dt="2019-11-18T14:26:50.212" v="1900" actId="26606"/>
          <ac:spMkLst>
            <pc:docMk/>
            <pc:sldMk cId="3632799866" sldId="261"/>
            <ac:spMk id="140" creationId="{6A862265-5CA3-4C40-8582-7534C3B03C2A}"/>
          </ac:spMkLst>
        </pc:spChg>
        <pc:spChg chg="add del">
          <ac:chgData name="chloe-may southway" userId="4c0dc31c8ae8ceba" providerId="LiveId" clId="{88F4A99F-1031-D543-8412-FABDA225B4A4}" dt="2019-11-18T14:26:50.212" v="1900" actId="26606"/>
          <ac:spMkLst>
            <pc:docMk/>
            <pc:sldMk cId="3632799866" sldId="261"/>
            <ac:spMk id="141" creationId="{600EF80B-0391-4082-9AF5-F15B091B4CE9}"/>
          </ac:spMkLst>
        </pc:spChg>
        <pc:spChg chg="add del">
          <ac:chgData name="chloe-may southway" userId="4c0dc31c8ae8ceba" providerId="LiveId" clId="{88F4A99F-1031-D543-8412-FABDA225B4A4}" dt="2019-11-18T14:26:50.212" v="1900" actId="26606"/>
          <ac:spMkLst>
            <pc:docMk/>
            <pc:sldMk cId="3632799866" sldId="261"/>
            <ac:spMk id="143" creationId="{3FBF03E8-C602-4192-9C52-F84B29FDCC88}"/>
          </ac:spMkLst>
        </pc:spChg>
        <pc:spChg chg="add del">
          <ac:chgData name="chloe-may southway" userId="4c0dc31c8ae8ceba" providerId="LiveId" clId="{88F4A99F-1031-D543-8412-FABDA225B4A4}" dt="2019-11-18T14:26:51.609" v="1902" actId="26606"/>
          <ac:spMkLst>
            <pc:docMk/>
            <pc:sldMk cId="3632799866" sldId="261"/>
            <ac:spMk id="145" creationId="{1CE580D1-F917-4567-AFB4-99AA9B52ADF0}"/>
          </ac:spMkLst>
        </pc:spChg>
        <pc:spChg chg="add del">
          <ac:chgData name="chloe-may southway" userId="4c0dc31c8ae8ceba" providerId="LiveId" clId="{88F4A99F-1031-D543-8412-FABDA225B4A4}" dt="2019-11-18T14:26:51.609" v="1902" actId="26606"/>
          <ac:spMkLst>
            <pc:docMk/>
            <pc:sldMk cId="3632799866" sldId="261"/>
            <ac:spMk id="149" creationId="{C6870151-9189-4C3A-8379-EF3D95827A0A}"/>
          </ac:spMkLst>
        </pc:spChg>
        <pc:spChg chg="add del">
          <ac:chgData name="chloe-may southway" userId="4c0dc31c8ae8ceba" providerId="LiveId" clId="{88F4A99F-1031-D543-8412-FABDA225B4A4}" dt="2019-11-18T14:26:51.609" v="1902" actId="26606"/>
          <ac:spMkLst>
            <pc:docMk/>
            <pc:sldMk cId="3632799866" sldId="261"/>
            <ac:spMk id="150" creationId="{123EA69C-102A-4DD0-9547-05DCD271D159}"/>
          </ac:spMkLst>
        </pc:spChg>
        <pc:spChg chg="add del">
          <ac:chgData name="chloe-may southway" userId="4c0dc31c8ae8ceba" providerId="LiveId" clId="{88F4A99F-1031-D543-8412-FABDA225B4A4}" dt="2019-11-18T14:26:51.609" v="1902" actId="26606"/>
          <ac:spMkLst>
            <pc:docMk/>
            <pc:sldMk cId="3632799866" sldId="261"/>
            <ac:spMk id="151" creationId="{6A862265-5CA3-4C40-8582-7534C3B03C2A}"/>
          </ac:spMkLst>
        </pc:spChg>
        <pc:spChg chg="add del">
          <ac:chgData name="chloe-may southway" userId="4c0dc31c8ae8ceba" providerId="LiveId" clId="{88F4A99F-1031-D543-8412-FABDA225B4A4}" dt="2019-11-18T14:26:51.609" v="1902" actId="26606"/>
          <ac:spMkLst>
            <pc:docMk/>
            <pc:sldMk cId="3632799866" sldId="261"/>
            <ac:spMk id="152" creationId="{600EF80B-0391-4082-9AF5-F15B091B4CE9}"/>
          </ac:spMkLst>
        </pc:spChg>
        <pc:spChg chg="add del">
          <ac:chgData name="chloe-may southway" userId="4c0dc31c8ae8ceba" providerId="LiveId" clId="{88F4A99F-1031-D543-8412-FABDA225B4A4}" dt="2019-11-18T14:26:51.609" v="1902" actId="26606"/>
          <ac:spMkLst>
            <pc:docMk/>
            <pc:sldMk cId="3632799866" sldId="261"/>
            <ac:spMk id="154" creationId="{3FBF03E8-C602-4192-9C52-F84B29FDCC88}"/>
          </ac:spMkLst>
        </pc:spChg>
        <pc:spChg chg="add del">
          <ac:chgData name="chloe-may southway" userId="4c0dc31c8ae8ceba" providerId="LiveId" clId="{88F4A99F-1031-D543-8412-FABDA225B4A4}" dt="2019-11-18T14:27:00.050" v="1904" actId="26606"/>
          <ac:spMkLst>
            <pc:docMk/>
            <pc:sldMk cId="3632799866" sldId="261"/>
            <ac:spMk id="156" creationId="{0CABCAE3-64FC-4149-819F-2C1812824154}"/>
          </ac:spMkLst>
        </pc:spChg>
        <pc:spChg chg="add del">
          <ac:chgData name="chloe-may southway" userId="4c0dc31c8ae8ceba" providerId="LiveId" clId="{88F4A99F-1031-D543-8412-FABDA225B4A4}" dt="2019-11-18T14:27:00.050" v="1904" actId="26606"/>
          <ac:spMkLst>
            <pc:docMk/>
            <pc:sldMk cId="3632799866" sldId="261"/>
            <ac:spMk id="160" creationId="{35C3D674-3D59-4E93-80CA-0C0A9095E816}"/>
          </ac:spMkLst>
        </pc:spChg>
        <pc:spChg chg="add del">
          <ac:chgData name="chloe-may southway" userId="4c0dc31c8ae8ceba" providerId="LiveId" clId="{88F4A99F-1031-D543-8412-FABDA225B4A4}" dt="2019-11-18T14:27:00.050" v="1904" actId="26606"/>
          <ac:spMkLst>
            <pc:docMk/>
            <pc:sldMk cId="3632799866" sldId="261"/>
            <ac:spMk id="162" creationId="{EF2A81E1-BCBE-426B-8C09-33274E69409D}"/>
          </ac:spMkLst>
        </pc:spChg>
        <pc:spChg chg="add del">
          <ac:chgData name="chloe-may southway" userId="4c0dc31c8ae8ceba" providerId="LiveId" clId="{88F4A99F-1031-D543-8412-FABDA225B4A4}" dt="2019-11-18T18:24:14.658" v="3153" actId="26606"/>
          <ac:spMkLst>
            <pc:docMk/>
            <pc:sldMk cId="3632799866" sldId="261"/>
            <ac:spMk id="166" creationId="{0CABCAE3-64FC-4149-819F-2C1812824154}"/>
          </ac:spMkLst>
        </pc:spChg>
        <pc:spChg chg="add del">
          <ac:chgData name="chloe-may southway" userId="4c0dc31c8ae8ceba" providerId="LiveId" clId="{88F4A99F-1031-D543-8412-FABDA225B4A4}" dt="2019-11-18T18:24:14.658" v="3153" actId="26606"/>
          <ac:spMkLst>
            <pc:docMk/>
            <pc:sldMk cId="3632799866" sldId="261"/>
            <ac:spMk id="170" creationId="{35C3D674-3D59-4E93-80CA-0C0A9095E816}"/>
          </ac:spMkLst>
        </pc:spChg>
        <pc:spChg chg="add del">
          <ac:chgData name="chloe-may southway" userId="4c0dc31c8ae8ceba" providerId="LiveId" clId="{88F4A99F-1031-D543-8412-FABDA225B4A4}" dt="2019-11-18T18:24:14.658" v="3153" actId="26606"/>
          <ac:spMkLst>
            <pc:docMk/>
            <pc:sldMk cId="3632799866" sldId="261"/>
            <ac:spMk id="172" creationId="{EF2A81E1-BCBE-426B-8C09-33274E69409D}"/>
          </ac:spMkLst>
        </pc:spChg>
        <pc:spChg chg="add del">
          <ac:chgData name="chloe-may southway" userId="4c0dc31c8ae8ceba" providerId="LiveId" clId="{88F4A99F-1031-D543-8412-FABDA225B4A4}" dt="2019-11-18T18:24:02.892" v="3142" actId="26606"/>
          <ac:spMkLst>
            <pc:docMk/>
            <pc:sldMk cId="3632799866" sldId="261"/>
            <ac:spMk id="179" creationId="{C6870151-9189-4C3A-8379-EF3D95827A0A}"/>
          </ac:spMkLst>
        </pc:spChg>
        <pc:spChg chg="add del">
          <ac:chgData name="chloe-may southway" userId="4c0dc31c8ae8ceba" providerId="LiveId" clId="{88F4A99F-1031-D543-8412-FABDA225B4A4}" dt="2019-11-18T18:24:02.892" v="3142" actId="26606"/>
          <ac:spMkLst>
            <pc:docMk/>
            <pc:sldMk cId="3632799866" sldId="261"/>
            <ac:spMk id="180" creationId="{123EA69C-102A-4DD0-9547-05DCD271D159}"/>
          </ac:spMkLst>
        </pc:spChg>
        <pc:spChg chg="add del">
          <ac:chgData name="chloe-may southway" userId="4c0dc31c8ae8ceba" providerId="LiveId" clId="{88F4A99F-1031-D543-8412-FABDA225B4A4}" dt="2019-11-18T18:24:02.892" v="3142" actId="26606"/>
          <ac:spMkLst>
            <pc:docMk/>
            <pc:sldMk cId="3632799866" sldId="261"/>
            <ac:spMk id="181" creationId="{6A862265-5CA3-4C40-8582-7534C3B03C2A}"/>
          </ac:spMkLst>
        </pc:spChg>
        <pc:spChg chg="add del">
          <ac:chgData name="chloe-may southway" userId="4c0dc31c8ae8ceba" providerId="LiveId" clId="{88F4A99F-1031-D543-8412-FABDA225B4A4}" dt="2019-11-18T18:24:02.892" v="3142" actId="26606"/>
          <ac:spMkLst>
            <pc:docMk/>
            <pc:sldMk cId="3632799866" sldId="261"/>
            <ac:spMk id="186" creationId="{600EF80B-0391-4082-9AF5-F15B091B4CE9}"/>
          </ac:spMkLst>
        </pc:spChg>
        <pc:spChg chg="add del">
          <ac:chgData name="chloe-may southway" userId="4c0dc31c8ae8ceba" providerId="LiveId" clId="{88F4A99F-1031-D543-8412-FABDA225B4A4}" dt="2019-11-18T18:24:02.892" v="3142" actId="26606"/>
          <ac:spMkLst>
            <pc:docMk/>
            <pc:sldMk cId="3632799866" sldId="261"/>
            <ac:spMk id="190" creationId="{3FBF03E8-C602-4192-9C52-F84B29FDCC88}"/>
          </ac:spMkLst>
        </pc:spChg>
        <pc:spChg chg="add del">
          <ac:chgData name="chloe-may southway" userId="4c0dc31c8ae8ceba" providerId="LiveId" clId="{88F4A99F-1031-D543-8412-FABDA225B4A4}" dt="2019-11-18T18:24:05.439" v="3144" actId="26606"/>
          <ac:spMkLst>
            <pc:docMk/>
            <pc:sldMk cId="3632799866" sldId="261"/>
            <ac:spMk id="192" creationId="{2E67E8BF-E4B2-4098-9FB3-9E400BD86935}"/>
          </ac:spMkLst>
        </pc:spChg>
        <pc:spChg chg="add del">
          <ac:chgData name="chloe-may southway" userId="4c0dc31c8ae8ceba" providerId="LiveId" clId="{88F4A99F-1031-D543-8412-FABDA225B4A4}" dt="2019-11-18T18:24:07.783" v="3146" actId="26606"/>
          <ac:spMkLst>
            <pc:docMk/>
            <pc:sldMk cId="3632799866" sldId="261"/>
            <ac:spMk id="195" creationId="{95633E59-CFCD-4CB3-AB4B-F13B8BA438DA}"/>
          </ac:spMkLst>
        </pc:spChg>
        <pc:spChg chg="add del">
          <ac:chgData name="chloe-may southway" userId="4c0dc31c8ae8ceba" providerId="LiveId" clId="{88F4A99F-1031-D543-8412-FABDA225B4A4}" dt="2019-11-18T18:24:10.780" v="3148" actId="26606"/>
          <ac:spMkLst>
            <pc:docMk/>
            <pc:sldMk cId="3632799866" sldId="261"/>
            <ac:spMk id="198" creationId="{1CE580D1-F917-4567-AFB4-99AA9B52ADF0}"/>
          </ac:spMkLst>
        </pc:spChg>
        <pc:spChg chg="add del">
          <ac:chgData name="chloe-may southway" userId="4c0dc31c8ae8ceba" providerId="LiveId" clId="{88F4A99F-1031-D543-8412-FABDA225B4A4}" dt="2019-11-18T18:24:10.780" v="3148" actId="26606"/>
          <ac:spMkLst>
            <pc:docMk/>
            <pc:sldMk cId="3632799866" sldId="261"/>
            <ac:spMk id="202" creationId="{C6870151-9189-4C3A-8379-EF3D95827A0A}"/>
          </ac:spMkLst>
        </pc:spChg>
        <pc:spChg chg="add del">
          <ac:chgData name="chloe-may southway" userId="4c0dc31c8ae8ceba" providerId="LiveId" clId="{88F4A99F-1031-D543-8412-FABDA225B4A4}" dt="2019-11-18T18:24:10.780" v="3148" actId="26606"/>
          <ac:spMkLst>
            <pc:docMk/>
            <pc:sldMk cId="3632799866" sldId="261"/>
            <ac:spMk id="203" creationId="{123EA69C-102A-4DD0-9547-05DCD271D159}"/>
          </ac:spMkLst>
        </pc:spChg>
        <pc:spChg chg="add del">
          <ac:chgData name="chloe-may southway" userId="4c0dc31c8ae8ceba" providerId="LiveId" clId="{88F4A99F-1031-D543-8412-FABDA225B4A4}" dt="2019-11-18T18:24:10.780" v="3148" actId="26606"/>
          <ac:spMkLst>
            <pc:docMk/>
            <pc:sldMk cId="3632799866" sldId="261"/>
            <ac:spMk id="204" creationId="{6A862265-5CA3-4C40-8582-7534C3B03C2A}"/>
          </ac:spMkLst>
        </pc:spChg>
        <pc:spChg chg="add del">
          <ac:chgData name="chloe-may southway" userId="4c0dc31c8ae8ceba" providerId="LiveId" clId="{88F4A99F-1031-D543-8412-FABDA225B4A4}" dt="2019-11-18T18:24:10.780" v="3148" actId="26606"/>
          <ac:spMkLst>
            <pc:docMk/>
            <pc:sldMk cId="3632799866" sldId="261"/>
            <ac:spMk id="205" creationId="{600EF80B-0391-4082-9AF5-F15B091B4CE9}"/>
          </ac:spMkLst>
        </pc:spChg>
        <pc:spChg chg="add del">
          <ac:chgData name="chloe-may southway" userId="4c0dc31c8ae8ceba" providerId="LiveId" clId="{88F4A99F-1031-D543-8412-FABDA225B4A4}" dt="2019-11-18T18:24:10.780" v="3148" actId="26606"/>
          <ac:spMkLst>
            <pc:docMk/>
            <pc:sldMk cId="3632799866" sldId="261"/>
            <ac:spMk id="207" creationId="{3FBF03E8-C602-4192-9C52-F84B29FDCC88}"/>
          </ac:spMkLst>
        </pc:spChg>
        <pc:spChg chg="add del">
          <ac:chgData name="chloe-may southway" userId="4c0dc31c8ae8ceba" providerId="LiveId" clId="{88F4A99F-1031-D543-8412-FABDA225B4A4}" dt="2019-11-18T18:24:12.564" v="3150" actId="26606"/>
          <ac:spMkLst>
            <pc:docMk/>
            <pc:sldMk cId="3632799866" sldId="261"/>
            <ac:spMk id="209" creationId="{1CE580D1-F917-4567-AFB4-99AA9B52ADF0}"/>
          </ac:spMkLst>
        </pc:spChg>
        <pc:spChg chg="add del">
          <ac:chgData name="chloe-may southway" userId="4c0dc31c8ae8ceba" providerId="LiveId" clId="{88F4A99F-1031-D543-8412-FABDA225B4A4}" dt="2019-11-18T18:24:12.564" v="3150" actId="26606"/>
          <ac:spMkLst>
            <pc:docMk/>
            <pc:sldMk cId="3632799866" sldId="261"/>
            <ac:spMk id="213" creationId="{C6870151-9189-4C3A-8379-EF3D95827A0A}"/>
          </ac:spMkLst>
        </pc:spChg>
        <pc:spChg chg="add del">
          <ac:chgData name="chloe-may southway" userId="4c0dc31c8ae8ceba" providerId="LiveId" clId="{88F4A99F-1031-D543-8412-FABDA225B4A4}" dt="2019-11-18T18:24:12.564" v="3150" actId="26606"/>
          <ac:spMkLst>
            <pc:docMk/>
            <pc:sldMk cId="3632799866" sldId="261"/>
            <ac:spMk id="214" creationId="{123EA69C-102A-4DD0-9547-05DCD271D159}"/>
          </ac:spMkLst>
        </pc:spChg>
        <pc:spChg chg="add del">
          <ac:chgData name="chloe-may southway" userId="4c0dc31c8ae8ceba" providerId="LiveId" clId="{88F4A99F-1031-D543-8412-FABDA225B4A4}" dt="2019-11-18T18:24:12.564" v="3150" actId="26606"/>
          <ac:spMkLst>
            <pc:docMk/>
            <pc:sldMk cId="3632799866" sldId="261"/>
            <ac:spMk id="215" creationId="{6A862265-5CA3-4C40-8582-7534C3B03C2A}"/>
          </ac:spMkLst>
        </pc:spChg>
        <pc:spChg chg="add del">
          <ac:chgData name="chloe-may southway" userId="4c0dc31c8ae8ceba" providerId="LiveId" clId="{88F4A99F-1031-D543-8412-FABDA225B4A4}" dt="2019-11-18T18:24:12.564" v="3150" actId="26606"/>
          <ac:spMkLst>
            <pc:docMk/>
            <pc:sldMk cId="3632799866" sldId="261"/>
            <ac:spMk id="216" creationId="{600EF80B-0391-4082-9AF5-F15B091B4CE9}"/>
          </ac:spMkLst>
        </pc:spChg>
        <pc:spChg chg="add del">
          <ac:chgData name="chloe-may southway" userId="4c0dc31c8ae8ceba" providerId="LiveId" clId="{88F4A99F-1031-D543-8412-FABDA225B4A4}" dt="2019-11-18T18:24:12.564" v="3150" actId="26606"/>
          <ac:spMkLst>
            <pc:docMk/>
            <pc:sldMk cId="3632799866" sldId="261"/>
            <ac:spMk id="218" creationId="{3FBF03E8-C602-4192-9C52-F84B29FDCC88}"/>
          </ac:spMkLst>
        </pc:spChg>
        <pc:spChg chg="add del">
          <ac:chgData name="chloe-may southway" userId="4c0dc31c8ae8ceba" providerId="LiveId" clId="{88F4A99F-1031-D543-8412-FABDA225B4A4}" dt="2019-11-18T18:24:14.548" v="3152" actId="26606"/>
          <ac:spMkLst>
            <pc:docMk/>
            <pc:sldMk cId="3632799866" sldId="261"/>
            <ac:spMk id="220" creationId="{1CE580D1-F917-4567-AFB4-99AA9B52ADF0}"/>
          </ac:spMkLst>
        </pc:spChg>
        <pc:spChg chg="add del">
          <ac:chgData name="chloe-may southway" userId="4c0dc31c8ae8ceba" providerId="LiveId" clId="{88F4A99F-1031-D543-8412-FABDA225B4A4}" dt="2019-11-18T18:24:14.548" v="3152" actId="26606"/>
          <ac:spMkLst>
            <pc:docMk/>
            <pc:sldMk cId="3632799866" sldId="261"/>
            <ac:spMk id="224" creationId="{C6870151-9189-4C3A-8379-EF3D95827A0A}"/>
          </ac:spMkLst>
        </pc:spChg>
        <pc:spChg chg="add del">
          <ac:chgData name="chloe-may southway" userId="4c0dc31c8ae8ceba" providerId="LiveId" clId="{88F4A99F-1031-D543-8412-FABDA225B4A4}" dt="2019-11-18T18:24:14.548" v="3152" actId="26606"/>
          <ac:spMkLst>
            <pc:docMk/>
            <pc:sldMk cId="3632799866" sldId="261"/>
            <ac:spMk id="225" creationId="{123EA69C-102A-4DD0-9547-05DCD271D159}"/>
          </ac:spMkLst>
        </pc:spChg>
        <pc:spChg chg="add del">
          <ac:chgData name="chloe-may southway" userId="4c0dc31c8ae8ceba" providerId="LiveId" clId="{88F4A99F-1031-D543-8412-FABDA225B4A4}" dt="2019-11-18T18:24:14.548" v="3152" actId="26606"/>
          <ac:spMkLst>
            <pc:docMk/>
            <pc:sldMk cId="3632799866" sldId="261"/>
            <ac:spMk id="226" creationId="{6A862265-5CA3-4C40-8582-7534C3B03C2A}"/>
          </ac:spMkLst>
        </pc:spChg>
        <pc:spChg chg="add del">
          <ac:chgData name="chloe-may southway" userId="4c0dc31c8ae8ceba" providerId="LiveId" clId="{88F4A99F-1031-D543-8412-FABDA225B4A4}" dt="2019-11-18T18:24:14.548" v="3152" actId="26606"/>
          <ac:spMkLst>
            <pc:docMk/>
            <pc:sldMk cId="3632799866" sldId="261"/>
            <ac:spMk id="227" creationId="{600EF80B-0391-4082-9AF5-F15B091B4CE9}"/>
          </ac:spMkLst>
        </pc:spChg>
        <pc:spChg chg="add del">
          <ac:chgData name="chloe-may southway" userId="4c0dc31c8ae8ceba" providerId="LiveId" clId="{88F4A99F-1031-D543-8412-FABDA225B4A4}" dt="2019-11-18T18:24:14.548" v="3152" actId="26606"/>
          <ac:spMkLst>
            <pc:docMk/>
            <pc:sldMk cId="3632799866" sldId="261"/>
            <ac:spMk id="229" creationId="{3FBF03E8-C602-4192-9C52-F84B29FDCC88}"/>
          </ac:spMkLst>
        </pc:spChg>
        <pc:spChg chg="add del">
          <ac:chgData name="chloe-may southway" userId="4c0dc31c8ae8ceba" providerId="LiveId" clId="{88F4A99F-1031-D543-8412-FABDA225B4A4}" dt="2019-11-18T18:24:59.018" v="3178" actId="26606"/>
          <ac:spMkLst>
            <pc:docMk/>
            <pc:sldMk cId="3632799866" sldId="261"/>
            <ac:spMk id="231" creationId="{1CE580D1-F917-4567-AFB4-99AA9B52ADF0}"/>
          </ac:spMkLst>
        </pc:spChg>
        <pc:spChg chg="add del">
          <ac:chgData name="chloe-may southway" userId="4c0dc31c8ae8ceba" providerId="LiveId" clId="{88F4A99F-1031-D543-8412-FABDA225B4A4}" dt="2019-11-18T18:24:59.018" v="3178" actId="26606"/>
          <ac:spMkLst>
            <pc:docMk/>
            <pc:sldMk cId="3632799866" sldId="261"/>
            <ac:spMk id="235" creationId="{F2AF0D79-4A1A-4F27-B9F0-CF252C4AC91C}"/>
          </ac:spMkLst>
        </pc:spChg>
        <pc:spChg chg="add del">
          <ac:chgData name="chloe-may southway" userId="4c0dc31c8ae8ceba" providerId="LiveId" clId="{88F4A99F-1031-D543-8412-FABDA225B4A4}" dt="2019-11-18T18:24:32.648" v="3157" actId="26606"/>
          <ac:spMkLst>
            <pc:docMk/>
            <pc:sldMk cId="3632799866" sldId="261"/>
            <ac:spMk id="238" creationId="{1CE580D1-F917-4567-AFB4-99AA9B52ADF0}"/>
          </ac:spMkLst>
        </pc:spChg>
        <pc:spChg chg="add del">
          <ac:chgData name="chloe-may southway" userId="4c0dc31c8ae8ceba" providerId="LiveId" clId="{88F4A99F-1031-D543-8412-FABDA225B4A4}" dt="2019-11-18T18:24:32.648" v="3157" actId="26606"/>
          <ac:spMkLst>
            <pc:docMk/>
            <pc:sldMk cId="3632799866" sldId="261"/>
            <ac:spMk id="242" creationId="{C6870151-9189-4C3A-8379-EF3D95827A0A}"/>
          </ac:spMkLst>
        </pc:spChg>
        <pc:spChg chg="add del">
          <ac:chgData name="chloe-may southway" userId="4c0dc31c8ae8ceba" providerId="LiveId" clId="{88F4A99F-1031-D543-8412-FABDA225B4A4}" dt="2019-11-18T18:24:32.648" v="3157" actId="26606"/>
          <ac:spMkLst>
            <pc:docMk/>
            <pc:sldMk cId="3632799866" sldId="261"/>
            <ac:spMk id="243" creationId="{123EA69C-102A-4DD0-9547-05DCD271D159}"/>
          </ac:spMkLst>
        </pc:spChg>
        <pc:spChg chg="add del">
          <ac:chgData name="chloe-may southway" userId="4c0dc31c8ae8ceba" providerId="LiveId" clId="{88F4A99F-1031-D543-8412-FABDA225B4A4}" dt="2019-11-18T18:24:32.648" v="3157" actId="26606"/>
          <ac:spMkLst>
            <pc:docMk/>
            <pc:sldMk cId="3632799866" sldId="261"/>
            <ac:spMk id="244" creationId="{6A862265-5CA3-4C40-8582-7534C3B03C2A}"/>
          </ac:spMkLst>
        </pc:spChg>
        <pc:spChg chg="add del">
          <ac:chgData name="chloe-may southway" userId="4c0dc31c8ae8ceba" providerId="LiveId" clId="{88F4A99F-1031-D543-8412-FABDA225B4A4}" dt="2019-11-18T18:24:32.648" v="3157" actId="26606"/>
          <ac:spMkLst>
            <pc:docMk/>
            <pc:sldMk cId="3632799866" sldId="261"/>
            <ac:spMk id="245" creationId="{600EF80B-0391-4082-9AF5-F15B091B4CE9}"/>
          </ac:spMkLst>
        </pc:spChg>
        <pc:spChg chg="add del">
          <ac:chgData name="chloe-may southway" userId="4c0dc31c8ae8ceba" providerId="LiveId" clId="{88F4A99F-1031-D543-8412-FABDA225B4A4}" dt="2019-11-18T18:24:32.648" v="3157" actId="26606"/>
          <ac:spMkLst>
            <pc:docMk/>
            <pc:sldMk cId="3632799866" sldId="261"/>
            <ac:spMk id="247" creationId="{3FBF03E8-C602-4192-9C52-F84B29FDCC88}"/>
          </ac:spMkLst>
        </pc:spChg>
        <pc:spChg chg="add del">
          <ac:chgData name="chloe-may southway" userId="4c0dc31c8ae8ceba" providerId="LiveId" clId="{88F4A99F-1031-D543-8412-FABDA225B4A4}" dt="2019-11-18T18:24:58.775" v="3177" actId="26606"/>
          <ac:spMkLst>
            <pc:docMk/>
            <pc:sldMk cId="3632799866" sldId="261"/>
            <ac:spMk id="248" creationId="{1CE580D1-F917-4567-AFB4-99AA9B52ADF0}"/>
          </ac:spMkLst>
        </pc:spChg>
        <pc:spChg chg="add del">
          <ac:chgData name="chloe-may southway" userId="4c0dc31c8ae8ceba" providerId="LiveId" clId="{88F4A99F-1031-D543-8412-FABDA225B4A4}" dt="2019-11-18T18:24:34.306" v="3159" actId="26606"/>
          <ac:spMkLst>
            <pc:docMk/>
            <pc:sldMk cId="3632799866" sldId="261"/>
            <ac:spMk id="249" creationId="{1CE580D1-F917-4567-AFB4-99AA9B52ADF0}"/>
          </ac:spMkLst>
        </pc:spChg>
        <pc:spChg chg="add del">
          <ac:chgData name="chloe-may southway" userId="4c0dc31c8ae8ceba" providerId="LiveId" clId="{88F4A99F-1031-D543-8412-FABDA225B4A4}" dt="2019-11-18T18:24:34.306" v="3159" actId="26606"/>
          <ac:spMkLst>
            <pc:docMk/>
            <pc:sldMk cId="3632799866" sldId="261"/>
            <ac:spMk id="253" creationId="{C6870151-9189-4C3A-8379-EF3D95827A0A}"/>
          </ac:spMkLst>
        </pc:spChg>
        <pc:spChg chg="add del">
          <ac:chgData name="chloe-may southway" userId="4c0dc31c8ae8ceba" providerId="LiveId" clId="{88F4A99F-1031-D543-8412-FABDA225B4A4}" dt="2019-11-18T18:24:34.306" v="3159" actId="26606"/>
          <ac:spMkLst>
            <pc:docMk/>
            <pc:sldMk cId="3632799866" sldId="261"/>
            <ac:spMk id="254" creationId="{123EA69C-102A-4DD0-9547-05DCD271D159}"/>
          </ac:spMkLst>
        </pc:spChg>
        <pc:spChg chg="add del">
          <ac:chgData name="chloe-may southway" userId="4c0dc31c8ae8ceba" providerId="LiveId" clId="{88F4A99F-1031-D543-8412-FABDA225B4A4}" dt="2019-11-18T18:24:34.306" v="3159" actId="26606"/>
          <ac:spMkLst>
            <pc:docMk/>
            <pc:sldMk cId="3632799866" sldId="261"/>
            <ac:spMk id="255" creationId="{6A862265-5CA3-4C40-8582-7534C3B03C2A}"/>
          </ac:spMkLst>
        </pc:spChg>
        <pc:spChg chg="add del">
          <ac:chgData name="chloe-may southway" userId="4c0dc31c8ae8ceba" providerId="LiveId" clId="{88F4A99F-1031-D543-8412-FABDA225B4A4}" dt="2019-11-18T18:24:34.306" v="3159" actId="26606"/>
          <ac:spMkLst>
            <pc:docMk/>
            <pc:sldMk cId="3632799866" sldId="261"/>
            <ac:spMk id="256" creationId="{600EF80B-0391-4082-9AF5-F15B091B4CE9}"/>
          </ac:spMkLst>
        </pc:spChg>
        <pc:spChg chg="add del">
          <ac:chgData name="chloe-may southway" userId="4c0dc31c8ae8ceba" providerId="LiveId" clId="{88F4A99F-1031-D543-8412-FABDA225B4A4}" dt="2019-11-18T18:24:34.306" v="3159" actId="26606"/>
          <ac:spMkLst>
            <pc:docMk/>
            <pc:sldMk cId="3632799866" sldId="261"/>
            <ac:spMk id="258" creationId="{3FBF03E8-C602-4192-9C52-F84B29FDCC88}"/>
          </ac:spMkLst>
        </pc:spChg>
        <pc:spChg chg="add del">
          <ac:chgData name="chloe-may southway" userId="4c0dc31c8ae8ceba" providerId="LiveId" clId="{88F4A99F-1031-D543-8412-FABDA225B4A4}" dt="2019-11-18T18:24:36.123" v="3161" actId="26606"/>
          <ac:spMkLst>
            <pc:docMk/>
            <pc:sldMk cId="3632799866" sldId="261"/>
            <ac:spMk id="260" creationId="{1CE580D1-F917-4567-AFB4-99AA9B52ADF0}"/>
          </ac:spMkLst>
        </pc:spChg>
        <pc:spChg chg="add del">
          <ac:chgData name="chloe-may southway" userId="4c0dc31c8ae8ceba" providerId="LiveId" clId="{88F4A99F-1031-D543-8412-FABDA225B4A4}" dt="2019-11-18T18:24:36.123" v="3161" actId="26606"/>
          <ac:spMkLst>
            <pc:docMk/>
            <pc:sldMk cId="3632799866" sldId="261"/>
            <ac:spMk id="264" creationId="{C6870151-9189-4C3A-8379-EF3D95827A0A}"/>
          </ac:spMkLst>
        </pc:spChg>
        <pc:spChg chg="add del">
          <ac:chgData name="chloe-may southway" userId="4c0dc31c8ae8ceba" providerId="LiveId" clId="{88F4A99F-1031-D543-8412-FABDA225B4A4}" dt="2019-11-18T18:24:36.123" v="3161" actId="26606"/>
          <ac:spMkLst>
            <pc:docMk/>
            <pc:sldMk cId="3632799866" sldId="261"/>
            <ac:spMk id="265" creationId="{123EA69C-102A-4DD0-9547-05DCD271D159}"/>
          </ac:spMkLst>
        </pc:spChg>
        <pc:spChg chg="add del">
          <ac:chgData name="chloe-may southway" userId="4c0dc31c8ae8ceba" providerId="LiveId" clId="{88F4A99F-1031-D543-8412-FABDA225B4A4}" dt="2019-11-18T18:24:36.123" v="3161" actId="26606"/>
          <ac:spMkLst>
            <pc:docMk/>
            <pc:sldMk cId="3632799866" sldId="261"/>
            <ac:spMk id="266" creationId="{6A862265-5CA3-4C40-8582-7534C3B03C2A}"/>
          </ac:spMkLst>
        </pc:spChg>
        <pc:spChg chg="add del">
          <ac:chgData name="chloe-may southway" userId="4c0dc31c8ae8ceba" providerId="LiveId" clId="{88F4A99F-1031-D543-8412-FABDA225B4A4}" dt="2019-11-18T18:24:36.123" v="3161" actId="26606"/>
          <ac:spMkLst>
            <pc:docMk/>
            <pc:sldMk cId="3632799866" sldId="261"/>
            <ac:spMk id="267" creationId="{600EF80B-0391-4082-9AF5-F15B091B4CE9}"/>
          </ac:spMkLst>
        </pc:spChg>
        <pc:spChg chg="add del">
          <ac:chgData name="chloe-may southway" userId="4c0dc31c8ae8ceba" providerId="LiveId" clId="{88F4A99F-1031-D543-8412-FABDA225B4A4}" dt="2019-11-18T18:24:36.123" v="3161" actId="26606"/>
          <ac:spMkLst>
            <pc:docMk/>
            <pc:sldMk cId="3632799866" sldId="261"/>
            <ac:spMk id="269" creationId="{3FBF03E8-C602-4192-9C52-F84B29FDCC88}"/>
          </ac:spMkLst>
        </pc:spChg>
        <pc:spChg chg="add del">
          <ac:chgData name="chloe-may southway" userId="4c0dc31c8ae8ceba" providerId="LiveId" clId="{88F4A99F-1031-D543-8412-FABDA225B4A4}" dt="2019-11-18T18:24:40.234" v="3163" actId="26606"/>
          <ac:spMkLst>
            <pc:docMk/>
            <pc:sldMk cId="3632799866" sldId="261"/>
            <ac:spMk id="271" creationId="{1CE580D1-F917-4567-AFB4-99AA9B52ADF0}"/>
          </ac:spMkLst>
        </pc:spChg>
        <pc:spChg chg="add del">
          <ac:chgData name="chloe-may southway" userId="4c0dc31c8ae8ceba" providerId="LiveId" clId="{88F4A99F-1031-D543-8412-FABDA225B4A4}" dt="2019-11-18T18:24:40.234" v="3163" actId="26606"/>
          <ac:spMkLst>
            <pc:docMk/>
            <pc:sldMk cId="3632799866" sldId="261"/>
            <ac:spMk id="275" creationId="{C6870151-9189-4C3A-8379-EF3D95827A0A}"/>
          </ac:spMkLst>
        </pc:spChg>
        <pc:spChg chg="add del">
          <ac:chgData name="chloe-may southway" userId="4c0dc31c8ae8ceba" providerId="LiveId" clId="{88F4A99F-1031-D543-8412-FABDA225B4A4}" dt="2019-11-18T18:24:40.234" v="3163" actId="26606"/>
          <ac:spMkLst>
            <pc:docMk/>
            <pc:sldMk cId="3632799866" sldId="261"/>
            <ac:spMk id="276" creationId="{123EA69C-102A-4DD0-9547-05DCD271D159}"/>
          </ac:spMkLst>
        </pc:spChg>
        <pc:spChg chg="add del">
          <ac:chgData name="chloe-may southway" userId="4c0dc31c8ae8ceba" providerId="LiveId" clId="{88F4A99F-1031-D543-8412-FABDA225B4A4}" dt="2019-11-18T18:24:40.234" v="3163" actId="26606"/>
          <ac:spMkLst>
            <pc:docMk/>
            <pc:sldMk cId="3632799866" sldId="261"/>
            <ac:spMk id="277" creationId="{6A862265-5CA3-4C40-8582-7534C3B03C2A}"/>
          </ac:spMkLst>
        </pc:spChg>
        <pc:spChg chg="add del">
          <ac:chgData name="chloe-may southway" userId="4c0dc31c8ae8ceba" providerId="LiveId" clId="{88F4A99F-1031-D543-8412-FABDA225B4A4}" dt="2019-11-18T18:24:40.234" v="3163" actId="26606"/>
          <ac:spMkLst>
            <pc:docMk/>
            <pc:sldMk cId="3632799866" sldId="261"/>
            <ac:spMk id="278" creationId="{600EF80B-0391-4082-9AF5-F15B091B4CE9}"/>
          </ac:spMkLst>
        </pc:spChg>
        <pc:spChg chg="add del">
          <ac:chgData name="chloe-may southway" userId="4c0dc31c8ae8ceba" providerId="LiveId" clId="{88F4A99F-1031-D543-8412-FABDA225B4A4}" dt="2019-11-18T18:24:40.234" v="3163" actId="26606"/>
          <ac:spMkLst>
            <pc:docMk/>
            <pc:sldMk cId="3632799866" sldId="261"/>
            <ac:spMk id="280" creationId="{3FBF03E8-C602-4192-9C52-F84B29FDCC88}"/>
          </ac:spMkLst>
        </pc:spChg>
        <pc:spChg chg="add del">
          <ac:chgData name="chloe-may southway" userId="4c0dc31c8ae8ceba" providerId="LiveId" clId="{88F4A99F-1031-D543-8412-FABDA225B4A4}" dt="2019-11-18T18:24:42.153" v="3165" actId="26606"/>
          <ac:spMkLst>
            <pc:docMk/>
            <pc:sldMk cId="3632799866" sldId="261"/>
            <ac:spMk id="282" creationId="{1CE580D1-F917-4567-AFB4-99AA9B52ADF0}"/>
          </ac:spMkLst>
        </pc:spChg>
        <pc:spChg chg="add del">
          <ac:chgData name="chloe-may southway" userId="4c0dc31c8ae8ceba" providerId="LiveId" clId="{88F4A99F-1031-D543-8412-FABDA225B4A4}" dt="2019-11-18T18:24:42.153" v="3165" actId="26606"/>
          <ac:spMkLst>
            <pc:docMk/>
            <pc:sldMk cId="3632799866" sldId="261"/>
            <ac:spMk id="286" creationId="{C6870151-9189-4C3A-8379-EF3D95827A0A}"/>
          </ac:spMkLst>
        </pc:spChg>
        <pc:spChg chg="add del">
          <ac:chgData name="chloe-may southway" userId="4c0dc31c8ae8ceba" providerId="LiveId" clId="{88F4A99F-1031-D543-8412-FABDA225B4A4}" dt="2019-11-18T18:24:42.153" v="3165" actId="26606"/>
          <ac:spMkLst>
            <pc:docMk/>
            <pc:sldMk cId="3632799866" sldId="261"/>
            <ac:spMk id="287" creationId="{123EA69C-102A-4DD0-9547-05DCD271D159}"/>
          </ac:spMkLst>
        </pc:spChg>
        <pc:spChg chg="add del">
          <ac:chgData name="chloe-may southway" userId="4c0dc31c8ae8ceba" providerId="LiveId" clId="{88F4A99F-1031-D543-8412-FABDA225B4A4}" dt="2019-11-18T18:24:42.153" v="3165" actId="26606"/>
          <ac:spMkLst>
            <pc:docMk/>
            <pc:sldMk cId="3632799866" sldId="261"/>
            <ac:spMk id="288" creationId="{6A862265-5CA3-4C40-8582-7534C3B03C2A}"/>
          </ac:spMkLst>
        </pc:spChg>
        <pc:spChg chg="add del">
          <ac:chgData name="chloe-may southway" userId="4c0dc31c8ae8ceba" providerId="LiveId" clId="{88F4A99F-1031-D543-8412-FABDA225B4A4}" dt="2019-11-18T18:24:42.153" v="3165" actId="26606"/>
          <ac:spMkLst>
            <pc:docMk/>
            <pc:sldMk cId="3632799866" sldId="261"/>
            <ac:spMk id="289" creationId="{600EF80B-0391-4082-9AF5-F15B091B4CE9}"/>
          </ac:spMkLst>
        </pc:spChg>
        <pc:spChg chg="add del">
          <ac:chgData name="chloe-may southway" userId="4c0dc31c8ae8ceba" providerId="LiveId" clId="{88F4A99F-1031-D543-8412-FABDA225B4A4}" dt="2019-11-18T18:24:42.153" v="3165" actId="26606"/>
          <ac:spMkLst>
            <pc:docMk/>
            <pc:sldMk cId="3632799866" sldId="261"/>
            <ac:spMk id="291" creationId="{3FBF03E8-C602-4192-9C52-F84B29FDCC88}"/>
          </ac:spMkLst>
        </pc:spChg>
        <pc:spChg chg="add del">
          <ac:chgData name="chloe-may southway" userId="4c0dc31c8ae8ceba" providerId="LiveId" clId="{88F4A99F-1031-D543-8412-FABDA225B4A4}" dt="2019-11-18T18:24:58.775" v="3177" actId="26606"/>
          <ac:spMkLst>
            <pc:docMk/>
            <pc:sldMk cId="3632799866" sldId="261"/>
            <ac:spMk id="292" creationId="{C6870151-9189-4C3A-8379-EF3D95827A0A}"/>
          </ac:spMkLst>
        </pc:spChg>
        <pc:spChg chg="add del">
          <ac:chgData name="chloe-may southway" userId="4c0dc31c8ae8ceba" providerId="LiveId" clId="{88F4A99F-1031-D543-8412-FABDA225B4A4}" dt="2019-11-18T18:24:47.797" v="3167" actId="26606"/>
          <ac:spMkLst>
            <pc:docMk/>
            <pc:sldMk cId="3632799866" sldId="261"/>
            <ac:spMk id="293" creationId="{1CE580D1-F917-4567-AFB4-99AA9B52ADF0}"/>
          </ac:spMkLst>
        </pc:spChg>
        <pc:spChg chg="add del">
          <ac:chgData name="chloe-may southway" userId="4c0dc31c8ae8ceba" providerId="LiveId" clId="{88F4A99F-1031-D543-8412-FABDA225B4A4}" dt="2019-11-18T18:24:47.797" v="3167" actId="26606"/>
          <ac:spMkLst>
            <pc:docMk/>
            <pc:sldMk cId="3632799866" sldId="261"/>
            <ac:spMk id="297" creationId="{C6870151-9189-4C3A-8379-EF3D95827A0A}"/>
          </ac:spMkLst>
        </pc:spChg>
        <pc:spChg chg="add del">
          <ac:chgData name="chloe-may southway" userId="4c0dc31c8ae8ceba" providerId="LiveId" clId="{88F4A99F-1031-D543-8412-FABDA225B4A4}" dt="2019-11-18T18:24:47.797" v="3167" actId="26606"/>
          <ac:spMkLst>
            <pc:docMk/>
            <pc:sldMk cId="3632799866" sldId="261"/>
            <ac:spMk id="298" creationId="{123EA69C-102A-4DD0-9547-05DCD271D159}"/>
          </ac:spMkLst>
        </pc:spChg>
        <pc:spChg chg="add del">
          <ac:chgData name="chloe-may southway" userId="4c0dc31c8ae8ceba" providerId="LiveId" clId="{88F4A99F-1031-D543-8412-FABDA225B4A4}" dt="2019-11-18T18:24:47.797" v="3167" actId="26606"/>
          <ac:spMkLst>
            <pc:docMk/>
            <pc:sldMk cId="3632799866" sldId="261"/>
            <ac:spMk id="299" creationId="{6A862265-5CA3-4C40-8582-7534C3B03C2A}"/>
          </ac:spMkLst>
        </pc:spChg>
        <pc:spChg chg="add del">
          <ac:chgData name="chloe-may southway" userId="4c0dc31c8ae8ceba" providerId="LiveId" clId="{88F4A99F-1031-D543-8412-FABDA225B4A4}" dt="2019-11-18T18:24:47.797" v="3167" actId="26606"/>
          <ac:spMkLst>
            <pc:docMk/>
            <pc:sldMk cId="3632799866" sldId="261"/>
            <ac:spMk id="300" creationId="{600EF80B-0391-4082-9AF5-F15B091B4CE9}"/>
          </ac:spMkLst>
        </pc:spChg>
        <pc:spChg chg="add del">
          <ac:chgData name="chloe-may southway" userId="4c0dc31c8ae8ceba" providerId="LiveId" clId="{88F4A99F-1031-D543-8412-FABDA225B4A4}" dt="2019-11-18T18:24:47.797" v="3167" actId="26606"/>
          <ac:spMkLst>
            <pc:docMk/>
            <pc:sldMk cId="3632799866" sldId="261"/>
            <ac:spMk id="302" creationId="{3FBF03E8-C602-4192-9C52-F84B29FDCC88}"/>
          </ac:spMkLst>
        </pc:spChg>
        <pc:spChg chg="add del">
          <ac:chgData name="chloe-may southway" userId="4c0dc31c8ae8ceba" providerId="LiveId" clId="{88F4A99F-1031-D543-8412-FABDA225B4A4}" dt="2019-11-18T18:24:58.775" v="3177" actId="26606"/>
          <ac:spMkLst>
            <pc:docMk/>
            <pc:sldMk cId="3632799866" sldId="261"/>
            <ac:spMk id="303" creationId="{123EA69C-102A-4DD0-9547-05DCD271D159}"/>
          </ac:spMkLst>
        </pc:spChg>
        <pc:spChg chg="add del">
          <ac:chgData name="chloe-may southway" userId="4c0dc31c8ae8ceba" providerId="LiveId" clId="{88F4A99F-1031-D543-8412-FABDA225B4A4}" dt="2019-11-18T18:24:49.817" v="3169" actId="26606"/>
          <ac:spMkLst>
            <pc:docMk/>
            <pc:sldMk cId="3632799866" sldId="261"/>
            <ac:spMk id="304" creationId="{1CE580D1-F917-4567-AFB4-99AA9B52ADF0}"/>
          </ac:spMkLst>
        </pc:spChg>
        <pc:spChg chg="add del">
          <ac:chgData name="chloe-may southway" userId="4c0dc31c8ae8ceba" providerId="LiveId" clId="{88F4A99F-1031-D543-8412-FABDA225B4A4}" dt="2019-11-18T18:24:49.817" v="3169" actId="26606"/>
          <ac:spMkLst>
            <pc:docMk/>
            <pc:sldMk cId="3632799866" sldId="261"/>
            <ac:spMk id="308" creationId="{7BEFDA1A-2A01-4C29-A5D0-AE6F050D07DF}"/>
          </ac:spMkLst>
        </pc:spChg>
        <pc:spChg chg="add del">
          <ac:chgData name="chloe-may southway" userId="4c0dc31c8ae8ceba" providerId="LiveId" clId="{88F4A99F-1031-D543-8412-FABDA225B4A4}" dt="2019-11-18T18:24:49.817" v="3169" actId="26606"/>
          <ac:spMkLst>
            <pc:docMk/>
            <pc:sldMk cId="3632799866" sldId="261"/>
            <ac:spMk id="310" creationId="{279D3810-B86F-4009-84EC-DE0FEABD6FCE}"/>
          </ac:spMkLst>
        </pc:spChg>
        <pc:spChg chg="add del">
          <ac:chgData name="chloe-may southway" userId="4c0dc31c8ae8ceba" providerId="LiveId" clId="{88F4A99F-1031-D543-8412-FABDA225B4A4}" dt="2019-11-18T18:24:58.775" v="3177" actId="26606"/>
          <ac:spMkLst>
            <pc:docMk/>
            <pc:sldMk cId="3632799866" sldId="261"/>
            <ac:spMk id="313" creationId="{6A862265-5CA3-4C40-8582-7534C3B03C2A}"/>
          </ac:spMkLst>
        </pc:spChg>
        <pc:spChg chg="add del">
          <ac:chgData name="chloe-may southway" userId="4c0dc31c8ae8ceba" providerId="LiveId" clId="{88F4A99F-1031-D543-8412-FABDA225B4A4}" dt="2019-11-18T18:24:51.618" v="3171" actId="26606"/>
          <ac:spMkLst>
            <pc:docMk/>
            <pc:sldMk cId="3632799866" sldId="261"/>
            <ac:spMk id="314" creationId="{1CE580D1-F917-4567-AFB4-99AA9B52ADF0}"/>
          </ac:spMkLst>
        </pc:spChg>
        <pc:spChg chg="add del">
          <ac:chgData name="chloe-may southway" userId="4c0dc31c8ae8ceba" providerId="LiveId" clId="{88F4A99F-1031-D543-8412-FABDA225B4A4}" dt="2019-11-18T18:24:51.618" v="3171" actId="26606"/>
          <ac:spMkLst>
            <pc:docMk/>
            <pc:sldMk cId="3632799866" sldId="261"/>
            <ac:spMk id="318" creationId="{7BEFDA1A-2A01-4C29-A5D0-AE6F050D07DF}"/>
          </ac:spMkLst>
        </pc:spChg>
        <pc:spChg chg="add del">
          <ac:chgData name="chloe-may southway" userId="4c0dc31c8ae8ceba" providerId="LiveId" clId="{88F4A99F-1031-D543-8412-FABDA225B4A4}" dt="2019-11-18T18:24:51.618" v="3171" actId="26606"/>
          <ac:spMkLst>
            <pc:docMk/>
            <pc:sldMk cId="3632799866" sldId="261"/>
            <ac:spMk id="320" creationId="{279D3810-B86F-4009-84EC-DE0FEABD6FCE}"/>
          </ac:spMkLst>
        </pc:spChg>
        <pc:spChg chg="add del">
          <ac:chgData name="chloe-may southway" userId="4c0dc31c8ae8ceba" providerId="LiveId" clId="{88F4A99F-1031-D543-8412-FABDA225B4A4}" dt="2019-11-18T18:24:58.775" v="3177" actId="26606"/>
          <ac:spMkLst>
            <pc:docMk/>
            <pc:sldMk cId="3632799866" sldId="261"/>
            <ac:spMk id="323" creationId="{600EF80B-0391-4082-9AF5-F15B091B4CE9}"/>
          </ac:spMkLst>
        </pc:spChg>
        <pc:spChg chg="add del">
          <ac:chgData name="chloe-may southway" userId="4c0dc31c8ae8ceba" providerId="LiveId" clId="{88F4A99F-1031-D543-8412-FABDA225B4A4}" dt="2019-11-18T18:24:53.468" v="3173" actId="26606"/>
          <ac:spMkLst>
            <pc:docMk/>
            <pc:sldMk cId="3632799866" sldId="261"/>
            <ac:spMk id="324" creationId="{0CABCAE3-64FC-4149-819F-2C1812824154}"/>
          </ac:spMkLst>
        </pc:spChg>
        <pc:spChg chg="add del">
          <ac:chgData name="chloe-may southway" userId="4c0dc31c8ae8ceba" providerId="LiveId" clId="{88F4A99F-1031-D543-8412-FABDA225B4A4}" dt="2019-11-18T18:24:53.468" v="3173" actId="26606"/>
          <ac:spMkLst>
            <pc:docMk/>
            <pc:sldMk cId="3632799866" sldId="261"/>
            <ac:spMk id="328" creationId="{2FA7AD0A-1871-4DF8-9235-F49D0513B9C1}"/>
          </ac:spMkLst>
        </pc:spChg>
        <pc:spChg chg="add del">
          <ac:chgData name="chloe-may southway" userId="4c0dc31c8ae8ceba" providerId="LiveId" clId="{88F4A99F-1031-D543-8412-FABDA225B4A4}" dt="2019-11-18T18:24:53.468" v="3173" actId="26606"/>
          <ac:spMkLst>
            <pc:docMk/>
            <pc:sldMk cId="3632799866" sldId="261"/>
            <ac:spMk id="329" creationId="{36B04CFB-FAE5-47DD-9B3E-4E9BA7A89CC1}"/>
          </ac:spMkLst>
        </pc:spChg>
        <pc:spChg chg="add del">
          <ac:chgData name="chloe-may southway" userId="4c0dc31c8ae8ceba" providerId="LiveId" clId="{88F4A99F-1031-D543-8412-FABDA225B4A4}" dt="2019-11-18T18:24:53.468" v="3173" actId="26606"/>
          <ac:spMkLst>
            <pc:docMk/>
            <pc:sldMk cId="3632799866" sldId="261"/>
            <ac:spMk id="334" creationId="{622F7FD7-8884-4FD5-95AB-0B5C6033ADF7}"/>
          </ac:spMkLst>
        </pc:spChg>
        <pc:spChg chg="add del">
          <ac:chgData name="chloe-may southway" userId="4c0dc31c8ae8ceba" providerId="LiveId" clId="{88F4A99F-1031-D543-8412-FABDA225B4A4}" dt="2019-11-18T18:24:58.775" v="3177" actId="26606"/>
          <ac:spMkLst>
            <pc:docMk/>
            <pc:sldMk cId="3632799866" sldId="261"/>
            <ac:spMk id="337" creationId="{3FBF03E8-C602-4192-9C52-F84B29FDCC88}"/>
          </ac:spMkLst>
        </pc:spChg>
        <pc:spChg chg="add del">
          <ac:chgData name="chloe-may southway" userId="4c0dc31c8ae8ceba" providerId="LiveId" clId="{88F4A99F-1031-D543-8412-FABDA225B4A4}" dt="2019-11-18T18:25:34.819" v="3187" actId="26606"/>
          <ac:spMkLst>
            <pc:docMk/>
            <pc:sldMk cId="3632799866" sldId="261"/>
            <ac:spMk id="339" creationId="{1CE580D1-F917-4567-AFB4-99AA9B52ADF0}"/>
          </ac:spMkLst>
        </pc:spChg>
        <pc:spChg chg="add del">
          <ac:chgData name="chloe-may southway" userId="4c0dc31c8ae8ceba" providerId="LiveId" clId="{88F4A99F-1031-D543-8412-FABDA225B4A4}" dt="2019-11-18T18:25:34.819" v="3187" actId="26606"/>
          <ac:spMkLst>
            <pc:docMk/>
            <pc:sldMk cId="3632799866" sldId="261"/>
            <ac:spMk id="343" creationId="{C6870151-9189-4C3A-8379-EF3D95827A0A}"/>
          </ac:spMkLst>
        </pc:spChg>
        <pc:spChg chg="add del">
          <ac:chgData name="chloe-may southway" userId="4c0dc31c8ae8ceba" providerId="LiveId" clId="{88F4A99F-1031-D543-8412-FABDA225B4A4}" dt="2019-11-18T18:25:34.819" v="3187" actId="26606"/>
          <ac:spMkLst>
            <pc:docMk/>
            <pc:sldMk cId="3632799866" sldId="261"/>
            <ac:spMk id="344" creationId="{123EA69C-102A-4DD0-9547-05DCD271D159}"/>
          </ac:spMkLst>
        </pc:spChg>
        <pc:spChg chg="add del">
          <ac:chgData name="chloe-may southway" userId="4c0dc31c8ae8ceba" providerId="LiveId" clId="{88F4A99F-1031-D543-8412-FABDA225B4A4}" dt="2019-11-18T18:25:34.819" v="3187" actId="26606"/>
          <ac:spMkLst>
            <pc:docMk/>
            <pc:sldMk cId="3632799866" sldId="261"/>
            <ac:spMk id="345" creationId="{6A862265-5CA3-4C40-8582-7534C3B03C2A}"/>
          </ac:spMkLst>
        </pc:spChg>
        <pc:spChg chg="add del">
          <ac:chgData name="chloe-may southway" userId="4c0dc31c8ae8ceba" providerId="LiveId" clId="{88F4A99F-1031-D543-8412-FABDA225B4A4}" dt="2019-11-18T18:25:34.819" v="3187" actId="26606"/>
          <ac:spMkLst>
            <pc:docMk/>
            <pc:sldMk cId="3632799866" sldId="261"/>
            <ac:spMk id="346" creationId="{600EF80B-0391-4082-9AF5-F15B091B4CE9}"/>
          </ac:spMkLst>
        </pc:spChg>
        <pc:spChg chg="add del">
          <ac:chgData name="chloe-may southway" userId="4c0dc31c8ae8ceba" providerId="LiveId" clId="{88F4A99F-1031-D543-8412-FABDA225B4A4}" dt="2019-11-18T18:25:34.819" v="3187" actId="26606"/>
          <ac:spMkLst>
            <pc:docMk/>
            <pc:sldMk cId="3632799866" sldId="261"/>
            <ac:spMk id="348" creationId="{3FBF03E8-C602-4192-9C52-F84B29FDCC88}"/>
          </ac:spMkLst>
        </pc:spChg>
        <pc:spChg chg="add del">
          <ac:chgData name="chloe-may southway" userId="4c0dc31c8ae8ceba" providerId="LiveId" clId="{88F4A99F-1031-D543-8412-FABDA225B4A4}" dt="2019-11-18T18:25:34.739" v="3186" actId="26606"/>
          <ac:spMkLst>
            <pc:docMk/>
            <pc:sldMk cId="3632799866" sldId="261"/>
            <ac:spMk id="350" creationId="{123EA69C-102A-4DD0-9547-05DCD271D159}"/>
          </ac:spMkLst>
        </pc:spChg>
        <pc:spChg chg="add del">
          <ac:chgData name="chloe-may southway" userId="4c0dc31c8ae8ceba" providerId="LiveId" clId="{88F4A99F-1031-D543-8412-FABDA225B4A4}" dt="2019-11-18T18:25:34.739" v="3186" actId="26606"/>
          <ac:spMkLst>
            <pc:docMk/>
            <pc:sldMk cId="3632799866" sldId="261"/>
            <ac:spMk id="351" creationId="{6A862265-5CA3-4C40-8582-7534C3B03C2A}"/>
          </ac:spMkLst>
        </pc:spChg>
        <pc:spChg chg="add del">
          <ac:chgData name="chloe-may southway" userId="4c0dc31c8ae8ceba" providerId="LiveId" clId="{88F4A99F-1031-D543-8412-FABDA225B4A4}" dt="2019-11-18T18:25:34.739" v="3186" actId="26606"/>
          <ac:spMkLst>
            <pc:docMk/>
            <pc:sldMk cId="3632799866" sldId="261"/>
            <ac:spMk id="352" creationId="{600EF80B-0391-4082-9AF5-F15B091B4CE9}"/>
          </ac:spMkLst>
        </pc:spChg>
        <pc:spChg chg="add del">
          <ac:chgData name="chloe-may southway" userId="4c0dc31c8ae8ceba" providerId="LiveId" clId="{88F4A99F-1031-D543-8412-FABDA225B4A4}" dt="2019-11-18T18:25:34.739" v="3186" actId="26606"/>
          <ac:spMkLst>
            <pc:docMk/>
            <pc:sldMk cId="3632799866" sldId="261"/>
            <ac:spMk id="354" creationId="{3FBF03E8-C602-4192-9C52-F84B29FDCC88}"/>
          </ac:spMkLst>
        </pc:spChg>
        <pc:spChg chg="add del">
          <ac:chgData name="chloe-may southway" userId="4c0dc31c8ae8ceba" providerId="LiveId" clId="{88F4A99F-1031-D543-8412-FABDA225B4A4}" dt="2019-11-18T18:36:16.036" v="3373" actId="26606"/>
          <ac:spMkLst>
            <pc:docMk/>
            <pc:sldMk cId="3632799866" sldId="261"/>
            <ac:spMk id="356" creationId="{1CE580D1-F917-4567-AFB4-99AA9B52ADF0}"/>
          </ac:spMkLst>
        </pc:spChg>
        <pc:spChg chg="add del">
          <ac:chgData name="chloe-may southway" userId="4c0dc31c8ae8ceba" providerId="LiveId" clId="{88F4A99F-1031-D543-8412-FABDA225B4A4}" dt="2019-11-18T18:36:16.036" v="3373" actId="26606"/>
          <ac:spMkLst>
            <pc:docMk/>
            <pc:sldMk cId="3632799866" sldId="261"/>
            <ac:spMk id="360" creationId="{C6870151-9189-4C3A-8379-EF3D95827A0A}"/>
          </ac:spMkLst>
        </pc:spChg>
        <pc:spChg chg="add del">
          <ac:chgData name="chloe-may southway" userId="4c0dc31c8ae8ceba" providerId="LiveId" clId="{88F4A99F-1031-D543-8412-FABDA225B4A4}" dt="2019-11-18T18:36:16.036" v="3373" actId="26606"/>
          <ac:spMkLst>
            <pc:docMk/>
            <pc:sldMk cId="3632799866" sldId="261"/>
            <ac:spMk id="361" creationId="{123EA69C-102A-4DD0-9547-05DCD271D159}"/>
          </ac:spMkLst>
        </pc:spChg>
        <pc:spChg chg="add del">
          <ac:chgData name="chloe-may southway" userId="4c0dc31c8ae8ceba" providerId="LiveId" clId="{88F4A99F-1031-D543-8412-FABDA225B4A4}" dt="2019-11-18T18:36:16.036" v="3373" actId="26606"/>
          <ac:spMkLst>
            <pc:docMk/>
            <pc:sldMk cId="3632799866" sldId="261"/>
            <ac:spMk id="362" creationId="{6A862265-5CA3-4C40-8582-7534C3B03C2A}"/>
          </ac:spMkLst>
        </pc:spChg>
        <pc:spChg chg="add del">
          <ac:chgData name="chloe-may southway" userId="4c0dc31c8ae8ceba" providerId="LiveId" clId="{88F4A99F-1031-D543-8412-FABDA225B4A4}" dt="2019-11-18T18:36:16.036" v="3373" actId="26606"/>
          <ac:spMkLst>
            <pc:docMk/>
            <pc:sldMk cId="3632799866" sldId="261"/>
            <ac:spMk id="363" creationId="{600EF80B-0391-4082-9AF5-F15B091B4CE9}"/>
          </ac:spMkLst>
        </pc:spChg>
        <pc:spChg chg="add del">
          <ac:chgData name="chloe-may southway" userId="4c0dc31c8ae8ceba" providerId="LiveId" clId="{88F4A99F-1031-D543-8412-FABDA225B4A4}" dt="2019-11-18T18:36:16.036" v="3373" actId="26606"/>
          <ac:spMkLst>
            <pc:docMk/>
            <pc:sldMk cId="3632799866" sldId="261"/>
            <ac:spMk id="365" creationId="{3FBF03E8-C602-4192-9C52-F84B29FDCC88}"/>
          </ac:spMkLst>
        </pc:spChg>
        <pc:spChg chg="add del">
          <ac:chgData name="chloe-may southway" userId="4c0dc31c8ae8ceba" providerId="LiveId" clId="{88F4A99F-1031-D543-8412-FABDA225B4A4}" dt="2019-11-18T18:36:13.597" v="3370" actId="26606"/>
          <ac:spMkLst>
            <pc:docMk/>
            <pc:sldMk cId="3632799866" sldId="261"/>
            <ac:spMk id="367" creationId="{1CE580D1-F917-4567-AFB4-99AA9B52ADF0}"/>
          </ac:spMkLst>
        </pc:spChg>
        <pc:spChg chg="add del">
          <ac:chgData name="chloe-may southway" userId="4c0dc31c8ae8ceba" providerId="LiveId" clId="{88F4A99F-1031-D543-8412-FABDA225B4A4}" dt="2019-11-18T18:36:13.597" v="3370" actId="26606"/>
          <ac:spMkLst>
            <pc:docMk/>
            <pc:sldMk cId="3632799866" sldId="261"/>
            <ac:spMk id="371" creationId="{123EA69C-102A-4DD0-9547-05DCD271D159}"/>
          </ac:spMkLst>
        </pc:spChg>
        <pc:spChg chg="add del">
          <ac:chgData name="chloe-may southway" userId="4c0dc31c8ae8ceba" providerId="LiveId" clId="{88F4A99F-1031-D543-8412-FABDA225B4A4}" dt="2019-11-18T18:36:13.597" v="3370" actId="26606"/>
          <ac:spMkLst>
            <pc:docMk/>
            <pc:sldMk cId="3632799866" sldId="261"/>
            <ac:spMk id="372" creationId="{6A862265-5CA3-4C40-8582-7534C3B03C2A}"/>
          </ac:spMkLst>
        </pc:spChg>
        <pc:spChg chg="add del">
          <ac:chgData name="chloe-may southway" userId="4c0dc31c8ae8ceba" providerId="LiveId" clId="{88F4A99F-1031-D543-8412-FABDA225B4A4}" dt="2019-11-18T18:36:13.597" v="3370" actId="26606"/>
          <ac:spMkLst>
            <pc:docMk/>
            <pc:sldMk cId="3632799866" sldId="261"/>
            <ac:spMk id="373" creationId="{600EF80B-0391-4082-9AF5-F15B091B4CE9}"/>
          </ac:spMkLst>
        </pc:spChg>
        <pc:spChg chg="add del">
          <ac:chgData name="chloe-may southway" userId="4c0dc31c8ae8ceba" providerId="LiveId" clId="{88F4A99F-1031-D543-8412-FABDA225B4A4}" dt="2019-11-18T18:36:13.597" v="3370" actId="26606"/>
          <ac:spMkLst>
            <pc:docMk/>
            <pc:sldMk cId="3632799866" sldId="261"/>
            <ac:spMk id="375" creationId="{3FBF03E8-C602-4192-9C52-F84B29FDCC88}"/>
          </ac:spMkLst>
        </pc:spChg>
        <pc:spChg chg="add del">
          <ac:chgData name="chloe-may southway" userId="4c0dc31c8ae8ceba" providerId="LiveId" clId="{88F4A99F-1031-D543-8412-FABDA225B4A4}" dt="2019-11-18T18:36:15.958" v="3372" actId="26606"/>
          <ac:spMkLst>
            <pc:docMk/>
            <pc:sldMk cId="3632799866" sldId="261"/>
            <ac:spMk id="377" creationId="{1CE580D1-F917-4567-AFB4-99AA9B52ADF0}"/>
          </ac:spMkLst>
        </pc:spChg>
        <pc:spChg chg="add del">
          <ac:chgData name="chloe-may southway" userId="4c0dc31c8ae8ceba" providerId="LiveId" clId="{88F4A99F-1031-D543-8412-FABDA225B4A4}" dt="2019-11-18T18:36:15.958" v="3372" actId="26606"/>
          <ac:spMkLst>
            <pc:docMk/>
            <pc:sldMk cId="3632799866" sldId="261"/>
            <ac:spMk id="381" creationId="{C6870151-9189-4C3A-8379-EF3D95827A0A}"/>
          </ac:spMkLst>
        </pc:spChg>
        <pc:spChg chg="add del">
          <ac:chgData name="chloe-may southway" userId="4c0dc31c8ae8ceba" providerId="LiveId" clId="{88F4A99F-1031-D543-8412-FABDA225B4A4}" dt="2019-11-18T18:36:15.958" v="3372" actId="26606"/>
          <ac:spMkLst>
            <pc:docMk/>
            <pc:sldMk cId="3632799866" sldId="261"/>
            <ac:spMk id="382" creationId="{123EA69C-102A-4DD0-9547-05DCD271D159}"/>
          </ac:spMkLst>
        </pc:spChg>
        <pc:spChg chg="add del">
          <ac:chgData name="chloe-may southway" userId="4c0dc31c8ae8ceba" providerId="LiveId" clId="{88F4A99F-1031-D543-8412-FABDA225B4A4}" dt="2019-11-18T18:36:15.958" v="3372" actId="26606"/>
          <ac:spMkLst>
            <pc:docMk/>
            <pc:sldMk cId="3632799866" sldId="261"/>
            <ac:spMk id="383" creationId="{6A862265-5CA3-4C40-8582-7534C3B03C2A}"/>
          </ac:spMkLst>
        </pc:spChg>
        <pc:spChg chg="add del">
          <ac:chgData name="chloe-may southway" userId="4c0dc31c8ae8ceba" providerId="LiveId" clId="{88F4A99F-1031-D543-8412-FABDA225B4A4}" dt="2019-11-18T18:36:15.958" v="3372" actId="26606"/>
          <ac:spMkLst>
            <pc:docMk/>
            <pc:sldMk cId="3632799866" sldId="261"/>
            <ac:spMk id="384" creationId="{600EF80B-0391-4082-9AF5-F15B091B4CE9}"/>
          </ac:spMkLst>
        </pc:spChg>
        <pc:spChg chg="add del">
          <ac:chgData name="chloe-may southway" userId="4c0dc31c8ae8ceba" providerId="LiveId" clId="{88F4A99F-1031-D543-8412-FABDA225B4A4}" dt="2019-11-18T18:36:15.958" v="3372" actId="26606"/>
          <ac:spMkLst>
            <pc:docMk/>
            <pc:sldMk cId="3632799866" sldId="261"/>
            <ac:spMk id="386" creationId="{3FBF03E8-C602-4192-9C52-F84B29FDCC88}"/>
          </ac:spMkLst>
        </pc:spChg>
        <pc:spChg chg="add">
          <ac:chgData name="chloe-may southway" userId="4c0dc31c8ae8ceba" providerId="LiveId" clId="{88F4A99F-1031-D543-8412-FABDA225B4A4}" dt="2019-11-18T18:36:16.036" v="3373" actId="26606"/>
          <ac:spMkLst>
            <pc:docMk/>
            <pc:sldMk cId="3632799866" sldId="261"/>
            <ac:spMk id="388" creationId="{1CE580D1-F917-4567-AFB4-99AA9B52ADF0}"/>
          </ac:spMkLst>
        </pc:spChg>
        <pc:spChg chg="add">
          <ac:chgData name="chloe-may southway" userId="4c0dc31c8ae8ceba" providerId="LiveId" clId="{88F4A99F-1031-D543-8412-FABDA225B4A4}" dt="2019-11-18T18:36:16.036" v="3373" actId="26606"/>
          <ac:spMkLst>
            <pc:docMk/>
            <pc:sldMk cId="3632799866" sldId="261"/>
            <ac:spMk id="392" creationId="{C6870151-9189-4C3A-8379-EF3D95827A0A}"/>
          </ac:spMkLst>
        </pc:spChg>
        <pc:spChg chg="add">
          <ac:chgData name="chloe-may southway" userId="4c0dc31c8ae8ceba" providerId="LiveId" clId="{88F4A99F-1031-D543-8412-FABDA225B4A4}" dt="2019-11-18T18:36:16.036" v="3373" actId="26606"/>
          <ac:spMkLst>
            <pc:docMk/>
            <pc:sldMk cId="3632799866" sldId="261"/>
            <ac:spMk id="393" creationId="{123EA69C-102A-4DD0-9547-05DCD271D159}"/>
          </ac:spMkLst>
        </pc:spChg>
        <pc:spChg chg="add">
          <ac:chgData name="chloe-may southway" userId="4c0dc31c8ae8ceba" providerId="LiveId" clId="{88F4A99F-1031-D543-8412-FABDA225B4A4}" dt="2019-11-18T18:36:16.036" v="3373" actId="26606"/>
          <ac:spMkLst>
            <pc:docMk/>
            <pc:sldMk cId="3632799866" sldId="261"/>
            <ac:spMk id="394" creationId="{6A862265-5CA3-4C40-8582-7534C3B03C2A}"/>
          </ac:spMkLst>
        </pc:spChg>
        <pc:spChg chg="add">
          <ac:chgData name="chloe-may southway" userId="4c0dc31c8ae8ceba" providerId="LiveId" clId="{88F4A99F-1031-D543-8412-FABDA225B4A4}" dt="2019-11-18T18:36:16.036" v="3373" actId="26606"/>
          <ac:spMkLst>
            <pc:docMk/>
            <pc:sldMk cId="3632799866" sldId="261"/>
            <ac:spMk id="395" creationId="{600EF80B-0391-4082-9AF5-F15B091B4CE9}"/>
          </ac:spMkLst>
        </pc:spChg>
        <pc:spChg chg="add">
          <ac:chgData name="chloe-may southway" userId="4c0dc31c8ae8ceba" providerId="LiveId" clId="{88F4A99F-1031-D543-8412-FABDA225B4A4}" dt="2019-11-18T18:36:16.036" v="3373" actId="26606"/>
          <ac:spMkLst>
            <pc:docMk/>
            <pc:sldMk cId="3632799866" sldId="261"/>
            <ac:spMk id="397" creationId="{3FBF03E8-C602-4192-9C52-F84B29FDCC88}"/>
          </ac:spMkLst>
        </pc:spChg>
        <pc:grpChg chg="add del">
          <ac:chgData name="chloe-may southway" userId="4c0dc31c8ae8ceba" providerId="LiveId" clId="{88F4A99F-1031-D543-8412-FABDA225B4A4}" dt="2019-11-18T18:24:53.468" v="3173" actId="26606"/>
          <ac:grpSpMkLst>
            <pc:docMk/>
            <pc:sldMk cId="3632799866" sldId="261"/>
            <ac:grpSpMk id="331" creationId="{E8ACF89C-CFC3-4D68-B3C4-2BEFB7BBE5F7}"/>
          </ac:grpSpMkLst>
        </pc:grpChg>
        <pc:graphicFrameChg chg="add del">
          <ac:chgData name="chloe-may southway" userId="4c0dc31c8ae8ceba" providerId="LiveId" clId="{88F4A99F-1031-D543-8412-FABDA225B4A4}" dt="2019-11-18T14:04:46.063" v="1597" actId="26606"/>
          <ac:graphicFrameMkLst>
            <pc:docMk/>
            <pc:sldMk cId="3632799866" sldId="261"/>
            <ac:graphicFrameMk id="5" creationId="{50AF32C0-4453-493F-B51A-65FA91CD6C46}"/>
          </ac:graphicFrameMkLst>
        </pc:graphicFrameChg>
        <pc:graphicFrameChg chg="add mod ord modGraphic">
          <ac:chgData name="chloe-may southway" userId="4c0dc31c8ae8ceba" providerId="LiveId" clId="{88F4A99F-1031-D543-8412-FABDA225B4A4}" dt="2019-11-18T20:10:10.005" v="4082" actId="790"/>
          <ac:graphicFrameMkLst>
            <pc:docMk/>
            <pc:sldMk cId="3632799866" sldId="261"/>
            <ac:graphicFrameMk id="25" creationId="{029EF3E4-6DEC-4C86-A7EB-B3C7A112C206}"/>
          </ac:graphicFrameMkLst>
        </pc:graphicFrameChg>
        <pc:picChg chg="add mod ord">
          <ac:chgData name="chloe-may southway" userId="4c0dc31c8ae8ceba" providerId="LiveId" clId="{88F4A99F-1031-D543-8412-FABDA225B4A4}" dt="2019-11-18T20:06:04.120" v="4077" actId="1076"/>
          <ac:picMkLst>
            <pc:docMk/>
            <pc:sldMk cId="3632799866" sldId="261"/>
            <ac:picMk id="4" creationId="{B52AA71D-FD57-0444-9634-18616DEAF2C4}"/>
          </ac:picMkLst>
        </pc:picChg>
        <pc:picChg chg="add mod">
          <ac:chgData name="chloe-may southway" userId="4c0dc31c8ae8ceba" providerId="LiveId" clId="{88F4A99F-1031-D543-8412-FABDA225B4A4}" dt="2019-11-18T18:37:42.520" v="3390" actId="1076"/>
          <ac:picMkLst>
            <pc:docMk/>
            <pc:sldMk cId="3632799866" sldId="261"/>
            <ac:picMk id="9" creationId="{48F9D11D-0682-7142-936F-14503153FF0C}"/>
          </ac:picMkLst>
        </pc:picChg>
        <pc:picChg chg="add del">
          <ac:chgData name="chloe-may southway" userId="4c0dc31c8ae8ceba" providerId="LiveId" clId="{88F4A99F-1031-D543-8412-FABDA225B4A4}" dt="2019-11-18T14:04:46.063" v="1597" actId="26606"/>
          <ac:picMkLst>
            <pc:docMk/>
            <pc:sldMk cId="3632799866" sldId="261"/>
            <ac:picMk id="12" creationId="{D708C46E-BB60-4B97-8327-D3A475C008E5}"/>
          </ac:picMkLst>
        </pc:picChg>
        <pc:picChg chg="add del mod">
          <ac:chgData name="chloe-may southway" userId="4c0dc31c8ae8ceba" providerId="LiveId" clId="{88F4A99F-1031-D543-8412-FABDA225B4A4}" dt="2019-11-18T18:38:40.427" v="3405" actId="931"/>
          <ac:picMkLst>
            <pc:docMk/>
            <pc:sldMk cId="3632799866" sldId="261"/>
            <ac:picMk id="13" creationId="{1B9F9236-DE26-3B49-AC70-9F360A8DA2ED}"/>
          </ac:picMkLst>
        </pc:picChg>
        <pc:picChg chg="add del">
          <ac:chgData name="chloe-may southway" userId="4c0dc31c8ae8ceba" providerId="LiveId" clId="{88F4A99F-1031-D543-8412-FABDA225B4A4}" dt="2019-11-18T14:10:57.200" v="1796" actId="26606"/>
          <ac:picMkLst>
            <pc:docMk/>
            <pc:sldMk cId="3632799866" sldId="261"/>
            <ac:picMk id="19" creationId="{C2192E09-EBC7-416C-B887-DFF915D7F43D}"/>
          </ac:picMkLst>
        </pc:picChg>
        <pc:picChg chg="add del">
          <ac:chgData name="chloe-may southway" userId="4c0dc31c8ae8ceba" providerId="LiveId" clId="{88F4A99F-1031-D543-8412-FABDA225B4A4}" dt="2019-11-18T14:25:28.613" v="1883" actId="26606"/>
          <ac:picMkLst>
            <pc:docMk/>
            <pc:sldMk cId="3632799866" sldId="261"/>
            <ac:picMk id="32" creationId="{D708C46E-BB60-4B97-8327-D3A475C008E5}"/>
          </ac:picMkLst>
        </pc:picChg>
        <pc:picChg chg="add del">
          <ac:chgData name="chloe-may southway" userId="4c0dc31c8ae8ceba" providerId="LiveId" clId="{88F4A99F-1031-D543-8412-FABDA225B4A4}" dt="2019-11-18T14:25:26.946" v="1880" actId="26606"/>
          <ac:picMkLst>
            <pc:docMk/>
            <pc:sldMk cId="3632799866" sldId="261"/>
            <ac:picMk id="49" creationId="{D708C46E-BB60-4B97-8327-D3A475C008E5}"/>
          </ac:picMkLst>
        </pc:picChg>
        <pc:picChg chg="add del">
          <ac:chgData name="chloe-may southway" userId="4c0dc31c8ae8ceba" providerId="LiveId" clId="{88F4A99F-1031-D543-8412-FABDA225B4A4}" dt="2019-11-18T14:25:26.946" v="1880" actId="26606"/>
          <ac:picMkLst>
            <pc:docMk/>
            <pc:sldMk cId="3632799866" sldId="261"/>
            <ac:picMk id="63" creationId="{DF63C9AD-AE6E-4512-8171-91612E84CCFB}"/>
          </ac:picMkLst>
        </pc:picChg>
        <pc:picChg chg="add del">
          <ac:chgData name="chloe-may southway" userId="4c0dc31c8ae8ceba" providerId="LiveId" clId="{88F4A99F-1031-D543-8412-FABDA225B4A4}" dt="2019-11-18T14:25:28.541" v="1882" actId="26606"/>
          <ac:picMkLst>
            <pc:docMk/>
            <pc:sldMk cId="3632799866" sldId="261"/>
            <ac:picMk id="68" creationId="{D708C46E-BB60-4B97-8327-D3A475C008E5}"/>
          </ac:picMkLst>
        </pc:picChg>
        <pc:picChg chg="add del">
          <ac:chgData name="chloe-may southway" userId="4c0dc31c8ae8ceba" providerId="LiveId" clId="{88F4A99F-1031-D543-8412-FABDA225B4A4}" dt="2019-11-18T14:27:00.148" v="1905" actId="26606"/>
          <ac:picMkLst>
            <pc:docMk/>
            <pc:sldMk cId="3632799866" sldId="261"/>
            <ac:picMk id="73" creationId="{D708C46E-BB60-4B97-8327-D3A475C008E5}"/>
          </ac:picMkLst>
        </pc:picChg>
        <pc:picChg chg="add del">
          <ac:chgData name="chloe-may southway" userId="4c0dc31c8ae8ceba" providerId="LiveId" clId="{88F4A99F-1031-D543-8412-FABDA225B4A4}" dt="2019-11-18T14:27:00.148" v="1905" actId="26606"/>
          <ac:picMkLst>
            <pc:docMk/>
            <pc:sldMk cId="3632799866" sldId="261"/>
            <ac:picMk id="80" creationId="{DF63C9AD-AE6E-4512-8171-91612E84CCFB}"/>
          </ac:picMkLst>
        </pc:picChg>
        <pc:picChg chg="add del">
          <ac:chgData name="chloe-may southway" userId="4c0dc31c8ae8ceba" providerId="LiveId" clId="{88F4A99F-1031-D543-8412-FABDA225B4A4}" dt="2019-11-18T14:26:38.571" v="1890" actId="26606"/>
          <ac:picMkLst>
            <pc:docMk/>
            <pc:sldMk cId="3632799866" sldId="261"/>
            <ac:picMk id="88" creationId="{1F5620B8-A2D8-4568-B566-F0453A0D9167}"/>
          </ac:picMkLst>
        </pc:picChg>
        <pc:picChg chg="add del">
          <ac:chgData name="chloe-may southway" userId="4c0dc31c8ae8ceba" providerId="LiveId" clId="{88F4A99F-1031-D543-8412-FABDA225B4A4}" dt="2019-11-18T18:25:34.739" v="3186" actId="26606"/>
          <ac:picMkLst>
            <pc:docMk/>
            <pc:sldMk cId="3632799866" sldId="261"/>
            <ac:picMk id="99" creationId="{1F5620B8-A2D8-4568-B566-F0453A0D9167}"/>
          </ac:picMkLst>
        </pc:picChg>
        <pc:picChg chg="add del">
          <ac:chgData name="chloe-may southway" userId="4c0dc31c8ae8ceba" providerId="LiveId" clId="{88F4A99F-1031-D543-8412-FABDA225B4A4}" dt="2019-11-18T14:26:41.992" v="1892" actId="26606"/>
          <ac:picMkLst>
            <pc:docMk/>
            <pc:sldMk cId="3632799866" sldId="261"/>
            <ac:picMk id="107" creationId="{1F5620B8-A2D8-4568-B566-F0453A0D9167}"/>
          </ac:picMkLst>
        </pc:picChg>
        <pc:picChg chg="add del">
          <ac:chgData name="chloe-may southway" userId="4c0dc31c8ae8ceba" providerId="LiveId" clId="{88F4A99F-1031-D543-8412-FABDA225B4A4}" dt="2019-11-18T14:26:44.964" v="1896" actId="26606"/>
          <ac:picMkLst>
            <pc:docMk/>
            <pc:sldMk cId="3632799866" sldId="261"/>
            <ac:picMk id="117" creationId="{1F5620B8-A2D8-4568-B566-F0453A0D9167}"/>
          </ac:picMkLst>
        </pc:picChg>
        <pc:picChg chg="add del">
          <ac:chgData name="chloe-may southway" userId="4c0dc31c8ae8ceba" providerId="LiveId" clId="{88F4A99F-1031-D543-8412-FABDA225B4A4}" dt="2019-11-18T14:26:48.903" v="1898" actId="26606"/>
          <ac:picMkLst>
            <pc:docMk/>
            <pc:sldMk cId="3632799866" sldId="261"/>
            <ac:picMk id="124" creationId="{1F5620B8-A2D8-4568-B566-F0453A0D9167}"/>
          </ac:picMkLst>
        </pc:picChg>
        <pc:picChg chg="add del">
          <ac:chgData name="chloe-may southway" userId="4c0dc31c8ae8ceba" providerId="LiveId" clId="{88F4A99F-1031-D543-8412-FABDA225B4A4}" dt="2019-11-18T18:24:53.468" v="3173" actId="26606"/>
          <ac:picMkLst>
            <pc:docMk/>
            <pc:sldMk cId="3632799866" sldId="261"/>
            <ac:picMk id="133" creationId="{16EFE474-4FE0-4E8F-8F09-5ED2C9E76A84}"/>
          </ac:picMkLst>
        </pc:picChg>
        <pc:picChg chg="add del">
          <ac:chgData name="chloe-may southway" userId="4c0dc31c8ae8ceba" providerId="LiveId" clId="{88F4A99F-1031-D543-8412-FABDA225B4A4}" dt="2019-11-18T14:26:50.212" v="1900" actId="26606"/>
          <ac:picMkLst>
            <pc:docMk/>
            <pc:sldMk cId="3632799866" sldId="261"/>
            <ac:picMk id="135" creationId="{1F5620B8-A2D8-4568-B566-F0453A0D9167}"/>
          </ac:picMkLst>
        </pc:picChg>
        <pc:picChg chg="add del">
          <ac:chgData name="chloe-may southway" userId="4c0dc31c8ae8ceba" providerId="LiveId" clId="{88F4A99F-1031-D543-8412-FABDA225B4A4}" dt="2019-11-18T14:26:51.609" v="1902" actId="26606"/>
          <ac:picMkLst>
            <pc:docMk/>
            <pc:sldMk cId="3632799866" sldId="261"/>
            <ac:picMk id="146" creationId="{1F5620B8-A2D8-4568-B566-F0453A0D9167}"/>
          </ac:picMkLst>
        </pc:picChg>
        <pc:picChg chg="add del">
          <ac:chgData name="chloe-may southway" userId="4c0dc31c8ae8ceba" providerId="LiveId" clId="{88F4A99F-1031-D543-8412-FABDA225B4A4}" dt="2019-11-18T14:27:00.050" v="1904" actId="26606"/>
          <ac:picMkLst>
            <pc:docMk/>
            <pc:sldMk cId="3632799866" sldId="261"/>
            <ac:picMk id="157" creationId="{012FDCFE-9AD2-4D8A-8CBF-B3AA37EBF6DD}"/>
          </ac:picMkLst>
        </pc:picChg>
        <pc:picChg chg="add del">
          <ac:chgData name="chloe-may southway" userId="4c0dc31c8ae8ceba" providerId="LiveId" clId="{88F4A99F-1031-D543-8412-FABDA225B4A4}" dt="2019-11-18T14:27:00.050" v="1904" actId="26606"/>
          <ac:picMkLst>
            <pc:docMk/>
            <pc:sldMk cId="3632799866" sldId="261"/>
            <ac:picMk id="163" creationId="{39D1DDD4-5BB3-45BA-B9B3-06B62299AD79}"/>
          </ac:picMkLst>
        </pc:picChg>
        <pc:picChg chg="add del">
          <ac:chgData name="chloe-may southway" userId="4c0dc31c8ae8ceba" providerId="LiveId" clId="{88F4A99F-1031-D543-8412-FABDA225B4A4}" dt="2019-11-18T18:24:14.658" v="3153" actId="26606"/>
          <ac:picMkLst>
            <pc:docMk/>
            <pc:sldMk cId="3632799866" sldId="261"/>
            <ac:picMk id="167" creationId="{012FDCFE-9AD2-4D8A-8CBF-B3AA37EBF6DD}"/>
          </ac:picMkLst>
        </pc:picChg>
        <pc:picChg chg="add del">
          <ac:chgData name="chloe-may southway" userId="4c0dc31c8ae8ceba" providerId="LiveId" clId="{88F4A99F-1031-D543-8412-FABDA225B4A4}" dt="2019-11-18T18:24:14.658" v="3153" actId="26606"/>
          <ac:picMkLst>
            <pc:docMk/>
            <pc:sldMk cId="3632799866" sldId="261"/>
            <ac:picMk id="173" creationId="{39D1DDD4-5BB3-45BA-B9B3-06B62299AD79}"/>
          </ac:picMkLst>
        </pc:picChg>
        <pc:picChg chg="add del">
          <ac:chgData name="chloe-may southway" userId="4c0dc31c8ae8ceba" providerId="LiveId" clId="{88F4A99F-1031-D543-8412-FABDA225B4A4}" dt="2019-11-18T18:24:02.892" v="3142" actId="26606"/>
          <ac:picMkLst>
            <pc:docMk/>
            <pc:sldMk cId="3632799866" sldId="261"/>
            <ac:picMk id="176" creationId="{1F5620B8-A2D8-4568-B566-F0453A0D9167}"/>
          </ac:picMkLst>
        </pc:picChg>
        <pc:picChg chg="add del">
          <ac:chgData name="chloe-may southway" userId="4c0dc31c8ae8ceba" providerId="LiveId" clId="{88F4A99F-1031-D543-8412-FABDA225B4A4}" dt="2019-11-18T18:24:10.780" v="3148" actId="26606"/>
          <ac:picMkLst>
            <pc:docMk/>
            <pc:sldMk cId="3632799866" sldId="261"/>
            <ac:picMk id="199" creationId="{1F5620B8-A2D8-4568-B566-F0453A0D9167}"/>
          </ac:picMkLst>
        </pc:picChg>
        <pc:picChg chg="add del">
          <ac:chgData name="chloe-may southway" userId="4c0dc31c8ae8ceba" providerId="LiveId" clId="{88F4A99F-1031-D543-8412-FABDA225B4A4}" dt="2019-11-18T18:24:12.564" v="3150" actId="26606"/>
          <ac:picMkLst>
            <pc:docMk/>
            <pc:sldMk cId="3632799866" sldId="261"/>
            <ac:picMk id="210" creationId="{1F5620B8-A2D8-4568-B566-F0453A0D9167}"/>
          </ac:picMkLst>
        </pc:picChg>
        <pc:picChg chg="add del">
          <ac:chgData name="chloe-may southway" userId="4c0dc31c8ae8ceba" providerId="LiveId" clId="{88F4A99F-1031-D543-8412-FABDA225B4A4}" dt="2019-11-18T18:24:14.548" v="3152" actId="26606"/>
          <ac:picMkLst>
            <pc:docMk/>
            <pc:sldMk cId="3632799866" sldId="261"/>
            <ac:picMk id="221" creationId="{1F5620B8-A2D8-4568-B566-F0453A0D9167}"/>
          </ac:picMkLst>
        </pc:picChg>
        <pc:picChg chg="add del">
          <ac:chgData name="chloe-may southway" userId="4c0dc31c8ae8ceba" providerId="LiveId" clId="{88F4A99F-1031-D543-8412-FABDA225B4A4}" dt="2019-11-18T18:24:59.018" v="3178" actId="26606"/>
          <ac:picMkLst>
            <pc:docMk/>
            <pc:sldMk cId="3632799866" sldId="261"/>
            <ac:picMk id="232" creationId="{1F5620B8-A2D8-4568-B566-F0453A0D9167}"/>
          </ac:picMkLst>
        </pc:picChg>
        <pc:picChg chg="add del">
          <ac:chgData name="chloe-may southway" userId="4c0dc31c8ae8ceba" providerId="LiveId" clId="{88F4A99F-1031-D543-8412-FABDA225B4A4}" dt="2019-11-18T18:24:32.648" v="3157" actId="26606"/>
          <ac:picMkLst>
            <pc:docMk/>
            <pc:sldMk cId="3632799866" sldId="261"/>
            <ac:picMk id="239" creationId="{1F5620B8-A2D8-4568-B566-F0453A0D9167}"/>
          </ac:picMkLst>
        </pc:picChg>
        <pc:picChg chg="add del">
          <ac:chgData name="chloe-may southway" userId="4c0dc31c8ae8ceba" providerId="LiveId" clId="{88F4A99F-1031-D543-8412-FABDA225B4A4}" dt="2019-11-18T18:24:34.306" v="3159" actId="26606"/>
          <ac:picMkLst>
            <pc:docMk/>
            <pc:sldMk cId="3632799866" sldId="261"/>
            <ac:picMk id="250" creationId="{1F5620B8-A2D8-4568-B566-F0453A0D9167}"/>
          </ac:picMkLst>
        </pc:picChg>
        <pc:picChg chg="add del">
          <ac:chgData name="chloe-may southway" userId="4c0dc31c8ae8ceba" providerId="LiveId" clId="{88F4A99F-1031-D543-8412-FABDA225B4A4}" dt="2019-11-18T18:24:58.775" v="3177" actId="26606"/>
          <ac:picMkLst>
            <pc:docMk/>
            <pc:sldMk cId="3632799866" sldId="261"/>
            <ac:picMk id="259" creationId="{1F5620B8-A2D8-4568-B566-F0453A0D9167}"/>
          </ac:picMkLst>
        </pc:picChg>
        <pc:picChg chg="add del">
          <ac:chgData name="chloe-may southway" userId="4c0dc31c8ae8ceba" providerId="LiveId" clId="{88F4A99F-1031-D543-8412-FABDA225B4A4}" dt="2019-11-18T18:24:36.123" v="3161" actId="26606"/>
          <ac:picMkLst>
            <pc:docMk/>
            <pc:sldMk cId="3632799866" sldId="261"/>
            <ac:picMk id="261" creationId="{1F5620B8-A2D8-4568-B566-F0453A0D9167}"/>
          </ac:picMkLst>
        </pc:picChg>
        <pc:picChg chg="add del">
          <ac:chgData name="chloe-may southway" userId="4c0dc31c8ae8ceba" providerId="LiveId" clId="{88F4A99F-1031-D543-8412-FABDA225B4A4}" dt="2019-11-18T18:24:40.234" v="3163" actId="26606"/>
          <ac:picMkLst>
            <pc:docMk/>
            <pc:sldMk cId="3632799866" sldId="261"/>
            <ac:picMk id="272" creationId="{1F5620B8-A2D8-4568-B566-F0453A0D9167}"/>
          </ac:picMkLst>
        </pc:picChg>
        <pc:picChg chg="add del">
          <ac:chgData name="chloe-may southway" userId="4c0dc31c8ae8ceba" providerId="LiveId" clId="{88F4A99F-1031-D543-8412-FABDA225B4A4}" dt="2019-11-18T18:24:42.153" v="3165" actId="26606"/>
          <ac:picMkLst>
            <pc:docMk/>
            <pc:sldMk cId="3632799866" sldId="261"/>
            <ac:picMk id="283" creationId="{1F5620B8-A2D8-4568-B566-F0453A0D9167}"/>
          </ac:picMkLst>
        </pc:picChg>
        <pc:picChg chg="add del">
          <ac:chgData name="chloe-may southway" userId="4c0dc31c8ae8ceba" providerId="LiveId" clId="{88F4A99F-1031-D543-8412-FABDA225B4A4}" dt="2019-11-18T18:24:47.797" v="3167" actId="26606"/>
          <ac:picMkLst>
            <pc:docMk/>
            <pc:sldMk cId="3632799866" sldId="261"/>
            <ac:picMk id="294" creationId="{1F5620B8-A2D8-4568-B566-F0453A0D9167}"/>
          </ac:picMkLst>
        </pc:picChg>
        <pc:picChg chg="add del">
          <ac:chgData name="chloe-may southway" userId="4c0dc31c8ae8ceba" providerId="LiveId" clId="{88F4A99F-1031-D543-8412-FABDA225B4A4}" dt="2019-11-18T18:24:49.817" v="3169" actId="26606"/>
          <ac:picMkLst>
            <pc:docMk/>
            <pc:sldMk cId="3632799866" sldId="261"/>
            <ac:picMk id="305" creationId="{1F5620B8-A2D8-4568-B566-F0453A0D9167}"/>
          </ac:picMkLst>
        </pc:picChg>
        <pc:picChg chg="add del">
          <ac:chgData name="chloe-may southway" userId="4c0dc31c8ae8ceba" providerId="LiveId" clId="{88F4A99F-1031-D543-8412-FABDA225B4A4}" dt="2019-11-18T18:24:49.817" v="3169" actId="26606"/>
          <ac:picMkLst>
            <pc:docMk/>
            <pc:sldMk cId="3632799866" sldId="261"/>
            <ac:picMk id="311" creationId="{C33612A4-0B77-4479-B2AA-F178599550AA}"/>
          </ac:picMkLst>
        </pc:picChg>
        <pc:picChg chg="add del">
          <ac:chgData name="chloe-may southway" userId="4c0dc31c8ae8ceba" providerId="LiveId" clId="{88F4A99F-1031-D543-8412-FABDA225B4A4}" dt="2019-11-18T18:24:51.618" v="3171" actId="26606"/>
          <ac:picMkLst>
            <pc:docMk/>
            <pc:sldMk cId="3632799866" sldId="261"/>
            <ac:picMk id="315" creationId="{1F5620B8-A2D8-4568-B566-F0453A0D9167}"/>
          </ac:picMkLst>
        </pc:picChg>
        <pc:picChg chg="add del">
          <ac:chgData name="chloe-may southway" userId="4c0dc31c8ae8ceba" providerId="LiveId" clId="{88F4A99F-1031-D543-8412-FABDA225B4A4}" dt="2019-11-18T18:24:51.618" v="3171" actId="26606"/>
          <ac:picMkLst>
            <pc:docMk/>
            <pc:sldMk cId="3632799866" sldId="261"/>
            <ac:picMk id="321" creationId="{C33612A4-0B77-4479-B2AA-F178599550AA}"/>
          </ac:picMkLst>
        </pc:picChg>
        <pc:picChg chg="add del">
          <ac:chgData name="chloe-may southway" userId="4c0dc31c8ae8ceba" providerId="LiveId" clId="{88F4A99F-1031-D543-8412-FABDA225B4A4}" dt="2019-11-18T18:24:53.468" v="3173" actId="26606"/>
          <ac:picMkLst>
            <pc:docMk/>
            <pc:sldMk cId="3632799866" sldId="261"/>
            <ac:picMk id="325" creationId="{012FDCFE-9AD2-4D8A-8CBF-B3AA37EBF6DD}"/>
          </ac:picMkLst>
        </pc:picChg>
        <pc:picChg chg="add del">
          <ac:chgData name="chloe-may southway" userId="4c0dc31c8ae8ceba" providerId="LiveId" clId="{88F4A99F-1031-D543-8412-FABDA225B4A4}" dt="2019-11-18T18:25:34.819" v="3187" actId="26606"/>
          <ac:picMkLst>
            <pc:docMk/>
            <pc:sldMk cId="3632799866" sldId="261"/>
            <ac:picMk id="340" creationId="{1F5620B8-A2D8-4568-B566-F0453A0D9167}"/>
          </ac:picMkLst>
        </pc:picChg>
        <pc:picChg chg="add del">
          <ac:chgData name="chloe-may southway" userId="4c0dc31c8ae8ceba" providerId="LiveId" clId="{88F4A99F-1031-D543-8412-FABDA225B4A4}" dt="2019-11-18T18:36:16.036" v="3373" actId="26606"/>
          <ac:picMkLst>
            <pc:docMk/>
            <pc:sldMk cId="3632799866" sldId="261"/>
            <ac:picMk id="357" creationId="{1F5620B8-A2D8-4568-B566-F0453A0D9167}"/>
          </ac:picMkLst>
        </pc:picChg>
        <pc:picChg chg="add del">
          <ac:chgData name="chloe-may southway" userId="4c0dc31c8ae8ceba" providerId="LiveId" clId="{88F4A99F-1031-D543-8412-FABDA225B4A4}" dt="2019-11-18T18:36:13.597" v="3370" actId="26606"/>
          <ac:picMkLst>
            <pc:docMk/>
            <pc:sldMk cId="3632799866" sldId="261"/>
            <ac:picMk id="368" creationId="{1F5620B8-A2D8-4568-B566-F0453A0D9167}"/>
          </ac:picMkLst>
        </pc:picChg>
        <pc:picChg chg="add del">
          <ac:chgData name="chloe-may southway" userId="4c0dc31c8ae8ceba" providerId="LiveId" clId="{88F4A99F-1031-D543-8412-FABDA225B4A4}" dt="2019-11-18T18:36:15.958" v="3372" actId="26606"/>
          <ac:picMkLst>
            <pc:docMk/>
            <pc:sldMk cId="3632799866" sldId="261"/>
            <ac:picMk id="378" creationId="{1F5620B8-A2D8-4568-B566-F0453A0D9167}"/>
          </ac:picMkLst>
        </pc:picChg>
        <pc:picChg chg="add">
          <ac:chgData name="chloe-may southway" userId="4c0dc31c8ae8ceba" providerId="LiveId" clId="{88F4A99F-1031-D543-8412-FABDA225B4A4}" dt="2019-11-18T18:36:16.036" v="3373" actId="26606"/>
          <ac:picMkLst>
            <pc:docMk/>
            <pc:sldMk cId="3632799866" sldId="261"/>
            <ac:picMk id="389" creationId="{1F5620B8-A2D8-4568-B566-F0453A0D9167}"/>
          </ac:picMkLst>
        </pc:picChg>
        <pc:cxnChg chg="add del">
          <ac:chgData name="chloe-may southway" userId="4c0dc31c8ae8ceba" providerId="LiveId" clId="{88F4A99F-1031-D543-8412-FABDA225B4A4}" dt="2019-11-18T14:04:46.063" v="1597" actId="26606"/>
          <ac:cxnSpMkLst>
            <pc:docMk/>
            <pc:sldMk cId="3632799866" sldId="261"/>
            <ac:cxnSpMk id="14" creationId="{8042755C-F24C-4D08-8E4C-E646382C3634}"/>
          </ac:cxnSpMkLst>
        </pc:cxnChg>
        <pc:cxnChg chg="add del">
          <ac:chgData name="chloe-may southway" userId="4c0dc31c8ae8ceba" providerId="LiveId" clId="{88F4A99F-1031-D543-8412-FABDA225B4A4}" dt="2019-11-18T14:04:46.063" v="1597" actId="26606"/>
          <ac:cxnSpMkLst>
            <pc:docMk/>
            <pc:sldMk cId="3632799866" sldId="261"/>
            <ac:cxnSpMk id="16" creationId="{63E94A00-1A92-47F4-9E2D-E51DFF9016D4}"/>
          </ac:cxnSpMkLst>
        </pc:cxnChg>
        <pc:cxnChg chg="add del">
          <ac:chgData name="chloe-may southway" userId="4c0dc31c8ae8ceba" providerId="LiveId" clId="{88F4A99F-1031-D543-8412-FABDA225B4A4}" dt="2019-11-18T14:10:57.200" v="1796" actId="26606"/>
          <ac:cxnSpMkLst>
            <pc:docMk/>
            <pc:sldMk cId="3632799866" sldId="261"/>
            <ac:cxnSpMk id="18" creationId="{9EC65442-F244-409C-BF44-C5D6472E810A}"/>
          </ac:cxnSpMkLst>
        </pc:cxnChg>
        <pc:cxnChg chg="add del">
          <ac:chgData name="chloe-may southway" userId="4c0dc31c8ae8ceba" providerId="LiveId" clId="{88F4A99F-1031-D543-8412-FABDA225B4A4}" dt="2019-11-18T14:10:57.200" v="1796" actId="26606"/>
          <ac:cxnSpMkLst>
            <pc:docMk/>
            <pc:sldMk cId="3632799866" sldId="261"/>
            <ac:cxnSpMk id="20" creationId="{2924498D-E084-44BE-A196-CFCE35564350}"/>
          </ac:cxnSpMkLst>
        </pc:cxnChg>
        <pc:cxnChg chg="add del">
          <ac:chgData name="chloe-may southway" userId="4c0dc31c8ae8ceba" providerId="LiveId" clId="{88F4A99F-1031-D543-8412-FABDA225B4A4}" dt="2019-11-18T14:10:57.200" v="1796" actId="26606"/>
          <ac:cxnSpMkLst>
            <pc:docMk/>
            <pc:sldMk cId="3632799866" sldId="261"/>
            <ac:cxnSpMk id="21" creationId="{14C12901-9FCC-461E-A64A-89B4791235E9}"/>
          </ac:cxnSpMkLst>
        </pc:cxnChg>
        <pc:cxnChg chg="add del">
          <ac:chgData name="chloe-may southway" userId="4c0dc31c8ae8ceba" providerId="LiveId" clId="{88F4A99F-1031-D543-8412-FABDA225B4A4}" dt="2019-11-18T14:25:28.613" v="1883" actId="26606"/>
          <ac:cxnSpMkLst>
            <pc:docMk/>
            <pc:sldMk cId="3632799866" sldId="261"/>
            <ac:cxnSpMk id="34" creationId="{8042755C-F24C-4D08-8E4C-E646382C3634}"/>
          </ac:cxnSpMkLst>
        </pc:cxnChg>
        <pc:cxnChg chg="add del">
          <ac:chgData name="chloe-may southway" userId="4c0dc31c8ae8ceba" providerId="LiveId" clId="{88F4A99F-1031-D543-8412-FABDA225B4A4}" dt="2019-11-18T14:25:28.613" v="1883" actId="26606"/>
          <ac:cxnSpMkLst>
            <pc:docMk/>
            <pc:sldMk cId="3632799866" sldId="261"/>
            <ac:cxnSpMk id="36" creationId="{63E94A00-1A92-47F4-9E2D-E51DFF9016D4}"/>
          </ac:cxnSpMkLst>
        </pc:cxnChg>
        <pc:cxnChg chg="add del">
          <ac:chgData name="chloe-may southway" userId="4c0dc31c8ae8ceba" providerId="LiveId" clId="{88F4A99F-1031-D543-8412-FABDA225B4A4}" dt="2019-11-18T14:25:28.613" v="1883" actId="26606"/>
          <ac:cxnSpMkLst>
            <pc:docMk/>
            <pc:sldMk cId="3632799866" sldId="261"/>
            <ac:cxnSpMk id="40" creationId="{D259FEF2-F6A5-442F-BA10-4E39EECD0ABE}"/>
          </ac:cxnSpMkLst>
        </pc:cxnChg>
        <pc:cxnChg chg="add del">
          <ac:chgData name="chloe-may southway" userId="4c0dc31c8ae8ceba" providerId="LiveId" clId="{88F4A99F-1031-D543-8412-FABDA225B4A4}" dt="2019-11-18T14:25:26.946" v="1880" actId="26606"/>
          <ac:cxnSpMkLst>
            <pc:docMk/>
            <pc:sldMk cId="3632799866" sldId="261"/>
            <ac:cxnSpMk id="51" creationId="{8042755C-F24C-4D08-8E4C-E646382C3634}"/>
          </ac:cxnSpMkLst>
        </pc:cxnChg>
        <pc:cxnChg chg="add del">
          <ac:chgData name="chloe-may southway" userId="4c0dc31c8ae8ceba" providerId="LiveId" clId="{88F4A99F-1031-D543-8412-FABDA225B4A4}" dt="2019-11-18T14:25:26.946" v="1880" actId="26606"/>
          <ac:cxnSpMkLst>
            <pc:docMk/>
            <pc:sldMk cId="3632799866" sldId="261"/>
            <ac:cxnSpMk id="53" creationId="{63E94A00-1A92-47F4-9E2D-E51DFF9016D4}"/>
          </ac:cxnSpMkLst>
        </pc:cxnChg>
        <pc:cxnChg chg="add del">
          <ac:chgData name="chloe-may southway" userId="4c0dc31c8ae8ceba" providerId="LiveId" clId="{88F4A99F-1031-D543-8412-FABDA225B4A4}" dt="2019-11-18T14:25:26.946" v="1880" actId="26606"/>
          <ac:cxnSpMkLst>
            <pc:docMk/>
            <pc:sldMk cId="3632799866" sldId="261"/>
            <ac:cxnSpMk id="59" creationId="{9EBB0476-5CF0-4F44-8D68-5D42D7AEE43A}"/>
          </ac:cxnSpMkLst>
        </pc:cxnChg>
        <pc:cxnChg chg="add del">
          <ac:chgData name="chloe-may southway" userId="4c0dc31c8ae8ceba" providerId="LiveId" clId="{88F4A99F-1031-D543-8412-FABDA225B4A4}" dt="2019-11-18T14:25:26.946" v="1880" actId="26606"/>
          <ac:cxnSpMkLst>
            <pc:docMk/>
            <pc:sldMk cId="3632799866" sldId="261"/>
            <ac:cxnSpMk id="65" creationId="{FE1A49CE-B63D-457A-A180-1C883E1A63D2}"/>
          </ac:cxnSpMkLst>
        </pc:cxnChg>
        <pc:cxnChg chg="add del">
          <ac:chgData name="chloe-may southway" userId="4c0dc31c8ae8ceba" providerId="LiveId" clId="{88F4A99F-1031-D543-8412-FABDA225B4A4}" dt="2019-11-18T14:25:28.541" v="1882" actId="26606"/>
          <ac:cxnSpMkLst>
            <pc:docMk/>
            <pc:sldMk cId="3632799866" sldId="261"/>
            <ac:cxnSpMk id="69" creationId="{8042755C-F24C-4D08-8E4C-E646382C3634}"/>
          </ac:cxnSpMkLst>
        </pc:cxnChg>
        <pc:cxnChg chg="add del">
          <ac:chgData name="chloe-may southway" userId="4c0dc31c8ae8ceba" providerId="LiveId" clId="{88F4A99F-1031-D543-8412-FABDA225B4A4}" dt="2019-11-18T14:25:28.541" v="1882" actId="26606"/>
          <ac:cxnSpMkLst>
            <pc:docMk/>
            <pc:sldMk cId="3632799866" sldId="261"/>
            <ac:cxnSpMk id="70" creationId="{63E94A00-1A92-47F4-9E2D-E51DFF9016D4}"/>
          </ac:cxnSpMkLst>
        </pc:cxnChg>
        <pc:cxnChg chg="add del">
          <ac:chgData name="chloe-may southway" userId="4c0dc31c8ae8ceba" providerId="LiveId" clId="{88F4A99F-1031-D543-8412-FABDA225B4A4}" dt="2019-11-18T14:27:00.148" v="1905" actId="26606"/>
          <ac:cxnSpMkLst>
            <pc:docMk/>
            <pc:sldMk cId="3632799866" sldId="261"/>
            <ac:cxnSpMk id="74" creationId="{8042755C-F24C-4D08-8E4C-E646382C3634}"/>
          </ac:cxnSpMkLst>
        </pc:cxnChg>
        <pc:cxnChg chg="add del">
          <ac:chgData name="chloe-may southway" userId="4c0dc31c8ae8ceba" providerId="LiveId" clId="{88F4A99F-1031-D543-8412-FABDA225B4A4}" dt="2019-11-18T14:27:00.148" v="1905" actId="26606"/>
          <ac:cxnSpMkLst>
            <pc:docMk/>
            <pc:sldMk cId="3632799866" sldId="261"/>
            <ac:cxnSpMk id="75" creationId="{63E94A00-1A92-47F4-9E2D-E51DFF9016D4}"/>
          </ac:cxnSpMkLst>
        </pc:cxnChg>
        <pc:cxnChg chg="add del">
          <ac:chgData name="chloe-may southway" userId="4c0dc31c8ae8ceba" providerId="LiveId" clId="{88F4A99F-1031-D543-8412-FABDA225B4A4}" dt="2019-11-18T14:27:00.148" v="1905" actId="26606"/>
          <ac:cxnSpMkLst>
            <pc:docMk/>
            <pc:sldMk cId="3632799866" sldId="261"/>
            <ac:cxnSpMk id="78" creationId="{9EBB0476-5CF0-4F44-8D68-5D42D7AEE43A}"/>
          </ac:cxnSpMkLst>
        </pc:cxnChg>
        <pc:cxnChg chg="add del">
          <ac:chgData name="chloe-may southway" userId="4c0dc31c8ae8ceba" providerId="LiveId" clId="{88F4A99F-1031-D543-8412-FABDA225B4A4}" dt="2019-11-18T14:27:00.148" v="1905" actId="26606"/>
          <ac:cxnSpMkLst>
            <pc:docMk/>
            <pc:sldMk cId="3632799866" sldId="261"/>
            <ac:cxnSpMk id="81" creationId="{FE1A49CE-B63D-457A-A180-1C883E1A63D2}"/>
          </ac:cxnSpMkLst>
        </pc:cxnChg>
        <pc:cxnChg chg="add del">
          <ac:chgData name="chloe-may southway" userId="4c0dc31c8ae8ceba" providerId="LiveId" clId="{88F4A99F-1031-D543-8412-FABDA225B4A4}" dt="2019-11-18T14:26:38.571" v="1890" actId="26606"/>
          <ac:cxnSpMkLst>
            <pc:docMk/>
            <pc:sldMk cId="3632799866" sldId="261"/>
            <ac:cxnSpMk id="90" creationId="{1C7D2BA4-4B7A-4596-8BCC-5CF715423894}"/>
          </ac:cxnSpMkLst>
        </pc:cxnChg>
        <pc:cxnChg chg="add del">
          <ac:chgData name="chloe-may southway" userId="4c0dc31c8ae8ceba" providerId="LiveId" clId="{88F4A99F-1031-D543-8412-FABDA225B4A4}" dt="2019-11-18T14:26:38.571" v="1890" actId="26606"/>
          <ac:cxnSpMkLst>
            <pc:docMk/>
            <pc:sldMk cId="3632799866" sldId="261"/>
            <ac:cxnSpMk id="92" creationId="{C9D4B225-18E9-4C5B-94D8-2ABE6D161E4A}"/>
          </ac:cxnSpMkLst>
        </pc:cxnChg>
        <pc:cxnChg chg="add del">
          <ac:chgData name="chloe-may southway" userId="4c0dc31c8ae8ceba" providerId="LiveId" clId="{88F4A99F-1031-D543-8412-FABDA225B4A4}" dt="2019-11-18T18:25:34.739" v="3186" actId="26606"/>
          <ac:cxnSpMkLst>
            <pc:docMk/>
            <pc:sldMk cId="3632799866" sldId="261"/>
            <ac:cxnSpMk id="101" creationId="{1C7D2BA4-4B7A-4596-8BCC-5CF715423894}"/>
          </ac:cxnSpMkLst>
        </pc:cxnChg>
        <pc:cxnChg chg="add del">
          <ac:chgData name="chloe-may southway" userId="4c0dc31c8ae8ceba" providerId="LiveId" clId="{88F4A99F-1031-D543-8412-FABDA225B4A4}" dt="2019-11-18T14:26:38.571" v="1890" actId="26606"/>
          <ac:cxnSpMkLst>
            <pc:docMk/>
            <pc:sldMk cId="3632799866" sldId="261"/>
            <ac:cxnSpMk id="102" creationId="{D33AC32D-5F44-45F7-A0BD-7C11A86BED57}"/>
          </ac:cxnSpMkLst>
        </pc:cxnChg>
        <pc:cxnChg chg="add del">
          <ac:chgData name="chloe-may southway" userId="4c0dc31c8ae8ceba" providerId="LiveId" clId="{88F4A99F-1031-D543-8412-FABDA225B4A4}" dt="2019-11-18T18:25:34.739" v="3186" actId="26606"/>
          <ac:cxnSpMkLst>
            <pc:docMk/>
            <pc:sldMk cId="3632799866" sldId="261"/>
            <ac:cxnSpMk id="103" creationId="{C9D4B225-18E9-4C5B-94D8-2ABE6D161E4A}"/>
          </ac:cxnSpMkLst>
        </pc:cxnChg>
        <pc:cxnChg chg="add del">
          <ac:chgData name="chloe-may southway" userId="4c0dc31c8ae8ceba" providerId="LiveId" clId="{88F4A99F-1031-D543-8412-FABDA225B4A4}" dt="2019-11-18T14:26:41.992" v="1892" actId="26606"/>
          <ac:cxnSpMkLst>
            <pc:docMk/>
            <pc:sldMk cId="3632799866" sldId="261"/>
            <ac:cxnSpMk id="108" creationId="{1C7D2BA4-4B7A-4596-8BCC-5CF715423894}"/>
          </ac:cxnSpMkLst>
        </pc:cxnChg>
        <pc:cxnChg chg="add del">
          <ac:chgData name="chloe-may southway" userId="4c0dc31c8ae8ceba" providerId="LiveId" clId="{88F4A99F-1031-D543-8412-FABDA225B4A4}" dt="2019-11-18T14:26:41.992" v="1892" actId="26606"/>
          <ac:cxnSpMkLst>
            <pc:docMk/>
            <pc:sldMk cId="3632799866" sldId="261"/>
            <ac:cxnSpMk id="109" creationId="{4977F1E1-2B6F-4BB6-899F-67D8764D83C5}"/>
          </ac:cxnSpMkLst>
        </pc:cxnChg>
        <pc:cxnChg chg="add del">
          <ac:chgData name="chloe-may southway" userId="4c0dc31c8ae8ceba" providerId="LiveId" clId="{88F4A99F-1031-D543-8412-FABDA225B4A4}" dt="2019-11-18T14:26:41.992" v="1892" actId="26606"/>
          <ac:cxnSpMkLst>
            <pc:docMk/>
            <pc:sldMk cId="3632799866" sldId="261"/>
            <ac:cxnSpMk id="111" creationId="{580B8A35-DEA7-4D43-9DF8-90B4681D0FAD}"/>
          </ac:cxnSpMkLst>
        </pc:cxnChg>
        <pc:cxnChg chg="add del">
          <ac:chgData name="chloe-may southway" userId="4c0dc31c8ae8ceba" providerId="LiveId" clId="{88F4A99F-1031-D543-8412-FABDA225B4A4}" dt="2019-11-18T14:26:43.654" v="1894" actId="26606"/>
          <ac:cxnSpMkLst>
            <pc:docMk/>
            <pc:sldMk cId="3632799866" sldId="261"/>
            <ac:cxnSpMk id="114" creationId="{7FFB1710-F59A-4B72-91E4-53C2300B705D}"/>
          </ac:cxnSpMkLst>
        </pc:cxnChg>
        <pc:cxnChg chg="add del">
          <ac:chgData name="chloe-may southway" userId="4c0dc31c8ae8ceba" providerId="LiveId" clId="{88F4A99F-1031-D543-8412-FABDA225B4A4}" dt="2019-11-18T14:26:44.964" v="1896" actId="26606"/>
          <ac:cxnSpMkLst>
            <pc:docMk/>
            <pc:sldMk cId="3632799866" sldId="261"/>
            <ac:cxnSpMk id="118" creationId="{1C7D2BA4-4B7A-4596-8BCC-5CF715423894}"/>
          </ac:cxnSpMkLst>
        </pc:cxnChg>
        <pc:cxnChg chg="add del">
          <ac:chgData name="chloe-may southway" userId="4c0dc31c8ae8ceba" providerId="LiveId" clId="{88F4A99F-1031-D543-8412-FABDA225B4A4}" dt="2019-11-18T14:26:44.964" v="1896" actId="26606"/>
          <ac:cxnSpMkLst>
            <pc:docMk/>
            <pc:sldMk cId="3632799866" sldId="261"/>
            <ac:cxnSpMk id="119" creationId="{4977F1E1-2B6F-4BB6-899F-67D8764D83C5}"/>
          </ac:cxnSpMkLst>
        </pc:cxnChg>
        <pc:cxnChg chg="add del">
          <ac:chgData name="chloe-may southway" userId="4c0dc31c8ae8ceba" providerId="LiveId" clId="{88F4A99F-1031-D543-8412-FABDA225B4A4}" dt="2019-11-18T14:26:44.964" v="1896" actId="26606"/>
          <ac:cxnSpMkLst>
            <pc:docMk/>
            <pc:sldMk cId="3632799866" sldId="261"/>
            <ac:cxnSpMk id="121" creationId="{580B8A35-DEA7-4D43-9DF8-90B4681D0FAD}"/>
          </ac:cxnSpMkLst>
        </pc:cxnChg>
        <pc:cxnChg chg="add del">
          <ac:chgData name="chloe-may southway" userId="4c0dc31c8ae8ceba" providerId="LiveId" clId="{88F4A99F-1031-D543-8412-FABDA225B4A4}" dt="2019-11-18T14:26:48.903" v="1898" actId="26606"/>
          <ac:cxnSpMkLst>
            <pc:docMk/>
            <pc:sldMk cId="3632799866" sldId="261"/>
            <ac:cxnSpMk id="125" creationId="{1C7D2BA4-4B7A-4596-8BCC-5CF715423894}"/>
          </ac:cxnSpMkLst>
        </pc:cxnChg>
        <pc:cxnChg chg="add del">
          <ac:chgData name="chloe-may southway" userId="4c0dc31c8ae8ceba" providerId="LiveId" clId="{88F4A99F-1031-D543-8412-FABDA225B4A4}" dt="2019-11-18T14:26:48.903" v="1898" actId="26606"/>
          <ac:cxnSpMkLst>
            <pc:docMk/>
            <pc:sldMk cId="3632799866" sldId="261"/>
            <ac:cxnSpMk id="126" creationId="{C9D4B225-18E9-4C5B-94D8-2ABE6D161E4A}"/>
          </ac:cxnSpMkLst>
        </pc:cxnChg>
        <pc:cxnChg chg="add del">
          <ac:chgData name="chloe-may southway" userId="4c0dc31c8ae8ceba" providerId="LiveId" clId="{88F4A99F-1031-D543-8412-FABDA225B4A4}" dt="2019-11-18T14:26:48.903" v="1898" actId="26606"/>
          <ac:cxnSpMkLst>
            <pc:docMk/>
            <pc:sldMk cId="3632799866" sldId="261"/>
            <ac:cxnSpMk id="131" creationId="{D33AC32D-5F44-45F7-A0BD-7C11A86BED57}"/>
          </ac:cxnSpMkLst>
        </pc:cxnChg>
        <pc:cxnChg chg="add del">
          <ac:chgData name="chloe-may southway" userId="4c0dc31c8ae8ceba" providerId="LiveId" clId="{88F4A99F-1031-D543-8412-FABDA225B4A4}" dt="2019-11-18T14:26:50.212" v="1900" actId="26606"/>
          <ac:cxnSpMkLst>
            <pc:docMk/>
            <pc:sldMk cId="3632799866" sldId="261"/>
            <ac:cxnSpMk id="136" creationId="{1C7D2BA4-4B7A-4596-8BCC-5CF715423894}"/>
          </ac:cxnSpMkLst>
        </pc:cxnChg>
        <pc:cxnChg chg="add del">
          <ac:chgData name="chloe-may southway" userId="4c0dc31c8ae8ceba" providerId="LiveId" clId="{88F4A99F-1031-D543-8412-FABDA225B4A4}" dt="2019-11-18T14:26:50.212" v="1900" actId="26606"/>
          <ac:cxnSpMkLst>
            <pc:docMk/>
            <pc:sldMk cId="3632799866" sldId="261"/>
            <ac:cxnSpMk id="137" creationId="{C9D4B225-18E9-4C5B-94D8-2ABE6D161E4A}"/>
          </ac:cxnSpMkLst>
        </pc:cxnChg>
        <pc:cxnChg chg="add del">
          <ac:chgData name="chloe-may southway" userId="4c0dc31c8ae8ceba" providerId="LiveId" clId="{88F4A99F-1031-D543-8412-FABDA225B4A4}" dt="2019-11-18T14:26:50.212" v="1900" actId="26606"/>
          <ac:cxnSpMkLst>
            <pc:docMk/>
            <pc:sldMk cId="3632799866" sldId="261"/>
            <ac:cxnSpMk id="142" creationId="{D33AC32D-5F44-45F7-A0BD-7C11A86BED57}"/>
          </ac:cxnSpMkLst>
        </pc:cxnChg>
        <pc:cxnChg chg="add del">
          <ac:chgData name="chloe-may southway" userId="4c0dc31c8ae8ceba" providerId="LiveId" clId="{88F4A99F-1031-D543-8412-FABDA225B4A4}" dt="2019-11-18T14:26:51.609" v="1902" actId="26606"/>
          <ac:cxnSpMkLst>
            <pc:docMk/>
            <pc:sldMk cId="3632799866" sldId="261"/>
            <ac:cxnSpMk id="147" creationId="{1C7D2BA4-4B7A-4596-8BCC-5CF715423894}"/>
          </ac:cxnSpMkLst>
        </pc:cxnChg>
        <pc:cxnChg chg="add del">
          <ac:chgData name="chloe-may southway" userId="4c0dc31c8ae8ceba" providerId="LiveId" clId="{88F4A99F-1031-D543-8412-FABDA225B4A4}" dt="2019-11-18T14:26:51.609" v="1902" actId="26606"/>
          <ac:cxnSpMkLst>
            <pc:docMk/>
            <pc:sldMk cId="3632799866" sldId="261"/>
            <ac:cxnSpMk id="148" creationId="{C9D4B225-18E9-4C5B-94D8-2ABE6D161E4A}"/>
          </ac:cxnSpMkLst>
        </pc:cxnChg>
        <pc:cxnChg chg="add del">
          <ac:chgData name="chloe-may southway" userId="4c0dc31c8ae8ceba" providerId="LiveId" clId="{88F4A99F-1031-D543-8412-FABDA225B4A4}" dt="2019-11-18T14:26:51.609" v="1902" actId="26606"/>
          <ac:cxnSpMkLst>
            <pc:docMk/>
            <pc:sldMk cId="3632799866" sldId="261"/>
            <ac:cxnSpMk id="153" creationId="{D33AC32D-5F44-45F7-A0BD-7C11A86BED57}"/>
          </ac:cxnSpMkLst>
        </pc:cxnChg>
        <pc:cxnChg chg="add del">
          <ac:chgData name="chloe-may southway" userId="4c0dc31c8ae8ceba" providerId="LiveId" clId="{88F4A99F-1031-D543-8412-FABDA225B4A4}" dt="2019-11-18T14:27:00.050" v="1904" actId="26606"/>
          <ac:cxnSpMkLst>
            <pc:docMk/>
            <pc:sldMk cId="3632799866" sldId="261"/>
            <ac:cxnSpMk id="158" creationId="{FBD463FC-4CA8-4FF4-85A3-AF9F4B98D210}"/>
          </ac:cxnSpMkLst>
        </pc:cxnChg>
        <pc:cxnChg chg="add del">
          <ac:chgData name="chloe-may southway" userId="4c0dc31c8ae8ceba" providerId="LiveId" clId="{88F4A99F-1031-D543-8412-FABDA225B4A4}" dt="2019-11-18T14:27:00.050" v="1904" actId="26606"/>
          <ac:cxnSpMkLst>
            <pc:docMk/>
            <pc:sldMk cId="3632799866" sldId="261"/>
            <ac:cxnSpMk id="159" creationId="{A56012FD-74A8-4C91-B318-435CF2B71927}"/>
          </ac:cxnSpMkLst>
        </pc:cxnChg>
        <pc:cxnChg chg="add del">
          <ac:chgData name="chloe-may southway" userId="4c0dc31c8ae8ceba" providerId="LiveId" clId="{88F4A99F-1031-D543-8412-FABDA225B4A4}" dt="2019-11-18T14:27:00.050" v="1904" actId="26606"/>
          <ac:cxnSpMkLst>
            <pc:docMk/>
            <pc:sldMk cId="3632799866" sldId="261"/>
            <ac:cxnSpMk id="161" creationId="{C884B8F8-FDC9-498B-9960-5D7260AFCB03}"/>
          </ac:cxnSpMkLst>
        </pc:cxnChg>
        <pc:cxnChg chg="add del">
          <ac:chgData name="chloe-may southway" userId="4c0dc31c8ae8ceba" providerId="LiveId" clId="{88F4A99F-1031-D543-8412-FABDA225B4A4}" dt="2019-11-18T14:27:00.050" v="1904" actId="26606"/>
          <ac:cxnSpMkLst>
            <pc:docMk/>
            <pc:sldMk cId="3632799866" sldId="261"/>
            <ac:cxnSpMk id="164" creationId="{A24DAE64-2302-42EA-8239-F2F0775CA5AD}"/>
          </ac:cxnSpMkLst>
        </pc:cxnChg>
        <pc:cxnChg chg="add del">
          <ac:chgData name="chloe-may southway" userId="4c0dc31c8ae8ceba" providerId="LiveId" clId="{88F4A99F-1031-D543-8412-FABDA225B4A4}" dt="2019-11-18T18:24:14.658" v="3153" actId="26606"/>
          <ac:cxnSpMkLst>
            <pc:docMk/>
            <pc:sldMk cId="3632799866" sldId="261"/>
            <ac:cxnSpMk id="168" creationId="{FBD463FC-4CA8-4FF4-85A3-AF9F4B98D210}"/>
          </ac:cxnSpMkLst>
        </pc:cxnChg>
        <pc:cxnChg chg="add del">
          <ac:chgData name="chloe-may southway" userId="4c0dc31c8ae8ceba" providerId="LiveId" clId="{88F4A99F-1031-D543-8412-FABDA225B4A4}" dt="2019-11-18T18:24:14.658" v="3153" actId="26606"/>
          <ac:cxnSpMkLst>
            <pc:docMk/>
            <pc:sldMk cId="3632799866" sldId="261"/>
            <ac:cxnSpMk id="169" creationId="{A56012FD-74A8-4C91-B318-435CF2B71927}"/>
          </ac:cxnSpMkLst>
        </pc:cxnChg>
        <pc:cxnChg chg="add del">
          <ac:chgData name="chloe-may southway" userId="4c0dc31c8ae8ceba" providerId="LiveId" clId="{88F4A99F-1031-D543-8412-FABDA225B4A4}" dt="2019-11-18T18:24:14.658" v="3153" actId="26606"/>
          <ac:cxnSpMkLst>
            <pc:docMk/>
            <pc:sldMk cId="3632799866" sldId="261"/>
            <ac:cxnSpMk id="171" creationId="{C884B8F8-FDC9-498B-9960-5D7260AFCB03}"/>
          </ac:cxnSpMkLst>
        </pc:cxnChg>
        <pc:cxnChg chg="add del">
          <ac:chgData name="chloe-may southway" userId="4c0dc31c8ae8ceba" providerId="LiveId" clId="{88F4A99F-1031-D543-8412-FABDA225B4A4}" dt="2019-11-18T18:24:14.658" v="3153" actId="26606"/>
          <ac:cxnSpMkLst>
            <pc:docMk/>
            <pc:sldMk cId="3632799866" sldId="261"/>
            <ac:cxnSpMk id="174" creationId="{A24DAE64-2302-42EA-8239-F2F0775CA5AD}"/>
          </ac:cxnSpMkLst>
        </pc:cxnChg>
        <pc:cxnChg chg="add del">
          <ac:chgData name="chloe-may southway" userId="4c0dc31c8ae8ceba" providerId="LiveId" clId="{88F4A99F-1031-D543-8412-FABDA225B4A4}" dt="2019-11-18T18:24:02.892" v="3142" actId="26606"/>
          <ac:cxnSpMkLst>
            <pc:docMk/>
            <pc:sldMk cId="3632799866" sldId="261"/>
            <ac:cxnSpMk id="177" creationId="{1C7D2BA4-4B7A-4596-8BCC-5CF715423894}"/>
          </ac:cxnSpMkLst>
        </pc:cxnChg>
        <pc:cxnChg chg="add del">
          <ac:chgData name="chloe-may southway" userId="4c0dc31c8ae8ceba" providerId="LiveId" clId="{88F4A99F-1031-D543-8412-FABDA225B4A4}" dt="2019-11-18T18:24:02.892" v="3142" actId="26606"/>
          <ac:cxnSpMkLst>
            <pc:docMk/>
            <pc:sldMk cId="3632799866" sldId="261"/>
            <ac:cxnSpMk id="178" creationId="{C9D4B225-18E9-4C5B-94D8-2ABE6D161E4A}"/>
          </ac:cxnSpMkLst>
        </pc:cxnChg>
        <pc:cxnChg chg="add del">
          <ac:chgData name="chloe-may southway" userId="4c0dc31c8ae8ceba" providerId="LiveId" clId="{88F4A99F-1031-D543-8412-FABDA225B4A4}" dt="2019-11-18T18:24:02.892" v="3142" actId="26606"/>
          <ac:cxnSpMkLst>
            <pc:docMk/>
            <pc:sldMk cId="3632799866" sldId="261"/>
            <ac:cxnSpMk id="188" creationId="{D33AC32D-5F44-45F7-A0BD-7C11A86BED57}"/>
          </ac:cxnSpMkLst>
        </pc:cxnChg>
        <pc:cxnChg chg="add del">
          <ac:chgData name="chloe-may southway" userId="4c0dc31c8ae8ceba" providerId="LiveId" clId="{88F4A99F-1031-D543-8412-FABDA225B4A4}" dt="2019-11-18T18:24:05.439" v="3144" actId="26606"/>
          <ac:cxnSpMkLst>
            <pc:docMk/>
            <pc:sldMk cId="3632799866" sldId="261"/>
            <ac:cxnSpMk id="193" creationId="{3781A10F-5DF6-4C9B-AE0B-5249E4399D26}"/>
          </ac:cxnSpMkLst>
        </pc:cxnChg>
        <pc:cxnChg chg="add del">
          <ac:chgData name="chloe-may southway" userId="4c0dc31c8ae8ceba" providerId="LiveId" clId="{88F4A99F-1031-D543-8412-FABDA225B4A4}" dt="2019-11-18T18:24:07.783" v="3146" actId="26606"/>
          <ac:cxnSpMkLst>
            <pc:docMk/>
            <pc:sldMk cId="3632799866" sldId="261"/>
            <ac:cxnSpMk id="196" creationId="{7FFB1710-F59A-4B72-91E4-53C2300B705D}"/>
          </ac:cxnSpMkLst>
        </pc:cxnChg>
        <pc:cxnChg chg="add del">
          <ac:chgData name="chloe-may southway" userId="4c0dc31c8ae8ceba" providerId="LiveId" clId="{88F4A99F-1031-D543-8412-FABDA225B4A4}" dt="2019-11-18T18:24:10.780" v="3148" actId="26606"/>
          <ac:cxnSpMkLst>
            <pc:docMk/>
            <pc:sldMk cId="3632799866" sldId="261"/>
            <ac:cxnSpMk id="200" creationId="{1C7D2BA4-4B7A-4596-8BCC-5CF715423894}"/>
          </ac:cxnSpMkLst>
        </pc:cxnChg>
        <pc:cxnChg chg="add del">
          <ac:chgData name="chloe-may southway" userId="4c0dc31c8ae8ceba" providerId="LiveId" clId="{88F4A99F-1031-D543-8412-FABDA225B4A4}" dt="2019-11-18T18:24:10.780" v="3148" actId="26606"/>
          <ac:cxnSpMkLst>
            <pc:docMk/>
            <pc:sldMk cId="3632799866" sldId="261"/>
            <ac:cxnSpMk id="201" creationId="{C9D4B225-18E9-4C5B-94D8-2ABE6D161E4A}"/>
          </ac:cxnSpMkLst>
        </pc:cxnChg>
        <pc:cxnChg chg="add del">
          <ac:chgData name="chloe-may southway" userId="4c0dc31c8ae8ceba" providerId="LiveId" clId="{88F4A99F-1031-D543-8412-FABDA225B4A4}" dt="2019-11-18T18:24:10.780" v="3148" actId="26606"/>
          <ac:cxnSpMkLst>
            <pc:docMk/>
            <pc:sldMk cId="3632799866" sldId="261"/>
            <ac:cxnSpMk id="206" creationId="{D33AC32D-5F44-45F7-A0BD-7C11A86BED57}"/>
          </ac:cxnSpMkLst>
        </pc:cxnChg>
        <pc:cxnChg chg="add del">
          <ac:chgData name="chloe-may southway" userId="4c0dc31c8ae8ceba" providerId="LiveId" clId="{88F4A99F-1031-D543-8412-FABDA225B4A4}" dt="2019-11-18T18:24:12.564" v="3150" actId="26606"/>
          <ac:cxnSpMkLst>
            <pc:docMk/>
            <pc:sldMk cId="3632799866" sldId="261"/>
            <ac:cxnSpMk id="211" creationId="{1C7D2BA4-4B7A-4596-8BCC-5CF715423894}"/>
          </ac:cxnSpMkLst>
        </pc:cxnChg>
        <pc:cxnChg chg="add del">
          <ac:chgData name="chloe-may southway" userId="4c0dc31c8ae8ceba" providerId="LiveId" clId="{88F4A99F-1031-D543-8412-FABDA225B4A4}" dt="2019-11-18T18:24:12.564" v="3150" actId="26606"/>
          <ac:cxnSpMkLst>
            <pc:docMk/>
            <pc:sldMk cId="3632799866" sldId="261"/>
            <ac:cxnSpMk id="212" creationId="{C9D4B225-18E9-4C5B-94D8-2ABE6D161E4A}"/>
          </ac:cxnSpMkLst>
        </pc:cxnChg>
        <pc:cxnChg chg="add del">
          <ac:chgData name="chloe-may southway" userId="4c0dc31c8ae8ceba" providerId="LiveId" clId="{88F4A99F-1031-D543-8412-FABDA225B4A4}" dt="2019-11-18T18:24:12.564" v="3150" actId="26606"/>
          <ac:cxnSpMkLst>
            <pc:docMk/>
            <pc:sldMk cId="3632799866" sldId="261"/>
            <ac:cxnSpMk id="217" creationId="{D33AC32D-5F44-45F7-A0BD-7C11A86BED57}"/>
          </ac:cxnSpMkLst>
        </pc:cxnChg>
        <pc:cxnChg chg="add del">
          <ac:chgData name="chloe-may southway" userId="4c0dc31c8ae8ceba" providerId="LiveId" clId="{88F4A99F-1031-D543-8412-FABDA225B4A4}" dt="2019-11-18T18:24:14.548" v="3152" actId="26606"/>
          <ac:cxnSpMkLst>
            <pc:docMk/>
            <pc:sldMk cId="3632799866" sldId="261"/>
            <ac:cxnSpMk id="222" creationId="{1C7D2BA4-4B7A-4596-8BCC-5CF715423894}"/>
          </ac:cxnSpMkLst>
        </pc:cxnChg>
        <pc:cxnChg chg="add del">
          <ac:chgData name="chloe-may southway" userId="4c0dc31c8ae8ceba" providerId="LiveId" clId="{88F4A99F-1031-D543-8412-FABDA225B4A4}" dt="2019-11-18T18:24:14.548" v="3152" actId="26606"/>
          <ac:cxnSpMkLst>
            <pc:docMk/>
            <pc:sldMk cId="3632799866" sldId="261"/>
            <ac:cxnSpMk id="223" creationId="{C9D4B225-18E9-4C5B-94D8-2ABE6D161E4A}"/>
          </ac:cxnSpMkLst>
        </pc:cxnChg>
        <pc:cxnChg chg="add del">
          <ac:chgData name="chloe-may southway" userId="4c0dc31c8ae8ceba" providerId="LiveId" clId="{88F4A99F-1031-D543-8412-FABDA225B4A4}" dt="2019-11-18T18:24:14.548" v="3152" actId="26606"/>
          <ac:cxnSpMkLst>
            <pc:docMk/>
            <pc:sldMk cId="3632799866" sldId="261"/>
            <ac:cxnSpMk id="228" creationId="{D33AC32D-5F44-45F7-A0BD-7C11A86BED57}"/>
          </ac:cxnSpMkLst>
        </pc:cxnChg>
        <pc:cxnChg chg="add del">
          <ac:chgData name="chloe-may southway" userId="4c0dc31c8ae8ceba" providerId="LiveId" clId="{88F4A99F-1031-D543-8412-FABDA225B4A4}" dt="2019-11-18T18:24:59.018" v="3178" actId="26606"/>
          <ac:cxnSpMkLst>
            <pc:docMk/>
            <pc:sldMk cId="3632799866" sldId="261"/>
            <ac:cxnSpMk id="233" creationId="{1C7D2BA4-4B7A-4596-8BCC-5CF715423894}"/>
          </ac:cxnSpMkLst>
        </pc:cxnChg>
        <pc:cxnChg chg="add del">
          <ac:chgData name="chloe-may southway" userId="4c0dc31c8ae8ceba" providerId="LiveId" clId="{88F4A99F-1031-D543-8412-FABDA225B4A4}" dt="2019-11-18T18:24:59.018" v="3178" actId="26606"/>
          <ac:cxnSpMkLst>
            <pc:docMk/>
            <pc:sldMk cId="3632799866" sldId="261"/>
            <ac:cxnSpMk id="234" creationId="{C9D4B225-18E9-4C5B-94D8-2ABE6D161E4A}"/>
          </ac:cxnSpMkLst>
        </pc:cxnChg>
        <pc:cxnChg chg="add del">
          <ac:chgData name="chloe-may southway" userId="4c0dc31c8ae8ceba" providerId="LiveId" clId="{88F4A99F-1031-D543-8412-FABDA225B4A4}" dt="2019-11-18T18:24:59.018" v="3178" actId="26606"/>
          <ac:cxnSpMkLst>
            <pc:docMk/>
            <pc:sldMk cId="3632799866" sldId="261"/>
            <ac:cxnSpMk id="236" creationId="{8E83266B-97F8-4AB9-818F-3A70E8D8580D}"/>
          </ac:cxnSpMkLst>
        </pc:cxnChg>
        <pc:cxnChg chg="add del">
          <ac:chgData name="chloe-may southway" userId="4c0dc31c8ae8ceba" providerId="LiveId" clId="{88F4A99F-1031-D543-8412-FABDA225B4A4}" dt="2019-11-18T18:24:32.648" v="3157" actId="26606"/>
          <ac:cxnSpMkLst>
            <pc:docMk/>
            <pc:sldMk cId="3632799866" sldId="261"/>
            <ac:cxnSpMk id="240" creationId="{1C7D2BA4-4B7A-4596-8BCC-5CF715423894}"/>
          </ac:cxnSpMkLst>
        </pc:cxnChg>
        <pc:cxnChg chg="add del">
          <ac:chgData name="chloe-may southway" userId="4c0dc31c8ae8ceba" providerId="LiveId" clId="{88F4A99F-1031-D543-8412-FABDA225B4A4}" dt="2019-11-18T18:24:32.648" v="3157" actId="26606"/>
          <ac:cxnSpMkLst>
            <pc:docMk/>
            <pc:sldMk cId="3632799866" sldId="261"/>
            <ac:cxnSpMk id="241" creationId="{C9D4B225-18E9-4C5B-94D8-2ABE6D161E4A}"/>
          </ac:cxnSpMkLst>
        </pc:cxnChg>
        <pc:cxnChg chg="add del">
          <ac:chgData name="chloe-may southway" userId="4c0dc31c8ae8ceba" providerId="LiveId" clId="{88F4A99F-1031-D543-8412-FABDA225B4A4}" dt="2019-11-18T18:24:32.648" v="3157" actId="26606"/>
          <ac:cxnSpMkLst>
            <pc:docMk/>
            <pc:sldMk cId="3632799866" sldId="261"/>
            <ac:cxnSpMk id="246" creationId="{D33AC32D-5F44-45F7-A0BD-7C11A86BED57}"/>
          </ac:cxnSpMkLst>
        </pc:cxnChg>
        <pc:cxnChg chg="add del">
          <ac:chgData name="chloe-may southway" userId="4c0dc31c8ae8ceba" providerId="LiveId" clId="{88F4A99F-1031-D543-8412-FABDA225B4A4}" dt="2019-11-18T18:24:34.306" v="3159" actId="26606"/>
          <ac:cxnSpMkLst>
            <pc:docMk/>
            <pc:sldMk cId="3632799866" sldId="261"/>
            <ac:cxnSpMk id="251" creationId="{1C7D2BA4-4B7A-4596-8BCC-5CF715423894}"/>
          </ac:cxnSpMkLst>
        </pc:cxnChg>
        <pc:cxnChg chg="add del">
          <ac:chgData name="chloe-may southway" userId="4c0dc31c8ae8ceba" providerId="LiveId" clId="{88F4A99F-1031-D543-8412-FABDA225B4A4}" dt="2019-11-18T18:24:34.306" v="3159" actId="26606"/>
          <ac:cxnSpMkLst>
            <pc:docMk/>
            <pc:sldMk cId="3632799866" sldId="261"/>
            <ac:cxnSpMk id="252" creationId="{C9D4B225-18E9-4C5B-94D8-2ABE6D161E4A}"/>
          </ac:cxnSpMkLst>
        </pc:cxnChg>
        <pc:cxnChg chg="add del">
          <ac:chgData name="chloe-may southway" userId="4c0dc31c8ae8ceba" providerId="LiveId" clId="{88F4A99F-1031-D543-8412-FABDA225B4A4}" dt="2019-11-18T18:24:34.306" v="3159" actId="26606"/>
          <ac:cxnSpMkLst>
            <pc:docMk/>
            <pc:sldMk cId="3632799866" sldId="261"/>
            <ac:cxnSpMk id="257" creationId="{D33AC32D-5F44-45F7-A0BD-7C11A86BED57}"/>
          </ac:cxnSpMkLst>
        </pc:cxnChg>
        <pc:cxnChg chg="add del">
          <ac:chgData name="chloe-may southway" userId="4c0dc31c8ae8ceba" providerId="LiveId" clId="{88F4A99F-1031-D543-8412-FABDA225B4A4}" dt="2019-11-18T18:24:36.123" v="3161" actId="26606"/>
          <ac:cxnSpMkLst>
            <pc:docMk/>
            <pc:sldMk cId="3632799866" sldId="261"/>
            <ac:cxnSpMk id="262" creationId="{1C7D2BA4-4B7A-4596-8BCC-5CF715423894}"/>
          </ac:cxnSpMkLst>
        </pc:cxnChg>
        <pc:cxnChg chg="add del">
          <ac:chgData name="chloe-may southway" userId="4c0dc31c8ae8ceba" providerId="LiveId" clId="{88F4A99F-1031-D543-8412-FABDA225B4A4}" dt="2019-11-18T18:24:36.123" v="3161" actId="26606"/>
          <ac:cxnSpMkLst>
            <pc:docMk/>
            <pc:sldMk cId="3632799866" sldId="261"/>
            <ac:cxnSpMk id="263" creationId="{C9D4B225-18E9-4C5B-94D8-2ABE6D161E4A}"/>
          </ac:cxnSpMkLst>
        </pc:cxnChg>
        <pc:cxnChg chg="add del">
          <ac:chgData name="chloe-may southway" userId="4c0dc31c8ae8ceba" providerId="LiveId" clId="{88F4A99F-1031-D543-8412-FABDA225B4A4}" dt="2019-11-18T18:24:36.123" v="3161" actId="26606"/>
          <ac:cxnSpMkLst>
            <pc:docMk/>
            <pc:sldMk cId="3632799866" sldId="261"/>
            <ac:cxnSpMk id="268" creationId="{D33AC32D-5F44-45F7-A0BD-7C11A86BED57}"/>
          </ac:cxnSpMkLst>
        </pc:cxnChg>
        <pc:cxnChg chg="add del">
          <ac:chgData name="chloe-may southway" userId="4c0dc31c8ae8ceba" providerId="LiveId" clId="{88F4A99F-1031-D543-8412-FABDA225B4A4}" dt="2019-11-18T18:24:58.775" v="3177" actId="26606"/>
          <ac:cxnSpMkLst>
            <pc:docMk/>
            <pc:sldMk cId="3632799866" sldId="261"/>
            <ac:cxnSpMk id="270" creationId="{1C7D2BA4-4B7A-4596-8BCC-5CF715423894}"/>
          </ac:cxnSpMkLst>
        </pc:cxnChg>
        <pc:cxnChg chg="add del">
          <ac:chgData name="chloe-may southway" userId="4c0dc31c8ae8ceba" providerId="LiveId" clId="{88F4A99F-1031-D543-8412-FABDA225B4A4}" dt="2019-11-18T18:24:40.234" v="3163" actId="26606"/>
          <ac:cxnSpMkLst>
            <pc:docMk/>
            <pc:sldMk cId="3632799866" sldId="261"/>
            <ac:cxnSpMk id="273" creationId="{1C7D2BA4-4B7A-4596-8BCC-5CF715423894}"/>
          </ac:cxnSpMkLst>
        </pc:cxnChg>
        <pc:cxnChg chg="add del">
          <ac:chgData name="chloe-may southway" userId="4c0dc31c8ae8ceba" providerId="LiveId" clId="{88F4A99F-1031-D543-8412-FABDA225B4A4}" dt="2019-11-18T18:24:40.234" v="3163" actId="26606"/>
          <ac:cxnSpMkLst>
            <pc:docMk/>
            <pc:sldMk cId="3632799866" sldId="261"/>
            <ac:cxnSpMk id="274" creationId="{C9D4B225-18E9-4C5B-94D8-2ABE6D161E4A}"/>
          </ac:cxnSpMkLst>
        </pc:cxnChg>
        <pc:cxnChg chg="add del">
          <ac:chgData name="chloe-may southway" userId="4c0dc31c8ae8ceba" providerId="LiveId" clId="{88F4A99F-1031-D543-8412-FABDA225B4A4}" dt="2019-11-18T18:24:40.234" v="3163" actId="26606"/>
          <ac:cxnSpMkLst>
            <pc:docMk/>
            <pc:sldMk cId="3632799866" sldId="261"/>
            <ac:cxnSpMk id="279" creationId="{D33AC32D-5F44-45F7-A0BD-7C11A86BED57}"/>
          </ac:cxnSpMkLst>
        </pc:cxnChg>
        <pc:cxnChg chg="add del">
          <ac:chgData name="chloe-may southway" userId="4c0dc31c8ae8ceba" providerId="LiveId" clId="{88F4A99F-1031-D543-8412-FABDA225B4A4}" dt="2019-11-18T18:24:58.775" v="3177" actId="26606"/>
          <ac:cxnSpMkLst>
            <pc:docMk/>
            <pc:sldMk cId="3632799866" sldId="261"/>
            <ac:cxnSpMk id="281" creationId="{C9D4B225-18E9-4C5B-94D8-2ABE6D161E4A}"/>
          </ac:cxnSpMkLst>
        </pc:cxnChg>
        <pc:cxnChg chg="add del">
          <ac:chgData name="chloe-may southway" userId="4c0dc31c8ae8ceba" providerId="LiveId" clId="{88F4A99F-1031-D543-8412-FABDA225B4A4}" dt="2019-11-18T18:24:42.153" v="3165" actId="26606"/>
          <ac:cxnSpMkLst>
            <pc:docMk/>
            <pc:sldMk cId="3632799866" sldId="261"/>
            <ac:cxnSpMk id="284" creationId="{1C7D2BA4-4B7A-4596-8BCC-5CF715423894}"/>
          </ac:cxnSpMkLst>
        </pc:cxnChg>
        <pc:cxnChg chg="add del">
          <ac:chgData name="chloe-may southway" userId="4c0dc31c8ae8ceba" providerId="LiveId" clId="{88F4A99F-1031-D543-8412-FABDA225B4A4}" dt="2019-11-18T18:24:42.153" v="3165" actId="26606"/>
          <ac:cxnSpMkLst>
            <pc:docMk/>
            <pc:sldMk cId="3632799866" sldId="261"/>
            <ac:cxnSpMk id="285" creationId="{C9D4B225-18E9-4C5B-94D8-2ABE6D161E4A}"/>
          </ac:cxnSpMkLst>
        </pc:cxnChg>
        <pc:cxnChg chg="add del">
          <ac:chgData name="chloe-may southway" userId="4c0dc31c8ae8ceba" providerId="LiveId" clId="{88F4A99F-1031-D543-8412-FABDA225B4A4}" dt="2019-11-18T18:24:42.153" v="3165" actId="26606"/>
          <ac:cxnSpMkLst>
            <pc:docMk/>
            <pc:sldMk cId="3632799866" sldId="261"/>
            <ac:cxnSpMk id="290" creationId="{D33AC32D-5F44-45F7-A0BD-7C11A86BED57}"/>
          </ac:cxnSpMkLst>
        </pc:cxnChg>
        <pc:cxnChg chg="add del">
          <ac:chgData name="chloe-may southway" userId="4c0dc31c8ae8ceba" providerId="LiveId" clId="{88F4A99F-1031-D543-8412-FABDA225B4A4}" dt="2019-11-18T18:24:47.797" v="3167" actId="26606"/>
          <ac:cxnSpMkLst>
            <pc:docMk/>
            <pc:sldMk cId="3632799866" sldId="261"/>
            <ac:cxnSpMk id="295" creationId="{1C7D2BA4-4B7A-4596-8BCC-5CF715423894}"/>
          </ac:cxnSpMkLst>
        </pc:cxnChg>
        <pc:cxnChg chg="add del">
          <ac:chgData name="chloe-may southway" userId="4c0dc31c8ae8ceba" providerId="LiveId" clId="{88F4A99F-1031-D543-8412-FABDA225B4A4}" dt="2019-11-18T18:24:47.797" v="3167" actId="26606"/>
          <ac:cxnSpMkLst>
            <pc:docMk/>
            <pc:sldMk cId="3632799866" sldId="261"/>
            <ac:cxnSpMk id="296" creationId="{C9D4B225-18E9-4C5B-94D8-2ABE6D161E4A}"/>
          </ac:cxnSpMkLst>
        </pc:cxnChg>
        <pc:cxnChg chg="add del">
          <ac:chgData name="chloe-may southway" userId="4c0dc31c8ae8ceba" providerId="LiveId" clId="{88F4A99F-1031-D543-8412-FABDA225B4A4}" dt="2019-11-18T18:24:47.797" v="3167" actId="26606"/>
          <ac:cxnSpMkLst>
            <pc:docMk/>
            <pc:sldMk cId="3632799866" sldId="261"/>
            <ac:cxnSpMk id="301" creationId="{D33AC32D-5F44-45F7-A0BD-7C11A86BED57}"/>
          </ac:cxnSpMkLst>
        </pc:cxnChg>
        <pc:cxnChg chg="add del">
          <ac:chgData name="chloe-may southway" userId="4c0dc31c8ae8ceba" providerId="LiveId" clId="{88F4A99F-1031-D543-8412-FABDA225B4A4}" dt="2019-11-18T18:24:49.817" v="3169" actId="26606"/>
          <ac:cxnSpMkLst>
            <pc:docMk/>
            <pc:sldMk cId="3632799866" sldId="261"/>
            <ac:cxnSpMk id="306" creationId="{1C7D2BA4-4B7A-4596-8BCC-5CF715423894}"/>
          </ac:cxnSpMkLst>
        </pc:cxnChg>
        <pc:cxnChg chg="add del">
          <ac:chgData name="chloe-may southway" userId="4c0dc31c8ae8ceba" providerId="LiveId" clId="{88F4A99F-1031-D543-8412-FABDA225B4A4}" dt="2019-11-18T18:24:49.817" v="3169" actId="26606"/>
          <ac:cxnSpMkLst>
            <pc:docMk/>
            <pc:sldMk cId="3632799866" sldId="261"/>
            <ac:cxnSpMk id="307" creationId="{C9D4B225-18E9-4C5B-94D8-2ABE6D161E4A}"/>
          </ac:cxnSpMkLst>
        </pc:cxnChg>
        <pc:cxnChg chg="add del">
          <ac:chgData name="chloe-may southway" userId="4c0dc31c8ae8ceba" providerId="LiveId" clId="{88F4A99F-1031-D543-8412-FABDA225B4A4}" dt="2019-11-18T18:24:49.817" v="3169" actId="26606"/>
          <ac:cxnSpMkLst>
            <pc:docMk/>
            <pc:sldMk cId="3632799866" sldId="261"/>
            <ac:cxnSpMk id="309" creationId="{17FD20E5-30AF-47B9-9256-2E8E904CBBC1}"/>
          </ac:cxnSpMkLst>
        </pc:cxnChg>
        <pc:cxnChg chg="add del">
          <ac:chgData name="chloe-may southway" userId="4c0dc31c8ae8ceba" providerId="LiveId" clId="{88F4A99F-1031-D543-8412-FABDA225B4A4}" dt="2019-11-18T18:24:49.817" v="3169" actId="26606"/>
          <ac:cxnSpMkLst>
            <pc:docMk/>
            <pc:sldMk cId="3632799866" sldId="261"/>
            <ac:cxnSpMk id="312" creationId="{078A367A-3E83-4B48-A0F7-43FBE33328F5}"/>
          </ac:cxnSpMkLst>
        </pc:cxnChg>
        <pc:cxnChg chg="add del">
          <ac:chgData name="chloe-may southway" userId="4c0dc31c8ae8ceba" providerId="LiveId" clId="{88F4A99F-1031-D543-8412-FABDA225B4A4}" dt="2019-11-18T18:24:51.618" v="3171" actId="26606"/>
          <ac:cxnSpMkLst>
            <pc:docMk/>
            <pc:sldMk cId="3632799866" sldId="261"/>
            <ac:cxnSpMk id="316" creationId="{1C7D2BA4-4B7A-4596-8BCC-5CF715423894}"/>
          </ac:cxnSpMkLst>
        </pc:cxnChg>
        <pc:cxnChg chg="add del">
          <ac:chgData name="chloe-may southway" userId="4c0dc31c8ae8ceba" providerId="LiveId" clId="{88F4A99F-1031-D543-8412-FABDA225B4A4}" dt="2019-11-18T18:24:51.618" v="3171" actId="26606"/>
          <ac:cxnSpMkLst>
            <pc:docMk/>
            <pc:sldMk cId="3632799866" sldId="261"/>
            <ac:cxnSpMk id="317" creationId="{C9D4B225-18E9-4C5B-94D8-2ABE6D161E4A}"/>
          </ac:cxnSpMkLst>
        </pc:cxnChg>
        <pc:cxnChg chg="add del">
          <ac:chgData name="chloe-may southway" userId="4c0dc31c8ae8ceba" providerId="LiveId" clId="{88F4A99F-1031-D543-8412-FABDA225B4A4}" dt="2019-11-18T18:24:51.618" v="3171" actId="26606"/>
          <ac:cxnSpMkLst>
            <pc:docMk/>
            <pc:sldMk cId="3632799866" sldId="261"/>
            <ac:cxnSpMk id="319" creationId="{17FD20E5-30AF-47B9-9256-2E8E904CBBC1}"/>
          </ac:cxnSpMkLst>
        </pc:cxnChg>
        <pc:cxnChg chg="add del">
          <ac:chgData name="chloe-may southway" userId="4c0dc31c8ae8ceba" providerId="LiveId" clId="{88F4A99F-1031-D543-8412-FABDA225B4A4}" dt="2019-11-18T18:24:51.618" v="3171" actId="26606"/>
          <ac:cxnSpMkLst>
            <pc:docMk/>
            <pc:sldMk cId="3632799866" sldId="261"/>
            <ac:cxnSpMk id="322" creationId="{078A367A-3E83-4B48-A0F7-43FBE33328F5}"/>
          </ac:cxnSpMkLst>
        </pc:cxnChg>
        <pc:cxnChg chg="add del">
          <ac:chgData name="chloe-may southway" userId="4c0dc31c8ae8ceba" providerId="LiveId" clId="{88F4A99F-1031-D543-8412-FABDA225B4A4}" dt="2019-11-18T18:24:53.468" v="3173" actId="26606"/>
          <ac:cxnSpMkLst>
            <pc:docMk/>
            <pc:sldMk cId="3632799866" sldId="261"/>
            <ac:cxnSpMk id="326" creationId="{FBD463FC-4CA8-4FF4-85A3-AF9F4B98D210}"/>
          </ac:cxnSpMkLst>
        </pc:cxnChg>
        <pc:cxnChg chg="add del">
          <ac:chgData name="chloe-may southway" userId="4c0dc31c8ae8ceba" providerId="LiveId" clId="{88F4A99F-1031-D543-8412-FABDA225B4A4}" dt="2019-11-18T18:24:53.468" v="3173" actId="26606"/>
          <ac:cxnSpMkLst>
            <pc:docMk/>
            <pc:sldMk cId="3632799866" sldId="261"/>
            <ac:cxnSpMk id="327" creationId="{BECF35C3-8B44-4F4B-BD25-4C01823DB22A}"/>
          </ac:cxnSpMkLst>
        </pc:cxnChg>
        <pc:cxnChg chg="add del">
          <ac:chgData name="chloe-may southway" userId="4c0dc31c8ae8ceba" providerId="LiveId" clId="{88F4A99F-1031-D543-8412-FABDA225B4A4}" dt="2019-11-18T18:24:53.468" v="3173" actId="26606"/>
          <ac:cxnSpMkLst>
            <pc:docMk/>
            <pc:sldMk cId="3632799866" sldId="261"/>
            <ac:cxnSpMk id="330" creationId="{EE68D41B-9286-479F-9AB7-678C8E348D71}"/>
          </ac:cxnSpMkLst>
        </pc:cxnChg>
        <pc:cxnChg chg="add del">
          <ac:chgData name="chloe-may southway" userId="4c0dc31c8ae8ceba" providerId="LiveId" clId="{88F4A99F-1031-D543-8412-FABDA225B4A4}" dt="2019-11-18T18:24:53.468" v="3173" actId="26606"/>
          <ac:cxnSpMkLst>
            <pc:docMk/>
            <pc:sldMk cId="3632799866" sldId="261"/>
            <ac:cxnSpMk id="335" creationId="{CF8B8C81-54DC-4AF5-B682-3A2C70A6B55C}"/>
          </ac:cxnSpMkLst>
        </pc:cxnChg>
        <pc:cxnChg chg="add del">
          <ac:chgData name="chloe-may southway" userId="4c0dc31c8ae8ceba" providerId="LiveId" clId="{88F4A99F-1031-D543-8412-FABDA225B4A4}" dt="2019-11-18T18:24:58.775" v="3177" actId="26606"/>
          <ac:cxnSpMkLst>
            <pc:docMk/>
            <pc:sldMk cId="3632799866" sldId="261"/>
            <ac:cxnSpMk id="336" creationId="{D33AC32D-5F44-45F7-A0BD-7C11A86BED57}"/>
          </ac:cxnSpMkLst>
        </pc:cxnChg>
        <pc:cxnChg chg="add del">
          <ac:chgData name="chloe-may southway" userId="4c0dc31c8ae8ceba" providerId="LiveId" clId="{88F4A99F-1031-D543-8412-FABDA225B4A4}" dt="2019-11-18T18:25:34.819" v="3187" actId="26606"/>
          <ac:cxnSpMkLst>
            <pc:docMk/>
            <pc:sldMk cId="3632799866" sldId="261"/>
            <ac:cxnSpMk id="341" creationId="{1C7D2BA4-4B7A-4596-8BCC-5CF715423894}"/>
          </ac:cxnSpMkLst>
        </pc:cxnChg>
        <pc:cxnChg chg="add del">
          <ac:chgData name="chloe-may southway" userId="4c0dc31c8ae8ceba" providerId="LiveId" clId="{88F4A99F-1031-D543-8412-FABDA225B4A4}" dt="2019-11-18T18:25:34.819" v="3187" actId="26606"/>
          <ac:cxnSpMkLst>
            <pc:docMk/>
            <pc:sldMk cId="3632799866" sldId="261"/>
            <ac:cxnSpMk id="342" creationId="{C9D4B225-18E9-4C5B-94D8-2ABE6D161E4A}"/>
          </ac:cxnSpMkLst>
        </pc:cxnChg>
        <pc:cxnChg chg="add del">
          <ac:chgData name="chloe-may southway" userId="4c0dc31c8ae8ceba" providerId="LiveId" clId="{88F4A99F-1031-D543-8412-FABDA225B4A4}" dt="2019-11-18T18:25:34.819" v="3187" actId="26606"/>
          <ac:cxnSpMkLst>
            <pc:docMk/>
            <pc:sldMk cId="3632799866" sldId="261"/>
            <ac:cxnSpMk id="347" creationId="{D33AC32D-5F44-45F7-A0BD-7C11A86BED57}"/>
          </ac:cxnSpMkLst>
        </pc:cxnChg>
        <pc:cxnChg chg="add del">
          <ac:chgData name="chloe-may southway" userId="4c0dc31c8ae8ceba" providerId="LiveId" clId="{88F4A99F-1031-D543-8412-FABDA225B4A4}" dt="2019-11-18T18:25:34.739" v="3186" actId="26606"/>
          <ac:cxnSpMkLst>
            <pc:docMk/>
            <pc:sldMk cId="3632799866" sldId="261"/>
            <ac:cxnSpMk id="353" creationId="{D33AC32D-5F44-45F7-A0BD-7C11A86BED57}"/>
          </ac:cxnSpMkLst>
        </pc:cxnChg>
        <pc:cxnChg chg="add del">
          <ac:chgData name="chloe-may southway" userId="4c0dc31c8ae8ceba" providerId="LiveId" clId="{88F4A99F-1031-D543-8412-FABDA225B4A4}" dt="2019-11-18T18:36:16.036" v="3373" actId="26606"/>
          <ac:cxnSpMkLst>
            <pc:docMk/>
            <pc:sldMk cId="3632799866" sldId="261"/>
            <ac:cxnSpMk id="358" creationId="{1C7D2BA4-4B7A-4596-8BCC-5CF715423894}"/>
          </ac:cxnSpMkLst>
        </pc:cxnChg>
        <pc:cxnChg chg="add del">
          <ac:chgData name="chloe-may southway" userId="4c0dc31c8ae8ceba" providerId="LiveId" clId="{88F4A99F-1031-D543-8412-FABDA225B4A4}" dt="2019-11-18T18:36:16.036" v="3373" actId="26606"/>
          <ac:cxnSpMkLst>
            <pc:docMk/>
            <pc:sldMk cId="3632799866" sldId="261"/>
            <ac:cxnSpMk id="359" creationId="{C9D4B225-18E9-4C5B-94D8-2ABE6D161E4A}"/>
          </ac:cxnSpMkLst>
        </pc:cxnChg>
        <pc:cxnChg chg="add del">
          <ac:chgData name="chloe-may southway" userId="4c0dc31c8ae8ceba" providerId="LiveId" clId="{88F4A99F-1031-D543-8412-FABDA225B4A4}" dt="2019-11-18T18:36:16.036" v="3373" actId="26606"/>
          <ac:cxnSpMkLst>
            <pc:docMk/>
            <pc:sldMk cId="3632799866" sldId="261"/>
            <ac:cxnSpMk id="364" creationId="{D33AC32D-5F44-45F7-A0BD-7C11A86BED57}"/>
          </ac:cxnSpMkLst>
        </pc:cxnChg>
        <pc:cxnChg chg="add del">
          <ac:chgData name="chloe-may southway" userId="4c0dc31c8ae8ceba" providerId="LiveId" clId="{88F4A99F-1031-D543-8412-FABDA225B4A4}" dt="2019-11-18T18:36:13.597" v="3370" actId="26606"/>
          <ac:cxnSpMkLst>
            <pc:docMk/>
            <pc:sldMk cId="3632799866" sldId="261"/>
            <ac:cxnSpMk id="369" creationId="{1C7D2BA4-4B7A-4596-8BCC-5CF715423894}"/>
          </ac:cxnSpMkLst>
        </pc:cxnChg>
        <pc:cxnChg chg="add del">
          <ac:chgData name="chloe-may southway" userId="4c0dc31c8ae8ceba" providerId="LiveId" clId="{88F4A99F-1031-D543-8412-FABDA225B4A4}" dt="2019-11-18T18:36:13.597" v="3370" actId="26606"/>
          <ac:cxnSpMkLst>
            <pc:docMk/>
            <pc:sldMk cId="3632799866" sldId="261"/>
            <ac:cxnSpMk id="370" creationId="{C9D4B225-18E9-4C5B-94D8-2ABE6D161E4A}"/>
          </ac:cxnSpMkLst>
        </pc:cxnChg>
        <pc:cxnChg chg="add del">
          <ac:chgData name="chloe-may southway" userId="4c0dc31c8ae8ceba" providerId="LiveId" clId="{88F4A99F-1031-D543-8412-FABDA225B4A4}" dt="2019-11-18T18:36:13.597" v="3370" actId="26606"/>
          <ac:cxnSpMkLst>
            <pc:docMk/>
            <pc:sldMk cId="3632799866" sldId="261"/>
            <ac:cxnSpMk id="374" creationId="{D33AC32D-5F44-45F7-A0BD-7C11A86BED57}"/>
          </ac:cxnSpMkLst>
        </pc:cxnChg>
        <pc:cxnChg chg="add del">
          <ac:chgData name="chloe-may southway" userId="4c0dc31c8ae8ceba" providerId="LiveId" clId="{88F4A99F-1031-D543-8412-FABDA225B4A4}" dt="2019-11-18T18:36:15.958" v="3372" actId="26606"/>
          <ac:cxnSpMkLst>
            <pc:docMk/>
            <pc:sldMk cId="3632799866" sldId="261"/>
            <ac:cxnSpMk id="379" creationId="{1C7D2BA4-4B7A-4596-8BCC-5CF715423894}"/>
          </ac:cxnSpMkLst>
        </pc:cxnChg>
        <pc:cxnChg chg="add del">
          <ac:chgData name="chloe-may southway" userId="4c0dc31c8ae8ceba" providerId="LiveId" clId="{88F4A99F-1031-D543-8412-FABDA225B4A4}" dt="2019-11-18T18:36:15.958" v="3372" actId="26606"/>
          <ac:cxnSpMkLst>
            <pc:docMk/>
            <pc:sldMk cId="3632799866" sldId="261"/>
            <ac:cxnSpMk id="380" creationId="{C9D4B225-18E9-4C5B-94D8-2ABE6D161E4A}"/>
          </ac:cxnSpMkLst>
        </pc:cxnChg>
        <pc:cxnChg chg="add del">
          <ac:chgData name="chloe-may southway" userId="4c0dc31c8ae8ceba" providerId="LiveId" clId="{88F4A99F-1031-D543-8412-FABDA225B4A4}" dt="2019-11-18T18:36:15.958" v="3372" actId="26606"/>
          <ac:cxnSpMkLst>
            <pc:docMk/>
            <pc:sldMk cId="3632799866" sldId="261"/>
            <ac:cxnSpMk id="385" creationId="{D33AC32D-5F44-45F7-A0BD-7C11A86BED57}"/>
          </ac:cxnSpMkLst>
        </pc:cxnChg>
        <pc:cxnChg chg="add">
          <ac:chgData name="chloe-may southway" userId="4c0dc31c8ae8ceba" providerId="LiveId" clId="{88F4A99F-1031-D543-8412-FABDA225B4A4}" dt="2019-11-18T18:36:16.036" v="3373" actId="26606"/>
          <ac:cxnSpMkLst>
            <pc:docMk/>
            <pc:sldMk cId="3632799866" sldId="261"/>
            <ac:cxnSpMk id="390" creationId="{1C7D2BA4-4B7A-4596-8BCC-5CF715423894}"/>
          </ac:cxnSpMkLst>
        </pc:cxnChg>
        <pc:cxnChg chg="add">
          <ac:chgData name="chloe-may southway" userId="4c0dc31c8ae8ceba" providerId="LiveId" clId="{88F4A99F-1031-D543-8412-FABDA225B4A4}" dt="2019-11-18T18:36:16.036" v="3373" actId="26606"/>
          <ac:cxnSpMkLst>
            <pc:docMk/>
            <pc:sldMk cId="3632799866" sldId="261"/>
            <ac:cxnSpMk id="391" creationId="{C9D4B225-18E9-4C5B-94D8-2ABE6D161E4A}"/>
          </ac:cxnSpMkLst>
        </pc:cxnChg>
        <pc:cxnChg chg="add">
          <ac:chgData name="chloe-may southway" userId="4c0dc31c8ae8ceba" providerId="LiveId" clId="{88F4A99F-1031-D543-8412-FABDA225B4A4}" dt="2019-11-18T18:36:16.036" v="3373" actId="26606"/>
          <ac:cxnSpMkLst>
            <pc:docMk/>
            <pc:sldMk cId="3632799866" sldId="261"/>
            <ac:cxnSpMk id="396" creationId="{D33AC32D-5F44-45F7-A0BD-7C11A86BED57}"/>
          </ac:cxnSpMkLst>
        </pc:cxnChg>
      </pc:sldChg>
      <pc:sldChg chg="addSp delSp modSp add mod ord setBg">
        <pc:chgData name="chloe-may southway" userId="4c0dc31c8ae8ceba" providerId="LiveId" clId="{88F4A99F-1031-D543-8412-FABDA225B4A4}" dt="2019-11-18T20:09:48.087" v="4081" actId="790"/>
        <pc:sldMkLst>
          <pc:docMk/>
          <pc:sldMk cId="3244172634" sldId="262"/>
        </pc:sldMkLst>
        <pc:spChg chg="mod">
          <ac:chgData name="chloe-may southway" userId="4c0dc31c8ae8ceba" providerId="LiveId" clId="{88F4A99F-1031-D543-8412-FABDA225B4A4}" dt="2019-11-18T19:39:42.976" v="3853" actId="20577"/>
          <ac:spMkLst>
            <pc:docMk/>
            <pc:sldMk cId="3244172634" sldId="262"/>
            <ac:spMk id="2" creationId="{8B59931D-36BA-214C-9989-3439AD995BD5}"/>
          </ac:spMkLst>
        </pc:spChg>
        <pc:spChg chg="add del mod">
          <ac:chgData name="chloe-may southway" userId="4c0dc31c8ae8ceba" providerId="LiveId" clId="{88F4A99F-1031-D543-8412-FABDA225B4A4}" dt="2019-11-18T12:52:48.152" v="1313" actId="26606"/>
          <ac:spMkLst>
            <pc:docMk/>
            <pc:sldMk cId="3244172634" sldId="262"/>
            <ac:spMk id="3" creationId="{4CD27733-33B0-B547-B767-A7D4FDD74ECA}"/>
          </ac:spMkLst>
        </pc:spChg>
        <pc:spChg chg="add del mod">
          <ac:chgData name="chloe-may southway" userId="4c0dc31c8ae8ceba" providerId="LiveId" clId="{88F4A99F-1031-D543-8412-FABDA225B4A4}" dt="2019-11-18T19:19:09.150" v="3681"/>
          <ac:spMkLst>
            <pc:docMk/>
            <pc:sldMk cId="3244172634" sldId="262"/>
            <ac:spMk id="4" creationId="{E3E3D473-73EE-F34F-B509-547F1EE0B41D}"/>
          </ac:spMkLst>
        </pc:spChg>
        <pc:spChg chg="add mod">
          <ac:chgData name="chloe-may southway" userId="4c0dc31c8ae8ceba" providerId="LiveId" clId="{88F4A99F-1031-D543-8412-FABDA225B4A4}" dt="2019-11-18T19:40:06.933" v="3860" actId="1076"/>
          <ac:spMkLst>
            <pc:docMk/>
            <pc:sldMk cId="3244172634" sldId="262"/>
            <ac:spMk id="8" creationId="{32D83DE1-DE52-9943-BB77-47F4070D07D3}"/>
          </ac:spMkLst>
        </pc:spChg>
        <pc:spChg chg="add del">
          <ac:chgData name="chloe-may southway" userId="4c0dc31c8ae8ceba" providerId="LiveId" clId="{88F4A99F-1031-D543-8412-FABDA225B4A4}" dt="2019-11-18T19:27:16.191" v="3805" actId="26606"/>
          <ac:spMkLst>
            <pc:docMk/>
            <pc:sldMk cId="3244172634" sldId="262"/>
            <ac:spMk id="10" creationId="{17424F32-2789-4FF9-8E8A-1252284BF600}"/>
          </ac:spMkLst>
        </pc:spChg>
        <pc:spChg chg="add">
          <ac:chgData name="chloe-may southway" userId="4c0dc31c8ae8ceba" providerId="LiveId" clId="{88F4A99F-1031-D543-8412-FABDA225B4A4}" dt="2019-11-18T19:27:16.191" v="3805" actId="26606"/>
          <ac:spMkLst>
            <pc:docMk/>
            <pc:sldMk cId="3244172634" sldId="262"/>
            <ac:spMk id="21" creationId="{1CE580D1-F917-4567-AFB4-99AA9B52ADF0}"/>
          </ac:spMkLst>
        </pc:spChg>
        <pc:spChg chg="add">
          <ac:chgData name="chloe-may southway" userId="4c0dc31c8ae8ceba" providerId="LiveId" clId="{88F4A99F-1031-D543-8412-FABDA225B4A4}" dt="2019-11-18T19:28:42.138" v="3816"/>
          <ac:spMkLst>
            <pc:docMk/>
            <pc:sldMk cId="3244172634" sldId="262"/>
            <ac:spMk id="24" creationId="{8326B010-4456-D648-8033-1516DDF923AC}"/>
          </ac:spMkLst>
        </pc:spChg>
        <pc:spChg chg="add mod">
          <ac:chgData name="chloe-may southway" userId="4c0dc31c8ae8ceba" providerId="LiveId" clId="{88F4A99F-1031-D543-8412-FABDA225B4A4}" dt="2019-11-18T19:28:54.042" v="3819" actId="207"/>
          <ac:spMkLst>
            <pc:docMk/>
            <pc:sldMk cId="3244172634" sldId="262"/>
            <ac:spMk id="26" creationId="{E1EA5228-09E2-2048-A1F4-911139737115}"/>
          </ac:spMkLst>
        </pc:spChg>
        <pc:spChg chg="add">
          <ac:chgData name="chloe-may southway" userId="4c0dc31c8ae8ceba" providerId="LiveId" clId="{88F4A99F-1031-D543-8412-FABDA225B4A4}" dt="2019-11-18T19:27:16.191" v="3805" actId="26606"/>
          <ac:spMkLst>
            <pc:docMk/>
            <pc:sldMk cId="3244172634" sldId="262"/>
            <ac:spMk id="29" creationId="{7BEFDA1A-2A01-4C29-A5D0-AE6F050D07DF}"/>
          </ac:spMkLst>
        </pc:spChg>
        <pc:spChg chg="add">
          <ac:chgData name="chloe-may southway" userId="4c0dc31c8ae8ceba" providerId="LiveId" clId="{88F4A99F-1031-D543-8412-FABDA225B4A4}" dt="2019-11-18T19:27:16.191" v="3805" actId="26606"/>
          <ac:spMkLst>
            <pc:docMk/>
            <pc:sldMk cId="3244172634" sldId="262"/>
            <ac:spMk id="33" creationId="{279D3810-B86F-4009-84EC-DE0FEABD6FCE}"/>
          </ac:spMkLst>
        </pc:spChg>
        <pc:grpChg chg="add mod">
          <ac:chgData name="chloe-may southway" userId="4c0dc31c8ae8ceba" providerId="LiveId" clId="{88F4A99F-1031-D543-8412-FABDA225B4A4}" dt="2019-11-18T19:28:45.942" v="3817" actId="1076"/>
          <ac:grpSpMkLst>
            <pc:docMk/>
            <pc:sldMk cId="3244172634" sldId="262"/>
            <ac:grpSpMk id="22" creationId="{B490FE26-CE2C-044A-AD3C-A73518C77E85}"/>
          </ac:grpSpMkLst>
        </pc:grpChg>
        <pc:graphicFrameChg chg="add mod modGraphic">
          <ac:chgData name="chloe-may southway" userId="4c0dc31c8ae8ceba" providerId="LiveId" clId="{88F4A99F-1031-D543-8412-FABDA225B4A4}" dt="2019-11-18T20:09:48.087" v="4081" actId="790"/>
          <ac:graphicFrameMkLst>
            <pc:docMk/>
            <pc:sldMk cId="3244172634" sldId="262"/>
            <ac:graphicFrameMk id="5" creationId="{8FFBFA33-BF0B-493D-8912-363238E5F53D}"/>
          </ac:graphicFrameMkLst>
        </pc:graphicFrameChg>
        <pc:picChg chg="add mod">
          <ac:chgData name="chloe-may southway" userId="4c0dc31c8ae8ceba" providerId="LiveId" clId="{88F4A99F-1031-D543-8412-FABDA225B4A4}" dt="2019-11-18T19:29:21.992" v="3825" actId="207"/>
          <ac:picMkLst>
            <pc:docMk/>
            <pc:sldMk cId="3244172634" sldId="262"/>
            <ac:picMk id="7" creationId="{8C111DC3-C03C-C640-9DED-01C6DEE35E8E}"/>
          </ac:picMkLst>
        </pc:picChg>
        <pc:picChg chg="add del">
          <ac:chgData name="chloe-may southway" userId="4c0dc31c8ae8ceba" providerId="LiveId" clId="{88F4A99F-1031-D543-8412-FABDA225B4A4}" dt="2019-11-18T19:27:16.191" v="3805" actId="26606"/>
          <ac:picMkLst>
            <pc:docMk/>
            <pc:sldMk cId="3244172634" sldId="262"/>
            <ac:picMk id="12" creationId="{D708C46E-BB60-4B97-8327-D3A475C008E5}"/>
          </ac:picMkLst>
        </pc:picChg>
        <pc:picChg chg="add">
          <ac:chgData name="chloe-may southway" userId="4c0dc31c8ae8ceba" providerId="LiveId" clId="{88F4A99F-1031-D543-8412-FABDA225B4A4}" dt="2019-11-18T19:27:16.191" v="3805" actId="26606"/>
          <ac:picMkLst>
            <pc:docMk/>
            <pc:sldMk cId="3244172634" sldId="262"/>
            <ac:picMk id="23" creationId="{1F5620B8-A2D8-4568-B566-F0453A0D9167}"/>
          </ac:picMkLst>
        </pc:picChg>
        <pc:picChg chg="add">
          <ac:chgData name="chloe-may southway" userId="4c0dc31c8ae8ceba" providerId="LiveId" clId="{88F4A99F-1031-D543-8412-FABDA225B4A4}" dt="2019-11-18T19:27:16.191" v="3805" actId="26606"/>
          <ac:picMkLst>
            <pc:docMk/>
            <pc:sldMk cId="3244172634" sldId="262"/>
            <ac:picMk id="35" creationId="{C33612A4-0B77-4479-B2AA-F178599550AA}"/>
          </ac:picMkLst>
        </pc:picChg>
        <pc:cxnChg chg="add del">
          <ac:chgData name="chloe-may southway" userId="4c0dc31c8ae8ceba" providerId="LiveId" clId="{88F4A99F-1031-D543-8412-FABDA225B4A4}" dt="2019-11-18T19:27:16.191" v="3805" actId="26606"/>
          <ac:cxnSpMkLst>
            <pc:docMk/>
            <pc:sldMk cId="3244172634" sldId="262"/>
            <ac:cxnSpMk id="14" creationId="{8042755C-F24C-4D08-8E4C-E646382C3634}"/>
          </ac:cxnSpMkLst>
        </pc:cxnChg>
        <pc:cxnChg chg="add del">
          <ac:chgData name="chloe-may southway" userId="4c0dc31c8ae8ceba" providerId="LiveId" clId="{88F4A99F-1031-D543-8412-FABDA225B4A4}" dt="2019-11-18T19:27:16.191" v="3805" actId="26606"/>
          <ac:cxnSpMkLst>
            <pc:docMk/>
            <pc:sldMk cId="3244172634" sldId="262"/>
            <ac:cxnSpMk id="16" creationId="{63E94A00-1A92-47F4-9E2D-E51DFF9016D4}"/>
          </ac:cxnSpMkLst>
        </pc:cxnChg>
        <pc:cxnChg chg="add">
          <ac:chgData name="chloe-may southway" userId="4c0dc31c8ae8ceba" providerId="LiveId" clId="{88F4A99F-1031-D543-8412-FABDA225B4A4}" dt="2019-11-18T19:27:16.191" v="3805" actId="26606"/>
          <ac:cxnSpMkLst>
            <pc:docMk/>
            <pc:sldMk cId="3244172634" sldId="262"/>
            <ac:cxnSpMk id="25" creationId="{1C7D2BA4-4B7A-4596-8BCC-5CF715423894}"/>
          </ac:cxnSpMkLst>
        </pc:cxnChg>
        <pc:cxnChg chg="add">
          <ac:chgData name="chloe-may southway" userId="4c0dc31c8ae8ceba" providerId="LiveId" clId="{88F4A99F-1031-D543-8412-FABDA225B4A4}" dt="2019-11-18T19:27:16.191" v="3805" actId="26606"/>
          <ac:cxnSpMkLst>
            <pc:docMk/>
            <pc:sldMk cId="3244172634" sldId="262"/>
            <ac:cxnSpMk id="27" creationId="{C9D4B225-18E9-4C5B-94D8-2ABE6D161E4A}"/>
          </ac:cxnSpMkLst>
        </pc:cxnChg>
        <pc:cxnChg chg="add">
          <ac:chgData name="chloe-may southway" userId="4c0dc31c8ae8ceba" providerId="LiveId" clId="{88F4A99F-1031-D543-8412-FABDA225B4A4}" dt="2019-11-18T19:27:16.191" v="3805" actId="26606"/>
          <ac:cxnSpMkLst>
            <pc:docMk/>
            <pc:sldMk cId="3244172634" sldId="262"/>
            <ac:cxnSpMk id="31" creationId="{17FD20E5-30AF-47B9-9256-2E8E904CBBC1}"/>
          </ac:cxnSpMkLst>
        </pc:cxnChg>
        <pc:cxnChg chg="add">
          <ac:chgData name="chloe-may southway" userId="4c0dc31c8ae8ceba" providerId="LiveId" clId="{88F4A99F-1031-D543-8412-FABDA225B4A4}" dt="2019-11-18T19:27:16.191" v="3805" actId="26606"/>
          <ac:cxnSpMkLst>
            <pc:docMk/>
            <pc:sldMk cId="3244172634" sldId="262"/>
            <ac:cxnSpMk id="37" creationId="{078A367A-3E83-4B48-A0F7-43FBE33328F5}"/>
          </ac:cxnSpMkLst>
        </pc:cxnChg>
      </pc:sldChg>
      <pc:sldChg chg="addSp delSp modSp add mod ord setBg setClrOvrMap">
        <pc:chgData name="chloe-may southway" userId="4c0dc31c8ae8ceba" providerId="LiveId" clId="{88F4A99F-1031-D543-8412-FABDA225B4A4}" dt="2019-11-18T19:09:55.167" v="3508" actId="207"/>
        <pc:sldMkLst>
          <pc:docMk/>
          <pc:sldMk cId="1354124515" sldId="263"/>
        </pc:sldMkLst>
        <pc:spChg chg="mod">
          <ac:chgData name="chloe-may southway" userId="4c0dc31c8ae8ceba" providerId="LiveId" clId="{88F4A99F-1031-D543-8412-FABDA225B4A4}" dt="2019-11-18T18:42:25.185" v="3461" actId="26606"/>
          <ac:spMkLst>
            <pc:docMk/>
            <pc:sldMk cId="1354124515" sldId="263"/>
            <ac:spMk id="2" creationId="{9D67BC93-B3F6-794D-A8FF-59477D0BBACC}"/>
          </ac:spMkLst>
        </pc:spChg>
        <pc:spChg chg="add del mod">
          <ac:chgData name="chloe-may southway" userId="4c0dc31c8ae8ceba" providerId="LiveId" clId="{88F4A99F-1031-D543-8412-FABDA225B4A4}" dt="2019-11-18T14:45:08.785" v="2186" actId="26606"/>
          <ac:spMkLst>
            <pc:docMk/>
            <pc:sldMk cId="1354124515" sldId="263"/>
            <ac:spMk id="3" creationId="{3A75AE43-5A42-5D45-B828-6413F263633C}"/>
          </ac:spMkLst>
        </pc:spChg>
        <pc:spChg chg="add mod">
          <ac:chgData name="chloe-may southway" userId="4c0dc31c8ae8ceba" providerId="LiveId" clId="{88F4A99F-1031-D543-8412-FABDA225B4A4}" dt="2019-11-18T18:42:30.190" v="3462" actId="1076"/>
          <ac:spMkLst>
            <pc:docMk/>
            <pc:sldMk cId="1354124515" sldId="263"/>
            <ac:spMk id="8" creationId="{5C7C22F5-2764-3244-803A-64FC7E508665}"/>
          </ac:spMkLst>
        </pc:spChg>
        <pc:spChg chg="add del">
          <ac:chgData name="chloe-may southway" userId="4c0dc31c8ae8ceba" providerId="LiveId" clId="{88F4A99F-1031-D543-8412-FABDA225B4A4}" dt="2019-11-18T14:47:04.365" v="2202" actId="26606"/>
          <ac:spMkLst>
            <pc:docMk/>
            <pc:sldMk cId="1354124515" sldId="263"/>
            <ac:spMk id="10" creationId="{17424F32-2789-4FF9-8E8A-1252284BF600}"/>
          </ac:spMkLst>
        </pc:spChg>
        <pc:spChg chg="add del">
          <ac:chgData name="chloe-may southway" userId="4c0dc31c8ae8ceba" providerId="LiveId" clId="{88F4A99F-1031-D543-8412-FABDA225B4A4}" dt="2019-11-18T14:47:04.365" v="2202" actId="26606"/>
          <ac:spMkLst>
            <pc:docMk/>
            <pc:sldMk cId="1354124515" sldId="263"/>
            <ac:spMk id="18" creationId="{32D32A60-013B-47A8-8833-D2424080917B}"/>
          </ac:spMkLst>
        </pc:spChg>
        <pc:spChg chg="add del">
          <ac:chgData name="chloe-may southway" userId="4c0dc31c8ae8ceba" providerId="LiveId" clId="{88F4A99F-1031-D543-8412-FABDA225B4A4}" dt="2019-11-18T14:47:04.365" v="2202" actId="26606"/>
          <ac:spMkLst>
            <pc:docMk/>
            <pc:sldMk cId="1354124515" sldId="263"/>
            <ac:spMk id="20" creationId="{AE27932B-B694-4C4C-90D7-A0333A7C5876}"/>
          </ac:spMkLst>
        </pc:spChg>
        <pc:spChg chg="add del">
          <ac:chgData name="chloe-may southway" userId="4c0dc31c8ae8ceba" providerId="LiveId" clId="{88F4A99F-1031-D543-8412-FABDA225B4A4}" dt="2019-11-18T14:47:04.365" v="2202" actId="26606"/>
          <ac:spMkLst>
            <pc:docMk/>
            <pc:sldMk cId="1354124515" sldId="263"/>
            <ac:spMk id="24" creationId="{A9DA474E-6B91-4200-840F-0257B2358A75}"/>
          </ac:spMkLst>
        </pc:spChg>
        <pc:spChg chg="add del">
          <ac:chgData name="chloe-may southway" userId="4c0dc31c8ae8ceba" providerId="LiveId" clId="{88F4A99F-1031-D543-8412-FABDA225B4A4}" dt="2019-11-18T14:47:01.225" v="2195" actId="26606"/>
          <ac:spMkLst>
            <pc:docMk/>
            <pc:sldMk cId="1354124515" sldId="263"/>
            <ac:spMk id="33" creationId="{0CABCAE3-64FC-4149-819F-2C1812824154}"/>
          </ac:spMkLst>
        </pc:spChg>
        <pc:spChg chg="add del">
          <ac:chgData name="chloe-may southway" userId="4c0dc31c8ae8ceba" providerId="LiveId" clId="{88F4A99F-1031-D543-8412-FABDA225B4A4}" dt="2019-11-18T14:47:01.467" v="2197" actId="26606"/>
          <ac:spMkLst>
            <pc:docMk/>
            <pc:sldMk cId="1354124515" sldId="263"/>
            <ac:spMk id="41" creationId="{0CABCAE3-64FC-4149-819F-2C1812824154}"/>
          </ac:spMkLst>
        </pc:spChg>
        <pc:spChg chg="add del">
          <ac:chgData name="chloe-may southway" userId="4c0dc31c8ae8ceba" providerId="LiveId" clId="{88F4A99F-1031-D543-8412-FABDA225B4A4}" dt="2019-11-18T14:47:02.531" v="2199" actId="26606"/>
          <ac:spMkLst>
            <pc:docMk/>
            <pc:sldMk cId="1354124515" sldId="263"/>
            <ac:spMk id="45" creationId="{01E4D783-AD45-49E7-B6C7-BBACB8290688}"/>
          </ac:spMkLst>
        </pc:spChg>
        <pc:spChg chg="add del">
          <ac:chgData name="chloe-may southway" userId="4c0dc31c8ae8ceba" providerId="LiveId" clId="{88F4A99F-1031-D543-8412-FABDA225B4A4}" dt="2019-11-18T14:47:02.531" v="2199" actId="26606"/>
          <ac:spMkLst>
            <pc:docMk/>
            <pc:sldMk cId="1354124515" sldId="263"/>
            <ac:spMk id="46" creationId="{0CABCAE3-64FC-4149-819F-2C1812824154}"/>
          </ac:spMkLst>
        </pc:spChg>
        <pc:spChg chg="add del">
          <ac:chgData name="chloe-may southway" userId="4c0dc31c8ae8ceba" providerId="LiveId" clId="{88F4A99F-1031-D543-8412-FABDA225B4A4}" dt="2019-11-18T14:47:02.531" v="2199" actId="26606"/>
          <ac:spMkLst>
            <pc:docMk/>
            <pc:sldMk cId="1354124515" sldId="263"/>
            <ac:spMk id="50" creationId="{1C2A4B30-77D7-4FFB-8B53-A88BD68CABD2}"/>
          </ac:spMkLst>
        </pc:spChg>
        <pc:spChg chg="add del">
          <ac:chgData name="chloe-may southway" userId="4c0dc31c8ae8ceba" providerId="LiveId" clId="{88F4A99F-1031-D543-8412-FABDA225B4A4}" dt="2019-11-18T14:47:04.274" v="2201" actId="26606"/>
          <ac:spMkLst>
            <pc:docMk/>
            <pc:sldMk cId="1354124515" sldId="263"/>
            <ac:spMk id="53" creationId="{0CABCAE3-64FC-4149-819F-2C1812824154}"/>
          </ac:spMkLst>
        </pc:spChg>
        <pc:spChg chg="add del">
          <ac:chgData name="chloe-may southway" userId="4c0dc31c8ae8ceba" providerId="LiveId" clId="{88F4A99F-1031-D543-8412-FABDA225B4A4}" dt="2019-11-18T14:47:04.274" v="2201" actId="26606"/>
          <ac:spMkLst>
            <pc:docMk/>
            <pc:sldMk cId="1354124515" sldId="263"/>
            <ac:spMk id="57" creationId="{1C2A4B30-77D7-4FFB-8B53-A88BD68CABD2}"/>
          </ac:spMkLst>
        </pc:spChg>
        <pc:spChg chg="add del">
          <ac:chgData name="chloe-may southway" userId="4c0dc31c8ae8ceba" providerId="LiveId" clId="{88F4A99F-1031-D543-8412-FABDA225B4A4}" dt="2019-11-18T14:47:04.274" v="2201" actId="26606"/>
          <ac:spMkLst>
            <pc:docMk/>
            <pc:sldMk cId="1354124515" sldId="263"/>
            <ac:spMk id="59" creationId="{01E4D783-AD45-49E7-B6C7-BBACB8290688}"/>
          </ac:spMkLst>
        </pc:spChg>
        <pc:spChg chg="add del">
          <ac:chgData name="chloe-may southway" userId="4c0dc31c8ae8ceba" providerId="LiveId" clId="{88F4A99F-1031-D543-8412-FABDA225B4A4}" dt="2019-11-18T16:58:25.563" v="2772" actId="26606"/>
          <ac:spMkLst>
            <pc:docMk/>
            <pc:sldMk cId="1354124515" sldId="263"/>
            <ac:spMk id="61" creationId="{0CABCAE3-64FC-4149-819F-2C1812824154}"/>
          </ac:spMkLst>
        </pc:spChg>
        <pc:spChg chg="add del">
          <ac:chgData name="chloe-may southway" userId="4c0dc31c8ae8ceba" providerId="LiveId" clId="{88F4A99F-1031-D543-8412-FABDA225B4A4}" dt="2019-11-18T16:58:25.563" v="2772" actId="26606"/>
          <ac:spMkLst>
            <pc:docMk/>
            <pc:sldMk cId="1354124515" sldId="263"/>
            <ac:spMk id="65" creationId="{1C2A4B30-77D7-4FFB-8B53-A88BD68CABD2}"/>
          </ac:spMkLst>
        </pc:spChg>
        <pc:spChg chg="add del">
          <ac:chgData name="chloe-may southway" userId="4c0dc31c8ae8ceba" providerId="LiveId" clId="{88F4A99F-1031-D543-8412-FABDA225B4A4}" dt="2019-11-18T16:58:25.563" v="2772" actId="26606"/>
          <ac:spMkLst>
            <pc:docMk/>
            <pc:sldMk cId="1354124515" sldId="263"/>
            <ac:spMk id="67" creationId="{01E4D783-AD45-49E7-B6C7-BBACB8290688}"/>
          </ac:spMkLst>
        </pc:spChg>
        <pc:spChg chg="add del">
          <ac:chgData name="chloe-may southway" userId="4c0dc31c8ae8ceba" providerId="LiveId" clId="{88F4A99F-1031-D543-8412-FABDA225B4A4}" dt="2019-11-18T18:26:45.068" v="3193" actId="26606"/>
          <ac:spMkLst>
            <pc:docMk/>
            <pc:sldMk cId="1354124515" sldId="263"/>
            <ac:spMk id="72" creationId="{0CABCAE3-64FC-4149-819F-2C1812824154}"/>
          </ac:spMkLst>
        </pc:spChg>
        <pc:spChg chg="add del">
          <ac:chgData name="chloe-may southway" userId="4c0dc31c8ae8ceba" providerId="LiveId" clId="{88F4A99F-1031-D543-8412-FABDA225B4A4}" dt="2019-11-18T18:26:45.068" v="3193" actId="26606"/>
          <ac:spMkLst>
            <pc:docMk/>
            <pc:sldMk cId="1354124515" sldId="263"/>
            <ac:spMk id="80" creationId="{35C3D674-3D59-4E93-80CA-0C0A9095E816}"/>
          </ac:spMkLst>
        </pc:spChg>
        <pc:spChg chg="add del">
          <ac:chgData name="chloe-may southway" userId="4c0dc31c8ae8ceba" providerId="LiveId" clId="{88F4A99F-1031-D543-8412-FABDA225B4A4}" dt="2019-11-18T18:26:45.068" v="3193" actId="26606"/>
          <ac:spMkLst>
            <pc:docMk/>
            <pc:sldMk cId="1354124515" sldId="263"/>
            <ac:spMk id="84" creationId="{EF2A81E1-BCBE-426B-8C09-33274E69409D}"/>
          </ac:spMkLst>
        </pc:spChg>
        <pc:spChg chg="add del">
          <ac:chgData name="chloe-may southway" userId="4c0dc31c8ae8ceba" providerId="LiveId" clId="{88F4A99F-1031-D543-8412-FABDA225B4A4}" dt="2019-11-18T18:28:28.646" v="3197" actId="26606"/>
          <ac:spMkLst>
            <pc:docMk/>
            <pc:sldMk cId="1354124515" sldId="263"/>
            <ac:spMk id="93" creationId="{17424F32-2789-4FF9-8E8A-1252284BF600}"/>
          </ac:spMkLst>
        </pc:spChg>
        <pc:spChg chg="add del">
          <ac:chgData name="chloe-may southway" userId="4c0dc31c8ae8ceba" providerId="LiveId" clId="{88F4A99F-1031-D543-8412-FABDA225B4A4}" dt="2019-11-18T18:28:28.646" v="3197" actId="26606"/>
          <ac:spMkLst>
            <pc:docMk/>
            <pc:sldMk cId="1354124515" sldId="263"/>
            <ac:spMk id="101" creationId="{32D32A60-013B-47A8-8833-D2424080917B}"/>
          </ac:spMkLst>
        </pc:spChg>
        <pc:spChg chg="add del">
          <ac:chgData name="chloe-may southway" userId="4c0dc31c8ae8ceba" providerId="LiveId" clId="{88F4A99F-1031-D543-8412-FABDA225B4A4}" dt="2019-11-18T18:28:28.646" v="3197" actId="26606"/>
          <ac:spMkLst>
            <pc:docMk/>
            <pc:sldMk cId="1354124515" sldId="263"/>
            <ac:spMk id="103" creationId="{AE27932B-B694-4C4C-90D7-A0333A7C5876}"/>
          </ac:spMkLst>
        </pc:spChg>
        <pc:spChg chg="add del">
          <ac:chgData name="chloe-may southway" userId="4c0dc31c8ae8ceba" providerId="LiveId" clId="{88F4A99F-1031-D543-8412-FABDA225B4A4}" dt="2019-11-18T18:28:28.646" v="3197" actId="26606"/>
          <ac:spMkLst>
            <pc:docMk/>
            <pc:sldMk cId="1354124515" sldId="263"/>
            <ac:spMk id="107" creationId="{A9DA474E-6B91-4200-840F-0257B2358A75}"/>
          </ac:spMkLst>
        </pc:spChg>
        <pc:spChg chg="add del">
          <ac:chgData name="chloe-may southway" userId="4c0dc31c8ae8ceba" providerId="LiveId" clId="{88F4A99F-1031-D543-8412-FABDA225B4A4}" dt="2019-11-18T18:30:19.655" v="3245" actId="26606"/>
          <ac:spMkLst>
            <pc:docMk/>
            <pc:sldMk cId="1354124515" sldId="263"/>
            <ac:spMk id="112" creationId="{1CE580D1-F917-4567-AFB4-99AA9B52ADF0}"/>
          </ac:spMkLst>
        </pc:spChg>
        <pc:spChg chg="add del">
          <ac:chgData name="chloe-may southway" userId="4c0dc31c8ae8ceba" providerId="LiveId" clId="{88F4A99F-1031-D543-8412-FABDA225B4A4}" dt="2019-11-18T18:28:54.711" v="3214" actId="26606"/>
          <ac:spMkLst>
            <pc:docMk/>
            <pc:sldMk cId="1354124515" sldId="263"/>
            <ac:spMk id="116" creationId="{95633E59-CFCD-4CB3-AB4B-F13B8BA438DA}"/>
          </ac:spMkLst>
        </pc:spChg>
        <pc:spChg chg="add del">
          <ac:chgData name="chloe-may southway" userId="4c0dc31c8ae8ceba" providerId="LiveId" clId="{88F4A99F-1031-D543-8412-FABDA225B4A4}" dt="2019-11-18T18:28:50.787" v="3209" actId="26606"/>
          <ac:spMkLst>
            <pc:docMk/>
            <pc:sldMk cId="1354124515" sldId="263"/>
            <ac:spMk id="120" creationId="{0CABCAE3-64FC-4149-819F-2C1812824154}"/>
          </ac:spMkLst>
        </pc:spChg>
        <pc:spChg chg="add del">
          <ac:chgData name="chloe-may southway" userId="4c0dc31c8ae8ceba" providerId="LiveId" clId="{88F4A99F-1031-D543-8412-FABDA225B4A4}" dt="2019-11-18T18:28:43.716" v="3201" actId="26606"/>
          <ac:spMkLst>
            <pc:docMk/>
            <pc:sldMk cId="1354124515" sldId="263"/>
            <ac:spMk id="123" creationId="{1CE580D1-F917-4567-AFB4-99AA9B52ADF0}"/>
          </ac:spMkLst>
        </pc:spChg>
        <pc:spChg chg="add del">
          <ac:chgData name="chloe-may southway" userId="4c0dc31c8ae8ceba" providerId="LiveId" clId="{88F4A99F-1031-D543-8412-FABDA225B4A4}" dt="2019-11-18T18:28:50.787" v="3209" actId="26606"/>
          <ac:spMkLst>
            <pc:docMk/>
            <pc:sldMk cId="1354124515" sldId="263"/>
            <ac:spMk id="126" creationId="{2FA7AD0A-1871-4DF8-9235-F49D0513B9C1}"/>
          </ac:spMkLst>
        </pc:spChg>
        <pc:spChg chg="add del">
          <ac:chgData name="chloe-may southway" userId="4c0dc31c8ae8ceba" providerId="LiveId" clId="{88F4A99F-1031-D543-8412-FABDA225B4A4}" dt="2019-11-18T18:28:50.787" v="3209" actId="26606"/>
          <ac:spMkLst>
            <pc:docMk/>
            <pc:sldMk cId="1354124515" sldId="263"/>
            <ac:spMk id="128" creationId="{36B04CFB-FAE5-47DD-9B3E-4E9BA7A89CC1}"/>
          </ac:spMkLst>
        </pc:spChg>
        <pc:spChg chg="add del">
          <ac:chgData name="chloe-may southway" userId="4c0dc31c8ae8ceba" providerId="LiveId" clId="{88F4A99F-1031-D543-8412-FABDA225B4A4}" dt="2019-11-18T18:28:43.716" v="3201" actId="26606"/>
          <ac:spMkLst>
            <pc:docMk/>
            <pc:sldMk cId="1354124515" sldId="263"/>
            <ac:spMk id="131" creationId="{C6870151-9189-4C3A-8379-EF3D95827A0A}"/>
          </ac:spMkLst>
        </pc:spChg>
        <pc:spChg chg="add del">
          <ac:chgData name="chloe-may southway" userId="4c0dc31c8ae8ceba" providerId="LiveId" clId="{88F4A99F-1031-D543-8412-FABDA225B4A4}" dt="2019-11-18T18:28:43.716" v="3201" actId="26606"/>
          <ac:spMkLst>
            <pc:docMk/>
            <pc:sldMk cId="1354124515" sldId="263"/>
            <ac:spMk id="133" creationId="{123EA69C-102A-4DD0-9547-05DCD271D159}"/>
          </ac:spMkLst>
        </pc:spChg>
        <pc:spChg chg="add del">
          <ac:chgData name="chloe-may southway" userId="4c0dc31c8ae8ceba" providerId="LiveId" clId="{88F4A99F-1031-D543-8412-FABDA225B4A4}" dt="2019-11-18T18:40:42.132" v="3438" actId="26606"/>
          <ac:spMkLst>
            <pc:docMk/>
            <pc:sldMk cId="1354124515" sldId="263"/>
            <ac:spMk id="134" creationId="{6A862265-5CA3-4C40-8582-7534C3B03C2A}"/>
          </ac:spMkLst>
        </pc:spChg>
        <pc:spChg chg="add del">
          <ac:chgData name="chloe-may southway" userId="4c0dc31c8ae8ceba" providerId="LiveId" clId="{88F4A99F-1031-D543-8412-FABDA225B4A4}" dt="2019-11-18T18:28:43.716" v="3201" actId="26606"/>
          <ac:spMkLst>
            <pc:docMk/>
            <pc:sldMk cId="1354124515" sldId="263"/>
            <ac:spMk id="135" creationId="{6A862265-5CA3-4C40-8582-7534C3B03C2A}"/>
          </ac:spMkLst>
        </pc:spChg>
        <pc:spChg chg="add del">
          <ac:chgData name="chloe-may southway" userId="4c0dc31c8ae8ceba" providerId="LiveId" clId="{88F4A99F-1031-D543-8412-FABDA225B4A4}" dt="2019-11-18T18:28:50.787" v="3209" actId="26606"/>
          <ac:spMkLst>
            <pc:docMk/>
            <pc:sldMk cId="1354124515" sldId="263"/>
            <ac:spMk id="136" creationId="{622F7FD7-8884-4FD5-95AB-0B5C6033ADF7}"/>
          </ac:spMkLst>
        </pc:spChg>
        <pc:spChg chg="add del">
          <ac:chgData name="chloe-may southway" userId="4c0dc31c8ae8ceba" providerId="LiveId" clId="{88F4A99F-1031-D543-8412-FABDA225B4A4}" dt="2019-11-18T18:28:43.716" v="3201" actId="26606"/>
          <ac:spMkLst>
            <pc:docMk/>
            <pc:sldMk cId="1354124515" sldId="263"/>
            <ac:spMk id="137" creationId="{600EF80B-0391-4082-9AF5-F15B091B4CE9}"/>
          </ac:spMkLst>
        </pc:spChg>
        <pc:spChg chg="add del">
          <ac:chgData name="chloe-may southway" userId="4c0dc31c8ae8ceba" providerId="LiveId" clId="{88F4A99F-1031-D543-8412-FABDA225B4A4}" dt="2019-11-18T18:28:43.716" v="3201" actId="26606"/>
          <ac:spMkLst>
            <pc:docMk/>
            <pc:sldMk cId="1354124515" sldId="263"/>
            <ac:spMk id="141" creationId="{3FBF03E8-C602-4192-9C52-F84B29FDCC88}"/>
          </ac:spMkLst>
        </pc:spChg>
        <pc:spChg chg="add del">
          <ac:chgData name="chloe-may southway" userId="4c0dc31c8ae8ceba" providerId="LiveId" clId="{88F4A99F-1031-D543-8412-FABDA225B4A4}" dt="2019-11-18T18:28:45.401" v="3203" actId="26606"/>
          <ac:spMkLst>
            <pc:docMk/>
            <pc:sldMk cId="1354124515" sldId="263"/>
            <ac:spMk id="143" creationId="{1CE580D1-F917-4567-AFB4-99AA9B52ADF0}"/>
          </ac:spMkLst>
        </pc:spChg>
        <pc:spChg chg="add del">
          <ac:chgData name="chloe-may southway" userId="4c0dc31c8ae8ceba" providerId="LiveId" clId="{88F4A99F-1031-D543-8412-FABDA225B4A4}" dt="2019-11-18T18:28:45.401" v="3203" actId="26606"/>
          <ac:spMkLst>
            <pc:docMk/>
            <pc:sldMk cId="1354124515" sldId="263"/>
            <ac:spMk id="147" creationId="{368B8211-0B9F-4516-8771-3316E00DB965}"/>
          </ac:spMkLst>
        </pc:spChg>
        <pc:spChg chg="add del">
          <ac:chgData name="chloe-may southway" userId="4c0dc31c8ae8ceba" providerId="LiveId" clId="{88F4A99F-1031-D543-8412-FABDA225B4A4}" dt="2019-11-18T18:28:54.542" v="3213" actId="26606"/>
          <ac:spMkLst>
            <pc:docMk/>
            <pc:sldMk cId="1354124515" sldId="263"/>
            <ac:spMk id="149" creationId="{1CE580D1-F917-4567-AFB4-99AA9B52ADF0}"/>
          </ac:spMkLst>
        </pc:spChg>
        <pc:spChg chg="add del">
          <ac:chgData name="chloe-may southway" userId="4c0dc31c8ae8ceba" providerId="LiveId" clId="{88F4A99F-1031-D543-8412-FABDA225B4A4}" dt="2019-11-18T18:28:47.519" v="3205" actId="26606"/>
          <ac:spMkLst>
            <pc:docMk/>
            <pc:sldMk cId="1354124515" sldId="263"/>
            <ac:spMk id="150" creationId="{1CE580D1-F917-4567-AFB4-99AA9B52ADF0}"/>
          </ac:spMkLst>
        </pc:spChg>
        <pc:spChg chg="add del">
          <ac:chgData name="chloe-may southway" userId="4c0dc31c8ae8ceba" providerId="LiveId" clId="{88F4A99F-1031-D543-8412-FABDA225B4A4}" dt="2019-11-18T18:29:02.855" v="3215" actId="26606"/>
          <ac:spMkLst>
            <pc:docMk/>
            <pc:sldMk cId="1354124515" sldId="263"/>
            <ac:spMk id="162" creationId="{1CE580D1-F917-4567-AFB4-99AA9B52ADF0}"/>
          </ac:spMkLst>
        </pc:spChg>
        <pc:spChg chg="add del">
          <ac:chgData name="chloe-may southway" userId="4c0dc31c8ae8ceba" providerId="LiveId" clId="{88F4A99F-1031-D543-8412-FABDA225B4A4}" dt="2019-11-18T18:29:02.855" v="3215" actId="26606"/>
          <ac:spMkLst>
            <pc:docMk/>
            <pc:sldMk cId="1354124515" sldId="263"/>
            <ac:spMk id="166" creationId="{C6870151-9189-4C3A-8379-EF3D95827A0A}"/>
          </ac:spMkLst>
        </pc:spChg>
        <pc:spChg chg="add del">
          <ac:chgData name="chloe-may southway" userId="4c0dc31c8ae8ceba" providerId="LiveId" clId="{88F4A99F-1031-D543-8412-FABDA225B4A4}" dt="2019-11-18T18:29:02.855" v="3215" actId="26606"/>
          <ac:spMkLst>
            <pc:docMk/>
            <pc:sldMk cId="1354124515" sldId="263"/>
            <ac:spMk id="167" creationId="{123EA69C-102A-4DD0-9547-05DCD271D159}"/>
          </ac:spMkLst>
        </pc:spChg>
        <pc:spChg chg="add del">
          <ac:chgData name="chloe-may southway" userId="4c0dc31c8ae8ceba" providerId="LiveId" clId="{88F4A99F-1031-D543-8412-FABDA225B4A4}" dt="2019-11-18T18:29:02.855" v="3215" actId="26606"/>
          <ac:spMkLst>
            <pc:docMk/>
            <pc:sldMk cId="1354124515" sldId="263"/>
            <ac:spMk id="168" creationId="{6A862265-5CA3-4C40-8582-7534C3B03C2A}"/>
          </ac:spMkLst>
        </pc:spChg>
        <pc:spChg chg="add del">
          <ac:chgData name="chloe-may southway" userId="4c0dc31c8ae8ceba" providerId="LiveId" clId="{88F4A99F-1031-D543-8412-FABDA225B4A4}" dt="2019-11-18T18:29:02.855" v="3215" actId="26606"/>
          <ac:spMkLst>
            <pc:docMk/>
            <pc:sldMk cId="1354124515" sldId="263"/>
            <ac:spMk id="169" creationId="{600EF80B-0391-4082-9AF5-F15B091B4CE9}"/>
          </ac:spMkLst>
        </pc:spChg>
        <pc:spChg chg="add del">
          <ac:chgData name="chloe-may southway" userId="4c0dc31c8ae8ceba" providerId="LiveId" clId="{88F4A99F-1031-D543-8412-FABDA225B4A4}" dt="2019-11-18T18:29:02.855" v="3215" actId="26606"/>
          <ac:spMkLst>
            <pc:docMk/>
            <pc:sldMk cId="1354124515" sldId="263"/>
            <ac:spMk id="171" creationId="{3FBF03E8-C602-4192-9C52-F84B29FDCC88}"/>
          </ac:spMkLst>
        </pc:spChg>
        <pc:spChg chg="add del">
          <ac:chgData name="chloe-may southway" userId="4c0dc31c8ae8ceba" providerId="LiveId" clId="{88F4A99F-1031-D543-8412-FABDA225B4A4}" dt="2019-11-18T18:30:19.655" v="3245" actId="26606"/>
          <ac:spMkLst>
            <pc:docMk/>
            <pc:sldMk cId="1354124515" sldId="263"/>
            <ac:spMk id="175" creationId="{65513E21-21B0-48DB-8CF1-35E43B33A477}"/>
          </ac:spMkLst>
        </pc:spChg>
        <pc:spChg chg="add del">
          <ac:chgData name="chloe-may southway" userId="4c0dc31c8ae8ceba" providerId="LiveId" clId="{88F4A99F-1031-D543-8412-FABDA225B4A4}" dt="2019-11-18T18:29:35.907" v="3222" actId="26606"/>
          <ac:spMkLst>
            <pc:docMk/>
            <pc:sldMk cId="1354124515" sldId="263"/>
            <ac:spMk id="181" creationId="{1CE580D1-F917-4567-AFB4-99AA9B52ADF0}"/>
          </ac:spMkLst>
        </pc:spChg>
        <pc:spChg chg="add del">
          <ac:chgData name="chloe-may southway" userId="4c0dc31c8ae8ceba" providerId="LiveId" clId="{88F4A99F-1031-D543-8412-FABDA225B4A4}" dt="2019-11-18T18:29:35.907" v="3222" actId="26606"/>
          <ac:spMkLst>
            <pc:docMk/>
            <pc:sldMk cId="1354124515" sldId="263"/>
            <ac:spMk id="189" creationId="{C6870151-9189-4C3A-8379-EF3D95827A0A}"/>
          </ac:spMkLst>
        </pc:spChg>
        <pc:spChg chg="add del">
          <ac:chgData name="chloe-may southway" userId="4c0dc31c8ae8ceba" providerId="LiveId" clId="{88F4A99F-1031-D543-8412-FABDA225B4A4}" dt="2019-11-18T18:29:35.907" v="3222" actId="26606"/>
          <ac:spMkLst>
            <pc:docMk/>
            <pc:sldMk cId="1354124515" sldId="263"/>
            <ac:spMk id="191" creationId="{123EA69C-102A-4DD0-9547-05DCD271D159}"/>
          </ac:spMkLst>
        </pc:spChg>
        <pc:spChg chg="add del">
          <ac:chgData name="chloe-may southway" userId="4c0dc31c8ae8ceba" providerId="LiveId" clId="{88F4A99F-1031-D543-8412-FABDA225B4A4}" dt="2019-11-18T18:29:35.907" v="3222" actId="26606"/>
          <ac:spMkLst>
            <pc:docMk/>
            <pc:sldMk cId="1354124515" sldId="263"/>
            <ac:spMk id="193" creationId="{6A862265-5CA3-4C40-8582-7534C3B03C2A}"/>
          </ac:spMkLst>
        </pc:spChg>
        <pc:spChg chg="add del">
          <ac:chgData name="chloe-may southway" userId="4c0dc31c8ae8ceba" providerId="LiveId" clId="{88F4A99F-1031-D543-8412-FABDA225B4A4}" dt="2019-11-18T18:29:35.907" v="3222" actId="26606"/>
          <ac:spMkLst>
            <pc:docMk/>
            <pc:sldMk cId="1354124515" sldId="263"/>
            <ac:spMk id="195" creationId="{600EF80B-0391-4082-9AF5-F15B091B4CE9}"/>
          </ac:spMkLst>
        </pc:spChg>
        <pc:spChg chg="add del">
          <ac:chgData name="chloe-may southway" userId="4c0dc31c8ae8ceba" providerId="LiveId" clId="{88F4A99F-1031-D543-8412-FABDA225B4A4}" dt="2019-11-18T18:29:35.907" v="3222" actId="26606"/>
          <ac:spMkLst>
            <pc:docMk/>
            <pc:sldMk cId="1354124515" sldId="263"/>
            <ac:spMk id="199" creationId="{3FBF03E8-C602-4192-9C52-F84B29FDCC88}"/>
          </ac:spMkLst>
        </pc:spChg>
        <pc:spChg chg="add del">
          <ac:chgData name="chloe-may southway" userId="4c0dc31c8ae8ceba" providerId="LiveId" clId="{88F4A99F-1031-D543-8412-FABDA225B4A4}" dt="2019-11-18T18:29:37.596" v="3224" actId="26606"/>
          <ac:spMkLst>
            <pc:docMk/>
            <pc:sldMk cId="1354124515" sldId="263"/>
            <ac:spMk id="201" creationId="{1CE580D1-F917-4567-AFB4-99AA9B52ADF0}"/>
          </ac:spMkLst>
        </pc:spChg>
        <pc:spChg chg="add del">
          <ac:chgData name="chloe-may southway" userId="4c0dc31c8ae8ceba" providerId="LiveId" clId="{88F4A99F-1031-D543-8412-FABDA225B4A4}" dt="2019-11-18T18:29:37.596" v="3224" actId="26606"/>
          <ac:spMkLst>
            <pc:docMk/>
            <pc:sldMk cId="1354124515" sldId="263"/>
            <ac:spMk id="205" creationId="{F2AF0D79-4A1A-4F27-B9F0-CF252C4AC91C}"/>
          </ac:spMkLst>
        </pc:spChg>
        <pc:spChg chg="add del">
          <ac:chgData name="chloe-may southway" userId="4c0dc31c8ae8ceba" providerId="LiveId" clId="{88F4A99F-1031-D543-8412-FABDA225B4A4}" dt="2019-11-18T18:29:39.633" v="3226" actId="26606"/>
          <ac:spMkLst>
            <pc:docMk/>
            <pc:sldMk cId="1354124515" sldId="263"/>
            <ac:spMk id="208" creationId="{1CE580D1-F917-4567-AFB4-99AA9B52ADF0}"/>
          </ac:spMkLst>
        </pc:spChg>
        <pc:spChg chg="add del">
          <ac:chgData name="chloe-may southway" userId="4c0dc31c8ae8ceba" providerId="LiveId" clId="{88F4A99F-1031-D543-8412-FABDA225B4A4}" dt="2019-11-18T18:29:39.633" v="3226" actId="26606"/>
          <ac:spMkLst>
            <pc:docMk/>
            <pc:sldMk cId="1354124515" sldId="263"/>
            <ac:spMk id="212" creationId="{368B8211-0B9F-4516-8771-3316E00DB965}"/>
          </ac:spMkLst>
        </pc:spChg>
        <pc:spChg chg="add del">
          <ac:chgData name="chloe-may southway" userId="4c0dc31c8ae8ceba" providerId="LiveId" clId="{88F4A99F-1031-D543-8412-FABDA225B4A4}" dt="2019-11-18T18:29:41.146" v="3228" actId="26606"/>
          <ac:spMkLst>
            <pc:docMk/>
            <pc:sldMk cId="1354124515" sldId="263"/>
            <ac:spMk id="215" creationId="{1CE580D1-F917-4567-AFB4-99AA9B52ADF0}"/>
          </ac:spMkLst>
        </pc:spChg>
        <pc:spChg chg="add del">
          <ac:chgData name="chloe-may southway" userId="4c0dc31c8ae8ceba" providerId="LiveId" clId="{88F4A99F-1031-D543-8412-FABDA225B4A4}" dt="2019-11-18T18:29:41.146" v="3228" actId="26606"/>
          <ac:spMkLst>
            <pc:docMk/>
            <pc:sldMk cId="1354124515" sldId="263"/>
            <ac:spMk id="219" creationId="{C6870151-9189-4C3A-8379-EF3D95827A0A}"/>
          </ac:spMkLst>
        </pc:spChg>
        <pc:spChg chg="add del">
          <ac:chgData name="chloe-may southway" userId="4c0dc31c8ae8ceba" providerId="LiveId" clId="{88F4A99F-1031-D543-8412-FABDA225B4A4}" dt="2019-11-18T18:29:41.146" v="3228" actId="26606"/>
          <ac:spMkLst>
            <pc:docMk/>
            <pc:sldMk cId="1354124515" sldId="263"/>
            <ac:spMk id="220" creationId="{123EA69C-102A-4DD0-9547-05DCD271D159}"/>
          </ac:spMkLst>
        </pc:spChg>
        <pc:spChg chg="add del">
          <ac:chgData name="chloe-may southway" userId="4c0dc31c8ae8ceba" providerId="LiveId" clId="{88F4A99F-1031-D543-8412-FABDA225B4A4}" dt="2019-11-18T18:29:41.146" v="3228" actId="26606"/>
          <ac:spMkLst>
            <pc:docMk/>
            <pc:sldMk cId="1354124515" sldId="263"/>
            <ac:spMk id="221" creationId="{6A862265-5CA3-4C40-8582-7534C3B03C2A}"/>
          </ac:spMkLst>
        </pc:spChg>
        <pc:spChg chg="add del">
          <ac:chgData name="chloe-may southway" userId="4c0dc31c8ae8ceba" providerId="LiveId" clId="{88F4A99F-1031-D543-8412-FABDA225B4A4}" dt="2019-11-18T18:29:41.146" v="3228" actId="26606"/>
          <ac:spMkLst>
            <pc:docMk/>
            <pc:sldMk cId="1354124515" sldId="263"/>
            <ac:spMk id="222" creationId="{600EF80B-0391-4082-9AF5-F15B091B4CE9}"/>
          </ac:spMkLst>
        </pc:spChg>
        <pc:spChg chg="add del">
          <ac:chgData name="chloe-may southway" userId="4c0dc31c8ae8ceba" providerId="LiveId" clId="{88F4A99F-1031-D543-8412-FABDA225B4A4}" dt="2019-11-18T18:29:41.146" v="3228" actId="26606"/>
          <ac:spMkLst>
            <pc:docMk/>
            <pc:sldMk cId="1354124515" sldId="263"/>
            <ac:spMk id="224" creationId="{3FBF03E8-C602-4192-9C52-F84B29FDCC88}"/>
          </ac:spMkLst>
        </pc:spChg>
        <pc:spChg chg="add del">
          <ac:chgData name="chloe-may southway" userId="4c0dc31c8ae8ceba" providerId="LiveId" clId="{88F4A99F-1031-D543-8412-FABDA225B4A4}" dt="2019-11-18T18:29:43.085" v="3230" actId="26606"/>
          <ac:spMkLst>
            <pc:docMk/>
            <pc:sldMk cId="1354124515" sldId="263"/>
            <ac:spMk id="226" creationId="{1CE580D1-F917-4567-AFB4-99AA9B52ADF0}"/>
          </ac:spMkLst>
        </pc:spChg>
        <pc:spChg chg="add del">
          <ac:chgData name="chloe-may southway" userId="4c0dc31c8ae8ceba" providerId="LiveId" clId="{88F4A99F-1031-D543-8412-FABDA225B4A4}" dt="2019-11-18T18:29:43.085" v="3230" actId="26606"/>
          <ac:spMkLst>
            <pc:docMk/>
            <pc:sldMk cId="1354124515" sldId="263"/>
            <ac:spMk id="230" creationId="{7BEFDA1A-2A01-4C29-A5D0-AE6F050D07DF}"/>
          </ac:spMkLst>
        </pc:spChg>
        <pc:spChg chg="add del">
          <ac:chgData name="chloe-may southway" userId="4c0dc31c8ae8ceba" providerId="LiveId" clId="{88F4A99F-1031-D543-8412-FABDA225B4A4}" dt="2019-11-18T18:29:43.085" v="3230" actId="26606"/>
          <ac:spMkLst>
            <pc:docMk/>
            <pc:sldMk cId="1354124515" sldId="263"/>
            <ac:spMk id="232" creationId="{279D3810-B86F-4009-84EC-DE0FEABD6FCE}"/>
          </ac:spMkLst>
        </pc:spChg>
        <pc:spChg chg="add del">
          <ac:chgData name="chloe-may southway" userId="4c0dc31c8ae8ceba" providerId="LiveId" clId="{88F4A99F-1031-D543-8412-FABDA225B4A4}" dt="2019-11-18T18:29:44.821" v="3232" actId="26606"/>
          <ac:spMkLst>
            <pc:docMk/>
            <pc:sldMk cId="1354124515" sldId="263"/>
            <ac:spMk id="236" creationId="{0CABCAE3-64FC-4149-819F-2C1812824154}"/>
          </ac:spMkLst>
        </pc:spChg>
        <pc:spChg chg="add del">
          <ac:chgData name="chloe-may southway" userId="4c0dc31c8ae8ceba" providerId="LiveId" clId="{88F4A99F-1031-D543-8412-FABDA225B4A4}" dt="2019-11-18T18:29:44.821" v="3232" actId="26606"/>
          <ac:spMkLst>
            <pc:docMk/>
            <pc:sldMk cId="1354124515" sldId="263"/>
            <ac:spMk id="240" creationId="{2FA7AD0A-1871-4DF8-9235-F49D0513B9C1}"/>
          </ac:spMkLst>
        </pc:spChg>
        <pc:spChg chg="add del">
          <ac:chgData name="chloe-may southway" userId="4c0dc31c8ae8ceba" providerId="LiveId" clId="{88F4A99F-1031-D543-8412-FABDA225B4A4}" dt="2019-11-18T18:29:44.821" v="3232" actId="26606"/>
          <ac:spMkLst>
            <pc:docMk/>
            <pc:sldMk cId="1354124515" sldId="263"/>
            <ac:spMk id="241" creationId="{36B04CFB-FAE5-47DD-9B3E-4E9BA7A89CC1}"/>
          </ac:spMkLst>
        </pc:spChg>
        <pc:spChg chg="add del">
          <ac:chgData name="chloe-may southway" userId="4c0dc31c8ae8ceba" providerId="LiveId" clId="{88F4A99F-1031-D543-8412-FABDA225B4A4}" dt="2019-11-18T18:29:44.821" v="3232" actId="26606"/>
          <ac:spMkLst>
            <pc:docMk/>
            <pc:sldMk cId="1354124515" sldId="263"/>
            <ac:spMk id="245" creationId="{622F7FD7-8884-4FD5-95AB-0B5C6033ADF7}"/>
          </ac:spMkLst>
        </pc:spChg>
        <pc:spChg chg="add del">
          <ac:chgData name="chloe-may southway" userId="4c0dc31c8ae8ceba" providerId="LiveId" clId="{88F4A99F-1031-D543-8412-FABDA225B4A4}" dt="2019-11-18T18:29:46.763" v="3234" actId="26606"/>
          <ac:spMkLst>
            <pc:docMk/>
            <pc:sldMk cId="1354124515" sldId="263"/>
            <ac:spMk id="249" creationId="{1CE580D1-F917-4567-AFB4-99AA9B52ADF0}"/>
          </ac:spMkLst>
        </pc:spChg>
        <pc:spChg chg="add del">
          <ac:chgData name="chloe-may southway" userId="4c0dc31c8ae8ceba" providerId="LiveId" clId="{88F4A99F-1031-D543-8412-FABDA225B4A4}" dt="2019-11-18T18:29:51.928" v="3236" actId="26606"/>
          <ac:spMkLst>
            <pc:docMk/>
            <pc:sldMk cId="1354124515" sldId="263"/>
            <ac:spMk id="256" creationId="{0CABCAE3-64FC-4149-819F-2C1812824154}"/>
          </ac:spMkLst>
        </pc:spChg>
        <pc:spChg chg="add del">
          <ac:chgData name="chloe-may southway" userId="4c0dc31c8ae8ceba" providerId="LiveId" clId="{88F4A99F-1031-D543-8412-FABDA225B4A4}" dt="2019-11-18T18:29:51.928" v="3236" actId="26606"/>
          <ac:spMkLst>
            <pc:docMk/>
            <pc:sldMk cId="1354124515" sldId="263"/>
            <ac:spMk id="260" creationId="{D0712110-0BC1-4B31-B3BB-63B44222E87F}"/>
          </ac:spMkLst>
        </pc:spChg>
        <pc:spChg chg="add del">
          <ac:chgData name="chloe-may southway" userId="4c0dc31c8ae8ceba" providerId="LiveId" clId="{88F4A99F-1031-D543-8412-FABDA225B4A4}" dt="2019-11-18T18:29:51.928" v="3236" actId="26606"/>
          <ac:spMkLst>
            <pc:docMk/>
            <pc:sldMk cId="1354124515" sldId="263"/>
            <ac:spMk id="261" creationId="{4466B5F3-C053-4580-B04A-1EF949888280}"/>
          </ac:spMkLst>
        </pc:spChg>
        <pc:spChg chg="add del">
          <ac:chgData name="chloe-may southway" userId="4c0dc31c8ae8ceba" providerId="LiveId" clId="{88F4A99F-1031-D543-8412-FABDA225B4A4}" dt="2019-11-18T18:29:53.630" v="3238" actId="26606"/>
          <ac:spMkLst>
            <pc:docMk/>
            <pc:sldMk cId="1354124515" sldId="263"/>
            <ac:spMk id="266" creationId="{1CE580D1-F917-4567-AFB4-99AA9B52ADF0}"/>
          </ac:spMkLst>
        </pc:spChg>
        <pc:spChg chg="add del">
          <ac:chgData name="chloe-may southway" userId="4c0dc31c8ae8ceba" providerId="LiveId" clId="{88F4A99F-1031-D543-8412-FABDA225B4A4}" dt="2019-11-18T18:29:55.459" v="3240" actId="26606"/>
          <ac:spMkLst>
            <pc:docMk/>
            <pc:sldMk cId="1354124515" sldId="263"/>
            <ac:spMk id="273" creationId="{0CABCAE3-64FC-4149-819F-2C1812824154}"/>
          </ac:spMkLst>
        </pc:spChg>
        <pc:spChg chg="add del">
          <ac:chgData name="chloe-may southway" userId="4c0dc31c8ae8ceba" providerId="LiveId" clId="{88F4A99F-1031-D543-8412-FABDA225B4A4}" dt="2019-11-18T18:29:55.459" v="3240" actId="26606"/>
          <ac:spMkLst>
            <pc:docMk/>
            <pc:sldMk cId="1354124515" sldId="263"/>
            <ac:spMk id="277" creationId="{2FA7AD0A-1871-4DF8-9235-F49D0513B9C1}"/>
          </ac:spMkLst>
        </pc:spChg>
        <pc:spChg chg="add del">
          <ac:chgData name="chloe-may southway" userId="4c0dc31c8ae8ceba" providerId="LiveId" clId="{88F4A99F-1031-D543-8412-FABDA225B4A4}" dt="2019-11-18T18:29:55.459" v="3240" actId="26606"/>
          <ac:spMkLst>
            <pc:docMk/>
            <pc:sldMk cId="1354124515" sldId="263"/>
            <ac:spMk id="278" creationId="{36B04CFB-FAE5-47DD-9B3E-4E9BA7A89CC1}"/>
          </ac:spMkLst>
        </pc:spChg>
        <pc:spChg chg="add del">
          <ac:chgData name="chloe-may southway" userId="4c0dc31c8ae8ceba" providerId="LiveId" clId="{88F4A99F-1031-D543-8412-FABDA225B4A4}" dt="2019-11-18T18:29:55.459" v="3240" actId="26606"/>
          <ac:spMkLst>
            <pc:docMk/>
            <pc:sldMk cId="1354124515" sldId="263"/>
            <ac:spMk id="282" creationId="{622F7FD7-8884-4FD5-95AB-0B5C6033ADF7}"/>
          </ac:spMkLst>
        </pc:spChg>
        <pc:spChg chg="add del">
          <ac:chgData name="chloe-may southway" userId="4c0dc31c8ae8ceba" providerId="LiveId" clId="{88F4A99F-1031-D543-8412-FABDA225B4A4}" dt="2019-11-18T18:30:13.623" v="3242" actId="26606"/>
          <ac:spMkLst>
            <pc:docMk/>
            <pc:sldMk cId="1354124515" sldId="263"/>
            <ac:spMk id="286" creationId="{1CE580D1-F917-4567-AFB4-99AA9B52ADF0}"/>
          </ac:spMkLst>
        </pc:spChg>
        <pc:spChg chg="add del">
          <ac:chgData name="chloe-may southway" userId="4c0dc31c8ae8ceba" providerId="LiveId" clId="{88F4A99F-1031-D543-8412-FABDA225B4A4}" dt="2019-11-18T18:30:13.623" v="3242" actId="26606"/>
          <ac:spMkLst>
            <pc:docMk/>
            <pc:sldMk cId="1354124515" sldId="263"/>
            <ac:spMk id="290" creationId="{F2AF0D79-4A1A-4F27-B9F0-CF252C4AC91C}"/>
          </ac:spMkLst>
        </pc:spChg>
        <pc:spChg chg="add del">
          <ac:chgData name="chloe-may southway" userId="4c0dc31c8ae8ceba" providerId="LiveId" clId="{88F4A99F-1031-D543-8412-FABDA225B4A4}" dt="2019-11-18T18:30:19.482" v="3244" actId="26606"/>
          <ac:spMkLst>
            <pc:docMk/>
            <pc:sldMk cId="1354124515" sldId="263"/>
            <ac:spMk id="293" creationId="{1CE580D1-F917-4567-AFB4-99AA9B52ADF0}"/>
          </ac:spMkLst>
        </pc:spChg>
        <pc:spChg chg="add del">
          <ac:chgData name="chloe-may southway" userId="4c0dc31c8ae8ceba" providerId="LiveId" clId="{88F4A99F-1031-D543-8412-FABDA225B4A4}" dt="2019-11-18T18:30:19.482" v="3244" actId="26606"/>
          <ac:spMkLst>
            <pc:docMk/>
            <pc:sldMk cId="1354124515" sldId="263"/>
            <ac:spMk id="297" creationId="{C6870151-9189-4C3A-8379-EF3D95827A0A}"/>
          </ac:spMkLst>
        </pc:spChg>
        <pc:spChg chg="add del">
          <ac:chgData name="chloe-may southway" userId="4c0dc31c8ae8ceba" providerId="LiveId" clId="{88F4A99F-1031-D543-8412-FABDA225B4A4}" dt="2019-11-18T18:30:19.482" v="3244" actId="26606"/>
          <ac:spMkLst>
            <pc:docMk/>
            <pc:sldMk cId="1354124515" sldId="263"/>
            <ac:spMk id="298" creationId="{123EA69C-102A-4DD0-9547-05DCD271D159}"/>
          </ac:spMkLst>
        </pc:spChg>
        <pc:spChg chg="add del">
          <ac:chgData name="chloe-may southway" userId="4c0dc31c8ae8ceba" providerId="LiveId" clId="{88F4A99F-1031-D543-8412-FABDA225B4A4}" dt="2019-11-18T18:30:19.482" v="3244" actId="26606"/>
          <ac:spMkLst>
            <pc:docMk/>
            <pc:sldMk cId="1354124515" sldId="263"/>
            <ac:spMk id="299" creationId="{6A862265-5CA3-4C40-8582-7534C3B03C2A}"/>
          </ac:spMkLst>
        </pc:spChg>
        <pc:spChg chg="add del">
          <ac:chgData name="chloe-may southway" userId="4c0dc31c8ae8ceba" providerId="LiveId" clId="{88F4A99F-1031-D543-8412-FABDA225B4A4}" dt="2019-11-18T18:30:19.482" v="3244" actId="26606"/>
          <ac:spMkLst>
            <pc:docMk/>
            <pc:sldMk cId="1354124515" sldId="263"/>
            <ac:spMk id="300" creationId="{600EF80B-0391-4082-9AF5-F15B091B4CE9}"/>
          </ac:spMkLst>
        </pc:spChg>
        <pc:spChg chg="add del">
          <ac:chgData name="chloe-may southway" userId="4c0dc31c8ae8ceba" providerId="LiveId" clId="{88F4A99F-1031-D543-8412-FABDA225B4A4}" dt="2019-11-18T18:30:19.482" v="3244" actId="26606"/>
          <ac:spMkLst>
            <pc:docMk/>
            <pc:sldMk cId="1354124515" sldId="263"/>
            <ac:spMk id="302" creationId="{3FBF03E8-C602-4192-9C52-F84B29FDCC88}"/>
          </ac:spMkLst>
        </pc:spChg>
        <pc:spChg chg="add del">
          <ac:chgData name="chloe-may southway" userId="4c0dc31c8ae8ceba" providerId="LiveId" clId="{88F4A99F-1031-D543-8412-FABDA225B4A4}" dt="2019-11-18T18:40:47.858" v="3445" actId="26606"/>
          <ac:spMkLst>
            <pc:docMk/>
            <pc:sldMk cId="1354124515" sldId="263"/>
            <ac:spMk id="304" creationId="{1CE580D1-F917-4567-AFB4-99AA9B52ADF0}"/>
          </ac:spMkLst>
        </pc:spChg>
        <pc:spChg chg="add del">
          <ac:chgData name="chloe-may southway" userId="4c0dc31c8ae8ceba" providerId="LiveId" clId="{88F4A99F-1031-D543-8412-FABDA225B4A4}" dt="2019-11-18T18:40:47.858" v="3445" actId="26606"/>
          <ac:spMkLst>
            <pc:docMk/>
            <pc:sldMk cId="1354124515" sldId="263"/>
            <ac:spMk id="308" creationId="{F2AF0D79-4A1A-4F27-B9F0-CF252C4AC91C}"/>
          </ac:spMkLst>
        </pc:spChg>
        <pc:spChg chg="add del">
          <ac:chgData name="chloe-may southway" userId="4c0dc31c8ae8ceba" providerId="LiveId" clId="{88F4A99F-1031-D543-8412-FABDA225B4A4}" dt="2019-11-18T18:40:37.024" v="3432" actId="26606"/>
          <ac:spMkLst>
            <pc:docMk/>
            <pc:sldMk cId="1354124515" sldId="263"/>
            <ac:spMk id="311" creationId="{1CE580D1-F917-4567-AFB4-99AA9B52ADF0}"/>
          </ac:spMkLst>
        </pc:spChg>
        <pc:spChg chg="add del">
          <ac:chgData name="chloe-may southway" userId="4c0dc31c8ae8ceba" providerId="LiveId" clId="{88F4A99F-1031-D543-8412-FABDA225B4A4}" dt="2019-11-18T18:40:37.024" v="3432" actId="26606"/>
          <ac:spMkLst>
            <pc:docMk/>
            <pc:sldMk cId="1354124515" sldId="263"/>
            <ac:spMk id="315" creationId="{65513E21-21B0-48DB-8CF1-35E43B33A477}"/>
          </ac:spMkLst>
        </pc:spChg>
        <pc:spChg chg="add del">
          <ac:chgData name="chloe-may southway" userId="4c0dc31c8ae8ceba" providerId="LiveId" clId="{88F4A99F-1031-D543-8412-FABDA225B4A4}" dt="2019-11-18T18:40:38.724" v="3434" actId="26606"/>
          <ac:spMkLst>
            <pc:docMk/>
            <pc:sldMk cId="1354124515" sldId="263"/>
            <ac:spMk id="318" creationId="{1CE580D1-F917-4567-AFB4-99AA9B52ADF0}"/>
          </ac:spMkLst>
        </pc:spChg>
        <pc:spChg chg="add del">
          <ac:chgData name="chloe-may southway" userId="4c0dc31c8ae8ceba" providerId="LiveId" clId="{88F4A99F-1031-D543-8412-FABDA225B4A4}" dt="2019-11-18T18:40:38.724" v="3434" actId="26606"/>
          <ac:spMkLst>
            <pc:docMk/>
            <pc:sldMk cId="1354124515" sldId="263"/>
            <ac:spMk id="322" creationId="{A4092ECB-D375-4A85-AD6E-85644D2A99E5}"/>
          </ac:spMkLst>
        </pc:spChg>
        <pc:spChg chg="add del">
          <ac:chgData name="chloe-may southway" userId="4c0dc31c8ae8ceba" providerId="LiveId" clId="{88F4A99F-1031-D543-8412-FABDA225B4A4}" dt="2019-11-18T18:40:40.282" v="3436" actId="26606"/>
          <ac:spMkLst>
            <pc:docMk/>
            <pc:sldMk cId="1354124515" sldId="263"/>
            <ac:spMk id="325" creationId="{1CE580D1-F917-4567-AFB4-99AA9B52ADF0}"/>
          </ac:spMkLst>
        </pc:spChg>
        <pc:spChg chg="add del">
          <ac:chgData name="chloe-may southway" userId="4c0dc31c8ae8ceba" providerId="LiveId" clId="{88F4A99F-1031-D543-8412-FABDA225B4A4}" dt="2019-11-18T18:40:40.282" v="3436" actId="26606"/>
          <ac:spMkLst>
            <pc:docMk/>
            <pc:sldMk cId="1354124515" sldId="263"/>
            <ac:spMk id="329" creationId="{F2AF0D79-4A1A-4F27-B9F0-CF252C4AC91C}"/>
          </ac:spMkLst>
        </pc:spChg>
        <pc:spChg chg="add del">
          <ac:chgData name="chloe-may southway" userId="4c0dc31c8ae8ceba" providerId="LiveId" clId="{88F4A99F-1031-D543-8412-FABDA225B4A4}" dt="2019-11-18T18:40:42.132" v="3438" actId="26606"/>
          <ac:spMkLst>
            <pc:docMk/>
            <pc:sldMk cId="1354124515" sldId="263"/>
            <ac:spMk id="332" creationId="{1CE580D1-F917-4567-AFB4-99AA9B52ADF0}"/>
          </ac:spMkLst>
        </pc:spChg>
        <pc:spChg chg="add del">
          <ac:chgData name="chloe-may southway" userId="4c0dc31c8ae8ceba" providerId="LiveId" clId="{88F4A99F-1031-D543-8412-FABDA225B4A4}" dt="2019-11-18T18:40:42.132" v="3438" actId="26606"/>
          <ac:spMkLst>
            <pc:docMk/>
            <pc:sldMk cId="1354124515" sldId="263"/>
            <ac:spMk id="336" creationId="{C6870151-9189-4C3A-8379-EF3D95827A0A}"/>
          </ac:spMkLst>
        </pc:spChg>
        <pc:spChg chg="add del">
          <ac:chgData name="chloe-may southway" userId="4c0dc31c8ae8ceba" providerId="LiveId" clId="{88F4A99F-1031-D543-8412-FABDA225B4A4}" dt="2019-11-18T18:40:42.132" v="3438" actId="26606"/>
          <ac:spMkLst>
            <pc:docMk/>
            <pc:sldMk cId="1354124515" sldId="263"/>
            <ac:spMk id="337" creationId="{123EA69C-102A-4DD0-9547-05DCD271D159}"/>
          </ac:spMkLst>
        </pc:spChg>
        <pc:spChg chg="add del">
          <ac:chgData name="chloe-may southway" userId="4c0dc31c8ae8ceba" providerId="LiveId" clId="{88F4A99F-1031-D543-8412-FABDA225B4A4}" dt="2019-11-18T18:40:42.132" v="3438" actId="26606"/>
          <ac:spMkLst>
            <pc:docMk/>
            <pc:sldMk cId="1354124515" sldId="263"/>
            <ac:spMk id="338" creationId="{600EF80B-0391-4082-9AF5-F15B091B4CE9}"/>
          </ac:spMkLst>
        </pc:spChg>
        <pc:spChg chg="add del">
          <ac:chgData name="chloe-may southway" userId="4c0dc31c8ae8ceba" providerId="LiveId" clId="{88F4A99F-1031-D543-8412-FABDA225B4A4}" dt="2019-11-18T18:40:42.132" v="3438" actId="26606"/>
          <ac:spMkLst>
            <pc:docMk/>
            <pc:sldMk cId="1354124515" sldId="263"/>
            <ac:spMk id="340" creationId="{3FBF03E8-C602-4192-9C52-F84B29FDCC88}"/>
          </ac:spMkLst>
        </pc:spChg>
        <pc:spChg chg="add del">
          <ac:chgData name="chloe-may southway" userId="4c0dc31c8ae8ceba" providerId="LiveId" clId="{88F4A99F-1031-D543-8412-FABDA225B4A4}" dt="2019-11-18T18:40:43.964" v="3440" actId="26606"/>
          <ac:spMkLst>
            <pc:docMk/>
            <pc:sldMk cId="1354124515" sldId="263"/>
            <ac:spMk id="342" creationId="{0CABCAE3-64FC-4149-819F-2C1812824154}"/>
          </ac:spMkLst>
        </pc:spChg>
        <pc:spChg chg="add del">
          <ac:chgData name="chloe-may southway" userId="4c0dc31c8ae8ceba" providerId="LiveId" clId="{88F4A99F-1031-D543-8412-FABDA225B4A4}" dt="2019-11-18T18:40:43.964" v="3440" actId="26606"/>
          <ac:spMkLst>
            <pc:docMk/>
            <pc:sldMk cId="1354124515" sldId="263"/>
            <ac:spMk id="346" creationId="{2FA7AD0A-1871-4DF8-9235-F49D0513B9C1}"/>
          </ac:spMkLst>
        </pc:spChg>
        <pc:spChg chg="add del">
          <ac:chgData name="chloe-may southway" userId="4c0dc31c8ae8ceba" providerId="LiveId" clId="{88F4A99F-1031-D543-8412-FABDA225B4A4}" dt="2019-11-18T18:40:43.964" v="3440" actId="26606"/>
          <ac:spMkLst>
            <pc:docMk/>
            <pc:sldMk cId="1354124515" sldId="263"/>
            <ac:spMk id="347" creationId="{36B04CFB-FAE5-47DD-9B3E-4E9BA7A89CC1}"/>
          </ac:spMkLst>
        </pc:spChg>
        <pc:spChg chg="add del">
          <ac:chgData name="chloe-may southway" userId="4c0dc31c8ae8ceba" providerId="LiveId" clId="{88F4A99F-1031-D543-8412-FABDA225B4A4}" dt="2019-11-18T18:40:43.964" v="3440" actId="26606"/>
          <ac:spMkLst>
            <pc:docMk/>
            <pc:sldMk cId="1354124515" sldId="263"/>
            <ac:spMk id="352" creationId="{622F7FD7-8884-4FD5-95AB-0B5C6033ADF7}"/>
          </ac:spMkLst>
        </pc:spChg>
        <pc:spChg chg="add del">
          <ac:chgData name="chloe-may southway" userId="4c0dc31c8ae8ceba" providerId="LiveId" clId="{88F4A99F-1031-D543-8412-FABDA225B4A4}" dt="2019-11-18T18:40:45.852" v="3442" actId="26606"/>
          <ac:spMkLst>
            <pc:docMk/>
            <pc:sldMk cId="1354124515" sldId="263"/>
            <ac:spMk id="356" creationId="{1CE580D1-F917-4567-AFB4-99AA9B52ADF0}"/>
          </ac:spMkLst>
        </pc:spChg>
        <pc:spChg chg="add del">
          <ac:chgData name="chloe-may southway" userId="4c0dc31c8ae8ceba" providerId="LiveId" clId="{88F4A99F-1031-D543-8412-FABDA225B4A4}" dt="2019-11-18T18:40:45.852" v="3442" actId="26606"/>
          <ac:spMkLst>
            <pc:docMk/>
            <pc:sldMk cId="1354124515" sldId="263"/>
            <ac:spMk id="360" creationId="{7BEFDA1A-2A01-4C29-A5D0-AE6F050D07DF}"/>
          </ac:spMkLst>
        </pc:spChg>
        <pc:spChg chg="add del">
          <ac:chgData name="chloe-may southway" userId="4c0dc31c8ae8ceba" providerId="LiveId" clId="{88F4A99F-1031-D543-8412-FABDA225B4A4}" dt="2019-11-18T18:40:45.852" v="3442" actId="26606"/>
          <ac:spMkLst>
            <pc:docMk/>
            <pc:sldMk cId="1354124515" sldId="263"/>
            <ac:spMk id="362" creationId="{279D3810-B86F-4009-84EC-DE0FEABD6FCE}"/>
          </ac:spMkLst>
        </pc:spChg>
        <pc:spChg chg="add del">
          <ac:chgData name="chloe-may southway" userId="4c0dc31c8ae8ceba" providerId="LiveId" clId="{88F4A99F-1031-D543-8412-FABDA225B4A4}" dt="2019-11-18T18:40:47.692" v="3444" actId="26606"/>
          <ac:spMkLst>
            <pc:docMk/>
            <pc:sldMk cId="1354124515" sldId="263"/>
            <ac:spMk id="366" creationId="{1CE580D1-F917-4567-AFB4-99AA9B52ADF0}"/>
          </ac:spMkLst>
        </pc:spChg>
        <pc:spChg chg="add del">
          <ac:chgData name="chloe-may southway" userId="4c0dc31c8ae8ceba" providerId="LiveId" clId="{88F4A99F-1031-D543-8412-FABDA225B4A4}" dt="2019-11-18T18:40:47.692" v="3444" actId="26606"/>
          <ac:spMkLst>
            <pc:docMk/>
            <pc:sldMk cId="1354124515" sldId="263"/>
            <ac:spMk id="370" creationId="{C6870151-9189-4C3A-8379-EF3D95827A0A}"/>
          </ac:spMkLst>
        </pc:spChg>
        <pc:spChg chg="add del">
          <ac:chgData name="chloe-may southway" userId="4c0dc31c8ae8ceba" providerId="LiveId" clId="{88F4A99F-1031-D543-8412-FABDA225B4A4}" dt="2019-11-18T18:40:47.692" v="3444" actId="26606"/>
          <ac:spMkLst>
            <pc:docMk/>
            <pc:sldMk cId="1354124515" sldId="263"/>
            <ac:spMk id="371" creationId="{123EA69C-102A-4DD0-9547-05DCD271D159}"/>
          </ac:spMkLst>
        </pc:spChg>
        <pc:spChg chg="add del">
          <ac:chgData name="chloe-may southway" userId="4c0dc31c8ae8ceba" providerId="LiveId" clId="{88F4A99F-1031-D543-8412-FABDA225B4A4}" dt="2019-11-18T18:40:47.692" v="3444" actId="26606"/>
          <ac:spMkLst>
            <pc:docMk/>
            <pc:sldMk cId="1354124515" sldId="263"/>
            <ac:spMk id="372" creationId="{6A862265-5CA3-4C40-8582-7534C3B03C2A}"/>
          </ac:spMkLst>
        </pc:spChg>
        <pc:spChg chg="add del">
          <ac:chgData name="chloe-may southway" userId="4c0dc31c8ae8ceba" providerId="LiveId" clId="{88F4A99F-1031-D543-8412-FABDA225B4A4}" dt="2019-11-18T18:40:47.692" v="3444" actId="26606"/>
          <ac:spMkLst>
            <pc:docMk/>
            <pc:sldMk cId="1354124515" sldId="263"/>
            <ac:spMk id="373" creationId="{600EF80B-0391-4082-9AF5-F15B091B4CE9}"/>
          </ac:spMkLst>
        </pc:spChg>
        <pc:spChg chg="add del">
          <ac:chgData name="chloe-may southway" userId="4c0dc31c8ae8ceba" providerId="LiveId" clId="{88F4A99F-1031-D543-8412-FABDA225B4A4}" dt="2019-11-18T18:40:47.692" v="3444" actId="26606"/>
          <ac:spMkLst>
            <pc:docMk/>
            <pc:sldMk cId="1354124515" sldId="263"/>
            <ac:spMk id="375" creationId="{3FBF03E8-C602-4192-9C52-F84B29FDCC88}"/>
          </ac:spMkLst>
        </pc:spChg>
        <pc:spChg chg="add del">
          <ac:chgData name="chloe-may southway" userId="4c0dc31c8ae8ceba" providerId="LiveId" clId="{88F4A99F-1031-D543-8412-FABDA225B4A4}" dt="2019-11-18T18:42:25.185" v="3461" actId="26606"/>
          <ac:spMkLst>
            <pc:docMk/>
            <pc:sldMk cId="1354124515" sldId="263"/>
            <ac:spMk id="377" creationId="{1CE580D1-F917-4567-AFB4-99AA9B52ADF0}"/>
          </ac:spMkLst>
        </pc:spChg>
        <pc:spChg chg="add del">
          <ac:chgData name="chloe-may southway" userId="4c0dc31c8ae8ceba" providerId="LiveId" clId="{88F4A99F-1031-D543-8412-FABDA225B4A4}" dt="2019-11-18T18:42:25.185" v="3461" actId="26606"/>
          <ac:spMkLst>
            <pc:docMk/>
            <pc:sldMk cId="1354124515" sldId="263"/>
            <ac:spMk id="381" creationId="{F2AF0D79-4A1A-4F27-B9F0-CF252C4AC91C}"/>
          </ac:spMkLst>
        </pc:spChg>
        <pc:spChg chg="add">
          <ac:chgData name="chloe-may southway" userId="4c0dc31c8ae8ceba" providerId="LiveId" clId="{88F4A99F-1031-D543-8412-FABDA225B4A4}" dt="2019-11-18T18:42:25.185" v="3461" actId="26606"/>
          <ac:spMkLst>
            <pc:docMk/>
            <pc:sldMk cId="1354124515" sldId="263"/>
            <ac:spMk id="384" creationId="{1CE580D1-F917-4567-AFB4-99AA9B52ADF0}"/>
          </ac:spMkLst>
        </pc:spChg>
        <pc:spChg chg="add">
          <ac:chgData name="chloe-may southway" userId="4c0dc31c8ae8ceba" providerId="LiveId" clId="{88F4A99F-1031-D543-8412-FABDA225B4A4}" dt="2019-11-18T18:42:25.185" v="3461" actId="26606"/>
          <ac:spMkLst>
            <pc:docMk/>
            <pc:sldMk cId="1354124515" sldId="263"/>
            <ac:spMk id="388" creationId="{C6870151-9189-4C3A-8379-EF3D95827A0A}"/>
          </ac:spMkLst>
        </pc:spChg>
        <pc:spChg chg="add">
          <ac:chgData name="chloe-may southway" userId="4c0dc31c8ae8ceba" providerId="LiveId" clId="{88F4A99F-1031-D543-8412-FABDA225B4A4}" dt="2019-11-18T18:42:25.185" v="3461" actId="26606"/>
          <ac:spMkLst>
            <pc:docMk/>
            <pc:sldMk cId="1354124515" sldId="263"/>
            <ac:spMk id="389" creationId="{123EA69C-102A-4DD0-9547-05DCD271D159}"/>
          </ac:spMkLst>
        </pc:spChg>
        <pc:spChg chg="add">
          <ac:chgData name="chloe-may southway" userId="4c0dc31c8ae8ceba" providerId="LiveId" clId="{88F4A99F-1031-D543-8412-FABDA225B4A4}" dt="2019-11-18T18:42:25.185" v="3461" actId="26606"/>
          <ac:spMkLst>
            <pc:docMk/>
            <pc:sldMk cId="1354124515" sldId="263"/>
            <ac:spMk id="390" creationId="{6A862265-5CA3-4C40-8582-7534C3B03C2A}"/>
          </ac:spMkLst>
        </pc:spChg>
        <pc:spChg chg="add">
          <ac:chgData name="chloe-may southway" userId="4c0dc31c8ae8ceba" providerId="LiveId" clId="{88F4A99F-1031-D543-8412-FABDA225B4A4}" dt="2019-11-18T18:42:25.185" v="3461" actId="26606"/>
          <ac:spMkLst>
            <pc:docMk/>
            <pc:sldMk cId="1354124515" sldId="263"/>
            <ac:spMk id="391" creationId="{600EF80B-0391-4082-9AF5-F15B091B4CE9}"/>
          </ac:spMkLst>
        </pc:spChg>
        <pc:spChg chg="add">
          <ac:chgData name="chloe-may southway" userId="4c0dc31c8ae8ceba" providerId="LiveId" clId="{88F4A99F-1031-D543-8412-FABDA225B4A4}" dt="2019-11-18T18:42:25.185" v="3461" actId="26606"/>
          <ac:spMkLst>
            <pc:docMk/>
            <pc:sldMk cId="1354124515" sldId="263"/>
            <ac:spMk id="393" creationId="{3FBF03E8-C602-4192-9C52-F84B29FDCC88}"/>
          </ac:spMkLst>
        </pc:spChg>
        <pc:grpChg chg="add del">
          <ac:chgData name="chloe-may southway" userId="4c0dc31c8ae8ceba" providerId="LiveId" clId="{88F4A99F-1031-D543-8412-FABDA225B4A4}" dt="2019-11-18T18:28:50.787" v="3209" actId="26606"/>
          <ac:grpSpMkLst>
            <pc:docMk/>
            <pc:sldMk cId="1354124515" sldId="263"/>
            <ac:grpSpMk id="132" creationId="{E8ACF89C-CFC3-4D68-B3C4-2BEFB7BBE5F7}"/>
          </ac:grpSpMkLst>
        </pc:grpChg>
        <pc:grpChg chg="add del">
          <ac:chgData name="chloe-may southway" userId="4c0dc31c8ae8ceba" providerId="LiveId" clId="{88F4A99F-1031-D543-8412-FABDA225B4A4}" dt="2019-11-18T18:28:47.519" v="3205" actId="26606"/>
          <ac:grpSpMkLst>
            <pc:docMk/>
            <pc:sldMk cId="1354124515" sldId="263"/>
            <ac:grpSpMk id="154" creationId="{9BBF2CDE-35D9-4B83-8A27-7417A1162321}"/>
          </ac:grpSpMkLst>
        </pc:grpChg>
        <pc:grpChg chg="add del">
          <ac:chgData name="chloe-may southway" userId="4c0dc31c8ae8ceba" providerId="LiveId" clId="{88F4A99F-1031-D543-8412-FABDA225B4A4}" dt="2019-11-18T18:28:54.542" v="3213" actId="26606"/>
          <ac:grpSpMkLst>
            <pc:docMk/>
            <pc:sldMk cId="1354124515" sldId="263"/>
            <ac:grpSpMk id="158" creationId="{9BBF2CDE-35D9-4B83-8A27-7417A1162321}"/>
          </ac:grpSpMkLst>
        </pc:grpChg>
        <pc:grpChg chg="add del">
          <ac:chgData name="chloe-may southway" userId="4c0dc31c8ae8ceba" providerId="LiveId" clId="{88F4A99F-1031-D543-8412-FABDA225B4A4}" dt="2019-11-18T18:29:44.821" v="3232" actId="26606"/>
          <ac:grpSpMkLst>
            <pc:docMk/>
            <pc:sldMk cId="1354124515" sldId="263"/>
            <ac:grpSpMk id="243" creationId="{E8ACF89C-CFC3-4D68-B3C4-2BEFB7BBE5F7}"/>
          </ac:grpSpMkLst>
        </pc:grpChg>
        <pc:grpChg chg="add del">
          <ac:chgData name="chloe-may southway" userId="4c0dc31c8ae8ceba" providerId="LiveId" clId="{88F4A99F-1031-D543-8412-FABDA225B4A4}" dt="2019-11-18T18:29:46.763" v="3234" actId="26606"/>
          <ac:grpSpMkLst>
            <pc:docMk/>
            <pc:sldMk cId="1354124515" sldId="263"/>
            <ac:grpSpMk id="253" creationId="{9BBF2CDE-35D9-4B83-8A27-7417A1162321}"/>
          </ac:grpSpMkLst>
        </pc:grpChg>
        <pc:grpChg chg="add del">
          <ac:chgData name="chloe-may southway" userId="4c0dc31c8ae8ceba" providerId="LiveId" clId="{88F4A99F-1031-D543-8412-FABDA225B4A4}" dt="2019-11-18T18:29:53.630" v="3238" actId="26606"/>
          <ac:grpSpMkLst>
            <pc:docMk/>
            <pc:sldMk cId="1354124515" sldId="263"/>
            <ac:grpSpMk id="270" creationId="{9BBF2CDE-35D9-4B83-8A27-7417A1162321}"/>
          </ac:grpSpMkLst>
        </pc:grpChg>
        <pc:grpChg chg="add del">
          <ac:chgData name="chloe-may southway" userId="4c0dc31c8ae8ceba" providerId="LiveId" clId="{88F4A99F-1031-D543-8412-FABDA225B4A4}" dt="2019-11-18T18:29:55.459" v="3240" actId="26606"/>
          <ac:grpSpMkLst>
            <pc:docMk/>
            <pc:sldMk cId="1354124515" sldId="263"/>
            <ac:grpSpMk id="280" creationId="{E8ACF89C-CFC3-4D68-B3C4-2BEFB7BBE5F7}"/>
          </ac:grpSpMkLst>
        </pc:grpChg>
        <pc:grpChg chg="add del">
          <ac:chgData name="chloe-may southway" userId="4c0dc31c8ae8ceba" providerId="LiveId" clId="{88F4A99F-1031-D543-8412-FABDA225B4A4}" dt="2019-11-18T18:40:43.964" v="3440" actId="26606"/>
          <ac:grpSpMkLst>
            <pc:docMk/>
            <pc:sldMk cId="1354124515" sldId="263"/>
            <ac:grpSpMk id="349" creationId="{E8ACF89C-CFC3-4D68-B3C4-2BEFB7BBE5F7}"/>
          </ac:grpSpMkLst>
        </pc:grpChg>
        <pc:graphicFrameChg chg="add mod ord modGraphic">
          <ac:chgData name="chloe-may southway" userId="4c0dc31c8ae8ceba" providerId="LiveId" clId="{88F4A99F-1031-D543-8412-FABDA225B4A4}" dt="2019-11-18T19:09:55.167" v="3508" actId="207"/>
          <ac:graphicFrameMkLst>
            <pc:docMk/>
            <pc:sldMk cId="1354124515" sldId="263"/>
            <ac:graphicFrameMk id="5" creationId="{6A3652FF-E009-44D7-B4A1-128298A13132}"/>
          </ac:graphicFrameMkLst>
        </pc:graphicFrameChg>
        <pc:picChg chg="add del mod">
          <ac:chgData name="chloe-may southway" userId="4c0dc31c8ae8ceba" providerId="LiveId" clId="{88F4A99F-1031-D543-8412-FABDA225B4A4}" dt="2019-11-18T18:26:18.148" v="3192" actId="478"/>
          <ac:picMkLst>
            <pc:docMk/>
            <pc:sldMk cId="1354124515" sldId="263"/>
            <ac:picMk id="4" creationId="{07D1C1AC-C6F8-6647-9671-89A96CF88DBB}"/>
          </ac:picMkLst>
        </pc:picChg>
        <pc:picChg chg="add mod ord">
          <ac:chgData name="chloe-may southway" userId="4c0dc31c8ae8ceba" providerId="LiveId" clId="{88F4A99F-1031-D543-8412-FABDA225B4A4}" dt="2019-11-18T18:42:25.185" v="3461" actId="26606"/>
          <ac:picMkLst>
            <pc:docMk/>
            <pc:sldMk cId="1354124515" sldId="263"/>
            <ac:picMk id="7" creationId="{49D6A7C7-FEEB-BE45-96D5-29E852DAAE1C}"/>
          </ac:picMkLst>
        </pc:picChg>
        <pc:picChg chg="add del">
          <ac:chgData name="chloe-may southway" userId="4c0dc31c8ae8ceba" providerId="LiveId" clId="{88F4A99F-1031-D543-8412-FABDA225B4A4}" dt="2019-11-18T14:47:04.365" v="2202" actId="26606"/>
          <ac:picMkLst>
            <pc:docMk/>
            <pc:sldMk cId="1354124515" sldId="263"/>
            <ac:picMk id="12" creationId="{D708C46E-BB60-4B97-8327-D3A475C008E5}"/>
          </ac:picMkLst>
        </pc:picChg>
        <pc:picChg chg="add del">
          <ac:chgData name="chloe-may southway" userId="4c0dc31c8ae8ceba" providerId="LiveId" clId="{88F4A99F-1031-D543-8412-FABDA225B4A4}" dt="2019-11-18T14:47:04.365" v="2202" actId="26606"/>
          <ac:picMkLst>
            <pc:docMk/>
            <pc:sldMk cId="1354124515" sldId="263"/>
            <ac:picMk id="26" creationId="{DF63C9AD-AE6E-4512-8171-91612E84CCFB}"/>
          </ac:picMkLst>
        </pc:picChg>
        <pc:picChg chg="add del">
          <ac:chgData name="chloe-may southway" userId="4c0dc31c8ae8ceba" providerId="LiveId" clId="{88F4A99F-1031-D543-8412-FABDA225B4A4}" dt="2019-11-18T14:47:01.225" v="2195" actId="26606"/>
          <ac:picMkLst>
            <pc:docMk/>
            <pc:sldMk cId="1354124515" sldId="263"/>
            <ac:picMk id="35" creationId="{012FDCFE-9AD2-4D8A-8CBF-B3AA37EBF6DD}"/>
          </ac:picMkLst>
        </pc:picChg>
        <pc:picChg chg="add del">
          <ac:chgData name="chloe-may southway" userId="4c0dc31c8ae8ceba" providerId="LiveId" clId="{88F4A99F-1031-D543-8412-FABDA225B4A4}" dt="2019-11-18T14:47:01.467" v="2197" actId="26606"/>
          <ac:picMkLst>
            <pc:docMk/>
            <pc:sldMk cId="1354124515" sldId="263"/>
            <ac:picMk id="42" creationId="{012FDCFE-9AD2-4D8A-8CBF-B3AA37EBF6DD}"/>
          </ac:picMkLst>
        </pc:picChg>
        <pc:picChg chg="add del">
          <ac:chgData name="chloe-may southway" userId="4c0dc31c8ae8ceba" providerId="LiveId" clId="{88F4A99F-1031-D543-8412-FABDA225B4A4}" dt="2019-11-18T14:47:02.531" v="2199" actId="26606"/>
          <ac:picMkLst>
            <pc:docMk/>
            <pc:sldMk cId="1354124515" sldId="263"/>
            <ac:picMk id="47" creationId="{012FDCFE-9AD2-4D8A-8CBF-B3AA37EBF6DD}"/>
          </ac:picMkLst>
        </pc:picChg>
        <pc:picChg chg="add del">
          <ac:chgData name="chloe-may southway" userId="4c0dc31c8ae8ceba" providerId="LiveId" clId="{88F4A99F-1031-D543-8412-FABDA225B4A4}" dt="2019-11-18T14:47:04.274" v="2201" actId="26606"/>
          <ac:picMkLst>
            <pc:docMk/>
            <pc:sldMk cId="1354124515" sldId="263"/>
            <ac:picMk id="54" creationId="{012FDCFE-9AD2-4D8A-8CBF-B3AA37EBF6DD}"/>
          </ac:picMkLst>
        </pc:picChg>
        <pc:picChg chg="add del">
          <ac:chgData name="chloe-may southway" userId="4c0dc31c8ae8ceba" providerId="LiveId" clId="{88F4A99F-1031-D543-8412-FABDA225B4A4}" dt="2019-11-18T16:58:25.563" v="2772" actId="26606"/>
          <ac:picMkLst>
            <pc:docMk/>
            <pc:sldMk cId="1354124515" sldId="263"/>
            <ac:picMk id="62" creationId="{012FDCFE-9AD2-4D8A-8CBF-B3AA37EBF6DD}"/>
          </ac:picMkLst>
        </pc:picChg>
        <pc:picChg chg="add del">
          <ac:chgData name="chloe-may southway" userId="4c0dc31c8ae8ceba" providerId="LiveId" clId="{88F4A99F-1031-D543-8412-FABDA225B4A4}" dt="2019-11-18T18:26:45.068" v="3193" actId="26606"/>
          <ac:picMkLst>
            <pc:docMk/>
            <pc:sldMk cId="1354124515" sldId="263"/>
            <ac:picMk id="74" creationId="{012FDCFE-9AD2-4D8A-8CBF-B3AA37EBF6DD}"/>
          </ac:picMkLst>
        </pc:picChg>
        <pc:picChg chg="add del">
          <ac:chgData name="chloe-may southway" userId="4c0dc31c8ae8ceba" providerId="LiveId" clId="{88F4A99F-1031-D543-8412-FABDA225B4A4}" dt="2019-11-18T18:26:45.068" v="3193" actId="26606"/>
          <ac:picMkLst>
            <pc:docMk/>
            <pc:sldMk cId="1354124515" sldId="263"/>
            <ac:picMk id="86" creationId="{39D1DDD4-5BB3-45BA-B9B3-06B62299AD79}"/>
          </ac:picMkLst>
        </pc:picChg>
        <pc:picChg chg="add del">
          <ac:chgData name="chloe-may southway" userId="4c0dc31c8ae8ceba" providerId="LiveId" clId="{88F4A99F-1031-D543-8412-FABDA225B4A4}" dt="2019-11-18T18:28:28.646" v="3197" actId="26606"/>
          <ac:picMkLst>
            <pc:docMk/>
            <pc:sldMk cId="1354124515" sldId="263"/>
            <ac:picMk id="95" creationId="{D708C46E-BB60-4B97-8327-D3A475C008E5}"/>
          </ac:picMkLst>
        </pc:picChg>
        <pc:picChg chg="add del">
          <ac:chgData name="chloe-may southway" userId="4c0dc31c8ae8ceba" providerId="LiveId" clId="{88F4A99F-1031-D543-8412-FABDA225B4A4}" dt="2019-11-18T18:28:28.646" v="3197" actId="26606"/>
          <ac:picMkLst>
            <pc:docMk/>
            <pc:sldMk cId="1354124515" sldId="263"/>
            <ac:picMk id="109" creationId="{DF63C9AD-AE6E-4512-8171-91612E84CCFB}"/>
          </ac:picMkLst>
        </pc:picChg>
        <pc:picChg chg="add del">
          <ac:chgData name="chloe-may southway" userId="4c0dc31c8ae8ceba" providerId="LiveId" clId="{88F4A99F-1031-D543-8412-FABDA225B4A4}" dt="2019-11-18T18:30:19.655" v="3245" actId="26606"/>
          <ac:picMkLst>
            <pc:docMk/>
            <pc:sldMk cId="1354124515" sldId="263"/>
            <ac:picMk id="114" creationId="{1F5620B8-A2D8-4568-B566-F0453A0D9167}"/>
          </ac:picMkLst>
        </pc:picChg>
        <pc:picChg chg="add del">
          <ac:chgData name="chloe-may southway" userId="4c0dc31c8ae8ceba" providerId="LiveId" clId="{88F4A99F-1031-D543-8412-FABDA225B4A4}" dt="2019-11-18T18:28:50.787" v="3209" actId="26606"/>
          <ac:picMkLst>
            <pc:docMk/>
            <pc:sldMk cId="1354124515" sldId="263"/>
            <ac:picMk id="121" creationId="{012FDCFE-9AD2-4D8A-8CBF-B3AA37EBF6DD}"/>
          </ac:picMkLst>
        </pc:picChg>
        <pc:picChg chg="add del">
          <ac:chgData name="chloe-may southway" userId="4c0dc31c8ae8ceba" providerId="LiveId" clId="{88F4A99F-1031-D543-8412-FABDA225B4A4}" dt="2019-11-18T18:28:43.716" v="3201" actId="26606"/>
          <ac:picMkLst>
            <pc:docMk/>
            <pc:sldMk cId="1354124515" sldId="263"/>
            <ac:picMk id="125" creationId="{1F5620B8-A2D8-4568-B566-F0453A0D9167}"/>
          </ac:picMkLst>
        </pc:picChg>
        <pc:picChg chg="add del">
          <ac:chgData name="chloe-may southway" userId="4c0dc31c8ae8ceba" providerId="LiveId" clId="{88F4A99F-1031-D543-8412-FABDA225B4A4}" dt="2019-11-18T18:28:50.787" v="3209" actId="26606"/>
          <ac:picMkLst>
            <pc:docMk/>
            <pc:sldMk cId="1354124515" sldId="263"/>
            <ac:picMk id="140" creationId="{16EFE474-4FE0-4E8F-8F09-5ED2C9E76A84}"/>
          </ac:picMkLst>
        </pc:picChg>
        <pc:picChg chg="add del">
          <ac:chgData name="chloe-may southway" userId="4c0dc31c8ae8ceba" providerId="LiveId" clId="{88F4A99F-1031-D543-8412-FABDA225B4A4}" dt="2019-11-18T18:28:45.401" v="3203" actId="26606"/>
          <ac:picMkLst>
            <pc:docMk/>
            <pc:sldMk cId="1354124515" sldId="263"/>
            <ac:picMk id="144" creationId="{1F5620B8-A2D8-4568-B566-F0453A0D9167}"/>
          </ac:picMkLst>
        </pc:picChg>
        <pc:picChg chg="add del">
          <ac:chgData name="chloe-may southway" userId="4c0dc31c8ae8ceba" providerId="LiveId" clId="{88F4A99F-1031-D543-8412-FABDA225B4A4}" dt="2019-11-18T18:28:47.519" v="3205" actId="26606"/>
          <ac:picMkLst>
            <pc:docMk/>
            <pc:sldMk cId="1354124515" sldId="263"/>
            <ac:picMk id="151" creationId="{1F5620B8-A2D8-4568-B566-F0453A0D9167}"/>
          </ac:picMkLst>
        </pc:picChg>
        <pc:picChg chg="add del">
          <ac:chgData name="chloe-may southway" userId="4c0dc31c8ae8ceba" providerId="LiveId" clId="{88F4A99F-1031-D543-8412-FABDA225B4A4}" dt="2019-11-18T18:28:54.542" v="3213" actId="26606"/>
          <ac:picMkLst>
            <pc:docMk/>
            <pc:sldMk cId="1354124515" sldId="263"/>
            <ac:picMk id="155" creationId="{1F5620B8-A2D8-4568-B566-F0453A0D9167}"/>
          </ac:picMkLst>
        </pc:picChg>
        <pc:picChg chg="add del">
          <ac:chgData name="chloe-may southway" userId="4c0dc31c8ae8ceba" providerId="LiveId" clId="{88F4A99F-1031-D543-8412-FABDA225B4A4}" dt="2019-11-18T18:29:02.855" v="3215" actId="26606"/>
          <ac:picMkLst>
            <pc:docMk/>
            <pc:sldMk cId="1354124515" sldId="263"/>
            <ac:picMk id="163" creationId="{1F5620B8-A2D8-4568-B566-F0453A0D9167}"/>
          </ac:picMkLst>
        </pc:picChg>
        <pc:picChg chg="add del">
          <ac:chgData name="chloe-may southway" userId="4c0dc31c8ae8ceba" providerId="LiveId" clId="{88F4A99F-1031-D543-8412-FABDA225B4A4}" dt="2019-11-18T18:29:35.907" v="3222" actId="26606"/>
          <ac:picMkLst>
            <pc:docMk/>
            <pc:sldMk cId="1354124515" sldId="263"/>
            <ac:picMk id="183" creationId="{1F5620B8-A2D8-4568-B566-F0453A0D9167}"/>
          </ac:picMkLst>
        </pc:picChg>
        <pc:picChg chg="add del">
          <ac:chgData name="chloe-may southway" userId="4c0dc31c8ae8ceba" providerId="LiveId" clId="{88F4A99F-1031-D543-8412-FABDA225B4A4}" dt="2019-11-18T18:29:37.596" v="3224" actId="26606"/>
          <ac:picMkLst>
            <pc:docMk/>
            <pc:sldMk cId="1354124515" sldId="263"/>
            <ac:picMk id="202" creationId="{1F5620B8-A2D8-4568-B566-F0453A0D9167}"/>
          </ac:picMkLst>
        </pc:picChg>
        <pc:picChg chg="add del">
          <ac:chgData name="chloe-may southway" userId="4c0dc31c8ae8ceba" providerId="LiveId" clId="{88F4A99F-1031-D543-8412-FABDA225B4A4}" dt="2019-11-18T18:29:39.633" v="3226" actId="26606"/>
          <ac:picMkLst>
            <pc:docMk/>
            <pc:sldMk cId="1354124515" sldId="263"/>
            <ac:picMk id="209" creationId="{1F5620B8-A2D8-4568-B566-F0453A0D9167}"/>
          </ac:picMkLst>
        </pc:picChg>
        <pc:picChg chg="add del">
          <ac:chgData name="chloe-may southway" userId="4c0dc31c8ae8ceba" providerId="LiveId" clId="{88F4A99F-1031-D543-8412-FABDA225B4A4}" dt="2019-11-18T18:29:41.146" v="3228" actId="26606"/>
          <ac:picMkLst>
            <pc:docMk/>
            <pc:sldMk cId="1354124515" sldId="263"/>
            <ac:picMk id="216" creationId="{1F5620B8-A2D8-4568-B566-F0453A0D9167}"/>
          </ac:picMkLst>
        </pc:picChg>
        <pc:picChg chg="add del">
          <ac:chgData name="chloe-may southway" userId="4c0dc31c8ae8ceba" providerId="LiveId" clId="{88F4A99F-1031-D543-8412-FABDA225B4A4}" dt="2019-11-18T18:29:43.085" v="3230" actId="26606"/>
          <ac:picMkLst>
            <pc:docMk/>
            <pc:sldMk cId="1354124515" sldId="263"/>
            <ac:picMk id="227" creationId="{1F5620B8-A2D8-4568-B566-F0453A0D9167}"/>
          </ac:picMkLst>
        </pc:picChg>
        <pc:picChg chg="add del">
          <ac:chgData name="chloe-may southway" userId="4c0dc31c8ae8ceba" providerId="LiveId" clId="{88F4A99F-1031-D543-8412-FABDA225B4A4}" dt="2019-11-18T18:29:43.085" v="3230" actId="26606"/>
          <ac:picMkLst>
            <pc:docMk/>
            <pc:sldMk cId="1354124515" sldId="263"/>
            <ac:picMk id="233" creationId="{C33612A4-0B77-4479-B2AA-F178599550AA}"/>
          </ac:picMkLst>
        </pc:picChg>
        <pc:picChg chg="add del">
          <ac:chgData name="chloe-may southway" userId="4c0dc31c8ae8ceba" providerId="LiveId" clId="{88F4A99F-1031-D543-8412-FABDA225B4A4}" dt="2019-11-18T18:29:44.821" v="3232" actId="26606"/>
          <ac:picMkLst>
            <pc:docMk/>
            <pc:sldMk cId="1354124515" sldId="263"/>
            <ac:picMk id="237" creationId="{012FDCFE-9AD2-4D8A-8CBF-B3AA37EBF6DD}"/>
          </ac:picMkLst>
        </pc:picChg>
        <pc:picChg chg="add del">
          <ac:chgData name="chloe-may southway" userId="4c0dc31c8ae8ceba" providerId="LiveId" clId="{88F4A99F-1031-D543-8412-FABDA225B4A4}" dt="2019-11-18T18:29:44.821" v="3232" actId="26606"/>
          <ac:picMkLst>
            <pc:docMk/>
            <pc:sldMk cId="1354124515" sldId="263"/>
            <ac:picMk id="246" creationId="{16EFE474-4FE0-4E8F-8F09-5ED2C9E76A84}"/>
          </ac:picMkLst>
        </pc:picChg>
        <pc:picChg chg="add del">
          <ac:chgData name="chloe-may southway" userId="4c0dc31c8ae8ceba" providerId="LiveId" clId="{88F4A99F-1031-D543-8412-FABDA225B4A4}" dt="2019-11-18T18:29:46.763" v="3234" actId="26606"/>
          <ac:picMkLst>
            <pc:docMk/>
            <pc:sldMk cId="1354124515" sldId="263"/>
            <ac:picMk id="250" creationId="{1F5620B8-A2D8-4568-B566-F0453A0D9167}"/>
          </ac:picMkLst>
        </pc:picChg>
        <pc:picChg chg="add del">
          <ac:chgData name="chloe-may southway" userId="4c0dc31c8ae8ceba" providerId="LiveId" clId="{88F4A99F-1031-D543-8412-FABDA225B4A4}" dt="2019-11-18T18:29:51.928" v="3236" actId="26606"/>
          <ac:picMkLst>
            <pc:docMk/>
            <pc:sldMk cId="1354124515" sldId="263"/>
            <ac:picMk id="257" creationId="{012FDCFE-9AD2-4D8A-8CBF-B3AA37EBF6DD}"/>
          </ac:picMkLst>
        </pc:picChg>
        <pc:picChg chg="add del">
          <ac:chgData name="chloe-may southway" userId="4c0dc31c8ae8ceba" providerId="LiveId" clId="{88F4A99F-1031-D543-8412-FABDA225B4A4}" dt="2019-11-18T18:29:51.928" v="3236" actId="26606"/>
          <ac:picMkLst>
            <pc:docMk/>
            <pc:sldMk cId="1354124515" sldId="263"/>
            <ac:picMk id="263" creationId="{25CED634-E2D0-4AB7-96DD-816C9B52C5CF}"/>
          </ac:picMkLst>
        </pc:picChg>
        <pc:picChg chg="add del">
          <ac:chgData name="chloe-may southway" userId="4c0dc31c8ae8ceba" providerId="LiveId" clId="{88F4A99F-1031-D543-8412-FABDA225B4A4}" dt="2019-11-18T18:29:53.630" v="3238" actId="26606"/>
          <ac:picMkLst>
            <pc:docMk/>
            <pc:sldMk cId="1354124515" sldId="263"/>
            <ac:picMk id="267" creationId="{1F5620B8-A2D8-4568-B566-F0453A0D9167}"/>
          </ac:picMkLst>
        </pc:picChg>
        <pc:picChg chg="add del">
          <ac:chgData name="chloe-may southway" userId="4c0dc31c8ae8ceba" providerId="LiveId" clId="{88F4A99F-1031-D543-8412-FABDA225B4A4}" dt="2019-11-18T18:29:55.459" v="3240" actId="26606"/>
          <ac:picMkLst>
            <pc:docMk/>
            <pc:sldMk cId="1354124515" sldId="263"/>
            <ac:picMk id="274" creationId="{012FDCFE-9AD2-4D8A-8CBF-B3AA37EBF6DD}"/>
          </ac:picMkLst>
        </pc:picChg>
        <pc:picChg chg="add del">
          <ac:chgData name="chloe-may southway" userId="4c0dc31c8ae8ceba" providerId="LiveId" clId="{88F4A99F-1031-D543-8412-FABDA225B4A4}" dt="2019-11-18T18:29:55.459" v="3240" actId="26606"/>
          <ac:picMkLst>
            <pc:docMk/>
            <pc:sldMk cId="1354124515" sldId="263"/>
            <ac:picMk id="283" creationId="{16EFE474-4FE0-4E8F-8F09-5ED2C9E76A84}"/>
          </ac:picMkLst>
        </pc:picChg>
        <pc:picChg chg="add del">
          <ac:chgData name="chloe-may southway" userId="4c0dc31c8ae8ceba" providerId="LiveId" clId="{88F4A99F-1031-D543-8412-FABDA225B4A4}" dt="2019-11-18T18:30:13.623" v="3242" actId="26606"/>
          <ac:picMkLst>
            <pc:docMk/>
            <pc:sldMk cId="1354124515" sldId="263"/>
            <ac:picMk id="287" creationId="{1F5620B8-A2D8-4568-B566-F0453A0D9167}"/>
          </ac:picMkLst>
        </pc:picChg>
        <pc:picChg chg="add del">
          <ac:chgData name="chloe-may southway" userId="4c0dc31c8ae8ceba" providerId="LiveId" clId="{88F4A99F-1031-D543-8412-FABDA225B4A4}" dt="2019-11-18T18:30:19.482" v="3244" actId="26606"/>
          <ac:picMkLst>
            <pc:docMk/>
            <pc:sldMk cId="1354124515" sldId="263"/>
            <ac:picMk id="294" creationId="{1F5620B8-A2D8-4568-B566-F0453A0D9167}"/>
          </ac:picMkLst>
        </pc:picChg>
        <pc:picChg chg="add del">
          <ac:chgData name="chloe-may southway" userId="4c0dc31c8ae8ceba" providerId="LiveId" clId="{88F4A99F-1031-D543-8412-FABDA225B4A4}" dt="2019-11-18T18:40:47.858" v="3445" actId="26606"/>
          <ac:picMkLst>
            <pc:docMk/>
            <pc:sldMk cId="1354124515" sldId="263"/>
            <ac:picMk id="305" creationId="{1F5620B8-A2D8-4568-B566-F0453A0D9167}"/>
          </ac:picMkLst>
        </pc:picChg>
        <pc:picChg chg="add del">
          <ac:chgData name="chloe-may southway" userId="4c0dc31c8ae8ceba" providerId="LiveId" clId="{88F4A99F-1031-D543-8412-FABDA225B4A4}" dt="2019-11-18T18:40:37.024" v="3432" actId="26606"/>
          <ac:picMkLst>
            <pc:docMk/>
            <pc:sldMk cId="1354124515" sldId="263"/>
            <ac:picMk id="312" creationId="{1F5620B8-A2D8-4568-B566-F0453A0D9167}"/>
          </ac:picMkLst>
        </pc:picChg>
        <pc:picChg chg="add del">
          <ac:chgData name="chloe-may southway" userId="4c0dc31c8ae8ceba" providerId="LiveId" clId="{88F4A99F-1031-D543-8412-FABDA225B4A4}" dt="2019-11-18T18:40:38.724" v="3434" actId="26606"/>
          <ac:picMkLst>
            <pc:docMk/>
            <pc:sldMk cId="1354124515" sldId="263"/>
            <ac:picMk id="319" creationId="{1F5620B8-A2D8-4568-B566-F0453A0D9167}"/>
          </ac:picMkLst>
        </pc:picChg>
        <pc:picChg chg="add del">
          <ac:chgData name="chloe-may southway" userId="4c0dc31c8ae8ceba" providerId="LiveId" clId="{88F4A99F-1031-D543-8412-FABDA225B4A4}" dt="2019-11-18T18:40:40.282" v="3436" actId="26606"/>
          <ac:picMkLst>
            <pc:docMk/>
            <pc:sldMk cId="1354124515" sldId="263"/>
            <ac:picMk id="326" creationId="{1F5620B8-A2D8-4568-B566-F0453A0D9167}"/>
          </ac:picMkLst>
        </pc:picChg>
        <pc:picChg chg="add del">
          <ac:chgData name="chloe-may southway" userId="4c0dc31c8ae8ceba" providerId="LiveId" clId="{88F4A99F-1031-D543-8412-FABDA225B4A4}" dt="2019-11-18T18:40:42.132" v="3438" actId="26606"/>
          <ac:picMkLst>
            <pc:docMk/>
            <pc:sldMk cId="1354124515" sldId="263"/>
            <ac:picMk id="333" creationId="{1F5620B8-A2D8-4568-B566-F0453A0D9167}"/>
          </ac:picMkLst>
        </pc:picChg>
        <pc:picChg chg="add del">
          <ac:chgData name="chloe-may southway" userId="4c0dc31c8ae8ceba" providerId="LiveId" clId="{88F4A99F-1031-D543-8412-FABDA225B4A4}" dt="2019-11-18T18:40:43.964" v="3440" actId="26606"/>
          <ac:picMkLst>
            <pc:docMk/>
            <pc:sldMk cId="1354124515" sldId="263"/>
            <ac:picMk id="343" creationId="{012FDCFE-9AD2-4D8A-8CBF-B3AA37EBF6DD}"/>
          </ac:picMkLst>
        </pc:picChg>
        <pc:picChg chg="add del">
          <ac:chgData name="chloe-may southway" userId="4c0dc31c8ae8ceba" providerId="LiveId" clId="{88F4A99F-1031-D543-8412-FABDA225B4A4}" dt="2019-11-18T18:40:43.964" v="3440" actId="26606"/>
          <ac:picMkLst>
            <pc:docMk/>
            <pc:sldMk cId="1354124515" sldId="263"/>
            <ac:picMk id="353" creationId="{16EFE474-4FE0-4E8F-8F09-5ED2C9E76A84}"/>
          </ac:picMkLst>
        </pc:picChg>
        <pc:picChg chg="add del">
          <ac:chgData name="chloe-may southway" userId="4c0dc31c8ae8ceba" providerId="LiveId" clId="{88F4A99F-1031-D543-8412-FABDA225B4A4}" dt="2019-11-18T18:40:45.852" v="3442" actId="26606"/>
          <ac:picMkLst>
            <pc:docMk/>
            <pc:sldMk cId="1354124515" sldId="263"/>
            <ac:picMk id="357" creationId="{1F5620B8-A2D8-4568-B566-F0453A0D9167}"/>
          </ac:picMkLst>
        </pc:picChg>
        <pc:picChg chg="add del">
          <ac:chgData name="chloe-may southway" userId="4c0dc31c8ae8ceba" providerId="LiveId" clId="{88F4A99F-1031-D543-8412-FABDA225B4A4}" dt="2019-11-18T18:40:45.852" v="3442" actId="26606"/>
          <ac:picMkLst>
            <pc:docMk/>
            <pc:sldMk cId="1354124515" sldId="263"/>
            <ac:picMk id="363" creationId="{C33612A4-0B77-4479-B2AA-F178599550AA}"/>
          </ac:picMkLst>
        </pc:picChg>
        <pc:picChg chg="add del">
          <ac:chgData name="chloe-may southway" userId="4c0dc31c8ae8ceba" providerId="LiveId" clId="{88F4A99F-1031-D543-8412-FABDA225B4A4}" dt="2019-11-18T18:40:47.692" v="3444" actId="26606"/>
          <ac:picMkLst>
            <pc:docMk/>
            <pc:sldMk cId="1354124515" sldId="263"/>
            <ac:picMk id="367" creationId="{1F5620B8-A2D8-4568-B566-F0453A0D9167}"/>
          </ac:picMkLst>
        </pc:picChg>
        <pc:picChg chg="add del">
          <ac:chgData name="chloe-may southway" userId="4c0dc31c8ae8ceba" providerId="LiveId" clId="{88F4A99F-1031-D543-8412-FABDA225B4A4}" dt="2019-11-18T18:42:25.185" v="3461" actId="26606"/>
          <ac:picMkLst>
            <pc:docMk/>
            <pc:sldMk cId="1354124515" sldId="263"/>
            <ac:picMk id="378" creationId="{1F5620B8-A2D8-4568-B566-F0453A0D9167}"/>
          </ac:picMkLst>
        </pc:picChg>
        <pc:picChg chg="add">
          <ac:chgData name="chloe-may southway" userId="4c0dc31c8ae8ceba" providerId="LiveId" clId="{88F4A99F-1031-D543-8412-FABDA225B4A4}" dt="2019-11-18T18:42:25.185" v="3461" actId="26606"/>
          <ac:picMkLst>
            <pc:docMk/>
            <pc:sldMk cId="1354124515" sldId="263"/>
            <ac:picMk id="385" creationId="{1F5620B8-A2D8-4568-B566-F0453A0D9167}"/>
          </ac:picMkLst>
        </pc:picChg>
        <pc:cxnChg chg="add del">
          <ac:chgData name="chloe-may southway" userId="4c0dc31c8ae8ceba" providerId="LiveId" clId="{88F4A99F-1031-D543-8412-FABDA225B4A4}" dt="2019-11-18T14:47:04.365" v="2202" actId="26606"/>
          <ac:cxnSpMkLst>
            <pc:docMk/>
            <pc:sldMk cId="1354124515" sldId="263"/>
            <ac:cxnSpMk id="14" creationId="{8042755C-F24C-4D08-8E4C-E646382C3634}"/>
          </ac:cxnSpMkLst>
        </pc:cxnChg>
        <pc:cxnChg chg="add del">
          <ac:chgData name="chloe-may southway" userId="4c0dc31c8ae8ceba" providerId="LiveId" clId="{88F4A99F-1031-D543-8412-FABDA225B4A4}" dt="2019-11-18T14:47:04.365" v="2202" actId="26606"/>
          <ac:cxnSpMkLst>
            <pc:docMk/>
            <pc:sldMk cId="1354124515" sldId="263"/>
            <ac:cxnSpMk id="16" creationId="{63E94A00-1A92-47F4-9E2D-E51DFF9016D4}"/>
          </ac:cxnSpMkLst>
        </pc:cxnChg>
        <pc:cxnChg chg="add del">
          <ac:chgData name="chloe-may southway" userId="4c0dc31c8ae8ceba" providerId="LiveId" clId="{88F4A99F-1031-D543-8412-FABDA225B4A4}" dt="2019-11-18T14:47:04.365" v="2202" actId="26606"/>
          <ac:cxnSpMkLst>
            <pc:docMk/>
            <pc:sldMk cId="1354124515" sldId="263"/>
            <ac:cxnSpMk id="22" creationId="{9EBB0476-5CF0-4F44-8D68-5D42D7AEE43A}"/>
          </ac:cxnSpMkLst>
        </pc:cxnChg>
        <pc:cxnChg chg="add del">
          <ac:chgData name="chloe-may southway" userId="4c0dc31c8ae8ceba" providerId="LiveId" clId="{88F4A99F-1031-D543-8412-FABDA225B4A4}" dt="2019-11-18T14:47:04.365" v="2202" actId="26606"/>
          <ac:cxnSpMkLst>
            <pc:docMk/>
            <pc:sldMk cId="1354124515" sldId="263"/>
            <ac:cxnSpMk id="28" creationId="{FE1A49CE-B63D-457A-A180-1C883E1A63D2}"/>
          </ac:cxnSpMkLst>
        </pc:cxnChg>
        <pc:cxnChg chg="add del">
          <ac:chgData name="chloe-may southway" userId="4c0dc31c8ae8ceba" providerId="LiveId" clId="{88F4A99F-1031-D543-8412-FABDA225B4A4}" dt="2019-11-18T14:47:01.225" v="2195" actId="26606"/>
          <ac:cxnSpMkLst>
            <pc:docMk/>
            <pc:sldMk cId="1354124515" sldId="263"/>
            <ac:cxnSpMk id="37" creationId="{FBD463FC-4CA8-4FF4-85A3-AF9F4B98D210}"/>
          </ac:cxnSpMkLst>
        </pc:cxnChg>
        <pc:cxnChg chg="add del">
          <ac:chgData name="chloe-may southway" userId="4c0dc31c8ae8ceba" providerId="LiveId" clId="{88F4A99F-1031-D543-8412-FABDA225B4A4}" dt="2019-11-18T14:47:01.225" v="2195" actId="26606"/>
          <ac:cxnSpMkLst>
            <pc:docMk/>
            <pc:sldMk cId="1354124515" sldId="263"/>
            <ac:cxnSpMk id="39" creationId="{A56012FD-74A8-4C91-B318-435CF2B71927}"/>
          </ac:cxnSpMkLst>
        </pc:cxnChg>
        <pc:cxnChg chg="add del">
          <ac:chgData name="chloe-may southway" userId="4c0dc31c8ae8ceba" providerId="LiveId" clId="{88F4A99F-1031-D543-8412-FABDA225B4A4}" dt="2019-11-18T14:47:01.467" v="2197" actId="26606"/>
          <ac:cxnSpMkLst>
            <pc:docMk/>
            <pc:sldMk cId="1354124515" sldId="263"/>
            <ac:cxnSpMk id="43" creationId="{FBD463FC-4CA8-4FF4-85A3-AF9F4B98D210}"/>
          </ac:cxnSpMkLst>
        </pc:cxnChg>
        <pc:cxnChg chg="add del">
          <ac:chgData name="chloe-may southway" userId="4c0dc31c8ae8ceba" providerId="LiveId" clId="{88F4A99F-1031-D543-8412-FABDA225B4A4}" dt="2019-11-18T14:47:01.467" v="2197" actId="26606"/>
          <ac:cxnSpMkLst>
            <pc:docMk/>
            <pc:sldMk cId="1354124515" sldId="263"/>
            <ac:cxnSpMk id="44" creationId="{A56012FD-74A8-4C91-B318-435CF2B71927}"/>
          </ac:cxnSpMkLst>
        </pc:cxnChg>
        <pc:cxnChg chg="add del">
          <ac:chgData name="chloe-may southway" userId="4c0dc31c8ae8ceba" providerId="LiveId" clId="{88F4A99F-1031-D543-8412-FABDA225B4A4}" dt="2019-11-18T14:47:02.531" v="2199" actId="26606"/>
          <ac:cxnSpMkLst>
            <pc:docMk/>
            <pc:sldMk cId="1354124515" sldId="263"/>
            <ac:cxnSpMk id="48" creationId="{FBD463FC-4CA8-4FF4-85A3-AF9F4B98D210}"/>
          </ac:cxnSpMkLst>
        </pc:cxnChg>
        <pc:cxnChg chg="add del">
          <ac:chgData name="chloe-may southway" userId="4c0dc31c8ae8ceba" providerId="LiveId" clId="{88F4A99F-1031-D543-8412-FABDA225B4A4}" dt="2019-11-18T14:47:02.531" v="2199" actId="26606"/>
          <ac:cxnSpMkLst>
            <pc:docMk/>
            <pc:sldMk cId="1354124515" sldId="263"/>
            <ac:cxnSpMk id="49" creationId="{A56012FD-74A8-4C91-B318-435CF2B71927}"/>
          </ac:cxnSpMkLst>
        </pc:cxnChg>
        <pc:cxnChg chg="add del">
          <ac:chgData name="chloe-may southway" userId="4c0dc31c8ae8ceba" providerId="LiveId" clId="{88F4A99F-1031-D543-8412-FABDA225B4A4}" dt="2019-11-18T14:47:02.531" v="2199" actId="26606"/>
          <ac:cxnSpMkLst>
            <pc:docMk/>
            <pc:sldMk cId="1354124515" sldId="263"/>
            <ac:cxnSpMk id="51" creationId="{373AAE2E-5D6B-4952-A4BB-546C49F8DE4B}"/>
          </ac:cxnSpMkLst>
        </pc:cxnChg>
        <pc:cxnChg chg="add del">
          <ac:chgData name="chloe-may southway" userId="4c0dc31c8ae8ceba" providerId="LiveId" clId="{88F4A99F-1031-D543-8412-FABDA225B4A4}" dt="2019-11-18T14:47:04.274" v="2201" actId="26606"/>
          <ac:cxnSpMkLst>
            <pc:docMk/>
            <pc:sldMk cId="1354124515" sldId="263"/>
            <ac:cxnSpMk id="55" creationId="{FBD463FC-4CA8-4FF4-85A3-AF9F4B98D210}"/>
          </ac:cxnSpMkLst>
        </pc:cxnChg>
        <pc:cxnChg chg="add del">
          <ac:chgData name="chloe-may southway" userId="4c0dc31c8ae8ceba" providerId="LiveId" clId="{88F4A99F-1031-D543-8412-FABDA225B4A4}" dt="2019-11-18T14:47:04.274" v="2201" actId="26606"/>
          <ac:cxnSpMkLst>
            <pc:docMk/>
            <pc:sldMk cId="1354124515" sldId="263"/>
            <ac:cxnSpMk id="56" creationId="{A56012FD-74A8-4C91-B318-435CF2B71927}"/>
          </ac:cxnSpMkLst>
        </pc:cxnChg>
        <pc:cxnChg chg="add del">
          <ac:chgData name="chloe-may southway" userId="4c0dc31c8ae8ceba" providerId="LiveId" clId="{88F4A99F-1031-D543-8412-FABDA225B4A4}" dt="2019-11-18T14:47:04.274" v="2201" actId="26606"/>
          <ac:cxnSpMkLst>
            <pc:docMk/>
            <pc:sldMk cId="1354124515" sldId="263"/>
            <ac:cxnSpMk id="58" creationId="{373AAE2E-5D6B-4952-A4BB-546C49F8DE4B}"/>
          </ac:cxnSpMkLst>
        </pc:cxnChg>
        <pc:cxnChg chg="add del">
          <ac:chgData name="chloe-may southway" userId="4c0dc31c8ae8ceba" providerId="LiveId" clId="{88F4A99F-1031-D543-8412-FABDA225B4A4}" dt="2019-11-18T16:58:25.563" v="2772" actId="26606"/>
          <ac:cxnSpMkLst>
            <pc:docMk/>
            <pc:sldMk cId="1354124515" sldId="263"/>
            <ac:cxnSpMk id="63" creationId="{FBD463FC-4CA8-4FF4-85A3-AF9F4B98D210}"/>
          </ac:cxnSpMkLst>
        </pc:cxnChg>
        <pc:cxnChg chg="add del">
          <ac:chgData name="chloe-may southway" userId="4c0dc31c8ae8ceba" providerId="LiveId" clId="{88F4A99F-1031-D543-8412-FABDA225B4A4}" dt="2019-11-18T16:58:25.563" v="2772" actId="26606"/>
          <ac:cxnSpMkLst>
            <pc:docMk/>
            <pc:sldMk cId="1354124515" sldId="263"/>
            <ac:cxnSpMk id="64" creationId="{A56012FD-74A8-4C91-B318-435CF2B71927}"/>
          </ac:cxnSpMkLst>
        </pc:cxnChg>
        <pc:cxnChg chg="add del">
          <ac:chgData name="chloe-may southway" userId="4c0dc31c8ae8ceba" providerId="LiveId" clId="{88F4A99F-1031-D543-8412-FABDA225B4A4}" dt="2019-11-18T16:58:25.563" v="2772" actId="26606"/>
          <ac:cxnSpMkLst>
            <pc:docMk/>
            <pc:sldMk cId="1354124515" sldId="263"/>
            <ac:cxnSpMk id="66" creationId="{373AAE2E-5D6B-4952-A4BB-546C49F8DE4B}"/>
          </ac:cxnSpMkLst>
        </pc:cxnChg>
        <pc:cxnChg chg="add del">
          <ac:chgData name="chloe-may southway" userId="4c0dc31c8ae8ceba" providerId="LiveId" clId="{88F4A99F-1031-D543-8412-FABDA225B4A4}" dt="2019-11-18T18:26:45.068" v="3193" actId="26606"/>
          <ac:cxnSpMkLst>
            <pc:docMk/>
            <pc:sldMk cId="1354124515" sldId="263"/>
            <ac:cxnSpMk id="76" creationId="{FBD463FC-4CA8-4FF4-85A3-AF9F4B98D210}"/>
          </ac:cxnSpMkLst>
        </pc:cxnChg>
        <pc:cxnChg chg="add del">
          <ac:chgData name="chloe-may southway" userId="4c0dc31c8ae8ceba" providerId="LiveId" clId="{88F4A99F-1031-D543-8412-FABDA225B4A4}" dt="2019-11-18T18:26:45.068" v="3193" actId="26606"/>
          <ac:cxnSpMkLst>
            <pc:docMk/>
            <pc:sldMk cId="1354124515" sldId="263"/>
            <ac:cxnSpMk id="78" creationId="{A56012FD-74A8-4C91-B318-435CF2B71927}"/>
          </ac:cxnSpMkLst>
        </pc:cxnChg>
        <pc:cxnChg chg="add del">
          <ac:chgData name="chloe-may southway" userId="4c0dc31c8ae8ceba" providerId="LiveId" clId="{88F4A99F-1031-D543-8412-FABDA225B4A4}" dt="2019-11-18T18:26:45.068" v="3193" actId="26606"/>
          <ac:cxnSpMkLst>
            <pc:docMk/>
            <pc:sldMk cId="1354124515" sldId="263"/>
            <ac:cxnSpMk id="82" creationId="{C884B8F8-FDC9-498B-9960-5D7260AFCB03}"/>
          </ac:cxnSpMkLst>
        </pc:cxnChg>
        <pc:cxnChg chg="add del">
          <ac:chgData name="chloe-may southway" userId="4c0dc31c8ae8ceba" providerId="LiveId" clId="{88F4A99F-1031-D543-8412-FABDA225B4A4}" dt="2019-11-18T18:26:45.068" v="3193" actId="26606"/>
          <ac:cxnSpMkLst>
            <pc:docMk/>
            <pc:sldMk cId="1354124515" sldId="263"/>
            <ac:cxnSpMk id="88" creationId="{A24DAE64-2302-42EA-8239-F2F0775CA5AD}"/>
          </ac:cxnSpMkLst>
        </pc:cxnChg>
        <pc:cxnChg chg="add del">
          <ac:chgData name="chloe-may southway" userId="4c0dc31c8ae8ceba" providerId="LiveId" clId="{88F4A99F-1031-D543-8412-FABDA225B4A4}" dt="2019-11-18T18:28:28.646" v="3197" actId="26606"/>
          <ac:cxnSpMkLst>
            <pc:docMk/>
            <pc:sldMk cId="1354124515" sldId="263"/>
            <ac:cxnSpMk id="97" creationId="{8042755C-F24C-4D08-8E4C-E646382C3634}"/>
          </ac:cxnSpMkLst>
        </pc:cxnChg>
        <pc:cxnChg chg="add del">
          <ac:chgData name="chloe-may southway" userId="4c0dc31c8ae8ceba" providerId="LiveId" clId="{88F4A99F-1031-D543-8412-FABDA225B4A4}" dt="2019-11-18T18:28:28.646" v="3197" actId="26606"/>
          <ac:cxnSpMkLst>
            <pc:docMk/>
            <pc:sldMk cId="1354124515" sldId="263"/>
            <ac:cxnSpMk id="99" creationId="{63E94A00-1A92-47F4-9E2D-E51DFF9016D4}"/>
          </ac:cxnSpMkLst>
        </pc:cxnChg>
        <pc:cxnChg chg="add del">
          <ac:chgData name="chloe-may southway" userId="4c0dc31c8ae8ceba" providerId="LiveId" clId="{88F4A99F-1031-D543-8412-FABDA225B4A4}" dt="2019-11-18T18:28:28.646" v="3197" actId="26606"/>
          <ac:cxnSpMkLst>
            <pc:docMk/>
            <pc:sldMk cId="1354124515" sldId="263"/>
            <ac:cxnSpMk id="105" creationId="{9EBB0476-5CF0-4F44-8D68-5D42D7AEE43A}"/>
          </ac:cxnSpMkLst>
        </pc:cxnChg>
        <pc:cxnChg chg="add del">
          <ac:chgData name="chloe-may southway" userId="4c0dc31c8ae8ceba" providerId="LiveId" clId="{88F4A99F-1031-D543-8412-FABDA225B4A4}" dt="2019-11-18T18:28:28.646" v="3197" actId="26606"/>
          <ac:cxnSpMkLst>
            <pc:docMk/>
            <pc:sldMk cId="1354124515" sldId="263"/>
            <ac:cxnSpMk id="111" creationId="{FE1A49CE-B63D-457A-A180-1C883E1A63D2}"/>
          </ac:cxnSpMkLst>
        </pc:cxnChg>
        <pc:cxnChg chg="add del">
          <ac:chgData name="chloe-may southway" userId="4c0dc31c8ae8ceba" providerId="LiveId" clId="{88F4A99F-1031-D543-8412-FABDA225B4A4}" dt="2019-11-18T18:28:54.711" v="3214" actId="26606"/>
          <ac:cxnSpMkLst>
            <pc:docMk/>
            <pc:sldMk cId="1354124515" sldId="263"/>
            <ac:cxnSpMk id="118" creationId="{7FFB1710-F59A-4B72-91E4-53C2300B705D}"/>
          </ac:cxnSpMkLst>
        </pc:cxnChg>
        <pc:cxnChg chg="add del">
          <ac:chgData name="chloe-may southway" userId="4c0dc31c8ae8ceba" providerId="LiveId" clId="{88F4A99F-1031-D543-8412-FABDA225B4A4}" dt="2019-11-18T18:28:50.787" v="3209" actId="26606"/>
          <ac:cxnSpMkLst>
            <pc:docMk/>
            <pc:sldMk cId="1354124515" sldId="263"/>
            <ac:cxnSpMk id="122" creationId="{FBD463FC-4CA8-4FF4-85A3-AF9F4B98D210}"/>
          </ac:cxnSpMkLst>
        </pc:cxnChg>
        <pc:cxnChg chg="add del">
          <ac:chgData name="chloe-may southway" userId="4c0dc31c8ae8ceba" providerId="LiveId" clId="{88F4A99F-1031-D543-8412-FABDA225B4A4}" dt="2019-11-18T18:28:50.787" v="3209" actId="26606"/>
          <ac:cxnSpMkLst>
            <pc:docMk/>
            <pc:sldMk cId="1354124515" sldId="263"/>
            <ac:cxnSpMk id="124" creationId="{BECF35C3-8B44-4F4B-BD25-4C01823DB22A}"/>
          </ac:cxnSpMkLst>
        </pc:cxnChg>
        <pc:cxnChg chg="add del">
          <ac:chgData name="chloe-may southway" userId="4c0dc31c8ae8ceba" providerId="LiveId" clId="{88F4A99F-1031-D543-8412-FABDA225B4A4}" dt="2019-11-18T18:28:43.716" v="3201" actId="26606"/>
          <ac:cxnSpMkLst>
            <pc:docMk/>
            <pc:sldMk cId="1354124515" sldId="263"/>
            <ac:cxnSpMk id="127" creationId="{1C7D2BA4-4B7A-4596-8BCC-5CF715423894}"/>
          </ac:cxnSpMkLst>
        </pc:cxnChg>
        <pc:cxnChg chg="add del">
          <ac:chgData name="chloe-may southway" userId="4c0dc31c8ae8ceba" providerId="LiveId" clId="{88F4A99F-1031-D543-8412-FABDA225B4A4}" dt="2019-11-18T18:28:43.716" v="3201" actId="26606"/>
          <ac:cxnSpMkLst>
            <pc:docMk/>
            <pc:sldMk cId="1354124515" sldId="263"/>
            <ac:cxnSpMk id="129" creationId="{C9D4B225-18E9-4C5B-94D8-2ABE6D161E4A}"/>
          </ac:cxnSpMkLst>
        </pc:cxnChg>
        <pc:cxnChg chg="add del">
          <ac:chgData name="chloe-may southway" userId="4c0dc31c8ae8ceba" providerId="LiveId" clId="{88F4A99F-1031-D543-8412-FABDA225B4A4}" dt="2019-11-18T18:28:50.787" v="3209" actId="26606"/>
          <ac:cxnSpMkLst>
            <pc:docMk/>
            <pc:sldMk cId="1354124515" sldId="263"/>
            <ac:cxnSpMk id="130" creationId="{EE68D41B-9286-479F-9AB7-678C8E348D71}"/>
          </ac:cxnSpMkLst>
        </pc:cxnChg>
        <pc:cxnChg chg="add del">
          <ac:chgData name="chloe-may southway" userId="4c0dc31c8ae8ceba" providerId="LiveId" clId="{88F4A99F-1031-D543-8412-FABDA225B4A4}" dt="2019-11-18T18:28:43.716" v="3201" actId="26606"/>
          <ac:cxnSpMkLst>
            <pc:docMk/>
            <pc:sldMk cId="1354124515" sldId="263"/>
            <ac:cxnSpMk id="139" creationId="{D33AC32D-5F44-45F7-A0BD-7C11A86BED57}"/>
          </ac:cxnSpMkLst>
        </pc:cxnChg>
        <pc:cxnChg chg="add del">
          <ac:chgData name="chloe-may southway" userId="4c0dc31c8ae8ceba" providerId="LiveId" clId="{88F4A99F-1031-D543-8412-FABDA225B4A4}" dt="2019-11-18T18:28:50.787" v="3209" actId="26606"/>
          <ac:cxnSpMkLst>
            <pc:docMk/>
            <pc:sldMk cId="1354124515" sldId="263"/>
            <ac:cxnSpMk id="142" creationId="{CF8B8C81-54DC-4AF5-B682-3A2C70A6B55C}"/>
          </ac:cxnSpMkLst>
        </pc:cxnChg>
        <pc:cxnChg chg="add del">
          <ac:chgData name="chloe-may southway" userId="4c0dc31c8ae8ceba" providerId="LiveId" clId="{88F4A99F-1031-D543-8412-FABDA225B4A4}" dt="2019-11-18T18:28:45.401" v="3203" actId="26606"/>
          <ac:cxnSpMkLst>
            <pc:docMk/>
            <pc:sldMk cId="1354124515" sldId="263"/>
            <ac:cxnSpMk id="145" creationId="{1C7D2BA4-4B7A-4596-8BCC-5CF715423894}"/>
          </ac:cxnSpMkLst>
        </pc:cxnChg>
        <pc:cxnChg chg="add del">
          <ac:chgData name="chloe-may southway" userId="4c0dc31c8ae8ceba" providerId="LiveId" clId="{88F4A99F-1031-D543-8412-FABDA225B4A4}" dt="2019-11-18T18:28:45.401" v="3203" actId="26606"/>
          <ac:cxnSpMkLst>
            <pc:docMk/>
            <pc:sldMk cId="1354124515" sldId="263"/>
            <ac:cxnSpMk id="146" creationId="{C9D4B225-18E9-4C5B-94D8-2ABE6D161E4A}"/>
          </ac:cxnSpMkLst>
        </pc:cxnChg>
        <pc:cxnChg chg="add del">
          <ac:chgData name="chloe-may southway" userId="4c0dc31c8ae8ceba" providerId="LiveId" clId="{88F4A99F-1031-D543-8412-FABDA225B4A4}" dt="2019-11-18T18:28:45.401" v="3203" actId="26606"/>
          <ac:cxnSpMkLst>
            <pc:docMk/>
            <pc:sldMk cId="1354124515" sldId="263"/>
            <ac:cxnSpMk id="148" creationId="{B7582E73-8B46-4A0E-944E-58357C80883F}"/>
          </ac:cxnSpMkLst>
        </pc:cxnChg>
        <pc:cxnChg chg="add del">
          <ac:chgData name="chloe-may southway" userId="4c0dc31c8ae8ceba" providerId="LiveId" clId="{88F4A99F-1031-D543-8412-FABDA225B4A4}" dt="2019-11-18T18:28:47.519" v="3205" actId="26606"/>
          <ac:cxnSpMkLst>
            <pc:docMk/>
            <pc:sldMk cId="1354124515" sldId="263"/>
            <ac:cxnSpMk id="152" creationId="{1C7D2BA4-4B7A-4596-8BCC-5CF715423894}"/>
          </ac:cxnSpMkLst>
        </pc:cxnChg>
        <pc:cxnChg chg="add del">
          <ac:chgData name="chloe-may southway" userId="4c0dc31c8ae8ceba" providerId="LiveId" clId="{88F4A99F-1031-D543-8412-FABDA225B4A4}" dt="2019-11-18T18:28:47.519" v="3205" actId="26606"/>
          <ac:cxnSpMkLst>
            <pc:docMk/>
            <pc:sldMk cId="1354124515" sldId="263"/>
            <ac:cxnSpMk id="153" creationId="{C9D4B225-18E9-4C5B-94D8-2ABE6D161E4A}"/>
          </ac:cxnSpMkLst>
        </pc:cxnChg>
        <pc:cxnChg chg="add del">
          <ac:chgData name="chloe-may southway" userId="4c0dc31c8ae8ceba" providerId="LiveId" clId="{88F4A99F-1031-D543-8412-FABDA225B4A4}" dt="2019-11-18T18:28:54.542" v="3213" actId="26606"/>
          <ac:cxnSpMkLst>
            <pc:docMk/>
            <pc:sldMk cId="1354124515" sldId="263"/>
            <ac:cxnSpMk id="156" creationId="{1C7D2BA4-4B7A-4596-8BCC-5CF715423894}"/>
          </ac:cxnSpMkLst>
        </pc:cxnChg>
        <pc:cxnChg chg="add del">
          <ac:chgData name="chloe-may southway" userId="4c0dc31c8ae8ceba" providerId="LiveId" clId="{88F4A99F-1031-D543-8412-FABDA225B4A4}" dt="2019-11-18T18:28:54.542" v="3213" actId="26606"/>
          <ac:cxnSpMkLst>
            <pc:docMk/>
            <pc:sldMk cId="1354124515" sldId="263"/>
            <ac:cxnSpMk id="157" creationId="{C9D4B225-18E9-4C5B-94D8-2ABE6D161E4A}"/>
          </ac:cxnSpMkLst>
        </pc:cxnChg>
        <pc:cxnChg chg="add del">
          <ac:chgData name="chloe-may southway" userId="4c0dc31c8ae8ceba" providerId="LiveId" clId="{88F4A99F-1031-D543-8412-FABDA225B4A4}" dt="2019-11-18T18:29:02.855" v="3215" actId="26606"/>
          <ac:cxnSpMkLst>
            <pc:docMk/>
            <pc:sldMk cId="1354124515" sldId="263"/>
            <ac:cxnSpMk id="164" creationId="{1C7D2BA4-4B7A-4596-8BCC-5CF715423894}"/>
          </ac:cxnSpMkLst>
        </pc:cxnChg>
        <pc:cxnChg chg="add del">
          <ac:chgData name="chloe-may southway" userId="4c0dc31c8ae8ceba" providerId="LiveId" clId="{88F4A99F-1031-D543-8412-FABDA225B4A4}" dt="2019-11-18T18:29:02.855" v="3215" actId="26606"/>
          <ac:cxnSpMkLst>
            <pc:docMk/>
            <pc:sldMk cId="1354124515" sldId="263"/>
            <ac:cxnSpMk id="165" creationId="{C9D4B225-18E9-4C5B-94D8-2ABE6D161E4A}"/>
          </ac:cxnSpMkLst>
        </pc:cxnChg>
        <pc:cxnChg chg="add del">
          <ac:chgData name="chloe-may southway" userId="4c0dc31c8ae8ceba" providerId="LiveId" clId="{88F4A99F-1031-D543-8412-FABDA225B4A4}" dt="2019-11-18T18:29:02.855" v="3215" actId="26606"/>
          <ac:cxnSpMkLst>
            <pc:docMk/>
            <pc:sldMk cId="1354124515" sldId="263"/>
            <ac:cxnSpMk id="170" creationId="{D33AC32D-5F44-45F7-A0BD-7C11A86BED57}"/>
          </ac:cxnSpMkLst>
        </pc:cxnChg>
        <pc:cxnChg chg="add del">
          <ac:chgData name="chloe-may southway" userId="4c0dc31c8ae8ceba" providerId="LiveId" clId="{88F4A99F-1031-D543-8412-FABDA225B4A4}" dt="2019-11-18T18:30:19.655" v="3245" actId="26606"/>
          <ac:cxnSpMkLst>
            <pc:docMk/>
            <pc:sldMk cId="1354124515" sldId="263"/>
            <ac:cxnSpMk id="173" creationId="{1C7D2BA4-4B7A-4596-8BCC-5CF715423894}"/>
          </ac:cxnSpMkLst>
        </pc:cxnChg>
        <pc:cxnChg chg="add del">
          <ac:chgData name="chloe-may southway" userId="4c0dc31c8ae8ceba" providerId="LiveId" clId="{88F4A99F-1031-D543-8412-FABDA225B4A4}" dt="2019-11-18T18:30:19.655" v="3245" actId="26606"/>
          <ac:cxnSpMkLst>
            <pc:docMk/>
            <pc:sldMk cId="1354124515" sldId="263"/>
            <ac:cxnSpMk id="174" creationId="{4977F1E1-2B6F-4BB6-899F-67D8764D83C5}"/>
          </ac:cxnSpMkLst>
        </pc:cxnChg>
        <pc:cxnChg chg="add del">
          <ac:chgData name="chloe-may southway" userId="4c0dc31c8ae8ceba" providerId="LiveId" clId="{88F4A99F-1031-D543-8412-FABDA225B4A4}" dt="2019-11-18T18:30:19.655" v="3245" actId="26606"/>
          <ac:cxnSpMkLst>
            <pc:docMk/>
            <pc:sldMk cId="1354124515" sldId="263"/>
            <ac:cxnSpMk id="176" creationId="{580B8A35-DEA7-4D43-9DF8-90B4681D0FAD}"/>
          </ac:cxnSpMkLst>
        </pc:cxnChg>
        <pc:cxnChg chg="add del">
          <ac:chgData name="chloe-may southway" userId="4c0dc31c8ae8ceba" providerId="LiveId" clId="{88F4A99F-1031-D543-8412-FABDA225B4A4}" dt="2019-11-18T18:29:35.907" v="3222" actId="26606"/>
          <ac:cxnSpMkLst>
            <pc:docMk/>
            <pc:sldMk cId="1354124515" sldId="263"/>
            <ac:cxnSpMk id="185" creationId="{1C7D2BA4-4B7A-4596-8BCC-5CF715423894}"/>
          </ac:cxnSpMkLst>
        </pc:cxnChg>
        <pc:cxnChg chg="add del">
          <ac:chgData name="chloe-may southway" userId="4c0dc31c8ae8ceba" providerId="LiveId" clId="{88F4A99F-1031-D543-8412-FABDA225B4A4}" dt="2019-11-18T18:29:35.907" v="3222" actId="26606"/>
          <ac:cxnSpMkLst>
            <pc:docMk/>
            <pc:sldMk cId="1354124515" sldId="263"/>
            <ac:cxnSpMk id="187" creationId="{C9D4B225-18E9-4C5B-94D8-2ABE6D161E4A}"/>
          </ac:cxnSpMkLst>
        </pc:cxnChg>
        <pc:cxnChg chg="add del">
          <ac:chgData name="chloe-may southway" userId="4c0dc31c8ae8ceba" providerId="LiveId" clId="{88F4A99F-1031-D543-8412-FABDA225B4A4}" dt="2019-11-18T18:29:35.907" v="3222" actId="26606"/>
          <ac:cxnSpMkLst>
            <pc:docMk/>
            <pc:sldMk cId="1354124515" sldId="263"/>
            <ac:cxnSpMk id="197" creationId="{D33AC32D-5F44-45F7-A0BD-7C11A86BED57}"/>
          </ac:cxnSpMkLst>
        </pc:cxnChg>
        <pc:cxnChg chg="add del">
          <ac:chgData name="chloe-may southway" userId="4c0dc31c8ae8ceba" providerId="LiveId" clId="{88F4A99F-1031-D543-8412-FABDA225B4A4}" dt="2019-11-18T18:29:37.596" v="3224" actId="26606"/>
          <ac:cxnSpMkLst>
            <pc:docMk/>
            <pc:sldMk cId="1354124515" sldId="263"/>
            <ac:cxnSpMk id="203" creationId="{1C7D2BA4-4B7A-4596-8BCC-5CF715423894}"/>
          </ac:cxnSpMkLst>
        </pc:cxnChg>
        <pc:cxnChg chg="add del">
          <ac:chgData name="chloe-may southway" userId="4c0dc31c8ae8ceba" providerId="LiveId" clId="{88F4A99F-1031-D543-8412-FABDA225B4A4}" dt="2019-11-18T18:29:37.596" v="3224" actId="26606"/>
          <ac:cxnSpMkLst>
            <pc:docMk/>
            <pc:sldMk cId="1354124515" sldId="263"/>
            <ac:cxnSpMk id="204" creationId="{C9D4B225-18E9-4C5B-94D8-2ABE6D161E4A}"/>
          </ac:cxnSpMkLst>
        </pc:cxnChg>
        <pc:cxnChg chg="add del">
          <ac:chgData name="chloe-may southway" userId="4c0dc31c8ae8ceba" providerId="LiveId" clId="{88F4A99F-1031-D543-8412-FABDA225B4A4}" dt="2019-11-18T18:29:37.596" v="3224" actId="26606"/>
          <ac:cxnSpMkLst>
            <pc:docMk/>
            <pc:sldMk cId="1354124515" sldId="263"/>
            <ac:cxnSpMk id="206" creationId="{8E83266B-97F8-4AB9-818F-3A70E8D8580D}"/>
          </ac:cxnSpMkLst>
        </pc:cxnChg>
        <pc:cxnChg chg="add del">
          <ac:chgData name="chloe-may southway" userId="4c0dc31c8ae8ceba" providerId="LiveId" clId="{88F4A99F-1031-D543-8412-FABDA225B4A4}" dt="2019-11-18T18:29:39.633" v="3226" actId="26606"/>
          <ac:cxnSpMkLst>
            <pc:docMk/>
            <pc:sldMk cId="1354124515" sldId="263"/>
            <ac:cxnSpMk id="210" creationId="{1C7D2BA4-4B7A-4596-8BCC-5CF715423894}"/>
          </ac:cxnSpMkLst>
        </pc:cxnChg>
        <pc:cxnChg chg="add del">
          <ac:chgData name="chloe-may southway" userId="4c0dc31c8ae8ceba" providerId="LiveId" clId="{88F4A99F-1031-D543-8412-FABDA225B4A4}" dt="2019-11-18T18:29:39.633" v="3226" actId="26606"/>
          <ac:cxnSpMkLst>
            <pc:docMk/>
            <pc:sldMk cId="1354124515" sldId="263"/>
            <ac:cxnSpMk id="211" creationId="{C9D4B225-18E9-4C5B-94D8-2ABE6D161E4A}"/>
          </ac:cxnSpMkLst>
        </pc:cxnChg>
        <pc:cxnChg chg="add del">
          <ac:chgData name="chloe-may southway" userId="4c0dc31c8ae8ceba" providerId="LiveId" clId="{88F4A99F-1031-D543-8412-FABDA225B4A4}" dt="2019-11-18T18:29:39.633" v="3226" actId="26606"/>
          <ac:cxnSpMkLst>
            <pc:docMk/>
            <pc:sldMk cId="1354124515" sldId="263"/>
            <ac:cxnSpMk id="213" creationId="{B7582E73-8B46-4A0E-944E-58357C80883F}"/>
          </ac:cxnSpMkLst>
        </pc:cxnChg>
        <pc:cxnChg chg="add del">
          <ac:chgData name="chloe-may southway" userId="4c0dc31c8ae8ceba" providerId="LiveId" clId="{88F4A99F-1031-D543-8412-FABDA225B4A4}" dt="2019-11-18T18:29:41.146" v="3228" actId="26606"/>
          <ac:cxnSpMkLst>
            <pc:docMk/>
            <pc:sldMk cId="1354124515" sldId="263"/>
            <ac:cxnSpMk id="217" creationId="{1C7D2BA4-4B7A-4596-8BCC-5CF715423894}"/>
          </ac:cxnSpMkLst>
        </pc:cxnChg>
        <pc:cxnChg chg="add del">
          <ac:chgData name="chloe-may southway" userId="4c0dc31c8ae8ceba" providerId="LiveId" clId="{88F4A99F-1031-D543-8412-FABDA225B4A4}" dt="2019-11-18T18:29:41.146" v="3228" actId="26606"/>
          <ac:cxnSpMkLst>
            <pc:docMk/>
            <pc:sldMk cId="1354124515" sldId="263"/>
            <ac:cxnSpMk id="218" creationId="{C9D4B225-18E9-4C5B-94D8-2ABE6D161E4A}"/>
          </ac:cxnSpMkLst>
        </pc:cxnChg>
        <pc:cxnChg chg="add del">
          <ac:chgData name="chloe-may southway" userId="4c0dc31c8ae8ceba" providerId="LiveId" clId="{88F4A99F-1031-D543-8412-FABDA225B4A4}" dt="2019-11-18T18:29:41.146" v="3228" actId="26606"/>
          <ac:cxnSpMkLst>
            <pc:docMk/>
            <pc:sldMk cId="1354124515" sldId="263"/>
            <ac:cxnSpMk id="223" creationId="{D33AC32D-5F44-45F7-A0BD-7C11A86BED57}"/>
          </ac:cxnSpMkLst>
        </pc:cxnChg>
        <pc:cxnChg chg="add del">
          <ac:chgData name="chloe-may southway" userId="4c0dc31c8ae8ceba" providerId="LiveId" clId="{88F4A99F-1031-D543-8412-FABDA225B4A4}" dt="2019-11-18T18:29:43.085" v="3230" actId="26606"/>
          <ac:cxnSpMkLst>
            <pc:docMk/>
            <pc:sldMk cId="1354124515" sldId="263"/>
            <ac:cxnSpMk id="228" creationId="{1C7D2BA4-4B7A-4596-8BCC-5CF715423894}"/>
          </ac:cxnSpMkLst>
        </pc:cxnChg>
        <pc:cxnChg chg="add del">
          <ac:chgData name="chloe-may southway" userId="4c0dc31c8ae8ceba" providerId="LiveId" clId="{88F4A99F-1031-D543-8412-FABDA225B4A4}" dt="2019-11-18T18:29:43.085" v="3230" actId="26606"/>
          <ac:cxnSpMkLst>
            <pc:docMk/>
            <pc:sldMk cId="1354124515" sldId="263"/>
            <ac:cxnSpMk id="229" creationId="{C9D4B225-18E9-4C5B-94D8-2ABE6D161E4A}"/>
          </ac:cxnSpMkLst>
        </pc:cxnChg>
        <pc:cxnChg chg="add del">
          <ac:chgData name="chloe-may southway" userId="4c0dc31c8ae8ceba" providerId="LiveId" clId="{88F4A99F-1031-D543-8412-FABDA225B4A4}" dt="2019-11-18T18:29:43.085" v="3230" actId="26606"/>
          <ac:cxnSpMkLst>
            <pc:docMk/>
            <pc:sldMk cId="1354124515" sldId="263"/>
            <ac:cxnSpMk id="231" creationId="{17FD20E5-30AF-47B9-9256-2E8E904CBBC1}"/>
          </ac:cxnSpMkLst>
        </pc:cxnChg>
        <pc:cxnChg chg="add del">
          <ac:chgData name="chloe-may southway" userId="4c0dc31c8ae8ceba" providerId="LiveId" clId="{88F4A99F-1031-D543-8412-FABDA225B4A4}" dt="2019-11-18T18:29:43.085" v="3230" actId="26606"/>
          <ac:cxnSpMkLst>
            <pc:docMk/>
            <pc:sldMk cId="1354124515" sldId="263"/>
            <ac:cxnSpMk id="234" creationId="{078A367A-3E83-4B48-A0F7-43FBE33328F5}"/>
          </ac:cxnSpMkLst>
        </pc:cxnChg>
        <pc:cxnChg chg="add del">
          <ac:chgData name="chloe-may southway" userId="4c0dc31c8ae8ceba" providerId="LiveId" clId="{88F4A99F-1031-D543-8412-FABDA225B4A4}" dt="2019-11-18T18:29:44.821" v="3232" actId="26606"/>
          <ac:cxnSpMkLst>
            <pc:docMk/>
            <pc:sldMk cId="1354124515" sldId="263"/>
            <ac:cxnSpMk id="238" creationId="{FBD463FC-4CA8-4FF4-85A3-AF9F4B98D210}"/>
          </ac:cxnSpMkLst>
        </pc:cxnChg>
        <pc:cxnChg chg="add del">
          <ac:chgData name="chloe-may southway" userId="4c0dc31c8ae8ceba" providerId="LiveId" clId="{88F4A99F-1031-D543-8412-FABDA225B4A4}" dt="2019-11-18T18:29:44.821" v="3232" actId="26606"/>
          <ac:cxnSpMkLst>
            <pc:docMk/>
            <pc:sldMk cId="1354124515" sldId="263"/>
            <ac:cxnSpMk id="239" creationId="{BECF35C3-8B44-4F4B-BD25-4C01823DB22A}"/>
          </ac:cxnSpMkLst>
        </pc:cxnChg>
        <pc:cxnChg chg="add del">
          <ac:chgData name="chloe-may southway" userId="4c0dc31c8ae8ceba" providerId="LiveId" clId="{88F4A99F-1031-D543-8412-FABDA225B4A4}" dt="2019-11-18T18:29:44.821" v="3232" actId="26606"/>
          <ac:cxnSpMkLst>
            <pc:docMk/>
            <pc:sldMk cId="1354124515" sldId="263"/>
            <ac:cxnSpMk id="242" creationId="{EE68D41B-9286-479F-9AB7-678C8E348D71}"/>
          </ac:cxnSpMkLst>
        </pc:cxnChg>
        <pc:cxnChg chg="add del">
          <ac:chgData name="chloe-may southway" userId="4c0dc31c8ae8ceba" providerId="LiveId" clId="{88F4A99F-1031-D543-8412-FABDA225B4A4}" dt="2019-11-18T18:29:44.821" v="3232" actId="26606"/>
          <ac:cxnSpMkLst>
            <pc:docMk/>
            <pc:sldMk cId="1354124515" sldId="263"/>
            <ac:cxnSpMk id="247" creationId="{CF8B8C81-54DC-4AF5-B682-3A2C70A6B55C}"/>
          </ac:cxnSpMkLst>
        </pc:cxnChg>
        <pc:cxnChg chg="add del">
          <ac:chgData name="chloe-may southway" userId="4c0dc31c8ae8ceba" providerId="LiveId" clId="{88F4A99F-1031-D543-8412-FABDA225B4A4}" dt="2019-11-18T18:29:46.763" v="3234" actId="26606"/>
          <ac:cxnSpMkLst>
            <pc:docMk/>
            <pc:sldMk cId="1354124515" sldId="263"/>
            <ac:cxnSpMk id="251" creationId="{1C7D2BA4-4B7A-4596-8BCC-5CF715423894}"/>
          </ac:cxnSpMkLst>
        </pc:cxnChg>
        <pc:cxnChg chg="add del">
          <ac:chgData name="chloe-may southway" userId="4c0dc31c8ae8ceba" providerId="LiveId" clId="{88F4A99F-1031-D543-8412-FABDA225B4A4}" dt="2019-11-18T18:29:46.763" v="3234" actId="26606"/>
          <ac:cxnSpMkLst>
            <pc:docMk/>
            <pc:sldMk cId="1354124515" sldId="263"/>
            <ac:cxnSpMk id="252" creationId="{C9D4B225-18E9-4C5B-94D8-2ABE6D161E4A}"/>
          </ac:cxnSpMkLst>
        </pc:cxnChg>
        <pc:cxnChg chg="add del">
          <ac:chgData name="chloe-may southway" userId="4c0dc31c8ae8ceba" providerId="LiveId" clId="{88F4A99F-1031-D543-8412-FABDA225B4A4}" dt="2019-11-18T18:29:51.928" v="3236" actId="26606"/>
          <ac:cxnSpMkLst>
            <pc:docMk/>
            <pc:sldMk cId="1354124515" sldId="263"/>
            <ac:cxnSpMk id="258" creationId="{FBD463FC-4CA8-4FF4-85A3-AF9F4B98D210}"/>
          </ac:cxnSpMkLst>
        </pc:cxnChg>
        <pc:cxnChg chg="add del">
          <ac:chgData name="chloe-may southway" userId="4c0dc31c8ae8ceba" providerId="LiveId" clId="{88F4A99F-1031-D543-8412-FABDA225B4A4}" dt="2019-11-18T18:29:51.928" v="3236" actId="26606"/>
          <ac:cxnSpMkLst>
            <pc:docMk/>
            <pc:sldMk cId="1354124515" sldId="263"/>
            <ac:cxnSpMk id="259" creationId="{BECF35C3-8B44-4F4B-BD25-4C01823DB22A}"/>
          </ac:cxnSpMkLst>
        </pc:cxnChg>
        <pc:cxnChg chg="add del">
          <ac:chgData name="chloe-may southway" userId="4c0dc31c8ae8ceba" providerId="LiveId" clId="{88F4A99F-1031-D543-8412-FABDA225B4A4}" dt="2019-11-18T18:29:51.928" v="3236" actId="26606"/>
          <ac:cxnSpMkLst>
            <pc:docMk/>
            <pc:sldMk cId="1354124515" sldId="263"/>
            <ac:cxnSpMk id="262" creationId="{FA6123F2-4B61-414F-A7E5-5B7828EACAE2}"/>
          </ac:cxnSpMkLst>
        </pc:cxnChg>
        <pc:cxnChg chg="add del">
          <ac:chgData name="chloe-may southway" userId="4c0dc31c8ae8ceba" providerId="LiveId" clId="{88F4A99F-1031-D543-8412-FABDA225B4A4}" dt="2019-11-18T18:29:51.928" v="3236" actId="26606"/>
          <ac:cxnSpMkLst>
            <pc:docMk/>
            <pc:sldMk cId="1354124515" sldId="263"/>
            <ac:cxnSpMk id="264" creationId="{FCDDCDFB-696D-4FDF-9B58-24F71B7C37BC}"/>
          </ac:cxnSpMkLst>
        </pc:cxnChg>
        <pc:cxnChg chg="add del">
          <ac:chgData name="chloe-may southway" userId="4c0dc31c8ae8ceba" providerId="LiveId" clId="{88F4A99F-1031-D543-8412-FABDA225B4A4}" dt="2019-11-18T18:29:53.630" v="3238" actId="26606"/>
          <ac:cxnSpMkLst>
            <pc:docMk/>
            <pc:sldMk cId="1354124515" sldId="263"/>
            <ac:cxnSpMk id="268" creationId="{1C7D2BA4-4B7A-4596-8BCC-5CF715423894}"/>
          </ac:cxnSpMkLst>
        </pc:cxnChg>
        <pc:cxnChg chg="add del">
          <ac:chgData name="chloe-may southway" userId="4c0dc31c8ae8ceba" providerId="LiveId" clId="{88F4A99F-1031-D543-8412-FABDA225B4A4}" dt="2019-11-18T18:29:53.630" v="3238" actId="26606"/>
          <ac:cxnSpMkLst>
            <pc:docMk/>
            <pc:sldMk cId="1354124515" sldId="263"/>
            <ac:cxnSpMk id="269" creationId="{C9D4B225-18E9-4C5B-94D8-2ABE6D161E4A}"/>
          </ac:cxnSpMkLst>
        </pc:cxnChg>
        <pc:cxnChg chg="add del">
          <ac:chgData name="chloe-may southway" userId="4c0dc31c8ae8ceba" providerId="LiveId" clId="{88F4A99F-1031-D543-8412-FABDA225B4A4}" dt="2019-11-18T18:29:55.459" v="3240" actId="26606"/>
          <ac:cxnSpMkLst>
            <pc:docMk/>
            <pc:sldMk cId="1354124515" sldId="263"/>
            <ac:cxnSpMk id="275" creationId="{FBD463FC-4CA8-4FF4-85A3-AF9F4B98D210}"/>
          </ac:cxnSpMkLst>
        </pc:cxnChg>
        <pc:cxnChg chg="add del">
          <ac:chgData name="chloe-may southway" userId="4c0dc31c8ae8ceba" providerId="LiveId" clId="{88F4A99F-1031-D543-8412-FABDA225B4A4}" dt="2019-11-18T18:29:55.459" v="3240" actId="26606"/>
          <ac:cxnSpMkLst>
            <pc:docMk/>
            <pc:sldMk cId="1354124515" sldId="263"/>
            <ac:cxnSpMk id="276" creationId="{BECF35C3-8B44-4F4B-BD25-4C01823DB22A}"/>
          </ac:cxnSpMkLst>
        </pc:cxnChg>
        <pc:cxnChg chg="add del">
          <ac:chgData name="chloe-may southway" userId="4c0dc31c8ae8ceba" providerId="LiveId" clId="{88F4A99F-1031-D543-8412-FABDA225B4A4}" dt="2019-11-18T18:29:55.459" v="3240" actId="26606"/>
          <ac:cxnSpMkLst>
            <pc:docMk/>
            <pc:sldMk cId="1354124515" sldId="263"/>
            <ac:cxnSpMk id="279" creationId="{EE68D41B-9286-479F-9AB7-678C8E348D71}"/>
          </ac:cxnSpMkLst>
        </pc:cxnChg>
        <pc:cxnChg chg="add del">
          <ac:chgData name="chloe-may southway" userId="4c0dc31c8ae8ceba" providerId="LiveId" clId="{88F4A99F-1031-D543-8412-FABDA225B4A4}" dt="2019-11-18T18:29:55.459" v="3240" actId="26606"/>
          <ac:cxnSpMkLst>
            <pc:docMk/>
            <pc:sldMk cId="1354124515" sldId="263"/>
            <ac:cxnSpMk id="284" creationId="{CF8B8C81-54DC-4AF5-B682-3A2C70A6B55C}"/>
          </ac:cxnSpMkLst>
        </pc:cxnChg>
        <pc:cxnChg chg="add del">
          <ac:chgData name="chloe-may southway" userId="4c0dc31c8ae8ceba" providerId="LiveId" clId="{88F4A99F-1031-D543-8412-FABDA225B4A4}" dt="2019-11-18T18:30:13.623" v="3242" actId="26606"/>
          <ac:cxnSpMkLst>
            <pc:docMk/>
            <pc:sldMk cId="1354124515" sldId="263"/>
            <ac:cxnSpMk id="288" creationId="{1C7D2BA4-4B7A-4596-8BCC-5CF715423894}"/>
          </ac:cxnSpMkLst>
        </pc:cxnChg>
        <pc:cxnChg chg="add del">
          <ac:chgData name="chloe-may southway" userId="4c0dc31c8ae8ceba" providerId="LiveId" clId="{88F4A99F-1031-D543-8412-FABDA225B4A4}" dt="2019-11-18T18:30:13.623" v="3242" actId="26606"/>
          <ac:cxnSpMkLst>
            <pc:docMk/>
            <pc:sldMk cId="1354124515" sldId="263"/>
            <ac:cxnSpMk id="289" creationId="{C9D4B225-18E9-4C5B-94D8-2ABE6D161E4A}"/>
          </ac:cxnSpMkLst>
        </pc:cxnChg>
        <pc:cxnChg chg="add del">
          <ac:chgData name="chloe-may southway" userId="4c0dc31c8ae8ceba" providerId="LiveId" clId="{88F4A99F-1031-D543-8412-FABDA225B4A4}" dt="2019-11-18T18:30:13.623" v="3242" actId="26606"/>
          <ac:cxnSpMkLst>
            <pc:docMk/>
            <pc:sldMk cId="1354124515" sldId="263"/>
            <ac:cxnSpMk id="291" creationId="{8E83266B-97F8-4AB9-818F-3A70E8D8580D}"/>
          </ac:cxnSpMkLst>
        </pc:cxnChg>
        <pc:cxnChg chg="add del">
          <ac:chgData name="chloe-may southway" userId="4c0dc31c8ae8ceba" providerId="LiveId" clId="{88F4A99F-1031-D543-8412-FABDA225B4A4}" dt="2019-11-18T18:30:19.482" v="3244" actId="26606"/>
          <ac:cxnSpMkLst>
            <pc:docMk/>
            <pc:sldMk cId="1354124515" sldId="263"/>
            <ac:cxnSpMk id="295" creationId="{1C7D2BA4-4B7A-4596-8BCC-5CF715423894}"/>
          </ac:cxnSpMkLst>
        </pc:cxnChg>
        <pc:cxnChg chg="add del">
          <ac:chgData name="chloe-may southway" userId="4c0dc31c8ae8ceba" providerId="LiveId" clId="{88F4A99F-1031-D543-8412-FABDA225B4A4}" dt="2019-11-18T18:30:19.482" v="3244" actId="26606"/>
          <ac:cxnSpMkLst>
            <pc:docMk/>
            <pc:sldMk cId="1354124515" sldId="263"/>
            <ac:cxnSpMk id="296" creationId="{C9D4B225-18E9-4C5B-94D8-2ABE6D161E4A}"/>
          </ac:cxnSpMkLst>
        </pc:cxnChg>
        <pc:cxnChg chg="add del">
          <ac:chgData name="chloe-may southway" userId="4c0dc31c8ae8ceba" providerId="LiveId" clId="{88F4A99F-1031-D543-8412-FABDA225B4A4}" dt="2019-11-18T18:30:19.482" v="3244" actId="26606"/>
          <ac:cxnSpMkLst>
            <pc:docMk/>
            <pc:sldMk cId="1354124515" sldId="263"/>
            <ac:cxnSpMk id="301" creationId="{D33AC32D-5F44-45F7-A0BD-7C11A86BED57}"/>
          </ac:cxnSpMkLst>
        </pc:cxnChg>
        <pc:cxnChg chg="add del">
          <ac:chgData name="chloe-may southway" userId="4c0dc31c8ae8ceba" providerId="LiveId" clId="{88F4A99F-1031-D543-8412-FABDA225B4A4}" dt="2019-11-18T18:40:47.858" v="3445" actId="26606"/>
          <ac:cxnSpMkLst>
            <pc:docMk/>
            <pc:sldMk cId="1354124515" sldId="263"/>
            <ac:cxnSpMk id="306" creationId="{1C7D2BA4-4B7A-4596-8BCC-5CF715423894}"/>
          </ac:cxnSpMkLst>
        </pc:cxnChg>
        <pc:cxnChg chg="add del">
          <ac:chgData name="chloe-may southway" userId="4c0dc31c8ae8ceba" providerId="LiveId" clId="{88F4A99F-1031-D543-8412-FABDA225B4A4}" dt="2019-11-18T18:40:47.858" v="3445" actId="26606"/>
          <ac:cxnSpMkLst>
            <pc:docMk/>
            <pc:sldMk cId="1354124515" sldId="263"/>
            <ac:cxnSpMk id="307" creationId="{C9D4B225-18E9-4C5B-94D8-2ABE6D161E4A}"/>
          </ac:cxnSpMkLst>
        </pc:cxnChg>
        <pc:cxnChg chg="add del">
          <ac:chgData name="chloe-may southway" userId="4c0dc31c8ae8ceba" providerId="LiveId" clId="{88F4A99F-1031-D543-8412-FABDA225B4A4}" dt="2019-11-18T18:40:47.858" v="3445" actId="26606"/>
          <ac:cxnSpMkLst>
            <pc:docMk/>
            <pc:sldMk cId="1354124515" sldId="263"/>
            <ac:cxnSpMk id="309" creationId="{8E83266B-97F8-4AB9-818F-3A70E8D8580D}"/>
          </ac:cxnSpMkLst>
        </pc:cxnChg>
        <pc:cxnChg chg="add del">
          <ac:chgData name="chloe-may southway" userId="4c0dc31c8ae8ceba" providerId="LiveId" clId="{88F4A99F-1031-D543-8412-FABDA225B4A4}" dt="2019-11-18T18:40:37.024" v="3432" actId="26606"/>
          <ac:cxnSpMkLst>
            <pc:docMk/>
            <pc:sldMk cId="1354124515" sldId="263"/>
            <ac:cxnSpMk id="313" creationId="{1C7D2BA4-4B7A-4596-8BCC-5CF715423894}"/>
          </ac:cxnSpMkLst>
        </pc:cxnChg>
        <pc:cxnChg chg="add del">
          <ac:chgData name="chloe-may southway" userId="4c0dc31c8ae8ceba" providerId="LiveId" clId="{88F4A99F-1031-D543-8412-FABDA225B4A4}" dt="2019-11-18T18:40:37.024" v="3432" actId="26606"/>
          <ac:cxnSpMkLst>
            <pc:docMk/>
            <pc:sldMk cId="1354124515" sldId="263"/>
            <ac:cxnSpMk id="314" creationId="{4977F1E1-2B6F-4BB6-899F-67D8764D83C5}"/>
          </ac:cxnSpMkLst>
        </pc:cxnChg>
        <pc:cxnChg chg="add del">
          <ac:chgData name="chloe-may southway" userId="4c0dc31c8ae8ceba" providerId="LiveId" clId="{88F4A99F-1031-D543-8412-FABDA225B4A4}" dt="2019-11-18T18:40:37.024" v="3432" actId="26606"/>
          <ac:cxnSpMkLst>
            <pc:docMk/>
            <pc:sldMk cId="1354124515" sldId="263"/>
            <ac:cxnSpMk id="316" creationId="{580B8A35-DEA7-4D43-9DF8-90B4681D0FAD}"/>
          </ac:cxnSpMkLst>
        </pc:cxnChg>
        <pc:cxnChg chg="add del">
          <ac:chgData name="chloe-may southway" userId="4c0dc31c8ae8ceba" providerId="LiveId" clId="{88F4A99F-1031-D543-8412-FABDA225B4A4}" dt="2019-11-18T18:40:38.724" v="3434" actId="26606"/>
          <ac:cxnSpMkLst>
            <pc:docMk/>
            <pc:sldMk cId="1354124515" sldId="263"/>
            <ac:cxnSpMk id="320" creationId="{1C7D2BA4-4B7A-4596-8BCC-5CF715423894}"/>
          </ac:cxnSpMkLst>
        </pc:cxnChg>
        <pc:cxnChg chg="add del">
          <ac:chgData name="chloe-may southway" userId="4c0dc31c8ae8ceba" providerId="LiveId" clId="{88F4A99F-1031-D543-8412-FABDA225B4A4}" dt="2019-11-18T18:40:38.724" v="3434" actId="26606"/>
          <ac:cxnSpMkLst>
            <pc:docMk/>
            <pc:sldMk cId="1354124515" sldId="263"/>
            <ac:cxnSpMk id="321" creationId="{4977F1E1-2B6F-4BB6-899F-67D8764D83C5}"/>
          </ac:cxnSpMkLst>
        </pc:cxnChg>
        <pc:cxnChg chg="add del">
          <ac:chgData name="chloe-may southway" userId="4c0dc31c8ae8ceba" providerId="LiveId" clId="{88F4A99F-1031-D543-8412-FABDA225B4A4}" dt="2019-11-18T18:40:38.724" v="3434" actId="26606"/>
          <ac:cxnSpMkLst>
            <pc:docMk/>
            <pc:sldMk cId="1354124515" sldId="263"/>
            <ac:cxnSpMk id="323" creationId="{B6C1711D-6DAC-4FE1-B7B6-AC8A81B84C08}"/>
          </ac:cxnSpMkLst>
        </pc:cxnChg>
        <pc:cxnChg chg="add del">
          <ac:chgData name="chloe-may southway" userId="4c0dc31c8ae8ceba" providerId="LiveId" clId="{88F4A99F-1031-D543-8412-FABDA225B4A4}" dt="2019-11-18T18:40:40.282" v="3436" actId="26606"/>
          <ac:cxnSpMkLst>
            <pc:docMk/>
            <pc:sldMk cId="1354124515" sldId="263"/>
            <ac:cxnSpMk id="327" creationId="{1C7D2BA4-4B7A-4596-8BCC-5CF715423894}"/>
          </ac:cxnSpMkLst>
        </pc:cxnChg>
        <pc:cxnChg chg="add del">
          <ac:chgData name="chloe-may southway" userId="4c0dc31c8ae8ceba" providerId="LiveId" clId="{88F4A99F-1031-D543-8412-FABDA225B4A4}" dt="2019-11-18T18:40:40.282" v="3436" actId="26606"/>
          <ac:cxnSpMkLst>
            <pc:docMk/>
            <pc:sldMk cId="1354124515" sldId="263"/>
            <ac:cxnSpMk id="328" creationId="{C9D4B225-18E9-4C5B-94D8-2ABE6D161E4A}"/>
          </ac:cxnSpMkLst>
        </pc:cxnChg>
        <pc:cxnChg chg="add del">
          <ac:chgData name="chloe-may southway" userId="4c0dc31c8ae8ceba" providerId="LiveId" clId="{88F4A99F-1031-D543-8412-FABDA225B4A4}" dt="2019-11-18T18:40:40.282" v="3436" actId="26606"/>
          <ac:cxnSpMkLst>
            <pc:docMk/>
            <pc:sldMk cId="1354124515" sldId="263"/>
            <ac:cxnSpMk id="330" creationId="{8E83266B-97F8-4AB9-818F-3A70E8D8580D}"/>
          </ac:cxnSpMkLst>
        </pc:cxnChg>
        <pc:cxnChg chg="add del">
          <ac:chgData name="chloe-may southway" userId="4c0dc31c8ae8ceba" providerId="LiveId" clId="{88F4A99F-1031-D543-8412-FABDA225B4A4}" dt="2019-11-18T18:40:42.132" v="3438" actId="26606"/>
          <ac:cxnSpMkLst>
            <pc:docMk/>
            <pc:sldMk cId="1354124515" sldId="263"/>
            <ac:cxnSpMk id="334" creationId="{1C7D2BA4-4B7A-4596-8BCC-5CF715423894}"/>
          </ac:cxnSpMkLst>
        </pc:cxnChg>
        <pc:cxnChg chg="add del">
          <ac:chgData name="chloe-may southway" userId="4c0dc31c8ae8ceba" providerId="LiveId" clId="{88F4A99F-1031-D543-8412-FABDA225B4A4}" dt="2019-11-18T18:40:42.132" v="3438" actId="26606"/>
          <ac:cxnSpMkLst>
            <pc:docMk/>
            <pc:sldMk cId="1354124515" sldId="263"/>
            <ac:cxnSpMk id="335" creationId="{C9D4B225-18E9-4C5B-94D8-2ABE6D161E4A}"/>
          </ac:cxnSpMkLst>
        </pc:cxnChg>
        <pc:cxnChg chg="add del">
          <ac:chgData name="chloe-may southway" userId="4c0dc31c8ae8ceba" providerId="LiveId" clId="{88F4A99F-1031-D543-8412-FABDA225B4A4}" dt="2019-11-18T18:40:42.132" v="3438" actId="26606"/>
          <ac:cxnSpMkLst>
            <pc:docMk/>
            <pc:sldMk cId="1354124515" sldId="263"/>
            <ac:cxnSpMk id="339" creationId="{D33AC32D-5F44-45F7-A0BD-7C11A86BED57}"/>
          </ac:cxnSpMkLst>
        </pc:cxnChg>
        <pc:cxnChg chg="add del">
          <ac:chgData name="chloe-may southway" userId="4c0dc31c8ae8ceba" providerId="LiveId" clId="{88F4A99F-1031-D543-8412-FABDA225B4A4}" dt="2019-11-18T18:40:43.964" v="3440" actId="26606"/>
          <ac:cxnSpMkLst>
            <pc:docMk/>
            <pc:sldMk cId="1354124515" sldId="263"/>
            <ac:cxnSpMk id="344" creationId="{FBD463FC-4CA8-4FF4-85A3-AF9F4B98D210}"/>
          </ac:cxnSpMkLst>
        </pc:cxnChg>
        <pc:cxnChg chg="add del">
          <ac:chgData name="chloe-may southway" userId="4c0dc31c8ae8ceba" providerId="LiveId" clId="{88F4A99F-1031-D543-8412-FABDA225B4A4}" dt="2019-11-18T18:40:43.964" v="3440" actId="26606"/>
          <ac:cxnSpMkLst>
            <pc:docMk/>
            <pc:sldMk cId="1354124515" sldId="263"/>
            <ac:cxnSpMk id="345" creationId="{BECF35C3-8B44-4F4B-BD25-4C01823DB22A}"/>
          </ac:cxnSpMkLst>
        </pc:cxnChg>
        <pc:cxnChg chg="add del">
          <ac:chgData name="chloe-may southway" userId="4c0dc31c8ae8ceba" providerId="LiveId" clId="{88F4A99F-1031-D543-8412-FABDA225B4A4}" dt="2019-11-18T18:40:43.964" v="3440" actId="26606"/>
          <ac:cxnSpMkLst>
            <pc:docMk/>
            <pc:sldMk cId="1354124515" sldId="263"/>
            <ac:cxnSpMk id="348" creationId="{EE68D41B-9286-479F-9AB7-678C8E348D71}"/>
          </ac:cxnSpMkLst>
        </pc:cxnChg>
        <pc:cxnChg chg="add del">
          <ac:chgData name="chloe-may southway" userId="4c0dc31c8ae8ceba" providerId="LiveId" clId="{88F4A99F-1031-D543-8412-FABDA225B4A4}" dt="2019-11-18T18:40:43.964" v="3440" actId="26606"/>
          <ac:cxnSpMkLst>
            <pc:docMk/>
            <pc:sldMk cId="1354124515" sldId="263"/>
            <ac:cxnSpMk id="354" creationId="{CF8B8C81-54DC-4AF5-B682-3A2C70A6B55C}"/>
          </ac:cxnSpMkLst>
        </pc:cxnChg>
        <pc:cxnChg chg="add del">
          <ac:chgData name="chloe-may southway" userId="4c0dc31c8ae8ceba" providerId="LiveId" clId="{88F4A99F-1031-D543-8412-FABDA225B4A4}" dt="2019-11-18T18:40:45.852" v="3442" actId="26606"/>
          <ac:cxnSpMkLst>
            <pc:docMk/>
            <pc:sldMk cId="1354124515" sldId="263"/>
            <ac:cxnSpMk id="358" creationId="{1C7D2BA4-4B7A-4596-8BCC-5CF715423894}"/>
          </ac:cxnSpMkLst>
        </pc:cxnChg>
        <pc:cxnChg chg="add del">
          <ac:chgData name="chloe-may southway" userId="4c0dc31c8ae8ceba" providerId="LiveId" clId="{88F4A99F-1031-D543-8412-FABDA225B4A4}" dt="2019-11-18T18:40:45.852" v="3442" actId="26606"/>
          <ac:cxnSpMkLst>
            <pc:docMk/>
            <pc:sldMk cId="1354124515" sldId="263"/>
            <ac:cxnSpMk id="359" creationId="{C9D4B225-18E9-4C5B-94D8-2ABE6D161E4A}"/>
          </ac:cxnSpMkLst>
        </pc:cxnChg>
        <pc:cxnChg chg="add del">
          <ac:chgData name="chloe-may southway" userId="4c0dc31c8ae8ceba" providerId="LiveId" clId="{88F4A99F-1031-D543-8412-FABDA225B4A4}" dt="2019-11-18T18:40:45.852" v="3442" actId="26606"/>
          <ac:cxnSpMkLst>
            <pc:docMk/>
            <pc:sldMk cId="1354124515" sldId="263"/>
            <ac:cxnSpMk id="361" creationId="{17FD20E5-30AF-47B9-9256-2E8E904CBBC1}"/>
          </ac:cxnSpMkLst>
        </pc:cxnChg>
        <pc:cxnChg chg="add del">
          <ac:chgData name="chloe-may southway" userId="4c0dc31c8ae8ceba" providerId="LiveId" clId="{88F4A99F-1031-D543-8412-FABDA225B4A4}" dt="2019-11-18T18:40:45.852" v="3442" actId="26606"/>
          <ac:cxnSpMkLst>
            <pc:docMk/>
            <pc:sldMk cId="1354124515" sldId="263"/>
            <ac:cxnSpMk id="364" creationId="{078A367A-3E83-4B48-A0F7-43FBE33328F5}"/>
          </ac:cxnSpMkLst>
        </pc:cxnChg>
        <pc:cxnChg chg="add del">
          <ac:chgData name="chloe-may southway" userId="4c0dc31c8ae8ceba" providerId="LiveId" clId="{88F4A99F-1031-D543-8412-FABDA225B4A4}" dt="2019-11-18T18:40:47.692" v="3444" actId="26606"/>
          <ac:cxnSpMkLst>
            <pc:docMk/>
            <pc:sldMk cId="1354124515" sldId="263"/>
            <ac:cxnSpMk id="368" creationId="{1C7D2BA4-4B7A-4596-8BCC-5CF715423894}"/>
          </ac:cxnSpMkLst>
        </pc:cxnChg>
        <pc:cxnChg chg="add del">
          <ac:chgData name="chloe-may southway" userId="4c0dc31c8ae8ceba" providerId="LiveId" clId="{88F4A99F-1031-D543-8412-FABDA225B4A4}" dt="2019-11-18T18:40:47.692" v="3444" actId="26606"/>
          <ac:cxnSpMkLst>
            <pc:docMk/>
            <pc:sldMk cId="1354124515" sldId="263"/>
            <ac:cxnSpMk id="369" creationId="{C9D4B225-18E9-4C5B-94D8-2ABE6D161E4A}"/>
          </ac:cxnSpMkLst>
        </pc:cxnChg>
        <pc:cxnChg chg="add del">
          <ac:chgData name="chloe-may southway" userId="4c0dc31c8ae8ceba" providerId="LiveId" clId="{88F4A99F-1031-D543-8412-FABDA225B4A4}" dt="2019-11-18T18:40:47.692" v="3444" actId="26606"/>
          <ac:cxnSpMkLst>
            <pc:docMk/>
            <pc:sldMk cId="1354124515" sldId="263"/>
            <ac:cxnSpMk id="374" creationId="{D33AC32D-5F44-45F7-A0BD-7C11A86BED57}"/>
          </ac:cxnSpMkLst>
        </pc:cxnChg>
        <pc:cxnChg chg="add del">
          <ac:chgData name="chloe-may southway" userId="4c0dc31c8ae8ceba" providerId="LiveId" clId="{88F4A99F-1031-D543-8412-FABDA225B4A4}" dt="2019-11-18T18:42:25.185" v="3461" actId="26606"/>
          <ac:cxnSpMkLst>
            <pc:docMk/>
            <pc:sldMk cId="1354124515" sldId="263"/>
            <ac:cxnSpMk id="379" creationId="{1C7D2BA4-4B7A-4596-8BCC-5CF715423894}"/>
          </ac:cxnSpMkLst>
        </pc:cxnChg>
        <pc:cxnChg chg="add del">
          <ac:chgData name="chloe-may southway" userId="4c0dc31c8ae8ceba" providerId="LiveId" clId="{88F4A99F-1031-D543-8412-FABDA225B4A4}" dt="2019-11-18T18:42:25.185" v="3461" actId="26606"/>
          <ac:cxnSpMkLst>
            <pc:docMk/>
            <pc:sldMk cId="1354124515" sldId="263"/>
            <ac:cxnSpMk id="380" creationId="{C9D4B225-18E9-4C5B-94D8-2ABE6D161E4A}"/>
          </ac:cxnSpMkLst>
        </pc:cxnChg>
        <pc:cxnChg chg="add del">
          <ac:chgData name="chloe-may southway" userId="4c0dc31c8ae8ceba" providerId="LiveId" clId="{88F4A99F-1031-D543-8412-FABDA225B4A4}" dt="2019-11-18T18:42:25.185" v="3461" actId="26606"/>
          <ac:cxnSpMkLst>
            <pc:docMk/>
            <pc:sldMk cId="1354124515" sldId="263"/>
            <ac:cxnSpMk id="382" creationId="{8E83266B-97F8-4AB9-818F-3A70E8D8580D}"/>
          </ac:cxnSpMkLst>
        </pc:cxnChg>
        <pc:cxnChg chg="add">
          <ac:chgData name="chloe-may southway" userId="4c0dc31c8ae8ceba" providerId="LiveId" clId="{88F4A99F-1031-D543-8412-FABDA225B4A4}" dt="2019-11-18T18:42:25.185" v="3461" actId="26606"/>
          <ac:cxnSpMkLst>
            <pc:docMk/>
            <pc:sldMk cId="1354124515" sldId="263"/>
            <ac:cxnSpMk id="386" creationId="{1C7D2BA4-4B7A-4596-8BCC-5CF715423894}"/>
          </ac:cxnSpMkLst>
        </pc:cxnChg>
        <pc:cxnChg chg="add">
          <ac:chgData name="chloe-may southway" userId="4c0dc31c8ae8ceba" providerId="LiveId" clId="{88F4A99F-1031-D543-8412-FABDA225B4A4}" dt="2019-11-18T18:42:25.185" v="3461" actId="26606"/>
          <ac:cxnSpMkLst>
            <pc:docMk/>
            <pc:sldMk cId="1354124515" sldId="263"/>
            <ac:cxnSpMk id="387" creationId="{C9D4B225-18E9-4C5B-94D8-2ABE6D161E4A}"/>
          </ac:cxnSpMkLst>
        </pc:cxnChg>
        <pc:cxnChg chg="add">
          <ac:chgData name="chloe-may southway" userId="4c0dc31c8ae8ceba" providerId="LiveId" clId="{88F4A99F-1031-D543-8412-FABDA225B4A4}" dt="2019-11-18T18:42:25.185" v="3461" actId="26606"/>
          <ac:cxnSpMkLst>
            <pc:docMk/>
            <pc:sldMk cId="1354124515" sldId="263"/>
            <ac:cxnSpMk id="392" creationId="{D33AC32D-5F44-45F7-A0BD-7C11A86BED57}"/>
          </ac:cxnSpMkLst>
        </pc:cxnChg>
      </pc:sldChg>
      <pc:sldChg chg="addSp delSp modSp add mod setBg setClrOvrMap">
        <pc:chgData name="chloe-may southway" userId="4c0dc31c8ae8ceba" providerId="LiveId" clId="{88F4A99F-1031-D543-8412-FABDA225B4A4}" dt="2019-11-18T20:10:35.812" v="4083" actId="790"/>
        <pc:sldMkLst>
          <pc:docMk/>
          <pc:sldMk cId="1904390406" sldId="264"/>
        </pc:sldMkLst>
        <pc:spChg chg="mod">
          <ac:chgData name="chloe-may southway" userId="4c0dc31c8ae8ceba" providerId="LiveId" clId="{88F4A99F-1031-D543-8412-FABDA225B4A4}" dt="2019-11-18T14:56:07.892" v="2604" actId="26606"/>
          <ac:spMkLst>
            <pc:docMk/>
            <pc:sldMk cId="1904390406" sldId="264"/>
            <ac:spMk id="2" creationId="{70032AD0-B41A-6343-9A0A-0252ADC2BE31}"/>
          </ac:spMkLst>
        </pc:spChg>
        <pc:spChg chg="add del mod">
          <ac:chgData name="chloe-may southway" userId="4c0dc31c8ae8ceba" providerId="LiveId" clId="{88F4A99F-1031-D543-8412-FABDA225B4A4}" dt="2019-11-18T14:51:40.159" v="2308" actId="478"/>
          <ac:spMkLst>
            <pc:docMk/>
            <pc:sldMk cId="1904390406" sldId="264"/>
            <ac:spMk id="3" creationId="{4B359DB6-241F-834B-80BA-D964AF3EAFD2}"/>
          </ac:spMkLst>
        </pc:spChg>
        <pc:spChg chg="add del mod">
          <ac:chgData name="chloe-may southway" userId="4c0dc31c8ae8ceba" providerId="LiveId" clId="{88F4A99F-1031-D543-8412-FABDA225B4A4}" dt="2019-11-18T14:56:07.892" v="2604" actId="26606"/>
          <ac:spMkLst>
            <pc:docMk/>
            <pc:sldMk cId="1904390406" sldId="264"/>
            <ac:spMk id="4" creationId="{D90DC9E4-32DE-CA4B-B2AC-310D180CBB4A}"/>
          </ac:spMkLst>
        </pc:spChg>
        <pc:spChg chg="add del">
          <ac:chgData name="chloe-may southway" userId="4c0dc31c8ae8ceba" providerId="LiveId" clId="{88F4A99F-1031-D543-8412-FABDA225B4A4}" dt="2019-11-18T14:55:30.475" v="2500" actId="26606"/>
          <ac:spMkLst>
            <pc:docMk/>
            <pc:sldMk cId="1904390406" sldId="264"/>
            <ac:spMk id="9" creationId="{23522FE7-5A29-4EF6-B1EF-2CA55748A772}"/>
          </ac:spMkLst>
        </pc:spChg>
        <pc:spChg chg="add del">
          <ac:chgData name="chloe-may southway" userId="4c0dc31c8ae8ceba" providerId="LiveId" clId="{88F4A99F-1031-D543-8412-FABDA225B4A4}" dt="2019-11-18T14:55:30.475" v="2500" actId="26606"/>
          <ac:spMkLst>
            <pc:docMk/>
            <pc:sldMk cId="1904390406" sldId="264"/>
            <ac:spMk id="17" creationId="{29C51009-A09A-4689-8E6C-F8FC99E6A840}"/>
          </ac:spMkLst>
        </pc:spChg>
        <pc:spChg chg="add del">
          <ac:chgData name="chloe-may southway" userId="4c0dc31c8ae8ceba" providerId="LiveId" clId="{88F4A99F-1031-D543-8412-FABDA225B4A4}" dt="2019-11-18T14:55:30.697" v="2502" actId="26606"/>
          <ac:spMkLst>
            <pc:docMk/>
            <pc:sldMk cId="1904390406" sldId="264"/>
            <ac:spMk id="21" creationId="{23522FE7-5A29-4EF6-B1EF-2CA55748A772}"/>
          </ac:spMkLst>
        </pc:spChg>
        <pc:spChg chg="add del">
          <ac:chgData name="chloe-may southway" userId="4c0dc31c8ae8ceba" providerId="LiveId" clId="{88F4A99F-1031-D543-8412-FABDA225B4A4}" dt="2019-11-18T14:55:30.697" v="2502" actId="26606"/>
          <ac:spMkLst>
            <pc:docMk/>
            <pc:sldMk cId="1904390406" sldId="264"/>
            <ac:spMk id="25" creationId="{F63C748C-967B-4A7B-A90F-3EDD0F485AC6}"/>
          </ac:spMkLst>
        </pc:spChg>
        <pc:spChg chg="add del">
          <ac:chgData name="chloe-may southway" userId="4c0dc31c8ae8ceba" providerId="LiveId" clId="{88F4A99F-1031-D543-8412-FABDA225B4A4}" dt="2019-11-18T14:55:30.697" v="2502" actId="26606"/>
          <ac:spMkLst>
            <pc:docMk/>
            <pc:sldMk cId="1904390406" sldId="264"/>
            <ac:spMk id="26" creationId="{C0143637-4934-44E4-B909-BAF1E7B27972}"/>
          </ac:spMkLst>
        </pc:spChg>
        <pc:spChg chg="add del">
          <ac:chgData name="chloe-may southway" userId="4c0dc31c8ae8ceba" providerId="LiveId" clId="{88F4A99F-1031-D543-8412-FABDA225B4A4}" dt="2019-11-18T14:55:31.038" v="2504" actId="26606"/>
          <ac:spMkLst>
            <pc:docMk/>
            <pc:sldMk cId="1904390406" sldId="264"/>
            <ac:spMk id="28" creationId="{23522FE7-5A29-4EF6-B1EF-2CA55748A772}"/>
          </ac:spMkLst>
        </pc:spChg>
        <pc:spChg chg="add del">
          <ac:chgData name="chloe-may southway" userId="4c0dc31c8ae8ceba" providerId="LiveId" clId="{88F4A99F-1031-D543-8412-FABDA225B4A4}" dt="2019-11-18T14:55:31.038" v="2504" actId="26606"/>
          <ac:spMkLst>
            <pc:docMk/>
            <pc:sldMk cId="1904390406" sldId="264"/>
            <ac:spMk id="33" creationId="{08E7A6F0-5CD3-481E-B0F2-E7F99FE675B0}"/>
          </ac:spMkLst>
        </pc:spChg>
        <pc:spChg chg="add del">
          <ac:chgData name="chloe-may southway" userId="4c0dc31c8ae8ceba" providerId="LiveId" clId="{88F4A99F-1031-D543-8412-FABDA225B4A4}" dt="2019-11-18T14:55:31.038" v="2504" actId="26606"/>
          <ac:spMkLst>
            <pc:docMk/>
            <pc:sldMk cId="1904390406" sldId="264"/>
            <ac:spMk id="34" creationId="{511290DF-4975-4FCD-8B8D-BBC86B836668}"/>
          </ac:spMkLst>
        </pc:spChg>
        <pc:spChg chg="add del">
          <ac:chgData name="chloe-may southway" userId="4c0dc31c8ae8ceba" providerId="LiveId" clId="{88F4A99F-1031-D543-8412-FABDA225B4A4}" dt="2019-11-18T14:55:31.038" v="2504" actId="26606"/>
          <ac:spMkLst>
            <pc:docMk/>
            <pc:sldMk cId="1904390406" sldId="264"/>
            <ac:spMk id="38" creationId="{D9FE1511-6E1B-4F0E-8FF0-958527181CC9}"/>
          </ac:spMkLst>
        </pc:spChg>
        <pc:spChg chg="add del">
          <ac:chgData name="chloe-may southway" userId="4c0dc31c8ae8ceba" providerId="LiveId" clId="{88F4A99F-1031-D543-8412-FABDA225B4A4}" dt="2019-11-18T14:55:31.412" v="2506" actId="26606"/>
          <ac:spMkLst>
            <pc:docMk/>
            <pc:sldMk cId="1904390406" sldId="264"/>
            <ac:spMk id="40" creationId="{23522FE7-5A29-4EF6-B1EF-2CA55748A772}"/>
          </ac:spMkLst>
        </pc:spChg>
        <pc:spChg chg="add del">
          <ac:chgData name="chloe-may southway" userId="4c0dc31c8ae8ceba" providerId="LiveId" clId="{88F4A99F-1031-D543-8412-FABDA225B4A4}" dt="2019-11-18T14:55:31.412" v="2506" actId="26606"/>
          <ac:spMkLst>
            <pc:docMk/>
            <pc:sldMk cId="1904390406" sldId="264"/>
            <ac:spMk id="44" creationId="{928AC827-DE41-4D3E-A58A-7459D979E65B}"/>
          </ac:spMkLst>
        </pc:spChg>
        <pc:spChg chg="add del">
          <ac:chgData name="chloe-may southway" userId="4c0dc31c8ae8ceba" providerId="LiveId" clId="{88F4A99F-1031-D543-8412-FABDA225B4A4}" dt="2019-11-18T14:55:31.412" v="2506" actId="26606"/>
          <ac:spMkLst>
            <pc:docMk/>
            <pc:sldMk cId="1904390406" sldId="264"/>
            <ac:spMk id="47" creationId="{4197647C-4C56-4F84-ABC7-9E6F3E67838A}"/>
          </ac:spMkLst>
        </pc:spChg>
        <pc:spChg chg="add del">
          <ac:chgData name="chloe-may southway" userId="4c0dc31c8ae8ceba" providerId="LiveId" clId="{88F4A99F-1031-D543-8412-FABDA225B4A4}" dt="2019-11-18T14:55:31.684" v="2508" actId="26606"/>
          <ac:spMkLst>
            <pc:docMk/>
            <pc:sldMk cId="1904390406" sldId="264"/>
            <ac:spMk id="49" creationId="{23522FE7-5A29-4EF6-B1EF-2CA55748A772}"/>
          </ac:spMkLst>
        </pc:spChg>
        <pc:spChg chg="add del">
          <ac:chgData name="chloe-may southway" userId="4c0dc31c8ae8ceba" providerId="LiveId" clId="{88F4A99F-1031-D543-8412-FABDA225B4A4}" dt="2019-11-18T14:55:31.684" v="2508" actId="26606"/>
          <ac:spMkLst>
            <pc:docMk/>
            <pc:sldMk cId="1904390406" sldId="264"/>
            <ac:spMk id="53" creationId="{54F891EB-ED45-44C3-95D6-FFB2EC07FA10}"/>
          </ac:spMkLst>
        </pc:spChg>
        <pc:spChg chg="add del">
          <ac:chgData name="chloe-may southway" userId="4c0dc31c8ae8ceba" providerId="LiveId" clId="{88F4A99F-1031-D543-8412-FABDA225B4A4}" dt="2019-11-18T14:55:31.684" v="2508" actId="26606"/>
          <ac:spMkLst>
            <pc:docMk/>
            <pc:sldMk cId="1904390406" sldId="264"/>
            <ac:spMk id="54" creationId="{2EA385B8-7C85-4CE0-AE3A-00EB627B3443}"/>
          </ac:spMkLst>
        </pc:spChg>
        <pc:spChg chg="add del">
          <ac:chgData name="chloe-may southway" userId="4c0dc31c8ae8ceba" providerId="LiveId" clId="{88F4A99F-1031-D543-8412-FABDA225B4A4}" dt="2019-11-18T14:55:31.913" v="2510" actId="26606"/>
          <ac:spMkLst>
            <pc:docMk/>
            <pc:sldMk cId="1904390406" sldId="264"/>
            <ac:spMk id="58" creationId="{23522FE7-5A29-4EF6-B1EF-2CA55748A772}"/>
          </ac:spMkLst>
        </pc:spChg>
        <pc:spChg chg="add del">
          <ac:chgData name="chloe-may southway" userId="4c0dc31c8ae8ceba" providerId="LiveId" clId="{88F4A99F-1031-D543-8412-FABDA225B4A4}" dt="2019-11-18T14:55:31.913" v="2510" actId="26606"/>
          <ac:spMkLst>
            <pc:docMk/>
            <pc:sldMk cId="1904390406" sldId="264"/>
            <ac:spMk id="62" creationId="{F63C748C-967B-4A7B-A90F-3EDD0F485AC6}"/>
          </ac:spMkLst>
        </pc:spChg>
        <pc:spChg chg="add del">
          <ac:chgData name="chloe-may southway" userId="4c0dc31c8ae8ceba" providerId="LiveId" clId="{88F4A99F-1031-D543-8412-FABDA225B4A4}" dt="2019-11-18T14:55:31.913" v="2510" actId="26606"/>
          <ac:spMkLst>
            <pc:docMk/>
            <pc:sldMk cId="1904390406" sldId="264"/>
            <ac:spMk id="63" creationId="{C0143637-4934-44E4-B909-BAF1E7B27972}"/>
          </ac:spMkLst>
        </pc:spChg>
        <pc:spChg chg="add del">
          <ac:chgData name="chloe-may southway" userId="4c0dc31c8ae8ceba" providerId="LiveId" clId="{88F4A99F-1031-D543-8412-FABDA225B4A4}" dt="2019-11-18T14:55:33.107" v="2512" actId="26606"/>
          <ac:spMkLst>
            <pc:docMk/>
            <pc:sldMk cId="1904390406" sldId="264"/>
            <ac:spMk id="65" creationId="{23522FE7-5A29-4EF6-B1EF-2CA55748A772}"/>
          </ac:spMkLst>
        </pc:spChg>
        <pc:spChg chg="add del">
          <ac:chgData name="chloe-may southway" userId="4c0dc31c8ae8ceba" providerId="LiveId" clId="{88F4A99F-1031-D543-8412-FABDA225B4A4}" dt="2019-11-18T14:55:33.107" v="2512" actId="26606"/>
          <ac:spMkLst>
            <pc:docMk/>
            <pc:sldMk cId="1904390406" sldId="264"/>
            <ac:spMk id="69" creationId="{E9E5E629-7060-41F9-8B50-02B2E85F7DF0}"/>
          </ac:spMkLst>
        </pc:spChg>
        <pc:spChg chg="add del">
          <ac:chgData name="chloe-may southway" userId="4c0dc31c8ae8ceba" providerId="LiveId" clId="{88F4A99F-1031-D543-8412-FABDA225B4A4}" dt="2019-11-18T14:55:33.107" v="2512" actId="26606"/>
          <ac:spMkLst>
            <pc:docMk/>
            <pc:sldMk cId="1904390406" sldId="264"/>
            <ac:spMk id="73" creationId="{D1598E19-BACC-4AD6-8E51-F08B186A0179}"/>
          </ac:spMkLst>
        </pc:spChg>
        <pc:spChg chg="add del">
          <ac:chgData name="chloe-may southway" userId="4c0dc31c8ae8ceba" providerId="LiveId" clId="{88F4A99F-1031-D543-8412-FABDA225B4A4}" dt="2019-11-18T14:55:33.720" v="2514" actId="26606"/>
          <ac:spMkLst>
            <pc:docMk/>
            <pc:sldMk cId="1904390406" sldId="264"/>
            <ac:spMk id="75" creationId="{23522FE7-5A29-4EF6-B1EF-2CA55748A772}"/>
          </ac:spMkLst>
        </pc:spChg>
        <pc:spChg chg="add del">
          <ac:chgData name="chloe-may southway" userId="4c0dc31c8ae8ceba" providerId="LiveId" clId="{88F4A99F-1031-D543-8412-FABDA225B4A4}" dt="2019-11-18T14:55:33.720" v="2514" actId="26606"/>
          <ac:spMkLst>
            <pc:docMk/>
            <pc:sldMk cId="1904390406" sldId="264"/>
            <ac:spMk id="79" creationId="{F63C748C-967B-4A7B-A90F-3EDD0F485AC6}"/>
          </ac:spMkLst>
        </pc:spChg>
        <pc:spChg chg="add del">
          <ac:chgData name="chloe-may southway" userId="4c0dc31c8ae8ceba" providerId="LiveId" clId="{88F4A99F-1031-D543-8412-FABDA225B4A4}" dt="2019-11-18T14:55:33.720" v="2514" actId="26606"/>
          <ac:spMkLst>
            <pc:docMk/>
            <pc:sldMk cId="1904390406" sldId="264"/>
            <ac:spMk id="80" creationId="{C0143637-4934-44E4-B909-BAF1E7B27972}"/>
          </ac:spMkLst>
        </pc:spChg>
        <pc:spChg chg="add del">
          <ac:chgData name="chloe-may southway" userId="4c0dc31c8ae8ceba" providerId="LiveId" clId="{88F4A99F-1031-D543-8412-FABDA225B4A4}" dt="2019-11-18T14:55:33.931" v="2516" actId="26606"/>
          <ac:spMkLst>
            <pc:docMk/>
            <pc:sldMk cId="1904390406" sldId="264"/>
            <ac:spMk id="82" creationId="{23522FE7-5A29-4EF6-B1EF-2CA55748A772}"/>
          </ac:spMkLst>
        </pc:spChg>
        <pc:spChg chg="add del">
          <ac:chgData name="chloe-may southway" userId="4c0dc31c8ae8ceba" providerId="LiveId" clId="{88F4A99F-1031-D543-8412-FABDA225B4A4}" dt="2019-11-18T14:55:33.931" v="2516" actId="26606"/>
          <ac:spMkLst>
            <pc:docMk/>
            <pc:sldMk cId="1904390406" sldId="264"/>
            <ac:spMk id="86" creationId="{0216D9FD-860F-4F5C-8D9B-CE7002071D21}"/>
          </ac:spMkLst>
        </pc:spChg>
        <pc:spChg chg="add del">
          <ac:chgData name="chloe-may southway" userId="4c0dc31c8ae8ceba" providerId="LiveId" clId="{88F4A99F-1031-D543-8412-FABDA225B4A4}" dt="2019-11-18T14:55:33.931" v="2516" actId="26606"/>
          <ac:spMkLst>
            <pc:docMk/>
            <pc:sldMk cId="1904390406" sldId="264"/>
            <ac:spMk id="87" creationId="{8D074069-7026-466C-B495-20FB9578CFBB}"/>
          </ac:spMkLst>
        </pc:spChg>
        <pc:spChg chg="add del">
          <ac:chgData name="chloe-may southway" userId="4c0dc31c8ae8ceba" providerId="LiveId" clId="{88F4A99F-1031-D543-8412-FABDA225B4A4}" dt="2019-11-18T14:55:33.931" v="2516" actId="26606"/>
          <ac:spMkLst>
            <pc:docMk/>
            <pc:sldMk cId="1904390406" sldId="264"/>
            <ac:spMk id="88" creationId="{C1685D80-4D5A-471F-9215-651424F47500}"/>
          </ac:spMkLst>
        </pc:spChg>
        <pc:spChg chg="add del">
          <ac:chgData name="chloe-may southway" userId="4c0dc31c8ae8ceba" providerId="LiveId" clId="{88F4A99F-1031-D543-8412-FABDA225B4A4}" dt="2019-11-18T14:55:34.264" v="2518" actId="26606"/>
          <ac:spMkLst>
            <pc:docMk/>
            <pc:sldMk cId="1904390406" sldId="264"/>
            <ac:spMk id="90" creationId="{23522FE7-5A29-4EF6-B1EF-2CA55748A772}"/>
          </ac:spMkLst>
        </pc:spChg>
        <pc:spChg chg="add del">
          <ac:chgData name="chloe-may southway" userId="4c0dc31c8ae8ceba" providerId="LiveId" clId="{88F4A99F-1031-D543-8412-FABDA225B4A4}" dt="2019-11-18T14:55:34.264" v="2518" actId="26606"/>
          <ac:spMkLst>
            <pc:docMk/>
            <pc:sldMk cId="1904390406" sldId="264"/>
            <ac:spMk id="94" creationId="{54F891EB-ED45-44C3-95D6-FFB2EC07FA10}"/>
          </ac:spMkLst>
        </pc:spChg>
        <pc:spChg chg="add del">
          <ac:chgData name="chloe-may southway" userId="4c0dc31c8ae8ceba" providerId="LiveId" clId="{88F4A99F-1031-D543-8412-FABDA225B4A4}" dt="2019-11-18T14:55:34.264" v="2518" actId="26606"/>
          <ac:spMkLst>
            <pc:docMk/>
            <pc:sldMk cId="1904390406" sldId="264"/>
            <ac:spMk id="95" creationId="{2EA385B8-7C85-4CE0-AE3A-00EB627B3443}"/>
          </ac:spMkLst>
        </pc:spChg>
        <pc:spChg chg="add del">
          <ac:chgData name="chloe-may southway" userId="4c0dc31c8ae8ceba" providerId="LiveId" clId="{88F4A99F-1031-D543-8412-FABDA225B4A4}" dt="2019-11-18T14:55:34.926" v="2520" actId="26606"/>
          <ac:spMkLst>
            <pc:docMk/>
            <pc:sldMk cId="1904390406" sldId="264"/>
            <ac:spMk id="99" creationId="{23522FE7-5A29-4EF6-B1EF-2CA55748A772}"/>
          </ac:spMkLst>
        </pc:spChg>
        <pc:spChg chg="add del">
          <ac:chgData name="chloe-may southway" userId="4c0dc31c8ae8ceba" providerId="LiveId" clId="{88F4A99F-1031-D543-8412-FABDA225B4A4}" dt="2019-11-18T14:55:34.926" v="2520" actId="26606"/>
          <ac:spMkLst>
            <pc:docMk/>
            <pc:sldMk cId="1904390406" sldId="264"/>
            <ac:spMk id="103" creationId="{928AC827-DE41-4D3E-A58A-7459D979E65B}"/>
          </ac:spMkLst>
        </pc:spChg>
        <pc:spChg chg="add del">
          <ac:chgData name="chloe-may southway" userId="4c0dc31c8ae8ceba" providerId="LiveId" clId="{88F4A99F-1031-D543-8412-FABDA225B4A4}" dt="2019-11-18T14:55:34.926" v="2520" actId="26606"/>
          <ac:spMkLst>
            <pc:docMk/>
            <pc:sldMk cId="1904390406" sldId="264"/>
            <ac:spMk id="106" creationId="{4197647C-4C56-4F84-ABC7-9E6F3E67838A}"/>
          </ac:spMkLst>
        </pc:spChg>
        <pc:spChg chg="add del">
          <ac:chgData name="chloe-may southway" userId="4c0dc31c8ae8ceba" providerId="LiveId" clId="{88F4A99F-1031-D543-8412-FABDA225B4A4}" dt="2019-11-18T14:55:35.170" v="2522" actId="26606"/>
          <ac:spMkLst>
            <pc:docMk/>
            <pc:sldMk cId="1904390406" sldId="264"/>
            <ac:spMk id="108" creationId="{23522FE7-5A29-4EF6-B1EF-2CA55748A772}"/>
          </ac:spMkLst>
        </pc:spChg>
        <pc:spChg chg="add del">
          <ac:chgData name="chloe-may southway" userId="4c0dc31c8ae8ceba" providerId="LiveId" clId="{88F4A99F-1031-D543-8412-FABDA225B4A4}" dt="2019-11-18T14:55:35.170" v="2522" actId="26606"/>
          <ac:spMkLst>
            <pc:docMk/>
            <pc:sldMk cId="1904390406" sldId="264"/>
            <ac:spMk id="112" creationId="{54F891EB-ED45-44C3-95D6-FFB2EC07FA10}"/>
          </ac:spMkLst>
        </pc:spChg>
        <pc:spChg chg="add del">
          <ac:chgData name="chloe-may southway" userId="4c0dc31c8ae8ceba" providerId="LiveId" clId="{88F4A99F-1031-D543-8412-FABDA225B4A4}" dt="2019-11-18T14:55:35.170" v="2522" actId="26606"/>
          <ac:spMkLst>
            <pc:docMk/>
            <pc:sldMk cId="1904390406" sldId="264"/>
            <ac:spMk id="113" creationId="{2EA385B8-7C85-4CE0-AE3A-00EB627B3443}"/>
          </ac:spMkLst>
        </pc:spChg>
        <pc:spChg chg="add del">
          <ac:chgData name="chloe-may southway" userId="4c0dc31c8ae8ceba" providerId="LiveId" clId="{88F4A99F-1031-D543-8412-FABDA225B4A4}" dt="2019-11-18T14:55:37.306" v="2524" actId="26606"/>
          <ac:spMkLst>
            <pc:docMk/>
            <pc:sldMk cId="1904390406" sldId="264"/>
            <ac:spMk id="117" creationId="{23522FE7-5A29-4EF6-B1EF-2CA55748A772}"/>
          </ac:spMkLst>
        </pc:spChg>
        <pc:spChg chg="add del">
          <ac:chgData name="chloe-may southway" userId="4c0dc31c8ae8ceba" providerId="LiveId" clId="{88F4A99F-1031-D543-8412-FABDA225B4A4}" dt="2019-11-18T14:55:37.306" v="2524" actId="26606"/>
          <ac:spMkLst>
            <pc:docMk/>
            <pc:sldMk cId="1904390406" sldId="264"/>
            <ac:spMk id="121" creationId="{0216D9FD-860F-4F5C-8D9B-CE7002071D21}"/>
          </ac:spMkLst>
        </pc:spChg>
        <pc:spChg chg="add del">
          <ac:chgData name="chloe-may southway" userId="4c0dc31c8ae8ceba" providerId="LiveId" clId="{88F4A99F-1031-D543-8412-FABDA225B4A4}" dt="2019-11-18T14:55:37.306" v="2524" actId="26606"/>
          <ac:spMkLst>
            <pc:docMk/>
            <pc:sldMk cId="1904390406" sldId="264"/>
            <ac:spMk id="122" creationId="{8D074069-7026-466C-B495-20FB9578CFBB}"/>
          </ac:spMkLst>
        </pc:spChg>
        <pc:spChg chg="add del">
          <ac:chgData name="chloe-may southway" userId="4c0dc31c8ae8ceba" providerId="LiveId" clId="{88F4A99F-1031-D543-8412-FABDA225B4A4}" dt="2019-11-18T14:55:37.306" v="2524" actId="26606"/>
          <ac:spMkLst>
            <pc:docMk/>
            <pc:sldMk cId="1904390406" sldId="264"/>
            <ac:spMk id="123" creationId="{C1685D80-4D5A-471F-9215-651424F47500}"/>
          </ac:spMkLst>
        </pc:spChg>
        <pc:spChg chg="add del">
          <ac:chgData name="chloe-may southway" userId="4c0dc31c8ae8ceba" providerId="LiveId" clId="{88F4A99F-1031-D543-8412-FABDA225B4A4}" dt="2019-11-18T14:55:37.581" v="2526" actId="26606"/>
          <ac:spMkLst>
            <pc:docMk/>
            <pc:sldMk cId="1904390406" sldId="264"/>
            <ac:spMk id="125" creationId="{23522FE7-5A29-4EF6-B1EF-2CA55748A772}"/>
          </ac:spMkLst>
        </pc:spChg>
        <pc:spChg chg="add del">
          <ac:chgData name="chloe-may southway" userId="4c0dc31c8ae8ceba" providerId="LiveId" clId="{88F4A99F-1031-D543-8412-FABDA225B4A4}" dt="2019-11-18T14:55:37.581" v="2526" actId="26606"/>
          <ac:spMkLst>
            <pc:docMk/>
            <pc:sldMk cId="1904390406" sldId="264"/>
            <ac:spMk id="129" creationId="{54F891EB-ED45-44C3-95D6-FFB2EC07FA10}"/>
          </ac:spMkLst>
        </pc:spChg>
        <pc:spChg chg="add del">
          <ac:chgData name="chloe-may southway" userId="4c0dc31c8ae8ceba" providerId="LiveId" clId="{88F4A99F-1031-D543-8412-FABDA225B4A4}" dt="2019-11-18T14:55:37.581" v="2526" actId="26606"/>
          <ac:spMkLst>
            <pc:docMk/>
            <pc:sldMk cId="1904390406" sldId="264"/>
            <ac:spMk id="130" creationId="{2EA385B8-7C85-4CE0-AE3A-00EB627B3443}"/>
          </ac:spMkLst>
        </pc:spChg>
        <pc:spChg chg="add del">
          <ac:chgData name="chloe-may southway" userId="4c0dc31c8ae8ceba" providerId="LiveId" clId="{88F4A99F-1031-D543-8412-FABDA225B4A4}" dt="2019-11-18T14:55:37.910" v="2528" actId="26606"/>
          <ac:spMkLst>
            <pc:docMk/>
            <pc:sldMk cId="1904390406" sldId="264"/>
            <ac:spMk id="134" creationId="{23522FE7-5A29-4EF6-B1EF-2CA55748A772}"/>
          </ac:spMkLst>
        </pc:spChg>
        <pc:spChg chg="add del">
          <ac:chgData name="chloe-may southway" userId="4c0dc31c8ae8ceba" providerId="LiveId" clId="{88F4A99F-1031-D543-8412-FABDA225B4A4}" dt="2019-11-18T14:55:37.910" v="2528" actId="26606"/>
          <ac:spMkLst>
            <pc:docMk/>
            <pc:sldMk cId="1904390406" sldId="264"/>
            <ac:spMk id="138" creationId="{928AC827-DE41-4D3E-A58A-7459D979E65B}"/>
          </ac:spMkLst>
        </pc:spChg>
        <pc:spChg chg="add del">
          <ac:chgData name="chloe-may southway" userId="4c0dc31c8ae8ceba" providerId="LiveId" clId="{88F4A99F-1031-D543-8412-FABDA225B4A4}" dt="2019-11-18T14:55:37.910" v="2528" actId="26606"/>
          <ac:spMkLst>
            <pc:docMk/>
            <pc:sldMk cId="1904390406" sldId="264"/>
            <ac:spMk id="141" creationId="{4197647C-4C56-4F84-ABC7-9E6F3E67838A}"/>
          </ac:spMkLst>
        </pc:spChg>
        <pc:spChg chg="add del">
          <ac:chgData name="chloe-may southway" userId="4c0dc31c8ae8ceba" providerId="LiveId" clId="{88F4A99F-1031-D543-8412-FABDA225B4A4}" dt="2019-11-18T14:55:38.248" v="2530" actId="26606"/>
          <ac:spMkLst>
            <pc:docMk/>
            <pc:sldMk cId="1904390406" sldId="264"/>
            <ac:spMk id="143" creationId="{23522FE7-5A29-4EF6-B1EF-2CA55748A772}"/>
          </ac:spMkLst>
        </pc:spChg>
        <pc:spChg chg="add del">
          <ac:chgData name="chloe-may southway" userId="4c0dc31c8ae8ceba" providerId="LiveId" clId="{88F4A99F-1031-D543-8412-FABDA225B4A4}" dt="2019-11-18T14:55:38.248" v="2530" actId="26606"/>
          <ac:spMkLst>
            <pc:docMk/>
            <pc:sldMk cId="1904390406" sldId="264"/>
            <ac:spMk id="147" creationId="{08E7A6F0-5CD3-481E-B0F2-E7F99FE675B0}"/>
          </ac:spMkLst>
        </pc:spChg>
        <pc:spChg chg="add del">
          <ac:chgData name="chloe-may southway" userId="4c0dc31c8ae8ceba" providerId="LiveId" clId="{88F4A99F-1031-D543-8412-FABDA225B4A4}" dt="2019-11-18T14:55:38.248" v="2530" actId="26606"/>
          <ac:spMkLst>
            <pc:docMk/>
            <pc:sldMk cId="1904390406" sldId="264"/>
            <ac:spMk id="148" creationId="{511290DF-4975-4FCD-8B8D-BBC86B836668}"/>
          </ac:spMkLst>
        </pc:spChg>
        <pc:spChg chg="add del">
          <ac:chgData name="chloe-may southway" userId="4c0dc31c8ae8ceba" providerId="LiveId" clId="{88F4A99F-1031-D543-8412-FABDA225B4A4}" dt="2019-11-18T14:55:38.248" v="2530" actId="26606"/>
          <ac:spMkLst>
            <pc:docMk/>
            <pc:sldMk cId="1904390406" sldId="264"/>
            <ac:spMk id="152" creationId="{D9FE1511-6E1B-4F0E-8FF0-958527181CC9}"/>
          </ac:spMkLst>
        </pc:spChg>
        <pc:spChg chg="add del">
          <ac:chgData name="chloe-may southway" userId="4c0dc31c8ae8ceba" providerId="LiveId" clId="{88F4A99F-1031-D543-8412-FABDA225B4A4}" dt="2019-11-18T14:55:38.489" v="2532" actId="26606"/>
          <ac:spMkLst>
            <pc:docMk/>
            <pc:sldMk cId="1904390406" sldId="264"/>
            <ac:spMk id="156" creationId="{23522FE7-5A29-4EF6-B1EF-2CA55748A772}"/>
          </ac:spMkLst>
        </pc:spChg>
        <pc:spChg chg="add del">
          <ac:chgData name="chloe-may southway" userId="4c0dc31c8ae8ceba" providerId="LiveId" clId="{88F4A99F-1031-D543-8412-FABDA225B4A4}" dt="2019-11-18T14:55:38.489" v="2532" actId="26606"/>
          <ac:spMkLst>
            <pc:docMk/>
            <pc:sldMk cId="1904390406" sldId="264"/>
            <ac:spMk id="160" creationId="{F63C748C-967B-4A7B-A90F-3EDD0F485AC6}"/>
          </ac:spMkLst>
        </pc:spChg>
        <pc:spChg chg="add del">
          <ac:chgData name="chloe-may southway" userId="4c0dc31c8ae8ceba" providerId="LiveId" clId="{88F4A99F-1031-D543-8412-FABDA225B4A4}" dt="2019-11-18T14:55:38.489" v="2532" actId="26606"/>
          <ac:spMkLst>
            <pc:docMk/>
            <pc:sldMk cId="1904390406" sldId="264"/>
            <ac:spMk id="161" creationId="{C0143637-4934-44E4-B909-BAF1E7B27972}"/>
          </ac:spMkLst>
        </pc:spChg>
        <pc:spChg chg="add del">
          <ac:chgData name="chloe-may southway" userId="4c0dc31c8ae8ceba" providerId="LiveId" clId="{88F4A99F-1031-D543-8412-FABDA225B4A4}" dt="2019-11-18T14:56:07.892" v="2604" actId="26606"/>
          <ac:spMkLst>
            <pc:docMk/>
            <pc:sldMk cId="1904390406" sldId="264"/>
            <ac:spMk id="163" creationId="{23522FE7-5A29-4EF6-B1EF-2CA55748A772}"/>
          </ac:spMkLst>
        </pc:spChg>
        <pc:spChg chg="add del">
          <ac:chgData name="chloe-may southway" userId="4c0dc31c8ae8ceba" providerId="LiveId" clId="{88F4A99F-1031-D543-8412-FABDA225B4A4}" dt="2019-11-18T14:56:07.892" v="2604" actId="26606"/>
          <ac:spMkLst>
            <pc:docMk/>
            <pc:sldMk cId="1904390406" sldId="264"/>
            <ac:spMk id="167" creationId="{29C51009-A09A-4689-8E6C-F8FC99E6A840}"/>
          </ac:spMkLst>
        </pc:spChg>
        <pc:spChg chg="add">
          <ac:chgData name="chloe-may southway" userId="4c0dc31c8ae8ceba" providerId="LiveId" clId="{88F4A99F-1031-D543-8412-FABDA225B4A4}" dt="2019-11-18T14:56:07.892" v="2604" actId="26606"/>
          <ac:spMkLst>
            <pc:docMk/>
            <pc:sldMk cId="1904390406" sldId="264"/>
            <ac:spMk id="171" creationId="{17424F32-2789-4FF9-8E8A-1252284BF600}"/>
          </ac:spMkLst>
        </pc:spChg>
        <pc:grpChg chg="add del">
          <ac:chgData name="chloe-may southway" userId="4c0dc31c8ae8ceba" providerId="LiveId" clId="{88F4A99F-1031-D543-8412-FABDA225B4A4}" dt="2019-11-18T14:55:31.038" v="2504" actId="26606"/>
          <ac:grpSpMkLst>
            <pc:docMk/>
            <pc:sldMk cId="1904390406" sldId="264"/>
            <ac:grpSpMk id="35" creationId="{357CA18A-A333-4DCB-842B-76827D2ECB24}"/>
          </ac:grpSpMkLst>
        </pc:grpChg>
        <pc:grpChg chg="add del">
          <ac:chgData name="chloe-may southway" userId="4c0dc31c8ae8ceba" providerId="LiveId" clId="{88F4A99F-1031-D543-8412-FABDA225B4A4}" dt="2019-11-18T14:55:31.412" v="2506" actId="26606"/>
          <ac:grpSpMkLst>
            <pc:docMk/>
            <pc:sldMk cId="1904390406" sldId="264"/>
            <ac:grpSpMk id="45" creationId="{1FAD7B33-B27E-4BD4-BE9C-A3698E433CF5}"/>
          </ac:grpSpMkLst>
        </pc:grpChg>
        <pc:grpChg chg="add del">
          <ac:chgData name="chloe-may southway" userId="4c0dc31c8ae8ceba" providerId="LiveId" clId="{88F4A99F-1031-D543-8412-FABDA225B4A4}" dt="2019-11-18T14:55:33.107" v="2512" actId="26606"/>
          <ac:grpSpMkLst>
            <pc:docMk/>
            <pc:sldMk cId="1904390406" sldId="264"/>
            <ac:grpSpMk id="70" creationId="{F0A74D93-ED7F-4633-8594-99D9FA43DA13}"/>
          </ac:grpSpMkLst>
        </pc:grpChg>
        <pc:grpChg chg="add del">
          <ac:chgData name="chloe-may southway" userId="4c0dc31c8ae8ceba" providerId="LiveId" clId="{88F4A99F-1031-D543-8412-FABDA225B4A4}" dt="2019-11-18T14:55:34.926" v="2520" actId="26606"/>
          <ac:grpSpMkLst>
            <pc:docMk/>
            <pc:sldMk cId="1904390406" sldId="264"/>
            <ac:grpSpMk id="104" creationId="{1FAD7B33-B27E-4BD4-BE9C-A3698E433CF5}"/>
          </ac:grpSpMkLst>
        </pc:grpChg>
        <pc:grpChg chg="add del">
          <ac:chgData name="chloe-may southway" userId="4c0dc31c8ae8ceba" providerId="LiveId" clId="{88F4A99F-1031-D543-8412-FABDA225B4A4}" dt="2019-11-18T14:55:37.910" v="2528" actId="26606"/>
          <ac:grpSpMkLst>
            <pc:docMk/>
            <pc:sldMk cId="1904390406" sldId="264"/>
            <ac:grpSpMk id="139" creationId="{1FAD7B33-B27E-4BD4-BE9C-A3698E433CF5}"/>
          </ac:grpSpMkLst>
        </pc:grpChg>
        <pc:grpChg chg="add del">
          <ac:chgData name="chloe-may southway" userId="4c0dc31c8ae8ceba" providerId="LiveId" clId="{88F4A99F-1031-D543-8412-FABDA225B4A4}" dt="2019-11-18T14:55:38.248" v="2530" actId="26606"/>
          <ac:grpSpMkLst>
            <pc:docMk/>
            <pc:sldMk cId="1904390406" sldId="264"/>
            <ac:grpSpMk id="149" creationId="{357CA18A-A333-4DCB-842B-76827D2ECB24}"/>
          </ac:grpSpMkLst>
        </pc:grpChg>
        <pc:graphicFrameChg chg="add mod">
          <ac:chgData name="chloe-may southway" userId="4c0dc31c8ae8ceba" providerId="LiveId" clId="{88F4A99F-1031-D543-8412-FABDA225B4A4}" dt="2019-11-18T20:10:35.812" v="4083" actId="790"/>
          <ac:graphicFrameMkLst>
            <pc:docMk/>
            <pc:sldMk cId="1904390406" sldId="264"/>
            <ac:graphicFrameMk id="170" creationId="{EC515C4B-F1DB-431A-9A96-604814E31681}"/>
          </ac:graphicFrameMkLst>
        </pc:graphicFrameChg>
        <pc:picChg chg="add del mod">
          <ac:chgData name="chloe-may southway" userId="4c0dc31c8ae8ceba" providerId="LiveId" clId="{88F4A99F-1031-D543-8412-FABDA225B4A4}" dt="2019-11-18T14:55:23.471" v="2498" actId="478"/>
          <ac:picMkLst>
            <pc:docMk/>
            <pc:sldMk cId="1904390406" sldId="264"/>
            <ac:picMk id="5" creationId="{34A954D0-9D2C-0D42-BEDC-8E5713A296C1}"/>
          </ac:picMkLst>
        </pc:picChg>
        <pc:picChg chg="add del">
          <ac:chgData name="chloe-may southway" userId="4c0dc31c8ae8ceba" providerId="LiveId" clId="{88F4A99F-1031-D543-8412-FABDA225B4A4}" dt="2019-11-18T14:55:30.475" v="2500" actId="26606"/>
          <ac:picMkLst>
            <pc:docMk/>
            <pc:sldMk cId="1904390406" sldId="264"/>
            <ac:picMk id="11" creationId="{C2192E09-EBC7-416C-B887-DFF915D7F43D}"/>
          </ac:picMkLst>
        </pc:picChg>
        <pc:picChg chg="add del">
          <ac:chgData name="chloe-may southway" userId="4c0dc31c8ae8ceba" providerId="LiveId" clId="{88F4A99F-1031-D543-8412-FABDA225B4A4}" dt="2019-11-18T14:55:30.697" v="2502" actId="26606"/>
          <ac:picMkLst>
            <pc:docMk/>
            <pc:sldMk cId="1904390406" sldId="264"/>
            <ac:picMk id="22" creationId="{C2192E09-EBC7-416C-B887-DFF915D7F43D}"/>
          </ac:picMkLst>
        </pc:picChg>
        <pc:picChg chg="add del">
          <ac:chgData name="chloe-may southway" userId="4c0dc31c8ae8ceba" providerId="LiveId" clId="{88F4A99F-1031-D543-8412-FABDA225B4A4}" dt="2019-11-18T14:55:31.038" v="2504" actId="26606"/>
          <ac:picMkLst>
            <pc:docMk/>
            <pc:sldMk cId="1904390406" sldId="264"/>
            <ac:picMk id="27" creationId="{025CEF6D-5E98-4B5C-A10F-7459C1EEF10E}"/>
          </ac:picMkLst>
        </pc:picChg>
        <pc:picChg chg="add del">
          <ac:chgData name="chloe-may southway" userId="4c0dc31c8ae8ceba" providerId="LiveId" clId="{88F4A99F-1031-D543-8412-FABDA225B4A4}" dt="2019-11-18T14:55:31.038" v="2504" actId="26606"/>
          <ac:picMkLst>
            <pc:docMk/>
            <pc:sldMk cId="1904390406" sldId="264"/>
            <ac:picMk id="30" creationId="{C2192E09-EBC7-416C-B887-DFF915D7F43D}"/>
          </ac:picMkLst>
        </pc:picChg>
        <pc:picChg chg="add del">
          <ac:chgData name="chloe-may southway" userId="4c0dc31c8ae8ceba" providerId="LiveId" clId="{88F4A99F-1031-D543-8412-FABDA225B4A4}" dt="2019-11-18T14:55:31.412" v="2506" actId="26606"/>
          <ac:picMkLst>
            <pc:docMk/>
            <pc:sldMk cId="1904390406" sldId="264"/>
            <ac:picMk id="41" creationId="{C2192E09-EBC7-416C-B887-DFF915D7F43D}"/>
          </ac:picMkLst>
        </pc:picChg>
        <pc:picChg chg="add del">
          <ac:chgData name="chloe-may southway" userId="4c0dc31c8ae8ceba" providerId="LiveId" clId="{88F4A99F-1031-D543-8412-FABDA225B4A4}" dt="2019-11-18T14:55:31.684" v="2508" actId="26606"/>
          <ac:picMkLst>
            <pc:docMk/>
            <pc:sldMk cId="1904390406" sldId="264"/>
            <ac:picMk id="50" creationId="{C2192E09-EBC7-416C-B887-DFF915D7F43D}"/>
          </ac:picMkLst>
        </pc:picChg>
        <pc:picChg chg="add del">
          <ac:chgData name="chloe-may southway" userId="4c0dc31c8ae8ceba" providerId="LiveId" clId="{88F4A99F-1031-D543-8412-FABDA225B4A4}" dt="2019-11-18T14:55:31.684" v="2508" actId="26606"/>
          <ac:picMkLst>
            <pc:docMk/>
            <pc:sldMk cId="1904390406" sldId="264"/>
            <ac:picMk id="56" creationId="{DCC0100C-A457-45B1-8A8B-8740F43EC158}"/>
          </ac:picMkLst>
        </pc:picChg>
        <pc:picChg chg="add del">
          <ac:chgData name="chloe-may southway" userId="4c0dc31c8ae8ceba" providerId="LiveId" clId="{88F4A99F-1031-D543-8412-FABDA225B4A4}" dt="2019-11-18T14:55:31.913" v="2510" actId="26606"/>
          <ac:picMkLst>
            <pc:docMk/>
            <pc:sldMk cId="1904390406" sldId="264"/>
            <ac:picMk id="59" creationId="{C2192E09-EBC7-416C-B887-DFF915D7F43D}"/>
          </ac:picMkLst>
        </pc:picChg>
        <pc:picChg chg="add del">
          <ac:chgData name="chloe-may southway" userId="4c0dc31c8ae8ceba" providerId="LiveId" clId="{88F4A99F-1031-D543-8412-FABDA225B4A4}" dt="2019-11-18T14:55:33.107" v="2512" actId="26606"/>
          <ac:picMkLst>
            <pc:docMk/>
            <pc:sldMk cId="1904390406" sldId="264"/>
            <ac:picMk id="66" creationId="{C2192E09-EBC7-416C-B887-DFF915D7F43D}"/>
          </ac:picMkLst>
        </pc:picChg>
        <pc:picChg chg="add del">
          <ac:chgData name="chloe-may southway" userId="4c0dc31c8ae8ceba" providerId="LiveId" clId="{88F4A99F-1031-D543-8412-FABDA225B4A4}" dt="2019-11-18T14:55:33.720" v="2514" actId="26606"/>
          <ac:picMkLst>
            <pc:docMk/>
            <pc:sldMk cId="1904390406" sldId="264"/>
            <ac:picMk id="76" creationId="{C2192E09-EBC7-416C-B887-DFF915D7F43D}"/>
          </ac:picMkLst>
        </pc:picChg>
        <pc:picChg chg="add del">
          <ac:chgData name="chloe-may southway" userId="4c0dc31c8ae8ceba" providerId="LiveId" clId="{88F4A99F-1031-D543-8412-FABDA225B4A4}" dt="2019-11-18T14:55:33.931" v="2516" actId="26606"/>
          <ac:picMkLst>
            <pc:docMk/>
            <pc:sldMk cId="1904390406" sldId="264"/>
            <ac:picMk id="83" creationId="{C2192E09-EBC7-416C-B887-DFF915D7F43D}"/>
          </ac:picMkLst>
        </pc:picChg>
        <pc:picChg chg="add del">
          <ac:chgData name="chloe-may southway" userId="4c0dc31c8ae8ceba" providerId="LiveId" clId="{88F4A99F-1031-D543-8412-FABDA225B4A4}" dt="2019-11-18T14:55:34.264" v="2518" actId="26606"/>
          <ac:picMkLst>
            <pc:docMk/>
            <pc:sldMk cId="1904390406" sldId="264"/>
            <ac:picMk id="91" creationId="{C2192E09-EBC7-416C-B887-DFF915D7F43D}"/>
          </ac:picMkLst>
        </pc:picChg>
        <pc:picChg chg="add del">
          <ac:chgData name="chloe-may southway" userId="4c0dc31c8ae8ceba" providerId="LiveId" clId="{88F4A99F-1031-D543-8412-FABDA225B4A4}" dt="2019-11-18T14:55:34.264" v="2518" actId="26606"/>
          <ac:picMkLst>
            <pc:docMk/>
            <pc:sldMk cId="1904390406" sldId="264"/>
            <ac:picMk id="97" creationId="{DCC0100C-A457-45B1-8A8B-8740F43EC158}"/>
          </ac:picMkLst>
        </pc:picChg>
        <pc:picChg chg="add del">
          <ac:chgData name="chloe-may southway" userId="4c0dc31c8ae8ceba" providerId="LiveId" clId="{88F4A99F-1031-D543-8412-FABDA225B4A4}" dt="2019-11-18T14:55:34.926" v="2520" actId="26606"/>
          <ac:picMkLst>
            <pc:docMk/>
            <pc:sldMk cId="1904390406" sldId="264"/>
            <ac:picMk id="100" creationId="{C2192E09-EBC7-416C-B887-DFF915D7F43D}"/>
          </ac:picMkLst>
        </pc:picChg>
        <pc:picChg chg="add del">
          <ac:chgData name="chloe-may southway" userId="4c0dc31c8ae8ceba" providerId="LiveId" clId="{88F4A99F-1031-D543-8412-FABDA225B4A4}" dt="2019-11-18T14:55:35.170" v="2522" actId="26606"/>
          <ac:picMkLst>
            <pc:docMk/>
            <pc:sldMk cId="1904390406" sldId="264"/>
            <ac:picMk id="109" creationId="{C2192E09-EBC7-416C-B887-DFF915D7F43D}"/>
          </ac:picMkLst>
        </pc:picChg>
        <pc:picChg chg="add del">
          <ac:chgData name="chloe-may southway" userId="4c0dc31c8ae8ceba" providerId="LiveId" clId="{88F4A99F-1031-D543-8412-FABDA225B4A4}" dt="2019-11-18T14:55:35.170" v="2522" actId="26606"/>
          <ac:picMkLst>
            <pc:docMk/>
            <pc:sldMk cId="1904390406" sldId="264"/>
            <ac:picMk id="115" creationId="{DCC0100C-A457-45B1-8A8B-8740F43EC158}"/>
          </ac:picMkLst>
        </pc:picChg>
        <pc:picChg chg="add del">
          <ac:chgData name="chloe-may southway" userId="4c0dc31c8ae8ceba" providerId="LiveId" clId="{88F4A99F-1031-D543-8412-FABDA225B4A4}" dt="2019-11-18T14:55:37.306" v="2524" actId="26606"/>
          <ac:picMkLst>
            <pc:docMk/>
            <pc:sldMk cId="1904390406" sldId="264"/>
            <ac:picMk id="118" creationId="{C2192E09-EBC7-416C-B887-DFF915D7F43D}"/>
          </ac:picMkLst>
        </pc:picChg>
        <pc:picChg chg="add del">
          <ac:chgData name="chloe-may southway" userId="4c0dc31c8ae8ceba" providerId="LiveId" clId="{88F4A99F-1031-D543-8412-FABDA225B4A4}" dt="2019-11-18T14:55:37.581" v="2526" actId="26606"/>
          <ac:picMkLst>
            <pc:docMk/>
            <pc:sldMk cId="1904390406" sldId="264"/>
            <ac:picMk id="126" creationId="{C2192E09-EBC7-416C-B887-DFF915D7F43D}"/>
          </ac:picMkLst>
        </pc:picChg>
        <pc:picChg chg="add del">
          <ac:chgData name="chloe-may southway" userId="4c0dc31c8ae8ceba" providerId="LiveId" clId="{88F4A99F-1031-D543-8412-FABDA225B4A4}" dt="2019-11-18T14:55:37.581" v="2526" actId="26606"/>
          <ac:picMkLst>
            <pc:docMk/>
            <pc:sldMk cId="1904390406" sldId="264"/>
            <ac:picMk id="132" creationId="{DCC0100C-A457-45B1-8A8B-8740F43EC158}"/>
          </ac:picMkLst>
        </pc:picChg>
        <pc:picChg chg="add del">
          <ac:chgData name="chloe-may southway" userId="4c0dc31c8ae8ceba" providerId="LiveId" clId="{88F4A99F-1031-D543-8412-FABDA225B4A4}" dt="2019-11-18T14:55:37.910" v="2528" actId="26606"/>
          <ac:picMkLst>
            <pc:docMk/>
            <pc:sldMk cId="1904390406" sldId="264"/>
            <ac:picMk id="135" creationId="{C2192E09-EBC7-416C-B887-DFF915D7F43D}"/>
          </ac:picMkLst>
        </pc:picChg>
        <pc:picChg chg="add del">
          <ac:chgData name="chloe-may southway" userId="4c0dc31c8ae8ceba" providerId="LiveId" clId="{88F4A99F-1031-D543-8412-FABDA225B4A4}" dt="2019-11-18T14:55:38.248" v="2530" actId="26606"/>
          <ac:picMkLst>
            <pc:docMk/>
            <pc:sldMk cId="1904390406" sldId="264"/>
            <ac:picMk id="144" creationId="{C2192E09-EBC7-416C-B887-DFF915D7F43D}"/>
          </ac:picMkLst>
        </pc:picChg>
        <pc:picChg chg="add del">
          <ac:chgData name="chloe-may southway" userId="4c0dc31c8ae8ceba" providerId="LiveId" clId="{88F4A99F-1031-D543-8412-FABDA225B4A4}" dt="2019-11-18T14:55:38.248" v="2530" actId="26606"/>
          <ac:picMkLst>
            <pc:docMk/>
            <pc:sldMk cId="1904390406" sldId="264"/>
            <ac:picMk id="153" creationId="{025CEF6D-5E98-4B5C-A10F-7459C1EEF10E}"/>
          </ac:picMkLst>
        </pc:picChg>
        <pc:picChg chg="add del">
          <ac:chgData name="chloe-may southway" userId="4c0dc31c8ae8ceba" providerId="LiveId" clId="{88F4A99F-1031-D543-8412-FABDA225B4A4}" dt="2019-11-18T14:55:38.489" v="2532" actId="26606"/>
          <ac:picMkLst>
            <pc:docMk/>
            <pc:sldMk cId="1904390406" sldId="264"/>
            <ac:picMk id="157" creationId="{C2192E09-EBC7-416C-B887-DFF915D7F43D}"/>
          </ac:picMkLst>
        </pc:picChg>
        <pc:picChg chg="add del">
          <ac:chgData name="chloe-may southway" userId="4c0dc31c8ae8ceba" providerId="LiveId" clId="{88F4A99F-1031-D543-8412-FABDA225B4A4}" dt="2019-11-18T14:56:07.892" v="2604" actId="26606"/>
          <ac:picMkLst>
            <pc:docMk/>
            <pc:sldMk cId="1904390406" sldId="264"/>
            <ac:picMk id="164" creationId="{C2192E09-EBC7-416C-B887-DFF915D7F43D}"/>
          </ac:picMkLst>
        </pc:picChg>
        <pc:picChg chg="add">
          <ac:chgData name="chloe-may southway" userId="4c0dc31c8ae8ceba" providerId="LiveId" clId="{88F4A99F-1031-D543-8412-FABDA225B4A4}" dt="2019-11-18T14:56:07.892" v="2604" actId="26606"/>
          <ac:picMkLst>
            <pc:docMk/>
            <pc:sldMk cId="1904390406" sldId="264"/>
            <ac:picMk id="172" creationId="{D708C46E-BB60-4B97-8327-D3A475C008E5}"/>
          </ac:picMkLst>
        </pc:picChg>
        <pc:cxnChg chg="add del">
          <ac:chgData name="chloe-may southway" userId="4c0dc31c8ae8ceba" providerId="LiveId" clId="{88F4A99F-1031-D543-8412-FABDA225B4A4}" dt="2019-11-18T14:55:30.475" v="2500" actId="26606"/>
          <ac:cxnSpMkLst>
            <pc:docMk/>
            <pc:sldMk cId="1904390406" sldId="264"/>
            <ac:cxnSpMk id="13" creationId="{2924498D-E084-44BE-A196-CFCE35564350}"/>
          </ac:cxnSpMkLst>
        </pc:cxnChg>
        <pc:cxnChg chg="add del">
          <ac:chgData name="chloe-may southway" userId="4c0dc31c8ae8ceba" providerId="LiveId" clId="{88F4A99F-1031-D543-8412-FABDA225B4A4}" dt="2019-11-18T14:55:30.475" v="2500" actId="26606"/>
          <ac:cxnSpMkLst>
            <pc:docMk/>
            <pc:sldMk cId="1904390406" sldId="264"/>
            <ac:cxnSpMk id="15" creationId="{14C12901-9FCC-461E-A64A-89B4791235E9}"/>
          </ac:cxnSpMkLst>
        </pc:cxnChg>
        <pc:cxnChg chg="add del">
          <ac:chgData name="chloe-may southway" userId="4c0dc31c8ae8ceba" providerId="LiveId" clId="{88F4A99F-1031-D543-8412-FABDA225B4A4}" dt="2019-11-18T14:55:30.475" v="2500" actId="26606"/>
          <ac:cxnSpMkLst>
            <pc:docMk/>
            <pc:sldMk cId="1904390406" sldId="264"/>
            <ac:cxnSpMk id="19" creationId="{9EC65442-F244-409C-BF44-C5D6472E810A}"/>
          </ac:cxnSpMkLst>
        </pc:cxnChg>
        <pc:cxnChg chg="add del">
          <ac:chgData name="chloe-may southway" userId="4c0dc31c8ae8ceba" providerId="LiveId" clId="{88F4A99F-1031-D543-8412-FABDA225B4A4}" dt="2019-11-18T14:55:30.697" v="2502" actId="26606"/>
          <ac:cxnSpMkLst>
            <pc:docMk/>
            <pc:sldMk cId="1904390406" sldId="264"/>
            <ac:cxnSpMk id="23" creationId="{2924498D-E084-44BE-A196-CFCE35564350}"/>
          </ac:cxnSpMkLst>
        </pc:cxnChg>
        <pc:cxnChg chg="add del">
          <ac:chgData name="chloe-may southway" userId="4c0dc31c8ae8ceba" providerId="LiveId" clId="{88F4A99F-1031-D543-8412-FABDA225B4A4}" dt="2019-11-18T14:55:30.697" v="2502" actId="26606"/>
          <ac:cxnSpMkLst>
            <pc:docMk/>
            <pc:sldMk cId="1904390406" sldId="264"/>
            <ac:cxnSpMk id="24" creationId="{14C12901-9FCC-461E-A64A-89B4791235E9}"/>
          </ac:cxnSpMkLst>
        </pc:cxnChg>
        <pc:cxnChg chg="add del">
          <ac:chgData name="chloe-may southway" userId="4c0dc31c8ae8ceba" providerId="LiveId" clId="{88F4A99F-1031-D543-8412-FABDA225B4A4}" dt="2019-11-18T14:55:31.038" v="2504" actId="26606"/>
          <ac:cxnSpMkLst>
            <pc:docMk/>
            <pc:sldMk cId="1904390406" sldId="264"/>
            <ac:cxnSpMk id="29" creationId="{05C73161-1E4E-4E6A-91B2-E885CF8FFBA6}"/>
          </ac:cxnSpMkLst>
        </pc:cxnChg>
        <pc:cxnChg chg="add del">
          <ac:chgData name="chloe-may southway" userId="4c0dc31c8ae8ceba" providerId="LiveId" clId="{88F4A99F-1031-D543-8412-FABDA225B4A4}" dt="2019-11-18T14:55:31.038" v="2504" actId="26606"/>
          <ac:cxnSpMkLst>
            <pc:docMk/>
            <pc:sldMk cId="1904390406" sldId="264"/>
            <ac:cxnSpMk id="31" creationId="{2924498D-E084-44BE-A196-CFCE35564350}"/>
          </ac:cxnSpMkLst>
        </pc:cxnChg>
        <pc:cxnChg chg="add del">
          <ac:chgData name="chloe-may southway" userId="4c0dc31c8ae8ceba" providerId="LiveId" clId="{88F4A99F-1031-D543-8412-FABDA225B4A4}" dt="2019-11-18T14:55:31.038" v="2504" actId="26606"/>
          <ac:cxnSpMkLst>
            <pc:docMk/>
            <pc:sldMk cId="1904390406" sldId="264"/>
            <ac:cxnSpMk id="32" creationId="{14C12901-9FCC-461E-A64A-89B4791235E9}"/>
          </ac:cxnSpMkLst>
        </pc:cxnChg>
        <pc:cxnChg chg="add del">
          <ac:chgData name="chloe-may southway" userId="4c0dc31c8ae8ceba" providerId="LiveId" clId="{88F4A99F-1031-D543-8412-FABDA225B4A4}" dt="2019-11-18T14:55:31.412" v="2506" actId="26606"/>
          <ac:cxnSpMkLst>
            <pc:docMk/>
            <pc:sldMk cId="1904390406" sldId="264"/>
            <ac:cxnSpMk id="42" creationId="{2924498D-E084-44BE-A196-CFCE35564350}"/>
          </ac:cxnSpMkLst>
        </pc:cxnChg>
        <pc:cxnChg chg="add del">
          <ac:chgData name="chloe-may southway" userId="4c0dc31c8ae8ceba" providerId="LiveId" clId="{88F4A99F-1031-D543-8412-FABDA225B4A4}" dt="2019-11-18T14:55:31.412" v="2506" actId="26606"/>
          <ac:cxnSpMkLst>
            <pc:docMk/>
            <pc:sldMk cId="1904390406" sldId="264"/>
            <ac:cxnSpMk id="43" creationId="{14C12901-9FCC-461E-A64A-89B4791235E9}"/>
          </ac:cxnSpMkLst>
        </pc:cxnChg>
        <pc:cxnChg chg="add del">
          <ac:chgData name="chloe-may southway" userId="4c0dc31c8ae8ceba" providerId="LiveId" clId="{88F4A99F-1031-D543-8412-FABDA225B4A4}" dt="2019-11-18T14:55:31.684" v="2508" actId="26606"/>
          <ac:cxnSpMkLst>
            <pc:docMk/>
            <pc:sldMk cId="1904390406" sldId="264"/>
            <ac:cxnSpMk id="51" creationId="{2924498D-E084-44BE-A196-CFCE35564350}"/>
          </ac:cxnSpMkLst>
        </pc:cxnChg>
        <pc:cxnChg chg="add del">
          <ac:chgData name="chloe-may southway" userId="4c0dc31c8ae8ceba" providerId="LiveId" clId="{88F4A99F-1031-D543-8412-FABDA225B4A4}" dt="2019-11-18T14:55:31.684" v="2508" actId="26606"/>
          <ac:cxnSpMkLst>
            <pc:docMk/>
            <pc:sldMk cId="1904390406" sldId="264"/>
            <ac:cxnSpMk id="52" creationId="{14C12901-9FCC-461E-A64A-89B4791235E9}"/>
          </ac:cxnSpMkLst>
        </pc:cxnChg>
        <pc:cxnChg chg="add del">
          <ac:chgData name="chloe-may southway" userId="4c0dc31c8ae8ceba" providerId="LiveId" clId="{88F4A99F-1031-D543-8412-FABDA225B4A4}" dt="2019-11-18T14:55:31.684" v="2508" actId="26606"/>
          <ac:cxnSpMkLst>
            <pc:docMk/>
            <pc:sldMk cId="1904390406" sldId="264"/>
            <ac:cxnSpMk id="55" creationId="{19AF263B-E208-40DF-A182-5193478DCFA4}"/>
          </ac:cxnSpMkLst>
        </pc:cxnChg>
        <pc:cxnChg chg="add del">
          <ac:chgData name="chloe-may southway" userId="4c0dc31c8ae8ceba" providerId="LiveId" clId="{88F4A99F-1031-D543-8412-FABDA225B4A4}" dt="2019-11-18T14:55:31.913" v="2510" actId="26606"/>
          <ac:cxnSpMkLst>
            <pc:docMk/>
            <pc:sldMk cId="1904390406" sldId="264"/>
            <ac:cxnSpMk id="60" creationId="{2924498D-E084-44BE-A196-CFCE35564350}"/>
          </ac:cxnSpMkLst>
        </pc:cxnChg>
        <pc:cxnChg chg="add del">
          <ac:chgData name="chloe-may southway" userId="4c0dc31c8ae8ceba" providerId="LiveId" clId="{88F4A99F-1031-D543-8412-FABDA225B4A4}" dt="2019-11-18T14:55:31.913" v="2510" actId="26606"/>
          <ac:cxnSpMkLst>
            <pc:docMk/>
            <pc:sldMk cId="1904390406" sldId="264"/>
            <ac:cxnSpMk id="61" creationId="{14C12901-9FCC-461E-A64A-89B4791235E9}"/>
          </ac:cxnSpMkLst>
        </pc:cxnChg>
        <pc:cxnChg chg="add del">
          <ac:chgData name="chloe-may southway" userId="4c0dc31c8ae8ceba" providerId="LiveId" clId="{88F4A99F-1031-D543-8412-FABDA225B4A4}" dt="2019-11-18T14:55:33.107" v="2512" actId="26606"/>
          <ac:cxnSpMkLst>
            <pc:docMk/>
            <pc:sldMk cId="1904390406" sldId="264"/>
            <ac:cxnSpMk id="67" creationId="{2924498D-E084-44BE-A196-CFCE35564350}"/>
          </ac:cxnSpMkLst>
        </pc:cxnChg>
        <pc:cxnChg chg="add del">
          <ac:chgData name="chloe-may southway" userId="4c0dc31c8ae8ceba" providerId="LiveId" clId="{88F4A99F-1031-D543-8412-FABDA225B4A4}" dt="2019-11-18T14:55:33.107" v="2512" actId="26606"/>
          <ac:cxnSpMkLst>
            <pc:docMk/>
            <pc:sldMk cId="1904390406" sldId="264"/>
            <ac:cxnSpMk id="68" creationId="{14C12901-9FCC-461E-A64A-89B4791235E9}"/>
          </ac:cxnSpMkLst>
        </pc:cxnChg>
        <pc:cxnChg chg="add del">
          <ac:chgData name="chloe-may southway" userId="4c0dc31c8ae8ceba" providerId="LiveId" clId="{88F4A99F-1031-D543-8412-FABDA225B4A4}" dt="2019-11-18T14:55:33.720" v="2514" actId="26606"/>
          <ac:cxnSpMkLst>
            <pc:docMk/>
            <pc:sldMk cId="1904390406" sldId="264"/>
            <ac:cxnSpMk id="77" creationId="{2924498D-E084-44BE-A196-CFCE35564350}"/>
          </ac:cxnSpMkLst>
        </pc:cxnChg>
        <pc:cxnChg chg="add del">
          <ac:chgData name="chloe-may southway" userId="4c0dc31c8ae8ceba" providerId="LiveId" clId="{88F4A99F-1031-D543-8412-FABDA225B4A4}" dt="2019-11-18T14:55:33.720" v="2514" actId="26606"/>
          <ac:cxnSpMkLst>
            <pc:docMk/>
            <pc:sldMk cId="1904390406" sldId="264"/>
            <ac:cxnSpMk id="78" creationId="{14C12901-9FCC-461E-A64A-89B4791235E9}"/>
          </ac:cxnSpMkLst>
        </pc:cxnChg>
        <pc:cxnChg chg="add del">
          <ac:chgData name="chloe-may southway" userId="4c0dc31c8ae8ceba" providerId="LiveId" clId="{88F4A99F-1031-D543-8412-FABDA225B4A4}" dt="2019-11-18T14:55:33.931" v="2516" actId="26606"/>
          <ac:cxnSpMkLst>
            <pc:docMk/>
            <pc:sldMk cId="1904390406" sldId="264"/>
            <ac:cxnSpMk id="84" creationId="{2924498D-E084-44BE-A196-CFCE35564350}"/>
          </ac:cxnSpMkLst>
        </pc:cxnChg>
        <pc:cxnChg chg="add del">
          <ac:chgData name="chloe-may southway" userId="4c0dc31c8ae8ceba" providerId="LiveId" clId="{88F4A99F-1031-D543-8412-FABDA225B4A4}" dt="2019-11-18T14:55:33.931" v="2516" actId="26606"/>
          <ac:cxnSpMkLst>
            <pc:docMk/>
            <pc:sldMk cId="1904390406" sldId="264"/>
            <ac:cxnSpMk id="85" creationId="{14C12901-9FCC-461E-A64A-89B4791235E9}"/>
          </ac:cxnSpMkLst>
        </pc:cxnChg>
        <pc:cxnChg chg="add del">
          <ac:chgData name="chloe-may southway" userId="4c0dc31c8ae8ceba" providerId="LiveId" clId="{88F4A99F-1031-D543-8412-FABDA225B4A4}" dt="2019-11-18T14:55:34.264" v="2518" actId="26606"/>
          <ac:cxnSpMkLst>
            <pc:docMk/>
            <pc:sldMk cId="1904390406" sldId="264"/>
            <ac:cxnSpMk id="92" creationId="{2924498D-E084-44BE-A196-CFCE35564350}"/>
          </ac:cxnSpMkLst>
        </pc:cxnChg>
        <pc:cxnChg chg="add del">
          <ac:chgData name="chloe-may southway" userId="4c0dc31c8ae8ceba" providerId="LiveId" clId="{88F4A99F-1031-D543-8412-FABDA225B4A4}" dt="2019-11-18T14:55:34.264" v="2518" actId="26606"/>
          <ac:cxnSpMkLst>
            <pc:docMk/>
            <pc:sldMk cId="1904390406" sldId="264"/>
            <ac:cxnSpMk id="93" creationId="{14C12901-9FCC-461E-A64A-89B4791235E9}"/>
          </ac:cxnSpMkLst>
        </pc:cxnChg>
        <pc:cxnChg chg="add del">
          <ac:chgData name="chloe-may southway" userId="4c0dc31c8ae8ceba" providerId="LiveId" clId="{88F4A99F-1031-D543-8412-FABDA225B4A4}" dt="2019-11-18T14:55:34.264" v="2518" actId="26606"/>
          <ac:cxnSpMkLst>
            <pc:docMk/>
            <pc:sldMk cId="1904390406" sldId="264"/>
            <ac:cxnSpMk id="96" creationId="{19AF263B-E208-40DF-A182-5193478DCFA4}"/>
          </ac:cxnSpMkLst>
        </pc:cxnChg>
        <pc:cxnChg chg="add del">
          <ac:chgData name="chloe-may southway" userId="4c0dc31c8ae8ceba" providerId="LiveId" clId="{88F4A99F-1031-D543-8412-FABDA225B4A4}" dt="2019-11-18T14:55:34.926" v="2520" actId="26606"/>
          <ac:cxnSpMkLst>
            <pc:docMk/>
            <pc:sldMk cId="1904390406" sldId="264"/>
            <ac:cxnSpMk id="101" creationId="{2924498D-E084-44BE-A196-CFCE35564350}"/>
          </ac:cxnSpMkLst>
        </pc:cxnChg>
        <pc:cxnChg chg="add del">
          <ac:chgData name="chloe-may southway" userId="4c0dc31c8ae8ceba" providerId="LiveId" clId="{88F4A99F-1031-D543-8412-FABDA225B4A4}" dt="2019-11-18T14:55:34.926" v="2520" actId="26606"/>
          <ac:cxnSpMkLst>
            <pc:docMk/>
            <pc:sldMk cId="1904390406" sldId="264"/>
            <ac:cxnSpMk id="102" creationId="{14C12901-9FCC-461E-A64A-89B4791235E9}"/>
          </ac:cxnSpMkLst>
        </pc:cxnChg>
        <pc:cxnChg chg="add del">
          <ac:chgData name="chloe-may southway" userId="4c0dc31c8ae8ceba" providerId="LiveId" clId="{88F4A99F-1031-D543-8412-FABDA225B4A4}" dt="2019-11-18T14:55:35.170" v="2522" actId="26606"/>
          <ac:cxnSpMkLst>
            <pc:docMk/>
            <pc:sldMk cId="1904390406" sldId="264"/>
            <ac:cxnSpMk id="110" creationId="{2924498D-E084-44BE-A196-CFCE35564350}"/>
          </ac:cxnSpMkLst>
        </pc:cxnChg>
        <pc:cxnChg chg="add del">
          <ac:chgData name="chloe-may southway" userId="4c0dc31c8ae8ceba" providerId="LiveId" clId="{88F4A99F-1031-D543-8412-FABDA225B4A4}" dt="2019-11-18T14:55:35.170" v="2522" actId="26606"/>
          <ac:cxnSpMkLst>
            <pc:docMk/>
            <pc:sldMk cId="1904390406" sldId="264"/>
            <ac:cxnSpMk id="111" creationId="{14C12901-9FCC-461E-A64A-89B4791235E9}"/>
          </ac:cxnSpMkLst>
        </pc:cxnChg>
        <pc:cxnChg chg="add del">
          <ac:chgData name="chloe-may southway" userId="4c0dc31c8ae8ceba" providerId="LiveId" clId="{88F4A99F-1031-D543-8412-FABDA225B4A4}" dt="2019-11-18T14:55:35.170" v="2522" actId="26606"/>
          <ac:cxnSpMkLst>
            <pc:docMk/>
            <pc:sldMk cId="1904390406" sldId="264"/>
            <ac:cxnSpMk id="114" creationId="{19AF263B-E208-40DF-A182-5193478DCFA4}"/>
          </ac:cxnSpMkLst>
        </pc:cxnChg>
        <pc:cxnChg chg="add del">
          <ac:chgData name="chloe-may southway" userId="4c0dc31c8ae8ceba" providerId="LiveId" clId="{88F4A99F-1031-D543-8412-FABDA225B4A4}" dt="2019-11-18T14:55:37.306" v="2524" actId="26606"/>
          <ac:cxnSpMkLst>
            <pc:docMk/>
            <pc:sldMk cId="1904390406" sldId="264"/>
            <ac:cxnSpMk id="119" creationId="{2924498D-E084-44BE-A196-CFCE35564350}"/>
          </ac:cxnSpMkLst>
        </pc:cxnChg>
        <pc:cxnChg chg="add del">
          <ac:chgData name="chloe-may southway" userId="4c0dc31c8ae8ceba" providerId="LiveId" clId="{88F4A99F-1031-D543-8412-FABDA225B4A4}" dt="2019-11-18T14:55:37.306" v="2524" actId="26606"/>
          <ac:cxnSpMkLst>
            <pc:docMk/>
            <pc:sldMk cId="1904390406" sldId="264"/>
            <ac:cxnSpMk id="120" creationId="{14C12901-9FCC-461E-A64A-89B4791235E9}"/>
          </ac:cxnSpMkLst>
        </pc:cxnChg>
        <pc:cxnChg chg="add del">
          <ac:chgData name="chloe-may southway" userId="4c0dc31c8ae8ceba" providerId="LiveId" clId="{88F4A99F-1031-D543-8412-FABDA225B4A4}" dt="2019-11-18T14:55:37.581" v="2526" actId="26606"/>
          <ac:cxnSpMkLst>
            <pc:docMk/>
            <pc:sldMk cId="1904390406" sldId="264"/>
            <ac:cxnSpMk id="127" creationId="{2924498D-E084-44BE-A196-CFCE35564350}"/>
          </ac:cxnSpMkLst>
        </pc:cxnChg>
        <pc:cxnChg chg="add del">
          <ac:chgData name="chloe-may southway" userId="4c0dc31c8ae8ceba" providerId="LiveId" clId="{88F4A99F-1031-D543-8412-FABDA225B4A4}" dt="2019-11-18T14:55:37.581" v="2526" actId="26606"/>
          <ac:cxnSpMkLst>
            <pc:docMk/>
            <pc:sldMk cId="1904390406" sldId="264"/>
            <ac:cxnSpMk id="128" creationId="{14C12901-9FCC-461E-A64A-89B4791235E9}"/>
          </ac:cxnSpMkLst>
        </pc:cxnChg>
        <pc:cxnChg chg="add del">
          <ac:chgData name="chloe-may southway" userId="4c0dc31c8ae8ceba" providerId="LiveId" clId="{88F4A99F-1031-D543-8412-FABDA225B4A4}" dt="2019-11-18T14:55:37.581" v="2526" actId="26606"/>
          <ac:cxnSpMkLst>
            <pc:docMk/>
            <pc:sldMk cId="1904390406" sldId="264"/>
            <ac:cxnSpMk id="131" creationId="{19AF263B-E208-40DF-A182-5193478DCFA4}"/>
          </ac:cxnSpMkLst>
        </pc:cxnChg>
        <pc:cxnChg chg="add del">
          <ac:chgData name="chloe-may southway" userId="4c0dc31c8ae8ceba" providerId="LiveId" clId="{88F4A99F-1031-D543-8412-FABDA225B4A4}" dt="2019-11-18T14:55:37.910" v="2528" actId="26606"/>
          <ac:cxnSpMkLst>
            <pc:docMk/>
            <pc:sldMk cId="1904390406" sldId="264"/>
            <ac:cxnSpMk id="136" creationId="{2924498D-E084-44BE-A196-CFCE35564350}"/>
          </ac:cxnSpMkLst>
        </pc:cxnChg>
        <pc:cxnChg chg="add del">
          <ac:chgData name="chloe-may southway" userId="4c0dc31c8ae8ceba" providerId="LiveId" clId="{88F4A99F-1031-D543-8412-FABDA225B4A4}" dt="2019-11-18T14:55:37.910" v="2528" actId="26606"/>
          <ac:cxnSpMkLst>
            <pc:docMk/>
            <pc:sldMk cId="1904390406" sldId="264"/>
            <ac:cxnSpMk id="137" creationId="{14C12901-9FCC-461E-A64A-89B4791235E9}"/>
          </ac:cxnSpMkLst>
        </pc:cxnChg>
        <pc:cxnChg chg="add del">
          <ac:chgData name="chloe-may southway" userId="4c0dc31c8ae8ceba" providerId="LiveId" clId="{88F4A99F-1031-D543-8412-FABDA225B4A4}" dt="2019-11-18T14:55:38.248" v="2530" actId="26606"/>
          <ac:cxnSpMkLst>
            <pc:docMk/>
            <pc:sldMk cId="1904390406" sldId="264"/>
            <ac:cxnSpMk id="145" creationId="{2924498D-E084-44BE-A196-CFCE35564350}"/>
          </ac:cxnSpMkLst>
        </pc:cxnChg>
        <pc:cxnChg chg="add del">
          <ac:chgData name="chloe-may southway" userId="4c0dc31c8ae8ceba" providerId="LiveId" clId="{88F4A99F-1031-D543-8412-FABDA225B4A4}" dt="2019-11-18T14:55:38.248" v="2530" actId="26606"/>
          <ac:cxnSpMkLst>
            <pc:docMk/>
            <pc:sldMk cId="1904390406" sldId="264"/>
            <ac:cxnSpMk id="146" creationId="{14C12901-9FCC-461E-A64A-89B4791235E9}"/>
          </ac:cxnSpMkLst>
        </pc:cxnChg>
        <pc:cxnChg chg="add del">
          <ac:chgData name="chloe-may southway" userId="4c0dc31c8ae8ceba" providerId="LiveId" clId="{88F4A99F-1031-D543-8412-FABDA225B4A4}" dt="2019-11-18T14:55:38.248" v="2530" actId="26606"/>
          <ac:cxnSpMkLst>
            <pc:docMk/>
            <pc:sldMk cId="1904390406" sldId="264"/>
            <ac:cxnSpMk id="154" creationId="{05C73161-1E4E-4E6A-91B2-E885CF8FFBA6}"/>
          </ac:cxnSpMkLst>
        </pc:cxnChg>
        <pc:cxnChg chg="add del">
          <ac:chgData name="chloe-may southway" userId="4c0dc31c8ae8ceba" providerId="LiveId" clId="{88F4A99F-1031-D543-8412-FABDA225B4A4}" dt="2019-11-18T14:55:38.489" v="2532" actId="26606"/>
          <ac:cxnSpMkLst>
            <pc:docMk/>
            <pc:sldMk cId="1904390406" sldId="264"/>
            <ac:cxnSpMk id="158" creationId="{2924498D-E084-44BE-A196-CFCE35564350}"/>
          </ac:cxnSpMkLst>
        </pc:cxnChg>
        <pc:cxnChg chg="add del">
          <ac:chgData name="chloe-may southway" userId="4c0dc31c8ae8ceba" providerId="LiveId" clId="{88F4A99F-1031-D543-8412-FABDA225B4A4}" dt="2019-11-18T14:55:38.489" v="2532" actId="26606"/>
          <ac:cxnSpMkLst>
            <pc:docMk/>
            <pc:sldMk cId="1904390406" sldId="264"/>
            <ac:cxnSpMk id="159" creationId="{14C12901-9FCC-461E-A64A-89B4791235E9}"/>
          </ac:cxnSpMkLst>
        </pc:cxnChg>
        <pc:cxnChg chg="add del">
          <ac:chgData name="chloe-may southway" userId="4c0dc31c8ae8ceba" providerId="LiveId" clId="{88F4A99F-1031-D543-8412-FABDA225B4A4}" dt="2019-11-18T14:56:07.892" v="2604" actId="26606"/>
          <ac:cxnSpMkLst>
            <pc:docMk/>
            <pc:sldMk cId="1904390406" sldId="264"/>
            <ac:cxnSpMk id="165" creationId="{2924498D-E084-44BE-A196-CFCE35564350}"/>
          </ac:cxnSpMkLst>
        </pc:cxnChg>
        <pc:cxnChg chg="add del">
          <ac:chgData name="chloe-may southway" userId="4c0dc31c8ae8ceba" providerId="LiveId" clId="{88F4A99F-1031-D543-8412-FABDA225B4A4}" dt="2019-11-18T14:56:07.892" v="2604" actId="26606"/>
          <ac:cxnSpMkLst>
            <pc:docMk/>
            <pc:sldMk cId="1904390406" sldId="264"/>
            <ac:cxnSpMk id="166" creationId="{14C12901-9FCC-461E-A64A-89B4791235E9}"/>
          </ac:cxnSpMkLst>
        </pc:cxnChg>
        <pc:cxnChg chg="add del">
          <ac:chgData name="chloe-may southway" userId="4c0dc31c8ae8ceba" providerId="LiveId" clId="{88F4A99F-1031-D543-8412-FABDA225B4A4}" dt="2019-11-18T14:56:07.892" v="2604" actId="26606"/>
          <ac:cxnSpMkLst>
            <pc:docMk/>
            <pc:sldMk cId="1904390406" sldId="264"/>
            <ac:cxnSpMk id="168" creationId="{9EC65442-F244-409C-BF44-C5D6472E810A}"/>
          </ac:cxnSpMkLst>
        </pc:cxnChg>
        <pc:cxnChg chg="add">
          <ac:chgData name="chloe-may southway" userId="4c0dc31c8ae8ceba" providerId="LiveId" clId="{88F4A99F-1031-D543-8412-FABDA225B4A4}" dt="2019-11-18T14:56:07.892" v="2604" actId="26606"/>
          <ac:cxnSpMkLst>
            <pc:docMk/>
            <pc:sldMk cId="1904390406" sldId="264"/>
            <ac:cxnSpMk id="173" creationId="{8042755C-F24C-4D08-8E4C-E646382C3634}"/>
          </ac:cxnSpMkLst>
        </pc:cxnChg>
        <pc:cxnChg chg="add">
          <ac:chgData name="chloe-may southway" userId="4c0dc31c8ae8ceba" providerId="LiveId" clId="{88F4A99F-1031-D543-8412-FABDA225B4A4}" dt="2019-11-18T14:56:07.892" v="2604" actId="26606"/>
          <ac:cxnSpMkLst>
            <pc:docMk/>
            <pc:sldMk cId="1904390406" sldId="264"/>
            <ac:cxnSpMk id="174" creationId="{63E94A00-1A92-47F4-9E2D-E51DFF9016D4}"/>
          </ac:cxnSpMkLst>
        </pc:cxnChg>
      </pc:sldChg>
      <pc:sldChg chg="addSp delSp modSp add mod setBg setClrOvrMap">
        <pc:chgData name="chloe-may southway" userId="4c0dc31c8ae8ceba" providerId="LiveId" clId="{88F4A99F-1031-D543-8412-FABDA225B4A4}" dt="2019-11-18T19:09:31.728" v="3506" actId="1076"/>
        <pc:sldMkLst>
          <pc:docMk/>
          <pc:sldMk cId="633768119" sldId="265"/>
        </pc:sldMkLst>
        <pc:spChg chg="mod">
          <ac:chgData name="chloe-may southway" userId="4c0dc31c8ae8ceba" providerId="LiveId" clId="{88F4A99F-1031-D543-8412-FABDA225B4A4}" dt="2019-11-18T19:09:18.086" v="3500" actId="26606"/>
          <ac:spMkLst>
            <pc:docMk/>
            <pc:sldMk cId="633768119" sldId="265"/>
            <ac:spMk id="2" creationId="{AB89B4DB-9D99-3249-9CA8-90B49EDC5571}"/>
          </ac:spMkLst>
        </pc:spChg>
        <pc:spChg chg="add mod">
          <ac:chgData name="chloe-may southway" userId="4c0dc31c8ae8ceba" providerId="LiveId" clId="{88F4A99F-1031-D543-8412-FABDA225B4A4}" dt="2019-11-18T19:09:31.728" v="3506" actId="1076"/>
          <ac:spMkLst>
            <pc:docMk/>
            <pc:sldMk cId="633768119" sldId="265"/>
            <ac:spMk id="3" creationId="{0BCCA9E1-6EF1-1842-8CA7-88FD2D5397D8}"/>
          </ac:spMkLst>
        </pc:spChg>
        <pc:spChg chg="add del">
          <ac:chgData name="chloe-may southway" userId="4c0dc31c8ae8ceba" providerId="LiveId" clId="{88F4A99F-1031-D543-8412-FABDA225B4A4}" dt="2019-11-18T19:09:11.221" v="3475" actId="26606"/>
          <ac:spMkLst>
            <pc:docMk/>
            <pc:sldMk cId="633768119" sldId="265"/>
            <ac:spMk id="8" creationId="{23522FE7-5A29-4EF6-B1EF-2CA55748A772}"/>
          </ac:spMkLst>
        </pc:spChg>
        <pc:spChg chg="add del">
          <ac:chgData name="chloe-may southway" userId="4c0dc31c8ae8ceba" providerId="LiveId" clId="{88F4A99F-1031-D543-8412-FABDA225B4A4}" dt="2019-11-18T19:09:11.221" v="3475" actId="26606"/>
          <ac:spMkLst>
            <pc:docMk/>
            <pc:sldMk cId="633768119" sldId="265"/>
            <ac:spMk id="16" creationId="{29C51009-A09A-4689-8E6C-F8FC99E6A840}"/>
          </ac:spMkLst>
        </pc:spChg>
        <pc:spChg chg="add del">
          <ac:chgData name="chloe-may southway" userId="4c0dc31c8ae8ceba" providerId="LiveId" clId="{88F4A99F-1031-D543-8412-FABDA225B4A4}" dt="2019-11-18T19:09:11.850" v="3477" actId="26606"/>
          <ac:spMkLst>
            <pc:docMk/>
            <pc:sldMk cId="633768119" sldId="265"/>
            <ac:spMk id="20" creationId="{23522FE7-5A29-4EF6-B1EF-2CA55748A772}"/>
          </ac:spMkLst>
        </pc:spChg>
        <pc:spChg chg="add del">
          <ac:chgData name="chloe-may southway" userId="4c0dc31c8ae8ceba" providerId="LiveId" clId="{88F4A99F-1031-D543-8412-FABDA225B4A4}" dt="2019-11-18T19:09:12.650" v="3479" actId="26606"/>
          <ac:spMkLst>
            <pc:docMk/>
            <pc:sldMk cId="633768119" sldId="265"/>
            <ac:spMk id="24" creationId="{D9FE1511-6E1B-4F0E-8FF0-958527181CC9}"/>
          </ac:spMkLst>
        </pc:spChg>
        <pc:spChg chg="add del">
          <ac:chgData name="chloe-may southway" userId="4c0dc31c8ae8ceba" providerId="LiveId" clId="{88F4A99F-1031-D543-8412-FABDA225B4A4}" dt="2019-11-18T19:09:12.650" v="3479" actId="26606"/>
          <ac:spMkLst>
            <pc:docMk/>
            <pc:sldMk cId="633768119" sldId="265"/>
            <ac:spMk id="25" creationId="{23522FE7-5A29-4EF6-B1EF-2CA55748A772}"/>
          </ac:spMkLst>
        </pc:spChg>
        <pc:spChg chg="add del">
          <ac:chgData name="chloe-may southway" userId="4c0dc31c8ae8ceba" providerId="LiveId" clId="{88F4A99F-1031-D543-8412-FABDA225B4A4}" dt="2019-11-18T19:09:12.650" v="3479" actId="26606"/>
          <ac:spMkLst>
            <pc:docMk/>
            <pc:sldMk cId="633768119" sldId="265"/>
            <ac:spMk id="31" creationId="{08E7A6F0-5CD3-481E-B0F2-E7F99FE675B0}"/>
          </ac:spMkLst>
        </pc:spChg>
        <pc:spChg chg="add del">
          <ac:chgData name="chloe-may southway" userId="4c0dc31c8ae8ceba" providerId="LiveId" clId="{88F4A99F-1031-D543-8412-FABDA225B4A4}" dt="2019-11-18T19:09:12.650" v="3479" actId="26606"/>
          <ac:spMkLst>
            <pc:docMk/>
            <pc:sldMk cId="633768119" sldId="265"/>
            <ac:spMk id="32" creationId="{511290DF-4975-4FCD-8B8D-BBC86B836668}"/>
          </ac:spMkLst>
        </pc:spChg>
        <pc:spChg chg="add del">
          <ac:chgData name="chloe-may southway" userId="4c0dc31c8ae8ceba" providerId="LiveId" clId="{88F4A99F-1031-D543-8412-FABDA225B4A4}" dt="2019-11-18T19:09:13.118" v="3481" actId="26606"/>
          <ac:spMkLst>
            <pc:docMk/>
            <pc:sldMk cId="633768119" sldId="265"/>
            <ac:spMk id="37" creationId="{23522FE7-5A29-4EF6-B1EF-2CA55748A772}"/>
          </ac:spMkLst>
        </pc:spChg>
        <pc:spChg chg="add del">
          <ac:chgData name="chloe-may southway" userId="4c0dc31c8ae8ceba" providerId="LiveId" clId="{88F4A99F-1031-D543-8412-FABDA225B4A4}" dt="2019-11-18T19:09:13.118" v="3481" actId="26606"/>
          <ac:spMkLst>
            <pc:docMk/>
            <pc:sldMk cId="633768119" sldId="265"/>
            <ac:spMk id="41" creationId="{928AC827-DE41-4D3E-A58A-7459D979E65B}"/>
          </ac:spMkLst>
        </pc:spChg>
        <pc:spChg chg="add del">
          <ac:chgData name="chloe-may southway" userId="4c0dc31c8ae8ceba" providerId="LiveId" clId="{88F4A99F-1031-D543-8412-FABDA225B4A4}" dt="2019-11-18T19:09:13.118" v="3481" actId="26606"/>
          <ac:spMkLst>
            <pc:docMk/>
            <pc:sldMk cId="633768119" sldId="265"/>
            <ac:spMk id="44" creationId="{4197647C-4C56-4F84-ABC7-9E6F3E67838A}"/>
          </ac:spMkLst>
        </pc:spChg>
        <pc:spChg chg="add del">
          <ac:chgData name="chloe-may southway" userId="4c0dc31c8ae8ceba" providerId="LiveId" clId="{88F4A99F-1031-D543-8412-FABDA225B4A4}" dt="2019-11-18T19:09:13.621" v="3483" actId="26606"/>
          <ac:spMkLst>
            <pc:docMk/>
            <pc:sldMk cId="633768119" sldId="265"/>
            <ac:spMk id="46" creationId="{23522FE7-5A29-4EF6-B1EF-2CA55748A772}"/>
          </ac:spMkLst>
        </pc:spChg>
        <pc:spChg chg="add del">
          <ac:chgData name="chloe-may southway" userId="4c0dc31c8ae8ceba" providerId="LiveId" clId="{88F4A99F-1031-D543-8412-FABDA225B4A4}" dt="2019-11-18T19:09:13.621" v="3483" actId="26606"/>
          <ac:spMkLst>
            <pc:docMk/>
            <pc:sldMk cId="633768119" sldId="265"/>
            <ac:spMk id="50" creationId="{F63C748C-967B-4A7B-A90F-3EDD0F485AC6}"/>
          </ac:spMkLst>
        </pc:spChg>
        <pc:spChg chg="add del">
          <ac:chgData name="chloe-may southway" userId="4c0dc31c8ae8ceba" providerId="LiveId" clId="{88F4A99F-1031-D543-8412-FABDA225B4A4}" dt="2019-11-18T19:09:13.621" v="3483" actId="26606"/>
          <ac:spMkLst>
            <pc:docMk/>
            <pc:sldMk cId="633768119" sldId="265"/>
            <ac:spMk id="51" creationId="{C0143637-4934-44E4-B909-BAF1E7B27972}"/>
          </ac:spMkLst>
        </pc:spChg>
        <pc:spChg chg="add del">
          <ac:chgData name="chloe-may southway" userId="4c0dc31c8ae8ceba" providerId="LiveId" clId="{88F4A99F-1031-D543-8412-FABDA225B4A4}" dt="2019-11-18T19:09:14.145" v="3485" actId="26606"/>
          <ac:spMkLst>
            <pc:docMk/>
            <pc:sldMk cId="633768119" sldId="265"/>
            <ac:spMk id="53" creationId="{23522FE7-5A29-4EF6-B1EF-2CA55748A772}"/>
          </ac:spMkLst>
        </pc:spChg>
        <pc:spChg chg="add del">
          <ac:chgData name="chloe-may southway" userId="4c0dc31c8ae8ceba" providerId="LiveId" clId="{88F4A99F-1031-D543-8412-FABDA225B4A4}" dt="2019-11-18T19:09:14.145" v="3485" actId="26606"/>
          <ac:spMkLst>
            <pc:docMk/>
            <pc:sldMk cId="633768119" sldId="265"/>
            <ac:spMk id="57" creationId="{54F891EB-ED45-44C3-95D6-FFB2EC07FA10}"/>
          </ac:spMkLst>
        </pc:spChg>
        <pc:spChg chg="add del">
          <ac:chgData name="chloe-may southway" userId="4c0dc31c8ae8ceba" providerId="LiveId" clId="{88F4A99F-1031-D543-8412-FABDA225B4A4}" dt="2019-11-18T19:09:14.145" v="3485" actId="26606"/>
          <ac:spMkLst>
            <pc:docMk/>
            <pc:sldMk cId="633768119" sldId="265"/>
            <ac:spMk id="58" creationId="{2EA385B8-7C85-4CE0-AE3A-00EB627B3443}"/>
          </ac:spMkLst>
        </pc:spChg>
        <pc:spChg chg="add del">
          <ac:chgData name="chloe-may southway" userId="4c0dc31c8ae8ceba" providerId="LiveId" clId="{88F4A99F-1031-D543-8412-FABDA225B4A4}" dt="2019-11-18T19:09:14.658" v="3487" actId="26606"/>
          <ac:spMkLst>
            <pc:docMk/>
            <pc:sldMk cId="633768119" sldId="265"/>
            <ac:spMk id="62" creationId="{23522FE7-5A29-4EF6-B1EF-2CA55748A772}"/>
          </ac:spMkLst>
        </pc:spChg>
        <pc:spChg chg="add del">
          <ac:chgData name="chloe-may southway" userId="4c0dc31c8ae8ceba" providerId="LiveId" clId="{88F4A99F-1031-D543-8412-FABDA225B4A4}" dt="2019-11-18T19:09:14.658" v="3487" actId="26606"/>
          <ac:spMkLst>
            <pc:docMk/>
            <pc:sldMk cId="633768119" sldId="265"/>
            <ac:spMk id="66" creationId="{A5B0BB24-CF19-4E6C-AFC4-A0F18438D8B9}"/>
          </ac:spMkLst>
        </pc:spChg>
        <pc:spChg chg="add del">
          <ac:chgData name="chloe-may southway" userId="4c0dc31c8ae8ceba" providerId="LiveId" clId="{88F4A99F-1031-D543-8412-FABDA225B4A4}" dt="2019-11-18T19:09:14.658" v="3487" actId="26606"/>
          <ac:spMkLst>
            <pc:docMk/>
            <pc:sldMk cId="633768119" sldId="265"/>
            <ac:spMk id="67" creationId="{3438CEF5-63E3-4928-9F1C-395224D24D7C}"/>
          </ac:spMkLst>
        </pc:spChg>
        <pc:spChg chg="add del">
          <ac:chgData name="chloe-may southway" userId="4c0dc31c8ae8ceba" providerId="LiveId" clId="{88F4A99F-1031-D543-8412-FABDA225B4A4}" dt="2019-11-18T19:09:14.658" v="3487" actId="26606"/>
          <ac:spMkLst>
            <pc:docMk/>
            <pc:sldMk cId="633768119" sldId="265"/>
            <ac:spMk id="69" creationId="{A72CA9B9-8D14-4AF2-934E-21FE4A339E36}"/>
          </ac:spMkLst>
        </pc:spChg>
        <pc:spChg chg="add del">
          <ac:chgData name="chloe-may southway" userId="4c0dc31c8ae8ceba" providerId="LiveId" clId="{88F4A99F-1031-D543-8412-FABDA225B4A4}" dt="2019-11-18T19:09:15.965" v="3489" actId="26606"/>
          <ac:spMkLst>
            <pc:docMk/>
            <pc:sldMk cId="633768119" sldId="265"/>
            <ac:spMk id="71" creationId="{23522FE7-5A29-4EF6-B1EF-2CA55748A772}"/>
          </ac:spMkLst>
        </pc:spChg>
        <pc:spChg chg="add del">
          <ac:chgData name="chloe-may southway" userId="4c0dc31c8ae8ceba" providerId="LiveId" clId="{88F4A99F-1031-D543-8412-FABDA225B4A4}" dt="2019-11-18T19:09:15.965" v="3489" actId="26606"/>
          <ac:spMkLst>
            <pc:docMk/>
            <pc:sldMk cId="633768119" sldId="265"/>
            <ac:spMk id="75" creationId="{F63C748C-967B-4A7B-A90F-3EDD0F485AC6}"/>
          </ac:spMkLst>
        </pc:spChg>
        <pc:spChg chg="add del">
          <ac:chgData name="chloe-may southway" userId="4c0dc31c8ae8ceba" providerId="LiveId" clId="{88F4A99F-1031-D543-8412-FABDA225B4A4}" dt="2019-11-18T19:09:15.965" v="3489" actId="26606"/>
          <ac:spMkLst>
            <pc:docMk/>
            <pc:sldMk cId="633768119" sldId="265"/>
            <ac:spMk id="76" creationId="{C0143637-4934-44E4-B909-BAF1E7B27972}"/>
          </ac:spMkLst>
        </pc:spChg>
        <pc:spChg chg="add del">
          <ac:chgData name="chloe-may southway" userId="4c0dc31c8ae8ceba" providerId="LiveId" clId="{88F4A99F-1031-D543-8412-FABDA225B4A4}" dt="2019-11-18T19:09:16.525" v="3491" actId="26606"/>
          <ac:spMkLst>
            <pc:docMk/>
            <pc:sldMk cId="633768119" sldId="265"/>
            <ac:spMk id="78" creationId="{23522FE7-5A29-4EF6-B1EF-2CA55748A772}"/>
          </ac:spMkLst>
        </pc:spChg>
        <pc:spChg chg="add del">
          <ac:chgData name="chloe-may southway" userId="4c0dc31c8ae8ceba" providerId="LiveId" clId="{88F4A99F-1031-D543-8412-FABDA225B4A4}" dt="2019-11-18T19:09:16.525" v="3491" actId="26606"/>
          <ac:spMkLst>
            <pc:docMk/>
            <pc:sldMk cId="633768119" sldId="265"/>
            <ac:spMk id="82" creationId="{A5B0BB24-CF19-4E6C-AFC4-A0F18438D8B9}"/>
          </ac:spMkLst>
        </pc:spChg>
        <pc:spChg chg="add del">
          <ac:chgData name="chloe-may southway" userId="4c0dc31c8ae8ceba" providerId="LiveId" clId="{88F4A99F-1031-D543-8412-FABDA225B4A4}" dt="2019-11-18T19:09:16.525" v="3491" actId="26606"/>
          <ac:spMkLst>
            <pc:docMk/>
            <pc:sldMk cId="633768119" sldId="265"/>
            <ac:spMk id="83" creationId="{3438CEF5-63E3-4928-9F1C-395224D24D7C}"/>
          </ac:spMkLst>
        </pc:spChg>
        <pc:spChg chg="add del">
          <ac:chgData name="chloe-may southway" userId="4c0dc31c8ae8ceba" providerId="LiveId" clId="{88F4A99F-1031-D543-8412-FABDA225B4A4}" dt="2019-11-18T19:09:16.525" v="3491" actId="26606"/>
          <ac:spMkLst>
            <pc:docMk/>
            <pc:sldMk cId="633768119" sldId="265"/>
            <ac:spMk id="85" creationId="{A72CA9B9-8D14-4AF2-934E-21FE4A339E36}"/>
          </ac:spMkLst>
        </pc:spChg>
        <pc:spChg chg="add del">
          <ac:chgData name="chloe-may southway" userId="4c0dc31c8ae8ceba" providerId="LiveId" clId="{88F4A99F-1031-D543-8412-FABDA225B4A4}" dt="2019-11-18T19:09:16.857" v="3493" actId="26606"/>
          <ac:spMkLst>
            <pc:docMk/>
            <pc:sldMk cId="633768119" sldId="265"/>
            <ac:spMk id="87" creationId="{23522FE7-5A29-4EF6-B1EF-2CA55748A772}"/>
          </ac:spMkLst>
        </pc:spChg>
        <pc:spChg chg="add del">
          <ac:chgData name="chloe-may southway" userId="4c0dc31c8ae8ceba" providerId="LiveId" clId="{88F4A99F-1031-D543-8412-FABDA225B4A4}" dt="2019-11-18T19:09:16.857" v="3493" actId="26606"/>
          <ac:spMkLst>
            <pc:docMk/>
            <pc:sldMk cId="633768119" sldId="265"/>
            <ac:spMk id="91" creationId="{54F891EB-ED45-44C3-95D6-FFB2EC07FA10}"/>
          </ac:spMkLst>
        </pc:spChg>
        <pc:spChg chg="add del">
          <ac:chgData name="chloe-may southway" userId="4c0dc31c8ae8ceba" providerId="LiveId" clId="{88F4A99F-1031-D543-8412-FABDA225B4A4}" dt="2019-11-18T19:09:16.857" v="3493" actId="26606"/>
          <ac:spMkLst>
            <pc:docMk/>
            <pc:sldMk cId="633768119" sldId="265"/>
            <ac:spMk id="92" creationId="{2EA385B8-7C85-4CE0-AE3A-00EB627B3443}"/>
          </ac:spMkLst>
        </pc:spChg>
        <pc:spChg chg="add del">
          <ac:chgData name="chloe-may southway" userId="4c0dc31c8ae8ceba" providerId="LiveId" clId="{88F4A99F-1031-D543-8412-FABDA225B4A4}" dt="2019-11-18T19:09:17.155" v="3495" actId="26606"/>
          <ac:spMkLst>
            <pc:docMk/>
            <pc:sldMk cId="633768119" sldId="265"/>
            <ac:spMk id="96" creationId="{23522FE7-5A29-4EF6-B1EF-2CA55748A772}"/>
          </ac:spMkLst>
        </pc:spChg>
        <pc:spChg chg="add del">
          <ac:chgData name="chloe-may southway" userId="4c0dc31c8ae8ceba" providerId="LiveId" clId="{88F4A99F-1031-D543-8412-FABDA225B4A4}" dt="2019-11-18T19:09:17.155" v="3495" actId="26606"/>
          <ac:spMkLst>
            <pc:docMk/>
            <pc:sldMk cId="633768119" sldId="265"/>
            <ac:spMk id="100" creationId="{F63C748C-967B-4A7B-A90F-3EDD0F485AC6}"/>
          </ac:spMkLst>
        </pc:spChg>
        <pc:spChg chg="add del">
          <ac:chgData name="chloe-may southway" userId="4c0dc31c8ae8ceba" providerId="LiveId" clId="{88F4A99F-1031-D543-8412-FABDA225B4A4}" dt="2019-11-18T19:09:17.155" v="3495" actId="26606"/>
          <ac:spMkLst>
            <pc:docMk/>
            <pc:sldMk cId="633768119" sldId="265"/>
            <ac:spMk id="101" creationId="{C0143637-4934-44E4-B909-BAF1E7B27972}"/>
          </ac:spMkLst>
        </pc:spChg>
        <pc:spChg chg="add del">
          <ac:chgData name="chloe-may southway" userId="4c0dc31c8ae8ceba" providerId="LiveId" clId="{88F4A99F-1031-D543-8412-FABDA225B4A4}" dt="2019-11-18T19:09:17.571" v="3497" actId="26606"/>
          <ac:spMkLst>
            <pc:docMk/>
            <pc:sldMk cId="633768119" sldId="265"/>
            <ac:spMk id="103" creationId="{23522FE7-5A29-4EF6-B1EF-2CA55748A772}"/>
          </ac:spMkLst>
        </pc:spChg>
        <pc:spChg chg="add del">
          <ac:chgData name="chloe-may southway" userId="4c0dc31c8ae8ceba" providerId="LiveId" clId="{88F4A99F-1031-D543-8412-FABDA225B4A4}" dt="2019-11-18T19:09:17.571" v="3497" actId="26606"/>
          <ac:spMkLst>
            <pc:docMk/>
            <pc:sldMk cId="633768119" sldId="265"/>
            <ac:spMk id="107" creationId="{928AC827-DE41-4D3E-A58A-7459D979E65B}"/>
          </ac:spMkLst>
        </pc:spChg>
        <pc:spChg chg="add del">
          <ac:chgData name="chloe-may southway" userId="4c0dc31c8ae8ceba" providerId="LiveId" clId="{88F4A99F-1031-D543-8412-FABDA225B4A4}" dt="2019-11-18T19:09:17.571" v="3497" actId="26606"/>
          <ac:spMkLst>
            <pc:docMk/>
            <pc:sldMk cId="633768119" sldId="265"/>
            <ac:spMk id="110" creationId="{4197647C-4C56-4F84-ABC7-9E6F3E67838A}"/>
          </ac:spMkLst>
        </pc:spChg>
        <pc:spChg chg="add del">
          <ac:chgData name="chloe-may southway" userId="4c0dc31c8ae8ceba" providerId="LiveId" clId="{88F4A99F-1031-D543-8412-FABDA225B4A4}" dt="2019-11-18T19:09:18.021" v="3499" actId="26606"/>
          <ac:spMkLst>
            <pc:docMk/>
            <pc:sldMk cId="633768119" sldId="265"/>
            <ac:spMk id="112" creationId="{23522FE7-5A29-4EF6-B1EF-2CA55748A772}"/>
          </ac:spMkLst>
        </pc:spChg>
        <pc:spChg chg="add del">
          <ac:chgData name="chloe-may southway" userId="4c0dc31c8ae8ceba" providerId="LiveId" clId="{88F4A99F-1031-D543-8412-FABDA225B4A4}" dt="2019-11-18T19:09:18.021" v="3499" actId="26606"/>
          <ac:spMkLst>
            <pc:docMk/>
            <pc:sldMk cId="633768119" sldId="265"/>
            <ac:spMk id="116" creationId="{08E7A6F0-5CD3-481E-B0F2-E7F99FE675B0}"/>
          </ac:spMkLst>
        </pc:spChg>
        <pc:spChg chg="add del">
          <ac:chgData name="chloe-may southway" userId="4c0dc31c8ae8ceba" providerId="LiveId" clId="{88F4A99F-1031-D543-8412-FABDA225B4A4}" dt="2019-11-18T19:09:18.021" v="3499" actId="26606"/>
          <ac:spMkLst>
            <pc:docMk/>
            <pc:sldMk cId="633768119" sldId="265"/>
            <ac:spMk id="117" creationId="{511290DF-4975-4FCD-8B8D-BBC86B836668}"/>
          </ac:spMkLst>
        </pc:spChg>
        <pc:spChg chg="add del">
          <ac:chgData name="chloe-may southway" userId="4c0dc31c8ae8ceba" providerId="LiveId" clId="{88F4A99F-1031-D543-8412-FABDA225B4A4}" dt="2019-11-18T19:09:18.021" v="3499" actId="26606"/>
          <ac:spMkLst>
            <pc:docMk/>
            <pc:sldMk cId="633768119" sldId="265"/>
            <ac:spMk id="121" creationId="{D9FE1511-6E1B-4F0E-8FF0-958527181CC9}"/>
          </ac:spMkLst>
        </pc:spChg>
        <pc:spChg chg="add">
          <ac:chgData name="chloe-may southway" userId="4c0dc31c8ae8ceba" providerId="LiveId" clId="{88F4A99F-1031-D543-8412-FABDA225B4A4}" dt="2019-11-18T19:09:18.086" v="3500" actId="26606"/>
          <ac:spMkLst>
            <pc:docMk/>
            <pc:sldMk cId="633768119" sldId="265"/>
            <ac:spMk id="125" creationId="{23522FE7-5A29-4EF6-B1EF-2CA55748A772}"/>
          </ac:spMkLst>
        </pc:spChg>
        <pc:spChg chg="add">
          <ac:chgData name="chloe-may southway" userId="4c0dc31c8ae8ceba" providerId="LiveId" clId="{88F4A99F-1031-D543-8412-FABDA225B4A4}" dt="2019-11-18T19:09:18.086" v="3500" actId="26606"/>
          <ac:spMkLst>
            <pc:docMk/>
            <pc:sldMk cId="633768119" sldId="265"/>
            <ac:spMk id="129" creationId="{29C51009-A09A-4689-8E6C-F8FC99E6A840}"/>
          </ac:spMkLst>
        </pc:spChg>
        <pc:grpChg chg="add del">
          <ac:chgData name="chloe-may southway" userId="4c0dc31c8ae8ceba" providerId="LiveId" clId="{88F4A99F-1031-D543-8412-FABDA225B4A4}" dt="2019-11-18T19:09:12.650" v="3479" actId="26606"/>
          <ac:grpSpMkLst>
            <pc:docMk/>
            <pc:sldMk cId="633768119" sldId="265"/>
            <ac:grpSpMk id="33" creationId="{357CA18A-A333-4DCB-842B-76827D2ECB24}"/>
          </ac:grpSpMkLst>
        </pc:grpChg>
        <pc:grpChg chg="add del">
          <ac:chgData name="chloe-may southway" userId="4c0dc31c8ae8ceba" providerId="LiveId" clId="{88F4A99F-1031-D543-8412-FABDA225B4A4}" dt="2019-11-18T19:09:13.118" v="3481" actId="26606"/>
          <ac:grpSpMkLst>
            <pc:docMk/>
            <pc:sldMk cId="633768119" sldId="265"/>
            <ac:grpSpMk id="42" creationId="{1FAD7B33-B27E-4BD4-BE9C-A3698E433CF5}"/>
          </ac:grpSpMkLst>
        </pc:grpChg>
        <pc:grpChg chg="add del">
          <ac:chgData name="chloe-may southway" userId="4c0dc31c8ae8ceba" providerId="LiveId" clId="{88F4A99F-1031-D543-8412-FABDA225B4A4}" dt="2019-11-18T19:09:17.571" v="3497" actId="26606"/>
          <ac:grpSpMkLst>
            <pc:docMk/>
            <pc:sldMk cId="633768119" sldId="265"/>
            <ac:grpSpMk id="108" creationId="{1FAD7B33-B27E-4BD4-BE9C-A3698E433CF5}"/>
          </ac:grpSpMkLst>
        </pc:grpChg>
        <pc:grpChg chg="add del">
          <ac:chgData name="chloe-may southway" userId="4c0dc31c8ae8ceba" providerId="LiveId" clId="{88F4A99F-1031-D543-8412-FABDA225B4A4}" dt="2019-11-18T19:09:18.021" v="3499" actId="26606"/>
          <ac:grpSpMkLst>
            <pc:docMk/>
            <pc:sldMk cId="633768119" sldId="265"/>
            <ac:grpSpMk id="118" creationId="{357CA18A-A333-4DCB-842B-76827D2ECB24}"/>
          </ac:grpSpMkLst>
        </pc:grpChg>
        <pc:picChg chg="add del">
          <ac:chgData name="chloe-may southway" userId="4c0dc31c8ae8ceba" providerId="LiveId" clId="{88F4A99F-1031-D543-8412-FABDA225B4A4}" dt="2019-11-18T19:09:11.221" v="3475" actId="26606"/>
          <ac:picMkLst>
            <pc:docMk/>
            <pc:sldMk cId="633768119" sldId="265"/>
            <ac:picMk id="10" creationId="{C2192E09-EBC7-416C-B887-DFF915D7F43D}"/>
          </ac:picMkLst>
        </pc:picChg>
        <pc:picChg chg="add del">
          <ac:chgData name="chloe-may southway" userId="4c0dc31c8ae8ceba" providerId="LiveId" clId="{88F4A99F-1031-D543-8412-FABDA225B4A4}" dt="2019-11-18T19:09:11.850" v="3477" actId="26606"/>
          <ac:picMkLst>
            <pc:docMk/>
            <pc:sldMk cId="633768119" sldId="265"/>
            <ac:picMk id="21" creationId="{C2192E09-EBC7-416C-B887-DFF915D7F43D}"/>
          </ac:picMkLst>
        </pc:picChg>
        <pc:picChg chg="add del">
          <ac:chgData name="chloe-may southway" userId="4c0dc31c8ae8ceba" providerId="LiveId" clId="{88F4A99F-1031-D543-8412-FABDA225B4A4}" dt="2019-11-18T19:09:12.650" v="3479" actId="26606"/>
          <ac:picMkLst>
            <pc:docMk/>
            <pc:sldMk cId="633768119" sldId="265"/>
            <ac:picMk id="26" creationId="{025CEF6D-5E98-4B5C-A10F-7459C1EEF10E}"/>
          </ac:picMkLst>
        </pc:picChg>
        <pc:picChg chg="add del">
          <ac:chgData name="chloe-may southway" userId="4c0dc31c8ae8ceba" providerId="LiveId" clId="{88F4A99F-1031-D543-8412-FABDA225B4A4}" dt="2019-11-18T19:09:12.650" v="3479" actId="26606"/>
          <ac:picMkLst>
            <pc:docMk/>
            <pc:sldMk cId="633768119" sldId="265"/>
            <ac:picMk id="27" creationId="{C2192E09-EBC7-416C-B887-DFF915D7F43D}"/>
          </ac:picMkLst>
        </pc:picChg>
        <pc:picChg chg="add del">
          <ac:chgData name="chloe-may southway" userId="4c0dc31c8ae8ceba" providerId="LiveId" clId="{88F4A99F-1031-D543-8412-FABDA225B4A4}" dt="2019-11-18T19:09:13.118" v="3481" actId="26606"/>
          <ac:picMkLst>
            <pc:docMk/>
            <pc:sldMk cId="633768119" sldId="265"/>
            <ac:picMk id="38" creationId="{C2192E09-EBC7-416C-B887-DFF915D7F43D}"/>
          </ac:picMkLst>
        </pc:picChg>
        <pc:picChg chg="add del">
          <ac:chgData name="chloe-may southway" userId="4c0dc31c8ae8ceba" providerId="LiveId" clId="{88F4A99F-1031-D543-8412-FABDA225B4A4}" dt="2019-11-18T19:09:13.621" v="3483" actId="26606"/>
          <ac:picMkLst>
            <pc:docMk/>
            <pc:sldMk cId="633768119" sldId="265"/>
            <ac:picMk id="47" creationId="{C2192E09-EBC7-416C-B887-DFF915D7F43D}"/>
          </ac:picMkLst>
        </pc:picChg>
        <pc:picChg chg="add del">
          <ac:chgData name="chloe-may southway" userId="4c0dc31c8ae8ceba" providerId="LiveId" clId="{88F4A99F-1031-D543-8412-FABDA225B4A4}" dt="2019-11-18T19:09:14.145" v="3485" actId="26606"/>
          <ac:picMkLst>
            <pc:docMk/>
            <pc:sldMk cId="633768119" sldId="265"/>
            <ac:picMk id="54" creationId="{C2192E09-EBC7-416C-B887-DFF915D7F43D}"/>
          </ac:picMkLst>
        </pc:picChg>
        <pc:picChg chg="add del">
          <ac:chgData name="chloe-may southway" userId="4c0dc31c8ae8ceba" providerId="LiveId" clId="{88F4A99F-1031-D543-8412-FABDA225B4A4}" dt="2019-11-18T19:09:14.145" v="3485" actId="26606"/>
          <ac:picMkLst>
            <pc:docMk/>
            <pc:sldMk cId="633768119" sldId="265"/>
            <ac:picMk id="60" creationId="{DCC0100C-A457-45B1-8A8B-8740F43EC158}"/>
          </ac:picMkLst>
        </pc:picChg>
        <pc:picChg chg="add del">
          <ac:chgData name="chloe-may southway" userId="4c0dc31c8ae8ceba" providerId="LiveId" clId="{88F4A99F-1031-D543-8412-FABDA225B4A4}" dt="2019-11-18T19:09:14.658" v="3487" actId="26606"/>
          <ac:picMkLst>
            <pc:docMk/>
            <pc:sldMk cId="633768119" sldId="265"/>
            <ac:picMk id="63" creationId="{C2192E09-EBC7-416C-B887-DFF915D7F43D}"/>
          </ac:picMkLst>
        </pc:picChg>
        <pc:picChg chg="add del">
          <ac:chgData name="chloe-may southway" userId="4c0dc31c8ae8ceba" providerId="LiveId" clId="{88F4A99F-1031-D543-8412-FABDA225B4A4}" dt="2019-11-18T19:09:15.965" v="3489" actId="26606"/>
          <ac:picMkLst>
            <pc:docMk/>
            <pc:sldMk cId="633768119" sldId="265"/>
            <ac:picMk id="72" creationId="{C2192E09-EBC7-416C-B887-DFF915D7F43D}"/>
          </ac:picMkLst>
        </pc:picChg>
        <pc:picChg chg="add del">
          <ac:chgData name="chloe-may southway" userId="4c0dc31c8ae8ceba" providerId="LiveId" clId="{88F4A99F-1031-D543-8412-FABDA225B4A4}" dt="2019-11-18T19:09:16.525" v="3491" actId="26606"/>
          <ac:picMkLst>
            <pc:docMk/>
            <pc:sldMk cId="633768119" sldId="265"/>
            <ac:picMk id="79" creationId="{C2192E09-EBC7-416C-B887-DFF915D7F43D}"/>
          </ac:picMkLst>
        </pc:picChg>
        <pc:picChg chg="add del">
          <ac:chgData name="chloe-may southway" userId="4c0dc31c8ae8ceba" providerId="LiveId" clId="{88F4A99F-1031-D543-8412-FABDA225B4A4}" dt="2019-11-18T19:09:16.857" v="3493" actId="26606"/>
          <ac:picMkLst>
            <pc:docMk/>
            <pc:sldMk cId="633768119" sldId="265"/>
            <ac:picMk id="88" creationId="{C2192E09-EBC7-416C-B887-DFF915D7F43D}"/>
          </ac:picMkLst>
        </pc:picChg>
        <pc:picChg chg="add del">
          <ac:chgData name="chloe-may southway" userId="4c0dc31c8ae8ceba" providerId="LiveId" clId="{88F4A99F-1031-D543-8412-FABDA225B4A4}" dt="2019-11-18T19:09:16.857" v="3493" actId="26606"/>
          <ac:picMkLst>
            <pc:docMk/>
            <pc:sldMk cId="633768119" sldId="265"/>
            <ac:picMk id="94" creationId="{DCC0100C-A457-45B1-8A8B-8740F43EC158}"/>
          </ac:picMkLst>
        </pc:picChg>
        <pc:picChg chg="add del">
          <ac:chgData name="chloe-may southway" userId="4c0dc31c8ae8ceba" providerId="LiveId" clId="{88F4A99F-1031-D543-8412-FABDA225B4A4}" dt="2019-11-18T19:09:17.155" v="3495" actId="26606"/>
          <ac:picMkLst>
            <pc:docMk/>
            <pc:sldMk cId="633768119" sldId="265"/>
            <ac:picMk id="97" creationId="{C2192E09-EBC7-416C-B887-DFF915D7F43D}"/>
          </ac:picMkLst>
        </pc:picChg>
        <pc:picChg chg="add del">
          <ac:chgData name="chloe-may southway" userId="4c0dc31c8ae8ceba" providerId="LiveId" clId="{88F4A99F-1031-D543-8412-FABDA225B4A4}" dt="2019-11-18T19:09:17.571" v="3497" actId="26606"/>
          <ac:picMkLst>
            <pc:docMk/>
            <pc:sldMk cId="633768119" sldId="265"/>
            <ac:picMk id="104" creationId="{C2192E09-EBC7-416C-B887-DFF915D7F43D}"/>
          </ac:picMkLst>
        </pc:picChg>
        <pc:picChg chg="add del">
          <ac:chgData name="chloe-may southway" userId="4c0dc31c8ae8ceba" providerId="LiveId" clId="{88F4A99F-1031-D543-8412-FABDA225B4A4}" dt="2019-11-18T19:09:18.021" v="3499" actId="26606"/>
          <ac:picMkLst>
            <pc:docMk/>
            <pc:sldMk cId="633768119" sldId="265"/>
            <ac:picMk id="113" creationId="{C2192E09-EBC7-416C-B887-DFF915D7F43D}"/>
          </ac:picMkLst>
        </pc:picChg>
        <pc:picChg chg="add del">
          <ac:chgData name="chloe-may southway" userId="4c0dc31c8ae8ceba" providerId="LiveId" clId="{88F4A99F-1031-D543-8412-FABDA225B4A4}" dt="2019-11-18T19:09:18.021" v="3499" actId="26606"/>
          <ac:picMkLst>
            <pc:docMk/>
            <pc:sldMk cId="633768119" sldId="265"/>
            <ac:picMk id="122" creationId="{025CEF6D-5E98-4B5C-A10F-7459C1EEF10E}"/>
          </ac:picMkLst>
        </pc:picChg>
        <pc:picChg chg="add">
          <ac:chgData name="chloe-may southway" userId="4c0dc31c8ae8ceba" providerId="LiveId" clId="{88F4A99F-1031-D543-8412-FABDA225B4A4}" dt="2019-11-18T19:09:18.086" v="3500" actId="26606"/>
          <ac:picMkLst>
            <pc:docMk/>
            <pc:sldMk cId="633768119" sldId="265"/>
            <ac:picMk id="126" creationId="{C2192E09-EBC7-416C-B887-DFF915D7F43D}"/>
          </ac:picMkLst>
        </pc:picChg>
        <pc:cxnChg chg="add del">
          <ac:chgData name="chloe-may southway" userId="4c0dc31c8ae8ceba" providerId="LiveId" clId="{88F4A99F-1031-D543-8412-FABDA225B4A4}" dt="2019-11-18T19:09:11.221" v="3475" actId="26606"/>
          <ac:cxnSpMkLst>
            <pc:docMk/>
            <pc:sldMk cId="633768119" sldId="265"/>
            <ac:cxnSpMk id="12" creationId="{2924498D-E084-44BE-A196-CFCE35564350}"/>
          </ac:cxnSpMkLst>
        </pc:cxnChg>
        <pc:cxnChg chg="add del">
          <ac:chgData name="chloe-may southway" userId="4c0dc31c8ae8ceba" providerId="LiveId" clId="{88F4A99F-1031-D543-8412-FABDA225B4A4}" dt="2019-11-18T19:09:11.221" v="3475" actId="26606"/>
          <ac:cxnSpMkLst>
            <pc:docMk/>
            <pc:sldMk cId="633768119" sldId="265"/>
            <ac:cxnSpMk id="14" creationId="{14C12901-9FCC-461E-A64A-89B4791235E9}"/>
          </ac:cxnSpMkLst>
        </pc:cxnChg>
        <pc:cxnChg chg="add del">
          <ac:chgData name="chloe-may southway" userId="4c0dc31c8ae8ceba" providerId="LiveId" clId="{88F4A99F-1031-D543-8412-FABDA225B4A4}" dt="2019-11-18T19:09:11.221" v="3475" actId="26606"/>
          <ac:cxnSpMkLst>
            <pc:docMk/>
            <pc:sldMk cId="633768119" sldId="265"/>
            <ac:cxnSpMk id="18" creationId="{9EC65442-F244-409C-BF44-C5D6472E810A}"/>
          </ac:cxnSpMkLst>
        </pc:cxnChg>
        <pc:cxnChg chg="add del">
          <ac:chgData name="chloe-may southway" userId="4c0dc31c8ae8ceba" providerId="LiveId" clId="{88F4A99F-1031-D543-8412-FABDA225B4A4}" dt="2019-11-18T19:09:11.850" v="3477" actId="26606"/>
          <ac:cxnSpMkLst>
            <pc:docMk/>
            <pc:sldMk cId="633768119" sldId="265"/>
            <ac:cxnSpMk id="22" creationId="{2924498D-E084-44BE-A196-CFCE35564350}"/>
          </ac:cxnSpMkLst>
        </pc:cxnChg>
        <pc:cxnChg chg="add del">
          <ac:chgData name="chloe-may southway" userId="4c0dc31c8ae8ceba" providerId="LiveId" clId="{88F4A99F-1031-D543-8412-FABDA225B4A4}" dt="2019-11-18T19:09:11.850" v="3477" actId="26606"/>
          <ac:cxnSpMkLst>
            <pc:docMk/>
            <pc:sldMk cId="633768119" sldId="265"/>
            <ac:cxnSpMk id="23" creationId="{14C12901-9FCC-461E-A64A-89B4791235E9}"/>
          </ac:cxnSpMkLst>
        </pc:cxnChg>
        <pc:cxnChg chg="add del">
          <ac:chgData name="chloe-may southway" userId="4c0dc31c8ae8ceba" providerId="LiveId" clId="{88F4A99F-1031-D543-8412-FABDA225B4A4}" dt="2019-11-18T19:09:12.650" v="3479" actId="26606"/>
          <ac:cxnSpMkLst>
            <pc:docMk/>
            <pc:sldMk cId="633768119" sldId="265"/>
            <ac:cxnSpMk id="28" creationId="{05C73161-1E4E-4E6A-91B2-E885CF8FFBA6}"/>
          </ac:cxnSpMkLst>
        </pc:cxnChg>
        <pc:cxnChg chg="add del">
          <ac:chgData name="chloe-may southway" userId="4c0dc31c8ae8ceba" providerId="LiveId" clId="{88F4A99F-1031-D543-8412-FABDA225B4A4}" dt="2019-11-18T19:09:12.650" v="3479" actId="26606"/>
          <ac:cxnSpMkLst>
            <pc:docMk/>
            <pc:sldMk cId="633768119" sldId="265"/>
            <ac:cxnSpMk id="29" creationId="{2924498D-E084-44BE-A196-CFCE35564350}"/>
          </ac:cxnSpMkLst>
        </pc:cxnChg>
        <pc:cxnChg chg="add del">
          <ac:chgData name="chloe-may southway" userId="4c0dc31c8ae8ceba" providerId="LiveId" clId="{88F4A99F-1031-D543-8412-FABDA225B4A4}" dt="2019-11-18T19:09:12.650" v="3479" actId="26606"/>
          <ac:cxnSpMkLst>
            <pc:docMk/>
            <pc:sldMk cId="633768119" sldId="265"/>
            <ac:cxnSpMk id="30" creationId="{14C12901-9FCC-461E-A64A-89B4791235E9}"/>
          </ac:cxnSpMkLst>
        </pc:cxnChg>
        <pc:cxnChg chg="add del">
          <ac:chgData name="chloe-may southway" userId="4c0dc31c8ae8ceba" providerId="LiveId" clId="{88F4A99F-1031-D543-8412-FABDA225B4A4}" dt="2019-11-18T19:09:13.118" v="3481" actId="26606"/>
          <ac:cxnSpMkLst>
            <pc:docMk/>
            <pc:sldMk cId="633768119" sldId="265"/>
            <ac:cxnSpMk id="39" creationId="{2924498D-E084-44BE-A196-CFCE35564350}"/>
          </ac:cxnSpMkLst>
        </pc:cxnChg>
        <pc:cxnChg chg="add del">
          <ac:chgData name="chloe-may southway" userId="4c0dc31c8ae8ceba" providerId="LiveId" clId="{88F4A99F-1031-D543-8412-FABDA225B4A4}" dt="2019-11-18T19:09:13.118" v="3481" actId="26606"/>
          <ac:cxnSpMkLst>
            <pc:docMk/>
            <pc:sldMk cId="633768119" sldId="265"/>
            <ac:cxnSpMk id="40" creationId="{14C12901-9FCC-461E-A64A-89B4791235E9}"/>
          </ac:cxnSpMkLst>
        </pc:cxnChg>
        <pc:cxnChg chg="add del">
          <ac:chgData name="chloe-may southway" userId="4c0dc31c8ae8ceba" providerId="LiveId" clId="{88F4A99F-1031-D543-8412-FABDA225B4A4}" dt="2019-11-18T19:09:13.621" v="3483" actId="26606"/>
          <ac:cxnSpMkLst>
            <pc:docMk/>
            <pc:sldMk cId="633768119" sldId="265"/>
            <ac:cxnSpMk id="48" creationId="{2924498D-E084-44BE-A196-CFCE35564350}"/>
          </ac:cxnSpMkLst>
        </pc:cxnChg>
        <pc:cxnChg chg="add del">
          <ac:chgData name="chloe-may southway" userId="4c0dc31c8ae8ceba" providerId="LiveId" clId="{88F4A99F-1031-D543-8412-FABDA225B4A4}" dt="2019-11-18T19:09:13.621" v="3483" actId="26606"/>
          <ac:cxnSpMkLst>
            <pc:docMk/>
            <pc:sldMk cId="633768119" sldId="265"/>
            <ac:cxnSpMk id="49" creationId="{14C12901-9FCC-461E-A64A-89B4791235E9}"/>
          </ac:cxnSpMkLst>
        </pc:cxnChg>
        <pc:cxnChg chg="add del">
          <ac:chgData name="chloe-may southway" userId="4c0dc31c8ae8ceba" providerId="LiveId" clId="{88F4A99F-1031-D543-8412-FABDA225B4A4}" dt="2019-11-18T19:09:14.145" v="3485" actId="26606"/>
          <ac:cxnSpMkLst>
            <pc:docMk/>
            <pc:sldMk cId="633768119" sldId="265"/>
            <ac:cxnSpMk id="55" creationId="{2924498D-E084-44BE-A196-CFCE35564350}"/>
          </ac:cxnSpMkLst>
        </pc:cxnChg>
        <pc:cxnChg chg="add del">
          <ac:chgData name="chloe-may southway" userId="4c0dc31c8ae8ceba" providerId="LiveId" clId="{88F4A99F-1031-D543-8412-FABDA225B4A4}" dt="2019-11-18T19:09:14.145" v="3485" actId="26606"/>
          <ac:cxnSpMkLst>
            <pc:docMk/>
            <pc:sldMk cId="633768119" sldId="265"/>
            <ac:cxnSpMk id="56" creationId="{14C12901-9FCC-461E-A64A-89B4791235E9}"/>
          </ac:cxnSpMkLst>
        </pc:cxnChg>
        <pc:cxnChg chg="add del">
          <ac:chgData name="chloe-may southway" userId="4c0dc31c8ae8ceba" providerId="LiveId" clId="{88F4A99F-1031-D543-8412-FABDA225B4A4}" dt="2019-11-18T19:09:14.145" v="3485" actId="26606"/>
          <ac:cxnSpMkLst>
            <pc:docMk/>
            <pc:sldMk cId="633768119" sldId="265"/>
            <ac:cxnSpMk id="59" creationId="{19AF263B-E208-40DF-A182-5193478DCFA4}"/>
          </ac:cxnSpMkLst>
        </pc:cxnChg>
        <pc:cxnChg chg="add del">
          <ac:chgData name="chloe-may southway" userId="4c0dc31c8ae8ceba" providerId="LiveId" clId="{88F4A99F-1031-D543-8412-FABDA225B4A4}" dt="2019-11-18T19:09:14.658" v="3487" actId="26606"/>
          <ac:cxnSpMkLst>
            <pc:docMk/>
            <pc:sldMk cId="633768119" sldId="265"/>
            <ac:cxnSpMk id="64" creationId="{2924498D-E084-44BE-A196-CFCE35564350}"/>
          </ac:cxnSpMkLst>
        </pc:cxnChg>
        <pc:cxnChg chg="add del">
          <ac:chgData name="chloe-may southway" userId="4c0dc31c8ae8ceba" providerId="LiveId" clId="{88F4A99F-1031-D543-8412-FABDA225B4A4}" dt="2019-11-18T19:09:14.658" v="3487" actId="26606"/>
          <ac:cxnSpMkLst>
            <pc:docMk/>
            <pc:sldMk cId="633768119" sldId="265"/>
            <ac:cxnSpMk id="65" creationId="{14C12901-9FCC-461E-A64A-89B4791235E9}"/>
          </ac:cxnSpMkLst>
        </pc:cxnChg>
        <pc:cxnChg chg="add del">
          <ac:chgData name="chloe-may southway" userId="4c0dc31c8ae8ceba" providerId="LiveId" clId="{88F4A99F-1031-D543-8412-FABDA225B4A4}" dt="2019-11-18T19:09:14.658" v="3487" actId="26606"/>
          <ac:cxnSpMkLst>
            <pc:docMk/>
            <pc:sldMk cId="633768119" sldId="265"/>
            <ac:cxnSpMk id="68" creationId="{F328CB6C-F677-4C0B-9EE8-4D1C44DDF8DC}"/>
          </ac:cxnSpMkLst>
        </pc:cxnChg>
        <pc:cxnChg chg="add del">
          <ac:chgData name="chloe-may southway" userId="4c0dc31c8ae8ceba" providerId="LiveId" clId="{88F4A99F-1031-D543-8412-FABDA225B4A4}" dt="2019-11-18T19:09:15.965" v="3489" actId="26606"/>
          <ac:cxnSpMkLst>
            <pc:docMk/>
            <pc:sldMk cId="633768119" sldId="265"/>
            <ac:cxnSpMk id="73" creationId="{2924498D-E084-44BE-A196-CFCE35564350}"/>
          </ac:cxnSpMkLst>
        </pc:cxnChg>
        <pc:cxnChg chg="add del">
          <ac:chgData name="chloe-may southway" userId="4c0dc31c8ae8ceba" providerId="LiveId" clId="{88F4A99F-1031-D543-8412-FABDA225B4A4}" dt="2019-11-18T19:09:15.965" v="3489" actId="26606"/>
          <ac:cxnSpMkLst>
            <pc:docMk/>
            <pc:sldMk cId="633768119" sldId="265"/>
            <ac:cxnSpMk id="74" creationId="{14C12901-9FCC-461E-A64A-89B4791235E9}"/>
          </ac:cxnSpMkLst>
        </pc:cxnChg>
        <pc:cxnChg chg="add del">
          <ac:chgData name="chloe-may southway" userId="4c0dc31c8ae8ceba" providerId="LiveId" clId="{88F4A99F-1031-D543-8412-FABDA225B4A4}" dt="2019-11-18T19:09:16.525" v="3491" actId="26606"/>
          <ac:cxnSpMkLst>
            <pc:docMk/>
            <pc:sldMk cId="633768119" sldId="265"/>
            <ac:cxnSpMk id="80" creationId="{2924498D-E084-44BE-A196-CFCE35564350}"/>
          </ac:cxnSpMkLst>
        </pc:cxnChg>
        <pc:cxnChg chg="add del">
          <ac:chgData name="chloe-may southway" userId="4c0dc31c8ae8ceba" providerId="LiveId" clId="{88F4A99F-1031-D543-8412-FABDA225B4A4}" dt="2019-11-18T19:09:16.525" v="3491" actId="26606"/>
          <ac:cxnSpMkLst>
            <pc:docMk/>
            <pc:sldMk cId="633768119" sldId="265"/>
            <ac:cxnSpMk id="81" creationId="{14C12901-9FCC-461E-A64A-89B4791235E9}"/>
          </ac:cxnSpMkLst>
        </pc:cxnChg>
        <pc:cxnChg chg="add del">
          <ac:chgData name="chloe-may southway" userId="4c0dc31c8ae8ceba" providerId="LiveId" clId="{88F4A99F-1031-D543-8412-FABDA225B4A4}" dt="2019-11-18T19:09:16.525" v="3491" actId="26606"/>
          <ac:cxnSpMkLst>
            <pc:docMk/>
            <pc:sldMk cId="633768119" sldId="265"/>
            <ac:cxnSpMk id="84" creationId="{F328CB6C-F677-4C0B-9EE8-4D1C44DDF8DC}"/>
          </ac:cxnSpMkLst>
        </pc:cxnChg>
        <pc:cxnChg chg="add del">
          <ac:chgData name="chloe-may southway" userId="4c0dc31c8ae8ceba" providerId="LiveId" clId="{88F4A99F-1031-D543-8412-FABDA225B4A4}" dt="2019-11-18T19:09:16.857" v="3493" actId="26606"/>
          <ac:cxnSpMkLst>
            <pc:docMk/>
            <pc:sldMk cId="633768119" sldId="265"/>
            <ac:cxnSpMk id="89" creationId="{2924498D-E084-44BE-A196-CFCE35564350}"/>
          </ac:cxnSpMkLst>
        </pc:cxnChg>
        <pc:cxnChg chg="add del">
          <ac:chgData name="chloe-may southway" userId="4c0dc31c8ae8ceba" providerId="LiveId" clId="{88F4A99F-1031-D543-8412-FABDA225B4A4}" dt="2019-11-18T19:09:16.857" v="3493" actId="26606"/>
          <ac:cxnSpMkLst>
            <pc:docMk/>
            <pc:sldMk cId="633768119" sldId="265"/>
            <ac:cxnSpMk id="90" creationId="{14C12901-9FCC-461E-A64A-89B4791235E9}"/>
          </ac:cxnSpMkLst>
        </pc:cxnChg>
        <pc:cxnChg chg="add del">
          <ac:chgData name="chloe-may southway" userId="4c0dc31c8ae8ceba" providerId="LiveId" clId="{88F4A99F-1031-D543-8412-FABDA225B4A4}" dt="2019-11-18T19:09:16.857" v="3493" actId="26606"/>
          <ac:cxnSpMkLst>
            <pc:docMk/>
            <pc:sldMk cId="633768119" sldId="265"/>
            <ac:cxnSpMk id="93" creationId="{19AF263B-E208-40DF-A182-5193478DCFA4}"/>
          </ac:cxnSpMkLst>
        </pc:cxnChg>
        <pc:cxnChg chg="add del">
          <ac:chgData name="chloe-may southway" userId="4c0dc31c8ae8ceba" providerId="LiveId" clId="{88F4A99F-1031-D543-8412-FABDA225B4A4}" dt="2019-11-18T19:09:17.155" v="3495" actId="26606"/>
          <ac:cxnSpMkLst>
            <pc:docMk/>
            <pc:sldMk cId="633768119" sldId="265"/>
            <ac:cxnSpMk id="98" creationId="{2924498D-E084-44BE-A196-CFCE35564350}"/>
          </ac:cxnSpMkLst>
        </pc:cxnChg>
        <pc:cxnChg chg="add del">
          <ac:chgData name="chloe-may southway" userId="4c0dc31c8ae8ceba" providerId="LiveId" clId="{88F4A99F-1031-D543-8412-FABDA225B4A4}" dt="2019-11-18T19:09:17.155" v="3495" actId="26606"/>
          <ac:cxnSpMkLst>
            <pc:docMk/>
            <pc:sldMk cId="633768119" sldId="265"/>
            <ac:cxnSpMk id="99" creationId="{14C12901-9FCC-461E-A64A-89B4791235E9}"/>
          </ac:cxnSpMkLst>
        </pc:cxnChg>
        <pc:cxnChg chg="add del">
          <ac:chgData name="chloe-may southway" userId="4c0dc31c8ae8ceba" providerId="LiveId" clId="{88F4A99F-1031-D543-8412-FABDA225B4A4}" dt="2019-11-18T19:09:17.571" v="3497" actId="26606"/>
          <ac:cxnSpMkLst>
            <pc:docMk/>
            <pc:sldMk cId="633768119" sldId="265"/>
            <ac:cxnSpMk id="105" creationId="{2924498D-E084-44BE-A196-CFCE35564350}"/>
          </ac:cxnSpMkLst>
        </pc:cxnChg>
        <pc:cxnChg chg="add del">
          <ac:chgData name="chloe-may southway" userId="4c0dc31c8ae8ceba" providerId="LiveId" clId="{88F4A99F-1031-D543-8412-FABDA225B4A4}" dt="2019-11-18T19:09:17.571" v="3497" actId="26606"/>
          <ac:cxnSpMkLst>
            <pc:docMk/>
            <pc:sldMk cId="633768119" sldId="265"/>
            <ac:cxnSpMk id="106" creationId="{14C12901-9FCC-461E-A64A-89B4791235E9}"/>
          </ac:cxnSpMkLst>
        </pc:cxnChg>
        <pc:cxnChg chg="add del">
          <ac:chgData name="chloe-may southway" userId="4c0dc31c8ae8ceba" providerId="LiveId" clId="{88F4A99F-1031-D543-8412-FABDA225B4A4}" dt="2019-11-18T19:09:18.021" v="3499" actId="26606"/>
          <ac:cxnSpMkLst>
            <pc:docMk/>
            <pc:sldMk cId="633768119" sldId="265"/>
            <ac:cxnSpMk id="114" creationId="{2924498D-E084-44BE-A196-CFCE35564350}"/>
          </ac:cxnSpMkLst>
        </pc:cxnChg>
        <pc:cxnChg chg="add del">
          <ac:chgData name="chloe-may southway" userId="4c0dc31c8ae8ceba" providerId="LiveId" clId="{88F4A99F-1031-D543-8412-FABDA225B4A4}" dt="2019-11-18T19:09:18.021" v="3499" actId="26606"/>
          <ac:cxnSpMkLst>
            <pc:docMk/>
            <pc:sldMk cId="633768119" sldId="265"/>
            <ac:cxnSpMk id="115" creationId="{14C12901-9FCC-461E-A64A-89B4791235E9}"/>
          </ac:cxnSpMkLst>
        </pc:cxnChg>
        <pc:cxnChg chg="add del">
          <ac:chgData name="chloe-may southway" userId="4c0dc31c8ae8ceba" providerId="LiveId" clId="{88F4A99F-1031-D543-8412-FABDA225B4A4}" dt="2019-11-18T19:09:18.021" v="3499" actId="26606"/>
          <ac:cxnSpMkLst>
            <pc:docMk/>
            <pc:sldMk cId="633768119" sldId="265"/>
            <ac:cxnSpMk id="123" creationId="{05C73161-1E4E-4E6A-91B2-E885CF8FFBA6}"/>
          </ac:cxnSpMkLst>
        </pc:cxnChg>
        <pc:cxnChg chg="add">
          <ac:chgData name="chloe-may southway" userId="4c0dc31c8ae8ceba" providerId="LiveId" clId="{88F4A99F-1031-D543-8412-FABDA225B4A4}" dt="2019-11-18T19:09:18.086" v="3500" actId="26606"/>
          <ac:cxnSpMkLst>
            <pc:docMk/>
            <pc:sldMk cId="633768119" sldId="265"/>
            <ac:cxnSpMk id="127" creationId="{2924498D-E084-44BE-A196-CFCE35564350}"/>
          </ac:cxnSpMkLst>
        </pc:cxnChg>
        <pc:cxnChg chg="add">
          <ac:chgData name="chloe-may southway" userId="4c0dc31c8ae8ceba" providerId="LiveId" clId="{88F4A99F-1031-D543-8412-FABDA225B4A4}" dt="2019-11-18T19:09:18.086" v="3500" actId="26606"/>
          <ac:cxnSpMkLst>
            <pc:docMk/>
            <pc:sldMk cId="633768119" sldId="265"/>
            <ac:cxnSpMk id="128" creationId="{14C12901-9FCC-461E-A64A-89B4791235E9}"/>
          </ac:cxnSpMkLst>
        </pc:cxnChg>
        <pc:cxnChg chg="add">
          <ac:chgData name="chloe-may southway" userId="4c0dc31c8ae8ceba" providerId="LiveId" clId="{88F4A99F-1031-D543-8412-FABDA225B4A4}" dt="2019-11-18T19:09:18.086" v="3500" actId="26606"/>
          <ac:cxnSpMkLst>
            <pc:docMk/>
            <pc:sldMk cId="633768119" sldId="265"/>
            <ac:cxnSpMk id="130" creationId="{9EC65442-F244-409C-BF44-C5D6472E810A}"/>
          </ac:cxnSpMkLst>
        </pc:cxnChg>
      </pc:sldChg>
      <pc:sldChg chg="addSp delSp modSp add del">
        <pc:chgData name="chloe-may southway" userId="4c0dc31c8ae8ceba" providerId="LiveId" clId="{88F4A99F-1031-D543-8412-FABDA225B4A4}" dt="2019-11-18T15:10:53.867" v="2699" actId="2696"/>
        <pc:sldMkLst>
          <pc:docMk/>
          <pc:sldMk cId="4134553257" sldId="265"/>
        </pc:sldMkLst>
        <pc:spChg chg="del mod">
          <ac:chgData name="chloe-may southway" userId="4c0dc31c8ae8ceba" providerId="LiveId" clId="{88F4A99F-1031-D543-8412-FABDA225B4A4}" dt="2019-11-18T15:10:51.815" v="2698" actId="478"/>
          <ac:spMkLst>
            <pc:docMk/>
            <pc:sldMk cId="4134553257" sldId="265"/>
            <ac:spMk id="2" creationId="{3499D7BC-3D9F-8E41-B537-D6F41B956FD9}"/>
          </ac:spMkLst>
        </pc:spChg>
        <pc:spChg chg="add del mod">
          <ac:chgData name="chloe-may southway" userId="4c0dc31c8ae8ceba" providerId="LiveId" clId="{88F4A99F-1031-D543-8412-FABDA225B4A4}" dt="2019-11-18T15:10:27.752" v="2659" actId="478"/>
          <ac:spMkLst>
            <pc:docMk/>
            <pc:sldMk cId="4134553257" sldId="265"/>
            <ac:spMk id="3" creationId="{D5B4549F-DC66-3C4C-8916-1580870594E0}"/>
          </ac:spMkLst>
        </pc:spChg>
        <pc:spChg chg="add del mod">
          <ac:chgData name="chloe-may southway" userId="4c0dc31c8ae8ceba" providerId="LiveId" clId="{88F4A99F-1031-D543-8412-FABDA225B4A4}" dt="2019-11-18T15:10:47.392" v="2697" actId="478"/>
          <ac:spMkLst>
            <pc:docMk/>
            <pc:sldMk cId="4134553257" sldId="265"/>
            <ac:spMk id="4" creationId="{E434B943-EBDE-9F49-93A3-7D1590A65185}"/>
          </ac:spMkLst>
        </pc:spChg>
        <pc:spChg chg="add mod">
          <ac:chgData name="chloe-may southway" userId="4c0dc31c8ae8ceba" providerId="LiveId" clId="{88F4A99F-1031-D543-8412-FABDA225B4A4}" dt="2019-11-18T15:10:51.815" v="2698" actId="478"/>
          <ac:spMkLst>
            <pc:docMk/>
            <pc:sldMk cId="4134553257" sldId="265"/>
            <ac:spMk id="6" creationId="{D16D568F-36FA-EB4D-8CF0-865AF08093B1}"/>
          </ac:spMkLst>
        </pc:spChg>
      </pc:sldChg>
      <pc:sldChg chg="addSp delSp modSp add mod ord setBg setClrOvrMap">
        <pc:chgData name="chloe-may southway" userId="4c0dc31c8ae8ceba" providerId="LiveId" clId="{88F4A99F-1031-D543-8412-FABDA225B4A4}" dt="2019-11-18T18:29:25.753" v="3220"/>
        <pc:sldMkLst>
          <pc:docMk/>
          <pc:sldMk cId="1386648276" sldId="266"/>
        </pc:sldMkLst>
        <pc:spChg chg="mod">
          <ac:chgData name="chloe-may southway" userId="4c0dc31c8ae8ceba" providerId="LiveId" clId="{88F4A99F-1031-D543-8412-FABDA225B4A4}" dt="2019-11-18T18:12:30.052" v="3046" actId="26606"/>
          <ac:spMkLst>
            <pc:docMk/>
            <pc:sldMk cId="1386648276" sldId="266"/>
            <ac:spMk id="2" creationId="{22FAEE8E-6648-5C48-A88D-F5216190D5A9}"/>
          </ac:spMkLst>
        </pc:spChg>
        <pc:spChg chg="add del mod">
          <ac:chgData name="chloe-may southway" userId="4c0dc31c8ae8ceba" providerId="LiveId" clId="{88F4A99F-1031-D543-8412-FABDA225B4A4}" dt="2019-11-18T18:12:43.391" v="3048" actId="12084"/>
          <ac:spMkLst>
            <pc:docMk/>
            <pc:sldMk cId="1386648276" sldId="266"/>
            <ac:spMk id="3" creationId="{1F812529-A32C-A34C-A3CD-9D0F13545B69}"/>
          </ac:spMkLst>
        </pc:spChg>
        <pc:spChg chg="add del">
          <ac:chgData name="chloe-may southway" userId="4c0dc31c8ae8ceba" providerId="LiveId" clId="{88F4A99F-1031-D543-8412-FABDA225B4A4}" dt="2019-11-18T18:08:52.097" v="2935" actId="26606"/>
          <ac:spMkLst>
            <pc:docMk/>
            <pc:sldMk cId="1386648276" sldId="266"/>
            <ac:spMk id="8" creationId="{23522FE7-5A29-4EF6-B1EF-2CA55748A772}"/>
          </ac:spMkLst>
        </pc:spChg>
        <pc:spChg chg="add del">
          <ac:chgData name="chloe-may southway" userId="4c0dc31c8ae8ceba" providerId="LiveId" clId="{88F4A99F-1031-D543-8412-FABDA225B4A4}" dt="2019-11-18T18:08:52.097" v="2935" actId="26606"/>
          <ac:spMkLst>
            <pc:docMk/>
            <pc:sldMk cId="1386648276" sldId="266"/>
            <ac:spMk id="16" creationId="{29C51009-A09A-4689-8E6C-F8FC99E6A840}"/>
          </ac:spMkLst>
        </pc:spChg>
        <pc:spChg chg="add del">
          <ac:chgData name="chloe-may southway" userId="4c0dc31c8ae8ceba" providerId="LiveId" clId="{88F4A99F-1031-D543-8412-FABDA225B4A4}" dt="2019-11-18T18:08:52.355" v="2937" actId="26606"/>
          <ac:spMkLst>
            <pc:docMk/>
            <pc:sldMk cId="1386648276" sldId="266"/>
            <ac:spMk id="20" creationId="{23522FE7-5A29-4EF6-B1EF-2CA55748A772}"/>
          </ac:spMkLst>
        </pc:spChg>
        <pc:spChg chg="add del">
          <ac:chgData name="chloe-may southway" userId="4c0dc31c8ae8ceba" providerId="LiveId" clId="{88F4A99F-1031-D543-8412-FABDA225B4A4}" dt="2019-11-18T18:08:52.355" v="2937" actId="26606"/>
          <ac:spMkLst>
            <pc:docMk/>
            <pc:sldMk cId="1386648276" sldId="266"/>
            <ac:spMk id="24" creationId="{F63C748C-967B-4A7B-A90F-3EDD0F485AC6}"/>
          </ac:spMkLst>
        </pc:spChg>
        <pc:spChg chg="add del">
          <ac:chgData name="chloe-may southway" userId="4c0dc31c8ae8ceba" providerId="LiveId" clId="{88F4A99F-1031-D543-8412-FABDA225B4A4}" dt="2019-11-18T18:08:52.355" v="2937" actId="26606"/>
          <ac:spMkLst>
            <pc:docMk/>
            <pc:sldMk cId="1386648276" sldId="266"/>
            <ac:spMk id="25" creationId="{C0143637-4934-44E4-B909-BAF1E7B27972}"/>
          </ac:spMkLst>
        </pc:spChg>
        <pc:spChg chg="add del">
          <ac:chgData name="chloe-may southway" userId="4c0dc31c8ae8ceba" providerId="LiveId" clId="{88F4A99F-1031-D543-8412-FABDA225B4A4}" dt="2019-11-18T18:08:52.585" v="2939" actId="26606"/>
          <ac:spMkLst>
            <pc:docMk/>
            <pc:sldMk cId="1386648276" sldId="266"/>
            <ac:spMk id="27" creationId="{23522FE7-5A29-4EF6-B1EF-2CA55748A772}"/>
          </ac:spMkLst>
        </pc:spChg>
        <pc:spChg chg="add del">
          <ac:chgData name="chloe-may southway" userId="4c0dc31c8ae8ceba" providerId="LiveId" clId="{88F4A99F-1031-D543-8412-FABDA225B4A4}" dt="2019-11-18T18:08:52.585" v="2939" actId="26606"/>
          <ac:spMkLst>
            <pc:docMk/>
            <pc:sldMk cId="1386648276" sldId="266"/>
            <ac:spMk id="32" creationId="{08E7A6F0-5CD3-481E-B0F2-E7F99FE675B0}"/>
          </ac:spMkLst>
        </pc:spChg>
        <pc:spChg chg="add del">
          <ac:chgData name="chloe-may southway" userId="4c0dc31c8ae8ceba" providerId="LiveId" clId="{88F4A99F-1031-D543-8412-FABDA225B4A4}" dt="2019-11-18T18:08:52.585" v="2939" actId="26606"/>
          <ac:spMkLst>
            <pc:docMk/>
            <pc:sldMk cId="1386648276" sldId="266"/>
            <ac:spMk id="33" creationId="{511290DF-4975-4FCD-8B8D-BBC86B836668}"/>
          </ac:spMkLst>
        </pc:spChg>
        <pc:spChg chg="add del">
          <ac:chgData name="chloe-may southway" userId="4c0dc31c8ae8ceba" providerId="LiveId" clId="{88F4A99F-1031-D543-8412-FABDA225B4A4}" dt="2019-11-18T18:08:52.585" v="2939" actId="26606"/>
          <ac:spMkLst>
            <pc:docMk/>
            <pc:sldMk cId="1386648276" sldId="266"/>
            <ac:spMk id="37" creationId="{D9FE1511-6E1B-4F0E-8FF0-958527181CC9}"/>
          </ac:spMkLst>
        </pc:spChg>
        <pc:spChg chg="add del">
          <ac:chgData name="chloe-may southway" userId="4c0dc31c8ae8ceba" providerId="LiveId" clId="{88F4A99F-1031-D543-8412-FABDA225B4A4}" dt="2019-11-18T18:08:52.891" v="2941" actId="26606"/>
          <ac:spMkLst>
            <pc:docMk/>
            <pc:sldMk cId="1386648276" sldId="266"/>
            <ac:spMk id="39" creationId="{23522FE7-5A29-4EF6-B1EF-2CA55748A772}"/>
          </ac:spMkLst>
        </pc:spChg>
        <pc:spChg chg="add del">
          <ac:chgData name="chloe-may southway" userId="4c0dc31c8ae8ceba" providerId="LiveId" clId="{88F4A99F-1031-D543-8412-FABDA225B4A4}" dt="2019-11-18T18:08:53.185" v="2943" actId="26606"/>
          <ac:spMkLst>
            <pc:docMk/>
            <pc:sldMk cId="1386648276" sldId="266"/>
            <ac:spMk id="44" creationId="{23522FE7-5A29-4EF6-B1EF-2CA55748A772}"/>
          </ac:spMkLst>
        </pc:spChg>
        <pc:spChg chg="add del">
          <ac:chgData name="chloe-may southway" userId="4c0dc31c8ae8ceba" providerId="LiveId" clId="{88F4A99F-1031-D543-8412-FABDA225B4A4}" dt="2019-11-18T18:08:53.185" v="2943" actId="26606"/>
          <ac:spMkLst>
            <pc:docMk/>
            <pc:sldMk cId="1386648276" sldId="266"/>
            <ac:spMk id="48" creationId="{54F891EB-ED45-44C3-95D6-FFB2EC07FA10}"/>
          </ac:spMkLst>
        </pc:spChg>
        <pc:spChg chg="add del">
          <ac:chgData name="chloe-may southway" userId="4c0dc31c8ae8ceba" providerId="LiveId" clId="{88F4A99F-1031-D543-8412-FABDA225B4A4}" dt="2019-11-18T18:08:53.185" v="2943" actId="26606"/>
          <ac:spMkLst>
            <pc:docMk/>
            <pc:sldMk cId="1386648276" sldId="266"/>
            <ac:spMk id="49" creationId="{2EA385B8-7C85-4CE0-AE3A-00EB627B3443}"/>
          </ac:spMkLst>
        </pc:spChg>
        <pc:spChg chg="add del">
          <ac:chgData name="chloe-may southway" userId="4c0dc31c8ae8ceba" providerId="LiveId" clId="{88F4A99F-1031-D543-8412-FABDA225B4A4}" dt="2019-11-18T18:08:53.372" v="2945" actId="26606"/>
          <ac:spMkLst>
            <pc:docMk/>
            <pc:sldMk cId="1386648276" sldId="266"/>
            <ac:spMk id="53" creationId="{23522FE7-5A29-4EF6-B1EF-2CA55748A772}"/>
          </ac:spMkLst>
        </pc:spChg>
        <pc:spChg chg="add del">
          <ac:chgData name="chloe-may southway" userId="4c0dc31c8ae8ceba" providerId="LiveId" clId="{88F4A99F-1031-D543-8412-FABDA225B4A4}" dt="2019-11-18T18:08:53.372" v="2945" actId="26606"/>
          <ac:spMkLst>
            <pc:docMk/>
            <pc:sldMk cId="1386648276" sldId="266"/>
            <ac:spMk id="57" creationId="{928AC827-DE41-4D3E-A58A-7459D979E65B}"/>
          </ac:spMkLst>
        </pc:spChg>
        <pc:spChg chg="add del">
          <ac:chgData name="chloe-may southway" userId="4c0dc31c8ae8ceba" providerId="LiveId" clId="{88F4A99F-1031-D543-8412-FABDA225B4A4}" dt="2019-11-18T18:08:53.372" v="2945" actId="26606"/>
          <ac:spMkLst>
            <pc:docMk/>
            <pc:sldMk cId="1386648276" sldId="266"/>
            <ac:spMk id="60" creationId="{4197647C-4C56-4F84-ABC7-9E6F3E67838A}"/>
          </ac:spMkLst>
        </pc:spChg>
        <pc:spChg chg="add del">
          <ac:chgData name="chloe-may southway" userId="4c0dc31c8ae8ceba" providerId="LiveId" clId="{88F4A99F-1031-D543-8412-FABDA225B4A4}" dt="2019-11-18T18:08:53.601" v="2947" actId="26606"/>
          <ac:spMkLst>
            <pc:docMk/>
            <pc:sldMk cId="1386648276" sldId="266"/>
            <ac:spMk id="62" creationId="{23522FE7-5A29-4EF6-B1EF-2CA55748A772}"/>
          </ac:spMkLst>
        </pc:spChg>
        <pc:spChg chg="add del">
          <ac:chgData name="chloe-may southway" userId="4c0dc31c8ae8ceba" providerId="LiveId" clId="{88F4A99F-1031-D543-8412-FABDA225B4A4}" dt="2019-11-18T18:08:53.601" v="2947" actId="26606"/>
          <ac:spMkLst>
            <pc:docMk/>
            <pc:sldMk cId="1386648276" sldId="266"/>
            <ac:spMk id="66" creationId="{0216D9FD-860F-4F5C-8D9B-CE7002071D21}"/>
          </ac:spMkLst>
        </pc:spChg>
        <pc:spChg chg="add del">
          <ac:chgData name="chloe-may southway" userId="4c0dc31c8ae8ceba" providerId="LiveId" clId="{88F4A99F-1031-D543-8412-FABDA225B4A4}" dt="2019-11-18T18:08:53.601" v="2947" actId="26606"/>
          <ac:spMkLst>
            <pc:docMk/>
            <pc:sldMk cId="1386648276" sldId="266"/>
            <ac:spMk id="67" creationId="{8D074069-7026-466C-B495-20FB9578CFBB}"/>
          </ac:spMkLst>
        </pc:spChg>
        <pc:spChg chg="add del">
          <ac:chgData name="chloe-may southway" userId="4c0dc31c8ae8ceba" providerId="LiveId" clId="{88F4A99F-1031-D543-8412-FABDA225B4A4}" dt="2019-11-18T18:08:53.601" v="2947" actId="26606"/>
          <ac:spMkLst>
            <pc:docMk/>
            <pc:sldMk cId="1386648276" sldId="266"/>
            <ac:spMk id="68" creationId="{C1685D80-4D5A-471F-9215-651424F47500}"/>
          </ac:spMkLst>
        </pc:spChg>
        <pc:spChg chg="add del">
          <ac:chgData name="chloe-may southway" userId="4c0dc31c8ae8ceba" providerId="LiveId" clId="{88F4A99F-1031-D543-8412-FABDA225B4A4}" dt="2019-11-18T18:08:55.208" v="2949" actId="26606"/>
          <ac:spMkLst>
            <pc:docMk/>
            <pc:sldMk cId="1386648276" sldId="266"/>
            <ac:spMk id="70" creationId="{23522FE7-5A29-4EF6-B1EF-2CA55748A772}"/>
          </ac:spMkLst>
        </pc:spChg>
        <pc:spChg chg="add del">
          <ac:chgData name="chloe-may southway" userId="4c0dc31c8ae8ceba" providerId="LiveId" clId="{88F4A99F-1031-D543-8412-FABDA225B4A4}" dt="2019-11-18T18:08:55.208" v="2949" actId="26606"/>
          <ac:spMkLst>
            <pc:docMk/>
            <pc:sldMk cId="1386648276" sldId="266"/>
            <ac:spMk id="74" creationId="{FD6EDB49-211E-499D-9A08-6C5FF3D060F7}"/>
          </ac:spMkLst>
        </pc:spChg>
        <pc:spChg chg="add del">
          <ac:chgData name="chloe-may southway" userId="4c0dc31c8ae8ceba" providerId="LiveId" clId="{88F4A99F-1031-D543-8412-FABDA225B4A4}" dt="2019-11-18T18:08:55.208" v="2949" actId="26606"/>
          <ac:spMkLst>
            <pc:docMk/>
            <pc:sldMk cId="1386648276" sldId="266"/>
            <ac:spMk id="75" creationId="{38F9F37E-D3CF-4F3D-96C2-25307819DF2D}"/>
          </ac:spMkLst>
        </pc:spChg>
        <pc:spChg chg="add del">
          <ac:chgData name="chloe-may southway" userId="4c0dc31c8ae8ceba" providerId="LiveId" clId="{88F4A99F-1031-D543-8412-FABDA225B4A4}" dt="2019-11-18T18:08:55.208" v="2949" actId="26606"/>
          <ac:spMkLst>
            <pc:docMk/>
            <pc:sldMk cId="1386648276" sldId="266"/>
            <ac:spMk id="76" creationId="{C5FFF17D-767C-40E7-8C89-962F1F54BCD0}"/>
          </ac:spMkLst>
        </pc:spChg>
        <pc:spChg chg="add del">
          <ac:chgData name="chloe-may southway" userId="4c0dc31c8ae8ceba" providerId="LiveId" clId="{88F4A99F-1031-D543-8412-FABDA225B4A4}" dt="2019-11-18T18:08:55.208" v="2949" actId="26606"/>
          <ac:spMkLst>
            <pc:docMk/>
            <pc:sldMk cId="1386648276" sldId="266"/>
            <ac:spMk id="77" creationId="{E69F39E1-619D-4D9E-8823-8BD8CC3206B6}"/>
          </ac:spMkLst>
        </pc:spChg>
        <pc:spChg chg="add del">
          <ac:chgData name="chloe-may southway" userId="4c0dc31c8ae8ceba" providerId="LiveId" clId="{88F4A99F-1031-D543-8412-FABDA225B4A4}" dt="2019-11-18T18:08:55.208" v="2949" actId="26606"/>
          <ac:spMkLst>
            <pc:docMk/>
            <pc:sldMk cId="1386648276" sldId="266"/>
            <ac:spMk id="78" creationId="{C8C53F47-DF50-454F-A5A6-6B969748D972}"/>
          </ac:spMkLst>
        </pc:spChg>
        <pc:spChg chg="add del">
          <ac:chgData name="chloe-may southway" userId="4c0dc31c8ae8ceba" providerId="LiveId" clId="{88F4A99F-1031-D543-8412-FABDA225B4A4}" dt="2019-11-18T18:08:55.658" v="2951" actId="26606"/>
          <ac:spMkLst>
            <pc:docMk/>
            <pc:sldMk cId="1386648276" sldId="266"/>
            <ac:spMk id="81" creationId="{23522FE7-5A29-4EF6-B1EF-2CA55748A772}"/>
          </ac:spMkLst>
        </pc:spChg>
        <pc:spChg chg="add del">
          <ac:chgData name="chloe-may southway" userId="4c0dc31c8ae8ceba" providerId="LiveId" clId="{88F4A99F-1031-D543-8412-FABDA225B4A4}" dt="2019-11-18T18:08:55.658" v="2951" actId="26606"/>
          <ac:spMkLst>
            <pc:docMk/>
            <pc:sldMk cId="1386648276" sldId="266"/>
            <ac:spMk id="85" creationId="{0216D9FD-860F-4F5C-8D9B-CE7002071D21}"/>
          </ac:spMkLst>
        </pc:spChg>
        <pc:spChg chg="add del">
          <ac:chgData name="chloe-may southway" userId="4c0dc31c8ae8ceba" providerId="LiveId" clId="{88F4A99F-1031-D543-8412-FABDA225B4A4}" dt="2019-11-18T18:08:55.658" v="2951" actId="26606"/>
          <ac:spMkLst>
            <pc:docMk/>
            <pc:sldMk cId="1386648276" sldId="266"/>
            <ac:spMk id="86" creationId="{8D074069-7026-466C-B495-20FB9578CFBB}"/>
          </ac:spMkLst>
        </pc:spChg>
        <pc:spChg chg="add del">
          <ac:chgData name="chloe-may southway" userId="4c0dc31c8ae8ceba" providerId="LiveId" clId="{88F4A99F-1031-D543-8412-FABDA225B4A4}" dt="2019-11-18T18:08:55.658" v="2951" actId="26606"/>
          <ac:spMkLst>
            <pc:docMk/>
            <pc:sldMk cId="1386648276" sldId="266"/>
            <ac:spMk id="87" creationId="{C1685D80-4D5A-471F-9215-651424F47500}"/>
          </ac:spMkLst>
        </pc:spChg>
        <pc:spChg chg="add del">
          <ac:chgData name="chloe-may southway" userId="4c0dc31c8ae8ceba" providerId="LiveId" clId="{88F4A99F-1031-D543-8412-FABDA225B4A4}" dt="2019-11-18T18:08:56.099" v="2953" actId="26606"/>
          <ac:spMkLst>
            <pc:docMk/>
            <pc:sldMk cId="1386648276" sldId="266"/>
            <ac:spMk id="89" creationId="{23522FE7-5A29-4EF6-B1EF-2CA55748A772}"/>
          </ac:spMkLst>
        </pc:spChg>
        <pc:spChg chg="add del">
          <ac:chgData name="chloe-may southway" userId="4c0dc31c8ae8ceba" providerId="LiveId" clId="{88F4A99F-1031-D543-8412-FABDA225B4A4}" dt="2019-11-18T18:08:56.099" v="2953" actId="26606"/>
          <ac:spMkLst>
            <pc:docMk/>
            <pc:sldMk cId="1386648276" sldId="266"/>
            <ac:spMk id="93" creationId="{928AC827-DE41-4D3E-A58A-7459D979E65B}"/>
          </ac:spMkLst>
        </pc:spChg>
        <pc:spChg chg="add del">
          <ac:chgData name="chloe-may southway" userId="4c0dc31c8ae8ceba" providerId="LiveId" clId="{88F4A99F-1031-D543-8412-FABDA225B4A4}" dt="2019-11-18T18:08:56.099" v="2953" actId="26606"/>
          <ac:spMkLst>
            <pc:docMk/>
            <pc:sldMk cId="1386648276" sldId="266"/>
            <ac:spMk id="96" creationId="{4197647C-4C56-4F84-ABC7-9E6F3E67838A}"/>
          </ac:spMkLst>
        </pc:spChg>
        <pc:spChg chg="add del">
          <ac:chgData name="chloe-may southway" userId="4c0dc31c8ae8ceba" providerId="LiveId" clId="{88F4A99F-1031-D543-8412-FABDA225B4A4}" dt="2019-11-18T18:08:56.486" v="2955" actId="26606"/>
          <ac:spMkLst>
            <pc:docMk/>
            <pc:sldMk cId="1386648276" sldId="266"/>
            <ac:spMk id="98" creationId="{23522FE7-5A29-4EF6-B1EF-2CA55748A772}"/>
          </ac:spMkLst>
        </pc:spChg>
        <pc:spChg chg="add del">
          <ac:chgData name="chloe-may southway" userId="4c0dc31c8ae8ceba" providerId="LiveId" clId="{88F4A99F-1031-D543-8412-FABDA225B4A4}" dt="2019-11-18T18:08:56.486" v="2955" actId="26606"/>
          <ac:spMkLst>
            <pc:docMk/>
            <pc:sldMk cId="1386648276" sldId="266"/>
            <ac:spMk id="102" creationId="{54F891EB-ED45-44C3-95D6-FFB2EC07FA10}"/>
          </ac:spMkLst>
        </pc:spChg>
        <pc:spChg chg="add del">
          <ac:chgData name="chloe-may southway" userId="4c0dc31c8ae8ceba" providerId="LiveId" clId="{88F4A99F-1031-D543-8412-FABDA225B4A4}" dt="2019-11-18T18:08:56.486" v="2955" actId="26606"/>
          <ac:spMkLst>
            <pc:docMk/>
            <pc:sldMk cId="1386648276" sldId="266"/>
            <ac:spMk id="103" creationId="{2EA385B8-7C85-4CE0-AE3A-00EB627B3443}"/>
          </ac:spMkLst>
        </pc:spChg>
        <pc:spChg chg="add del">
          <ac:chgData name="chloe-may southway" userId="4c0dc31c8ae8ceba" providerId="LiveId" clId="{88F4A99F-1031-D543-8412-FABDA225B4A4}" dt="2019-11-18T18:08:56.746" v="2957" actId="26606"/>
          <ac:spMkLst>
            <pc:docMk/>
            <pc:sldMk cId="1386648276" sldId="266"/>
            <ac:spMk id="107" creationId="{23522FE7-5A29-4EF6-B1EF-2CA55748A772}"/>
          </ac:spMkLst>
        </pc:spChg>
        <pc:spChg chg="add del">
          <ac:chgData name="chloe-may southway" userId="4c0dc31c8ae8ceba" providerId="LiveId" clId="{88F4A99F-1031-D543-8412-FABDA225B4A4}" dt="2019-11-18T18:08:57.094" v="2959" actId="26606"/>
          <ac:spMkLst>
            <pc:docMk/>
            <pc:sldMk cId="1386648276" sldId="266"/>
            <ac:spMk id="112" creationId="{23522FE7-5A29-4EF6-B1EF-2CA55748A772}"/>
          </ac:spMkLst>
        </pc:spChg>
        <pc:spChg chg="add del">
          <ac:chgData name="chloe-may southway" userId="4c0dc31c8ae8ceba" providerId="LiveId" clId="{88F4A99F-1031-D543-8412-FABDA225B4A4}" dt="2019-11-18T18:08:57.094" v="2959" actId="26606"/>
          <ac:spMkLst>
            <pc:docMk/>
            <pc:sldMk cId="1386648276" sldId="266"/>
            <ac:spMk id="116" creationId="{08E7A6F0-5CD3-481E-B0F2-E7F99FE675B0}"/>
          </ac:spMkLst>
        </pc:spChg>
        <pc:spChg chg="add del">
          <ac:chgData name="chloe-may southway" userId="4c0dc31c8ae8ceba" providerId="LiveId" clId="{88F4A99F-1031-D543-8412-FABDA225B4A4}" dt="2019-11-18T18:08:57.094" v="2959" actId="26606"/>
          <ac:spMkLst>
            <pc:docMk/>
            <pc:sldMk cId="1386648276" sldId="266"/>
            <ac:spMk id="117" creationId="{511290DF-4975-4FCD-8B8D-BBC86B836668}"/>
          </ac:spMkLst>
        </pc:spChg>
        <pc:spChg chg="add del">
          <ac:chgData name="chloe-may southway" userId="4c0dc31c8ae8ceba" providerId="LiveId" clId="{88F4A99F-1031-D543-8412-FABDA225B4A4}" dt="2019-11-18T18:08:57.094" v="2959" actId="26606"/>
          <ac:spMkLst>
            <pc:docMk/>
            <pc:sldMk cId="1386648276" sldId="266"/>
            <ac:spMk id="121" creationId="{D9FE1511-6E1B-4F0E-8FF0-958527181CC9}"/>
          </ac:spMkLst>
        </pc:spChg>
        <pc:spChg chg="add del">
          <ac:chgData name="chloe-may southway" userId="4c0dc31c8ae8ceba" providerId="LiveId" clId="{88F4A99F-1031-D543-8412-FABDA225B4A4}" dt="2019-11-18T18:08:57.427" v="2961" actId="26606"/>
          <ac:spMkLst>
            <pc:docMk/>
            <pc:sldMk cId="1386648276" sldId="266"/>
            <ac:spMk id="125" creationId="{23522FE7-5A29-4EF6-B1EF-2CA55748A772}"/>
          </ac:spMkLst>
        </pc:spChg>
        <pc:spChg chg="add del">
          <ac:chgData name="chloe-may southway" userId="4c0dc31c8ae8ceba" providerId="LiveId" clId="{88F4A99F-1031-D543-8412-FABDA225B4A4}" dt="2019-11-18T18:08:57.427" v="2961" actId="26606"/>
          <ac:spMkLst>
            <pc:docMk/>
            <pc:sldMk cId="1386648276" sldId="266"/>
            <ac:spMk id="129" creationId="{F63C748C-967B-4A7B-A90F-3EDD0F485AC6}"/>
          </ac:spMkLst>
        </pc:spChg>
        <pc:spChg chg="add del">
          <ac:chgData name="chloe-may southway" userId="4c0dc31c8ae8ceba" providerId="LiveId" clId="{88F4A99F-1031-D543-8412-FABDA225B4A4}" dt="2019-11-18T18:08:57.427" v="2961" actId="26606"/>
          <ac:spMkLst>
            <pc:docMk/>
            <pc:sldMk cId="1386648276" sldId="266"/>
            <ac:spMk id="130" creationId="{C0143637-4934-44E4-B909-BAF1E7B27972}"/>
          </ac:spMkLst>
        </pc:spChg>
        <pc:spChg chg="add del">
          <ac:chgData name="chloe-may southway" userId="4c0dc31c8ae8ceba" providerId="LiveId" clId="{88F4A99F-1031-D543-8412-FABDA225B4A4}" dt="2019-11-18T18:12:30.090" v="3047" actId="26606"/>
          <ac:spMkLst>
            <pc:docMk/>
            <pc:sldMk cId="1386648276" sldId="266"/>
            <ac:spMk id="132" creationId="{23522FE7-5A29-4EF6-B1EF-2CA55748A772}"/>
          </ac:spMkLst>
        </pc:spChg>
        <pc:spChg chg="add del">
          <ac:chgData name="chloe-may southway" userId="4c0dc31c8ae8ceba" providerId="LiveId" clId="{88F4A99F-1031-D543-8412-FABDA225B4A4}" dt="2019-11-18T18:12:30.090" v="3047" actId="26606"/>
          <ac:spMkLst>
            <pc:docMk/>
            <pc:sldMk cId="1386648276" sldId="266"/>
            <ac:spMk id="136" creationId="{29C51009-A09A-4689-8E6C-F8FC99E6A840}"/>
          </ac:spMkLst>
        </pc:spChg>
        <pc:spChg chg="add del">
          <ac:chgData name="chloe-may southway" userId="4c0dc31c8ae8ceba" providerId="LiveId" clId="{88F4A99F-1031-D543-8412-FABDA225B4A4}" dt="2019-11-18T18:12:24.165" v="3044" actId="26606"/>
          <ac:spMkLst>
            <pc:docMk/>
            <pc:sldMk cId="1386648276" sldId="266"/>
            <ac:spMk id="139" creationId="{23522FE7-5A29-4EF6-B1EF-2CA55748A772}"/>
          </ac:spMkLst>
        </pc:spChg>
        <pc:spChg chg="add del">
          <ac:chgData name="chloe-may southway" userId="4c0dc31c8ae8ceba" providerId="LiveId" clId="{88F4A99F-1031-D543-8412-FABDA225B4A4}" dt="2019-11-18T18:12:24.165" v="3044" actId="26606"/>
          <ac:spMkLst>
            <pc:docMk/>
            <pc:sldMk cId="1386648276" sldId="266"/>
            <ac:spMk id="142" creationId="{29C51009-A09A-4689-8E6C-F8FC99E6A840}"/>
          </ac:spMkLst>
        </pc:spChg>
        <pc:spChg chg="add del">
          <ac:chgData name="chloe-may southway" userId="4c0dc31c8ae8ceba" providerId="LiveId" clId="{88F4A99F-1031-D543-8412-FABDA225B4A4}" dt="2019-11-18T18:12:30.052" v="3046" actId="26606"/>
          <ac:spMkLst>
            <pc:docMk/>
            <pc:sldMk cId="1386648276" sldId="266"/>
            <ac:spMk id="144" creationId="{23522FE7-5A29-4EF6-B1EF-2CA55748A772}"/>
          </ac:spMkLst>
        </pc:spChg>
        <pc:spChg chg="add del">
          <ac:chgData name="chloe-may southway" userId="4c0dc31c8ae8ceba" providerId="LiveId" clId="{88F4A99F-1031-D543-8412-FABDA225B4A4}" dt="2019-11-18T18:12:30.052" v="3046" actId="26606"/>
          <ac:spMkLst>
            <pc:docMk/>
            <pc:sldMk cId="1386648276" sldId="266"/>
            <ac:spMk id="148" creationId="{08E7A6F0-5CD3-481E-B0F2-E7F99FE675B0}"/>
          </ac:spMkLst>
        </pc:spChg>
        <pc:spChg chg="add del">
          <ac:chgData name="chloe-may southway" userId="4c0dc31c8ae8ceba" providerId="LiveId" clId="{88F4A99F-1031-D543-8412-FABDA225B4A4}" dt="2019-11-18T18:12:30.052" v="3046" actId="26606"/>
          <ac:spMkLst>
            <pc:docMk/>
            <pc:sldMk cId="1386648276" sldId="266"/>
            <ac:spMk id="149" creationId="{511290DF-4975-4FCD-8B8D-BBC86B836668}"/>
          </ac:spMkLst>
        </pc:spChg>
        <pc:spChg chg="add del">
          <ac:chgData name="chloe-may southway" userId="4c0dc31c8ae8ceba" providerId="LiveId" clId="{88F4A99F-1031-D543-8412-FABDA225B4A4}" dt="2019-11-18T18:12:30.052" v="3046" actId="26606"/>
          <ac:spMkLst>
            <pc:docMk/>
            <pc:sldMk cId="1386648276" sldId="266"/>
            <ac:spMk id="153" creationId="{D9FE1511-6E1B-4F0E-8FF0-958527181CC9}"/>
          </ac:spMkLst>
        </pc:spChg>
        <pc:spChg chg="add">
          <ac:chgData name="chloe-may southway" userId="4c0dc31c8ae8ceba" providerId="LiveId" clId="{88F4A99F-1031-D543-8412-FABDA225B4A4}" dt="2019-11-18T18:12:30.090" v="3047" actId="26606"/>
          <ac:spMkLst>
            <pc:docMk/>
            <pc:sldMk cId="1386648276" sldId="266"/>
            <ac:spMk id="157" creationId="{23522FE7-5A29-4EF6-B1EF-2CA55748A772}"/>
          </ac:spMkLst>
        </pc:spChg>
        <pc:spChg chg="add">
          <ac:chgData name="chloe-may southway" userId="4c0dc31c8ae8ceba" providerId="LiveId" clId="{88F4A99F-1031-D543-8412-FABDA225B4A4}" dt="2019-11-18T18:12:30.090" v="3047" actId="26606"/>
          <ac:spMkLst>
            <pc:docMk/>
            <pc:sldMk cId="1386648276" sldId="266"/>
            <ac:spMk id="161" creationId="{29C51009-A09A-4689-8E6C-F8FC99E6A840}"/>
          </ac:spMkLst>
        </pc:spChg>
        <pc:grpChg chg="add del">
          <ac:chgData name="chloe-may southway" userId="4c0dc31c8ae8ceba" providerId="LiveId" clId="{88F4A99F-1031-D543-8412-FABDA225B4A4}" dt="2019-11-18T18:08:52.585" v="2939" actId="26606"/>
          <ac:grpSpMkLst>
            <pc:docMk/>
            <pc:sldMk cId="1386648276" sldId="266"/>
            <ac:grpSpMk id="34" creationId="{357CA18A-A333-4DCB-842B-76827D2ECB24}"/>
          </ac:grpSpMkLst>
        </pc:grpChg>
        <pc:grpChg chg="add del">
          <ac:chgData name="chloe-may southway" userId="4c0dc31c8ae8ceba" providerId="LiveId" clId="{88F4A99F-1031-D543-8412-FABDA225B4A4}" dt="2019-11-18T18:08:53.372" v="2945" actId="26606"/>
          <ac:grpSpMkLst>
            <pc:docMk/>
            <pc:sldMk cId="1386648276" sldId="266"/>
            <ac:grpSpMk id="58" creationId="{1FAD7B33-B27E-4BD4-BE9C-A3698E433CF5}"/>
          </ac:grpSpMkLst>
        </pc:grpChg>
        <pc:grpChg chg="add del">
          <ac:chgData name="chloe-may southway" userId="4c0dc31c8ae8ceba" providerId="LiveId" clId="{88F4A99F-1031-D543-8412-FABDA225B4A4}" dt="2019-11-18T18:08:56.099" v="2953" actId="26606"/>
          <ac:grpSpMkLst>
            <pc:docMk/>
            <pc:sldMk cId="1386648276" sldId="266"/>
            <ac:grpSpMk id="94" creationId="{1FAD7B33-B27E-4BD4-BE9C-A3698E433CF5}"/>
          </ac:grpSpMkLst>
        </pc:grpChg>
        <pc:grpChg chg="add del">
          <ac:chgData name="chloe-may southway" userId="4c0dc31c8ae8ceba" providerId="LiveId" clId="{88F4A99F-1031-D543-8412-FABDA225B4A4}" dt="2019-11-18T18:08:57.094" v="2959" actId="26606"/>
          <ac:grpSpMkLst>
            <pc:docMk/>
            <pc:sldMk cId="1386648276" sldId="266"/>
            <ac:grpSpMk id="118" creationId="{357CA18A-A333-4DCB-842B-76827D2ECB24}"/>
          </ac:grpSpMkLst>
        </pc:grpChg>
        <pc:grpChg chg="add del">
          <ac:chgData name="chloe-may southway" userId="4c0dc31c8ae8ceba" providerId="LiveId" clId="{88F4A99F-1031-D543-8412-FABDA225B4A4}" dt="2019-11-18T18:12:30.052" v="3046" actId="26606"/>
          <ac:grpSpMkLst>
            <pc:docMk/>
            <pc:sldMk cId="1386648276" sldId="266"/>
            <ac:grpSpMk id="150" creationId="{357CA18A-A333-4DCB-842B-76827D2ECB24}"/>
          </ac:grpSpMkLst>
        </pc:grpChg>
        <pc:graphicFrameChg chg="add mod">
          <ac:chgData name="chloe-may southway" userId="4c0dc31c8ae8ceba" providerId="LiveId" clId="{88F4A99F-1031-D543-8412-FABDA225B4A4}" dt="2019-11-18T18:20:14.568" v="3113" actId="20577"/>
          <ac:graphicFrameMkLst>
            <pc:docMk/>
            <pc:sldMk cId="1386648276" sldId="266"/>
            <ac:graphicFrameMk id="4" creationId="{E4851668-7563-8F4A-BA7F-62A30796C0E3}"/>
          </ac:graphicFrameMkLst>
        </pc:graphicFrameChg>
        <pc:picChg chg="add del">
          <ac:chgData name="chloe-may southway" userId="4c0dc31c8ae8ceba" providerId="LiveId" clId="{88F4A99F-1031-D543-8412-FABDA225B4A4}" dt="2019-11-18T18:08:52.097" v="2935" actId="26606"/>
          <ac:picMkLst>
            <pc:docMk/>
            <pc:sldMk cId="1386648276" sldId="266"/>
            <ac:picMk id="10" creationId="{C2192E09-EBC7-416C-B887-DFF915D7F43D}"/>
          </ac:picMkLst>
        </pc:picChg>
        <pc:picChg chg="add del">
          <ac:chgData name="chloe-may southway" userId="4c0dc31c8ae8ceba" providerId="LiveId" clId="{88F4A99F-1031-D543-8412-FABDA225B4A4}" dt="2019-11-18T18:08:52.355" v="2937" actId="26606"/>
          <ac:picMkLst>
            <pc:docMk/>
            <pc:sldMk cId="1386648276" sldId="266"/>
            <ac:picMk id="21" creationId="{C2192E09-EBC7-416C-B887-DFF915D7F43D}"/>
          </ac:picMkLst>
        </pc:picChg>
        <pc:picChg chg="add del">
          <ac:chgData name="chloe-may southway" userId="4c0dc31c8ae8ceba" providerId="LiveId" clId="{88F4A99F-1031-D543-8412-FABDA225B4A4}" dt="2019-11-18T18:08:52.585" v="2939" actId="26606"/>
          <ac:picMkLst>
            <pc:docMk/>
            <pc:sldMk cId="1386648276" sldId="266"/>
            <ac:picMk id="26" creationId="{025CEF6D-5E98-4B5C-A10F-7459C1EEF10E}"/>
          </ac:picMkLst>
        </pc:picChg>
        <pc:picChg chg="add del">
          <ac:chgData name="chloe-may southway" userId="4c0dc31c8ae8ceba" providerId="LiveId" clId="{88F4A99F-1031-D543-8412-FABDA225B4A4}" dt="2019-11-18T18:08:52.585" v="2939" actId="26606"/>
          <ac:picMkLst>
            <pc:docMk/>
            <pc:sldMk cId="1386648276" sldId="266"/>
            <ac:picMk id="29" creationId="{C2192E09-EBC7-416C-B887-DFF915D7F43D}"/>
          </ac:picMkLst>
        </pc:picChg>
        <pc:picChg chg="add del">
          <ac:chgData name="chloe-may southway" userId="4c0dc31c8ae8ceba" providerId="LiveId" clId="{88F4A99F-1031-D543-8412-FABDA225B4A4}" dt="2019-11-18T18:08:52.891" v="2941" actId="26606"/>
          <ac:picMkLst>
            <pc:docMk/>
            <pc:sldMk cId="1386648276" sldId="266"/>
            <ac:picMk id="40" creationId="{C2192E09-EBC7-416C-B887-DFF915D7F43D}"/>
          </ac:picMkLst>
        </pc:picChg>
        <pc:picChg chg="add del">
          <ac:chgData name="chloe-may southway" userId="4c0dc31c8ae8ceba" providerId="LiveId" clId="{88F4A99F-1031-D543-8412-FABDA225B4A4}" dt="2019-11-18T18:08:53.185" v="2943" actId="26606"/>
          <ac:picMkLst>
            <pc:docMk/>
            <pc:sldMk cId="1386648276" sldId="266"/>
            <ac:picMk id="45" creationId="{C2192E09-EBC7-416C-B887-DFF915D7F43D}"/>
          </ac:picMkLst>
        </pc:picChg>
        <pc:picChg chg="add del">
          <ac:chgData name="chloe-may southway" userId="4c0dc31c8ae8ceba" providerId="LiveId" clId="{88F4A99F-1031-D543-8412-FABDA225B4A4}" dt="2019-11-18T18:08:53.185" v="2943" actId="26606"/>
          <ac:picMkLst>
            <pc:docMk/>
            <pc:sldMk cId="1386648276" sldId="266"/>
            <ac:picMk id="51" creationId="{DCC0100C-A457-45B1-8A8B-8740F43EC158}"/>
          </ac:picMkLst>
        </pc:picChg>
        <pc:picChg chg="add del">
          <ac:chgData name="chloe-may southway" userId="4c0dc31c8ae8ceba" providerId="LiveId" clId="{88F4A99F-1031-D543-8412-FABDA225B4A4}" dt="2019-11-18T18:08:53.372" v="2945" actId="26606"/>
          <ac:picMkLst>
            <pc:docMk/>
            <pc:sldMk cId="1386648276" sldId="266"/>
            <ac:picMk id="54" creationId="{C2192E09-EBC7-416C-B887-DFF915D7F43D}"/>
          </ac:picMkLst>
        </pc:picChg>
        <pc:picChg chg="add del">
          <ac:chgData name="chloe-may southway" userId="4c0dc31c8ae8ceba" providerId="LiveId" clId="{88F4A99F-1031-D543-8412-FABDA225B4A4}" dt="2019-11-18T18:08:53.601" v="2947" actId="26606"/>
          <ac:picMkLst>
            <pc:docMk/>
            <pc:sldMk cId="1386648276" sldId="266"/>
            <ac:picMk id="63" creationId="{C2192E09-EBC7-416C-B887-DFF915D7F43D}"/>
          </ac:picMkLst>
        </pc:picChg>
        <pc:picChg chg="add del">
          <ac:chgData name="chloe-may southway" userId="4c0dc31c8ae8ceba" providerId="LiveId" clId="{88F4A99F-1031-D543-8412-FABDA225B4A4}" dt="2019-11-18T18:08:55.208" v="2949" actId="26606"/>
          <ac:picMkLst>
            <pc:docMk/>
            <pc:sldMk cId="1386648276" sldId="266"/>
            <ac:picMk id="71" creationId="{C2192E09-EBC7-416C-B887-DFF915D7F43D}"/>
          </ac:picMkLst>
        </pc:picChg>
        <pc:picChg chg="add del">
          <ac:chgData name="chloe-may southway" userId="4c0dc31c8ae8ceba" providerId="LiveId" clId="{88F4A99F-1031-D543-8412-FABDA225B4A4}" dt="2019-11-18T18:08:55.208" v="2949" actId="26606"/>
          <ac:picMkLst>
            <pc:docMk/>
            <pc:sldMk cId="1386648276" sldId="266"/>
            <ac:picMk id="79" creationId="{6A26901A-BC62-4A3A-A07A-65E1F3DDDEC6}"/>
          </ac:picMkLst>
        </pc:picChg>
        <pc:picChg chg="add del">
          <ac:chgData name="chloe-may southway" userId="4c0dc31c8ae8ceba" providerId="LiveId" clId="{88F4A99F-1031-D543-8412-FABDA225B4A4}" dt="2019-11-18T18:12:24.165" v="3044" actId="26606"/>
          <ac:picMkLst>
            <pc:docMk/>
            <pc:sldMk cId="1386648276" sldId="266"/>
            <ac:picMk id="80" creationId="{C2192E09-EBC7-416C-B887-DFF915D7F43D}"/>
          </ac:picMkLst>
        </pc:picChg>
        <pc:picChg chg="add del">
          <ac:chgData name="chloe-may southway" userId="4c0dc31c8ae8ceba" providerId="LiveId" clId="{88F4A99F-1031-D543-8412-FABDA225B4A4}" dt="2019-11-18T18:08:55.658" v="2951" actId="26606"/>
          <ac:picMkLst>
            <pc:docMk/>
            <pc:sldMk cId="1386648276" sldId="266"/>
            <ac:picMk id="82" creationId="{C2192E09-EBC7-416C-B887-DFF915D7F43D}"/>
          </ac:picMkLst>
        </pc:picChg>
        <pc:picChg chg="add del">
          <ac:chgData name="chloe-may southway" userId="4c0dc31c8ae8ceba" providerId="LiveId" clId="{88F4A99F-1031-D543-8412-FABDA225B4A4}" dt="2019-11-18T18:08:56.099" v="2953" actId="26606"/>
          <ac:picMkLst>
            <pc:docMk/>
            <pc:sldMk cId="1386648276" sldId="266"/>
            <ac:picMk id="90" creationId="{C2192E09-EBC7-416C-B887-DFF915D7F43D}"/>
          </ac:picMkLst>
        </pc:picChg>
        <pc:picChg chg="add del">
          <ac:chgData name="chloe-may southway" userId="4c0dc31c8ae8ceba" providerId="LiveId" clId="{88F4A99F-1031-D543-8412-FABDA225B4A4}" dt="2019-11-18T18:08:56.486" v="2955" actId="26606"/>
          <ac:picMkLst>
            <pc:docMk/>
            <pc:sldMk cId="1386648276" sldId="266"/>
            <ac:picMk id="99" creationId="{C2192E09-EBC7-416C-B887-DFF915D7F43D}"/>
          </ac:picMkLst>
        </pc:picChg>
        <pc:picChg chg="add del">
          <ac:chgData name="chloe-may southway" userId="4c0dc31c8ae8ceba" providerId="LiveId" clId="{88F4A99F-1031-D543-8412-FABDA225B4A4}" dt="2019-11-18T18:08:56.486" v="2955" actId="26606"/>
          <ac:picMkLst>
            <pc:docMk/>
            <pc:sldMk cId="1386648276" sldId="266"/>
            <ac:picMk id="105" creationId="{DCC0100C-A457-45B1-8A8B-8740F43EC158}"/>
          </ac:picMkLst>
        </pc:picChg>
        <pc:picChg chg="add del">
          <ac:chgData name="chloe-may southway" userId="4c0dc31c8ae8ceba" providerId="LiveId" clId="{88F4A99F-1031-D543-8412-FABDA225B4A4}" dt="2019-11-18T18:08:56.746" v="2957" actId="26606"/>
          <ac:picMkLst>
            <pc:docMk/>
            <pc:sldMk cId="1386648276" sldId="266"/>
            <ac:picMk id="108" creationId="{C2192E09-EBC7-416C-B887-DFF915D7F43D}"/>
          </ac:picMkLst>
        </pc:picChg>
        <pc:picChg chg="add del">
          <ac:chgData name="chloe-may southway" userId="4c0dc31c8ae8ceba" providerId="LiveId" clId="{88F4A99F-1031-D543-8412-FABDA225B4A4}" dt="2019-11-18T18:08:57.094" v="2959" actId="26606"/>
          <ac:picMkLst>
            <pc:docMk/>
            <pc:sldMk cId="1386648276" sldId="266"/>
            <ac:picMk id="113" creationId="{C2192E09-EBC7-416C-B887-DFF915D7F43D}"/>
          </ac:picMkLst>
        </pc:picChg>
        <pc:picChg chg="add del">
          <ac:chgData name="chloe-may southway" userId="4c0dc31c8ae8ceba" providerId="LiveId" clId="{88F4A99F-1031-D543-8412-FABDA225B4A4}" dt="2019-11-18T18:08:57.094" v="2959" actId="26606"/>
          <ac:picMkLst>
            <pc:docMk/>
            <pc:sldMk cId="1386648276" sldId="266"/>
            <ac:picMk id="122" creationId="{025CEF6D-5E98-4B5C-A10F-7459C1EEF10E}"/>
          </ac:picMkLst>
        </pc:picChg>
        <pc:picChg chg="add del">
          <ac:chgData name="chloe-may southway" userId="4c0dc31c8ae8ceba" providerId="LiveId" clId="{88F4A99F-1031-D543-8412-FABDA225B4A4}" dt="2019-11-18T18:08:57.427" v="2961" actId="26606"/>
          <ac:picMkLst>
            <pc:docMk/>
            <pc:sldMk cId="1386648276" sldId="266"/>
            <ac:picMk id="126" creationId="{C2192E09-EBC7-416C-B887-DFF915D7F43D}"/>
          </ac:picMkLst>
        </pc:picChg>
        <pc:picChg chg="add del">
          <ac:chgData name="chloe-may southway" userId="4c0dc31c8ae8ceba" providerId="LiveId" clId="{88F4A99F-1031-D543-8412-FABDA225B4A4}" dt="2019-11-18T18:12:30.090" v="3047" actId="26606"/>
          <ac:picMkLst>
            <pc:docMk/>
            <pc:sldMk cId="1386648276" sldId="266"/>
            <ac:picMk id="133" creationId="{C2192E09-EBC7-416C-B887-DFF915D7F43D}"/>
          </ac:picMkLst>
        </pc:picChg>
        <pc:picChg chg="add del">
          <ac:chgData name="chloe-may southway" userId="4c0dc31c8ae8ceba" providerId="LiveId" clId="{88F4A99F-1031-D543-8412-FABDA225B4A4}" dt="2019-11-18T18:12:30.052" v="3046" actId="26606"/>
          <ac:picMkLst>
            <pc:docMk/>
            <pc:sldMk cId="1386648276" sldId="266"/>
            <ac:picMk id="145" creationId="{C2192E09-EBC7-416C-B887-DFF915D7F43D}"/>
          </ac:picMkLst>
        </pc:picChg>
        <pc:picChg chg="add del">
          <ac:chgData name="chloe-may southway" userId="4c0dc31c8ae8ceba" providerId="LiveId" clId="{88F4A99F-1031-D543-8412-FABDA225B4A4}" dt="2019-11-18T18:12:30.052" v="3046" actId="26606"/>
          <ac:picMkLst>
            <pc:docMk/>
            <pc:sldMk cId="1386648276" sldId="266"/>
            <ac:picMk id="154" creationId="{025CEF6D-5E98-4B5C-A10F-7459C1EEF10E}"/>
          </ac:picMkLst>
        </pc:picChg>
        <pc:picChg chg="add">
          <ac:chgData name="chloe-may southway" userId="4c0dc31c8ae8ceba" providerId="LiveId" clId="{88F4A99F-1031-D543-8412-FABDA225B4A4}" dt="2019-11-18T18:12:30.090" v="3047" actId="26606"/>
          <ac:picMkLst>
            <pc:docMk/>
            <pc:sldMk cId="1386648276" sldId="266"/>
            <ac:picMk id="158" creationId="{C2192E09-EBC7-416C-B887-DFF915D7F43D}"/>
          </ac:picMkLst>
        </pc:picChg>
        <pc:cxnChg chg="add del">
          <ac:chgData name="chloe-may southway" userId="4c0dc31c8ae8ceba" providerId="LiveId" clId="{88F4A99F-1031-D543-8412-FABDA225B4A4}" dt="2019-11-18T18:08:52.097" v="2935" actId="26606"/>
          <ac:cxnSpMkLst>
            <pc:docMk/>
            <pc:sldMk cId="1386648276" sldId="266"/>
            <ac:cxnSpMk id="12" creationId="{2924498D-E084-44BE-A196-CFCE35564350}"/>
          </ac:cxnSpMkLst>
        </pc:cxnChg>
        <pc:cxnChg chg="add del">
          <ac:chgData name="chloe-may southway" userId="4c0dc31c8ae8ceba" providerId="LiveId" clId="{88F4A99F-1031-D543-8412-FABDA225B4A4}" dt="2019-11-18T18:08:52.097" v="2935" actId="26606"/>
          <ac:cxnSpMkLst>
            <pc:docMk/>
            <pc:sldMk cId="1386648276" sldId="266"/>
            <ac:cxnSpMk id="14" creationId="{14C12901-9FCC-461E-A64A-89B4791235E9}"/>
          </ac:cxnSpMkLst>
        </pc:cxnChg>
        <pc:cxnChg chg="add del">
          <ac:chgData name="chloe-may southway" userId="4c0dc31c8ae8ceba" providerId="LiveId" clId="{88F4A99F-1031-D543-8412-FABDA225B4A4}" dt="2019-11-18T18:08:52.097" v="2935" actId="26606"/>
          <ac:cxnSpMkLst>
            <pc:docMk/>
            <pc:sldMk cId="1386648276" sldId="266"/>
            <ac:cxnSpMk id="18" creationId="{9EC65442-F244-409C-BF44-C5D6472E810A}"/>
          </ac:cxnSpMkLst>
        </pc:cxnChg>
        <pc:cxnChg chg="add del">
          <ac:chgData name="chloe-may southway" userId="4c0dc31c8ae8ceba" providerId="LiveId" clId="{88F4A99F-1031-D543-8412-FABDA225B4A4}" dt="2019-11-18T18:08:52.355" v="2937" actId="26606"/>
          <ac:cxnSpMkLst>
            <pc:docMk/>
            <pc:sldMk cId="1386648276" sldId="266"/>
            <ac:cxnSpMk id="22" creationId="{2924498D-E084-44BE-A196-CFCE35564350}"/>
          </ac:cxnSpMkLst>
        </pc:cxnChg>
        <pc:cxnChg chg="add del">
          <ac:chgData name="chloe-may southway" userId="4c0dc31c8ae8ceba" providerId="LiveId" clId="{88F4A99F-1031-D543-8412-FABDA225B4A4}" dt="2019-11-18T18:08:52.355" v="2937" actId="26606"/>
          <ac:cxnSpMkLst>
            <pc:docMk/>
            <pc:sldMk cId="1386648276" sldId="266"/>
            <ac:cxnSpMk id="23" creationId="{14C12901-9FCC-461E-A64A-89B4791235E9}"/>
          </ac:cxnSpMkLst>
        </pc:cxnChg>
        <pc:cxnChg chg="add del">
          <ac:chgData name="chloe-may southway" userId="4c0dc31c8ae8ceba" providerId="LiveId" clId="{88F4A99F-1031-D543-8412-FABDA225B4A4}" dt="2019-11-18T18:08:52.585" v="2939" actId="26606"/>
          <ac:cxnSpMkLst>
            <pc:docMk/>
            <pc:sldMk cId="1386648276" sldId="266"/>
            <ac:cxnSpMk id="28" creationId="{05C73161-1E4E-4E6A-91B2-E885CF8FFBA6}"/>
          </ac:cxnSpMkLst>
        </pc:cxnChg>
        <pc:cxnChg chg="add del">
          <ac:chgData name="chloe-may southway" userId="4c0dc31c8ae8ceba" providerId="LiveId" clId="{88F4A99F-1031-D543-8412-FABDA225B4A4}" dt="2019-11-18T18:08:52.585" v="2939" actId="26606"/>
          <ac:cxnSpMkLst>
            <pc:docMk/>
            <pc:sldMk cId="1386648276" sldId="266"/>
            <ac:cxnSpMk id="30" creationId="{2924498D-E084-44BE-A196-CFCE35564350}"/>
          </ac:cxnSpMkLst>
        </pc:cxnChg>
        <pc:cxnChg chg="add del">
          <ac:chgData name="chloe-may southway" userId="4c0dc31c8ae8ceba" providerId="LiveId" clId="{88F4A99F-1031-D543-8412-FABDA225B4A4}" dt="2019-11-18T18:08:52.585" v="2939" actId="26606"/>
          <ac:cxnSpMkLst>
            <pc:docMk/>
            <pc:sldMk cId="1386648276" sldId="266"/>
            <ac:cxnSpMk id="31" creationId="{14C12901-9FCC-461E-A64A-89B4791235E9}"/>
          </ac:cxnSpMkLst>
        </pc:cxnChg>
        <pc:cxnChg chg="add del">
          <ac:chgData name="chloe-may southway" userId="4c0dc31c8ae8ceba" providerId="LiveId" clId="{88F4A99F-1031-D543-8412-FABDA225B4A4}" dt="2019-11-18T18:08:52.891" v="2941" actId="26606"/>
          <ac:cxnSpMkLst>
            <pc:docMk/>
            <pc:sldMk cId="1386648276" sldId="266"/>
            <ac:cxnSpMk id="41" creationId="{2924498D-E084-44BE-A196-CFCE35564350}"/>
          </ac:cxnSpMkLst>
        </pc:cxnChg>
        <pc:cxnChg chg="add del">
          <ac:chgData name="chloe-may southway" userId="4c0dc31c8ae8ceba" providerId="LiveId" clId="{88F4A99F-1031-D543-8412-FABDA225B4A4}" dt="2019-11-18T18:08:52.891" v="2941" actId="26606"/>
          <ac:cxnSpMkLst>
            <pc:docMk/>
            <pc:sldMk cId="1386648276" sldId="266"/>
            <ac:cxnSpMk id="42" creationId="{14C12901-9FCC-461E-A64A-89B4791235E9}"/>
          </ac:cxnSpMkLst>
        </pc:cxnChg>
        <pc:cxnChg chg="add del">
          <ac:chgData name="chloe-may southway" userId="4c0dc31c8ae8ceba" providerId="LiveId" clId="{88F4A99F-1031-D543-8412-FABDA225B4A4}" dt="2019-11-18T18:08:53.185" v="2943" actId="26606"/>
          <ac:cxnSpMkLst>
            <pc:docMk/>
            <pc:sldMk cId="1386648276" sldId="266"/>
            <ac:cxnSpMk id="46" creationId="{2924498D-E084-44BE-A196-CFCE35564350}"/>
          </ac:cxnSpMkLst>
        </pc:cxnChg>
        <pc:cxnChg chg="add del">
          <ac:chgData name="chloe-may southway" userId="4c0dc31c8ae8ceba" providerId="LiveId" clId="{88F4A99F-1031-D543-8412-FABDA225B4A4}" dt="2019-11-18T18:08:53.185" v="2943" actId="26606"/>
          <ac:cxnSpMkLst>
            <pc:docMk/>
            <pc:sldMk cId="1386648276" sldId="266"/>
            <ac:cxnSpMk id="47" creationId="{14C12901-9FCC-461E-A64A-89B4791235E9}"/>
          </ac:cxnSpMkLst>
        </pc:cxnChg>
        <pc:cxnChg chg="add del">
          <ac:chgData name="chloe-may southway" userId="4c0dc31c8ae8ceba" providerId="LiveId" clId="{88F4A99F-1031-D543-8412-FABDA225B4A4}" dt="2019-11-18T18:08:53.185" v="2943" actId="26606"/>
          <ac:cxnSpMkLst>
            <pc:docMk/>
            <pc:sldMk cId="1386648276" sldId="266"/>
            <ac:cxnSpMk id="50" creationId="{19AF263B-E208-40DF-A182-5193478DCFA4}"/>
          </ac:cxnSpMkLst>
        </pc:cxnChg>
        <pc:cxnChg chg="add del">
          <ac:chgData name="chloe-may southway" userId="4c0dc31c8ae8ceba" providerId="LiveId" clId="{88F4A99F-1031-D543-8412-FABDA225B4A4}" dt="2019-11-18T18:08:53.372" v="2945" actId="26606"/>
          <ac:cxnSpMkLst>
            <pc:docMk/>
            <pc:sldMk cId="1386648276" sldId="266"/>
            <ac:cxnSpMk id="55" creationId="{2924498D-E084-44BE-A196-CFCE35564350}"/>
          </ac:cxnSpMkLst>
        </pc:cxnChg>
        <pc:cxnChg chg="add del">
          <ac:chgData name="chloe-may southway" userId="4c0dc31c8ae8ceba" providerId="LiveId" clId="{88F4A99F-1031-D543-8412-FABDA225B4A4}" dt="2019-11-18T18:08:53.372" v="2945" actId="26606"/>
          <ac:cxnSpMkLst>
            <pc:docMk/>
            <pc:sldMk cId="1386648276" sldId="266"/>
            <ac:cxnSpMk id="56" creationId="{14C12901-9FCC-461E-A64A-89B4791235E9}"/>
          </ac:cxnSpMkLst>
        </pc:cxnChg>
        <pc:cxnChg chg="add del">
          <ac:chgData name="chloe-may southway" userId="4c0dc31c8ae8ceba" providerId="LiveId" clId="{88F4A99F-1031-D543-8412-FABDA225B4A4}" dt="2019-11-18T18:08:53.601" v="2947" actId="26606"/>
          <ac:cxnSpMkLst>
            <pc:docMk/>
            <pc:sldMk cId="1386648276" sldId="266"/>
            <ac:cxnSpMk id="64" creationId="{2924498D-E084-44BE-A196-CFCE35564350}"/>
          </ac:cxnSpMkLst>
        </pc:cxnChg>
        <pc:cxnChg chg="add del">
          <ac:chgData name="chloe-may southway" userId="4c0dc31c8ae8ceba" providerId="LiveId" clId="{88F4A99F-1031-D543-8412-FABDA225B4A4}" dt="2019-11-18T18:08:53.601" v="2947" actId="26606"/>
          <ac:cxnSpMkLst>
            <pc:docMk/>
            <pc:sldMk cId="1386648276" sldId="266"/>
            <ac:cxnSpMk id="65" creationId="{14C12901-9FCC-461E-A64A-89B4791235E9}"/>
          </ac:cxnSpMkLst>
        </pc:cxnChg>
        <pc:cxnChg chg="add del">
          <ac:chgData name="chloe-may southway" userId="4c0dc31c8ae8ceba" providerId="LiveId" clId="{88F4A99F-1031-D543-8412-FABDA225B4A4}" dt="2019-11-18T18:08:55.208" v="2949" actId="26606"/>
          <ac:cxnSpMkLst>
            <pc:docMk/>
            <pc:sldMk cId="1386648276" sldId="266"/>
            <ac:cxnSpMk id="72" creationId="{2924498D-E084-44BE-A196-CFCE35564350}"/>
          </ac:cxnSpMkLst>
        </pc:cxnChg>
        <pc:cxnChg chg="add del">
          <ac:chgData name="chloe-may southway" userId="4c0dc31c8ae8ceba" providerId="LiveId" clId="{88F4A99F-1031-D543-8412-FABDA225B4A4}" dt="2019-11-18T18:08:55.208" v="2949" actId="26606"/>
          <ac:cxnSpMkLst>
            <pc:docMk/>
            <pc:sldMk cId="1386648276" sldId="266"/>
            <ac:cxnSpMk id="73" creationId="{14C12901-9FCC-461E-A64A-89B4791235E9}"/>
          </ac:cxnSpMkLst>
        </pc:cxnChg>
        <pc:cxnChg chg="add del">
          <ac:chgData name="chloe-may southway" userId="4c0dc31c8ae8ceba" providerId="LiveId" clId="{88F4A99F-1031-D543-8412-FABDA225B4A4}" dt="2019-11-18T18:08:55.658" v="2951" actId="26606"/>
          <ac:cxnSpMkLst>
            <pc:docMk/>
            <pc:sldMk cId="1386648276" sldId="266"/>
            <ac:cxnSpMk id="83" creationId="{2924498D-E084-44BE-A196-CFCE35564350}"/>
          </ac:cxnSpMkLst>
        </pc:cxnChg>
        <pc:cxnChg chg="add del">
          <ac:chgData name="chloe-may southway" userId="4c0dc31c8ae8ceba" providerId="LiveId" clId="{88F4A99F-1031-D543-8412-FABDA225B4A4}" dt="2019-11-18T18:08:55.658" v="2951" actId="26606"/>
          <ac:cxnSpMkLst>
            <pc:docMk/>
            <pc:sldMk cId="1386648276" sldId="266"/>
            <ac:cxnSpMk id="84" creationId="{14C12901-9FCC-461E-A64A-89B4791235E9}"/>
          </ac:cxnSpMkLst>
        </pc:cxnChg>
        <pc:cxnChg chg="add del">
          <ac:chgData name="chloe-may southway" userId="4c0dc31c8ae8ceba" providerId="LiveId" clId="{88F4A99F-1031-D543-8412-FABDA225B4A4}" dt="2019-11-18T18:12:24.165" v="3044" actId="26606"/>
          <ac:cxnSpMkLst>
            <pc:docMk/>
            <pc:sldMk cId="1386648276" sldId="266"/>
            <ac:cxnSpMk id="88" creationId="{9EC65442-F244-409C-BF44-C5D6472E810A}"/>
          </ac:cxnSpMkLst>
        </pc:cxnChg>
        <pc:cxnChg chg="add del">
          <ac:chgData name="chloe-may southway" userId="4c0dc31c8ae8ceba" providerId="LiveId" clId="{88F4A99F-1031-D543-8412-FABDA225B4A4}" dt="2019-11-18T18:08:56.099" v="2953" actId="26606"/>
          <ac:cxnSpMkLst>
            <pc:docMk/>
            <pc:sldMk cId="1386648276" sldId="266"/>
            <ac:cxnSpMk id="91" creationId="{2924498D-E084-44BE-A196-CFCE35564350}"/>
          </ac:cxnSpMkLst>
        </pc:cxnChg>
        <pc:cxnChg chg="add del">
          <ac:chgData name="chloe-may southway" userId="4c0dc31c8ae8ceba" providerId="LiveId" clId="{88F4A99F-1031-D543-8412-FABDA225B4A4}" dt="2019-11-18T18:08:56.099" v="2953" actId="26606"/>
          <ac:cxnSpMkLst>
            <pc:docMk/>
            <pc:sldMk cId="1386648276" sldId="266"/>
            <ac:cxnSpMk id="92" creationId="{14C12901-9FCC-461E-A64A-89B4791235E9}"/>
          </ac:cxnSpMkLst>
        </pc:cxnChg>
        <pc:cxnChg chg="add del">
          <ac:chgData name="chloe-may southway" userId="4c0dc31c8ae8ceba" providerId="LiveId" clId="{88F4A99F-1031-D543-8412-FABDA225B4A4}" dt="2019-11-18T18:08:56.486" v="2955" actId="26606"/>
          <ac:cxnSpMkLst>
            <pc:docMk/>
            <pc:sldMk cId="1386648276" sldId="266"/>
            <ac:cxnSpMk id="100" creationId="{2924498D-E084-44BE-A196-CFCE35564350}"/>
          </ac:cxnSpMkLst>
        </pc:cxnChg>
        <pc:cxnChg chg="add del">
          <ac:chgData name="chloe-may southway" userId="4c0dc31c8ae8ceba" providerId="LiveId" clId="{88F4A99F-1031-D543-8412-FABDA225B4A4}" dt="2019-11-18T18:08:56.486" v="2955" actId="26606"/>
          <ac:cxnSpMkLst>
            <pc:docMk/>
            <pc:sldMk cId="1386648276" sldId="266"/>
            <ac:cxnSpMk id="101" creationId="{14C12901-9FCC-461E-A64A-89B4791235E9}"/>
          </ac:cxnSpMkLst>
        </pc:cxnChg>
        <pc:cxnChg chg="add del">
          <ac:chgData name="chloe-may southway" userId="4c0dc31c8ae8ceba" providerId="LiveId" clId="{88F4A99F-1031-D543-8412-FABDA225B4A4}" dt="2019-11-18T18:08:56.486" v="2955" actId="26606"/>
          <ac:cxnSpMkLst>
            <pc:docMk/>
            <pc:sldMk cId="1386648276" sldId="266"/>
            <ac:cxnSpMk id="104" creationId="{19AF263B-E208-40DF-A182-5193478DCFA4}"/>
          </ac:cxnSpMkLst>
        </pc:cxnChg>
        <pc:cxnChg chg="add del">
          <ac:chgData name="chloe-may southway" userId="4c0dc31c8ae8ceba" providerId="LiveId" clId="{88F4A99F-1031-D543-8412-FABDA225B4A4}" dt="2019-11-18T18:08:56.746" v="2957" actId="26606"/>
          <ac:cxnSpMkLst>
            <pc:docMk/>
            <pc:sldMk cId="1386648276" sldId="266"/>
            <ac:cxnSpMk id="109" creationId="{2924498D-E084-44BE-A196-CFCE35564350}"/>
          </ac:cxnSpMkLst>
        </pc:cxnChg>
        <pc:cxnChg chg="add del">
          <ac:chgData name="chloe-may southway" userId="4c0dc31c8ae8ceba" providerId="LiveId" clId="{88F4A99F-1031-D543-8412-FABDA225B4A4}" dt="2019-11-18T18:08:56.746" v="2957" actId="26606"/>
          <ac:cxnSpMkLst>
            <pc:docMk/>
            <pc:sldMk cId="1386648276" sldId="266"/>
            <ac:cxnSpMk id="110" creationId="{14C12901-9FCC-461E-A64A-89B4791235E9}"/>
          </ac:cxnSpMkLst>
        </pc:cxnChg>
        <pc:cxnChg chg="add del">
          <ac:chgData name="chloe-may southway" userId="4c0dc31c8ae8ceba" providerId="LiveId" clId="{88F4A99F-1031-D543-8412-FABDA225B4A4}" dt="2019-11-18T18:08:57.094" v="2959" actId="26606"/>
          <ac:cxnSpMkLst>
            <pc:docMk/>
            <pc:sldMk cId="1386648276" sldId="266"/>
            <ac:cxnSpMk id="114" creationId="{2924498D-E084-44BE-A196-CFCE35564350}"/>
          </ac:cxnSpMkLst>
        </pc:cxnChg>
        <pc:cxnChg chg="add del">
          <ac:chgData name="chloe-may southway" userId="4c0dc31c8ae8ceba" providerId="LiveId" clId="{88F4A99F-1031-D543-8412-FABDA225B4A4}" dt="2019-11-18T18:08:57.094" v="2959" actId="26606"/>
          <ac:cxnSpMkLst>
            <pc:docMk/>
            <pc:sldMk cId="1386648276" sldId="266"/>
            <ac:cxnSpMk id="115" creationId="{14C12901-9FCC-461E-A64A-89B4791235E9}"/>
          </ac:cxnSpMkLst>
        </pc:cxnChg>
        <pc:cxnChg chg="add del">
          <ac:chgData name="chloe-may southway" userId="4c0dc31c8ae8ceba" providerId="LiveId" clId="{88F4A99F-1031-D543-8412-FABDA225B4A4}" dt="2019-11-18T18:08:57.094" v="2959" actId="26606"/>
          <ac:cxnSpMkLst>
            <pc:docMk/>
            <pc:sldMk cId="1386648276" sldId="266"/>
            <ac:cxnSpMk id="123" creationId="{05C73161-1E4E-4E6A-91B2-E885CF8FFBA6}"/>
          </ac:cxnSpMkLst>
        </pc:cxnChg>
        <pc:cxnChg chg="add del">
          <ac:chgData name="chloe-may southway" userId="4c0dc31c8ae8ceba" providerId="LiveId" clId="{88F4A99F-1031-D543-8412-FABDA225B4A4}" dt="2019-11-18T18:08:57.427" v="2961" actId="26606"/>
          <ac:cxnSpMkLst>
            <pc:docMk/>
            <pc:sldMk cId="1386648276" sldId="266"/>
            <ac:cxnSpMk id="127" creationId="{2924498D-E084-44BE-A196-CFCE35564350}"/>
          </ac:cxnSpMkLst>
        </pc:cxnChg>
        <pc:cxnChg chg="add del">
          <ac:chgData name="chloe-may southway" userId="4c0dc31c8ae8ceba" providerId="LiveId" clId="{88F4A99F-1031-D543-8412-FABDA225B4A4}" dt="2019-11-18T18:08:57.427" v="2961" actId="26606"/>
          <ac:cxnSpMkLst>
            <pc:docMk/>
            <pc:sldMk cId="1386648276" sldId="266"/>
            <ac:cxnSpMk id="128" creationId="{14C12901-9FCC-461E-A64A-89B4791235E9}"/>
          </ac:cxnSpMkLst>
        </pc:cxnChg>
        <pc:cxnChg chg="add del">
          <ac:chgData name="chloe-may southway" userId="4c0dc31c8ae8ceba" providerId="LiveId" clId="{88F4A99F-1031-D543-8412-FABDA225B4A4}" dt="2019-11-18T18:12:30.090" v="3047" actId="26606"/>
          <ac:cxnSpMkLst>
            <pc:docMk/>
            <pc:sldMk cId="1386648276" sldId="266"/>
            <ac:cxnSpMk id="134" creationId="{2924498D-E084-44BE-A196-CFCE35564350}"/>
          </ac:cxnSpMkLst>
        </pc:cxnChg>
        <pc:cxnChg chg="add del">
          <ac:chgData name="chloe-may southway" userId="4c0dc31c8ae8ceba" providerId="LiveId" clId="{88F4A99F-1031-D543-8412-FABDA225B4A4}" dt="2019-11-18T18:12:30.090" v="3047" actId="26606"/>
          <ac:cxnSpMkLst>
            <pc:docMk/>
            <pc:sldMk cId="1386648276" sldId="266"/>
            <ac:cxnSpMk id="135" creationId="{14C12901-9FCC-461E-A64A-89B4791235E9}"/>
          </ac:cxnSpMkLst>
        </pc:cxnChg>
        <pc:cxnChg chg="add del">
          <ac:chgData name="chloe-may southway" userId="4c0dc31c8ae8ceba" providerId="LiveId" clId="{88F4A99F-1031-D543-8412-FABDA225B4A4}" dt="2019-11-18T18:12:30.090" v="3047" actId="26606"/>
          <ac:cxnSpMkLst>
            <pc:docMk/>
            <pc:sldMk cId="1386648276" sldId="266"/>
            <ac:cxnSpMk id="137" creationId="{9EC65442-F244-409C-BF44-C5D6472E810A}"/>
          </ac:cxnSpMkLst>
        </pc:cxnChg>
        <pc:cxnChg chg="add del">
          <ac:chgData name="chloe-may southway" userId="4c0dc31c8ae8ceba" providerId="LiveId" clId="{88F4A99F-1031-D543-8412-FABDA225B4A4}" dt="2019-11-18T18:12:24.165" v="3044" actId="26606"/>
          <ac:cxnSpMkLst>
            <pc:docMk/>
            <pc:sldMk cId="1386648276" sldId="266"/>
            <ac:cxnSpMk id="140" creationId="{2924498D-E084-44BE-A196-CFCE35564350}"/>
          </ac:cxnSpMkLst>
        </pc:cxnChg>
        <pc:cxnChg chg="add del">
          <ac:chgData name="chloe-may southway" userId="4c0dc31c8ae8ceba" providerId="LiveId" clId="{88F4A99F-1031-D543-8412-FABDA225B4A4}" dt="2019-11-18T18:12:24.165" v="3044" actId="26606"/>
          <ac:cxnSpMkLst>
            <pc:docMk/>
            <pc:sldMk cId="1386648276" sldId="266"/>
            <ac:cxnSpMk id="141" creationId="{14C12901-9FCC-461E-A64A-89B4791235E9}"/>
          </ac:cxnSpMkLst>
        </pc:cxnChg>
        <pc:cxnChg chg="add del">
          <ac:chgData name="chloe-may southway" userId="4c0dc31c8ae8ceba" providerId="LiveId" clId="{88F4A99F-1031-D543-8412-FABDA225B4A4}" dt="2019-11-18T18:12:30.052" v="3046" actId="26606"/>
          <ac:cxnSpMkLst>
            <pc:docMk/>
            <pc:sldMk cId="1386648276" sldId="266"/>
            <ac:cxnSpMk id="146" creationId="{2924498D-E084-44BE-A196-CFCE35564350}"/>
          </ac:cxnSpMkLst>
        </pc:cxnChg>
        <pc:cxnChg chg="add del">
          <ac:chgData name="chloe-may southway" userId="4c0dc31c8ae8ceba" providerId="LiveId" clId="{88F4A99F-1031-D543-8412-FABDA225B4A4}" dt="2019-11-18T18:12:30.052" v="3046" actId="26606"/>
          <ac:cxnSpMkLst>
            <pc:docMk/>
            <pc:sldMk cId="1386648276" sldId="266"/>
            <ac:cxnSpMk id="147" creationId="{14C12901-9FCC-461E-A64A-89B4791235E9}"/>
          </ac:cxnSpMkLst>
        </pc:cxnChg>
        <pc:cxnChg chg="add del">
          <ac:chgData name="chloe-may southway" userId="4c0dc31c8ae8ceba" providerId="LiveId" clId="{88F4A99F-1031-D543-8412-FABDA225B4A4}" dt="2019-11-18T18:12:30.052" v="3046" actId="26606"/>
          <ac:cxnSpMkLst>
            <pc:docMk/>
            <pc:sldMk cId="1386648276" sldId="266"/>
            <ac:cxnSpMk id="155" creationId="{05C73161-1E4E-4E6A-91B2-E885CF8FFBA6}"/>
          </ac:cxnSpMkLst>
        </pc:cxnChg>
        <pc:cxnChg chg="add">
          <ac:chgData name="chloe-may southway" userId="4c0dc31c8ae8ceba" providerId="LiveId" clId="{88F4A99F-1031-D543-8412-FABDA225B4A4}" dt="2019-11-18T18:12:30.090" v="3047" actId="26606"/>
          <ac:cxnSpMkLst>
            <pc:docMk/>
            <pc:sldMk cId="1386648276" sldId="266"/>
            <ac:cxnSpMk id="159" creationId="{2924498D-E084-44BE-A196-CFCE35564350}"/>
          </ac:cxnSpMkLst>
        </pc:cxnChg>
        <pc:cxnChg chg="add">
          <ac:chgData name="chloe-may southway" userId="4c0dc31c8ae8ceba" providerId="LiveId" clId="{88F4A99F-1031-D543-8412-FABDA225B4A4}" dt="2019-11-18T18:12:30.090" v="3047" actId="26606"/>
          <ac:cxnSpMkLst>
            <pc:docMk/>
            <pc:sldMk cId="1386648276" sldId="266"/>
            <ac:cxnSpMk id="160" creationId="{14C12901-9FCC-461E-A64A-89B4791235E9}"/>
          </ac:cxnSpMkLst>
        </pc:cxnChg>
        <pc:cxnChg chg="add">
          <ac:chgData name="chloe-may southway" userId="4c0dc31c8ae8ceba" providerId="LiveId" clId="{88F4A99F-1031-D543-8412-FABDA225B4A4}" dt="2019-11-18T18:12:30.090" v="3047" actId="26606"/>
          <ac:cxnSpMkLst>
            <pc:docMk/>
            <pc:sldMk cId="1386648276" sldId="266"/>
            <ac:cxnSpMk id="162" creationId="{9EC65442-F244-409C-BF44-C5D6472E810A}"/>
          </ac:cxnSpMkLst>
        </pc:cxnChg>
      </pc:sldChg>
      <pc:sldChg chg="modSp add del ord">
        <pc:chgData name="chloe-may southway" userId="4c0dc31c8ae8ceba" providerId="LiveId" clId="{88F4A99F-1031-D543-8412-FABDA225B4A4}" dt="2019-11-18T19:14:51.175" v="3648" actId="2696"/>
        <pc:sldMkLst>
          <pc:docMk/>
          <pc:sldMk cId="3139402483" sldId="267"/>
        </pc:sldMkLst>
        <pc:spChg chg="mod">
          <ac:chgData name="chloe-may southway" userId="4c0dc31c8ae8ceba" providerId="LiveId" clId="{88F4A99F-1031-D543-8412-FABDA225B4A4}" dt="2019-11-18T19:14:44.102" v="3647" actId="20577"/>
          <ac:spMkLst>
            <pc:docMk/>
            <pc:sldMk cId="3139402483" sldId="267"/>
            <ac:spMk id="2" creationId="{FB9D902B-2D66-214F-8A8D-83A177F734CF}"/>
          </ac:spMkLst>
        </pc:spChg>
      </pc:sldChg>
      <pc:sldChg chg="addSp delSp modSp add mod ord setBg setClrOvrMap">
        <pc:chgData name="chloe-may southway" userId="4c0dc31c8ae8ceba" providerId="LiveId" clId="{88F4A99F-1031-D543-8412-FABDA225B4A4}" dt="2019-11-18T20:09:28.442" v="4080" actId="790"/>
        <pc:sldMkLst>
          <pc:docMk/>
          <pc:sldMk cId="3542801432" sldId="267"/>
        </pc:sldMkLst>
        <pc:spChg chg="mod">
          <ac:chgData name="chloe-may southway" userId="4c0dc31c8ae8ceba" providerId="LiveId" clId="{88F4A99F-1031-D543-8412-FABDA225B4A4}" dt="2019-11-18T19:55:46.324" v="3916" actId="26606"/>
          <ac:spMkLst>
            <pc:docMk/>
            <pc:sldMk cId="3542801432" sldId="267"/>
            <ac:spMk id="2" creationId="{34B7D44B-F543-6A4D-9A2E-29F7CF393D75}"/>
          </ac:spMkLst>
        </pc:spChg>
        <pc:spChg chg="add del mod">
          <ac:chgData name="chloe-may southway" userId="4c0dc31c8ae8ceba" providerId="LiveId" clId="{88F4A99F-1031-D543-8412-FABDA225B4A4}" dt="2019-11-18T19:32:16.596" v="3829" actId="478"/>
          <ac:spMkLst>
            <pc:docMk/>
            <pc:sldMk cId="3542801432" sldId="267"/>
            <ac:spMk id="3" creationId="{F436B214-247D-3E43-8E38-C7868137C2FB}"/>
          </ac:spMkLst>
        </pc:spChg>
        <pc:spChg chg="add mod">
          <ac:chgData name="chloe-may southway" userId="4c0dc31c8ae8ceba" providerId="LiveId" clId="{88F4A99F-1031-D543-8412-FABDA225B4A4}" dt="2019-11-18T20:09:28.442" v="4080" actId="790"/>
          <ac:spMkLst>
            <pc:docMk/>
            <pc:sldMk cId="3542801432" sldId="267"/>
            <ac:spMk id="4" creationId="{CF741D9A-09EE-824C-BDB0-C6871BD1D326}"/>
          </ac:spMkLst>
        </pc:spChg>
        <pc:spChg chg="add del">
          <ac:chgData name="chloe-may southway" userId="4c0dc31c8ae8ceba" providerId="LiveId" clId="{88F4A99F-1031-D543-8412-FABDA225B4A4}" dt="2019-11-18T19:55:36.813" v="3893" actId="26606"/>
          <ac:spMkLst>
            <pc:docMk/>
            <pc:sldMk cId="3542801432" sldId="267"/>
            <ac:spMk id="9" creationId="{23522FE7-5A29-4EF6-B1EF-2CA55748A772}"/>
          </ac:spMkLst>
        </pc:spChg>
        <pc:spChg chg="add del">
          <ac:chgData name="chloe-may southway" userId="4c0dc31c8ae8ceba" providerId="LiveId" clId="{88F4A99F-1031-D543-8412-FABDA225B4A4}" dt="2019-11-18T19:55:36.813" v="3893" actId="26606"/>
          <ac:spMkLst>
            <pc:docMk/>
            <pc:sldMk cId="3542801432" sldId="267"/>
            <ac:spMk id="17" creationId="{29C51009-A09A-4689-8E6C-F8FC99E6A840}"/>
          </ac:spMkLst>
        </pc:spChg>
        <pc:spChg chg="add del">
          <ac:chgData name="chloe-may southway" userId="4c0dc31c8ae8ceba" providerId="LiveId" clId="{88F4A99F-1031-D543-8412-FABDA225B4A4}" dt="2019-11-18T19:55:37.162" v="3895" actId="26606"/>
          <ac:spMkLst>
            <pc:docMk/>
            <pc:sldMk cId="3542801432" sldId="267"/>
            <ac:spMk id="21" creationId="{C1685D80-4D5A-471F-9215-651424F47500}"/>
          </ac:spMkLst>
        </pc:spChg>
        <pc:spChg chg="add del">
          <ac:chgData name="chloe-may southway" userId="4c0dc31c8ae8ceba" providerId="LiveId" clId="{88F4A99F-1031-D543-8412-FABDA225B4A4}" dt="2019-11-18T19:55:37.162" v="3895" actId="26606"/>
          <ac:spMkLst>
            <pc:docMk/>
            <pc:sldMk cId="3542801432" sldId="267"/>
            <ac:spMk id="22" creationId="{23522FE7-5A29-4EF6-B1EF-2CA55748A772}"/>
          </ac:spMkLst>
        </pc:spChg>
        <pc:spChg chg="add del">
          <ac:chgData name="chloe-may southway" userId="4c0dc31c8ae8ceba" providerId="LiveId" clId="{88F4A99F-1031-D543-8412-FABDA225B4A4}" dt="2019-11-18T19:55:37.162" v="3895" actId="26606"/>
          <ac:spMkLst>
            <pc:docMk/>
            <pc:sldMk cId="3542801432" sldId="267"/>
            <ac:spMk id="26" creationId="{0216D9FD-860F-4F5C-8D9B-CE7002071D21}"/>
          </ac:spMkLst>
        </pc:spChg>
        <pc:spChg chg="add del">
          <ac:chgData name="chloe-may southway" userId="4c0dc31c8ae8ceba" providerId="LiveId" clId="{88F4A99F-1031-D543-8412-FABDA225B4A4}" dt="2019-11-18T19:55:37.162" v="3895" actId="26606"/>
          <ac:spMkLst>
            <pc:docMk/>
            <pc:sldMk cId="3542801432" sldId="267"/>
            <ac:spMk id="27" creationId="{8D074069-7026-466C-B495-20FB9578CFBB}"/>
          </ac:spMkLst>
        </pc:spChg>
        <pc:spChg chg="add del">
          <ac:chgData name="chloe-may southway" userId="4c0dc31c8ae8ceba" providerId="LiveId" clId="{88F4A99F-1031-D543-8412-FABDA225B4A4}" dt="2019-11-18T19:55:37.411" v="3897" actId="26606"/>
          <ac:spMkLst>
            <pc:docMk/>
            <pc:sldMk cId="3542801432" sldId="267"/>
            <ac:spMk id="29" creationId="{23522FE7-5A29-4EF6-B1EF-2CA55748A772}"/>
          </ac:spMkLst>
        </pc:spChg>
        <pc:spChg chg="add del">
          <ac:chgData name="chloe-may southway" userId="4c0dc31c8ae8ceba" providerId="LiveId" clId="{88F4A99F-1031-D543-8412-FABDA225B4A4}" dt="2019-11-18T19:55:37.411" v="3897" actId="26606"/>
          <ac:spMkLst>
            <pc:docMk/>
            <pc:sldMk cId="3542801432" sldId="267"/>
            <ac:spMk id="33" creationId="{F63C748C-967B-4A7B-A90F-3EDD0F485AC6}"/>
          </ac:spMkLst>
        </pc:spChg>
        <pc:spChg chg="add del">
          <ac:chgData name="chloe-may southway" userId="4c0dc31c8ae8ceba" providerId="LiveId" clId="{88F4A99F-1031-D543-8412-FABDA225B4A4}" dt="2019-11-18T19:55:37.411" v="3897" actId="26606"/>
          <ac:spMkLst>
            <pc:docMk/>
            <pc:sldMk cId="3542801432" sldId="267"/>
            <ac:spMk id="34" creationId="{C0143637-4934-44E4-B909-BAF1E7B27972}"/>
          </ac:spMkLst>
        </pc:spChg>
        <pc:spChg chg="add del">
          <ac:chgData name="chloe-may southway" userId="4c0dc31c8ae8ceba" providerId="LiveId" clId="{88F4A99F-1031-D543-8412-FABDA225B4A4}" dt="2019-11-18T19:55:37.638" v="3899" actId="26606"/>
          <ac:spMkLst>
            <pc:docMk/>
            <pc:sldMk cId="3542801432" sldId="267"/>
            <ac:spMk id="36" creationId="{23522FE7-5A29-4EF6-B1EF-2CA55748A772}"/>
          </ac:spMkLst>
        </pc:spChg>
        <pc:spChg chg="add del">
          <ac:chgData name="chloe-may southway" userId="4c0dc31c8ae8ceba" providerId="LiveId" clId="{88F4A99F-1031-D543-8412-FABDA225B4A4}" dt="2019-11-18T19:55:37.897" v="3901" actId="26606"/>
          <ac:spMkLst>
            <pc:docMk/>
            <pc:sldMk cId="3542801432" sldId="267"/>
            <ac:spMk id="41" creationId="{23522FE7-5A29-4EF6-B1EF-2CA55748A772}"/>
          </ac:spMkLst>
        </pc:spChg>
        <pc:spChg chg="add del">
          <ac:chgData name="chloe-may southway" userId="4c0dc31c8ae8ceba" providerId="LiveId" clId="{88F4A99F-1031-D543-8412-FABDA225B4A4}" dt="2019-11-18T19:55:37.897" v="3901" actId="26606"/>
          <ac:spMkLst>
            <pc:docMk/>
            <pc:sldMk cId="3542801432" sldId="267"/>
            <ac:spMk id="45" creationId="{54F891EB-ED45-44C3-95D6-FFB2EC07FA10}"/>
          </ac:spMkLst>
        </pc:spChg>
        <pc:spChg chg="add del">
          <ac:chgData name="chloe-may southway" userId="4c0dc31c8ae8ceba" providerId="LiveId" clId="{88F4A99F-1031-D543-8412-FABDA225B4A4}" dt="2019-11-18T19:55:37.897" v="3901" actId="26606"/>
          <ac:spMkLst>
            <pc:docMk/>
            <pc:sldMk cId="3542801432" sldId="267"/>
            <ac:spMk id="46" creationId="{2EA385B8-7C85-4CE0-AE3A-00EB627B3443}"/>
          </ac:spMkLst>
        </pc:spChg>
        <pc:spChg chg="add del">
          <ac:chgData name="chloe-may southway" userId="4c0dc31c8ae8ceba" providerId="LiveId" clId="{88F4A99F-1031-D543-8412-FABDA225B4A4}" dt="2019-11-18T19:55:38.275" v="3903" actId="26606"/>
          <ac:spMkLst>
            <pc:docMk/>
            <pc:sldMk cId="3542801432" sldId="267"/>
            <ac:spMk id="50" creationId="{23522FE7-5A29-4EF6-B1EF-2CA55748A772}"/>
          </ac:spMkLst>
        </pc:spChg>
        <pc:spChg chg="add del">
          <ac:chgData name="chloe-may southway" userId="4c0dc31c8ae8ceba" providerId="LiveId" clId="{88F4A99F-1031-D543-8412-FABDA225B4A4}" dt="2019-11-18T19:55:38.275" v="3903" actId="26606"/>
          <ac:spMkLst>
            <pc:docMk/>
            <pc:sldMk cId="3542801432" sldId="267"/>
            <ac:spMk id="54" creationId="{08E7A6F0-5CD3-481E-B0F2-E7F99FE675B0}"/>
          </ac:spMkLst>
        </pc:spChg>
        <pc:spChg chg="add del">
          <ac:chgData name="chloe-may southway" userId="4c0dc31c8ae8ceba" providerId="LiveId" clId="{88F4A99F-1031-D543-8412-FABDA225B4A4}" dt="2019-11-18T19:55:38.275" v="3903" actId="26606"/>
          <ac:spMkLst>
            <pc:docMk/>
            <pc:sldMk cId="3542801432" sldId="267"/>
            <ac:spMk id="55" creationId="{511290DF-4975-4FCD-8B8D-BBC86B836668}"/>
          </ac:spMkLst>
        </pc:spChg>
        <pc:spChg chg="add del">
          <ac:chgData name="chloe-may southway" userId="4c0dc31c8ae8ceba" providerId="LiveId" clId="{88F4A99F-1031-D543-8412-FABDA225B4A4}" dt="2019-11-18T19:55:38.275" v="3903" actId="26606"/>
          <ac:spMkLst>
            <pc:docMk/>
            <pc:sldMk cId="3542801432" sldId="267"/>
            <ac:spMk id="59" creationId="{D9FE1511-6E1B-4F0E-8FF0-958527181CC9}"/>
          </ac:spMkLst>
        </pc:spChg>
        <pc:spChg chg="add del">
          <ac:chgData name="chloe-may southway" userId="4c0dc31c8ae8ceba" providerId="LiveId" clId="{88F4A99F-1031-D543-8412-FABDA225B4A4}" dt="2019-11-18T19:55:40.076" v="3905" actId="26606"/>
          <ac:spMkLst>
            <pc:docMk/>
            <pc:sldMk cId="3542801432" sldId="267"/>
            <ac:spMk id="63" creationId="{23522FE7-5A29-4EF6-B1EF-2CA55748A772}"/>
          </ac:spMkLst>
        </pc:spChg>
        <pc:spChg chg="add del">
          <ac:chgData name="chloe-may southway" userId="4c0dc31c8ae8ceba" providerId="LiveId" clId="{88F4A99F-1031-D543-8412-FABDA225B4A4}" dt="2019-11-18T19:55:40.076" v="3905" actId="26606"/>
          <ac:spMkLst>
            <pc:docMk/>
            <pc:sldMk cId="3542801432" sldId="267"/>
            <ac:spMk id="67" creationId="{F63C748C-967B-4A7B-A90F-3EDD0F485AC6}"/>
          </ac:spMkLst>
        </pc:spChg>
        <pc:spChg chg="add del">
          <ac:chgData name="chloe-may southway" userId="4c0dc31c8ae8ceba" providerId="LiveId" clId="{88F4A99F-1031-D543-8412-FABDA225B4A4}" dt="2019-11-18T19:55:40.076" v="3905" actId="26606"/>
          <ac:spMkLst>
            <pc:docMk/>
            <pc:sldMk cId="3542801432" sldId="267"/>
            <ac:spMk id="68" creationId="{C0143637-4934-44E4-B909-BAF1E7B27972}"/>
          </ac:spMkLst>
        </pc:spChg>
        <pc:spChg chg="add del">
          <ac:chgData name="chloe-may southway" userId="4c0dc31c8ae8ceba" providerId="LiveId" clId="{88F4A99F-1031-D543-8412-FABDA225B4A4}" dt="2019-11-18T19:55:40.429" v="3907" actId="26606"/>
          <ac:spMkLst>
            <pc:docMk/>
            <pc:sldMk cId="3542801432" sldId="267"/>
            <ac:spMk id="70" creationId="{23522FE7-5A29-4EF6-B1EF-2CA55748A772}"/>
          </ac:spMkLst>
        </pc:spChg>
        <pc:spChg chg="add del">
          <ac:chgData name="chloe-may southway" userId="4c0dc31c8ae8ceba" providerId="LiveId" clId="{88F4A99F-1031-D543-8412-FABDA225B4A4}" dt="2019-11-18T19:55:40.429" v="3907" actId="26606"/>
          <ac:spMkLst>
            <pc:docMk/>
            <pc:sldMk cId="3542801432" sldId="267"/>
            <ac:spMk id="74" creationId="{928AC827-DE41-4D3E-A58A-7459D979E65B}"/>
          </ac:spMkLst>
        </pc:spChg>
        <pc:spChg chg="add del">
          <ac:chgData name="chloe-may southway" userId="4c0dc31c8ae8ceba" providerId="LiveId" clId="{88F4A99F-1031-D543-8412-FABDA225B4A4}" dt="2019-11-18T19:55:40.429" v="3907" actId="26606"/>
          <ac:spMkLst>
            <pc:docMk/>
            <pc:sldMk cId="3542801432" sldId="267"/>
            <ac:spMk id="77" creationId="{4197647C-4C56-4F84-ABC7-9E6F3E67838A}"/>
          </ac:spMkLst>
        </pc:spChg>
        <pc:spChg chg="add del">
          <ac:chgData name="chloe-may southway" userId="4c0dc31c8ae8ceba" providerId="LiveId" clId="{88F4A99F-1031-D543-8412-FABDA225B4A4}" dt="2019-11-18T19:55:40.816" v="3909" actId="26606"/>
          <ac:spMkLst>
            <pc:docMk/>
            <pc:sldMk cId="3542801432" sldId="267"/>
            <ac:spMk id="79" creationId="{23522FE7-5A29-4EF6-B1EF-2CA55748A772}"/>
          </ac:spMkLst>
        </pc:spChg>
        <pc:spChg chg="add del">
          <ac:chgData name="chloe-may southway" userId="4c0dc31c8ae8ceba" providerId="LiveId" clId="{88F4A99F-1031-D543-8412-FABDA225B4A4}" dt="2019-11-18T19:55:40.816" v="3909" actId="26606"/>
          <ac:spMkLst>
            <pc:docMk/>
            <pc:sldMk cId="3542801432" sldId="267"/>
            <ac:spMk id="83" creationId="{08E7A6F0-5CD3-481E-B0F2-E7F99FE675B0}"/>
          </ac:spMkLst>
        </pc:spChg>
        <pc:spChg chg="add del">
          <ac:chgData name="chloe-may southway" userId="4c0dc31c8ae8ceba" providerId="LiveId" clId="{88F4A99F-1031-D543-8412-FABDA225B4A4}" dt="2019-11-18T19:55:40.816" v="3909" actId="26606"/>
          <ac:spMkLst>
            <pc:docMk/>
            <pc:sldMk cId="3542801432" sldId="267"/>
            <ac:spMk id="84" creationId="{511290DF-4975-4FCD-8B8D-BBC86B836668}"/>
          </ac:spMkLst>
        </pc:spChg>
        <pc:spChg chg="add del">
          <ac:chgData name="chloe-may southway" userId="4c0dc31c8ae8ceba" providerId="LiveId" clId="{88F4A99F-1031-D543-8412-FABDA225B4A4}" dt="2019-11-18T19:55:40.816" v="3909" actId="26606"/>
          <ac:spMkLst>
            <pc:docMk/>
            <pc:sldMk cId="3542801432" sldId="267"/>
            <ac:spMk id="88" creationId="{D9FE1511-6E1B-4F0E-8FF0-958527181CC9}"/>
          </ac:spMkLst>
        </pc:spChg>
        <pc:spChg chg="add del">
          <ac:chgData name="chloe-may southway" userId="4c0dc31c8ae8ceba" providerId="LiveId" clId="{88F4A99F-1031-D543-8412-FABDA225B4A4}" dt="2019-11-18T19:55:41.042" v="3911" actId="26606"/>
          <ac:spMkLst>
            <pc:docMk/>
            <pc:sldMk cId="3542801432" sldId="267"/>
            <ac:spMk id="92" creationId="{23522FE7-5A29-4EF6-B1EF-2CA55748A772}"/>
          </ac:spMkLst>
        </pc:spChg>
        <pc:spChg chg="add del">
          <ac:chgData name="chloe-may southway" userId="4c0dc31c8ae8ceba" providerId="LiveId" clId="{88F4A99F-1031-D543-8412-FABDA225B4A4}" dt="2019-11-18T19:55:41.042" v="3911" actId="26606"/>
          <ac:spMkLst>
            <pc:docMk/>
            <pc:sldMk cId="3542801432" sldId="267"/>
            <ac:spMk id="96" creationId="{54F891EB-ED45-44C3-95D6-FFB2EC07FA10}"/>
          </ac:spMkLst>
        </pc:spChg>
        <pc:spChg chg="add del">
          <ac:chgData name="chloe-may southway" userId="4c0dc31c8ae8ceba" providerId="LiveId" clId="{88F4A99F-1031-D543-8412-FABDA225B4A4}" dt="2019-11-18T19:55:41.042" v="3911" actId="26606"/>
          <ac:spMkLst>
            <pc:docMk/>
            <pc:sldMk cId="3542801432" sldId="267"/>
            <ac:spMk id="97" creationId="{2EA385B8-7C85-4CE0-AE3A-00EB627B3443}"/>
          </ac:spMkLst>
        </pc:spChg>
        <pc:spChg chg="add del">
          <ac:chgData name="chloe-may southway" userId="4c0dc31c8ae8ceba" providerId="LiveId" clId="{88F4A99F-1031-D543-8412-FABDA225B4A4}" dt="2019-11-18T19:55:41.279" v="3913" actId="26606"/>
          <ac:spMkLst>
            <pc:docMk/>
            <pc:sldMk cId="3542801432" sldId="267"/>
            <ac:spMk id="101" creationId="{23522FE7-5A29-4EF6-B1EF-2CA55748A772}"/>
          </ac:spMkLst>
        </pc:spChg>
        <pc:spChg chg="add del">
          <ac:chgData name="chloe-may southway" userId="4c0dc31c8ae8ceba" providerId="LiveId" clId="{88F4A99F-1031-D543-8412-FABDA225B4A4}" dt="2019-11-18T19:55:41.279" v="3913" actId="26606"/>
          <ac:spMkLst>
            <pc:docMk/>
            <pc:sldMk cId="3542801432" sldId="267"/>
            <ac:spMk id="105" creationId="{F63C748C-967B-4A7B-A90F-3EDD0F485AC6}"/>
          </ac:spMkLst>
        </pc:spChg>
        <pc:spChg chg="add del">
          <ac:chgData name="chloe-may southway" userId="4c0dc31c8ae8ceba" providerId="LiveId" clId="{88F4A99F-1031-D543-8412-FABDA225B4A4}" dt="2019-11-18T19:55:41.279" v="3913" actId="26606"/>
          <ac:spMkLst>
            <pc:docMk/>
            <pc:sldMk cId="3542801432" sldId="267"/>
            <ac:spMk id="106" creationId="{C0143637-4934-44E4-B909-BAF1E7B27972}"/>
          </ac:spMkLst>
        </pc:spChg>
        <pc:spChg chg="add del">
          <ac:chgData name="chloe-may southway" userId="4c0dc31c8ae8ceba" providerId="LiveId" clId="{88F4A99F-1031-D543-8412-FABDA225B4A4}" dt="2019-11-18T19:55:46.270" v="3915" actId="26606"/>
          <ac:spMkLst>
            <pc:docMk/>
            <pc:sldMk cId="3542801432" sldId="267"/>
            <ac:spMk id="108" creationId="{23522FE7-5A29-4EF6-B1EF-2CA55748A772}"/>
          </ac:spMkLst>
        </pc:spChg>
        <pc:spChg chg="add del">
          <ac:chgData name="chloe-may southway" userId="4c0dc31c8ae8ceba" providerId="LiveId" clId="{88F4A99F-1031-D543-8412-FABDA225B4A4}" dt="2019-11-18T19:55:46.270" v="3915" actId="26606"/>
          <ac:spMkLst>
            <pc:docMk/>
            <pc:sldMk cId="3542801432" sldId="267"/>
            <ac:spMk id="112" creationId="{0216D9FD-860F-4F5C-8D9B-CE7002071D21}"/>
          </ac:spMkLst>
        </pc:spChg>
        <pc:spChg chg="add del">
          <ac:chgData name="chloe-may southway" userId="4c0dc31c8ae8ceba" providerId="LiveId" clId="{88F4A99F-1031-D543-8412-FABDA225B4A4}" dt="2019-11-18T19:55:46.270" v="3915" actId="26606"/>
          <ac:spMkLst>
            <pc:docMk/>
            <pc:sldMk cId="3542801432" sldId="267"/>
            <ac:spMk id="113" creationId="{8D074069-7026-466C-B495-20FB9578CFBB}"/>
          </ac:spMkLst>
        </pc:spChg>
        <pc:spChg chg="add del">
          <ac:chgData name="chloe-may southway" userId="4c0dc31c8ae8ceba" providerId="LiveId" clId="{88F4A99F-1031-D543-8412-FABDA225B4A4}" dt="2019-11-18T19:55:46.270" v="3915" actId="26606"/>
          <ac:spMkLst>
            <pc:docMk/>
            <pc:sldMk cId="3542801432" sldId="267"/>
            <ac:spMk id="114" creationId="{C1685D80-4D5A-471F-9215-651424F47500}"/>
          </ac:spMkLst>
        </pc:spChg>
        <pc:spChg chg="add">
          <ac:chgData name="chloe-may southway" userId="4c0dc31c8ae8ceba" providerId="LiveId" clId="{88F4A99F-1031-D543-8412-FABDA225B4A4}" dt="2019-11-18T19:55:46.324" v="3916" actId="26606"/>
          <ac:spMkLst>
            <pc:docMk/>
            <pc:sldMk cId="3542801432" sldId="267"/>
            <ac:spMk id="116" creationId="{23522FE7-5A29-4EF6-B1EF-2CA55748A772}"/>
          </ac:spMkLst>
        </pc:spChg>
        <pc:spChg chg="add">
          <ac:chgData name="chloe-may southway" userId="4c0dc31c8ae8ceba" providerId="LiveId" clId="{88F4A99F-1031-D543-8412-FABDA225B4A4}" dt="2019-11-18T19:55:46.324" v="3916" actId="26606"/>
          <ac:spMkLst>
            <pc:docMk/>
            <pc:sldMk cId="3542801432" sldId="267"/>
            <ac:spMk id="120" creationId="{29C51009-A09A-4689-8E6C-F8FC99E6A840}"/>
          </ac:spMkLst>
        </pc:spChg>
        <pc:grpChg chg="add del">
          <ac:chgData name="chloe-may southway" userId="4c0dc31c8ae8ceba" providerId="LiveId" clId="{88F4A99F-1031-D543-8412-FABDA225B4A4}" dt="2019-11-18T19:55:38.275" v="3903" actId="26606"/>
          <ac:grpSpMkLst>
            <pc:docMk/>
            <pc:sldMk cId="3542801432" sldId="267"/>
            <ac:grpSpMk id="56" creationId="{357CA18A-A333-4DCB-842B-76827D2ECB24}"/>
          </ac:grpSpMkLst>
        </pc:grpChg>
        <pc:grpChg chg="add del">
          <ac:chgData name="chloe-may southway" userId="4c0dc31c8ae8ceba" providerId="LiveId" clId="{88F4A99F-1031-D543-8412-FABDA225B4A4}" dt="2019-11-18T19:55:40.429" v="3907" actId="26606"/>
          <ac:grpSpMkLst>
            <pc:docMk/>
            <pc:sldMk cId="3542801432" sldId="267"/>
            <ac:grpSpMk id="75" creationId="{1FAD7B33-B27E-4BD4-BE9C-A3698E433CF5}"/>
          </ac:grpSpMkLst>
        </pc:grpChg>
        <pc:grpChg chg="add del">
          <ac:chgData name="chloe-may southway" userId="4c0dc31c8ae8ceba" providerId="LiveId" clId="{88F4A99F-1031-D543-8412-FABDA225B4A4}" dt="2019-11-18T19:55:40.816" v="3909" actId="26606"/>
          <ac:grpSpMkLst>
            <pc:docMk/>
            <pc:sldMk cId="3542801432" sldId="267"/>
            <ac:grpSpMk id="85" creationId="{357CA18A-A333-4DCB-842B-76827D2ECB24}"/>
          </ac:grpSpMkLst>
        </pc:grpChg>
        <pc:picChg chg="add del">
          <ac:chgData name="chloe-may southway" userId="4c0dc31c8ae8ceba" providerId="LiveId" clId="{88F4A99F-1031-D543-8412-FABDA225B4A4}" dt="2019-11-18T19:55:36.813" v="3893" actId="26606"/>
          <ac:picMkLst>
            <pc:docMk/>
            <pc:sldMk cId="3542801432" sldId="267"/>
            <ac:picMk id="11" creationId="{C2192E09-EBC7-416C-B887-DFF915D7F43D}"/>
          </ac:picMkLst>
        </pc:picChg>
        <pc:picChg chg="add del">
          <ac:chgData name="chloe-may southway" userId="4c0dc31c8ae8ceba" providerId="LiveId" clId="{88F4A99F-1031-D543-8412-FABDA225B4A4}" dt="2019-11-18T19:55:37.162" v="3895" actId="26606"/>
          <ac:picMkLst>
            <pc:docMk/>
            <pc:sldMk cId="3542801432" sldId="267"/>
            <ac:picMk id="23" creationId="{C2192E09-EBC7-416C-B887-DFF915D7F43D}"/>
          </ac:picMkLst>
        </pc:picChg>
        <pc:picChg chg="add del">
          <ac:chgData name="chloe-may southway" userId="4c0dc31c8ae8ceba" providerId="LiveId" clId="{88F4A99F-1031-D543-8412-FABDA225B4A4}" dt="2019-11-18T19:55:37.411" v="3897" actId="26606"/>
          <ac:picMkLst>
            <pc:docMk/>
            <pc:sldMk cId="3542801432" sldId="267"/>
            <ac:picMk id="30" creationId="{C2192E09-EBC7-416C-B887-DFF915D7F43D}"/>
          </ac:picMkLst>
        </pc:picChg>
        <pc:picChg chg="add del">
          <ac:chgData name="chloe-may southway" userId="4c0dc31c8ae8ceba" providerId="LiveId" clId="{88F4A99F-1031-D543-8412-FABDA225B4A4}" dt="2019-11-18T19:55:37.638" v="3899" actId="26606"/>
          <ac:picMkLst>
            <pc:docMk/>
            <pc:sldMk cId="3542801432" sldId="267"/>
            <ac:picMk id="37" creationId="{C2192E09-EBC7-416C-B887-DFF915D7F43D}"/>
          </ac:picMkLst>
        </pc:picChg>
        <pc:picChg chg="add del">
          <ac:chgData name="chloe-may southway" userId="4c0dc31c8ae8ceba" providerId="LiveId" clId="{88F4A99F-1031-D543-8412-FABDA225B4A4}" dt="2019-11-18T19:55:37.897" v="3901" actId="26606"/>
          <ac:picMkLst>
            <pc:docMk/>
            <pc:sldMk cId="3542801432" sldId="267"/>
            <ac:picMk id="42" creationId="{C2192E09-EBC7-416C-B887-DFF915D7F43D}"/>
          </ac:picMkLst>
        </pc:picChg>
        <pc:picChg chg="add del">
          <ac:chgData name="chloe-may southway" userId="4c0dc31c8ae8ceba" providerId="LiveId" clId="{88F4A99F-1031-D543-8412-FABDA225B4A4}" dt="2019-11-18T19:55:37.897" v="3901" actId="26606"/>
          <ac:picMkLst>
            <pc:docMk/>
            <pc:sldMk cId="3542801432" sldId="267"/>
            <ac:picMk id="48" creationId="{DCC0100C-A457-45B1-8A8B-8740F43EC158}"/>
          </ac:picMkLst>
        </pc:picChg>
        <pc:picChg chg="add del">
          <ac:chgData name="chloe-may southway" userId="4c0dc31c8ae8ceba" providerId="LiveId" clId="{88F4A99F-1031-D543-8412-FABDA225B4A4}" dt="2019-11-18T19:55:38.275" v="3903" actId="26606"/>
          <ac:picMkLst>
            <pc:docMk/>
            <pc:sldMk cId="3542801432" sldId="267"/>
            <ac:picMk id="51" creationId="{C2192E09-EBC7-416C-B887-DFF915D7F43D}"/>
          </ac:picMkLst>
        </pc:picChg>
        <pc:picChg chg="add del">
          <ac:chgData name="chloe-may southway" userId="4c0dc31c8ae8ceba" providerId="LiveId" clId="{88F4A99F-1031-D543-8412-FABDA225B4A4}" dt="2019-11-18T19:55:38.275" v="3903" actId="26606"/>
          <ac:picMkLst>
            <pc:docMk/>
            <pc:sldMk cId="3542801432" sldId="267"/>
            <ac:picMk id="60" creationId="{025CEF6D-5E98-4B5C-A10F-7459C1EEF10E}"/>
          </ac:picMkLst>
        </pc:picChg>
        <pc:picChg chg="add del">
          <ac:chgData name="chloe-may southway" userId="4c0dc31c8ae8ceba" providerId="LiveId" clId="{88F4A99F-1031-D543-8412-FABDA225B4A4}" dt="2019-11-18T19:55:40.076" v="3905" actId="26606"/>
          <ac:picMkLst>
            <pc:docMk/>
            <pc:sldMk cId="3542801432" sldId="267"/>
            <ac:picMk id="64" creationId="{C2192E09-EBC7-416C-B887-DFF915D7F43D}"/>
          </ac:picMkLst>
        </pc:picChg>
        <pc:picChg chg="add del">
          <ac:chgData name="chloe-may southway" userId="4c0dc31c8ae8ceba" providerId="LiveId" clId="{88F4A99F-1031-D543-8412-FABDA225B4A4}" dt="2019-11-18T19:55:40.429" v="3907" actId="26606"/>
          <ac:picMkLst>
            <pc:docMk/>
            <pc:sldMk cId="3542801432" sldId="267"/>
            <ac:picMk id="71" creationId="{C2192E09-EBC7-416C-B887-DFF915D7F43D}"/>
          </ac:picMkLst>
        </pc:picChg>
        <pc:picChg chg="add del">
          <ac:chgData name="chloe-may southway" userId="4c0dc31c8ae8ceba" providerId="LiveId" clId="{88F4A99F-1031-D543-8412-FABDA225B4A4}" dt="2019-11-18T19:55:40.816" v="3909" actId="26606"/>
          <ac:picMkLst>
            <pc:docMk/>
            <pc:sldMk cId="3542801432" sldId="267"/>
            <ac:picMk id="80" creationId="{C2192E09-EBC7-416C-B887-DFF915D7F43D}"/>
          </ac:picMkLst>
        </pc:picChg>
        <pc:picChg chg="add del">
          <ac:chgData name="chloe-may southway" userId="4c0dc31c8ae8ceba" providerId="LiveId" clId="{88F4A99F-1031-D543-8412-FABDA225B4A4}" dt="2019-11-18T19:55:40.816" v="3909" actId="26606"/>
          <ac:picMkLst>
            <pc:docMk/>
            <pc:sldMk cId="3542801432" sldId="267"/>
            <ac:picMk id="89" creationId="{025CEF6D-5E98-4B5C-A10F-7459C1EEF10E}"/>
          </ac:picMkLst>
        </pc:picChg>
        <pc:picChg chg="add del">
          <ac:chgData name="chloe-may southway" userId="4c0dc31c8ae8ceba" providerId="LiveId" clId="{88F4A99F-1031-D543-8412-FABDA225B4A4}" dt="2019-11-18T19:55:41.042" v="3911" actId="26606"/>
          <ac:picMkLst>
            <pc:docMk/>
            <pc:sldMk cId="3542801432" sldId="267"/>
            <ac:picMk id="93" creationId="{C2192E09-EBC7-416C-B887-DFF915D7F43D}"/>
          </ac:picMkLst>
        </pc:picChg>
        <pc:picChg chg="add del">
          <ac:chgData name="chloe-may southway" userId="4c0dc31c8ae8ceba" providerId="LiveId" clId="{88F4A99F-1031-D543-8412-FABDA225B4A4}" dt="2019-11-18T19:55:41.042" v="3911" actId="26606"/>
          <ac:picMkLst>
            <pc:docMk/>
            <pc:sldMk cId="3542801432" sldId="267"/>
            <ac:picMk id="99" creationId="{DCC0100C-A457-45B1-8A8B-8740F43EC158}"/>
          </ac:picMkLst>
        </pc:picChg>
        <pc:picChg chg="add del">
          <ac:chgData name="chloe-may southway" userId="4c0dc31c8ae8ceba" providerId="LiveId" clId="{88F4A99F-1031-D543-8412-FABDA225B4A4}" dt="2019-11-18T19:55:41.279" v="3913" actId="26606"/>
          <ac:picMkLst>
            <pc:docMk/>
            <pc:sldMk cId="3542801432" sldId="267"/>
            <ac:picMk id="102" creationId="{C2192E09-EBC7-416C-B887-DFF915D7F43D}"/>
          </ac:picMkLst>
        </pc:picChg>
        <pc:picChg chg="add del">
          <ac:chgData name="chloe-may southway" userId="4c0dc31c8ae8ceba" providerId="LiveId" clId="{88F4A99F-1031-D543-8412-FABDA225B4A4}" dt="2019-11-18T19:55:46.270" v="3915" actId="26606"/>
          <ac:picMkLst>
            <pc:docMk/>
            <pc:sldMk cId="3542801432" sldId="267"/>
            <ac:picMk id="109" creationId="{C2192E09-EBC7-416C-B887-DFF915D7F43D}"/>
          </ac:picMkLst>
        </pc:picChg>
        <pc:picChg chg="add">
          <ac:chgData name="chloe-may southway" userId="4c0dc31c8ae8ceba" providerId="LiveId" clId="{88F4A99F-1031-D543-8412-FABDA225B4A4}" dt="2019-11-18T19:55:46.324" v="3916" actId="26606"/>
          <ac:picMkLst>
            <pc:docMk/>
            <pc:sldMk cId="3542801432" sldId="267"/>
            <ac:picMk id="117" creationId="{C2192E09-EBC7-416C-B887-DFF915D7F43D}"/>
          </ac:picMkLst>
        </pc:picChg>
        <pc:cxnChg chg="add del">
          <ac:chgData name="chloe-may southway" userId="4c0dc31c8ae8ceba" providerId="LiveId" clId="{88F4A99F-1031-D543-8412-FABDA225B4A4}" dt="2019-11-18T19:55:36.813" v="3893" actId="26606"/>
          <ac:cxnSpMkLst>
            <pc:docMk/>
            <pc:sldMk cId="3542801432" sldId="267"/>
            <ac:cxnSpMk id="13" creationId="{2924498D-E084-44BE-A196-CFCE35564350}"/>
          </ac:cxnSpMkLst>
        </pc:cxnChg>
        <pc:cxnChg chg="add del">
          <ac:chgData name="chloe-may southway" userId="4c0dc31c8ae8ceba" providerId="LiveId" clId="{88F4A99F-1031-D543-8412-FABDA225B4A4}" dt="2019-11-18T19:55:36.813" v="3893" actId="26606"/>
          <ac:cxnSpMkLst>
            <pc:docMk/>
            <pc:sldMk cId="3542801432" sldId="267"/>
            <ac:cxnSpMk id="15" creationId="{14C12901-9FCC-461E-A64A-89B4791235E9}"/>
          </ac:cxnSpMkLst>
        </pc:cxnChg>
        <pc:cxnChg chg="add del">
          <ac:chgData name="chloe-may southway" userId="4c0dc31c8ae8ceba" providerId="LiveId" clId="{88F4A99F-1031-D543-8412-FABDA225B4A4}" dt="2019-11-18T19:55:36.813" v="3893" actId="26606"/>
          <ac:cxnSpMkLst>
            <pc:docMk/>
            <pc:sldMk cId="3542801432" sldId="267"/>
            <ac:cxnSpMk id="19" creationId="{9EC65442-F244-409C-BF44-C5D6472E810A}"/>
          </ac:cxnSpMkLst>
        </pc:cxnChg>
        <pc:cxnChg chg="add del">
          <ac:chgData name="chloe-may southway" userId="4c0dc31c8ae8ceba" providerId="LiveId" clId="{88F4A99F-1031-D543-8412-FABDA225B4A4}" dt="2019-11-18T19:55:37.162" v="3895" actId="26606"/>
          <ac:cxnSpMkLst>
            <pc:docMk/>
            <pc:sldMk cId="3542801432" sldId="267"/>
            <ac:cxnSpMk id="24" creationId="{2924498D-E084-44BE-A196-CFCE35564350}"/>
          </ac:cxnSpMkLst>
        </pc:cxnChg>
        <pc:cxnChg chg="add del">
          <ac:chgData name="chloe-may southway" userId="4c0dc31c8ae8ceba" providerId="LiveId" clId="{88F4A99F-1031-D543-8412-FABDA225B4A4}" dt="2019-11-18T19:55:37.162" v="3895" actId="26606"/>
          <ac:cxnSpMkLst>
            <pc:docMk/>
            <pc:sldMk cId="3542801432" sldId="267"/>
            <ac:cxnSpMk id="25" creationId="{14C12901-9FCC-461E-A64A-89B4791235E9}"/>
          </ac:cxnSpMkLst>
        </pc:cxnChg>
        <pc:cxnChg chg="add del">
          <ac:chgData name="chloe-may southway" userId="4c0dc31c8ae8ceba" providerId="LiveId" clId="{88F4A99F-1031-D543-8412-FABDA225B4A4}" dt="2019-11-18T19:55:37.411" v="3897" actId="26606"/>
          <ac:cxnSpMkLst>
            <pc:docMk/>
            <pc:sldMk cId="3542801432" sldId="267"/>
            <ac:cxnSpMk id="31" creationId="{2924498D-E084-44BE-A196-CFCE35564350}"/>
          </ac:cxnSpMkLst>
        </pc:cxnChg>
        <pc:cxnChg chg="add del">
          <ac:chgData name="chloe-may southway" userId="4c0dc31c8ae8ceba" providerId="LiveId" clId="{88F4A99F-1031-D543-8412-FABDA225B4A4}" dt="2019-11-18T19:55:37.411" v="3897" actId="26606"/>
          <ac:cxnSpMkLst>
            <pc:docMk/>
            <pc:sldMk cId="3542801432" sldId="267"/>
            <ac:cxnSpMk id="32" creationId="{14C12901-9FCC-461E-A64A-89B4791235E9}"/>
          </ac:cxnSpMkLst>
        </pc:cxnChg>
        <pc:cxnChg chg="add del">
          <ac:chgData name="chloe-may southway" userId="4c0dc31c8ae8ceba" providerId="LiveId" clId="{88F4A99F-1031-D543-8412-FABDA225B4A4}" dt="2019-11-18T19:55:37.638" v="3899" actId="26606"/>
          <ac:cxnSpMkLst>
            <pc:docMk/>
            <pc:sldMk cId="3542801432" sldId="267"/>
            <ac:cxnSpMk id="38" creationId="{2924498D-E084-44BE-A196-CFCE35564350}"/>
          </ac:cxnSpMkLst>
        </pc:cxnChg>
        <pc:cxnChg chg="add del">
          <ac:chgData name="chloe-may southway" userId="4c0dc31c8ae8ceba" providerId="LiveId" clId="{88F4A99F-1031-D543-8412-FABDA225B4A4}" dt="2019-11-18T19:55:37.638" v="3899" actId="26606"/>
          <ac:cxnSpMkLst>
            <pc:docMk/>
            <pc:sldMk cId="3542801432" sldId="267"/>
            <ac:cxnSpMk id="39" creationId="{14C12901-9FCC-461E-A64A-89B4791235E9}"/>
          </ac:cxnSpMkLst>
        </pc:cxnChg>
        <pc:cxnChg chg="add del">
          <ac:chgData name="chloe-may southway" userId="4c0dc31c8ae8ceba" providerId="LiveId" clId="{88F4A99F-1031-D543-8412-FABDA225B4A4}" dt="2019-11-18T19:55:37.897" v="3901" actId="26606"/>
          <ac:cxnSpMkLst>
            <pc:docMk/>
            <pc:sldMk cId="3542801432" sldId="267"/>
            <ac:cxnSpMk id="43" creationId="{2924498D-E084-44BE-A196-CFCE35564350}"/>
          </ac:cxnSpMkLst>
        </pc:cxnChg>
        <pc:cxnChg chg="add del">
          <ac:chgData name="chloe-may southway" userId="4c0dc31c8ae8ceba" providerId="LiveId" clId="{88F4A99F-1031-D543-8412-FABDA225B4A4}" dt="2019-11-18T19:55:37.897" v="3901" actId="26606"/>
          <ac:cxnSpMkLst>
            <pc:docMk/>
            <pc:sldMk cId="3542801432" sldId="267"/>
            <ac:cxnSpMk id="44" creationId="{14C12901-9FCC-461E-A64A-89B4791235E9}"/>
          </ac:cxnSpMkLst>
        </pc:cxnChg>
        <pc:cxnChg chg="add del">
          <ac:chgData name="chloe-may southway" userId="4c0dc31c8ae8ceba" providerId="LiveId" clId="{88F4A99F-1031-D543-8412-FABDA225B4A4}" dt="2019-11-18T19:55:37.897" v="3901" actId="26606"/>
          <ac:cxnSpMkLst>
            <pc:docMk/>
            <pc:sldMk cId="3542801432" sldId="267"/>
            <ac:cxnSpMk id="47" creationId="{19AF263B-E208-40DF-A182-5193478DCFA4}"/>
          </ac:cxnSpMkLst>
        </pc:cxnChg>
        <pc:cxnChg chg="add del">
          <ac:chgData name="chloe-may southway" userId="4c0dc31c8ae8ceba" providerId="LiveId" clId="{88F4A99F-1031-D543-8412-FABDA225B4A4}" dt="2019-11-18T19:55:38.275" v="3903" actId="26606"/>
          <ac:cxnSpMkLst>
            <pc:docMk/>
            <pc:sldMk cId="3542801432" sldId="267"/>
            <ac:cxnSpMk id="52" creationId="{2924498D-E084-44BE-A196-CFCE35564350}"/>
          </ac:cxnSpMkLst>
        </pc:cxnChg>
        <pc:cxnChg chg="add del">
          <ac:chgData name="chloe-may southway" userId="4c0dc31c8ae8ceba" providerId="LiveId" clId="{88F4A99F-1031-D543-8412-FABDA225B4A4}" dt="2019-11-18T19:55:38.275" v="3903" actId="26606"/>
          <ac:cxnSpMkLst>
            <pc:docMk/>
            <pc:sldMk cId="3542801432" sldId="267"/>
            <ac:cxnSpMk id="53" creationId="{14C12901-9FCC-461E-A64A-89B4791235E9}"/>
          </ac:cxnSpMkLst>
        </pc:cxnChg>
        <pc:cxnChg chg="add del">
          <ac:chgData name="chloe-may southway" userId="4c0dc31c8ae8ceba" providerId="LiveId" clId="{88F4A99F-1031-D543-8412-FABDA225B4A4}" dt="2019-11-18T19:55:38.275" v="3903" actId="26606"/>
          <ac:cxnSpMkLst>
            <pc:docMk/>
            <pc:sldMk cId="3542801432" sldId="267"/>
            <ac:cxnSpMk id="61" creationId="{05C73161-1E4E-4E6A-91B2-E885CF8FFBA6}"/>
          </ac:cxnSpMkLst>
        </pc:cxnChg>
        <pc:cxnChg chg="add del">
          <ac:chgData name="chloe-may southway" userId="4c0dc31c8ae8ceba" providerId="LiveId" clId="{88F4A99F-1031-D543-8412-FABDA225B4A4}" dt="2019-11-18T19:55:40.076" v="3905" actId="26606"/>
          <ac:cxnSpMkLst>
            <pc:docMk/>
            <pc:sldMk cId="3542801432" sldId="267"/>
            <ac:cxnSpMk id="65" creationId="{2924498D-E084-44BE-A196-CFCE35564350}"/>
          </ac:cxnSpMkLst>
        </pc:cxnChg>
        <pc:cxnChg chg="add del">
          <ac:chgData name="chloe-may southway" userId="4c0dc31c8ae8ceba" providerId="LiveId" clId="{88F4A99F-1031-D543-8412-FABDA225B4A4}" dt="2019-11-18T19:55:40.076" v="3905" actId="26606"/>
          <ac:cxnSpMkLst>
            <pc:docMk/>
            <pc:sldMk cId="3542801432" sldId="267"/>
            <ac:cxnSpMk id="66" creationId="{14C12901-9FCC-461E-A64A-89B4791235E9}"/>
          </ac:cxnSpMkLst>
        </pc:cxnChg>
        <pc:cxnChg chg="add del">
          <ac:chgData name="chloe-may southway" userId="4c0dc31c8ae8ceba" providerId="LiveId" clId="{88F4A99F-1031-D543-8412-FABDA225B4A4}" dt="2019-11-18T19:55:40.429" v="3907" actId="26606"/>
          <ac:cxnSpMkLst>
            <pc:docMk/>
            <pc:sldMk cId="3542801432" sldId="267"/>
            <ac:cxnSpMk id="72" creationId="{2924498D-E084-44BE-A196-CFCE35564350}"/>
          </ac:cxnSpMkLst>
        </pc:cxnChg>
        <pc:cxnChg chg="add del">
          <ac:chgData name="chloe-may southway" userId="4c0dc31c8ae8ceba" providerId="LiveId" clId="{88F4A99F-1031-D543-8412-FABDA225B4A4}" dt="2019-11-18T19:55:40.429" v="3907" actId="26606"/>
          <ac:cxnSpMkLst>
            <pc:docMk/>
            <pc:sldMk cId="3542801432" sldId="267"/>
            <ac:cxnSpMk id="73" creationId="{14C12901-9FCC-461E-A64A-89B4791235E9}"/>
          </ac:cxnSpMkLst>
        </pc:cxnChg>
        <pc:cxnChg chg="add del">
          <ac:chgData name="chloe-may southway" userId="4c0dc31c8ae8ceba" providerId="LiveId" clId="{88F4A99F-1031-D543-8412-FABDA225B4A4}" dt="2019-11-18T19:55:40.816" v="3909" actId="26606"/>
          <ac:cxnSpMkLst>
            <pc:docMk/>
            <pc:sldMk cId="3542801432" sldId="267"/>
            <ac:cxnSpMk id="81" creationId="{2924498D-E084-44BE-A196-CFCE35564350}"/>
          </ac:cxnSpMkLst>
        </pc:cxnChg>
        <pc:cxnChg chg="add del">
          <ac:chgData name="chloe-may southway" userId="4c0dc31c8ae8ceba" providerId="LiveId" clId="{88F4A99F-1031-D543-8412-FABDA225B4A4}" dt="2019-11-18T19:55:40.816" v="3909" actId="26606"/>
          <ac:cxnSpMkLst>
            <pc:docMk/>
            <pc:sldMk cId="3542801432" sldId="267"/>
            <ac:cxnSpMk id="82" creationId="{14C12901-9FCC-461E-A64A-89B4791235E9}"/>
          </ac:cxnSpMkLst>
        </pc:cxnChg>
        <pc:cxnChg chg="add del">
          <ac:chgData name="chloe-may southway" userId="4c0dc31c8ae8ceba" providerId="LiveId" clId="{88F4A99F-1031-D543-8412-FABDA225B4A4}" dt="2019-11-18T19:55:40.816" v="3909" actId="26606"/>
          <ac:cxnSpMkLst>
            <pc:docMk/>
            <pc:sldMk cId="3542801432" sldId="267"/>
            <ac:cxnSpMk id="90" creationId="{05C73161-1E4E-4E6A-91B2-E885CF8FFBA6}"/>
          </ac:cxnSpMkLst>
        </pc:cxnChg>
        <pc:cxnChg chg="add del">
          <ac:chgData name="chloe-may southway" userId="4c0dc31c8ae8ceba" providerId="LiveId" clId="{88F4A99F-1031-D543-8412-FABDA225B4A4}" dt="2019-11-18T19:55:41.042" v="3911" actId="26606"/>
          <ac:cxnSpMkLst>
            <pc:docMk/>
            <pc:sldMk cId="3542801432" sldId="267"/>
            <ac:cxnSpMk id="94" creationId="{2924498D-E084-44BE-A196-CFCE35564350}"/>
          </ac:cxnSpMkLst>
        </pc:cxnChg>
        <pc:cxnChg chg="add del">
          <ac:chgData name="chloe-may southway" userId="4c0dc31c8ae8ceba" providerId="LiveId" clId="{88F4A99F-1031-D543-8412-FABDA225B4A4}" dt="2019-11-18T19:55:41.042" v="3911" actId="26606"/>
          <ac:cxnSpMkLst>
            <pc:docMk/>
            <pc:sldMk cId="3542801432" sldId="267"/>
            <ac:cxnSpMk id="95" creationId="{14C12901-9FCC-461E-A64A-89B4791235E9}"/>
          </ac:cxnSpMkLst>
        </pc:cxnChg>
        <pc:cxnChg chg="add del">
          <ac:chgData name="chloe-may southway" userId="4c0dc31c8ae8ceba" providerId="LiveId" clId="{88F4A99F-1031-D543-8412-FABDA225B4A4}" dt="2019-11-18T19:55:41.042" v="3911" actId="26606"/>
          <ac:cxnSpMkLst>
            <pc:docMk/>
            <pc:sldMk cId="3542801432" sldId="267"/>
            <ac:cxnSpMk id="98" creationId="{19AF263B-E208-40DF-A182-5193478DCFA4}"/>
          </ac:cxnSpMkLst>
        </pc:cxnChg>
        <pc:cxnChg chg="add del">
          <ac:chgData name="chloe-may southway" userId="4c0dc31c8ae8ceba" providerId="LiveId" clId="{88F4A99F-1031-D543-8412-FABDA225B4A4}" dt="2019-11-18T19:55:41.279" v="3913" actId="26606"/>
          <ac:cxnSpMkLst>
            <pc:docMk/>
            <pc:sldMk cId="3542801432" sldId="267"/>
            <ac:cxnSpMk id="103" creationId="{2924498D-E084-44BE-A196-CFCE35564350}"/>
          </ac:cxnSpMkLst>
        </pc:cxnChg>
        <pc:cxnChg chg="add del">
          <ac:chgData name="chloe-may southway" userId="4c0dc31c8ae8ceba" providerId="LiveId" clId="{88F4A99F-1031-D543-8412-FABDA225B4A4}" dt="2019-11-18T19:55:41.279" v="3913" actId="26606"/>
          <ac:cxnSpMkLst>
            <pc:docMk/>
            <pc:sldMk cId="3542801432" sldId="267"/>
            <ac:cxnSpMk id="104" creationId="{14C12901-9FCC-461E-A64A-89B4791235E9}"/>
          </ac:cxnSpMkLst>
        </pc:cxnChg>
        <pc:cxnChg chg="add del">
          <ac:chgData name="chloe-may southway" userId="4c0dc31c8ae8ceba" providerId="LiveId" clId="{88F4A99F-1031-D543-8412-FABDA225B4A4}" dt="2019-11-18T19:55:46.270" v="3915" actId="26606"/>
          <ac:cxnSpMkLst>
            <pc:docMk/>
            <pc:sldMk cId="3542801432" sldId="267"/>
            <ac:cxnSpMk id="110" creationId="{2924498D-E084-44BE-A196-CFCE35564350}"/>
          </ac:cxnSpMkLst>
        </pc:cxnChg>
        <pc:cxnChg chg="add del">
          <ac:chgData name="chloe-may southway" userId="4c0dc31c8ae8ceba" providerId="LiveId" clId="{88F4A99F-1031-D543-8412-FABDA225B4A4}" dt="2019-11-18T19:55:46.270" v="3915" actId="26606"/>
          <ac:cxnSpMkLst>
            <pc:docMk/>
            <pc:sldMk cId="3542801432" sldId="267"/>
            <ac:cxnSpMk id="111" creationId="{14C12901-9FCC-461E-A64A-89B4791235E9}"/>
          </ac:cxnSpMkLst>
        </pc:cxnChg>
        <pc:cxnChg chg="add">
          <ac:chgData name="chloe-may southway" userId="4c0dc31c8ae8ceba" providerId="LiveId" clId="{88F4A99F-1031-D543-8412-FABDA225B4A4}" dt="2019-11-18T19:55:46.324" v="3916" actId="26606"/>
          <ac:cxnSpMkLst>
            <pc:docMk/>
            <pc:sldMk cId="3542801432" sldId="267"/>
            <ac:cxnSpMk id="118" creationId="{2924498D-E084-44BE-A196-CFCE35564350}"/>
          </ac:cxnSpMkLst>
        </pc:cxnChg>
        <pc:cxnChg chg="add">
          <ac:chgData name="chloe-may southway" userId="4c0dc31c8ae8ceba" providerId="LiveId" clId="{88F4A99F-1031-D543-8412-FABDA225B4A4}" dt="2019-11-18T19:55:46.324" v="3916" actId="26606"/>
          <ac:cxnSpMkLst>
            <pc:docMk/>
            <pc:sldMk cId="3542801432" sldId="267"/>
            <ac:cxnSpMk id="119" creationId="{14C12901-9FCC-461E-A64A-89B4791235E9}"/>
          </ac:cxnSpMkLst>
        </pc:cxnChg>
        <pc:cxnChg chg="add">
          <ac:chgData name="chloe-may southway" userId="4c0dc31c8ae8ceba" providerId="LiveId" clId="{88F4A99F-1031-D543-8412-FABDA225B4A4}" dt="2019-11-18T19:55:46.324" v="3916" actId="26606"/>
          <ac:cxnSpMkLst>
            <pc:docMk/>
            <pc:sldMk cId="3542801432" sldId="267"/>
            <ac:cxnSpMk id="121" creationId="{9EC65442-F244-409C-BF44-C5D6472E810A}"/>
          </ac:cxnSpMkLst>
        </pc:cxnChg>
      </pc:sldChg>
      <pc:sldChg chg="addSp modSp add del">
        <pc:chgData name="chloe-may southway" userId="4c0dc31c8ae8ceba" providerId="LiveId" clId="{88F4A99F-1031-D543-8412-FABDA225B4A4}" dt="2019-11-18T20:05:03.184" v="4075" actId="2696"/>
        <pc:sldMkLst>
          <pc:docMk/>
          <pc:sldMk cId="2337621221" sldId="268"/>
        </pc:sldMkLst>
        <pc:spChg chg="mod">
          <ac:chgData name="chloe-may southway" userId="4c0dc31c8ae8ceba" providerId="LiveId" clId="{88F4A99F-1031-D543-8412-FABDA225B4A4}" dt="2019-11-18T20:03:19.365" v="3944" actId="20577"/>
          <ac:spMkLst>
            <pc:docMk/>
            <pc:sldMk cId="2337621221" sldId="268"/>
            <ac:spMk id="2" creationId="{10579107-9533-A643-86D1-5382F1F5EC97}"/>
          </ac:spMkLst>
        </pc:spChg>
        <pc:spChg chg="add mod">
          <ac:chgData name="chloe-may southway" userId="4c0dc31c8ae8ceba" providerId="LiveId" clId="{88F4A99F-1031-D543-8412-FABDA225B4A4}" dt="2019-11-18T20:05:02.026" v="4074" actId="20577"/>
          <ac:spMkLst>
            <pc:docMk/>
            <pc:sldMk cId="2337621221" sldId="268"/>
            <ac:spMk id="3" creationId="{2490FCA8-B617-1F49-A9B2-2B28629E6FE2}"/>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4.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C34C89-EC8C-40BF-9878-C0BF0E8CCF69}" type="doc">
      <dgm:prSet loTypeId="urn:microsoft.com/office/officeart/2005/8/layout/process5" loCatId="process" qsTypeId="urn:microsoft.com/office/officeart/2005/8/quickstyle/simple4" qsCatId="simple" csTypeId="urn:microsoft.com/office/officeart/2005/8/colors/colorful2" csCatId="colorful" phldr="1"/>
      <dgm:spPr/>
      <dgm:t>
        <a:bodyPr/>
        <a:lstStyle/>
        <a:p>
          <a:endParaRPr lang="en-US"/>
        </a:p>
      </dgm:t>
    </dgm:pt>
    <dgm:pt modelId="{28D22CCF-EE54-433A-A5EE-15B4CB74E778}">
      <dgm:prSet/>
      <dgm:spPr>
        <a:solidFill>
          <a:schemeClr val="accent1">
            <a:lumMod val="40000"/>
            <a:lumOff val="60000"/>
          </a:schemeClr>
        </a:solidFill>
        <a:ln>
          <a:solidFill>
            <a:schemeClr val="accent1">
              <a:lumMod val="40000"/>
              <a:lumOff val="60000"/>
            </a:schemeClr>
          </a:solidFill>
        </a:ln>
      </dgm:spPr>
      <dgm:t>
        <a:bodyPr/>
        <a:lstStyle/>
        <a:p>
          <a:pPr>
            <a:defRPr cap="all"/>
          </a:pPr>
          <a:r>
            <a:rPr lang="cy-GB" noProof="0" dirty="0"/>
            <a:t>Fy enw I yw Chloe-May Southway </a:t>
          </a:r>
        </a:p>
      </dgm:t>
    </dgm:pt>
    <dgm:pt modelId="{C68DEFA0-77CE-4690-8DF9-C7A07D3D1F8E}" type="parTrans" cxnId="{BD1D6AA9-950C-41A2-B511-1FD2D6F101DA}">
      <dgm:prSet/>
      <dgm:spPr/>
      <dgm:t>
        <a:bodyPr/>
        <a:lstStyle/>
        <a:p>
          <a:endParaRPr lang="en-US"/>
        </a:p>
      </dgm:t>
    </dgm:pt>
    <dgm:pt modelId="{659B1F81-934E-4F79-AA70-49BC0087DE08}" type="sibTrans" cxnId="{BD1D6AA9-950C-41A2-B511-1FD2D6F101DA}">
      <dgm:prSet/>
      <dgm:spPr>
        <a:solidFill>
          <a:schemeClr val="accent1">
            <a:lumMod val="40000"/>
            <a:lumOff val="60000"/>
          </a:schemeClr>
        </a:solidFill>
        <a:ln>
          <a:solidFill>
            <a:schemeClr val="accent1">
              <a:lumMod val="40000"/>
              <a:lumOff val="60000"/>
            </a:schemeClr>
          </a:solidFill>
        </a:ln>
      </dgm:spPr>
      <dgm:t>
        <a:bodyPr/>
        <a:lstStyle/>
        <a:p>
          <a:endParaRPr lang="en-US"/>
        </a:p>
      </dgm:t>
    </dgm:pt>
    <dgm:pt modelId="{46DA7820-5726-4617-9549-B92DC2BFEC4F}">
      <dgm:prSet/>
      <dgm:spPr>
        <a:solidFill>
          <a:schemeClr val="accent1">
            <a:lumMod val="60000"/>
            <a:lumOff val="40000"/>
          </a:schemeClr>
        </a:solidFill>
        <a:ln>
          <a:solidFill>
            <a:schemeClr val="accent1">
              <a:lumMod val="60000"/>
              <a:lumOff val="40000"/>
            </a:schemeClr>
          </a:solidFill>
        </a:ln>
      </dgm:spPr>
      <dgm:t>
        <a:bodyPr/>
        <a:lstStyle/>
        <a:p>
          <a:pPr>
            <a:defRPr cap="all"/>
          </a:pPr>
          <a:r>
            <a:rPr lang="en-US" dirty="0" err="1"/>
            <a:t>Rydw</a:t>
          </a:r>
          <a:r>
            <a:rPr lang="en-US" dirty="0"/>
            <a:t> I </a:t>
          </a:r>
          <a:r>
            <a:rPr lang="en-US" dirty="0" err="1"/>
            <a:t>yn</a:t>
          </a:r>
          <a:r>
            <a:rPr lang="en-US" dirty="0"/>
            <a:t> </a:t>
          </a:r>
          <a:r>
            <a:rPr lang="en-US" dirty="0" err="1"/>
            <a:t>astudio</a:t>
          </a:r>
          <a:r>
            <a:rPr lang="en-US" dirty="0"/>
            <a:t> </a:t>
          </a:r>
          <a:r>
            <a:rPr lang="en-US" dirty="0" err="1"/>
            <a:t>digwyddiadau</a:t>
          </a:r>
          <a:r>
            <a:rPr lang="en-US" dirty="0"/>
            <a:t> </a:t>
          </a:r>
        </a:p>
      </dgm:t>
    </dgm:pt>
    <dgm:pt modelId="{A319350C-0B4B-45A1-BF37-A5C5610416F5}" type="parTrans" cxnId="{CB50F274-97F6-4501-A09A-8CF71D41E823}">
      <dgm:prSet/>
      <dgm:spPr/>
      <dgm:t>
        <a:bodyPr/>
        <a:lstStyle/>
        <a:p>
          <a:endParaRPr lang="en-US"/>
        </a:p>
      </dgm:t>
    </dgm:pt>
    <dgm:pt modelId="{EFF4A314-1686-4A4B-8298-047E3168A169}" type="sibTrans" cxnId="{CB50F274-97F6-4501-A09A-8CF71D41E823}">
      <dgm:prSet/>
      <dgm:spPr>
        <a:solidFill>
          <a:schemeClr val="accent2">
            <a:lumMod val="60000"/>
            <a:lumOff val="40000"/>
          </a:schemeClr>
        </a:solidFill>
      </dgm:spPr>
      <dgm:t>
        <a:bodyPr/>
        <a:lstStyle/>
        <a:p>
          <a:endParaRPr lang="en-US"/>
        </a:p>
      </dgm:t>
    </dgm:pt>
    <dgm:pt modelId="{71125F79-963F-44E2-AB17-2C046ABE6135}">
      <dgm:prSet/>
      <dgm:spPr>
        <a:solidFill>
          <a:srgbClr val="CFC4E5"/>
        </a:solidFill>
      </dgm:spPr>
      <dgm:t>
        <a:bodyPr/>
        <a:lstStyle/>
        <a:p>
          <a:pPr>
            <a:defRPr cap="all"/>
          </a:pPr>
          <a:r>
            <a:rPr lang="cy-GB" noProof="0"/>
            <a:t>Pam dewisais I hun ?</a:t>
          </a:r>
        </a:p>
      </dgm:t>
    </dgm:pt>
    <dgm:pt modelId="{AC2823A1-30B5-4BCE-88C3-1A0E425F7D13}" type="parTrans" cxnId="{19427465-26C9-45DE-B843-11132F3B2BDD}">
      <dgm:prSet/>
      <dgm:spPr/>
      <dgm:t>
        <a:bodyPr/>
        <a:lstStyle/>
        <a:p>
          <a:endParaRPr lang="en-US"/>
        </a:p>
      </dgm:t>
    </dgm:pt>
    <dgm:pt modelId="{5961D0D3-BB50-47A0-A6C6-35720915D702}" type="sibTrans" cxnId="{19427465-26C9-45DE-B843-11132F3B2BDD}">
      <dgm:prSet/>
      <dgm:spPr>
        <a:solidFill>
          <a:schemeClr val="accent4">
            <a:lumMod val="40000"/>
            <a:lumOff val="60000"/>
          </a:schemeClr>
        </a:solidFill>
      </dgm:spPr>
      <dgm:t>
        <a:bodyPr/>
        <a:lstStyle/>
        <a:p>
          <a:endParaRPr lang="en-US"/>
        </a:p>
      </dgm:t>
    </dgm:pt>
    <dgm:pt modelId="{A16BCA46-1FB7-4530-9A83-E10C92FEB356}">
      <dgm:prSet/>
      <dgm:spPr>
        <a:solidFill>
          <a:schemeClr val="accent6">
            <a:lumMod val="60000"/>
            <a:lumOff val="40000"/>
          </a:schemeClr>
        </a:solidFill>
      </dgm:spPr>
      <dgm:t>
        <a:bodyPr/>
        <a:lstStyle/>
        <a:p>
          <a:pPr>
            <a:defRPr cap="all"/>
          </a:pPr>
          <a:r>
            <a:rPr lang="cy-GB" noProof="0"/>
            <a:t>Fy</a:t>
          </a:r>
          <a:r>
            <a:rPr lang="cy-GB" baseline="0" noProof="0"/>
            <a:t> nodau </a:t>
          </a:r>
          <a:r>
            <a:rPr lang="en-US" baseline="0"/>
            <a:t>and </a:t>
          </a:r>
          <a:r>
            <a:rPr lang="cy-GB" baseline="0" noProof="0"/>
            <a:t>amcanion</a:t>
          </a:r>
          <a:r>
            <a:rPr lang="en-US" baseline="0"/>
            <a:t> </a:t>
          </a:r>
          <a:endParaRPr lang="en-US"/>
        </a:p>
      </dgm:t>
    </dgm:pt>
    <dgm:pt modelId="{4AD54133-9EFB-4394-ABC3-275254FCFA56}" type="parTrans" cxnId="{764404D1-A9AA-477F-A2F0-5941264DBA67}">
      <dgm:prSet/>
      <dgm:spPr/>
      <dgm:t>
        <a:bodyPr/>
        <a:lstStyle/>
        <a:p>
          <a:endParaRPr lang="en-US"/>
        </a:p>
      </dgm:t>
    </dgm:pt>
    <dgm:pt modelId="{07543D28-C539-4C51-8864-24FED9C3ED72}" type="sibTrans" cxnId="{764404D1-A9AA-477F-A2F0-5941264DBA67}">
      <dgm:prSet/>
      <dgm:spPr/>
      <dgm:t>
        <a:bodyPr/>
        <a:lstStyle/>
        <a:p>
          <a:endParaRPr lang="en-US"/>
        </a:p>
      </dgm:t>
    </dgm:pt>
    <dgm:pt modelId="{0EB3A467-F2AD-7E4D-9A60-B920B2C642E8}">
      <dgm:prSet/>
      <dgm:spPr>
        <a:solidFill>
          <a:schemeClr val="accent4">
            <a:lumMod val="60000"/>
            <a:lumOff val="40000"/>
          </a:schemeClr>
        </a:solidFill>
      </dgm:spPr>
      <dgm:t>
        <a:bodyPr/>
        <a:lstStyle/>
        <a:p>
          <a:pPr>
            <a:defRPr cap="all"/>
          </a:pPr>
          <a:r>
            <a:rPr lang="cy-GB" noProof="0" dirty="0"/>
            <a:t>fy breiddwyd  </a:t>
          </a:r>
        </a:p>
      </dgm:t>
    </dgm:pt>
    <dgm:pt modelId="{559460B3-00EF-7146-8230-9730F2D1A64F}" type="parTrans" cxnId="{4D9C1FFE-67BA-E54D-95AE-473A62B16463}">
      <dgm:prSet/>
      <dgm:spPr/>
      <dgm:t>
        <a:bodyPr/>
        <a:lstStyle/>
        <a:p>
          <a:endParaRPr lang="en-GB"/>
        </a:p>
      </dgm:t>
    </dgm:pt>
    <dgm:pt modelId="{6D53993B-06CA-4347-B807-DC0D21703836}" type="sibTrans" cxnId="{4D9C1FFE-67BA-E54D-95AE-473A62B16463}">
      <dgm:prSet/>
      <dgm:spPr>
        <a:solidFill>
          <a:schemeClr val="accent6">
            <a:lumMod val="60000"/>
            <a:lumOff val="40000"/>
          </a:schemeClr>
        </a:solidFill>
      </dgm:spPr>
      <dgm:t>
        <a:bodyPr/>
        <a:lstStyle/>
        <a:p>
          <a:endParaRPr lang="en-GB"/>
        </a:p>
      </dgm:t>
    </dgm:pt>
    <dgm:pt modelId="{417828C9-750E-9246-AB27-5B0376FEB43F}" type="pres">
      <dgm:prSet presAssocID="{86C34C89-EC8C-40BF-9878-C0BF0E8CCF69}" presName="diagram" presStyleCnt="0">
        <dgm:presLayoutVars>
          <dgm:dir/>
          <dgm:resizeHandles val="exact"/>
        </dgm:presLayoutVars>
      </dgm:prSet>
      <dgm:spPr/>
    </dgm:pt>
    <dgm:pt modelId="{3AB4EF97-698C-DA4F-BC73-D13F086BD441}" type="pres">
      <dgm:prSet presAssocID="{28D22CCF-EE54-433A-A5EE-15B4CB74E778}" presName="node" presStyleLbl="node1" presStyleIdx="0" presStyleCnt="5">
        <dgm:presLayoutVars>
          <dgm:bulletEnabled val="1"/>
        </dgm:presLayoutVars>
      </dgm:prSet>
      <dgm:spPr/>
    </dgm:pt>
    <dgm:pt modelId="{226F2579-4158-B74B-974C-8B5EC1E315EF}" type="pres">
      <dgm:prSet presAssocID="{659B1F81-934E-4F79-AA70-49BC0087DE08}" presName="sibTrans" presStyleLbl="sibTrans2D1" presStyleIdx="0" presStyleCnt="4"/>
      <dgm:spPr/>
    </dgm:pt>
    <dgm:pt modelId="{5D52F1C5-88E7-7046-887F-58CF67DD3E45}" type="pres">
      <dgm:prSet presAssocID="{659B1F81-934E-4F79-AA70-49BC0087DE08}" presName="connectorText" presStyleLbl="sibTrans2D1" presStyleIdx="0" presStyleCnt="4"/>
      <dgm:spPr/>
    </dgm:pt>
    <dgm:pt modelId="{E234B5D0-FF02-4E43-B729-58A6A4048398}" type="pres">
      <dgm:prSet presAssocID="{46DA7820-5726-4617-9549-B92DC2BFEC4F}" presName="node" presStyleLbl="node1" presStyleIdx="1" presStyleCnt="5">
        <dgm:presLayoutVars>
          <dgm:bulletEnabled val="1"/>
        </dgm:presLayoutVars>
      </dgm:prSet>
      <dgm:spPr/>
    </dgm:pt>
    <dgm:pt modelId="{0BAC738F-CBD8-824D-BCAD-E6813F3D0E11}" type="pres">
      <dgm:prSet presAssocID="{EFF4A314-1686-4A4B-8298-047E3168A169}" presName="sibTrans" presStyleLbl="sibTrans2D1" presStyleIdx="1" presStyleCnt="4"/>
      <dgm:spPr/>
    </dgm:pt>
    <dgm:pt modelId="{38388E75-72E7-6E43-AD29-37CB736D9FCA}" type="pres">
      <dgm:prSet presAssocID="{EFF4A314-1686-4A4B-8298-047E3168A169}" presName="connectorText" presStyleLbl="sibTrans2D1" presStyleIdx="1" presStyleCnt="4"/>
      <dgm:spPr/>
    </dgm:pt>
    <dgm:pt modelId="{00A0F405-62E4-D84F-ABDA-89BF2D01C9F3}" type="pres">
      <dgm:prSet presAssocID="{71125F79-963F-44E2-AB17-2C046ABE6135}" presName="node" presStyleLbl="node1" presStyleIdx="2" presStyleCnt="5">
        <dgm:presLayoutVars>
          <dgm:bulletEnabled val="1"/>
        </dgm:presLayoutVars>
      </dgm:prSet>
      <dgm:spPr/>
    </dgm:pt>
    <dgm:pt modelId="{D41B570C-0565-E74C-B9DE-AEB79F0A313F}" type="pres">
      <dgm:prSet presAssocID="{5961D0D3-BB50-47A0-A6C6-35720915D702}" presName="sibTrans" presStyleLbl="sibTrans2D1" presStyleIdx="2" presStyleCnt="4"/>
      <dgm:spPr/>
    </dgm:pt>
    <dgm:pt modelId="{54B97728-5017-2140-9C42-5258A2F2842A}" type="pres">
      <dgm:prSet presAssocID="{5961D0D3-BB50-47A0-A6C6-35720915D702}" presName="connectorText" presStyleLbl="sibTrans2D1" presStyleIdx="2" presStyleCnt="4"/>
      <dgm:spPr/>
    </dgm:pt>
    <dgm:pt modelId="{F6B7CB4F-43E5-2544-A649-D335A67CA3A0}" type="pres">
      <dgm:prSet presAssocID="{0EB3A467-F2AD-7E4D-9A60-B920B2C642E8}" presName="node" presStyleLbl="node1" presStyleIdx="3" presStyleCnt="5">
        <dgm:presLayoutVars>
          <dgm:bulletEnabled val="1"/>
        </dgm:presLayoutVars>
      </dgm:prSet>
      <dgm:spPr/>
    </dgm:pt>
    <dgm:pt modelId="{A7EBE0AC-40DD-F84F-8A4A-C9F3777544D9}" type="pres">
      <dgm:prSet presAssocID="{6D53993B-06CA-4347-B807-DC0D21703836}" presName="sibTrans" presStyleLbl="sibTrans2D1" presStyleIdx="3" presStyleCnt="4"/>
      <dgm:spPr/>
    </dgm:pt>
    <dgm:pt modelId="{1283F475-55BC-9147-AA1F-FEBE4526FE53}" type="pres">
      <dgm:prSet presAssocID="{6D53993B-06CA-4347-B807-DC0D21703836}" presName="connectorText" presStyleLbl="sibTrans2D1" presStyleIdx="3" presStyleCnt="4"/>
      <dgm:spPr/>
    </dgm:pt>
    <dgm:pt modelId="{8A007444-142F-E547-85E5-79AD4E345B00}" type="pres">
      <dgm:prSet presAssocID="{A16BCA46-1FB7-4530-9A83-E10C92FEB356}" presName="node" presStyleLbl="node1" presStyleIdx="4" presStyleCnt="5">
        <dgm:presLayoutVars>
          <dgm:bulletEnabled val="1"/>
        </dgm:presLayoutVars>
      </dgm:prSet>
      <dgm:spPr/>
    </dgm:pt>
  </dgm:ptLst>
  <dgm:cxnLst>
    <dgm:cxn modelId="{5A577D14-F5E0-FF4C-8C42-18DDA089384C}" type="presOf" srcId="{0EB3A467-F2AD-7E4D-9A60-B920B2C642E8}" destId="{F6B7CB4F-43E5-2544-A649-D335A67CA3A0}" srcOrd="0" destOrd="0" presId="urn:microsoft.com/office/officeart/2005/8/layout/process5"/>
    <dgm:cxn modelId="{30115D15-5BA6-DC4F-8660-49F57E42E5FC}" type="presOf" srcId="{6D53993B-06CA-4347-B807-DC0D21703836}" destId="{A7EBE0AC-40DD-F84F-8A4A-C9F3777544D9}" srcOrd="0" destOrd="0" presId="urn:microsoft.com/office/officeart/2005/8/layout/process5"/>
    <dgm:cxn modelId="{8AA49522-32C4-B24F-B3DF-ECF45A04AC40}" type="presOf" srcId="{EFF4A314-1686-4A4B-8298-047E3168A169}" destId="{0BAC738F-CBD8-824D-BCAD-E6813F3D0E11}" srcOrd="0" destOrd="0" presId="urn:microsoft.com/office/officeart/2005/8/layout/process5"/>
    <dgm:cxn modelId="{461DAA3D-D140-714C-94D2-BCD3A2B3D910}" type="presOf" srcId="{28D22CCF-EE54-433A-A5EE-15B4CB74E778}" destId="{3AB4EF97-698C-DA4F-BC73-D13F086BD441}" srcOrd="0" destOrd="0" presId="urn:microsoft.com/office/officeart/2005/8/layout/process5"/>
    <dgm:cxn modelId="{7D7F6665-5889-A840-A96B-27CA35770016}" type="presOf" srcId="{86C34C89-EC8C-40BF-9878-C0BF0E8CCF69}" destId="{417828C9-750E-9246-AB27-5B0376FEB43F}" srcOrd="0" destOrd="0" presId="urn:microsoft.com/office/officeart/2005/8/layout/process5"/>
    <dgm:cxn modelId="{19427465-26C9-45DE-B843-11132F3B2BDD}" srcId="{86C34C89-EC8C-40BF-9878-C0BF0E8CCF69}" destId="{71125F79-963F-44E2-AB17-2C046ABE6135}" srcOrd="2" destOrd="0" parTransId="{AC2823A1-30B5-4BCE-88C3-1A0E425F7D13}" sibTransId="{5961D0D3-BB50-47A0-A6C6-35720915D702}"/>
    <dgm:cxn modelId="{B079926C-627D-D64B-855C-436B0F8A84CA}" type="presOf" srcId="{6D53993B-06CA-4347-B807-DC0D21703836}" destId="{1283F475-55BC-9147-AA1F-FEBE4526FE53}" srcOrd="1" destOrd="0" presId="urn:microsoft.com/office/officeart/2005/8/layout/process5"/>
    <dgm:cxn modelId="{CB50F274-97F6-4501-A09A-8CF71D41E823}" srcId="{86C34C89-EC8C-40BF-9878-C0BF0E8CCF69}" destId="{46DA7820-5726-4617-9549-B92DC2BFEC4F}" srcOrd="1" destOrd="0" parTransId="{A319350C-0B4B-45A1-BF37-A5C5610416F5}" sibTransId="{EFF4A314-1686-4A4B-8298-047E3168A169}"/>
    <dgm:cxn modelId="{F73BA97D-3656-B141-8E6A-CDB396E26EFA}" type="presOf" srcId="{659B1F81-934E-4F79-AA70-49BC0087DE08}" destId="{5D52F1C5-88E7-7046-887F-58CF67DD3E45}" srcOrd="1" destOrd="0" presId="urn:microsoft.com/office/officeart/2005/8/layout/process5"/>
    <dgm:cxn modelId="{96E8CA8C-8B00-0843-B812-AE715614C377}" type="presOf" srcId="{5961D0D3-BB50-47A0-A6C6-35720915D702}" destId="{D41B570C-0565-E74C-B9DE-AEB79F0A313F}" srcOrd="0" destOrd="0" presId="urn:microsoft.com/office/officeart/2005/8/layout/process5"/>
    <dgm:cxn modelId="{2CDBA394-1CDB-5A46-8478-A5F667DE8759}" type="presOf" srcId="{5961D0D3-BB50-47A0-A6C6-35720915D702}" destId="{54B97728-5017-2140-9C42-5258A2F2842A}" srcOrd="1" destOrd="0" presId="urn:microsoft.com/office/officeart/2005/8/layout/process5"/>
    <dgm:cxn modelId="{E663A095-A7B0-3D4A-BDD3-5560BE6DECDE}" type="presOf" srcId="{46DA7820-5726-4617-9549-B92DC2BFEC4F}" destId="{E234B5D0-FF02-4E43-B729-58A6A4048398}" srcOrd="0" destOrd="0" presId="urn:microsoft.com/office/officeart/2005/8/layout/process5"/>
    <dgm:cxn modelId="{99CB1397-BEB5-8441-84F4-26C8906E7C96}" type="presOf" srcId="{659B1F81-934E-4F79-AA70-49BC0087DE08}" destId="{226F2579-4158-B74B-974C-8B5EC1E315EF}" srcOrd="0" destOrd="0" presId="urn:microsoft.com/office/officeart/2005/8/layout/process5"/>
    <dgm:cxn modelId="{BD1D6AA9-950C-41A2-B511-1FD2D6F101DA}" srcId="{86C34C89-EC8C-40BF-9878-C0BF0E8CCF69}" destId="{28D22CCF-EE54-433A-A5EE-15B4CB74E778}" srcOrd="0" destOrd="0" parTransId="{C68DEFA0-77CE-4690-8DF9-C7A07D3D1F8E}" sibTransId="{659B1F81-934E-4F79-AA70-49BC0087DE08}"/>
    <dgm:cxn modelId="{9B484FB3-8BE5-C147-B45A-B7FA31860901}" type="presOf" srcId="{EFF4A314-1686-4A4B-8298-047E3168A169}" destId="{38388E75-72E7-6E43-AD29-37CB736D9FCA}" srcOrd="1" destOrd="0" presId="urn:microsoft.com/office/officeart/2005/8/layout/process5"/>
    <dgm:cxn modelId="{C78CFFBF-5112-CA43-A7C1-60456E65E166}" type="presOf" srcId="{71125F79-963F-44E2-AB17-2C046ABE6135}" destId="{00A0F405-62E4-D84F-ABDA-89BF2D01C9F3}" srcOrd="0" destOrd="0" presId="urn:microsoft.com/office/officeart/2005/8/layout/process5"/>
    <dgm:cxn modelId="{764404D1-A9AA-477F-A2F0-5941264DBA67}" srcId="{86C34C89-EC8C-40BF-9878-C0BF0E8CCF69}" destId="{A16BCA46-1FB7-4530-9A83-E10C92FEB356}" srcOrd="4" destOrd="0" parTransId="{4AD54133-9EFB-4394-ABC3-275254FCFA56}" sibTransId="{07543D28-C539-4C51-8864-24FED9C3ED72}"/>
    <dgm:cxn modelId="{8C568BEA-444C-F840-B114-7C6569C7566E}" type="presOf" srcId="{A16BCA46-1FB7-4530-9A83-E10C92FEB356}" destId="{8A007444-142F-E547-85E5-79AD4E345B00}" srcOrd="0" destOrd="0" presId="urn:microsoft.com/office/officeart/2005/8/layout/process5"/>
    <dgm:cxn modelId="{4D9C1FFE-67BA-E54D-95AE-473A62B16463}" srcId="{86C34C89-EC8C-40BF-9878-C0BF0E8CCF69}" destId="{0EB3A467-F2AD-7E4D-9A60-B920B2C642E8}" srcOrd="3" destOrd="0" parTransId="{559460B3-00EF-7146-8230-9730F2D1A64F}" sibTransId="{6D53993B-06CA-4347-B807-DC0D21703836}"/>
    <dgm:cxn modelId="{C6254499-3DCA-6845-A305-6D6C9BC219A5}" type="presParOf" srcId="{417828C9-750E-9246-AB27-5B0376FEB43F}" destId="{3AB4EF97-698C-DA4F-BC73-D13F086BD441}" srcOrd="0" destOrd="0" presId="urn:microsoft.com/office/officeart/2005/8/layout/process5"/>
    <dgm:cxn modelId="{6B9E9A28-79D0-064B-9D4C-963EAECFE4A1}" type="presParOf" srcId="{417828C9-750E-9246-AB27-5B0376FEB43F}" destId="{226F2579-4158-B74B-974C-8B5EC1E315EF}" srcOrd="1" destOrd="0" presId="urn:microsoft.com/office/officeart/2005/8/layout/process5"/>
    <dgm:cxn modelId="{9CB3E42F-B4FA-4E4F-8B65-3A6C7C9A9B5C}" type="presParOf" srcId="{226F2579-4158-B74B-974C-8B5EC1E315EF}" destId="{5D52F1C5-88E7-7046-887F-58CF67DD3E45}" srcOrd="0" destOrd="0" presId="urn:microsoft.com/office/officeart/2005/8/layout/process5"/>
    <dgm:cxn modelId="{9C999C16-08BD-0A40-9814-4316D56E88A6}" type="presParOf" srcId="{417828C9-750E-9246-AB27-5B0376FEB43F}" destId="{E234B5D0-FF02-4E43-B729-58A6A4048398}" srcOrd="2" destOrd="0" presId="urn:microsoft.com/office/officeart/2005/8/layout/process5"/>
    <dgm:cxn modelId="{86FF4113-FCCA-104B-AF61-64553E1C29CF}" type="presParOf" srcId="{417828C9-750E-9246-AB27-5B0376FEB43F}" destId="{0BAC738F-CBD8-824D-BCAD-E6813F3D0E11}" srcOrd="3" destOrd="0" presId="urn:microsoft.com/office/officeart/2005/8/layout/process5"/>
    <dgm:cxn modelId="{1A31510C-FC09-704A-8B48-6D92BD57DCE4}" type="presParOf" srcId="{0BAC738F-CBD8-824D-BCAD-E6813F3D0E11}" destId="{38388E75-72E7-6E43-AD29-37CB736D9FCA}" srcOrd="0" destOrd="0" presId="urn:microsoft.com/office/officeart/2005/8/layout/process5"/>
    <dgm:cxn modelId="{CE60D9CD-8215-E442-91EE-B65B07042717}" type="presParOf" srcId="{417828C9-750E-9246-AB27-5B0376FEB43F}" destId="{00A0F405-62E4-D84F-ABDA-89BF2D01C9F3}" srcOrd="4" destOrd="0" presId="urn:microsoft.com/office/officeart/2005/8/layout/process5"/>
    <dgm:cxn modelId="{840E6259-69A7-D94A-A025-C323D274F933}" type="presParOf" srcId="{417828C9-750E-9246-AB27-5B0376FEB43F}" destId="{D41B570C-0565-E74C-B9DE-AEB79F0A313F}" srcOrd="5" destOrd="0" presId="urn:microsoft.com/office/officeart/2005/8/layout/process5"/>
    <dgm:cxn modelId="{A711E30E-E6B6-3C46-B138-674750A7A953}" type="presParOf" srcId="{D41B570C-0565-E74C-B9DE-AEB79F0A313F}" destId="{54B97728-5017-2140-9C42-5258A2F2842A}" srcOrd="0" destOrd="0" presId="urn:microsoft.com/office/officeart/2005/8/layout/process5"/>
    <dgm:cxn modelId="{BBAB860C-634A-CD4E-B51D-A55B5B5E550B}" type="presParOf" srcId="{417828C9-750E-9246-AB27-5B0376FEB43F}" destId="{F6B7CB4F-43E5-2544-A649-D335A67CA3A0}" srcOrd="6" destOrd="0" presId="urn:microsoft.com/office/officeart/2005/8/layout/process5"/>
    <dgm:cxn modelId="{BFE5C74F-753A-DA4D-BCC5-59BE41AE0C55}" type="presParOf" srcId="{417828C9-750E-9246-AB27-5B0376FEB43F}" destId="{A7EBE0AC-40DD-F84F-8A4A-C9F3777544D9}" srcOrd="7" destOrd="0" presId="urn:microsoft.com/office/officeart/2005/8/layout/process5"/>
    <dgm:cxn modelId="{DFECBCB9-A4D3-124F-8404-33C1917A8E70}" type="presParOf" srcId="{A7EBE0AC-40DD-F84F-8A4A-C9F3777544D9}" destId="{1283F475-55BC-9147-AA1F-FEBE4526FE53}" srcOrd="0" destOrd="0" presId="urn:microsoft.com/office/officeart/2005/8/layout/process5"/>
    <dgm:cxn modelId="{9368DFFF-CD7F-564D-9377-ECEE3C808447}" type="presParOf" srcId="{417828C9-750E-9246-AB27-5B0376FEB43F}" destId="{8A007444-142F-E547-85E5-79AD4E345B00}"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685003-2DEC-8C48-B5A1-829981DC334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46F31087-2957-F344-9AD5-048B954C6B0C}">
      <dgm:prSet/>
      <dgm:spPr>
        <a:solidFill>
          <a:schemeClr val="accent1">
            <a:lumMod val="40000"/>
            <a:lumOff val="60000"/>
          </a:schemeClr>
        </a:solidFill>
      </dgm:spPr>
      <dgm:t>
        <a:bodyPr/>
        <a:lstStyle/>
        <a:p>
          <a:r>
            <a:rPr lang="en-US"/>
            <a:t>Mae’r sector yn cynyddu yn gyflym </a:t>
          </a:r>
          <a:endParaRPr lang="en-GB"/>
        </a:p>
      </dgm:t>
    </dgm:pt>
    <dgm:pt modelId="{657D915C-535B-F443-9C46-C96188774E85}" type="parTrans" cxnId="{F62CFCB2-269D-CB48-AEE4-B23D1E3C8BF2}">
      <dgm:prSet/>
      <dgm:spPr/>
      <dgm:t>
        <a:bodyPr/>
        <a:lstStyle/>
        <a:p>
          <a:endParaRPr lang="en-GB"/>
        </a:p>
      </dgm:t>
    </dgm:pt>
    <dgm:pt modelId="{A83D23C8-E9D7-8F47-A64E-8BC2FF8D7FB2}" type="sibTrans" cxnId="{F62CFCB2-269D-CB48-AEE4-B23D1E3C8BF2}">
      <dgm:prSet/>
      <dgm:spPr/>
      <dgm:t>
        <a:bodyPr/>
        <a:lstStyle/>
        <a:p>
          <a:endParaRPr lang="en-GB"/>
        </a:p>
      </dgm:t>
    </dgm:pt>
    <dgm:pt modelId="{38F6D653-D73F-0044-BB8F-E943F616EE86}">
      <dgm:prSet/>
      <dgm:spPr>
        <a:solidFill>
          <a:schemeClr val="accent1">
            <a:lumMod val="60000"/>
            <a:lumOff val="40000"/>
          </a:schemeClr>
        </a:solidFill>
      </dgm:spPr>
      <dgm:t>
        <a:bodyPr/>
        <a:lstStyle/>
        <a:p>
          <a:r>
            <a:rPr lang="en-US"/>
            <a:t>Dros 85m mynychwyr </a:t>
          </a:r>
          <a:endParaRPr lang="en-GB"/>
        </a:p>
      </dgm:t>
    </dgm:pt>
    <dgm:pt modelId="{12B45FFE-C681-F349-A70F-70123C984924}" type="parTrans" cxnId="{078F51B3-33E3-1745-A2AC-58260960453B}">
      <dgm:prSet/>
      <dgm:spPr/>
      <dgm:t>
        <a:bodyPr/>
        <a:lstStyle/>
        <a:p>
          <a:endParaRPr lang="en-GB"/>
        </a:p>
      </dgm:t>
    </dgm:pt>
    <dgm:pt modelId="{781D3ECC-D718-8E4F-9254-E01526E0D914}" type="sibTrans" cxnId="{078F51B3-33E3-1745-A2AC-58260960453B}">
      <dgm:prSet/>
      <dgm:spPr/>
      <dgm:t>
        <a:bodyPr/>
        <a:lstStyle/>
        <a:p>
          <a:endParaRPr lang="en-GB"/>
        </a:p>
      </dgm:t>
    </dgm:pt>
    <dgm:pt modelId="{828D479D-C09B-454E-8A3B-405012BE565F}">
      <dgm:prSet/>
      <dgm:spPr>
        <a:solidFill>
          <a:schemeClr val="accent5">
            <a:lumMod val="60000"/>
            <a:lumOff val="40000"/>
          </a:schemeClr>
        </a:solidFill>
      </dgm:spPr>
      <dgm:t>
        <a:bodyPr/>
        <a:lstStyle/>
        <a:p>
          <a:r>
            <a:rPr lang="en-US" dirty="0" err="1"/>
            <a:t>Gwerth</a:t>
          </a:r>
          <a:r>
            <a:rPr lang="en-US" dirty="0"/>
            <a:t> y sector </a:t>
          </a:r>
          <a:r>
            <a:rPr lang="en-US" dirty="0" err="1"/>
            <a:t>yn</a:t>
          </a:r>
          <a:r>
            <a:rPr lang="en-US" dirty="0"/>
            <a:t> £42.3bm (</a:t>
          </a:r>
          <a:r>
            <a:rPr lang="en-US" dirty="0" err="1"/>
            <a:t>bvep</a:t>
          </a:r>
          <a:endParaRPr lang="en-GB" dirty="0"/>
        </a:p>
      </dgm:t>
    </dgm:pt>
    <dgm:pt modelId="{9FDE8C68-6BB9-BF40-BB41-3EFC20D7257C}" type="parTrans" cxnId="{6DE523A3-E683-574D-AB87-86F4F98A534C}">
      <dgm:prSet/>
      <dgm:spPr/>
      <dgm:t>
        <a:bodyPr/>
        <a:lstStyle/>
        <a:p>
          <a:endParaRPr lang="en-GB"/>
        </a:p>
      </dgm:t>
    </dgm:pt>
    <dgm:pt modelId="{9685D93B-5ABE-0542-BCFB-067B0AC343FE}" type="sibTrans" cxnId="{6DE523A3-E683-574D-AB87-86F4F98A534C}">
      <dgm:prSet/>
      <dgm:spPr/>
      <dgm:t>
        <a:bodyPr/>
        <a:lstStyle/>
        <a:p>
          <a:endParaRPr lang="en-GB"/>
        </a:p>
      </dgm:t>
    </dgm:pt>
    <dgm:pt modelId="{95A1306B-E551-1744-B871-144EDBB443E2}">
      <dgm:prSet/>
      <dgm:spPr/>
      <dgm:t>
        <a:bodyPr/>
        <a:lstStyle/>
        <a:p>
          <a:r>
            <a:rPr lang="en-US" dirty="0" err="1"/>
            <a:t>Mae’r</a:t>
          </a:r>
          <a:r>
            <a:rPr lang="en-US" dirty="0"/>
            <a:t> sector </a:t>
          </a:r>
          <a:r>
            <a:rPr lang="en-US" dirty="0" err="1"/>
            <a:t>fwyaf</a:t>
          </a:r>
          <a:r>
            <a:rPr lang="en-US" dirty="0"/>
            <a:t> </a:t>
          </a:r>
          <a:r>
            <a:rPr lang="en-US" dirty="0" err="1"/>
            <a:t>yn</a:t>
          </a:r>
          <a:r>
            <a:rPr lang="en-US" dirty="0"/>
            <a:t> y </a:t>
          </a:r>
          <a:r>
            <a:rPr lang="en-US" dirty="0" err="1"/>
            <a:t>byd</a:t>
          </a:r>
          <a:r>
            <a:rPr lang="en-US" dirty="0"/>
            <a:t> </a:t>
          </a:r>
          <a:r>
            <a:rPr lang="en-US" dirty="0" err="1"/>
            <a:t>digwyddiadau</a:t>
          </a:r>
          <a:r>
            <a:rPr lang="en-US" dirty="0"/>
            <a:t> </a:t>
          </a:r>
          <a:r>
            <a:rPr lang="en-US" dirty="0" err="1"/>
            <a:t>yw</a:t>
          </a:r>
          <a:r>
            <a:rPr lang="en-US" dirty="0"/>
            <a:t> </a:t>
          </a:r>
          <a:r>
            <a:rPr lang="en-US" dirty="0" err="1"/>
            <a:t>Cynadleddau</a:t>
          </a:r>
          <a:r>
            <a:rPr lang="en-US" dirty="0"/>
            <a:t> a </a:t>
          </a:r>
          <a:r>
            <a:rPr lang="en-US" dirty="0" err="1"/>
            <a:t>chyfarfodydd</a:t>
          </a:r>
          <a:r>
            <a:rPr lang="en-US" dirty="0"/>
            <a:t> - £ 19.9bn (bvep,2016) </a:t>
          </a:r>
          <a:endParaRPr lang="en-GB" dirty="0"/>
        </a:p>
      </dgm:t>
    </dgm:pt>
    <dgm:pt modelId="{2D938609-0E52-DA40-8969-5695ACBF23F7}" type="parTrans" cxnId="{03848B08-CCA2-C745-A86E-B42C5C5A69B9}">
      <dgm:prSet/>
      <dgm:spPr/>
      <dgm:t>
        <a:bodyPr/>
        <a:lstStyle/>
        <a:p>
          <a:endParaRPr lang="en-GB"/>
        </a:p>
      </dgm:t>
    </dgm:pt>
    <dgm:pt modelId="{CBF64707-CB9A-064C-A734-583920B889A1}" type="sibTrans" cxnId="{03848B08-CCA2-C745-A86E-B42C5C5A69B9}">
      <dgm:prSet/>
      <dgm:spPr/>
      <dgm:t>
        <a:bodyPr/>
        <a:lstStyle/>
        <a:p>
          <a:endParaRPr lang="en-GB"/>
        </a:p>
      </dgm:t>
    </dgm:pt>
    <dgm:pt modelId="{2352E30D-B0CD-D94D-9A59-6540C159CEA4}" type="pres">
      <dgm:prSet presAssocID="{CB685003-2DEC-8C48-B5A1-829981DC334D}" presName="diagram" presStyleCnt="0">
        <dgm:presLayoutVars>
          <dgm:dir/>
          <dgm:resizeHandles val="exact"/>
        </dgm:presLayoutVars>
      </dgm:prSet>
      <dgm:spPr/>
    </dgm:pt>
    <dgm:pt modelId="{7E91AC1F-3CB3-3D45-93A4-6FE5178C4352}" type="pres">
      <dgm:prSet presAssocID="{46F31087-2957-F344-9AD5-048B954C6B0C}" presName="node" presStyleLbl="node1" presStyleIdx="0" presStyleCnt="4">
        <dgm:presLayoutVars>
          <dgm:bulletEnabled val="1"/>
        </dgm:presLayoutVars>
      </dgm:prSet>
      <dgm:spPr/>
    </dgm:pt>
    <dgm:pt modelId="{C4009D2E-8DA1-9E48-B066-B583229D75ED}" type="pres">
      <dgm:prSet presAssocID="{A83D23C8-E9D7-8F47-A64E-8BC2FF8D7FB2}" presName="sibTrans" presStyleCnt="0"/>
      <dgm:spPr/>
    </dgm:pt>
    <dgm:pt modelId="{625B473B-0D5A-D04D-A6BF-5EB69ED1D18B}" type="pres">
      <dgm:prSet presAssocID="{38F6D653-D73F-0044-BB8F-E943F616EE86}" presName="node" presStyleLbl="node1" presStyleIdx="1" presStyleCnt="4">
        <dgm:presLayoutVars>
          <dgm:bulletEnabled val="1"/>
        </dgm:presLayoutVars>
      </dgm:prSet>
      <dgm:spPr/>
    </dgm:pt>
    <dgm:pt modelId="{D96F7FD7-663E-774A-BDA0-217E94ED7F1E}" type="pres">
      <dgm:prSet presAssocID="{781D3ECC-D718-8E4F-9254-E01526E0D914}" presName="sibTrans" presStyleCnt="0"/>
      <dgm:spPr/>
    </dgm:pt>
    <dgm:pt modelId="{0F46A21B-5B4E-5647-9249-00BF475B471B}" type="pres">
      <dgm:prSet presAssocID="{828D479D-C09B-454E-8A3B-405012BE565F}" presName="node" presStyleLbl="node1" presStyleIdx="2" presStyleCnt="4">
        <dgm:presLayoutVars>
          <dgm:bulletEnabled val="1"/>
        </dgm:presLayoutVars>
      </dgm:prSet>
      <dgm:spPr/>
    </dgm:pt>
    <dgm:pt modelId="{08334001-560E-864D-901F-D4F8DD83DAD0}" type="pres">
      <dgm:prSet presAssocID="{9685D93B-5ABE-0542-BCFB-067B0AC343FE}" presName="sibTrans" presStyleCnt="0"/>
      <dgm:spPr/>
    </dgm:pt>
    <dgm:pt modelId="{F429C216-6BF9-FB4F-981B-A14FE112BC91}" type="pres">
      <dgm:prSet presAssocID="{95A1306B-E551-1744-B871-144EDBB443E2}" presName="node" presStyleLbl="node1" presStyleIdx="3" presStyleCnt="4">
        <dgm:presLayoutVars>
          <dgm:bulletEnabled val="1"/>
        </dgm:presLayoutVars>
      </dgm:prSet>
      <dgm:spPr/>
    </dgm:pt>
  </dgm:ptLst>
  <dgm:cxnLst>
    <dgm:cxn modelId="{03848B08-CCA2-C745-A86E-B42C5C5A69B9}" srcId="{CB685003-2DEC-8C48-B5A1-829981DC334D}" destId="{95A1306B-E551-1744-B871-144EDBB443E2}" srcOrd="3" destOrd="0" parTransId="{2D938609-0E52-DA40-8969-5695ACBF23F7}" sibTransId="{CBF64707-CB9A-064C-A734-583920B889A1}"/>
    <dgm:cxn modelId="{6AD95E5C-86CA-184B-A805-33632DE25D04}" type="presOf" srcId="{95A1306B-E551-1744-B871-144EDBB443E2}" destId="{F429C216-6BF9-FB4F-981B-A14FE112BC91}" srcOrd="0" destOrd="0" presId="urn:microsoft.com/office/officeart/2005/8/layout/default"/>
    <dgm:cxn modelId="{389F0061-9403-3844-AA52-BC295E8C4F10}" type="presOf" srcId="{46F31087-2957-F344-9AD5-048B954C6B0C}" destId="{7E91AC1F-3CB3-3D45-93A4-6FE5178C4352}" srcOrd="0" destOrd="0" presId="urn:microsoft.com/office/officeart/2005/8/layout/default"/>
    <dgm:cxn modelId="{C251CD61-1813-4B41-B30E-FAD70F002D5C}" type="presOf" srcId="{38F6D653-D73F-0044-BB8F-E943F616EE86}" destId="{625B473B-0D5A-D04D-A6BF-5EB69ED1D18B}" srcOrd="0" destOrd="0" presId="urn:microsoft.com/office/officeart/2005/8/layout/default"/>
    <dgm:cxn modelId="{F084FD8E-E37A-3C46-AC66-38D3295B58C6}" type="presOf" srcId="{CB685003-2DEC-8C48-B5A1-829981DC334D}" destId="{2352E30D-B0CD-D94D-9A59-6540C159CEA4}" srcOrd="0" destOrd="0" presId="urn:microsoft.com/office/officeart/2005/8/layout/default"/>
    <dgm:cxn modelId="{6DE523A3-E683-574D-AB87-86F4F98A534C}" srcId="{CB685003-2DEC-8C48-B5A1-829981DC334D}" destId="{828D479D-C09B-454E-8A3B-405012BE565F}" srcOrd="2" destOrd="0" parTransId="{9FDE8C68-6BB9-BF40-BB41-3EFC20D7257C}" sibTransId="{9685D93B-5ABE-0542-BCFB-067B0AC343FE}"/>
    <dgm:cxn modelId="{866C39B2-6CC9-B445-BA1D-D4AD2D85BF7A}" type="presOf" srcId="{828D479D-C09B-454E-8A3B-405012BE565F}" destId="{0F46A21B-5B4E-5647-9249-00BF475B471B}" srcOrd="0" destOrd="0" presId="urn:microsoft.com/office/officeart/2005/8/layout/default"/>
    <dgm:cxn modelId="{F62CFCB2-269D-CB48-AEE4-B23D1E3C8BF2}" srcId="{CB685003-2DEC-8C48-B5A1-829981DC334D}" destId="{46F31087-2957-F344-9AD5-048B954C6B0C}" srcOrd="0" destOrd="0" parTransId="{657D915C-535B-F443-9C46-C96188774E85}" sibTransId="{A83D23C8-E9D7-8F47-A64E-8BC2FF8D7FB2}"/>
    <dgm:cxn modelId="{078F51B3-33E3-1745-A2AC-58260960453B}" srcId="{CB685003-2DEC-8C48-B5A1-829981DC334D}" destId="{38F6D653-D73F-0044-BB8F-E943F616EE86}" srcOrd="1" destOrd="0" parTransId="{12B45FFE-C681-F349-A70F-70123C984924}" sibTransId="{781D3ECC-D718-8E4F-9254-E01526E0D914}"/>
    <dgm:cxn modelId="{9103C86D-28DF-0F41-AFF7-C782B5504EF5}" type="presParOf" srcId="{2352E30D-B0CD-D94D-9A59-6540C159CEA4}" destId="{7E91AC1F-3CB3-3D45-93A4-6FE5178C4352}" srcOrd="0" destOrd="0" presId="urn:microsoft.com/office/officeart/2005/8/layout/default"/>
    <dgm:cxn modelId="{11EC9937-CE64-994B-A6C0-5CD236D4CD96}" type="presParOf" srcId="{2352E30D-B0CD-D94D-9A59-6540C159CEA4}" destId="{C4009D2E-8DA1-9E48-B066-B583229D75ED}" srcOrd="1" destOrd="0" presId="urn:microsoft.com/office/officeart/2005/8/layout/default"/>
    <dgm:cxn modelId="{6C566F1A-46F5-A949-BE0A-CF2CD723A213}" type="presParOf" srcId="{2352E30D-B0CD-D94D-9A59-6540C159CEA4}" destId="{625B473B-0D5A-D04D-A6BF-5EB69ED1D18B}" srcOrd="2" destOrd="0" presId="urn:microsoft.com/office/officeart/2005/8/layout/default"/>
    <dgm:cxn modelId="{103D276C-0F34-B948-8307-C4A60D8C16EE}" type="presParOf" srcId="{2352E30D-B0CD-D94D-9A59-6540C159CEA4}" destId="{D96F7FD7-663E-774A-BDA0-217E94ED7F1E}" srcOrd="3" destOrd="0" presId="urn:microsoft.com/office/officeart/2005/8/layout/default"/>
    <dgm:cxn modelId="{901EA43A-9E45-B142-A095-4F463DFD3BEC}" type="presParOf" srcId="{2352E30D-B0CD-D94D-9A59-6540C159CEA4}" destId="{0F46A21B-5B4E-5647-9249-00BF475B471B}" srcOrd="4" destOrd="0" presId="urn:microsoft.com/office/officeart/2005/8/layout/default"/>
    <dgm:cxn modelId="{DFFDD5AE-1E68-EE47-B1BD-3C13EC40276B}" type="presParOf" srcId="{2352E30D-B0CD-D94D-9A59-6540C159CEA4}" destId="{08334001-560E-864D-901F-D4F8DD83DAD0}" srcOrd="5" destOrd="0" presId="urn:microsoft.com/office/officeart/2005/8/layout/default"/>
    <dgm:cxn modelId="{EFB134AF-55C2-FE4A-99E8-5922E79CEED1}" type="presParOf" srcId="{2352E30D-B0CD-D94D-9A59-6540C159CEA4}" destId="{F429C216-6BF9-FB4F-981B-A14FE112BC9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1A5689-267C-4BEB-A63C-B3728B98AF96}"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4ECD301C-DC5E-45D0-9386-E0D3BECDAE4F}">
      <dgm:prSet/>
      <dgm:spPr/>
      <dgm:t>
        <a:bodyPr/>
        <a:lstStyle/>
        <a:p>
          <a:pPr>
            <a:lnSpc>
              <a:spcPct val="100000"/>
            </a:lnSpc>
          </a:pPr>
          <a:r>
            <a:rPr lang="cy-GB" noProof="0"/>
            <a:t>Agweddau gyrfa</a:t>
          </a:r>
          <a:endParaRPr lang="en-US" noProof="0"/>
        </a:p>
      </dgm:t>
    </dgm:pt>
    <dgm:pt modelId="{7B423C84-0C24-4EC6-B6D6-D86125DF9FEE}" type="parTrans" cxnId="{DCE9853D-7050-42BD-8445-C646DC2AEE37}">
      <dgm:prSet/>
      <dgm:spPr/>
      <dgm:t>
        <a:bodyPr/>
        <a:lstStyle/>
        <a:p>
          <a:endParaRPr lang="en-US"/>
        </a:p>
      </dgm:t>
    </dgm:pt>
    <dgm:pt modelId="{42C720DA-178D-4968-9735-CF3820CB352A}" type="sibTrans" cxnId="{DCE9853D-7050-42BD-8445-C646DC2AEE37}">
      <dgm:prSet/>
      <dgm:spPr/>
      <dgm:t>
        <a:bodyPr/>
        <a:lstStyle/>
        <a:p>
          <a:endParaRPr lang="en-US"/>
        </a:p>
      </dgm:t>
    </dgm:pt>
    <dgm:pt modelId="{20F349C2-C8C6-4736-B4F1-E7D17A62E38E}">
      <dgm:prSet/>
      <dgm:spPr/>
      <dgm:t>
        <a:bodyPr/>
        <a:lstStyle/>
        <a:p>
          <a:pPr>
            <a:lnSpc>
              <a:spcPct val="100000"/>
            </a:lnSpc>
          </a:pPr>
          <a:r>
            <a:rPr lang="cy-GB" noProof="0"/>
            <a:t>cysylltiadau rhwydwaith diwydiant</a:t>
          </a:r>
          <a:endParaRPr lang="en-US" noProof="0"/>
        </a:p>
      </dgm:t>
    </dgm:pt>
    <dgm:pt modelId="{AB1BA96B-3055-4719-85E4-52ACD44200F9}" type="parTrans" cxnId="{DC5B2172-5A01-4569-A3F0-4EECBD42F611}">
      <dgm:prSet/>
      <dgm:spPr/>
      <dgm:t>
        <a:bodyPr/>
        <a:lstStyle/>
        <a:p>
          <a:endParaRPr lang="en-US"/>
        </a:p>
      </dgm:t>
    </dgm:pt>
    <dgm:pt modelId="{5F809DC5-1487-47FB-8B2E-D91955923D55}" type="sibTrans" cxnId="{DC5B2172-5A01-4569-A3F0-4EECBD42F611}">
      <dgm:prSet/>
      <dgm:spPr/>
      <dgm:t>
        <a:bodyPr/>
        <a:lstStyle/>
        <a:p>
          <a:endParaRPr lang="en-US"/>
        </a:p>
      </dgm:t>
    </dgm:pt>
    <dgm:pt modelId="{AAF3B779-A3DE-46CE-B756-F218C9A47E50}">
      <dgm:prSet/>
      <dgm:spPr/>
      <dgm:t>
        <a:bodyPr/>
        <a:lstStyle/>
        <a:p>
          <a:pPr>
            <a:lnSpc>
              <a:spcPct val="100000"/>
            </a:lnSpc>
          </a:pPr>
          <a:r>
            <a:rPr lang="en-GB" noProof="0"/>
            <a:t>cael blas ar y byd go iawn</a:t>
          </a:r>
          <a:endParaRPr lang="en-US" noProof="0"/>
        </a:p>
      </dgm:t>
    </dgm:pt>
    <dgm:pt modelId="{FC96DA11-5AF1-44BD-9890-FDB6D63EBC2F}" type="parTrans" cxnId="{0459EE98-57FB-4538-A835-A8A7DB4A5F7F}">
      <dgm:prSet/>
      <dgm:spPr/>
      <dgm:t>
        <a:bodyPr/>
        <a:lstStyle/>
        <a:p>
          <a:endParaRPr lang="en-US"/>
        </a:p>
      </dgm:t>
    </dgm:pt>
    <dgm:pt modelId="{6E14C98B-6FD5-4981-8885-62AB07D8183D}" type="sibTrans" cxnId="{0459EE98-57FB-4538-A835-A8A7DB4A5F7F}">
      <dgm:prSet/>
      <dgm:spPr/>
      <dgm:t>
        <a:bodyPr/>
        <a:lstStyle/>
        <a:p>
          <a:endParaRPr lang="en-US"/>
        </a:p>
      </dgm:t>
    </dgm:pt>
    <dgm:pt modelId="{936D8DB8-4C24-4EF9-8C34-0C5CB493909B}">
      <dgm:prSet/>
      <dgm:spPr/>
      <dgm:t>
        <a:bodyPr/>
        <a:lstStyle/>
        <a:p>
          <a:pPr>
            <a:lnSpc>
              <a:spcPct val="100000"/>
            </a:lnSpc>
          </a:pPr>
          <a:r>
            <a:rPr lang="en-GB" noProof="0"/>
            <a:t>rhoi theori ar waith</a:t>
          </a:r>
          <a:endParaRPr lang="en-US" noProof="0"/>
        </a:p>
      </dgm:t>
    </dgm:pt>
    <dgm:pt modelId="{70CA32AB-C7A0-4573-A972-E24230A1F15A}" type="parTrans" cxnId="{161FD158-314F-43AE-81CB-0B85B503C81F}">
      <dgm:prSet/>
      <dgm:spPr/>
      <dgm:t>
        <a:bodyPr/>
        <a:lstStyle/>
        <a:p>
          <a:endParaRPr lang="en-US"/>
        </a:p>
      </dgm:t>
    </dgm:pt>
    <dgm:pt modelId="{89B0DDB7-3A65-4D24-ACA6-BEEF5EDD6079}" type="sibTrans" cxnId="{161FD158-314F-43AE-81CB-0B85B503C81F}">
      <dgm:prSet/>
      <dgm:spPr/>
      <dgm:t>
        <a:bodyPr/>
        <a:lstStyle/>
        <a:p>
          <a:endParaRPr lang="en-US"/>
        </a:p>
      </dgm:t>
    </dgm:pt>
    <dgm:pt modelId="{22792C3D-EE8C-4296-8211-ACD4EE226130}">
      <dgm:prSet/>
      <dgm:spPr/>
      <dgm:t>
        <a:bodyPr/>
        <a:lstStyle/>
        <a:p>
          <a:pPr>
            <a:lnSpc>
              <a:spcPct val="100000"/>
            </a:lnSpc>
          </a:pPr>
          <a:r>
            <a:rPr lang="en-GB" noProof="0"/>
            <a:t>perfformiad academaidd newydd a gwell</a:t>
          </a:r>
          <a:endParaRPr lang="en-US" noProof="0"/>
        </a:p>
      </dgm:t>
    </dgm:pt>
    <dgm:pt modelId="{59C47CAC-260F-4D60-980E-F9A055C7497B}" type="parTrans" cxnId="{B5CCE268-9235-4C62-964E-522C79AE3DDD}">
      <dgm:prSet/>
      <dgm:spPr/>
      <dgm:t>
        <a:bodyPr/>
        <a:lstStyle/>
        <a:p>
          <a:endParaRPr lang="en-US"/>
        </a:p>
      </dgm:t>
    </dgm:pt>
    <dgm:pt modelId="{9EF282C3-55A8-417B-9C12-5ED89892929B}" type="sibTrans" cxnId="{B5CCE268-9235-4C62-964E-522C79AE3DDD}">
      <dgm:prSet/>
      <dgm:spPr/>
      <dgm:t>
        <a:bodyPr/>
        <a:lstStyle/>
        <a:p>
          <a:endParaRPr lang="en-US"/>
        </a:p>
      </dgm:t>
    </dgm:pt>
    <dgm:pt modelId="{EEF3DA96-3C9B-47C7-A80B-9AB6DB1FC250}" type="pres">
      <dgm:prSet presAssocID="{451A5689-267C-4BEB-A63C-B3728B98AF96}" presName="root" presStyleCnt="0">
        <dgm:presLayoutVars>
          <dgm:dir/>
          <dgm:resizeHandles val="exact"/>
        </dgm:presLayoutVars>
      </dgm:prSet>
      <dgm:spPr/>
    </dgm:pt>
    <dgm:pt modelId="{E0C95F71-F53C-4DA4-9743-0D2ABA1801A6}" type="pres">
      <dgm:prSet presAssocID="{4ECD301C-DC5E-45D0-9386-E0D3BECDAE4F}" presName="compNode" presStyleCnt="0"/>
      <dgm:spPr/>
    </dgm:pt>
    <dgm:pt modelId="{4FB4D2CB-5DAB-45BF-B3BE-C025967463B9}" type="pres">
      <dgm:prSet presAssocID="{4ECD301C-DC5E-45D0-9386-E0D3BECDAE4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lue"/>
        </a:ext>
      </dgm:extLst>
    </dgm:pt>
    <dgm:pt modelId="{8E977129-5DE9-4F51-91B7-15249F2D6488}" type="pres">
      <dgm:prSet presAssocID="{4ECD301C-DC5E-45D0-9386-E0D3BECDAE4F}" presName="spaceRect" presStyleCnt="0"/>
      <dgm:spPr/>
    </dgm:pt>
    <dgm:pt modelId="{93D9A4A1-5759-434B-A4CE-678D0B5C3730}" type="pres">
      <dgm:prSet presAssocID="{4ECD301C-DC5E-45D0-9386-E0D3BECDAE4F}" presName="textRect" presStyleLbl="revTx" presStyleIdx="0" presStyleCnt="5">
        <dgm:presLayoutVars>
          <dgm:chMax val="1"/>
          <dgm:chPref val="1"/>
        </dgm:presLayoutVars>
      </dgm:prSet>
      <dgm:spPr/>
    </dgm:pt>
    <dgm:pt modelId="{23A6947A-CBA3-4EB8-A911-CD3130E57B8F}" type="pres">
      <dgm:prSet presAssocID="{42C720DA-178D-4968-9735-CF3820CB352A}" presName="sibTrans" presStyleCnt="0"/>
      <dgm:spPr/>
    </dgm:pt>
    <dgm:pt modelId="{91200326-883B-4F63-903D-A32117C280E0}" type="pres">
      <dgm:prSet presAssocID="{20F349C2-C8C6-4736-B4F1-E7D17A62E38E}" presName="compNode" presStyleCnt="0"/>
      <dgm:spPr/>
    </dgm:pt>
    <dgm:pt modelId="{611811C0-A855-43B7-BE13-28634204CB65}" type="pres">
      <dgm:prSet presAssocID="{20F349C2-C8C6-4736-B4F1-E7D17A62E38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CD26607F-6EA1-4461-936D-27480B02994C}" type="pres">
      <dgm:prSet presAssocID="{20F349C2-C8C6-4736-B4F1-E7D17A62E38E}" presName="spaceRect" presStyleCnt="0"/>
      <dgm:spPr/>
    </dgm:pt>
    <dgm:pt modelId="{CE7F61AB-E46E-4F2A-B956-5D699D222866}" type="pres">
      <dgm:prSet presAssocID="{20F349C2-C8C6-4736-B4F1-E7D17A62E38E}" presName="textRect" presStyleLbl="revTx" presStyleIdx="1" presStyleCnt="5">
        <dgm:presLayoutVars>
          <dgm:chMax val="1"/>
          <dgm:chPref val="1"/>
        </dgm:presLayoutVars>
      </dgm:prSet>
      <dgm:spPr/>
    </dgm:pt>
    <dgm:pt modelId="{E66C8277-E52B-4EDB-A846-E86776EA4E65}" type="pres">
      <dgm:prSet presAssocID="{5F809DC5-1487-47FB-8B2E-D91955923D55}" presName="sibTrans" presStyleCnt="0"/>
      <dgm:spPr/>
    </dgm:pt>
    <dgm:pt modelId="{AF222CB0-9836-41D9-8191-83A6EC11AB1B}" type="pres">
      <dgm:prSet presAssocID="{AAF3B779-A3DE-46CE-B756-F218C9A47E50}" presName="compNode" presStyleCnt="0"/>
      <dgm:spPr/>
    </dgm:pt>
    <dgm:pt modelId="{AC02E483-DD31-4312-9CDD-2D6CC9142680}" type="pres">
      <dgm:prSet presAssocID="{AAF3B779-A3DE-46CE-B756-F218C9A47E5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ooter"/>
        </a:ext>
      </dgm:extLst>
    </dgm:pt>
    <dgm:pt modelId="{2C2FD1F1-2B1B-4A59-A722-9B19ABC4FAC1}" type="pres">
      <dgm:prSet presAssocID="{AAF3B779-A3DE-46CE-B756-F218C9A47E50}" presName="spaceRect" presStyleCnt="0"/>
      <dgm:spPr/>
    </dgm:pt>
    <dgm:pt modelId="{A1255CEF-9D0A-40C6-8209-42FD486D596D}" type="pres">
      <dgm:prSet presAssocID="{AAF3B779-A3DE-46CE-B756-F218C9A47E50}" presName="textRect" presStyleLbl="revTx" presStyleIdx="2" presStyleCnt="5">
        <dgm:presLayoutVars>
          <dgm:chMax val="1"/>
          <dgm:chPref val="1"/>
        </dgm:presLayoutVars>
      </dgm:prSet>
      <dgm:spPr/>
    </dgm:pt>
    <dgm:pt modelId="{76342556-A2CE-4483-8825-9867C1D23BD5}" type="pres">
      <dgm:prSet presAssocID="{6E14C98B-6FD5-4981-8885-62AB07D8183D}" presName="sibTrans" presStyleCnt="0"/>
      <dgm:spPr/>
    </dgm:pt>
    <dgm:pt modelId="{5A08A23D-8BE4-45C7-AE74-406A1CBCB7EF}" type="pres">
      <dgm:prSet presAssocID="{936D8DB8-4C24-4EF9-8C34-0C5CB493909B}" presName="compNode" presStyleCnt="0"/>
      <dgm:spPr/>
    </dgm:pt>
    <dgm:pt modelId="{B090622C-1016-4976-B0DA-6441C28E82EE}" type="pres">
      <dgm:prSet presAssocID="{936D8DB8-4C24-4EF9-8C34-0C5CB493909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ngue"/>
        </a:ext>
      </dgm:extLst>
    </dgm:pt>
    <dgm:pt modelId="{14A96B1D-9645-4A93-B7FA-4964285DC8FD}" type="pres">
      <dgm:prSet presAssocID="{936D8DB8-4C24-4EF9-8C34-0C5CB493909B}" presName="spaceRect" presStyleCnt="0"/>
      <dgm:spPr/>
    </dgm:pt>
    <dgm:pt modelId="{A12D315A-31B2-41BF-91FE-E90A4E00C96E}" type="pres">
      <dgm:prSet presAssocID="{936D8DB8-4C24-4EF9-8C34-0C5CB493909B}" presName="textRect" presStyleLbl="revTx" presStyleIdx="3" presStyleCnt="5">
        <dgm:presLayoutVars>
          <dgm:chMax val="1"/>
          <dgm:chPref val="1"/>
        </dgm:presLayoutVars>
      </dgm:prSet>
      <dgm:spPr/>
    </dgm:pt>
    <dgm:pt modelId="{BC5894D6-D266-4C02-8368-7EDD4D18D42B}" type="pres">
      <dgm:prSet presAssocID="{89B0DDB7-3A65-4D24-ACA6-BEEF5EDD6079}" presName="sibTrans" presStyleCnt="0"/>
      <dgm:spPr/>
    </dgm:pt>
    <dgm:pt modelId="{C05BAC2F-228E-4D5A-A01D-80A81E52A7D5}" type="pres">
      <dgm:prSet presAssocID="{22792C3D-EE8C-4296-8211-ACD4EE226130}" presName="compNode" presStyleCnt="0"/>
      <dgm:spPr/>
    </dgm:pt>
    <dgm:pt modelId="{85B24200-26B6-4746-85FF-867FA769C6B3}" type="pres">
      <dgm:prSet presAssocID="{22792C3D-EE8C-4296-8211-ACD4EE22613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itcoin"/>
        </a:ext>
      </dgm:extLst>
    </dgm:pt>
    <dgm:pt modelId="{712C0043-446B-40C7-8A52-F39CFAD3A766}" type="pres">
      <dgm:prSet presAssocID="{22792C3D-EE8C-4296-8211-ACD4EE226130}" presName="spaceRect" presStyleCnt="0"/>
      <dgm:spPr/>
    </dgm:pt>
    <dgm:pt modelId="{EE53EE54-A2BA-4750-9A7E-2860F7197FBD}" type="pres">
      <dgm:prSet presAssocID="{22792C3D-EE8C-4296-8211-ACD4EE226130}" presName="textRect" presStyleLbl="revTx" presStyleIdx="4" presStyleCnt="5">
        <dgm:presLayoutVars>
          <dgm:chMax val="1"/>
          <dgm:chPref val="1"/>
        </dgm:presLayoutVars>
      </dgm:prSet>
      <dgm:spPr/>
    </dgm:pt>
  </dgm:ptLst>
  <dgm:cxnLst>
    <dgm:cxn modelId="{B9A4D30B-E8D2-4E8D-BADF-3D3EECA83147}" type="presOf" srcId="{22792C3D-EE8C-4296-8211-ACD4EE226130}" destId="{EE53EE54-A2BA-4750-9A7E-2860F7197FBD}" srcOrd="0" destOrd="0" presId="urn:microsoft.com/office/officeart/2018/2/layout/IconLabelList"/>
    <dgm:cxn modelId="{DCE9853D-7050-42BD-8445-C646DC2AEE37}" srcId="{451A5689-267C-4BEB-A63C-B3728B98AF96}" destId="{4ECD301C-DC5E-45D0-9386-E0D3BECDAE4F}" srcOrd="0" destOrd="0" parTransId="{7B423C84-0C24-4EC6-B6D6-D86125DF9FEE}" sibTransId="{42C720DA-178D-4968-9735-CF3820CB352A}"/>
    <dgm:cxn modelId="{161FD158-314F-43AE-81CB-0B85B503C81F}" srcId="{451A5689-267C-4BEB-A63C-B3728B98AF96}" destId="{936D8DB8-4C24-4EF9-8C34-0C5CB493909B}" srcOrd="3" destOrd="0" parTransId="{70CA32AB-C7A0-4573-A972-E24230A1F15A}" sibTransId="{89B0DDB7-3A65-4D24-ACA6-BEEF5EDD6079}"/>
    <dgm:cxn modelId="{B5CCE268-9235-4C62-964E-522C79AE3DDD}" srcId="{451A5689-267C-4BEB-A63C-B3728B98AF96}" destId="{22792C3D-EE8C-4296-8211-ACD4EE226130}" srcOrd="4" destOrd="0" parTransId="{59C47CAC-260F-4D60-980E-F9A055C7497B}" sibTransId="{9EF282C3-55A8-417B-9C12-5ED89892929B}"/>
    <dgm:cxn modelId="{DC5B2172-5A01-4569-A3F0-4EECBD42F611}" srcId="{451A5689-267C-4BEB-A63C-B3728B98AF96}" destId="{20F349C2-C8C6-4736-B4F1-E7D17A62E38E}" srcOrd="1" destOrd="0" parTransId="{AB1BA96B-3055-4719-85E4-52ACD44200F9}" sibTransId="{5F809DC5-1487-47FB-8B2E-D91955923D55}"/>
    <dgm:cxn modelId="{41920E74-8D8A-4E4D-9D6F-0D31D5335E19}" type="presOf" srcId="{4ECD301C-DC5E-45D0-9386-E0D3BECDAE4F}" destId="{93D9A4A1-5759-434B-A4CE-678D0B5C3730}" srcOrd="0" destOrd="0" presId="urn:microsoft.com/office/officeart/2018/2/layout/IconLabelList"/>
    <dgm:cxn modelId="{760D6385-DCAC-46DC-BC5D-417B50494054}" type="presOf" srcId="{AAF3B779-A3DE-46CE-B756-F218C9A47E50}" destId="{A1255CEF-9D0A-40C6-8209-42FD486D596D}" srcOrd="0" destOrd="0" presId="urn:microsoft.com/office/officeart/2018/2/layout/IconLabelList"/>
    <dgm:cxn modelId="{0459EE98-57FB-4538-A835-A8A7DB4A5F7F}" srcId="{451A5689-267C-4BEB-A63C-B3728B98AF96}" destId="{AAF3B779-A3DE-46CE-B756-F218C9A47E50}" srcOrd="2" destOrd="0" parTransId="{FC96DA11-5AF1-44BD-9890-FDB6D63EBC2F}" sibTransId="{6E14C98B-6FD5-4981-8885-62AB07D8183D}"/>
    <dgm:cxn modelId="{9500B299-F006-47EE-9D3A-D8400EA81D88}" type="presOf" srcId="{20F349C2-C8C6-4736-B4F1-E7D17A62E38E}" destId="{CE7F61AB-E46E-4F2A-B956-5D699D222866}" srcOrd="0" destOrd="0" presId="urn:microsoft.com/office/officeart/2018/2/layout/IconLabelList"/>
    <dgm:cxn modelId="{C16870A3-9896-4400-A509-040DE5B35232}" type="presOf" srcId="{451A5689-267C-4BEB-A63C-B3728B98AF96}" destId="{EEF3DA96-3C9B-47C7-A80B-9AB6DB1FC250}" srcOrd="0" destOrd="0" presId="urn:microsoft.com/office/officeart/2018/2/layout/IconLabelList"/>
    <dgm:cxn modelId="{61505FB0-C4DE-4814-B67D-04D1D12817E2}" type="presOf" srcId="{936D8DB8-4C24-4EF9-8C34-0C5CB493909B}" destId="{A12D315A-31B2-41BF-91FE-E90A4E00C96E}" srcOrd="0" destOrd="0" presId="urn:microsoft.com/office/officeart/2018/2/layout/IconLabelList"/>
    <dgm:cxn modelId="{111CB469-9028-4D72-A819-5FEF39CA47AE}" type="presParOf" srcId="{EEF3DA96-3C9B-47C7-A80B-9AB6DB1FC250}" destId="{E0C95F71-F53C-4DA4-9743-0D2ABA1801A6}" srcOrd="0" destOrd="0" presId="urn:microsoft.com/office/officeart/2018/2/layout/IconLabelList"/>
    <dgm:cxn modelId="{E5F0AC42-2AB4-4BAA-9BF1-77D6558AF2C9}" type="presParOf" srcId="{E0C95F71-F53C-4DA4-9743-0D2ABA1801A6}" destId="{4FB4D2CB-5DAB-45BF-B3BE-C025967463B9}" srcOrd="0" destOrd="0" presId="urn:microsoft.com/office/officeart/2018/2/layout/IconLabelList"/>
    <dgm:cxn modelId="{32CC28F0-452A-4DF6-AB8F-A6576B8BBE29}" type="presParOf" srcId="{E0C95F71-F53C-4DA4-9743-0D2ABA1801A6}" destId="{8E977129-5DE9-4F51-91B7-15249F2D6488}" srcOrd="1" destOrd="0" presId="urn:microsoft.com/office/officeart/2018/2/layout/IconLabelList"/>
    <dgm:cxn modelId="{9A6F8984-D6B8-4FEF-89DB-DEE5C92462F0}" type="presParOf" srcId="{E0C95F71-F53C-4DA4-9743-0D2ABA1801A6}" destId="{93D9A4A1-5759-434B-A4CE-678D0B5C3730}" srcOrd="2" destOrd="0" presId="urn:microsoft.com/office/officeart/2018/2/layout/IconLabelList"/>
    <dgm:cxn modelId="{F1DA06D7-ACDE-4EF9-B2E2-1FDD730E4C2C}" type="presParOf" srcId="{EEF3DA96-3C9B-47C7-A80B-9AB6DB1FC250}" destId="{23A6947A-CBA3-4EB8-A911-CD3130E57B8F}" srcOrd="1" destOrd="0" presId="urn:microsoft.com/office/officeart/2018/2/layout/IconLabelList"/>
    <dgm:cxn modelId="{7EA25FB1-46FF-43F6-AE04-AC5BCE9ED7D4}" type="presParOf" srcId="{EEF3DA96-3C9B-47C7-A80B-9AB6DB1FC250}" destId="{91200326-883B-4F63-903D-A32117C280E0}" srcOrd="2" destOrd="0" presId="urn:microsoft.com/office/officeart/2018/2/layout/IconLabelList"/>
    <dgm:cxn modelId="{FC058940-41C6-4545-A402-0E6E522ECF3A}" type="presParOf" srcId="{91200326-883B-4F63-903D-A32117C280E0}" destId="{611811C0-A855-43B7-BE13-28634204CB65}" srcOrd="0" destOrd="0" presId="urn:microsoft.com/office/officeart/2018/2/layout/IconLabelList"/>
    <dgm:cxn modelId="{8AAE6BB8-1173-474F-B5A3-907AC5F92739}" type="presParOf" srcId="{91200326-883B-4F63-903D-A32117C280E0}" destId="{CD26607F-6EA1-4461-936D-27480B02994C}" srcOrd="1" destOrd="0" presId="urn:microsoft.com/office/officeart/2018/2/layout/IconLabelList"/>
    <dgm:cxn modelId="{27E8F5DF-C123-4D41-A77D-DAC78377AC3D}" type="presParOf" srcId="{91200326-883B-4F63-903D-A32117C280E0}" destId="{CE7F61AB-E46E-4F2A-B956-5D699D222866}" srcOrd="2" destOrd="0" presId="urn:microsoft.com/office/officeart/2018/2/layout/IconLabelList"/>
    <dgm:cxn modelId="{6B314BE6-4428-42B0-954E-9B6F41290FE2}" type="presParOf" srcId="{EEF3DA96-3C9B-47C7-A80B-9AB6DB1FC250}" destId="{E66C8277-E52B-4EDB-A846-E86776EA4E65}" srcOrd="3" destOrd="0" presId="urn:microsoft.com/office/officeart/2018/2/layout/IconLabelList"/>
    <dgm:cxn modelId="{A384C729-3B47-4A69-843B-6F82688D117F}" type="presParOf" srcId="{EEF3DA96-3C9B-47C7-A80B-9AB6DB1FC250}" destId="{AF222CB0-9836-41D9-8191-83A6EC11AB1B}" srcOrd="4" destOrd="0" presId="urn:microsoft.com/office/officeart/2018/2/layout/IconLabelList"/>
    <dgm:cxn modelId="{112D650C-1244-4217-8F7E-588A022A9453}" type="presParOf" srcId="{AF222CB0-9836-41D9-8191-83A6EC11AB1B}" destId="{AC02E483-DD31-4312-9CDD-2D6CC9142680}" srcOrd="0" destOrd="0" presId="urn:microsoft.com/office/officeart/2018/2/layout/IconLabelList"/>
    <dgm:cxn modelId="{876DA1D6-D22B-422F-9E7A-490AFEC761CC}" type="presParOf" srcId="{AF222CB0-9836-41D9-8191-83A6EC11AB1B}" destId="{2C2FD1F1-2B1B-4A59-A722-9B19ABC4FAC1}" srcOrd="1" destOrd="0" presId="urn:microsoft.com/office/officeart/2018/2/layout/IconLabelList"/>
    <dgm:cxn modelId="{6CA98368-5ED0-4EC8-B384-B90675A9E61A}" type="presParOf" srcId="{AF222CB0-9836-41D9-8191-83A6EC11AB1B}" destId="{A1255CEF-9D0A-40C6-8209-42FD486D596D}" srcOrd="2" destOrd="0" presId="urn:microsoft.com/office/officeart/2018/2/layout/IconLabelList"/>
    <dgm:cxn modelId="{BF1702D3-30D1-4B99-A45B-E7BC7786A1FF}" type="presParOf" srcId="{EEF3DA96-3C9B-47C7-A80B-9AB6DB1FC250}" destId="{76342556-A2CE-4483-8825-9867C1D23BD5}" srcOrd="5" destOrd="0" presId="urn:microsoft.com/office/officeart/2018/2/layout/IconLabelList"/>
    <dgm:cxn modelId="{6195BB01-E302-4ECF-95E8-D32E92CCF483}" type="presParOf" srcId="{EEF3DA96-3C9B-47C7-A80B-9AB6DB1FC250}" destId="{5A08A23D-8BE4-45C7-AE74-406A1CBCB7EF}" srcOrd="6" destOrd="0" presId="urn:microsoft.com/office/officeart/2018/2/layout/IconLabelList"/>
    <dgm:cxn modelId="{929556AE-92D3-4444-B273-B7CED9DD6D01}" type="presParOf" srcId="{5A08A23D-8BE4-45C7-AE74-406A1CBCB7EF}" destId="{B090622C-1016-4976-B0DA-6441C28E82EE}" srcOrd="0" destOrd="0" presId="urn:microsoft.com/office/officeart/2018/2/layout/IconLabelList"/>
    <dgm:cxn modelId="{4897D076-3606-4121-9D42-A8FA78BF3A15}" type="presParOf" srcId="{5A08A23D-8BE4-45C7-AE74-406A1CBCB7EF}" destId="{14A96B1D-9645-4A93-B7FA-4964285DC8FD}" srcOrd="1" destOrd="0" presId="urn:microsoft.com/office/officeart/2018/2/layout/IconLabelList"/>
    <dgm:cxn modelId="{4D3C2A92-4C40-4BE9-987E-A0CDC946D0E0}" type="presParOf" srcId="{5A08A23D-8BE4-45C7-AE74-406A1CBCB7EF}" destId="{A12D315A-31B2-41BF-91FE-E90A4E00C96E}" srcOrd="2" destOrd="0" presId="urn:microsoft.com/office/officeart/2018/2/layout/IconLabelList"/>
    <dgm:cxn modelId="{C73ED8F3-4DF5-49DC-8C04-41DF010C5261}" type="presParOf" srcId="{EEF3DA96-3C9B-47C7-A80B-9AB6DB1FC250}" destId="{BC5894D6-D266-4C02-8368-7EDD4D18D42B}" srcOrd="7" destOrd="0" presId="urn:microsoft.com/office/officeart/2018/2/layout/IconLabelList"/>
    <dgm:cxn modelId="{31F2A825-1033-45FF-BD00-BCBB6E4BCC4C}" type="presParOf" srcId="{EEF3DA96-3C9B-47C7-A80B-9AB6DB1FC250}" destId="{C05BAC2F-228E-4D5A-A01D-80A81E52A7D5}" srcOrd="8" destOrd="0" presId="urn:microsoft.com/office/officeart/2018/2/layout/IconLabelList"/>
    <dgm:cxn modelId="{A5333D1D-1A1C-46CB-BC06-9A5C72777A0F}" type="presParOf" srcId="{C05BAC2F-228E-4D5A-A01D-80A81E52A7D5}" destId="{85B24200-26B6-4746-85FF-867FA769C6B3}" srcOrd="0" destOrd="0" presId="urn:microsoft.com/office/officeart/2018/2/layout/IconLabelList"/>
    <dgm:cxn modelId="{2DC16C33-E7E7-4C27-B882-63C56E2C7DE2}" type="presParOf" srcId="{C05BAC2F-228E-4D5A-A01D-80A81E52A7D5}" destId="{712C0043-446B-40C7-8A52-F39CFAD3A766}" srcOrd="1" destOrd="0" presId="urn:microsoft.com/office/officeart/2018/2/layout/IconLabelList"/>
    <dgm:cxn modelId="{B3B9B608-EC9E-460C-ACB7-180DACD39D54}" type="presParOf" srcId="{C05BAC2F-228E-4D5A-A01D-80A81E52A7D5}" destId="{EE53EE54-A2BA-4750-9A7E-2860F7197FB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07C294-D9A7-4FA7-8932-F6E21F2BE0AC}"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93A03BC2-FC07-4AA1-BAAA-9FB279C0583F}">
      <dgm:prSet/>
      <dgm:spPr>
        <a:ln>
          <a:solidFill>
            <a:schemeClr val="accent1">
              <a:lumMod val="40000"/>
              <a:lumOff val="60000"/>
            </a:schemeClr>
          </a:solidFill>
        </a:ln>
      </dgm:spPr>
      <dgm:t>
        <a:bodyPr/>
        <a:lstStyle/>
        <a:p>
          <a:pPr>
            <a:defRPr cap="all"/>
          </a:pPr>
          <a:r>
            <a:rPr lang="en-US"/>
            <a:t>The Principality stadium </a:t>
          </a:r>
        </a:p>
      </dgm:t>
    </dgm:pt>
    <dgm:pt modelId="{DD02A3D9-604C-4597-8298-9F31F22AE3B2}" type="parTrans" cxnId="{953A468E-4012-42FE-8EA5-7A1639810A32}">
      <dgm:prSet/>
      <dgm:spPr/>
      <dgm:t>
        <a:bodyPr/>
        <a:lstStyle/>
        <a:p>
          <a:endParaRPr lang="en-US"/>
        </a:p>
      </dgm:t>
    </dgm:pt>
    <dgm:pt modelId="{69FB8CA5-E5AF-4B36-B091-B05AB9ABF9FD}" type="sibTrans" cxnId="{953A468E-4012-42FE-8EA5-7A1639810A32}">
      <dgm:prSet/>
      <dgm:spPr/>
      <dgm:t>
        <a:bodyPr/>
        <a:lstStyle/>
        <a:p>
          <a:endParaRPr lang="en-US"/>
        </a:p>
      </dgm:t>
    </dgm:pt>
    <dgm:pt modelId="{24799A43-4FA8-498B-9CEF-F707E8E33959}">
      <dgm:prSet/>
      <dgm:spPr>
        <a:ln>
          <a:solidFill>
            <a:schemeClr val="accent4"/>
          </a:solidFill>
        </a:ln>
      </dgm:spPr>
      <dgm:t>
        <a:bodyPr/>
        <a:lstStyle/>
        <a:p>
          <a:pPr>
            <a:defRPr cap="all"/>
          </a:pPr>
          <a:r>
            <a:rPr lang="en-US"/>
            <a:t>The Vale resort </a:t>
          </a:r>
        </a:p>
      </dgm:t>
    </dgm:pt>
    <dgm:pt modelId="{55BC29F8-B255-4895-A87D-4255A2F2977F}" type="parTrans" cxnId="{AA6B1067-04CB-4ED6-8E4C-BB14EFA71218}">
      <dgm:prSet/>
      <dgm:spPr/>
      <dgm:t>
        <a:bodyPr/>
        <a:lstStyle/>
        <a:p>
          <a:endParaRPr lang="en-US"/>
        </a:p>
      </dgm:t>
    </dgm:pt>
    <dgm:pt modelId="{5D408142-E10A-4365-9893-6CA2199DF1C9}" type="sibTrans" cxnId="{AA6B1067-04CB-4ED6-8E4C-BB14EFA71218}">
      <dgm:prSet/>
      <dgm:spPr/>
      <dgm:t>
        <a:bodyPr/>
        <a:lstStyle/>
        <a:p>
          <a:endParaRPr lang="en-US"/>
        </a:p>
      </dgm:t>
    </dgm:pt>
    <dgm:pt modelId="{A84C5596-A519-4E7F-BDB8-42303EDFCD8D}">
      <dgm:prSet/>
      <dgm:spPr>
        <a:ln>
          <a:solidFill>
            <a:schemeClr val="accent6"/>
          </a:solidFill>
        </a:ln>
      </dgm:spPr>
      <dgm:t>
        <a:bodyPr/>
        <a:lstStyle/>
        <a:p>
          <a:pPr>
            <a:defRPr cap="all"/>
          </a:pPr>
          <a:r>
            <a:rPr lang="en-US"/>
            <a:t>Sophia Garden </a:t>
          </a:r>
        </a:p>
      </dgm:t>
    </dgm:pt>
    <dgm:pt modelId="{5943783B-C094-4DFF-B0F6-69FA318B489F}" type="parTrans" cxnId="{346D182F-6F47-4B82-B387-415DEC5D3AC7}">
      <dgm:prSet/>
      <dgm:spPr/>
      <dgm:t>
        <a:bodyPr/>
        <a:lstStyle/>
        <a:p>
          <a:endParaRPr lang="en-US"/>
        </a:p>
      </dgm:t>
    </dgm:pt>
    <dgm:pt modelId="{22EF1089-F686-4349-B9F5-67A3119C5280}" type="sibTrans" cxnId="{346D182F-6F47-4B82-B387-415DEC5D3AC7}">
      <dgm:prSet/>
      <dgm:spPr/>
      <dgm:t>
        <a:bodyPr/>
        <a:lstStyle/>
        <a:p>
          <a:endParaRPr lang="en-US"/>
        </a:p>
      </dgm:t>
    </dgm:pt>
    <dgm:pt modelId="{E9808F68-22E1-F346-A714-9B22FA92DFF2}" type="pres">
      <dgm:prSet presAssocID="{2007C294-D9A7-4FA7-8932-F6E21F2BE0AC}" presName="hierChild1" presStyleCnt="0">
        <dgm:presLayoutVars>
          <dgm:chPref val="1"/>
          <dgm:dir/>
          <dgm:animOne val="branch"/>
          <dgm:animLvl val="lvl"/>
          <dgm:resizeHandles/>
        </dgm:presLayoutVars>
      </dgm:prSet>
      <dgm:spPr/>
    </dgm:pt>
    <dgm:pt modelId="{4BCC589A-8C0D-BF43-9CC6-BB71A4EB5990}" type="pres">
      <dgm:prSet presAssocID="{93A03BC2-FC07-4AA1-BAAA-9FB279C0583F}" presName="hierRoot1" presStyleCnt="0"/>
      <dgm:spPr/>
    </dgm:pt>
    <dgm:pt modelId="{DCB2E37E-E647-F24C-8073-2293DEC4DFE7}" type="pres">
      <dgm:prSet presAssocID="{93A03BC2-FC07-4AA1-BAAA-9FB279C0583F}" presName="composite" presStyleCnt="0"/>
      <dgm:spPr/>
    </dgm:pt>
    <dgm:pt modelId="{E437A811-C5BF-3B4F-AAEE-512D3633BD7E}" type="pres">
      <dgm:prSet presAssocID="{93A03BC2-FC07-4AA1-BAAA-9FB279C0583F}" presName="background" presStyleLbl="node0" presStyleIdx="0" presStyleCnt="3"/>
      <dgm:spPr>
        <a:solidFill>
          <a:schemeClr val="accent1">
            <a:lumMod val="40000"/>
            <a:lumOff val="60000"/>
          </a:schemeClr>
        </a:solidFill>
      </dgm:spPr>
    </dgm:pt>
    <dgm:pt modelId="{F3A4F8B0-CBC2-0A40-BF77-255BEC0FE51B}" type="pres">
      <dgm:prSet presAssocID="{93A03BC2-FC07-4AA1-BAAA-9FB279C0583F}" presName="text" presStyleLbl="fgAcc0" presStyleIdx="0" presStyleCnt="3">
        <dgm:presLayoutVars>
          <dgm:chPref val="3"/>
        </dgm:presLayoutVars>
      </dgm:prSet>
      <dgm:spPr/>
    </dgm:pt>
    <dgm:pt modelId="{F4228089-5F6E-8F48-BD5E-C479AA2B9CB2}" type="pres">
      <dgm:prSet presAssocID="{93A03BC2-FC07-4AA1-BAAA-9FB279C0583F}" presName="hierChild2" presStyleCnt="0"/>
      <dgm:spPr/>
    </dgm:pt>
    <dgm:pt modelId="{70B37B7B-5099-A042-B233-C51DC06FC131}" type="pres">
      <dgm:prSet presAssocID="{24799A43-4FA8-498B-9CEF-F707E8E33959}" presName="hierRoot1" presStyleCnt="0"/>
      <dgm:spPr/>
    </dgm:pt>
    <dgm:pt modelId="{322EC193-423F-854D-8873-6EC091A0FCEA}" type="pres">
      <dgm:prSet presAssocID="{24799A43-4FA8-498B-9CEF-F707E8E33959}" presName="composite" presStyleCnt="0"/>
      <dgm:spPr/>
    </dgm:pt>
    <dgm:pt modelId="{C0DC3244-57D7-434D-AFE6-BC6D9DD4AF66}" type="pres">
      <dgm:prSet presAssocID="{24799A43-4FA8-498B-9CEF-F707E8E33959}" presName="background" presStyleLbl="node0" presStyleIdx="1" presStyleCnt="3"/>
      <dgm:spPr>
        <a:solidFill>
          <a:schemeClr val="accent4"/>
        </a:solidFill>
      </dgm:spPr>
    </dgm:pt>
    <dgm:pt modelId="{80BD9FCA-2A9E-7040-8282-74EC60284D09}" type="pres">
      <dgm:prSet presAssocID="{24799A43-4FA8-498B-9CEF-F707E8E33959}" presName="text" presStyleLbl="fgAcc0" presStyleIdx="1" presStyleCnt="3">
        <dgm:presLayoutVars>
          <dgm:chPref val="3"/>
        </dgm:presLayoutVars>
      </dgm:prSet>
      <dgm:spPr/>
    </dgm:pt>
    <dgm:pt modelId="{0D912CDE-3EDE-A347-8CF7-AF9B03025827}" type="pres">
      <dgm:prSet presAssocID="{24799A43-4FA8-498B-9CEF-F707E8E33959}" presName="hierChild2" presStyleCnt="0"/>
      <dgm:spPr/>
    </dgm:pt>
    <dgm:pt modelId="{0AEA9BCF-09A4-C347-A64B-52EF67C688EF}" type="pres">
      <dgm:prSet presAssocID="{A84C5596-A519-4E7F-BDB8-42303EDFCD8D}" presName="hierRoot1" presStyleCnt="0"/>
      <dgm:spPr/>
    </dgm:pt>
    <dgm:pt modelId="{0E43E245-1AED-1E49-9D8E-D6F4C31FFB76}" type="pres">
      <dgm:prSet presAssocID="{A84C5596-A519-4E7F-BDB8-42303EDFCD8D}" presName="composite" presStyleCnt="0"/>
      <dgm:spPr/>
    </dgm:pt>
    <dgm:pt modelId="{A191D7FC-9AE2-A54A-BDF1-9A8B78D8C37C}" type="pres">
      <dgm:prSet presAssocID="{A84C5596-A519-4E7F-BDB8-42303EDFCD8D}" presName="background" presStyleLbl="node0" presStyleIdx="2" presStyleCnt="3"/>
      <dgm:spPr>
        <a:solidFill>
          <a:schemeClr val="accent6"/>
        </a:solidFill>
        <a:ln>
          <a:solidFill>
            <a:schemeClr val="accent6"/>
          </a:solidFill>
        </a:ln>
      </dgm:spPr>
    </dgm:pt>
    <dgm:pt modelId="{E6683B7F-FCB9-774B-97CE-0F46A83DC6CE}" type="pres">
      <dgm:prSet presAssocID="{A84C5596-A519-4E7F-BDB8-42303EDFCD8D}" presName="text" presStyleLbl="fgAcc0" presStyleIdx="2" presStyleCnt="3">
        <dgm:presLayoutVars>
          <dgm:chPref val="3"/>
        </dgm:presLayoutVars>
      </dgm:prSet>
      <dgm:spPr/>
    </dgm:pt>
    <dgm:pt modelId="{B5FA7BD4-0992-6342-B792-968C653559CC}" type="pres">
      <dgm:prSet presAssocID="{A84C5596-A519-4E7F-BDB8-42303EDFCD8D}" presName="hierChild2" presStyleCnt="0"/>
      <dgm:spPr/>
    </dgm:pt>
  </dgm:ptLst>
  <dgm:cxnLst>
    <dgm:cxn modelId="{346D182F-6F47-4B82-B387-415DEC5D3AC7}" srcId="{2007C294-D9A7-4FA7-8932-F6E21F2BE0AC}" destId="{A84C5596-A519-4E7F-BDB8-42303EDFCD8D}" srcOrd="2" destOrd="0" parTransId="{5943783B-C094-4DFF-B0F6-69FA318B489F}" sibTransId="{22EF1089-F686-4349-B9F5-67A3119C5280}"/>
    <dgm:cxn modelId="{EA58B731-897D-1F42-A554-0495639F6C0B}" type="presOf" srcId="{93A03BC2-FC07-4AA1-BAAA-9FB279C0583F}" destId="{F3A4F8B0-CBC2-0A40-BF77-255BEC0FE51B}" srcOrd="0" destOrd="0" presId="urn:microsoft.com/office/officeart/2005/8/layout/hierarchy1"/>
    <dgm:cxn modelId="{AA6B1067-04CB-4ED6-8E4C-BB14EFA71218}" srcId="{2007C294-D9A7-4FA7-8932-F6E21F2BE0AC}" destId="{24799A43-4FA8-498B-9CEF-F707E8E33959}" srcOrd="1" destOrd="0" parTransId="{55BC29F8-B255-4895-A87D-4255A2F2977F}" sibTransId="{5D408142-E10A-4365-9893-6CA2199DF1C9}"/>
    <dgm:cxn modelId="{953A468E-4012-42FE-8EA5-7A1639810A32}" srcId="{2007C294-D9A7-4FA7-8932-F6E21F2BE0AC}" destId="{93A03BC2-FC07-4AA1-BAAA-9FB279C0583F}" srcOrd="0" destOrd="0" parTransId="{DD02A3D9-604C-4597-8298-9F31F22AE3B2}" sibTransId="{69FB8CA5-E5AF-4B36-B091-B05AB9ABF9FD}"/>
    <dgm:cxn modelId="{8822269C-F91D-774D-802E-3C0AFED860D5}" type="presOf" srcId="{A84C5596-A519-4E7F-BDB8-42303EDFCD8D}" destId="{E6683B7F-FCB9-774B-97CE-0F46A83DC6CE}" srcOrd="0" destOrd="0" presId="urn:microsoft.com/office/officeart/2005/8/layout/hierarchy1"/>
    <dgm:cxn modelId="{911DF5F6-7360-444A-A212-EEB8F7CF2353}" type="presOf" srcId="{2007C294-D9A7-4FA7-8932-F6E21F2BE0AC}" destId="{E9808F68-22E1-F346-A714-9B22FA92DFF2}" srcOrd="0" destOrd="0" presId="urn:microsoft.com/office/officeart/2005/8/layout/hierarchy1"/>
    <dgm:cxn modelId="{458E27F7-BA32-2B4E-AA11-741DA57D0370}" type="presOf" srcId="{24799A43-4FA8-498B-9CEF-F707E8E33959}" destId="{80BD9FCA-2A9E-7040-8282-74EC60284D09}" srcOrd="0" destOrd="0" presId="urn:microsoft.com/office/officeart/2005/8/layout/hierarchy1"/>
    <dgm:cxn modelId="{9737D558-D9FB-2243-A2FA-9396779DFBC5}" type="presParOf" srcId="{E9808F68-22E1-F346-A714-9B22FA92DFF2}" destId="{4BCC589A-8C0D-BF43-9CC6-BB71A4EB5990}" srcOrd="0" destOrd="0" presId="urn:microsoft.com/office/officeart/2005/8/layout/hierarchy1"/>
    <dgm:cxn modelId="{6ABF8466-C930-3C47-8B43-75A2F82EAF60}" type="presParOf" srcId="{4BCC589A-8C0D-BF43-9CC6-BB71A4EB5990}" destId="{DCB2E37E-E647-F24C-8073-2293DEC4DFE7}" srcOrd="0" destOrd="0" presId="urn:microsoft.com/office/officeart/2005/8/layout/hierarchy1"/>
    <dgm:cxn modelId="{E168F7F2-91B0-BD40-858B-A01167327C83}" type="presParOf" srcId="{DCB2E37E-E647-F24C-8073-2293DEC4DFE7}" destId="{E437A811-C5BF-3B4F-AAEE-512D3633BD7E}" srcOrd="0" destOrd="0" presId="urn:microsoft.com/office/officeart/2005/8/layout/hierarchy1"/>
    <dgm:cxn modelId="{BBE8D515-E50C-AE45-B39A-78BD00C839F9}" type="presParOf" srcId="{DCB2E37E-E647-F24C-8073-2293DEC4DFE7}" destId="{F3A4F8B0-CBC2-0A40-BF77-255BEC0FE51B}" srcOrd="1" destOrd="0" presId="urn:microsoft.com/office/officeart/2005/8/layout/hierarchy1"/>
    <dgm:cxn modelId="{027DE2A6-58DD-1A47-A2D5-64895511DC2D}" type="presParOf" srcId="{4BCC589A-8C0D-BF43-9CC6-BB71A4EB5990}" destId="{F4228089-5F6E-8F48-BD5E-C479AA2B9CB2}" srcOrd="1" destOrd="0" presId="urn:microsoft.com/office/officeart/2005/8/layout/hierarchy1"/>
    <dgm:cxn modelId="{CAC54D36-6356-4B43-8BA4-552D3099BBAA}" type="presParOf" srcId="{E9808F68-22E1-F346-A714-9B22FA92DFF2}" destId="{70B37B7B-5099-A042-B233-C51DC06FC131}" srcOrd="1" destOrd="0" presId="urn:microsoft.com/office/officeart/2005/8/layout/hierarchy1"/>
    <dgm:cxn modelId="{FE572FF3-3D4E-064A-966F-7A5324571A01}" type="presParOf" srcId="{70B37B7B-5099-A042-B233-C51DC06FC131}" destId="{322EC193-423F-854D-8873-6EC091A0FCEA}" srcOrd="0" destOrd="0" presId="urn:microsoft.com/office/officeart/2005/8/layout/hierarchy1"/>
    <dgm:cxn modelId="{7CE393AA-05F9-B141-B12C-79C202D1D35C}" type="presParOf" srcId="{322EC193-423F-854D-8873-6EC091A0FCEA}" destId="{C0DC3244-57D7-434D-AFE6-BC6D9DD4AF66}" srcOrd="0" destOrd="0" presId="urn:microsoft.com/office/officeart/2005/8/layout/hierarchy1"/>
    <dgm:cxn modelId="{BC5B3BEC-724F-F54E-B6AA-40E638E1A6F3}" type="presParOf" srcId="{322EC193-423F-854D-8873-6EC091A0FCEA}" destId="{80BD9FCA-2A9E-7040-8282-74EC60284D09}" srcOrd="1" destOrd="0" presId="urn:microsoft.com/office/officeart/2005/8/layout/hierarchy1"/>
    <dgm:cxn modelId="{DDF35FCF-C49A-F747-B845-AB9F431198F5}" type="presParOf" srcId="{70B37B7B-5099-A042-B233-C51DC06FC131}" destId="{0D912CDE-3EDE-A347-8CF7-AF9B03025827}" srcOrd="1" destOrd="0" presId="urn:microsoft.com/office/officeart/2005/8/layout/hierarchy1"/>
    <dgm:cxn modelId="{D8E6C320-B922-924D-BC0F-9A8BD06CC944}" type="presParOf" srcId="{E9808F68-22E1-F346-A714-9B22FA92DFF2}" destId="{0AEA9BCF-09A4-C347-A64B-52EF67C688EF}" srcOrd="2" destOrd="0" presId="urn:microsoft.com/office/officeart/2005/8/layout/hierarchy1"/>
    <dgm:cxn modelId="{77147CC3-FF15-1846-832E-0E2C1163F395}" type="presParOf" srcId="{0AEA9BCF-09A4-C347-A64B-52EF67C688EF}" destId="{0E43E245-1AED-1E49-9D8E-D6F4C31FFB76}" srcOrd="0" destOrd="0" presId="urn:microsoft.com/office/officeart/2005/8/layout/hierarchy1"/>
    <dgm:cxn modelId="{3D89D58F-7F97-CE4B-A7E1-704E430635E7}" type="presParOf" srcId="{0E43E245-1AED-1E49-9D8E-D6F4C31FFB76}" destId="{A191D7FC-9AE2-A54A-BDF1-9A8B78D8C37C}" srcOrd="0" destOrd="0" presId="urn:microsoft.com/office/officeart/2005/8/layout/hierarchy1"/>
    <dgm:cxn modelId="{1A248332-75D1-5642-B664-EE0FA30EF630}" type="presParOf" srcId="{0E43E245-1AED-1E49-9D8E-D6F4C31FFB76}" destId="{E6683B7F-FCB9-774B-97CE-0F46A83DC6CE}" srcOrd="1" destOrd="0" presId="urn:microsoft.com/office/officeart/2005/8/layout/hierarchy1"/>
    <dgm:cxn modelId="{99F5DB5B-92CA-A54F-8ACE-C0C8C03FE32A}" type="presParOf" srcId="{0AEA9BCF-09A4-C347-A64B-52EF67C688EF}" destId="{B5FA7BD4-0992-6342-B792-968C653559C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22ACB6-9DB2-4FEA-8396-8567B1427966}" type="doc">
      <dgm:prSet loTypeId="urn:microsoft.com/office/officeart/2008/layout/LinedList" loCatId="list" qsTypeId="urn:microsoft.com/office/officeart/2005/8/quickstyle/simple5" qsCatId="simple" csTypeId="urn:microsoft.com/office/officeart/2005/8/colors/accent3_2" csCatId="accent3" phldr="1"/>
      <dgm:spPr/>
      <dgm:t>
        <a:bodyPr/>
        <a:lstStyle/>
        <a:p>
          <a:endParaRPr lang="en-US"/>
        </a:p>
      </dgm:t>
    </dgm:pt>
    <dgm:pt modelId="{FD7582C7-4599-4809-BE15-263995C910FD}">
      <dgm:prSet/>
      <dgm:spPr/>
      <dgm:t>
        <a:bodyPr/>
        <a:lstStyle/>
        <a:p>
          <a:r>
            <a:rPr lang="en-US"/>
            <a:t>Catref</a:t>
          </a:r>
          <a:r>
            <a:rPr lang="en-US" baseline="0"/>
            <a:t> o digwyddiadau yn Gymru.</a:t>
          </a:r>
          <a:endParaRPr lang="en-US"/>
        </a:p>
      </dgm:t>
    </dgm:pt>
    <dgm:pt modelId="{F8C78B9F-93A0-4009-8A58-1A301FA08D83}" type="parTrans" cxnId="{AA3C6C6A-6C17-4154-A20C-88133374B60D}">
      <dgm:prSet/>
      <dgm:spPr/>
      <dgm:t>
        <a:bodyPr/>
        <a:lstStyle/>
        <a:p>
          <a:endParaRPr lang="en-US"/>
        </a:p>
      </dgm:t>
    </dgm:pt>
    <dgm:pt modelId="{00319F63-9805-4F51-94A0-380AE377943C}" type="sibTrans" cxnId="{AA3C6C6A-6C17-4154-A20C-88133374B60D}">
      <dgm:prSet/>
      <dgm:spPr/>
      <dgm:t>
        <a:bodyPr/>
        <a:lstStyle/>
        <a:p>
          <a:endParaRPr lang="en-US"/>
        </a:p>
      </dgm:t>
    </dgm:pt>
    <dgm:pt modelId="{15378546-9747-4B6C-99FE-719EA2D52AA8}">
      <dgm:prSet/>
      <dgm:spPr/>
      <dgm:t>
        <a:bodyPr/>
        <a:lstStyle/>
        <a:p>
          <a:r>
            <a:rPr lang="en-US"/>
            <a:t>Catref i’r WRU. </a:t>
          </a:r>
        </a:p>
      </dgm:t>
    </dgm:pt>
    <dgm:pt modelId="{DBAB55BD-DB4D-4D40-A593-7F8B19727A30}" type="parTrans" cxnId="{5A4C0AC4-1622-442B-AFAA-365568A654FB}">
      <dgm:prSet/>
      <dgm:spPr/>
      <dgm:t>
        <a:bodyPr/>
        <a:lstStyle/>
        <a:p>
          <a:endParaRPr lang="en-US"/>
        </a:p>
      </dgm:t>
    </dgm:pt>
    <dgm:pt modelId="{7DC4B308-1398-44BE-8066-DA4327A3406A}" type="sibTrans" cxnId="{5A4C0AC4-1622-442B-AFAA-365568A654FB}">
      <dgm:prSet/>
      <dgm:spPr/>
      <dgm:t>
        <a:bodyPr/>
        <a:lstStyle/>
        <a:p>
          <a:endParaRPr lang="en-US"/>
        </a:p>
      </dgm:t>
    </dgm:pt>
    <dgm:pt modelId="{A140D777-B060-45E7-91A4-42111C564805}">
      <dgm:prSet/>
      <dgm:spPr/>
      <dgm:t>
        <a:bodyPr/>
        <a:lstStyle/>
        <a:p>
          <a:r>
            <a:rPr lang="en-US"/>
            <a:t>Profiad bythgofisdwy.</a:t>
          </a:r>
        </a:p>
      </dgm:t>
    </dgm:pt>
    <dgm:pt modelId="{E8EB6270-9D59-4427-B465-641F65180F5F}" type="parTrans" cxnId="{8209E919-B434-48DC-B2B6-9D0A260B7982}">
      <dgm:prSet/>
      <dgm:spPr/>
      <dgm:t>
        <a:bodyPr/>
        <a:lstStyle/>
        <a:p>
          <a:endParaRPr lang="en-US"/>
        </a:p>
      </dgm:t>
    </dgm:pt>
    <dgm:pt modelId="{25D4354E-7011-41C6-9A00-38D194D673B2}" type="sibTrans" cxnId="{8209E919-B434-48DC-B2B6-9D0A260B7982}">
      <dgm:prSet/>
      <dgm:spPr/>
      <dgm:t>
        <a:bodyPr/>
        <a:lstStyle/>
        <a:p>
          <a:endParaRPr lang="en-US"/>
        </a:p>
      </dgm:t>
    </dgm:pt>
    <dgm:pt modelId="{4E9AE25B-2ED6-439E-A731-F34BF0D6E60E}">
      <dgm:prSet/>
      <dgm:spPr/>
      <dgm:t>
        <a:bodyPr/>
        <a:lstStyle/>
        <a:p>
          <a:r>
            <a:rPr lang="en-US"/>
            <a:t>Pam dewisais I hun? </a:t>
          </a:r>
        </a:p>
      </dgm:t>
    </dgm:pt>
    <dgm:pt modelId="{9ED40932-56C3-4D29-AE3C-E39FA710DA4F}" type="parTrans" cxnId="{CA11D59F-B3D1-4210-BD0B-D2FEDC02CE2F}">
      <dgm:prSet/>
      <dgm:spPr/>
      <dgm:t>
        <a:bodyPr/>
        <a:lstStyle/>
        <a:p>
          <a:endParaRPr lang="en-US"/>
        </a:p>
      </dgm:t>
    </dgm:pt>
    <dgm:pt modelId="{B23309F0-A2DF-48AA-8879-F1EFB1EFCE65}" type="sibTrans" cxnId="{CA11D59F-B3D1-4210-BD0B-D2FEDC02CE2F}">
      <dgm:prSet/>
      <dgm:spPr/>
      <dgm:t>
        <a:bodyPr/>
        <a:lstStyle/>
        <a:p>
          <a:endParaRPr lang="en-US"/>
        </a:p>
      </dgm:t>
    </dgm:pt>
    <dgm:pt modelId="{19B60CDB-9C32-4700-867E-482D9FC9221B}">
      <dgm:prSet/>
      <dgm:spPr/>
      <dgm:t>
        <a:bodyPr/>
        <a:lstStyle/>
        <a:p>
          <a:r>
            <a:rPr lang="en-US"/>
            <a:t>Beth hoffwn wneud ?   </a:t>
          </a:r>
        </a:p>
      </dgm:t>
    </dgm:pt>
    <dgm:pt modelId="{B3A24BFB-D715-42F5-A957-D537766D637B}" type="parTrans" cxnId="{32842A7D-0B43-41C1-9BA7-41BF543189F1}">
      <dgm:prSet/>
      <dgm:spPr/>
      <dgm:t>
        <a:bodyPr/>
        <a:lstStyle/>
        <a:p>
          <a:endParaRPr lang="en-US"/>
        </a:p>
      </dgm:t>
    </dgm:pt>
    <dgm:pt modelId="{A22C9755-AC5F-4500-9DD7-8FFA9B2242A1}" type="sibTrans" cxnId="{32842A7D-0B43-41C1-9BA7-41BF543189F1}">
      <dgm:prSet/>
      <dgm:spPr/>
      <dgm:t>
        <a:bodyPr/>
        <a:lstStyle/>
        <a:p>
          <a:endParaRPr lang="en-US"/>
        </a:p>
      </dgm:t>
    </dgm:pt>
    <dgm:pt modelId="{7D5EF388-EBCE-E047-B85E-82D8D846964B}" type="pres">
      <dgm:prSet presAssocID="{8622ACB6-9DB2-4FEA-8396-8567B1427966}" presName="vert0" presStyleCnt="0">
        <dgm:presLayoutVars>
          <dgm:dir/>
          <dgm:animOne val="branch"/>
          <dgm:animLvl val="lvl"/>
        </dgm:presLayoutVars>
      </dgm:prSet>
      <dgm:spPr/>
    </dgm:pt>
    <dgm:pt modelId="{F9FFC582-A4BD-7F49-A0F3-1E469ABD9218}" type="pres">
      <dgm:prSet presAssocID="{FD7582C7-4599-4809-BE15-263995C910FD}" presName="thickLine" presStyleLbl="alignNode1" presStyleIdx="0" presStyleCnt="5"/>
      <dgm:spPr/>
    </dgm:pt>
    <dgm:pt modelId="{B01A119B-834D-D34D-B636-E7D09AB8559D}" type="pres">
      <dgm:prSet presAssocID="{FD7582C7-4599-4809-BE15-263995C910FD}" presName="horz1" presStyleCnt="0"/>
      <dgm:spPr/>
    </dgm:pt>
    <dgm:pt modelId="{A1661872-A636-F443-8FD3-4F2B8DF0D359}" type="pres">
      <dgm:prSet presAssocID="{FD7582C7-4599-4809-BE15-263995C910FD}" presName="tx1" presStyleLbl="revTx" presStyleIdx="0" presStyleCnt="5"/>
      <dgm:spPr/>
    </dgm:pt>
    <dgm:pt modelId="{A31D3665-8C4F-5149-8653-3275262D7097}" type="pres">
      <dgm:prSet presAssocID="{FD7582C7-4599-4809-BE15-263995C910FD}" presName="vert1" presStyleCnt="0"/>
      <dgm:spPr/>
    </dgm:pt>
    <dgm:pt modelId="{383D2BAA-5A3F-5C42-B45F-255DF9B57FDA}" type="pres">
      <dgm:prSet presAssocID="{15378546-9747-4B6C-99FE-719EA2D52AA8}" presName="thickLine" presStyleLbl="alignNode1" presStyleIdx="1" presStyleCnt="5"/>
      <dgm:spPr/>
    </dgm:pt>
    <dgm:pt modelId="{01049966-6D0A-604F-A1CB-8883C111A6B6}" type="pres">
      <dgm:prSet presAssocID="{15378546-9747-4B6C-99FE-719EA2D52AA8}" presName="horz1" presStyleCnt="0"/>
      <dgm:spPr/>
    </dgm:pt>
    <dgm:pt modelId="{10482DEF-EE7C-F34D-9AE2-EDAE36359677}" type="pres">
      <dgm:prSet presAssocID="{15378546-9747-4B6C-99FE-719EA2D52AA8}" presName="tx1" presStyleLbl="revTx" presStyleIdx="1" presStyleCnt="5"/>
      <dgm:spPr/>
    </dgm:pt>
    <dgm:pt modelId="{F5A9A1ED-52D7-5749-BDEE-B25C35A98A30}" type="pres">
      <dgm:prSet presAssocID="{15378546-9747-4B6C-99FE-719EA2D52AA8}" presName="vert1" presStyleCnt="0"/>
      <dgm:spPr/>
    </dgm:pt>
    <dgm:pt modelId="{B2180E8F-FFC8-DE48-9FCE-DD5E88C53E1C}" type="pres">
      <dgm:prSet presAssocID="{A140D777-B060-45E7-91A4-42111C564805}" presName="thickLine" presStyleLbl="alignNode1" presStyleIdx="2" presStyleCnt="5"/>
      <dgm:spPr/>
    </dgm:pt>
    <dgm:pt modelId="{047DD081-C9BD-ED46-A426-75CF97B0F417}" type="pres">
      <dgm:prSet presAssocID="{A140D777-B060-45E7-91A4-42111C564805}" presName="horz1" presStyleCnt="0"/>
      <dgm:spPr/>
    </dgm:pt>
    <dgm:pt modelId="{BC3BF455-5A99-3C4F-B292-B7040224B974}" type="pres">
      <dgm:prSet presAssocID="{A140D777-B060-45E7-91A4-42111C564805}" presName="tx1" presStyleLbl="revTx" presStyleIdx="2" presStyleCnt="5"/>
      <dgm:spPr/>
    </dgm:pt>
    <dgm:pt modelId="{D84783C1-62E0-EF49-807C-F4B62EC793F8}" type="pres">
      <dgm:prSet presAssocID="{A140D777-B060-45E7-91A4-42111C564805}" presName="vert1" presStyleCnt="0"/>
      <dgm:spPr/>
    </dgm:pt>
    <dgm:pt modelId="{A0A18EEF-F3D5-2F49-8D3F-0169E0809E68}" type="pres">
      <dgm:prSet presAssocID="{4E9AE25B-2ED6-439E-A731-F34BF0D6E60E}" presName="thickLine" presStyleLbl="alignNode1" presStyleIdx="3" presStyleCnt="5"/>
      <dgm:spPr/>
    </dgm:pt>
    <dgm:pt modelId="{60DCEB9B-7066-D749-BBDB-DE388936FD0E}" type="pres">
      <dgm:prSet presAssocID="{4E9AE25B-2ED6-439E-A731-F34BF0D6E60E}" presName="horz1" presStyleCnt="0"/>
      <dgm:spPr/>
    </dgm:pt>
    <dgm:pt modelId="{DC44E43C-86C6-674C-ADC1-5BD4D3A04F7F}" type="pres">
      <dgm:prSet presAssocID="{4E9AE25B-2ED6-439E-A731-F34BF0D6E60E}" presName="tx1" presStyleLbl="revTx" presStyleIdx="3" presStyleCnt="5"/>
      <dgm:spPr/>
    </dgm:pt>
    <dgm:pt modelId="{7D803402-D968-584F-BB87-C63EC18E9C09}" type="pres">
      <dgm:prSet presAssocID="{4E9AE25B-2ED6-439E-A731-F34BF0D6E60E}" presName="vert1" presStyleCnt="0"/>
      <dgm:spPr/>
    </dgm:pt>
    <dgm:pt modelId="{AC66DDBB-0285-2546-8571-B7EAAC84B39E}" type="pres">
      <dgm:prSet presAssocID="{19B60CDB-9C32-4700-867E-482D9FC9221B}" presName="thickLine" presStyleLbl="alignNode1" presStyleIdx="4" presStyleCnt="5"/>
      <dgm:spPr/>
    </dgm:pt>
    <dgm:pt modelId="{7A30119D-836F-9744-A5C7-46D811C8611C}" type="pres">
      <dgm:prSet presAssocID="{19B60CDB-9C32-4700-867E-482D9FC9221B}" presName="horz1" presStyleCnt="0"/>
      <dgm:spPr/>
    </dgm:pt>
    <dgm:pt modelId="{CBEED76B-71B5-324B-9A0C-00F566E3153B}" type="pres">
      <dgm:prSet presAssocID="{19B60CDB-9C32-4700-867E-482D9FC9221B}" presName="tx1" presStyleLbl="revTx" presStyleIdx="4" presStyleCnt="5"/>
      <dgm:spPr/>
    </dgm:pt>
    <dgm:pt modelId="{25022EA1-EB66-2744-892A-0478FED8572A}" type="pres">
      <dgm:prSet presAssocID="{19B60CDB-9C32-4700-867E-482D9FC9221B}" presName="vert1" presStyleCnt="0"/>
      <dgm:spPr/>
    </dgm:pt>
  </dgm:ptLst>
  <dgm:cxnLst>
    <dgm:cxn modelId="{8209E919-B434-48DC-B2B6-9D0A260B7982}" srcId="{8622ACB6-9DB2-4FEA-8396-8567B1427966}" destId="{A140D777-B060-45E7-91A4-42111C564805}" srcOrd="2" destOrd="0" parTransId="{E8EB6270-9D59-4427-B465-641F65180F5F}" sibTransId="{25D4354E-7011-41C6-9A00-38D194D673B2}"/>
    <dgm:cxn modelId="{2C349B41-3EE6-C941-9D41-BFBE5C75BF94}" type="presOf" srcId="{FD7582C7-4599-4809-BE15-263995C910FD}" destId="{A1661872-A636-F443-8FD3-4F2B8DF0D359}" srcOrd="0" destOrd="0" presId="urn:microsoft.com/office/officeart/2008/layout/LinedList"/>
    <dgm:cxn modelId="{142DD847-5373-804D-8C23-6250038EA6EA}" type="presOf" srcId="{15378546-9747-4B6C-99FE-719EA2D52AA8}" destId="{10482DEF-EE7C-F34D-9AE2-EDAE36359677}" srcOrd="0" destOrd="0" presId="urn:microsoft.com/office/officeart/2008/layout/LinedList"/>
    <dgm:cxn modelId="{269AF154-6CEC-6A42-9F11-B163A35D4C84}" type="presOf" srcId="{8622ACB6-9DB2-4FEA-8396-8567B1427966}" destId="{7D5EF388-EBCE-E047-B85E-82D8D846964B}" srcOrd="0" destOrd="0" presId="urn:microsoft.com/office/officeart/2008/layout/LinedList"/>
    <dgm:cxn modelId="{6F67CF5F-ECE8-2644-BBBC-E5E07D6DB992}" type="presOf" srcId="{A140D777-B060-45E7-91A4-42111C564805}" destId="{BC3BF455-5A99-3C4F-B292-B7040224B974}" srcOrd="0" destOrd="0" presId="urn:microsoft.com/office/officeart/2008/layout/LinedList"/>
    <dgm:cxn modelId="{AA3C6C6A-6C17-4154-A20C-88133374B60D}" srcId="{8622ACB6-9DB2-4FEA-8396-8567B1427966}" destId="{FD7582C7-4599-4809-BE15-263995C910FD}" srcOrd="0" destOrd="0" parTransId="{F8C78B9F-93A0-4009-8A58-1A301FA08D83}" sibTransId="{00319F63-9805-4F51-94A0-380AE377943C}"/>
    <dgm:cxn modelId="{32842A7D-0B43-41C1-9BA7-41BF543189F1}" srcId="{8622ACB6-9DB2-4FEA-8396-8567B1427966}" destId="{19B60CDB-9C32-4700-867E-482D9FC9221B}" srcOrd="4" destOrd="0" parTransId="{B3A24BFB-D715-42F5-A957-D537766D637B}" sibTransId="{A22C9755-AC5F-4500-9DD7-8FFA9B2242A1}"/>
    <dgm:cxn modelId="{CA11D59F-B3D1-4210-BD0B-D2FEDC02CE2F}" srcId="{8622ACB6-9DB2-4FEA-8396-8567B1427966}" destId="{4E9AE25B-2ED6-439E-A731-F34BF0D6E60E}" srcOrd="3" destOrd="0" parTransId="{9ED40932-56C3-4D29-AE3C-E39FA710DA4F}" sibTransId="{B23309F0-A2DF-48AA-8879-F1EFB1EFCE65}"/>
    <dgm:cxn modelId="{EF85A1B2-233D-BF45-8963-C51AEE143AA2}" type="presOf" srcId="{19B60CDB-9C32-4700-867E-482D9FC9221B}" destId="{CBEED76B-71B5-324B-9A0C-00F566E3153B}" srcOrd="0" destOrd="0" presId="urn:microsoft.com/office/officeart/2008/layout/LinedList"/>
    <dgm:cxn modelId="{5A4C0AC4-1622-442B-AFAA-365568A654FB}" srcId="{8622ACB6-9DB2-4FEA-8396-8567B1427966}" destId="{15378546-9747-4B6C-99FE-719EA2D52AA8}" srcOrd="1" destOrd="0" parTransId="{DBAB55BD-DB4D-4D40-A593-7F8B19727A30}" sibTransId="{7DC4B308-1398-44BE-8066-DA4327A3406A}"/>
    <dgm:cxn modelId="{6A676AFF-B420-204B-9036-43A4912D8D21}" type="presOf" srcId="{4E9AE25B-2ED6-439E-A731-F34BF0D6E60E}" destId="{DC44E43C-86C6-674C-ADC1-5BD4D3A04F7F}" srcOrd="0" destOrd="0" presId="urn:microsoft.com/office/officeart/2008/layout/LinedList"/>
    <dgm:cxn modelId="{E346B35B-5F88-F34A-9226-52608241E716}" type="presParOf" srcId="{7D5EF388-EBCE-E047-B85E-82D8D846964B}" destId="{F9FFC582-A4BD-7F49-A0F3-1E469ABD9218}" srcOrd="0" destOrd="0" presId="urn:microsoft.com/office/officeart/2008/layout/LinedList"/>
    <dgm:cxn modelId="{EF6A883F-4032-FA4D-B6BB-FF935A1DAB8F}" type="presParOf" srcId="{7D5EF388-EBCE-E047-B85E-82D8D846964B}" destId="{B01A119B-834D-D34D-B636-E7D09AB8559D}" srcOrd="1" destOrd="0" presId="urn:microsoft.com/office/officeart/2008/layout/LinedList"/>
    <dgm:cxn modelId="{560F9DE3-516E-1446-B3DD-1C725252A135}" type="presParOf" srcId="{B01A119B-834D-D34D-B636-E7D09AB8559D}" destId="{A1661872-A636-F443-8FD3-4F2B8DF0D359}" srcOrd="0" destOrd="0" presId="urn:microsoft.com/office/officeart/2008/layout/LinedList"/>
    <dgm:cxn modelId="{D633BBDC-FCF6-ED49-B062-4948A7569A8C}" type="presParOf" srcId="{B01A119B-834D-D34D-B636-E7D09AB8559D}" destId="{A31D3665-8C4F-5149-8653-3275262D7097}" srcOrd="1" destOrd="0" presId="urn:microsoft.com/office/officeart/2008/layout/LinedList"/>
    <dgm:cxn modelId="{149EC433-E787-0E4D-93C4-A62E2F37025C}" type="presParOf" srcId="{7D5EF388-EBCE-E047-B85E-82D8D846964B}" destId="{383D2BAA-5A3F-5C42-B45F-255DF9B57FDA}" srcOrd="2" destOrd="0" presId="urn:microsoft.com/office/officeart/2008/layout/LinedList"/>
    <dgm:cxn modelId="{61337E7A-5410-9F43-912E-9F28CDFA38D2}" type="presParOf" srcId="{7D5EF388-EBCE-E047-B85E-82D8D846964B}" destId="{01049966-6D0A-604F-A1CB-8883C111A6B6}" srcOrd="3" destOrd="0" presId="urn:microsoft.com/office/officeart/2008/layout/LinedList"/>
    <dgm:cxn modelId="{230C67C5-E109-1040-87B1-A04549614687}" type="presParOf" srcId="{01049966-6D0A-604F-A1CB-8883C111A6B6}" destId="{10482DEF-EE7C-F34D-9AE2-EDAE36359677}" srcOrd="0" destOrd="0" presId="urn:microsoft.com/office/officeart/2008/layout/LinedList"/>
    <dgm:cxn modelId="{3E97867A-6C45-134E-8C7F-2BB68538D323}" type="presParOf" srcId="{01049966-6D0A-604F-A1CB-8883C111A6B6}" destId="{F5A9A1ED-52D7-5749-BDEE-B25C35A98A30}" srcOrd="1" destOrd="0" presId="urn:microsoft.com/office/officeart/2008/layout/LinedList"/>
    <dgm:cxn modelId="{1917605D-581D-2547-99D0-283D55D9348A}" type="presParOf" srcId="{7D5EF388-EBCE-E047-B85E-82D8D846964B}" destId="{B2180E8F-FFC8-DE48-9FCE-DD5E88C53E1C}" srcOrd="4" destOrd="0" presId="urn:microsoft.com/office/officeart/2008/layout/LinedList"/>
    <dgm:cxn modelId="{9B3072B1-56B2-3B48-B6DA-D47727C374EC}" type="presParOf" srcId="{7D5EF388-EBCE-E047-B85E-82D8D846964B}" destId="{047DD081-C9BD-ED46-A426-75CF97B0F417}" srcOrd="5" destOrd="0" presId="urn:microsoft.com/office/officeart/2008/layout/LinedList"/>
    <dgm:cxn modelId="{F9480C05-24C6-7445-87B1-05F9BCD305FF}" type="presParOf" srcId="{047DD081-C9BD-ED46-A426-75CF97B0F417}" destId="{BC3BF455-5A99-3C4F-B292-B7040224B974}" srcOrd="0" destOrd="0" presId="urn:microsoft.com/office/officeart/2008/layout/LinedList"/>
    <dgm:cxn modelId="{2DCEAE51-E906-B345-8D56-F63A70DF0057}" type="presParOf" srcId="{047DD081-C9BD-ED46-A426-75CF97B0F417}" destId="{D84783C1-62E0-EF49-807C-F4B62EC793F8}" srcOrd="1" destOrd="0" presId="urn:microsoft.com/office/officeart/2008/layout/LinedList"/>
    <dgm:cxn modelId="{C35AC9D2-3461-DD46-AFD5-1C94B2969654}" type="presParOf" srcId="{7D5EF388-EBCE-E047-B85E-82D8D846964B}" destId="{A0A18EEF-F3D5-2F49-8D3F-0169E0809E68}" srcOrd="6" destOrd="0" presId="urn:microsoft.com/office/officeart/2008/layout/LinedList"/>
    <dgm:cxn modelId="{DB8B58A0-E3B7-514C-B108-B58966E042AB}" type="presParOf" srcId="{7D5EF388-EBCE-E047-B85E-82D8D846964B}" destId="{60DCEB9B-7066-D749-BBDB-DE388936FD0E}" srcOrd="7" destOrd="0" presId="urn:microsoft.com/office/officeart/2008/layout/LinedList"/>
    <dgm:cxn modelId="{ADCABD83-22DC-5D45-9853-5D1CC4ACA77B}" type="presParOf" srcId="{60DCEB9B-7066-D749-BBDB-DE388936FD0E}" destId="{DC44E43C-86C6-674C-ADC1-5BD4D3A04F7F}" srcOrd="0" destOrd="0" presId="urn:microsoft.com/office/officeart/2008/layout/LinedList"/>
    <dgm:cxn modelId="{FA4D79F8-43E2-0A4C-B42E-8F45501EABEC}" type="presParOf" srcId="{60DCEB9B-7066-D749-BBDB-DE388936FD0E}" destId="{7D803402-D968-584F-BB87-C63EC18E9C09}" srcOrd="1" destOrd="0" presId="urn:microsoft.com/office/officeart/2008/layout/LinedList"/>
    <dgm:cxn modelId="{275F7D77-15CC-9949-84AC-D9B48A506938}" type="presParOf" srcId="{7D5EF388-EBCE-E047-B85E-82D8D846964B}" destId="{AC66DDBB-0285-2546-8571-B7EAAC84B39E}" srcOrd="8" destOrd="0" presId="urn:microsoft.com/office/officeart/2008/layout/LinedList"/>
    <dgm:cxn modelId="{7C47544F-FD2F-0040-B676-8D979E79C744}" type="presParOf" srcId="{7D5EF388-EBCE-E047-B85E-82D8D846964B}" destId="{7A30119D-836F-9744-A5C7-46D811C8611C}" srcOrd="9" destOrd="0" presId="urn:microsoft.com/office/officeart/2008/layout/LinedList"/>
    <dgm:cxn modelId="{88DEF5D3-2C91-2344-B941-66A9D32834EB}" type="presParOf" srcId="{7A30119D-836F-9744-A5C7-46D811C8611C}" destId="{CBEED76B-71B5-324B-9A0C-00F566E3153B}" srcOrd="0" destOrd="0" presId="urn:microsoft.com/office/officeart/2008/layout/LinedList"/>
    <dgm:cxn modelId="{EE79F198-B7F2-8546-A9F6-AC77006FE44F}" type="presParOf" srcId="{7A30119D-836F-9744-A5C7-46D811C8611C}" destId="{25022EA1-EB66-2744-892A-0478FED8572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FF13F5-0F73-41EC-BFC2-F19E1E3B6E6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E68C7D1-F982-487E-818D-D0A12D1EF4B3}">
      <dgm:prSet/>
      <dgm:spPr/>
      <dgm:t>
        <a:bodyPr/>
        <a:lstStyle/>
        <a:p>
          <a:pPr>
            <a:lnSpc>
              <a:spcPct val="100000"/>
            </a:lnSpc>
          </a:pPr>
          <a:r>
            <a:rPr lang="cy-GB" noProof="0" dirty="0"/>
            <a:t>Catref I castell hensol </a:t>
          </a:r>
        </a:p>
      </dgm:t>
    </dgm:pt>
    <dgm:pt modelId="{D7C890BE-8B4C-4758-B83E-5CF5BA1B90ED}" type="parTrans" cxnId="{1B653DC2-EC7F-44C8-9683-11B3B00A6AAD}">
      <dgm:prSet/>
      <dgm:spPr/>
      <dgm:t>
        <a:bodyPr/>
        <a:lstStyle/>
        <a:p>
          <a:endParaRPr lang="en-US"/>
        </a:p>
      </dgm:t>
    </dgm:pt>
    <dgm:pt modelId="{51599C1A-7542-4064-80E1-D569EACECBD2}" type="sibTrans" cxnId="{1B653DC2-EC7F-44C8-9683-11B3B00A6AAD}">
      <dgm:prSet/>
      <dgm:spPr/>
      <dgm:t>
        <a:bodyPr/>
        <a:lstStyle/>
        <a:p>
          <a:pPr>
            <a:lnSpc>
              <a:spcPct val="100000"/>
            </a:lnSpc>
          </a:pPr>
          <a:endParaRPr lang="en-US"/>
        </a:p>
      </dgm:t>
    </dgm:pt>
    <dgm:pt modelId="{ACEEB9BA-0790-4E00-A550-E41DCBAF0790}">
      <dgm:prSet/>
      <dgm:spPr/>
      <dgm:t>
        <a:bodyPr/>
        <a:lstStyle/>
        <a:p>
          <a:pPr>
            <a:lnSpc>
              <a:spcPct val="100000"/>
            </a:lnSpc>
          </a:pPr>
          <a:r>
            <a:rPr lang="cy-GB" noProof="0" dirty="0"/>
            <a:t>Lle mae digwyddiadau fel  </a:t>
          </a:r>
        </a:p>
      </dgm:t>
    </dgm:pt>
    <dgm:pt modelId="{30A8937E-748A-449B-835B-DE5E9884BB26}" type="parTrans" cxnId="{C67C23F8-B1D4-4D41-89A7-ECA085ACEAC1}">
      <dgm:prSet/>
      <dgm:spPr/>
      <dgm:t>
        <a:bodyPr/>
        <a:lstStyle/>
        <a:p>
          <a:endParaRPr lang="en-US"/>
        </a:p>
      </dgm:t>
    </dgm:pt>
    <dgm:pt modelId="{20B33913-B0E3-4683-8A34-A1C3F7185F60}" type="sibTrans" cxnId="{C67C23F8-B1D4-4D41-89A7-ECA085ACEAC1}">
      <dgm:prSet/>
      <dgm:spPr/>
      <dgm:t>
        <a:bodyPr/>
        <a:lstStyle/>
        <a:p>
          <a:pPr>
            <a:lnSpc>
              <a:spcPct val="100000"/>
            </a:lnSpc>
          </a:pPr>
          <a:endParaRPr lang="en-US"/>
        </a:p>
      </dgm:t>
    </dgm:pt>
    <dgm:pt modelId="{BFED07A8-8F6F-4D8E-8852-5EA15B316435}">
      <dgm:prSet/>
      <dgm:spPr/>
      <dgm:t>
        <a:bodyPr/>
        <a:lstStyle/>
        <a:p>
          <a:pPr>
            <a:lnSpc>
              <a:spcPct val="100000"/>
            </a:lnSpc>
          </a:pPr>
          <a:r>
            <a:rPr lang="cy-GB" noProof="0" dirty="0"/>
            <a:t>beth </a:t>
          </a:r>
        </a:p>
      </dgm:t>
    </dgm:pt>
    <dgm:pt modelId="{652F8353-ECC5-498C-94ED-EE892CA96D3A}" type="parTrans" cxnId="{51ED5E5E-B75A-44BC-93CD-6D006EDA47F2}">
      <dgm:prSet/>
      <dgm:spPr/>
      <dgm:t>
        <a:bodyPr/>
        <a:lstStyle/>
        <a:p>
          <a:endParaRPr lang="en-US"/>
        </a:p>
      </dgm:t>
    </dgm:pt>
    <dgm:pt modelId="{6609CD61-9288-4DBE-9344-0CA4714EFBE9}" type="sibTrans" cxnId="{51ED5E5E-B75A-44BC-93CD-6D006EDA47F2}">
      <dgm:prSet/>
      <dgm:spPr/>
      <dgm:t>
        <a:bodyPr/>
        <a:lstStyle/>
        <a:p>
          <a:pPr>
            <a:lnSpc>
              <a:spcPct val="100000"/>
            </a:lnSpc>
          </a:pPr>
          <a:endParaRPr lang="en-US"/>
        </a:p>
      </dgm:t>
    </dgm:pt>
    <dgm:pt modelId="{AE03B3EB-AFF5-40E0-8FA9-1A05A544B3A8}">
      <dgm:prSet/>
      <dgm:spPr/>
      <dgm:t>
        <a:bodyPr/>
        <a:lstStyle/>
        <a:p>
          <a:pPr>
            <a:lnSpc>
              <a:spcPct val="100000"/>
            </a:lnSpc>
          </a:pPr>
          <a:r>
            <a:rPr lang="cy-GB" noProof="0" dirty="0"/>
            <a:t>pam</a:t>
          </a:r>
        </a:p>
      </dgm:t>
    </dgm:pt>
    <dgm:pt modelId="{4B809455-EF23-453D-A706-02ED9692779D}" type="parTrans" cxnId="{6C785C1F-A071-40D1-B2FE-2C9F0603ABBA}">
      <dgm:prSet/>
      <dgm:spPr/>
      <dgm:t>
        <a:bodyPr/>
        <a:lstStyle/>
        <a:p>
          <a:endParaRPr lang="en-US"/>
        </a:p>
      </dgm:t>
    </dgm:pt>
    <dgm:pt modelId="{F8258981-9016-44B6-A938-772EC58D450D}" type="sibTrans" cxnId="{6C785C1F-A071-40D1-B2FE-2C9F0603ABBA}">
      <dgm:prSet/>
      <dgm:spPr/>
      <dgm:t>
        <a:bodyPr/>
        <a:lstStyle/>
        <a:p>
          <a:pPr>
            <a:lnSpc>
              <a:spcPct val="100000"/>
            </a:lnSpc>
          </a:pPr>
          <a:endParaRPr lang="en-US"/>
        </a:p>
      </dgm:t>
    </dgm:pt>
    <dgm:pt modelId="{56F0E6CF-3886-B148-B9FB-33F0755DB03C}">
      <dgm:prSet/>
      <dgm:spPr/>
      <dgm:t>
        <a:bodyPr/>
        <a:lstStyle/>
        <a:p>
          <a:pPr>
            <a:lnSpc>
              <a:spcPct val="100000"/>
            </a:lnSpc>
          </a:pPr>
          <a:r>
            <a:rPr lang="cy-GB" noProof="0" dirty="0"/>
            <a:t>12 lle unigrew ystafelloedd ar gyfer digwyddiadau  </a:t>
          </a:r>
        </a:p>
      </dgm:t>
    </dgm:pt>
    <dgm:pt modelId="{2054B30C-4224-3840-A4FA-1FF5BD9C392E}" type="parTrans" cxnId="{525CAA1F-B323-2E45-ABBE-18CA654A4E0E}">
      <dgm:prSet/>
      <dgm:spPr/>
      <dgm:t>
        <a:bodyPr/>
        <a:lstStyle/>
        <a:p>
          <a:endParaRPr lang="en-GB"/>
        </a:p>
      </dgm:t>
    </dgm:pt>
    <dgm:pt modelId="{56C81FC0-A081-7B41-8F29-FFD36212C092}" type="sibTrans" cxnId="{525CAA1F-B323-2E45-ABBE-18CA654A4E0E}">
      <dgm:prSet/>
      <dgm:spPr/>
      <dgm:t>
        <a:bodyPr/>
        <a:lstStyle/>
        <a:p>
          <a:pPr>
            <a:lnSpc>
              <a:spcPct val="100000"/>
            </a:lnSpc>
          </a:pPr>
          <a:endParaRPr lang="en-GB"/>
        </a:p>
      </dgm:t>
    </dgm:pt>
    <dgm:pt modelId="{417E8EAF-F556-48D9-9404-47D8AF2E4A59}" type="pres">
      <dgm:prSet presAssocID="{7EFF13F5-0F73-41EC-BFC2-F19E1E3B6E69}" presName="root" presStyleCnt="0">
        <dgm:presLayoutVars>
          <dgm:dir/>
          <dgm:resizeHandles val="exact"/>
        </dgm:presLayoutVars>
      </dgm:prSet>
      <dgm:spPr/>
    </dgm:pt>
    <dgm:pt modelId="{6BD8C897-A443-4743-BD73-A94A9A5BF6A0}" type="pres">
      <dgm:prSet presAssocID="{7EFF13F5-0F73-41EC-BFC2-F19E1E3B6E69}" presName="container" presStyleCnt="0">
        <dgm:presLayoutVars>
          <dgm:dir/>
          <dgm:resizeHandles val="exact"/>
        </dgm:presLayoutVars>
      </dgm:prSet>
      <dgm:spPr/>
    </dgm:pt>
    <dgm:pt modelId="{563B5856-D705-43A8-B8B5-9A9CA08A11F2}" type="pres">
      <dgm:prSet presAssocID="{EE68C7D1-F982-487E-818D-D0A12D1EF4B3}" presName="compNode" presStyleCnt="0"/>
      <dgm:spPr/>
    </dgm:pt>
    <dgm:pt modelId="{896627B2-0D97-406C-AF93-51A56E345583}" type="pres">
      <dgm:prSet presAssocID="{EE68C7D1-F982-487E-818D-D0A12D1EF4B3}" presName="iconBgRect" presStyleLbl="bgShp" presStyleIdx="0" presStyleCnt="5"/>
      <dgm:spPr>
        <a:solidFill>
          <a:schemeClr val="accent1">
            <a:lumMod val="60000"/>
            <a:lumOff val="40000"/>
          </a:schemeClr>
        </a:solidFill>
      </dgm:spPr>
    </dgm:pt>
    <dgm:pt modelId="{F26CE176-9667-47C2-B0BF-A90364A7A3FA}" type="pres">
      <dgm:prSet presAssocID="{EE68C7D1-F982-487E-818D-D0A12D1EF4B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E2C94A8E-950D-4379-82F7-45CAFA3AFBAA}" type="pres">
      <dgm:prSet presAssocID="{EE68C7D1-F982-487E-818D-D0A12D1EF4B3}" presName="spaceRect" presStyleCnt="0"/>
      <dgm:spPr/>
    </dgm:pt>
    <dgm:pt modelId="{4F22D6CE-7153-41CD-9C97-3BF17751E99C}" type="pres">
      <dgm:prSet presAssocID="{EE68C7D1-F982-487E-818D-D0A12D1EF4B3}" presName="textRect" presStyleLbl="revTx" presStyleIdx="0" presStyleCnt="5">
        <dgm:presLayoutVars>
          <dgm:chMax val="1"/>
          <dgm:chPref val="1"/>
        </dgm:presLayoutVars>
      </dgm:prSet>
      <dgm:spPr/>
    </dgm:pt>
    <dgm:pt modelId="{DC138803-F3E1-4852-8FBC-54D6A30DCBAE}" type="pres">
      <dgm:prSet presAssocID="{51599C1A-7542-4064-80E1-D569EACECBD2}" presName="sibTrans" presStyleLbl="sibTrans2D1" presStyleIdx="0" presStyleCnt="0"/>
      <dgm:spPr/>
    </dgm:pt>
    <dgm:pt modelId="{EFEB4BE0-4666-4F5E-B7BF-B72925ED8DC5}" type="pres">
      <dgm:prSet presAssocID="{ACEEB9BA-0790-4E00-A550-E41DCBAF0790}" presName="compNode" presStyleCnt="0"/>
      <dgm:spPr/>
    </dgm:pt>
    <dgm:pt modelId="{EFCCFFC5-84FE-4F6B-916D-3CEFD8414D61}" type="pres">
      <dgm:prSet presAssocID="{ACEEB9BA-0790-4E00-A550-E41DCBAF0790}" presName="iconBgRect" presStyleLbl="bgShp" presStyleIdx="1" presStyleCnt="5"/>
      <dgm:spPr>
        <a:solidFill>
          <a:schemeClr val="accent4">
            <a:lumMod val="60000"/>
            <a:lumOff val="40000"/>
          </a:schemeClr>
        </a:solidFill>
      </dgm:spPr>
    </dgm:pt>
    <dgm:pt modelId="{74F1E1D3-E1C6-46AB-BE0A-2000CC058C16}" type="pres">
      <dgm:prSet presAssocID="{ACEEB9BA-0790-4E00-A550-E41DCBAF079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 Chime"/>
        </a:ext>
      </dgm:extLst>
    </dgm:pt>
    <dgm:pt modelId="{75729471-8112-41C2-A58F-6482B5959703}" type="pres">
      <dgm:prSet presAssocID="{ACEEB9BA-0790-4E00-A550-E41DCBAF0790}" presName="spaceRect" presStyleCnt="0"/>
      <dgm:spPr/>
    </dgm:pt>
    <dgm:pt modelId="{C8AD1C73-58B3-4478-803D-10B95889BBE4}" type="pres">
      <dgm:prSet presAssocID="{ACEEB9BA-0790-4E00-A550-E41DCBAF0790}" presName="textRect" presStyleLbl="revTx" presStyleIdx="1" presStyleCnt="5">
        <dgm:presLayoutVars>
          <dgm:chMax val="1"/>
          <dgm:chPref val="1"/>
        </dgm:presLayoutVars>
      </dgm:prSet>
      <dgm:spPr/>
    </dgm:pt>
    <dgm:pt modelId="{D3EA2817-50BD-4DF3-AED8-B8BEFA230AFB}" type="pres">
      <dgm:prSet presAssocID="{20B33913-B0E3-4683-8A34-A1C3F7185F60}" presName="sibTrans" presStyleLbl="sibTrans2D1" presStyleIdx="0" presStyleCnt="0"/>
      <dgm:spPr/>
    </dgm:pt>
    <dgm:pt modelId="{C5B4F7F6-7DC3-40EA-8769-66D6FD8127B4}" type="pres">
      <dgm:prSet presAssocID="{56F0E6CF-3886-B148-B9FB-33F0755DB03C}" presName="compNode" presStyleCnt="0"/>
      <dgm:spPr/>
    </dgm:pt>
    <dgm:pt modelId="{C66DECF2-5B28-47C3-92B5-0B28541F227E}" type="pres">
      <dgm:prSet presAssocID="{56F0E6CF-3886-B148-B9FB-33F0755DB03C}" presName="iconBgRect" presStyleLbl="bgShp" presStyleIdx="2" presStyleCnt="5"/>
      <dgm:spPr/>
    </dgm:pt>
    <dgm:pt modelId="{B8894D2A-D29B-4C95-AD66-532C430CD20B}" type="pres">
      <dgm:prSet presAssocID="{56F0E6CF-3886-B148-B9FB-33F0755DB03C}" presName="iconRect" presStyleLbl="node1" presStyleIdx="2" presStyleCnt="5" custLinFactX="300000" custLinFactNeighborX="392681" custLinFactNeighborY="-2537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5308692D-8742-4EBB-9B6C-702521444D8E}" type="pres">
      <dgm:prSet presAssocID="{56F0E6CF-3886-B148-B9FB-33F0755DB03C}" presName="spaceRect" presStyleCnt="0"/>
      <dgm:spPr/>
    </dgm:pt>
    <dgm:pt modelId="{B9ACD02C-0583-4F9F-A0C0-0B97D38DEFEC}" type="pres">
      <dgm:prSet presAssocID="{56F0E6CF-3886-B148-B9FB-33F0755DB03C}" presName="textRect" presStyleLbl="revTx" presStyleIdx="2" presStyleCnt="5">
        <dgm:presLayoutVars>
          <dgm:chMax val="1"/>
          <dgm:chPref val="1"/>
        </dgm:presLayoutVars>
      </dgm:prSet>
      <dgm:spPr/>
    </dgm:pt>
    <dgm:pt modelId="{88811A5F-FD90-48DB-928E-662A24C44FDE}" type="pres">
      <dgm:prSet presAssocID="{56C81FC0-A081-7B41-8F29-FFD36212C092}" presName="sibTrans" presStyleLbl="sibTrans2D1" presStyleIdx="0" presStyleCnt="0"/>
      <dgm:spPr/>
    </dgm:pt>
    <dgm:pt modelId="{064E08EE-26DE-4A11-8E9C-7CAD3A90F9B3}" type="pres">
      <dgm:prSet presAssocID="{BFED07A8-8F6F-4D8E-8852-5EA15B316435}" presName="compNode" presStyleCnt="0"/>
      <dgm:spPr/>
    </dgm:pt>
    <dgm:pt modelId="{561647CA-C24C-4609-810A-D19BC43F7703}" type="pres">
      <dgm:prSet presAssocID="{BFED07A8-8F6F-4D8E-8852-5EA15B316435}" presName="iconBgRect" presStyleLbl="bgShp" presStyleIdx="3" presStyleCnt="5" custLinFactNeighborX="-18513" custLinFactNeighborY="0"/>
      <dgm:spPr/>
    </dgm:pt>
    <dgm:pt modelId="{304172A9-DA5D-4E3E-A15D-E150D1EBD517}" type="pres">
      <dgm:prSet presAssocID="{BFED07A8-8F6F-4D8E-8852-5EA15B316435}" presName="iconRect" presStyleLbl="node1" presStyleIdx="3" presStyleCnt="5" custLinFactX="-300000" custLinFactNeighborX="-39132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2A4B0576-A70E-43D6-BAC8-94B2A1F13AF5}" type="pres">
      <dgm:prSet presAssocID="{BFED07A8-8F6F-4D8E-8852-5EA15B316435}" presName="spaceRect" presStyleCnt="0"/>
      <dgm:spPr/>
    </dgm:pt>
    <dgm:pt modelId="{6F12A5D6-E901-414B-858B-D59D39130A86}" type="pres">
      <dgm:prSet presAssocID="{BFED07A8-8F6F-4D8E-8852-5EA15B316435}" presName="textRect" presStyleLbl="revTx" presStyleIdx="3" presStyleCnt="5">
        <dgm:presLayoutVars>
          <dgm:chMax val="1"/>
          <dgm:chPref val="1"/>
        </dgm:presLayoutVars>
      </dgm:prSet>
      <dgm:spPr/>
    </dgm:pt>
    <dgm:pt modelId="{3C6297D0-D79F-4DD1-80BA-77C9E4AD95B3}" type="pres">
      <dgm:prSet presAssocID="{6609CD61-9288-4DBE-9344-0CA4714EFBE9}" presName="sibTrans" presStyleLbl="sibTrans2D1" presStyleIdx="0" presStyleCnt="0"/>
      <dgm:spPr/>
    </dgm:pt>
    <dgm:pt modelId="{78D9AEC9-1DD1-4B8B-9C53-D4EA50D4E5FD}" type="pres">
      <dgm:prSet presAssocID="{AE03B3EB-AFF5-40E0-8FA9-1A05A544B3A8}" presName="compNode" presStyleCnt="0"/>
      <dgm:spPr/>
    </dgm:pt>
    <dgm:pt modelId="{1742BA0E-F5F8-40FC-B043-3C52235E5BE7}" type="pres">
      <dgm:prSet presAssocID="{AE03B3EB-AFF5-40E0-8FA9-1A05A544B3A8}" presName="iconBgRect" presStyleLbl="bgShp" presStyleIdx="4" presStyleCnt="5"/>
      <dgm:spPr/>
    </dgm:pt>
    <dgm:pt modelId="{A644B73A-6EF1-4338-8C72-47D5CAD3440E}" type="pres">
      <dgm:prSet presAssocID="{AE03B3EB-AFF5-40E0-8FA9-1A05A544B3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pt>
    <dgm:pt modelId="{8951A296-7C35-447F-96E6-B21FE202BC83}" type="pres">
      <dgm:prSet presAssocID="{AE03B3EB-AFF5-40E0-8FA9-1A05A544B3A8}" presName="spaceRect" presStyleCnt="0"/>
      <dgm:spPr/>
    </dgm:pt>
    <dgm:pt modelId="{FFA270E5-7527-43B3-9206-F0099C414A05}" type="pres">
      <dgm:prSet presAssocID="{AE03B3EB-AFF5-40E0-8FA9-1A05A544B3A8}" presName="textRect" presStyleLbl="revTx" presStyleIdx="4" presStyleCnt="5">
        <dgm:presLayoutVars>
          <dgm:chMax val="1"/>
          <dgm:chPref val="1"/>
        </dgm:presLayoutVars>
      </dgm:prSet>
      <dgm:spPr/>
    </dgm:pt>
  </dgm:ptLst>
  <dgm:cxnLst>
    <dgm:cxn modelId="{4622DA05-6192-9F45-99B3-7B0B3E50A2CE}" type="presOf" srcId="{6609CD61-9288-4DBE-9344-0CA4714EFBE9}" destId="{3C6297D0-D79F-4DD1-80BA-77C9E4AD95B3}" srcOrd="0" destOrd="0" presId="urn:microsoft.com/office/officeart/2018/2/layout/IconCircleList"/>
    <dgm:cxn modelId="{3EA15C10-D07B-B44D-ABAF-E5D74FD90BCE}" type="presOf" srcId="{ACEEB9BA-0790-4E00-A550-E41DCBAF0790}" destId="{C8AD1C73-58B3-4478-803D-10B95889BBE4}" srcOrd="0" destOrd="0" presId="urn:microsoft.com/office/officeart/2018/2/layout/IconCircleList"/>
    <dgm:cxn modelId="{6C785C1F-A071-40D1-B2FE-2C9F0603ABBA}" srcId="{7EFF13F5-0F73-41EC-BFC2-F19E1E3B6E69}" destId="{AE03B3EB-AFF5-40E0-8FA9-1A05A544B3A8}" srcOrd="4" destOrd="0" parTransId="{4B809455-EF23-453D-A706-02ED9692779D}" sibTransId="{F8258981-9016-44B6-A938-772EC58D450D}"/>
    <dgm:cxn modelId="{525CAA1F-B323-2E45-ABBE-18CA654A4E0E}" srcId="{7EFF13F5-0F73-41EC-BFC2-F19E1E3B6E69}" destId="{56F0E6CF-3886-B148-B9FB-33F0755DB03C}" srcOrd="2" destOrd="0" parTransId="{2054B30C-4224-3840-A4FA-1FF5BD9C392E}" sibTransId="{56C81FC0-A081-7B41-8F29-FFD36212C092}"/>
    <dgm:cxn modelId="{87524B29-0B4D-D04F-9C8A-B98AD446CC4C}" type="presOf" srcId="{56F0E6CF-3886-B148-B9FB-33F0755DB03C}" destId="{B9ACD02C-0583-4F9F-A0C0-0B97D38DEFEC}" srcOrd="0" destOrd="0" presId="urn:microsoft.com/office/officeart/2018/2/layout/IconCircleList"/>
    <dgm:cxn modelId="{0C94C43C-7C9A-3A4B-B6C3-2C42BBF786D8}" type="presOf" srcId="{56C81FC0-A081-7B41-8F29-FFD36212C092}" destId="{88811A5F-FD90-48DB-928E-662A24C44FDE}" srcOrd="0" destOrd="0" presId="urn:microsoft.com/office/officeart/2018/2/layout/IconCircleList"/>
    <dgm:cxn modelId="{51ED5E5E-B75A-44BC-93CD-6D006EDA47F2}" srcId="{7EFF13F5-0F73-41EC-BFC2-F19E1E3B6E69}" destId="{BFED07A8-8F6F-4D8E-8852-5EA15B316435}" srcOrd="3" destOrd="0" parTransId="{652F8353-ECC5-498C-94ED-EE892CA96D3A}" sibTransId="{6609CD61-9288-4DBE-9344-0CA4714EFBE9}"/>
    <dgm:cxn modelId="{5C592260-77BC-A341-B6E0-6EC424BEC2D9}" type="presOf" srcId="{51599C1A-7542-4064-80E1-D569EACECBD2}" destId="{DC138803-F3E1-4852-8FBC-54D6A30DCBAE}" srcOrd="0" destOrd="0" presId="urn:microsoft.com/office/officeart/2018/2/layout/IconCircleList"/>
    <dgm:cxn modelId="{121BCD68-EE7A-3845-9DFB-27DAFFA0C665}" type="presOf" srcId="{BFED07A8-8F6F-4D8E-8852-5EA15B316435}" destId="{6F12A5D6-E901-414B-858B-D59D39130A86}" srcOrd="0" destOrd="0" presId="urn:microsoft.com/office/officeart/2018/2/layout/IconCircleList"/>
    <dgm:cxn modelId="{37719490-0D12-274E-A904-C60CA367919E}" type="presOf" srcId="{7EFF13F5-0F73-41EC-BFC2-F19E1E3B6E69}" destId="{417E8EAF-F556-48D9-9404-47D8AF2E4A59}" srcOrd="0" destOrd="0" presId="urn:microsoft.com/office/officeart/2018/2/layout/IconCircleList"/>
    <dgm:cxn modelId="{1B653DC2-EC7F-44C8-9683-11B3B00A6AAD}" srcId="{7EFF13F5-0F73-41EC-BFC2-F19E1E3B6E69}" destId="{EE68C7D1-F982-487E-818D-D0A12D1EF4B3}" srcOrd="0" destOrd="0" parTransId="{D7C890BE-8B4C-4758-B83E-5CF5BA1B90ED}" sibTransId="{51599C1A-7542-4064-80E1-D569EACECBD2}"/>
    <dgm:cxn modelId="{22305FC8-C423-EC41-A8E9-273EBC85188F}" type="presOf" srcId="{AE03B3EB-AFF5-40E0-8FA9-1A05A544B3A8}" destId="{FFA270E5-7527-43B3-9206-F0099C414A05}" srcOrd="0" destOrd="0" presId="urn:microsoft.com/office/officeart/2018/2/layout/IconCircleList"/>
    <dgm:cxn modelId="{FEAA6CD4-81D0-D544-B565-4D56AB527EA1}" type="presOf" srcId="{20B33913-B0E3-4683-8A34-A1C3F7185F60}" destId="{D3EA2817-50BD-4DF3-AED8-B8BEFA230AFB}" srcOrd="0" destOrd="0" presId="urn:microsoft.com/office/officeart/2018/2/layout/IconCircleList"/>
    <dgm:cxn modelId="{3EACCFEE-5292-794D-845A-4164C82037B0}" type="presOf" srcId="{EE68C7D1-F982-487E-818D-D0A12D1EF4B3}" destId="{4F22D6CE-7153-41CD-9C97-3BF17751E99C}" srcOrd="0" destOrd="0" presId="urn:microsoft.com/office/officeart/2018/2/layout/IconCircleList"/>
    <dgm:cxn modelId="{C67C23F8-B1D4-4D41-89A7-ECA085ACEAC1}" srcId="{7EFF13F5-0F73-41EC-BFC2-F19E1E3B6E69}" destId="{ACEEB9BA-0790-4E00-A550-E41DCBAF0790}" srcOrd="1" destOrd="0" parTransId="{30A8937E-748A-449B-835B-DE5E9884BB26}" sibTransId="{20B33913-B0E3-4683-8A34-A1C3F7185F60}"/>
    <dgm:cxn modelId="{449C1954-9E4E-BA4B-8F28-6ACCDF0DE8C1}" type="presParOf" srcId="{417E8EAF-F556-48D9-9404-47D8AF2E4A59}" destId="{6BD8C897-A443-4743-BD73-A94A9A5BF6A0}" srcOrd="0" destOrd="0" presId="urn:microsoft.com/office/officeart/2018/2/layout/IconCircleList"/>
    <dgm:cxn modelId="{AEB5F158-386A-0048-9118-E81EC29DD47B}" type="presParOf" srcId="{6BD8C897-A443-4743-BD73-A94A9A5BF6A0}" destId="{563B5856-D705-43A8-B8B5-9A9CA08A11F2}" srcOrd="0" destOrd="0" presId="urn:microsoft.com/office/officeart/2018/2/layout/IconCircleList"/>
    <dgm:cxn modelId="{7BEF1380-6A59-5B40-AA50-F260528DE75B}" type="presParOf" srcId="{563B5856-D705-43A8-B8B5-9A9CA08A11F2}" destId="{896627B2-0D97-406C-AF93-51A56E345583}" srcOrd="0" destOrd="0" presId="urn:microsoft.com/office/officeart/2018/2/layout/IconCircleList"/>
    <dgm:cxn modelId="{02F44BD1-4B75-2E4C-86F5-AABB2BFACA89}" type="presParOf" srcId="{563B5856-D705-43A8-B8B5-9A9CA08A11F2}" destId="{F26CE176-9667-47C2-B0BF-A90364A7A3FA}" srcOrd="1" destOrd="0" presId="urn:microsoft.com/office/officeart/2018/2/layout/IconCircleList"/>
    <dgm:cxn modelId="{AF21C521-93F4-064F-8231-3692A767EE3B}" type="presParOf" srcId="{563B5856-D705-43A8-B8B5-9A9CA08A11F2}" destId="{E2C94A8E-950D-4379-82F7-45CAFA3AFBAA}" srcOrd="2" destOrd="0" presId="urn:microsoft.com/office/officeart/2018/2/layout/IconCircleList"/>
    <dgm:cxn modelId="{0B1E52B9-4F7F-F840-95B7-FBBF2F3F0074}" type="presParOf" srcId="{563B5856-D705-43A8-B8B5-9A9CA08A11F2}" destId="{4F22D6CE-7153-41CD-9C97-3BF17751E99C}" srcOrd="3" destOrd="0" presId="urn:microsoft.com/office/officeart/2018/2/layout/IconCircleList"/>
    <dgm:cxn modelId="{19A3F6A3-81E3-DC44-A7A7-A591406E7476}" type="presParOf" srcId="{6BD8C897-A443-4743-BD73-A94A9A5BF6A0}" destId="{DC138803-F3E1-4852-8FBC-54D6A30DCBAE}" srcOrd="1" destOrd="0" presId="urn:microsoft.com/office/officeart/2018/2/layout/IconCircleList"/>
    <dgm:cxn modelId="{8F3EEAFE-DB14-AE4C-84FC-311FA669FD4A}" type="presParOf" srcId="{6BD8C897-A443-4743-BD73-A94A9A5BF6A0}" destId="{EFEB4BE0-4666-4F5E-B7BF-B72925ED8DC5}" srcOrd="2" destOrd="0" presId="urn:microsoft.com/office/officeart/2018/2/layout/IconCircleList"/>
    <dgm:cxn modelId="{26E52B0A-FA56-414F-8C11-70CE67CCAF1C}" type="presParOf" srcId="{EFEB4BE0-4666-4F5E-B7BF-B72925ED8DC5}" destId="{EFCCFFC5-84FE-4F6B-916D-3CEFD8414D61}" srcOrd="0" destOrd="0" presId="urn:microsoft.com/office/officeart/2018/2/layout/IconCircleList"/>
    <dgm:cxn modelId="{F7C08C18-6816-424B-9CD2-21E249F61870}" type="presParOf" srcId="{EFEB4BE0-4666-4F5E-B7BF-B72925ED8DC5}" destId="{74F1E1D3-E1C6-46AB-BE0A-2000CC058C16}" srcOrd="1" destOrd="0" presId="urn:microsoft.com/office/officeart/2018/2/layout/IconCircleList"/>
    <dgm:cxn modelId="{DF0DD177-13D2-0149-9E11-E653D9DD6F5E}" type="presParOf" srcId="{EFEB4BE0-4666-4F5E-B7BF-B72925ED8DC5}" destId="{75729471-8112-41C2-A58F-6482B5959703}" srcOrd="2" destOrd="0" presId="urn:microsoft.com/office/officeart/2018/2/layout/IconCircleList"/>
    <dgm:cxn modelId="{0E6E7B90-0990-F246-99A6-96A26A618262}" type="presParOf" srcId="{EFEB4BE0-4666-4F5E-B7BF-B72925ED8DC5}" destId="{C8AD1C73-58B3-4478-803D-10B95889BBE4}" srcOrd="3" destOrd="0" presId="urn:microsoft.com/office/officeart/2018/2/layout/IconCircleList"/>
    <dgm:cxn modelId="{D10B4F83-241A-414C-A6A0-7EC78E0BD9ED}" type="presParOf" srcId="{6BD8C897-A443-4743-BD73-A94A9A5BF6A0}" destId="{D3EA2817-50BD-4DF3-AED8-B8BEFA230AFB}" srcOrd="3" destOrd="0" presId="urn:microsoft.com/office/officeart/2018/2/layout/IconCircleList"/>
    <dgm:cxn modelId="{632F4347-BB2E-B549-A7DE-B300A0D79012}" type="presParOf" srcId="{6BD8C897-A443-4743-BD73-A94A9A5BF6A0}" destId="{C5B4F7F6-7DC3-40EA-8769-66D6FD8127B4}" srcOrd="4" destOrd="0" presId="urn:microsoft.com/office/officeart/2018/2/layout/IconCircleList"/>
    <dgm:cxn modelId="{144F924B-C197-9A46-A8D8-8B31D5FB6D89}" type="presParOf" srcId="{C5B4F7F6-7DC3-40EA-8769-66D6FD8127B4}" destId="{C66DECF2-5B28-47C3-92B5-0B28541F227E}" srcOrd="0" destOrd="0" presId="urn:microsoft.com/office/officeart/2018/2/layout/IconCircleList"/>
    <dgm:cxn modelId="{C22E2D4B-C41E-0345-A321-E7694756F53F}" type="presParOf" srcId="{C5B4F7F6-7DC3-40EA-8769-66D6FD8127B4}" destId="{B8894D2A-D29B-4C95-AD66-532C430CD20B}" srcOrd="1" destOrd="0" presId="urn:microsoft.com/office/officeart/2018/2/layout/IconCircleList"/>
    <dgm:cxn modelId="{E96E767F-8135-4D46-A375-6A0B0A518F08}" type="presParOf" srcId="{C5B4F7F6-7DC3-40EA-8769-66D6FD8127B4}" destId="{5308692D-8742-4EBB-9B6C-702521444D8E}" srcOrd="2" destOrd="0" presId="urn:microsoft.com/office/officeart/2018/2/layout/IconCircleList"/>
    <dgm:cxn modelId="{3CCFDD87-6658-4744-9DD3-618FB8C08D4B}" type="presParOf" srcId="{C5B4F7F6-7DC3-40EA-8769-66D6FD8127B4}" destId="{B9ACD02C-0583-4F9F-A0C0-0B97D38DEFEC}" srcOrd="3" destOrd="0" presId="urn:microsoft.com/office/officeart/2018/2/layout/IconCircleList"/>
    <dgm:cxn modelId="{247B7BEF-143D-2741-B330-DB0D3D2A7E28}" type="presParOf" srcId="{6BD8C897-A443-4743-BD73-A94A9A5BF6A0}" destId="{88811A5F-FD90-48DB-928E-662A24C44FDE}" srcOrd="5" destOrd="0" presId="urn:microsoft.com/office/officeart/2018/2/layout/IconCircleList"/>
    <dgm:cxn modelId="{544C7A91-1365-0A4E-A022-032E109140CA}" type="presParOf" srcId="{6BD8C897-A443-4743-BD73-A94A9A5BF6A0}" destId="{064E08EE-26DE-4A11-8E9C-7CAD3A90F9B3}" srcOrd="6" destOrd="0" presId="urn:microsoft.com/office/officeart/2018/2/layout/IconCircleList"/>
    <dgm:cxn modelId="{E489D702-6BCB-F54C-B790-BB9DEE670805}" type="presParOf" srcId="{064E08EE-26DE-4A11-8E9C-7CAD3A90F9B3}" destId="{561647CA-C24C-4609-810A-D19BC43F7703}" srcOrd="0" destOrd="0" presId="urn:microsoft.com/office/officeart/2018/2/layout/IconCircleList"/>
    <dgm:cxn modelId="{332D7379-023E-A742-8C4C-2B154EDA5241}" type="presParOf" srcId="{064E08EE-26DE-4A11-8E9C-7CAD3A90F9B3}" destId="{304172A9-DA5D-4E3E-A15D-E150D1EBD517}" srcOrd="1" destOrd="0" presId="urn:microsoft.com/office/officeart/2018/2/layout/IconCircleList"/>
    <dgm:cxn modelId="{E9A3F135-9116-B349-8FF7-5B84F3D24E7D}" type="presParOf" srcId="{064E08EE-26DE-4A11-8E9C-7CAD3A90F9B3}" destId="{2A4B0576-A70E-43D6-BAC8-94B2A1F13AF5}" srcOrd="2" destOrd="0" presId="urn:microsoft.com/office/officeart/2018/2/layout/IconCircleList"/>
    <dgm:cxn modelId="{4A7AB788-EB0B-E547-999C-7E5A8E67C802}" type="presParOf" srcId="{064E08EE-26DE-4A11-8E9C-7CAD3A90F9B3}" destId="{6F12A5D6-E901-414B-858B-D59D39130A86}" srcOrd="3" destOrd="0" presId="urn:microsoft.com/office/officeart/2018/2/layout/IconCircleList"/>
    <dgm:cxn modelId="{756BD87C-CD1D-AE47-9747-DBD51EF781BA}" type="presParOf" srcId="{6BD8C897-A443-4743-BD73-A94A9A5BF6A0}" destId="{3C6297D0-D79F-4DD1-80BA-77C9E4AD95B3}" srcOrd="7" destOrd="0" presId="urn:microsoft.com/office/officeart/2018/2/layout/IconCircleList"/>
    <dgm:cxn modelId="{11AFC197-5044-D348-850C-CC3A9E2F7809}" type="presParOf" srcId="{6BD8C897-A443-4743-BD73-A94A9A5BF6A0}" destId="{78D9AEC9-1DD1-4B8B-9C53-D4EA50D4E5FD}" srcOrd="8" destOrd="0" presId="urn:microsoft.com/office/officeart/2018/2/layout/IconCircleList"/>
    <dgm:cxn modelId="{686D8499-ACC0-F447-A37A-3CC181BFDE7C}" type="presParOf" srcId="{78D9AEC9-1DD1-4B8B-9C53-D4EA50D4E5FD}" destId="{1742BA0E-F5F8-40FC-B043-3C52235E5BE7}" srcOrd="0" destOrd="0" presId="urn:microsoft.com/office/officeart/2018/2/layout/IconCircleList"/>
    <dgm:cxn modelId="{74A46B5B-A0D7-C84F-8AC3-10837209DEFA}" type="presParOf" srcId="{78D9AEC9-1DD1-4B8B-9C53-D4EA50D4E5FD}" destId="{A644B73A-6EF1-4338-8C72-47D5CAD3440E}" srcOrd="1" destOrd="0" presId="urn:microsoft.com/office/officeart/2018/2/layout/IconCircleList"/>
    <dgm:cxn modelId="{5BFA361B-174F-2043-8E2C-3D6A0C542530}" type="presParOf" srcId="{78D9AEC9-1DD1-4B8B-9C53-D4EA50D4E5FD}" destId="{8951A296-7C35-447F-96E6-B21FE202BC83}" srcOrd="2" destOrd="0" presId="urn:microsoft.com/office/officeart/2018/2/layout/IconCircleList"/>
    <dgm:cxn modelId="{6FDE1237-73E9-244C-AE22-E01BDFF5670A}" type="presParOf" srcId="{78D9AEC9-1DD1-4B8B-9C53-D4EA50D4E5FD}" destId="{FFA270E5-7527-43B3-9206-F0099C414A0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48FC383-F990-4690-BCC9-9B86BF6581C0}"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B3828A13-6BC4-4A18-91C0-2C0DA91388AC}">
      <dgm:prSet/>
      <dgm:spPr>
        <a:solidFill>
          <a:schemeClr val="accent1">
            <a:lumMod val="60000"/>
            <a:lumOff val="40000"/>
          </a:schemeClr>
        </a:solidFill>
      </dgm:spPr>
      <dgm:t>
        <a:bodyPr/>
        <a:lstStyle/>
        <a:p>
          <a:r>
            <a:rPr lang="cy-GB" dirty="0"/>
            <a:t>Ers y sgwrs o’r fenyw</a:t>
          </a:r>
          <a:endParaRPr lang="en-US" dirty="0"/>
        </a:p>
      </dgm:t>
    </dgm:pt>
    <dgm:pt modelId="{21922C24-FB5C-4096-B9A8-3C320527B817}" type="parTrans" cxnId="{0AC76590-57CA-43AD-AB00-69F3BF1DE350}">
      <dgm:prSet/>
      <dgm:spPr/>
      <dgm:t>
        <a:bodyPr/>
        <a:lstStyle/>
        <a:p>
          <a:endParaRPr lang="en-US"/>
        </a:p>
      </dgm:t>
    </dgm:pt>
    <dgm:pt modelId="{14F36081-8B02-403B-9CE1-7448D31B5183}" type="sibTrans" cxnId="{0AC76590-57CA-43AD-AB00-69F3BF1DE350}">
      <dgm:prSet/>
      <dgm:spPr/>
      <dgm:t>
        <a:bodyPr/>
        <a:lstStyle/>
        <a:p>
          <a:endParaRPr lang="en-US"/>
        </a:p>
      </dgm:t>
    </dgm:pt>
    <dgm:pt modelId="{18C1FE0E-1254-4E4D-83DA-55474791B6DA}">
      <dgm:prSet/>
      <dgm:spPr>
        <a:solidFill>
          <a:schemeClr val="accent4">
            <a:lumMod val="60000"/>
            <a:lumOff val="40000"/>
          </a:schemeClr>
        </a:solidFill>
      </dgm:spPr>
      <dgm:t>
        <a:bodyPr/>
        <a:lstStyle/>
        <a:p>
          <a:r>
            <a:rPr lang="cy-GB" dirty="0"/>
            <a:t>Sophia garden adref i chwareuon </a:t>
          </a:r>
          <a:endParaRPr lang="en-US" dirty="0"/>
        </a:p>
      </dgm:t>
    </dgm:pt>
    <dgm:pt modelId="{377AFB72-3508-4ACD-BB0C-C7948D7F0E0F}" type="parTrans" cxnId="{4C1FA592-BBC5-4328-9897-28F8DEE42F50}">
      <dgm:prSet/>
      <dgm:spPr/>
      <dgm:t>
        <a:bodyPr/>
        <a:lstStyle/>
        <a:p>
          <a:endParaRPr lang="en-US"/>
        </a:p>
      </dgm:t>
    </dgm:pt>
    <dgm:pt modelId="{2F296FC7-E9EA-4F85-822C-30A85D2EC8A9}" type="sibTrans" cxnId="{4C1FA592-BBC5-4328-9897-28F8DEE42F50}">
      <dgm:prSet/>
      <dgm:spPr/>
      <dgm:t>
        <a:bodyPr/>
        <a:lstStyle/>
        <a:p>
          <a:endParaRPr lang="en-US"/>
        </a:p>
      </dgm:t>
    </dgm:pt>
    <dgm:pt modelId="{198F1ED0-D1F4-47BB-B641-8F148EA8F8ED}">
      <dgm:prSet/>
      <dgm:spPr/>
      <dgm:t>
        <a:bodyPr/>
        <a:lstStyle/>
        <a:p>
          <a:r>
            <a:rPr lang="cy-GB"/>
            <a:t>Chwareiais i pel rwyd yna </a:t>
          </a:r>
          <a:endParaRPr lang="en-US"/>
        </a:p>
      </dgm:t>
    </dgm:pt>
    <dgm:pt modelId="{5152378C-5265-44C8-A3B7-43D66B380F04}" type="parTrans" cxnId="{BEA871D2-8289-499E-B01A-2FE7A2A3C297}">
      <dgm:prSet/>
      <dgm:spPr/>
      <dgm:t>
        <a:bodyPr/>
        <a:lstStyle/>
        <a:p>
          <a:endParaRPr lang="en-US"/>
        </a:p>
      </dgm:t>
    </dgm:pt>
    <dgm:pt modelId="{2683C7CB-AF22-46F8-AC53-30CEF1BAF593}" type="sibTrans" cxnId="{BEA871D2-8289-499E-B01A-2FE7A2A3C297}">
      <dgm:prSet/>
      <dgm:spPr/>
      <dgm:t>
        <a:bodyPr/>
        <a:lstStyle/>
        <a:p>
          <a:endParaRPr lang="en-US"/>
        </a:p>
      </dgm:t>
    </dgm:pt>
    <dgm:pt modelId="{076FE09A-2674-465E-B9E7-8FE3AA0D6150}">
      <dgm:prSet/>
      <dgm:spPr/>
      <dgm:t>
        <a:bodyPr/>
        <a:lstStyle/>
        <a:p>
          <a:r>
            <a:rPr lang="cy-GB" dirty="0"/>
            <a:t>Fy breiddwyd fel plentyn bach 11 mlwydd oed </a:t>
          </a:r>
          <a:endParaRPr lang="en-US" dirty="0"/>
        </a:p>
      </dgm:t>
    </dgm:pt>
    <dgm:pt modelId="{FBACEA31-4891-4F14-B1EB-AAED158F6350}" type="parTrans" cxnId="{17AF4340-DB7A-4443-9018-8EDCA12F1935}">
      <dgm:prSet/>
      <dgm:spPr/>
      <dgm:t>
        <a:bodyPr/>
        <a:lstStyle/>
        <a:p>
          <a:endParaRPr lang="en-US"/>
        </a:p>
      </dgm:t>
    </dgm:pt>
    <dgm:pt modelId="{AD90A349-65D5-4DC3-BF1F-9925D693BD58}" type="sibTrans" cxnId="{17AF4340-DB7A-4443-9018-8EDCA12F1935}">
      <dgm:prSet/>
      <dgm:spPr/>
      <dgm:t>
        <a:bodyPr/>
        <a:lstStyle/>
        <a:p>
          <a:endParaRPr lang="en-US"/>
        </a:p>
      </dgm:t>
    </dgm:pt>
    <dgm:pt modelId="{07F6A25C-3B0D-7647-ACD7-68D38D742700}">
      <dgm:prSet/>
      <dgm:spPr/>
      <dgm:t>
        <a:bodyPr/>
        <a:lstStyle/>
        <a:p>
          <a:r>
            <a:rPr lang="en-US" dirty="0"/>
            <a:t>'make wales proud'</a:t>
          </a:r>
        </a:p>
      </dgm:t>
    </dgm:pt>
    <dgm:pt modelId="{77D6C5D7-0880-1840-B044-E0C93403C1C0}" type="parTrans" cxnId="{E726B199-AE29-504B-8E38-F90353C47E0A}">
      <dgm:prSet/>
      <dgm:spPr/>
      <dgm:t>
        <a:bodyPr/>
        <a:lstStyle/>
        <a:p>
          <a:endParaRPr lang="en-GB"/>
        </a:p>
      </dgm:t>
    </dgm:pt>
    <dgm:pt modelId="{31EF1CD4-5316-4F43-AB73-71DDCD299941}" type="sibTrans" cxnId="{E726B199-AE29-504B-8E38-F90353C47E0A}">
      <dgm:prSet/>
      <dgm:spPr/>
      <dgm:t>
        <a:bodyPr/>
        <a:lstStyle/>
        <a:p>
          <a:endParaRPr lang="en-US"/>
        </a:p>
      </dgm:t>
    </dgm:pt>
    <dgm:pt modelId="{C605BF02-DBD9-4F40-8B8E-24E014370C44}" type="pres">
      <dgm:prSet presAssocID="{A48FC383-F990-4690-BCC9-9B86BF6581C0}" presName="linear" presStyleCnt="0">
        <dgm:presLayoutVars>
          <dgm:animLvl val="lvl"/>
          <dgm:resizeHandles val="exact"/>
        </dgm:presLayoutVars>
      </dgm:prSet>
      <dgm:spPr/>
    </dgm:pt>
    <dgm:pt modelId="{06ACD2F6-FB63-A342-908A-7C5CC2E31F37}" type="pres">
      <dgm:prSet presAssocID="{B3828A13-6BC4-4A18-91C0-2C0DA91388AC}" presName="parentText" presStyleLbl="node1" presStyleIdx="0" presStyleCnt="5">
        <dgm:presLayoutVars>
          <dgm:chMax val="0"/>
          <dgm:bulletEnabled val="1"/>
        </dgm:presLayoutVars>
      </dgm:prSet>
      <dgm:spPr/>
    </dgm:pt>
    <dgm:pt modelId="{D02F8E2F-7C8E-A445-B6AE-702B73714A5B}" type="pres">
      <dgm:prSet presAssocID="{14F36081-8B02-403B-9CE1-7448D31B5183}" presName="spacer" presStyleCnt="0"/>
      <dgm:spPr/>
    </dgm:pt>
    <dgm:pt modelId="{610C6FA3-66EF-FA44-870B-4E037B6F47BF}" type="pres">
      <dgm:prSet presAssocID="{18C1FE0E-1254-4E4D-83DA-55474791B6DA}" presName="parentText" presStyleLbl="node1" presStyleIdx="1" presStyleCnt="5">
        <dgm:presLayoutVars>
          <dgm:chMax val="0"/>
          <dgm:bulletEnabled val="1"/>
        </dgm:presLayoutVars>
      </dgm:prSet>
      <dgm:spPr/>
    </dgm:pt>
    <dgm:pt modelId="{BBFE87D4-B495-4F42-B6A8-3BCC253799E3}" type="pres">
      <dgm:prSet presAssocID="{2F296FC7-E9EA-4F85-822C-30A85D2EC8A9}" presName="spacer" presStyleCnt="0"/>
      <dgm:spPr/>
    </dgm:pt>
    <dgm:pt modelId="{BBE076F1-E61B-1147-942E-63FFF50C2122}" type="pres">
      <dgm:prSet presAssocID="{198F1ED0-D1F4-47BB-B641-8F148EA8F8ED}" presName="parentText" presStyleLbl="node1" presStyleIdx="2" presStyleCnt="5">
        <dgm:presLayoutVars>
          <dgm:chMax val="0"/>
          <dgm:bulletEnabled val="1"/>
        </dgm:presLayoutVars>
      </dgm:prSet>
      <dgm:spPr/>
    </dgm:pt>
    <dgm:pt modelId="{19AF508A-4B16-AB48-AFD6-93C136453757}" type="pres">
      <dgm:prSet presAssocID="{2683C7CB-AF22-46F8-AC53-30CEF1BAF593}" presName="spacer" presStyleCnt="0"/>
      <dgm:spPr/>
    </dgm:pt>
    <dgm:pt modelId="{233E75B9-3BC4-2543-826B-80762944DD82}" type="pres">
      <dgm:prSet presAssocID="{076FE09A-2674-465E-B9E7-8FE3AA0D6150}" presName="parentText" presStyleLbl="node1" presStyleIdx="3" presStyleCnt="5">
        <dgm:presLayoutVars>
          <dgm:chMax val="0"/>
          <dgm:bulletEnabled val="1"/>
        </dgm:presLayoutVars>
      </dgm:prSet>
      <dgm:spPr/>
    </dgm:pt>
    <dgm:pt modelId="{80296BD2-D3B0-C840-B665-5B8D9D51B45C}" type="pres">
      <dgm:prSet presAssocID="{AD90A349-65D5-4DC3-BF1F-9925D693BD58}" presName="spacer" presStyleCnt="0"/>
      <dgm:spPr/>
    </dgm:pt>
    <dgm:pt modelId="{0CDDE50A-36E8-6141-BD85-A9B2A9BAEADC}" type="pres">
      <dgm:prSet presAssocID="{07F6A25C-3B0D-7647-ACD7-68D38D742700}" presName="parentText" presStyleLbl="node1" presStyleIdx="4" presStyleCnt="5">
        <dgm:presLayoutVars>
          <dgm:chMax val="0"/>
          <dgm:bulletEnabled val="1"/>
        </dgm:presLayoutVars>
      </dgm:prSet>
      <dgm:spPr/>
    </dgm:pt>
  </dgm:ptLst>
  <dgm:cxnLst>
    <dgm:cxn modelId="{17AF4340-DB7A-4443-9018-8EDCA12F1935}" srcId="{A48FC383-F990-4690-BCC9-9B86BF6581C0}" destId="{076FE09A-2674-465E-B9E7-8FE3AA0D6150}" srcOrd="3" destOrd="0" parTransId="{FBACEA31-4891-4F14-B1EB-AAED158F6350}" sibTransId="{AD90A349-65D5-4DC3-BF1F-9925D693BD58}"/>
    <dgm:cxn modelId="{CDABE566-3816-404F-85AB-8C12AABA461C}" type="presOf" srcId="{18C1FE0E-1254-4E4D-83DA-55474791B6DA}" destId="{610C6FA3-66EF-FA44-870B-4E037B6F47BF}" srcOrd="0" destOrd="0" presId="urn:microsoft.com/office/officeart/2005/8/layout/vList2"/>
    <dgm:cxn modelId="{0AC76590-57CA-43AD-AB00-69F3BF1DE350}" srcId="{A48FC383-F990-4690-BCC9-9B86BF6581C0}" destId="{B3828A13-6BC4-4A18-91C0-2C0DA91388AC}" srcOrd="0" destOrd="0" parTransId="{21922C24-FB5C-4096-B9A8-3C320527B817}" sibTransId="{14F36081-8B02-403B-9CE1-7448D31B5183}"/>
    <dgm:cxn modelId="{4C1FA592-BBC5-4328-9897-28F8DEE42F50}" srcId="{A48FC383-F990-4690-BCC9-9B86BF6581C0}" destId="{18C1FE0E-1254-4E4D-83DA-55474791B6DA}" srcOrd="1" destOrd="0" parTransId="{377AFB72-3508-4ACD-BB0C-C7948D7F0E0F}" sibTransId="{2F296FC7-E9EA-4F85-822C-30A85D2EC8A9}"/>
    <dgm:cxn modelId="{E726B199-AE29-504B-8E38-F90353C47E0A}" srcId="{A48FC383-F990-4690-BCC9-9B86BF6581C0}" destId="{07F6A25C-3B0D-7647-ACD7-68D38D742700}" srcOrd="4" destOrd="0" parTransId="{77D6C5D7-0880-1840-B044-E0C93403C1C0}" sibTransId="{31EF1CD4-5316-4F43-AB73-71DDCD299941}"/>
    <dgm:cxn modelId="{CFB74BB9-90D1-4B4F-B47B-893DB610047F}" type="presOf" srcId="{07F6A25C-3B0D-7647-ACD7-68D38D742700}" destId="{0CDDE50A-36E8-6141-BD85-A9B2A9BAEADC}" srcOrd="0" destOrd="0" presId="urn:microsoft.com/office/officeart/2005/8/layout/vList2"/>
    <dgm:cxn modelId="{D9D20CC0-7130-A849-938A-525BC9C25C5E}" type="presOf" srcId="{198F1ED0-D1F4-47BB-B641-8F148EA8F8ED}" destId="{BBE076F1-E61B-1147-942E-63FFF50C2122}" srcOrd="0" destOrd="0" presId="urn:microsoft.com/office/officeart/2005/8/layout/vList2"/>
    <dgm:cxn modelId="{98D62ECE-B758-7D41-9288-D5E8C4030AB2}" type="presOf" srcId="{076FE09A-2674-465E-B9E7-8FE3AA0D6150}" destId="{233E75B9-3BC4-2543-826B-80762944DD82}" srcOrd="0" destOrd="0" presId="urn:microsoft.com/office/officeart/2005/8/layout/vList2"/>
    <dgm:cxn modelId="{BEA871D2-8289-499E-B01A-2FE7A2A3C297}" srcId="{A48FC383-F990-4690-BCC9-9B86BF6581C0}" destId="{198F1ED0-D1F4-47BB-B641-8F148EA8F8ED}" srcOrd="2" destOrd="0" parTransId="{5152378C-5265-44C8-A3B7-43D66B380F04}" sibTransId="{2683C7CB-AF22-46F8-AC53-30CEF1BAF593}"/>
    <dgm:cxn modelId="{A010D6DC-B23D-3E46-BFE6-C8C836CF3EC3}" type="presOf" srcId="{B3828A13-6BC4-4A18-91C0-2C0DA91388AC}" destId="{06ACD2F6-FB63-A342-908A-7C5CC2E31F37}" srcOrd="0" destOrd="0" presId="urn:microsoft.com/office/officeart/2005/8/layout/vList2"/>
    <dgm:cxn modelId="{78D25FED-711F-6A48-B433-777CEC8BCB4E}" type="presOf" srcId="{A48FC383-F990-4690-BCC9-9B86BF6581C0}" destId="{C605BF02-DBD9-4F40-8B8E-24E014370C44}" srcOrd="0" destOrd="0" presId="urn:microsoft.com/office/officeart/2005/8/layout/vList2"/>
    <dgm:cxn modelId="{EB4EAE2D-37BC-6A4E-B8B4-C5F910AC3006}" type="presParOf" srcId="{C605BF02-DBD9-4F40-8B8E-24E014370C44}" destId="{06ACD2F6-FB63-A342-908A-7C5CC2E31F37}" srcOrd="0" destOrd="0" presId="urn:microsoft.com/office/officeart/2005/8/layout/vList2"/>
    <dgm:cxn modelId="{7ECA0047-EA45-A448-8AE6-25F793F134E1}" type="presParOf" srcId="{C605BF02-DBD9-4F40-8B8E-24E014370C44}" destId="{D02F8E2F-7C8E-A445-B6AE-702B73714A5B}" srcOrd="1" destOrd="0" presId="urn:microsoft.com/office/officeart/2005/8/layout/vList2"/>
    <dgm:cxn modelId="{623CAA0F-4B2D-9C49-9E64-D6258FFEFA50}" type="presParOf" srcId="{C605BF02-DBD9-4F40-8B8E-24E014370C44}" destId="{610C6FA3-66EF-FA44-870B-4E037B6F47BF}" srcOrd="2" destOrd="0" presId="urn:microsoft.com/office/officeart/2005/8/layout/vList2"/>
    <dgm:cxn modelId="{7C7F6956-0E53-F646-BFD2-4D73C27B2F22}" type="presParOf" srcId="{C605BF02-DBD9-4F40-8B8E-24E014370C44}" destId="{BBFE87D4-B495-4F42-B6A8-3BCC253799E3}" srcOrd="3" destOrd="0" presId="urn:microsoft.com/office/officeart/2005/8/layout/vList2"/>
    <dgm:cxn modelId="{9C4D499E-CAAA-9948-A632-CA57C2188CA4}" type="presParOf" srcId="{C605BF02-DBD9-4F40-8B8E-24E014370C44}" destId="{BBE076F1-E61B-1147-942E-63FFF50C2122}" srcOrd="4" destOrd="0" presId="urn:microsoft.com/office/officeart/2005/8/layout/vList2"/>
    <dgm:cxn modelId="{D21156E1-DF66-1F41-BE77-FD01660755F7}" type="presParOf" srcId="{C605BF02-DBD9-4F40-8B8E-24E014370C44}" destId="{19AF508A-4B16-AB48-AFD6-93C136453757}" srcOrd="5" destOrd="0" presId="urn:microsoft.com/office/officeart/2005/8/layout/vList2"/>
    <dgm:cxn modelId="{1309749B-FE8D-7445-B6CC-E41E020F3AC6}" type="presParOf" srcId="{C605BF02-DBD9-4F40-8B8E-24E014370C44}" destId="{233E75B9-3BC4-2543-826B-80762944DD82}" srcOrd="6" destOrd="0" presId="urn:microsoft.com/office/officeart/2005/8/layout/vList2"/>
    <dgm:cxn modelId="{C4F9086B-E1B7-A548-BAA0-53F3B65D49CE}" type="presParOf" srcId="{C605BF02-DBD9-4F40-8B8E-24E014370C44}" destId="{80296BD2-D3B0-C840-B665-5B8D9D51B45C}" srcOrd="7" destOrd="0" presId="urn:microsoft.com/office/officeart/2005/8/layout/vList2"/>
    <dgm:cxn modelId="{1535E809-E47E-1F49-8623-1F2F3D68C5FE}" type="presParOf" srcId="{C605BF02-DBD9-4F40-8B8E-24E014370C44}" destId="{0CDDE50A-36E8-6141-BD85-A9B2A9BAEADC}"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45528A-E907-43EE-8377-70AFDCBB7EA1}"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US"/>
        </a:p>
      </dgm:t>
    </dgm:pt>
    <dgm:pt modelId="{B52A9348-9C0B-43C8-A566-D9945EE7495F}">
      <dgm:prSet/>
      <dgm:spPr>
        <a:solidFill>
          <a:schemeClr val="accent1">
            <a:lumMod val="40000"/>
            <a:lumOff val="60000"/>
          </a:schemeClr>
        </a:solidFill>
      </dgm:spPr>
      <dgm:t>
        <a:bodyPr/>
        <a:lstStyle/>
        <a:p>
          <a:r>
            <a:rPr lang="en-US"/>
            <a:t>Gweithwyr tim</a:t>
          </a:r>
        </a:p>
      </dgm:t>
    </dgm:pt>
    <dgm:pt modelId="{E330DF7C-EE63-45CC-AFA7-521EF5D78805}" type="parTrans" cxnId="{55ADFC4A-A127-4026-BA96-9942F1E73E3B}">
      <dgm:prSet/>
      <dgm:spPr/>
      <dgm:t>
        <a:bodyPr/>
        <a:lstStyle/>
        <a:p>
          <a:endParaRPr lang="en-US"/>
        </a:p>
      </dgm:t>
    </dgm:pt>
    <dgm:pt modelId="{6A763833-DA4F-4717-BF4C-7CE105BD2E0F}" type="sibTrans" cxnId="{55ADFC4A-A127-4026-BA96-9942F1E73E3B}">
      <dgm:prSet/>
      <dgm:spPr/>
      <dgm:t>
        <a:bodyPr/>
        <a:lstStyle/>
        <a:p>
          <a:endParaRPr lang="en-US"/>
        </a:p>
      </dgm:t>
    </dgm:pt>
    <dgm:pt modelId="{A0AC0218-29BE-4BDF-A15E-1D7EFECE2F3A}">
      <dgm:prSet/>
      <dgm:spPr>
        <a:solidFill>
          <a:schemeClr val="accent1">
            <a:lumMod val="60000"/>
            <a:lumOff val="40000"/>
          </a:schemeClr>
        </a:solidFill>
      </dgm:spPr>
      <dgm:t>
        <a:bodyPr/>
        <a:lstStyle/>
        <a:p>
          <a:r>
            <a:rPr lang="en-US"/>
            <a:t>Dull creidigol ar gyfer datrys problemau</a:t>
          </a:r>
        </a:p>
      </dgm:t>
    </dgm:pt>
    <dgm:pt modelId="{C148CF32-528F-4AE7-A7D1-501032B89C07}" type="parTrans" cxnId="{50333BD2-7E05-4019-A4CB-579251DB5DDE}">
      <dgm:prSet/>
      <dgm:spPr/>
      <dgm:t>
        <a:bodyPr/>
        <a:lstStyle/>
        <a:p>
          <a:endParaRPr lang="en-US"/>
        </a:p>
      </dgm:t>
    </dgm:pt>
    <dgm:pt modelId="{5783C983-B588-4CAF-A7F0-04A67531C149}" type="sibTrans" cxnId="{50333BD2-7E05-4019-A4CB-579251DB5DDE}">
      <dgm:prSet/>
      <dgm:spPr/>
      <dgm:t>
        <a:bodyPr/>
        <a:lstStyle/>
        <a:p>
          <a:endParaRPr lang="en-US"/>
        </a:p>
      </dgm:t>
    </dgm:pt>
    <dgm:pt modelId="{EC90EF7B-41F9-4011-8056-09B4AAC4065D}">
      <dgm:prSet/>
      <dgm:spPr>
        <a:solidFill>
          <a:schemeClr val="accent4">
            <a:lumMod val="40000"/>
            <a:lumOff val="60000"/>
          </a:schemeClr>
        </a:solidFill>
      </dgm:spPr>
      <dgm:t>
        <a:bodyPr/>
        <a:lstStyle/>
        <a:p>
          <a:r>
            <a:rPr lang="en-US"/>
            <a:t>Sgiliau trafod, gwerthu a meddwl </a:t>
          </a:r>
        </a:p>
      </dgm:t>
    </dgm:pt>
    <dgm:pt modelId="{3251452D-BE31-437A-8142-ACDF275CB17C}" type="parTrans" cxnId="{AE5AF273-31B6-44C8-94B7-A6C04FD36E22}">
      <dgm:prSet/>
      <dgm:spPr/>
      <dgm:t>
        <a:bodyPr/>
        <a:lstStyle/>
        <a:p>
          <a:endParaRPr lang="en-US"/>
        </a:p>
      </dgm:t>
    </dgm:pt>
    <dgm:pt modelId="{39CAD450-485C-4BF3-9817-33207A38C7DA}" type="sibTrans" cxnId="{AE5AF273-31B6-44C8-94B7-A6C04FD36E22}">
      <dgm:prSet/>
      <dgm:spPr/>
      <dgm:t>
        <a:bodyPr/>
        <a:lstStyle/>
        <a:p>
          <a:endParaRPr lang="en-US"/>
        </a:p>
      </dgm:t>
    </dgm:pt>
    <dgm:pt modelId="{8B5D99FA-9B74-4BAC-B05B-204F70D46AC2}">
      <dgm:prSet/>
      <dgm:spPr>
        <a:solidFill>
          <a:schemeClr val="accent4">
            <a:lumMod val="60000"/>
            <a:lumOff val="40000"/>
          </a:schemeClr>
        </a:solidFill>
      </dgm:spPr>
      <dgm:t>
        <a:bodyPr/>
        <a:lstStyle/>
        <a:p>
          <a:r>
            <a:rPr lang="cy-GB" noProof="0" dirty="0"/>
            <a:t>Y gallu i weithio dan bwysau a chwrdd â therfynau amser tynn. </a:t>
          </a:r>
        </a:p>
      </dgm:t>
    </dgm:pt>
    <dgm:pt modelId="{3CE310E3-2F4F-4A39-996C-43D1595B74CE}" type="parTrans" cxnId="{0DDD3502-1ADC-4175-B626-DA6AEC7A5FF0}">
      <dgm:prSet/>
      <dgm:spPr/>
      <dgm:t>
        <a:bodyPr/>
        <a:lstStyle/>
        <a:p>
          <a:endParaRPr lang="en-US"/>
        </a:p>
      </dgm:t>
    </dgm:pt>
    <dgm:pt modelId="{F66F2806-F32B-4F66-A84B-46EFF140EF2C}" type="sibTrans" cxnId="{0DDD3502-1ADC-4175-B626-DA6AEC7A5FF0}">
      <dgm:prSet/>
      <dgm:spPr/>
      <dgm:t>
        <a:bodyPr/>
        <a:lstStyle/>
        <a:p>
          <a:endParaRPr lang="en-US"/>
        </a:p>
      </dgm:t>
    </dgm:pt>
    <dgm:pt modelId="{83B837E6-94FE-4D07-A70B-E330BD883A6C}">
      <dgm:prSet/>
      <dgm:spPr>
        <a:solidFill>
          <a:schemeClr val="accent6">
            <a:lumMod val="60000"/>
            <a:lumOff val="40000"/>
          </a:schemeClr>
        </a:solidFill>
      </dgm:spPr>
      <dgm:t>
        <a:bodyPr/>
        <a:lstStyle/>
        <a:p>
          <a:r>
            <a:rPr lang="cy-GB" noProof="0" dirty="0"/>
            <a:t>Sgiliau cyfathrebu a sgiliau phobl da. </a:t>
          </a:r>
        </a:p>
      </dgm:t>
    </dgm:pt>
    <dgm:pt modelId="{86C6893B-FAAC-45D0-8BF8-7A1C733D1C70}" type="parTrans" cxnId="{2899238B-3A8E-45F3-9BDA-3DCFB588BCF0}">
      <dgm:prSet/>
      <dgm:spPr/>
      <dgm:t>
        <a:bodyPr/>
        <a:lstStyle/>
        <a:p>
          <a:endParaRPr lang="en-US"/>
        </a:p>
      </dgm:t>
    </dgm:pt>
    <dgm:pt modelId="{087C64AF-8691-4F58-B93E-7B20130C5380}" type="sibTrans" cxnId="{2899238B-3A8E-45F3-9BDA-3DCFB588BCF0}">
      <dgm:prSet/>
      <dgm:spPr/>
      <dgm:t>
        <a:bodyPr/>
        <a:lstStyle/>
        <a:p>
          <a:endParaRPr lang="en-US"/>
        </a:p>
      </dgm:t>
    </dgm:pt>
    <dgm:pt modelId="{01090F83-787D-4C38-8648-86C6BBB41406}">
      <dgm:prSet/>
      <dgm:spPr>
        <a:solidFill>
          <a:schemeClr val="accent6"/>
        </a:solidFill>
      </dgm:spPr>
      <dgm:t>
        <a:bodyPr/>
        <a:lstStyle/>
        <a:p>
          <a:r>
            <a:rPr lang="cy-GB" noProof="0" dirty="0"/>
            <a:t>Siaradwyr cymraeg a saesneg </a:t>
          </a:r>
        </a:p>
      </dgm:t>
    </dgm:pt>
    <dgm:pt modelId="{8A54004C-2249-4A0A-A932-51EA6DBAC06D}" type="parTrans" cxnId="{31338B35-6BCD-427B-98AF-2D7ED763C5D7}">
      <dgm:prSet/>
      <dgm:spPr/>
      <dgm:t>
        <a:bodyPr/>
        <a:lstStyle/>
        <a:p>
          <a:endParaRPr lang="en-US"/>
        </a:p>
      </dgm:t>
    </dgm:pt>
    <dgm:pt modelId="{20361422-5171-4983-AD96-1F26B465E8CC}" type="sibTrans" cxnId="{31338B35-6BCD-427B-98AF-2D7ED763C5D7}">
      <dgm:prSet/>
      <dgm:spPr/>
      <dgm:t>
        <a:bodyPr/>
        <a:lstStyle/>
        <a:p>
          <a:endParaRPr lang="en-US"/>
        </a:p>
      </dgm:t>
    </dgm:pt>
    <dgm:pt modelId="{CED7E643-5425-F349-9EAA-7A8B5284FAF5}" type="pres">
      <dgm:prSet presAssocID="{9445528A-E907-43EE-8377-70AFDCBB7EA1}" presName="diagram" presStyleCnt="0">
        <dgm:presLayoutVars>
          <dgm:dir/>
          <dgm:resizeHandles val="exact"/>
        </dgm:presLayoutVars>
      </dgm:prSet>
      <dgm:spPr/>
    </dgm:pt>
    <dgm:pt modelId="{E3BFAC90-394A-0648-A6F1-1FEE07153092}" type="pres">
      <dgm:prSet presAssocID="{B52A9348-9C0B-43C8-A566-D9945EE7495F}" presName="node" presStyleLbl="node1" presStyleIdx="0" presStyleCnt="6">
        <dgm:presLayoutVars>
          <dgm:bulletEnabled val="1"/>
        </dgm:presLayoutVars>
      </dgm:prSet>
      <dgm:spPr/>
    </dgm:pt>
    <dgm:pt modelId="{5F68EB27-0462-D94A-BFDF-F695146F1771}" type="pres">
      <dgm:prSet presAssocID="{6A763833-DA4F-4717-BF4C-7CE105BD2E0F}" presName="sibTrans" presStyleCnt="0"/>
      <dgm:spPr/>
    </dgm:pt>
    <dgm:pt modelId="{993D145D-6E5E-D947-9110-7BC923AB43BA}" type="pres">
      <dgm:prSet presAssocID="{A0AC0218-29BE-4BDF-A15E-1D7EFECE2F3A}" presName="node" presStyleLbl="node1" presStyleIdx="1" presStyleCnt="6">
        <dgm:presLayoutVars>
          <dgm:bulletEnabled val="1"/>
        </dgm:presLayoutVars>
      </dgm:prSet>
      <dgm:spPr/>
    </dgm:pt>
    <dgm:pt modelId="{C64CD15E-F862-7C49-B81E-6D44C2ADE890}" type="pres">
      <dgm:prSet presAssocID="{5783C983-B588-4CAF-A7F0-04A67531C149}" presName="sibTrans" presStyleCnt="0"/>
      <dgm:spPr/>
    </dgm:pt>
    <dgm:pt modelId="{501B99F6-8C9A-0A4C-8D9C-EF3DA75E55E9}" type="pres">
      <dgm:prSet presAssocID="{EC90EF7B-41F9-4011-8056-09B4AAC4065D}" presName="node" presStyleLbl="node1" presStyleIdx="2" presStyleCnt="6">
        <dgm:presLayoutVars>
          <dgm:bulletEnabled val="1"/>
        </dgm:presLayoutVars>
      </dgm:prSet>
      <dgm:spPr/>
    </dgm:pt>
    <dgm:pt modelId="{6BE35916-86B3-AE46-BAE8-9B1834AC527E}" type="pres">
      <dgm:prSet presAssocID="{39CAD450-485C-4BF3-9817-33207A38C7DA}" presName="sibTrans" presStyleCnt="0"/>
      <dgm:spPr/>
    </dgm:pt>
    <dgm:pt modelId="{69BC1B9E-1B5D-FB4E-85C5-E1B275BF1520}" type="pres">
      <dgm:prSet presAssocID="{8B5D99FA-9B74-4BAC-B05B-204F70D46AC2}" presName="node" presStyleLbl="node1" presStyleIdx="3" presStyleCnt="6">
        <dgm:presLayoutVars>
          <dgm:bulletEnabled val="1"/>
        </dgm:presLayoutVars>
      </dgm:prSet>
      <dgm:spPr/>
    </dgm:pt>
    <dgm:pt modelId="{969F8307-6652-7F4A-B0F9-0C2633477F5B}" type="pres">
      <dgm:prSet presAssocID="{F66F2806-F32B-4F66-A84B-46EFF140EF2C}" presName="sibTrans" presStyleCnt="0"/>
      <dgm:spPr/>
    </dgm:pt>
    <dgm:pt modelId="{174E7B9B-F2D2-9748-8A75-A2DA72AE28E1}" type="pres">
      <dgm:prSet presAssocID="{83B837E6-94FE-4D07-A70B-E330BD883A6C}" presName="node" presStyleLbl="node1" presStyleIdx="4" presStyleCnt="6">
        <dgm:presLayoutVars>
          <dgm:bulletEnabled val="1"/>
        </dgm:presLayoutVars>
      </dgm:prSet>
      <dgm:spPr/>
    </dgm:pt>
    <dgm:pt modelId="{146E866B-B137-4443-93BA-2D5DE9342C2B}" type="pres">
      <dgm:prSet presAssocID="{087C64AF-8691-4F58-B93E-7B20130C5380}" presName="sibTrans" presStyleCnt="0"/>
      <dgm:spPr/>
    </dgm:pt>
    <dgm:pt modelId="{A8442B9D-57EC-3249-9E4C-5F73471AE3FB}" type="pres">
      <dgm:prSet presAssocID="{01090F83-787D-4C38-8648-86C6BBB41406}" presName="node" presStyleLbl="node1" presStyleIdx="5" presStyleCnt="6">
        <dgm:presLayoutVars>
          <dgm:bulletEnabled val="1"/>
        </dgm:presLayoutVars>
      </dgm:prSet>
      <dgm:spPr/>
    </dgm:pt>
  </dgm:ptLst>
  <dgm:cxnLst>
    <dgm:cxn modelId="{0DDD3502-1ADC-4175-B626-DA6AEC7A5FF0}" srcId="{9445528A-E907-43EE-8377-70AFDCBB7EA1}" destId="{8B5D99FA-9B74-4BAC-B05B-204F70D46AC2}" srcOrd="3" destOrd="0" parTransId="{3CE310E3-2F4F-4A39-996C-43D1595B74CE}" sibTransId="{F66F2806-F32B-4F66-A84B-46EFF140EF2C}"/>
    <dgm:cxn modelId="{31338B35-6BCD-427B-98AF-2D7ED763C5D7}" srcId="{9445528A-E907-43EE-8377-70AFDCBB7EA1}" destId="{01090F83-787D-4C38-8648-86C6BBB41406}" srcOrd="5" destOrd="0" parTransId="{8A54004C-2249-4A0A-A932-51EA6DBAC06D}" sibTransId="{20361422-5171-4983-AD96-1F26B465E8CC}"/>
    <dgm:cxn modelId="{55ADFC4A-A127-4026-BA96-9942F1E73E3B}" srcId="{9445528A-E907-43EE-8377-70AFDCBB7EA1}" destId="{B52A9348-9C0B-43C8-A566-D9945EE7495F}" srcOrd="0" destOrd="0" parTransId="{E330DF7C-EE63-45CC-AFA7-521EF5D78805}" sibTransId="{6A763833-DA4F-4717-BF4C-7CE105BD2E0F}"/>
    <dgm:cxn modelId="{4E64E761-B126-EE4D-8A9E-60EE3937AE83}" type="presOf" srcId="{01090F83-787D-4C38-8648-86C6BBB41406}" destId="{A8442B9D-57EC-3249-9E4C-5F73471AE3FB}" srcOrd="0" destOrd="0" presId="urn:microsoft.com/office/officeart/2005/8/layout/default"/>
    <dgm:cxn modelId="{EF902766-3E95-2541-B86A-BD6EBB218568}" type="presOf" srcId="{9445528A-E907-43EE-8377-70AFDCBB7EA1}" destId="{CED7E643-5425-F349-9EAA-7A8B5284FAF5}" srcOrd="0" destOrd="0" presId="urn:microsoft.com/office/officeart/2005/8/layout/default"/>
    <dgm:cxn modelId="{AE5AF273-31B6-44C8-94B7-A6C04FD36E22}" srcId="{9445528A-E907-43EE-8377-70AFDCBB7EA1}" destId="{EC90EF7B-41F9-4011-8056-09B4AAC4065D}" srcOrd="2" destOrd="0" parTransId="{3251452D-BE31-437A-8142-ACDF275CB17C}" sibTransId="{39CAD450-485C-4BF3-9817-33207A38C7DA}"/>
    <dgm:cxn modelId="{2899238B-3A8E-45F3-9BDA-3DCFB588BCF0}" srcId="{9445528A-E907-43EE-8377-70AFDCBB7EA1}" destId="{83B837E6-94FE-4D07-A70B-E330BD883A6C}" srcOrd="4" destOrd="0" parTransId="{86C6893B-FAAC-45D0-8BF8-7A1C733D1C70}" sibTransId="{087C64AF-8691-4F58-B93E-7B20130C5380}"/>
    <dgm:cxn modelId="{4C80578E-7FC1-7A42-AB40-0E0FA766267E}" type="presOf" srcId="{8B5D99FA-9B74-4BAC-B05B-204F70D46AC2}" destId="{69BC1B9E-1B5D-FB4E-85C5-E1B275BF1520}" srcOrd="0" destOrd="0" presId="urn:microsoft.com/office/officeart/2005/8/layout/default"/>
    <dgm:cxn modelId="{012E569C-D246-0D42-AF2A-2ADE3D3CA4CE}" type="presOf" srcId="{A0AC0218-29BE-4BDF-A15E-1D7EFECE2F3A}" destId="{993D145D-6E5E-D947-9110-7BC923AB43BA}" srcOrd="0" destOrd="0" presId="urn:microsoft.com/office/officeart/2005/8/layout/default"/>
    <dgm:cxn modelId="{ED63BDC5-FC98-6A42-B2B4-ECAD8D55CEC8}" type="presOf" srcId="{83B837E6-94FE-4D07-A70B-E330BD883A6C}" destId="{174E7B9B-F2D2-9748-8A75-A2DA72AE28E1}" srcOrd="0" destOrd="0" presId="urn:microsoft.com/office/officeart/2005/8/layout/default"/>
    <dgm:cxn modelId="{50333BD2-7E05-4019-A4CB-579251DB5DDE}" srcId="{9445528A-E907-43EE-8377-70AFDCBB7EA1}" destId="{A0AC0218-29BE-4BDF-A15E-1D7EFECE2F3A}" srcOrd="1" destOrd="0" parTransId="{C148CF32-528F-4AE7-A7D1-501032B89C07}" sibTransId="{5783C983-B588-4CAF-A7F0-04A67531C149}"/>
    <dgm:cxn modelId="{1C3121F6-6A1D-F34E-B375-DD0EF83B1C4D}" type="presOf" srcId="{EC90EF7B-41F9-4011-8056-09B4AAC4065D}" destId="{501B99F6-8C9A-0A4C-8D9C-EF3DA75E55E9}" srcOrd="0" destOrd="0" presId="urn:microsoft.com/office/officeart/2005/8/layout/default"/>
    <dgm:cxn modelId="{E04DE3F7-6523-F14A-A231-943333ECBE28}" type="presOf" srcId="{B52A9348-9C0B-43C8-A566-D9945EE7495F}" destId="{E3BFAC90-394A-0648-A6F1-1FEE07153092}" srcOrd="0" destOrd="0" presId="urn:microsoft.com/office/officeart/2005/8/layout/default"/>
    <dgm:cxn modelId="{EB0313FB-B6F9-1C4C-8AE5-A21098A9A7B9}" type="presParOf" srcId="{CED7E643-5425-F349-9EAA-7A8B5284FAF5}" destId="{E3BFAC90-394A-0648-A6F1-1FEE07153092}" srcOrd="0" destOrd="0" presId="urn:microsoft.com/office/officeart/2005/8/layout/default"/>
    <dgm:cxn modelId="{0E883E45-3CEE-EC4A-B7A1-632BB2342130}" type="presParOf" srcId="{CED7E643-5425-F349-9EAA-7A8B5284FAF5}" destId="{5F68EB27-0462-D94A-BFDF-F695146F1771}" srcOrd="1" destOrd="0" presId="urn:microsoft.com/office/officeart/2005/8/layout/default"/>
    <dgm:cxn modelId="{BAE1BCD7-DA0A-E741-A7B6-B3B299B11B06}" type="presParOf" srcId="{CED7E643-5425-F349-9EAA-7A8B5284FAF5}" destId="{993D145D-6E5E-D947-9110-7BC923AB43BA}" srcOrd="2" destOrd="0" presId="urn:microsoft.com/office/officeart/2005/8/layout/default"/>
    <dgm:cxn modelId="{3F559A06-A8AF-5F42-BEC5-569D5A3F664D}" type="presParOf" srcId="{CED7E643-5425-F349-9EAA-7A8B5284FAF5}" destId="{C64CD15E-F862-7C49-B81E-6D44C2ADE890}" srcOrd="3" destOrd="0" presId="urn:microsoft.com/office/officeart/2005/8/layout/default"/>
    <dgm:cxn modelId="{1855139D-06D6-B548-8C67-526B5737FF41}" type="presParOf" srcId="{CED7E643-5425-F349-9EAA-7A8B5284FAF5}" destId="{501B99F6-8C9A-0A4C-8D9C-EF3DA75E55E9}" srcOrd="4" destOrd="0" presId="urn:microsoft.com/office/officeart/2005/8/layout/default"/>
    <dgm:cxn modelId="{DD965F9F-99D5-E74C-A82D-B215A04A71E3}" type="presParOf" srcId="{CED7E643-5425-F349-9EAA-7A8B5284FAF5}" destId="{6BE35916-86B3-AE46-BAE8-9B1834AC527E}" srcOrd="5" destOrd="0" presId="urn:microsoft.com/office/officeart/2005/8/layout/default"/>
    <dgm:cxn modelId="{362D1A06-A382-B444-A269-C1BA220AD9B6}" type="presParOf" srcId="{CED7E643-5425-F349-9EAA-7A8B5284FAF5}" destId="{69BC1B9E-1B5D-FB4E-85C5-E1B275BF1520}" srcOrd="6" destOrd="0" presId="urn:microsoft.com/office/officeart/2005/8/layout/default"/>
    <dgm:cxn modelId="{6048C28D-7981-1F48-8DE1-BEA3C16E8C7E}" type="presParOf" srcId="{CED7E643-5425-F349-9EAA-7A8B5284FAF5}" destId="{969F8307-6652-7F4A-B0F9-0C2633477F5B}" srcOrd="7" destOrd="0" presId="urn:microsoft.com/office/officeart/2005/8/layout/default"/>
    <dgm:cxn modelId="{93AC1051-4B66-2144-8981-6B2743410A24}" type="presParOf" srcId="{CED7E643-5425-F349-9EAA-7A8B5284FAF5}" destId="{174E7B9B-F2D2-9748-8A75-A2DA72AE28E1}" srcOrd="8" destOrd="0" presId="urn:microsoft.com/office/officeart/2005/8/layout/default"/>
    <dgm:cxn modelId="{269EDBB5-8E24-B344-A218-CDFEDCC03A06}" type="presParOf" srcId="{CED7E643-5425-F349-9EAA-7A8B5284FAF5}" destId="{146E866B-B137-4443-93BA-2D5DE9342C2B}" srcOrd="9" destOrd="0" presId="urn:microsoft.com/office/officeart/2005/8/layout/default"/>
    <dgm:cxn modelId="{2964EEEC-0D83-F44E-BB13-127E4E91FF13}" type="presParOf" srcId="{CED7E643-5425-F349-9EAA-7A8B5284FAF5}" destId="{A8442B9D-57EC-3249-9E4C-5F73471AE3F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4EF97-698C-DA4F-BC73-D13F086BD441}">
      <dsp:nvSpPr>
        <dsp:cNvPr id="0" name=""/>
        <dsp:cNvSpPr/>
      </dsp:nvSpPr>
      <dsp:spPr>
        <a:xfrm>
          <a:off x="854920" y="239"/>
          <a:ext cx="2077508" cy="1246505"/>
        </a:xfrm>
        <a:prstGeom prst="roundRect">
          <a:avLst>
            <a:gd name="adj" fmla="val 10000"/>
          </a:avLst>
        </a:prstGeom>
        <a:solidFill>
          <a:schemeClr val="accent1">
            <a:lumMod val="40000"/>
            <a:lumOff val="60000"/>
          </a:schemeClr>
        </a:solidFill>
        <a:ln>
          <a:solidFill>
            <a:schemeClr val="accent1">
              <a:lumMod val="40000"/>
              <a:lumOff val="60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cy-GB" sz="1800" kern="1200" noProof="0" dirty="0"/>
            <a:t>Fy enw I yw Chloe-May Southway </a:t>
          </a:r>
        </a:p>
      </dsp:txBody>
      <dsp:txXfrm>
        <a:off x="891429" y="36748"/>
        <a:ext cx="2004490" cy="1173487"/>
      </dsp:txXfrm>
    </dsp:sp>
    <dsp:sp modelId="{226F2579-4158-B74B-974C-8B5EC1E315EF}">
      <dsp:nvSpPr>
        <dsp:cNvPr id="0" name=""/>
        <dsp:cNvSpPr/>
      </dsp:nvSpPr>
      <dsp:spPr>
        <a:xfrm>
          <a:off x="3115250" y="365881"/>
          <a:ext cx="440431" cy="515222"/>
        </a:xfrm>
        <a:prstGeom prst="rightArrow">
          <a:avLst>
            <a:gd name="adj1" fmla="val 60000"/>
            <a:gd name="adj2" fmla="val 50000"/>
          </a:avLst>
        </a:prstGeom>
        <a:solidFill>
          <a:schemeClr val="accent1">
            <a:lumMod val="40000"/>
            <a:lumOff val="60000"/>
          </a:schemeClr>
        </a:solidFill>
        <a:ln>
          <a:solidFill>
            <a:schemeClr val="accent1">
              <a:lumMod val="40000"/>
              <a:lumOff val="60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3115250" y="468925"/>
        <a:ext cx="308302" cy="309134"/>
      </dsp:txXfrm>
    </dsp:sp>
    <dsp:sp modelId="{E234B5D0-FF02-4E43-B729-58A6A4048398}">
      <dsp:nvSpPr>
        <dsp:cNvPr id="0" name=""/>
        <dsp:cNvSpPr/>
      </dsp:nvSpPr>
      <dsp:spPr>
        <a:xfrm>
          <a:off x="3763433" y="239"/>
          <a:ext cx="2077508" cy="1246505"/>
        </a:xfrm>
        <a:prstGeom prst="roundRect">
          <a:avLst>
            <a:gd name="adj" fmla="val 10000"/>
          </a:avLst>
        </a:prstGeom>
        <a:solidFill>
          <a:schemeClr val="accent1">
            <a:lumMod val="60000"/>
            <a:lumOff val="40000"/>
          </a:schemeClr>
        </a:solidFill>
        <a:ln>
          <a:solidFill>
            <a:schemeClr val="accent1">
              <a:lumMod val="60000"/>
              <a:lumOff val="40000"/>
            </a:schemeClr>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en-US" sz="1800" kern="1200" dirty="0" err="1"/>
            <a:t>Rydw</a:t>
          </a:r>
          <a:r>
            <a:rPr lang="en-US" sz="1800" kern="1200" dirty="0"/>
            <a:t> I </a:t>
          </a:r>
          <a:r>
            <a:rPr lang="en-US" sz="1800" kern="1200" dirty="0" err="1"/>
            <a:t>yn</a:t>
          </a:r>
          <a:r>
            <a:rPr lang="en-US" sz="1800" kern="1200" dirty="0"/>
            <a:t> </a:t>
          </a:r>
          <a:r>
            <a:rPr lang="en-US" sz="1800" kern="1200" dirty="0" err="1"/>
            <a:t>astudio</a:t>
          </a:r>
          <a:r>
            <a:rPr lang="en-US" sz="1800" kern="1200" dirty="0"/>
            <a:t> </a:t>
          </a:r>
          <a:r>
            <a:rPr lang="en-US" sz="1800" kern="1200" dirty="0" err="1"/>
            <a:t>digwyddiadau</a:t>
          </a:r>
          <a:r>
            <a:rPr lang="en-US" sz="1800" kern="1200" dirty="0"/>
            <a:t> </a:t>
          </a:r>
        </a:p>
      </dsp:txBody>
      <dsp:txXfrm>
        <a:off x="3799942" y="36748"/>
        <a:ext cx="2004490" cy="1173487"/>
      </dsp:txXfrm>
    </dsp:sp>
    <dsp:sp modelId="{0BAC738F-CBD8-824D-BCAD-E6813F3D0E11}">
      <dsp:nvSpPr>
        <dsp:cNvPr id="0" name=""/>
        <dsp:cNvSpPr/>
      </dsp:nvSpPr>
      <dsp:spPr>
        <a:xfrm>
          <a:off x="6023762" y="365881"/>
          <a:ext cx="440431" cy="515222"/>
        </a:xfrm>
        <a:prstGeom prst="rightArrow">
          <a:avLst>
            <a:gd name="adj1" fmla="val 60000"/>
            <a:gd name="adj2" fmla="val 50000"/>
          </a:avLst>
        </a:prstGeom>
        <a:solidFill>
          <a:schemeClr val="accent2">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6023762" y="468925"/>
        <a:ext cx="308302" cy="309134"/>
      </dsp:txXfrm>
    </dsp:sp>
    <dsp:sp modelId="{00A0F405-62E4-D84F-ABDA-89BF2D01C9F3}">
      <dsp:nvSpPr>
        <dsp:cNvPr id="0" name=""/>
        <dsp:cNvSpPr/>
      </dsp:nvSpPr>
      <dsp:spPr>
        <a:xfrm>
          <a:off x="6671945" y="239"/>
          <a:ext cx="2077508" cy="1246505"/>
        </a:xfrm>
        <a:prstGeom prst="roundRect">
          <a:avLst>
            <a:gd name="adj" fmla="val 10000"/>
          </a:avLst>
        </a:prstGeom>
        <a:solidFill>
          <a:srgbClr val="CFC4E5"/>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cy-GB" sz="1800" kern="1200" noProof="0"/>
            <a:t>Pam dewisais I hun ?</a:t>
          </a:r>
        </a:p>
      </dsp:txBody>
      <dsp:txXfrm>
        <a:off x="6708454" y="36748"/>
        <a:ext cx="2004490" cy="1173487"/>
      </dsp:txXfrm>
    </dsp:sp>
    <dsp:sp modelId="{D41B570C-0565-E74C-B9DE-AEB79F0A313F}">
      <dsp:nvSpPr>
        <dsp:cNvPr id="0" name=""/>
        <dsp:cNvSpPr/>
      </dsp:nvSpPr>
      <dsp:spPr>
        <a:xfrm rot="5400000">
          <a:off x="7490483" y="1392170"/>
          <a:ext cx="440431" cy="515222"/>
        </a:xfrm>
        <a:prstGeom prst="rightArrow">
          <a:avLst>
            <a:gd name="adj1" fmla="val 60000"/>
            <a:gd name="adj2" fmla="val 50000"/>
          </a:avLst>
        </a:prstGeom>
        <a:solidFill>
          <a:schemeClr val="accent4">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7556132" y="1429566"/>
        <a:ext cx="309134" cy="308302"/>
      </dsp:txXfrm>
    </dsp:sp>
    <dsp:sp modelId="{F6B7CB4F-43E5-2544-A649-D335A67CA3A0}">
      <dsp:nvSpPr>
        <dsp:cNvPr id="0" name=""/>
        <dsp:cNvSpPr/>
      </dsp:nvSpPr>
      <dsp:spPr>
        <a:xfrm>
          <a:off x="6671945" y="2077748"/>
          <a:ext cx="2077508" cy="1246505"/>
        </a:xfrm>
        <a:prstGeom prst="roundRect">
          <a:avLst>
            <a:gd name="adj" fmla="val 10000"/>
          </a:avLst>
        </a:prstGeom>
        <a:solidFill>
          <a:schemeClr val="accent4">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cy-GB" sz="1800" kern="1200" noProof="0" dirty="0"/>
            <a:t>fy breiddwyd  </a:t>
          </a:r>
        </a:p>
      </dsp:txBody>
      <dsp:txXfrm>
        <a:off x="6708454" y="2114257"/>
        <a:ext cx="2004490" cy="1173487"/>
      </dsp:txXfrm>
    </dsp:sp>
    <dsp:sp modelId="{A7EBE0AC-40DD-F84F-8A4A-C9F3777544D9}">
      <dsp:nvSpPr>
        <dsp:cNvPr id="0" name=""/>
        <dsp:cNvSpPr/>
      </dsp:nvSpPr>
      <dsp:spPr>
        <a:xfrm rot="10800000">
          <a:off x="6048692" y="2443390"/>
          <a:ext cx="440431" cy="515222"/>
        </a:xfrm>
        <a:prstGeom prst="rightArrow">
          <a:avLst>
            <a:gd name="adj1" fmla="val 60000"/>
            <a:gd name="adj2" fmla="val 50000"/>
          </a:avLst>
        </a:prstGeom>
        <a:solidFill>
          <a:schemeClr val="accent6">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6180821" y="2546434"/>
        <a:ext cx="308302" cy="309134"/>
      </dsp:txXfrm>
    </dsp:sp>
    <dsp:sp modelId="{8A007444-142F-E547-85E5-79AD4E345B00}">
      <dsp:nvSpPr>
        <dsp:cNvPr id="0" name=""/>
        <dsp:cNvSpPr/>
      </dsp:nvSpPr>
      <dsp:spPr>
        <a:xfrm>
          <a:off x="3763433" y="2077748"/>
          <a:ext cx="2077508" cy="1246505"/>
        </a:xfrm>
        <a:prstGeom prst="roundRect">
          <a:avLst>
            <a:gd name="adj" fmla="val 10000"/>
          </a:avLst>
        </a:prstGeom>
        <a:solidFill>
          <a:schemeClr val="accent6">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cy-GB" sz="1800" kern="1200" noProof="0"/>
            <a:t>Fy</a:t>
          </a:r>
          <a:r>
            <a:rPr lang="cy-GB" sz="1800" kern="1200" baseline="0" noProof="0"/>
            <a:t> nodau </a:t>
          </a:r>
          <a:r>
            <a:rPr lang="en-US" sz="1800" kern="1200" baseline="0"/>
            <a:t>and </a:t>
          </a:r>
          <a:r>
            <a:rPr lang="cy-GB" sz="1800" kern="1200" baseline="0" noProof="0"/>
            <a:t>amcanion</a:t>
          </a:r>
          <a:r>
            <a:rPr lang="en-US" sz="1800" kern="1200" baseline="0"/>
            <a:t> </a:t>
          </a:r>
          <a:endParaRPr lang="en-US" sz="1800" kern="1200"/>
        </a:p>
      </dsp:txBody>
      <dsp:txXfrm>
        <a:off x="3799942" y="2114257"/>
        <a:ext cx="2004490" cy="11734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1AC1F-3CB3-3D45-93A4-6FE5178C4352}">
      <dsp:nvSpPr>
        <dsp:cNvPr id="0" name=""/>
        <dsp:cNvSpPr/>
      </dsp:nvSpPr>
      <dsp:spPr>
        <a:xfrm>
          <a:off x="80944" y="1483"/>
          <a:ext cx="3303625" cy="1982175"/>
        </a:xfrm>
        <a:prstGeom prst="rect">
          <a:avLst/>
        </a:prstGeom>
        <a:solidFill>
          <a:schemeClr val="accent1">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Mae’r sector yn cynyddu yn gyflym </a:t>
          </a:r>
          <a:endParaRPr lang="en-GB" sz="2600" kern="1200"/>
        </a:p>
      </dsp:txBody>
      <dsp:txXfrm>
        <a:off x="80944" y="1483"/>
        <a:ext cx="3303625" cy="1982175"/>
      </dsp:txXfrm>
    </dsp:sp>
    <dsp:sp modelId="{625B473B-0D5A-D04D-A6BF-5EB69ED1D18B}">
      <dsp:nvSpPr>
        <dsp:cNvPr id="0" name=""/>
        <dsp:cNvSpPr/>
      </dsp:nvSpPr>
      <dsp:spPr>
        <a:xfrm>
          <a:off x="3714931" y="1483"/>
          <a:ext cx="3303625" cy="1982175"/>
        </a:xfrm>
        <a:prstGeom prst="rect">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Dros 85m mynychwyr </a:t>
          </a:r>
          <a:endParaRPr lang="en-GB" sz="2600" kern="1200"/>
        </a:p>
      </dsp:txBody>
      <dsp:txXfrm>
        <a:off x="3714931" y="1483"/>
        <a:ext cx="3303625" cy="1982175"/>
      </dsp:txXfrm>
    </dsp:sp>
    <dsp:sp modelId="{0F46A21B-5B4E-5647-9249-00BF475B471B}">
      <dsp:nvSpPr>
        <dsp:cNvPr id="0" name=""/>
        <dsp:cNvSpPr/>
      </dsp:nvSpPr>
      <dsp:spPr>
        <a:xfrm>
          <a:off x="80944" y="2314021"/>
          <a:ext cx="3303625" cy="1982175"/>
        </a:xfrm>
        <a:prstGeom prst="rect">
          <a:avLst/>
        </a:prstGeom>
        <a:solidFill>
          <a:schemeClr val="accent5">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err="1"/>
            <a:t>Gwerth</a:t>
          </a:r>
          <a:r>
            <a:rPr lang="en-US" sz="2600" kern="1200" dirty="0"/>
            <a:t> y sector </a:t>
          </a:r>
          <a:r>
            <a:rPr lang="en-US" sz="2600" kern="1200" dirty="0" err="1"/>
            <a:t>yn</a:t>
          </a:r>
          <a:r>
            <a:rPr lang="en-US" sz="2600" kern="1200" dirty="0"/>
            <a:t> £42.3bm (</a:t>
          </a:r>
          <a:r>
            <a:rPr lang="en-US" sz="2600" kern="1200" dirty="0" err="1"/>
            <a:t>bvep</a:t>
          </a:r>
          <a:endParaRPr lang="en-GB" sz="2600" kern="1200" dirty="0"/>
        </a:p>
      </dsp:txBody>
      <dsp:txXfrm>
        <a:off x="80944" y="2314021"/>
        <a:ext cx="3303625" cy="1982175"/>
      </dsp:txXfrm>
    </dsp:sp>
    <dsp:sp modelId="{F429C216-6BF9-FB4F-981B-A14FE112BC91}">
      <dsp:nvSpPr>
        <dsp:cNvPr id="0" name=""/>
        <dsp:cNvSpPr/>
      </dsp:nvSpPr>
      <dsp:spPr>
        <a:xfrm>
          <a:off x="3714931" y="2314021"/>
          <a:ext cx="3303625" cy="1982175"/>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err="1"/>
            <a:t>Mae’r</a:t>
          </a:r>
          <a:r>
            <a:rPr lang="en-US" sz="2600" kern="1200" dirty="0"/>
            <a:t> sector </a:t>
          </a:r>
          <a:r>
            <a:rPr lang="en-US" sz="2600" kern="1200" dirty="0" err="1"/>
            <a:t>fwyaf</a:t>
          </a:r>
          <a:r>
            <a:rPr lang="en-US" sz="2600" kern="1200" dirty="0"/>
            <a:t> </a:t>
          </a:r>
          <a:r>
            <a:rPr lang="en-US" sz="2600" kern="1200" dirty="0" err="1"/>
            <a:t>yn</a:t>
          </a:r>
          <a:r>
            <a:rPr lang="en-US" sz="2600" kern="1200" dirty="0"/>
            <a:t> y </a:t>
          </a:r>
          <a:r>
            <a:rPr lang="en-US" sz="2600" kern="1200" dirty="0" err="1"/>
            <a:t>byd</a:t>
          </a:r>
          <a:r>
            <a:rPr lang="en-US" sz="2600" kern="1200" dirty="0"/>
            <a:t> </a:t>
          </a:r>
          <a:r>
            <a:rPr lang="en-US" sz="2600" kern="1200" dirty="0" err="1"/>
            <a:t>digwyddiadau</a:t>
          </a:r>
          <a:r>
            <a:rPr lang="en-US" sz="2600" kern="1200" dirty="0"/>
            <a:t> </a:t>
          </a:r>
          <a:r>
            <a:rPr lang="en-US" sz="2600" kern="1200" dirty="0" err="1"/>
            <a:t>yw</a:t>
          </a:r>
          <a:r>
            <a:rPr lang="en-US" sz="2600" kern="1200" dirty="0"/>
            <a:t> </a:t>
          </a:r>
          <a:r>
            <a:rPr lang="en-US" sz="2600" kern="1200" dirty="0" err="1"/>
            <a:t>Cynadleddau</a:t>
          </a:r>
          <a:r>
            <a:rPr lang="en-US" sz="2600" kern="1200" dirty="0"/>
            <a:t> a </a:t>
          </a:r>
          <a:r>
            <a:rPr lang="en-US" sz="2600" kern="1200" dirty="0" err="1"/>
            <a:t>chyfarfodydd</a:t>
          </a:r>
          <a:r>
            <a:rPr lang="en-US" sz="2600" kern="1200" dirty="0"/>
            <a:t> - £ 19.9bn (bvep,2016) </a:t>
          </a:r>
          <a:endParaRPr lang="en-GB" sz="2600" kern="1200" dirty="0"/>
        </a:p>
      </dsp:txBody>
      <dsp:txXfrm>
        <a:off x="3714931" y="2314021"/>
        <a:ext cx="3303625" cy="19821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B4D2CB-5DAB-45BF-B3BE-C025967463B9}">
      <dsp:nvSpPr>
        <dsp:cNvPr id="0" name=""/>
        <dsp:cNvSpPr/>
      </dsp:nvSpPr>
      <dsp:spPr>
        <a:xfrm>
          <a:off x="465377" y="883247"/>
          <a:ext cx="757792" cy="7577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D9A4A1-5759-434B-A4CE-678D0B5C3730}">
      <dsp:nvSpPr>
        <dsp:cNvPr id="0" name=""/>
        <dsp:cNvSpPr/>
      </dsp:nvSpPr>
      <dsp:spPr>
        <a:xfrm>
          <a:off x="2282" y="1893771"/>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cy-GB" sz="1500" kern="1200" noProof="0"/>
            <a:t>Agweddau gyrfa</a:t>
          </a:r>
          <a:endParaRPr lang="en-US" sz="1500" kern="1200" noProof="0"/>
        </a:p>
      </dsp:txBody>
      <dsp:txXfrm>
        <a:off x="2282" y="1893771"/>
        <a:ext cx="1683984" cy="673593"/>
      </dsp:txXfrm>
    </dsp:sp>
    <dsp:sp modelId="{611811C0-A855-43B7-BE13-28634204CB65}">
      <dsp:nvSpPr>
        <dsp:cNvPr id="0" name=""/>
        <dsp:cNvSpPr/>
      </dsp:nvSpPr>
      <dsp:spPr>
        <a:xfrm>
          <a:off x="2444059" y="883247"/>
          <a:ext cx="757792" cy="7577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7F61AB-E46E-4F2A-B956-5D699D222866}">
      <dsp:nvSpPr>
        <dsp:cNvPr id="0" name=""/>
        <dsp:cNvSpPr/>
      </dsp:nvSpPr>
      <dsp:spPr>
        <a:xfrm>
          <a:off x="1980963" y="1893771"/>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cy-GB" sz="1500" kern="1200" noProof="0"/>
            <a:t>cysylltiadau rhwydwaith diwydiant</a:t>
          </a:r>
          <a:endParaRPr lang="en-US" sz="1500" kern="1200" noProof="0"/>
        </a:p>
      </dsp:txBody>
      <dsp:txXfrm>
        <a:off x="1980963" y="1893771"/>
        <a:ext cx="1683984" cy="673593"/>
      </dsp:txXfrm>
    </dsp:sp>
    <dsp:sp modelId="{AC02E483-DD31-4312-9CDD-2D6CC9142680}">
      <dsp:nvSpPr>
        <dsp:cNvPr id="0" name=""/>
        <dsp:cNvSpPr/>
      </dsp:nvSpPr>
      <dsp:spPr>
        <a:xfrm>
          <a:off x="4422741" y="883247"/>
          <a:ext cx="757792" cy="7577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255CEF-9D0A-40C6-8209-42FD486D596D}">
      <dsp:nvSpPr>
        <dsp:cNvPr id="0" name=""/>
        <dsp:cNvSpPr/>
      </dsp:nvSpPr>
      <dsp:spPr>
        <a:xfrm>
          <a:off x="3959645" y="1893771"/>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noProof="0"/>
            <a:t>cael blas ar y byd go iawn</a:t>
          </a:r>
          <a:endParaRPr lang="en-US" sz="1500" kern="1200" noProof="0"/>
        </a:p>
      </dsp:txBody>
      <dsp:txXfrm>
        <a:off x="3959645" y="1893771"/>
        <a:ext cx="1683984" cy="673593"/>
      </dsp:txXfrm>
    </dsp:sp>
    <dsp:sp modelId="{B090622C-1016-4976-B0DA-6441C28E82EE}">
      <dsp:nvSpPr>
        <dsp:cNvPr id="0" name=""/>
        <dsp:cNvSpPr/>
      </dsp:nvSpPr>
      <dsp:spPr>
        <a:xfrm>
          <a:off x="6401422" y="883247"/>
          <a:ext cx="757792" cy="7577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2D315A-31B2-41BF-91FE-E90A4E00C96E}">
      <dsp:nvSpPr>
        <dsp:cNvPr id="0" name=""/>
        <dsp:cNvSpPr/>
      </dsp:nvSpPr>
      <dsp:spPr>
        <a:xfrm>
          <a:off x="5938326" y="1893771"/>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noProof="0"/>
            <a:t>rhoi theori ar waith</a:t>
          </a:r>
          <a:endParaRPr lang="en-US" sz="1500" kern="1200" noProof="0"/>
        </a:p>
      </dsp:txBody>
      <dsp:txXfrm>
        <a:off x="5938326" y="1893771"/>
        <a:ext cx="1683984" cy="673593"/>
      </dsp:txXfrm>
    </dsp:sp>
    <dsp:sp modelId="{85B24200-26B6-4746-85FF-867FA769C6B3}">
      <dsp:nvSpPr>
        <dsp:cNvPr id="0" name=""/>
        <dsp:cNvSpPr/>
      </dsp:nvSpPr>
      <dsp:spPr>
        <a:xfrm>
          <a:off x="8380104" y="883247"/>
          <a:ext cx="757792" cy="7577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53EE54-A2BA-4750-9A7E-2860F7197FBD}">
      <dsp:nvSpPr>
        <dsp:cNvPr id="0" name=""/>
        <dsp:cNvSpPr/>
      </dsp:nvSpPr>
      <dsp:spPr>
        <a:xfrm>
          <a:off x="7917008" y="1893771"/>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noProof="0"/>
            <a:t>perfformiad academaidd newydd a gwell</a:t>
          </a:r>
          <a:endParaRPr lang="en-US" sz="1500" kern="1200" noProof="0"/>
        </a:p>
      </dsp:txBody>
      <dsp:txXfrm>
        <a:off x="7917008" y="1893771"/>
        <a:ext cx="1683984" cy="6735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7A811-C5BF-3B4F-AAEE-512D3633BD7E}">
      <dsp:nvSpPr>
        <dsp:cNvPr id="0" name=""/>
        <dsp:cNvSpPr/>
      </dsp:nvSpPr>
      <dsp:spPr>
        <a:xfrm>
          <a:off x="0" y="662041"/>
          <a:ext cx="2701230" cy="1715281"/>
        </a:xfrm>
        <a:prstGeom prst="roundRect">
          <a:avLst>
            <a:gd name="adj" fmla="val 10000"/>
          </a:avLst>
        </a:prstGeom>
        <a:solidFill>
          <a:schemeClr val="accent1">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sp>
    <dsp:sp modelId="{F3A4F8B0-CBC2-0A40-BF77-255BEC0FE51B}">
      <dsp:nvSpPr>
        <dsp:cNvPr id="0" name=""/>
        <dsp:cNvSpPr/>
      </dsp:nvSpPr>
      <dsp:spPr>
        <a:xfrm>
          <a:off x="300136" y="947171"/>
          <a:ext cx="2701230" cy="1715281"/>
        </a:xfrm>
        <a:prstGeom prst="roundRect">
          <a:avLst>
            <a:gd name="adj" fmla="val 10000"/>
          </a:avLst>
        </a:prstGeom>
        <a:solidFill>
          <a:schemeClr val="lt1">
            <a:alpha val="90000"/>
            <a:hueOff val="0"/>
            <a:satOff val="0"/>
            <a:lumOff val="0"/>
            <a:alphaOff val="0"/>
          </a:schemeClr>
        </a:solidFill>
        <a:ln w="9525" cap="flat" cmpd="sng" algn="ctr">
          <a:solidFill>
            <a:schemeClr val="accent1">
              <a:lumMod val="40000"/>
              <a:lumOff val="6000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defRPr cap="all"/>
          </a:pPr>
          <a:r>
            <a:rPr lang="en-US" sz="3000" kern="1200"/>
            <a:t>The Principality stadium </a:t>
          </a:r>
        </a:p>
      </dsp:txBody>
      <dsp:txXfrm>
        <a:off x="350375" y="997410"/>
        <a:ext cx="2600752" cy="1614803"/>
      </dsp:txXfrm>
    </dsp:sp>
    <dsp:sp modelId="{C0DC3244-57D7-434D-AFE6-BC6D9DD4AF66}">
      <dsp:nvSpPr>
        <dsp:cNvPr id="0" name=""/>
        <dsp:cNvSpPr/>
      </dsp:nvSpPr>
      <dsp:spPr>
        <a:xfrm>
          <a:off x="3301503" y="662041"/>
          <a:ext cx="2701230" cy="1715281"/>
        </a:xfrm>
        <a:prstGeom prst="roundRect">
          <a:avLst>
            <a:gd name="adj" fmla="val 10000"/>
          </a:avLst>
        </a:prstGeom>
        <a:solidFill>
          <a:schemeClr val="accent4"/>
        </a:solidFill>
        <a:ln>
          <a:noFill/>
        </a:ln>
        <a:effectLst/>
      </dsp:spPr>
      <dsp:style>
        <a:lnRef idx="0">
          <a:scrgbClr r="0" g="0" b="0"/>
        </a:lnRef>
        <a:fillRef idx="3">
          <a:scrgbClr r="0" g="0" b="0"/>
        </a:fillRef>
        <a:effectRef idx="2">
          <a:scrgbClr r="0" g="0" b="0"/>
        </a:effectRef>
        <a:fontRef idx="minor">
          <a:schemeClr val="lt1"/>
        </a:fontRef>
      </dsp:style>
    </dsp:sp>
    <dsp:sp modelId="{80BD9FCA-2A9E-7040-8282-74EC60284D09}">
      <dsp:nvSpPr>
        <dsp:cNvPr id="0" name=""/>
        <dsp:cNvSpPr/>
      </dsp:nvSpPr>
      <dsp:spPr>
        <a:xfrm>
          <a:off x="3601640" y="947171"/>
          <a:ext cx="2701230" cy="1715281"/>
        </a:xfrm>
        <a:prstGeom prst="roundRect">
          <a:avLst>
            <a:gd name="adj" fmla="val 10000"/>
          </a:avLst>
        </a:prstGeom>
        <a:solidFill>
          <a:schemeClr val="lt1">
            <a:alpha val="90000"/>
            <a:hueOff val="0"/>
            <a:satOff val="0"/>
            <a:lumOff val="0"/>
            <a:alphaOff val="0"/>
          </a:schemeClr>
        </a:solidFill>
        <a:ln w="9525" cap="flat" cmpd="sng" algn="ctr">
          <a:solidFill>
            <a:schemeClr val="accent4"/>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defRPr cap="all"/>
          </a:pPr>
          <a:r>
            <a:rPr lang="en-US" sz="3000" kern="1200"/>
            <a:t>The Vale resort </a:t>
          </a:r>
        </a:p>
      </dsp:txBody>
      <dsp:txXfrm>
        <a:off x="3651879" y="997410"/>
        <a:ext cx="2600752" cy="1614803"/>
      </dsp:txXfrm>
    </dsp:sp>
    <dsp:sp modelId="{A191D7FC-9AE2-A54A-BDF1-9A8B78D8C37C}">
      <dsp:nvSpPr>
        <dsp:cNvPr id="0" name=""/>
        <dsp:cNvSpPr/>
      </dsp:nvSpPr>
      <dsp:spPr>
        <a:xfrm>
          <a:off x="6603007" y="662041"/>
          <a:ext cx="2701230" cy="1715281"/>
        </a:xfrm>
        <a:prstGeom prst="roundRect">
          <a:avLst>
            <a:gd name="adj" fmla="val 10000"/>
          </a:avLst>
        </a:prstGeom>
        <a:solidFill>
          <a:schemeClr val="accent6"/>
        </a:solidFill>
        <a:ln>
          <a:solidFill>
            <a:schemeClr val="accent6"/>
          </a:solidFill>
        </a:ln>
        <a:effectLst/>
      </dsp:spPr>
      <dsp:style>
        <a:lnRef idx="0">
          <a:scrgbClr r="0" g="0" b="0"/>
        </a:lnRef>
        <a:fillRef idx="3">
          <a:scrgbClr r="0" g="0" b="0"/>
        </a:fillRef>
        <a:effectRef idx="2">
          <a:scrgbClr r="0" g="0" b="0"/>
        </a:effectRef>
        <a:fontRef idx="minor">
          <a:schemeClr val="lt1"/>
        </a:fontRef>
      </dsp:style>
    </dsp:sp>
    <dsp:sp modelId="{E6683B7F-FCB9-774B-97CE-0F46A83DC6CE}">
      <dsp:nvSpPr>
        <dsp:cNvPr id="0" name=""/>
        <dsp:cNvSpPr/>
      </dsp:nvSpPr>
      <dsp:spPr>
        <a:xfrm>
          <a:off x="6903144" y="947171"/>
          <a:ext cx="2701230" cy="1715281"/>
        </a:xfrm>
        <a:prstGeom prst="roundRect">
          <a:avLst>
            <a:gd name="adj" fmla="val 10000"/>
          </a:avLst>
        </a:prstGeom>
        <a:solidFill>
          <a:schemeClr val="lt1">
            <a:alpha val="90000"/>
            <a:hueOff val="0"/>
            <a:satOff val="0"/>
            <a:lumOff val="0"/>
            <a:alphaOff val="0"/>
          </a:schemeClr>
        </a:solidFill>
        <a:ln w="9525" cap="flat" cmpd="sng" algn="ctr">
          <a:solidFill>
            <a:schemeClr val="accent6"/>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defRPr cap="all"/>
          </a:pPr>
          <a:r>
            <a:rPr lang="en-US" sz="3000" kern="1200"/>
            <a:t>Sophia Garden </a:t>
          </a:r>
        </a:p>
      </dsp:txBody>
      <dsp:txXfrm>
        <a:off x="6953383" y="997410"/>
        <a:ext cx="2600752" cy="16148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FC582-A4BD-7F49-A0F3-1E469ABD9218}">
      <dsp:nvSpPr>
        <dsp:cNvPr id="0" name=""/>
        <dsp:cNvSpPr/>
      </dsp:nvSpPr>
      <dsp:spPr>
        <a:xfrm>
          <a:off x="0" y="573"/>
          <a:ext cx="6085090" cy="0"/>
        </a:xfrm>
        <a:prstGeom prst="lin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A1661872-A636-F443-8FD3-4F2B8DF0D359}">
      <dsp:nvSpPr>
        <dsp:cNvPr id="0" name=""/>
        <dsp:cNvSpPr/>
      </dsp:nvSpPr>
      <dsp:spPr>
        <a:xfrm>
          <a:off x="0" y="573"/>
          <a:ext cx="6085090" cy="939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Catref</a:t>
          </a:r>
          <a:r>
            <a:rPr lang="en-US" sz="3300" kern="1200" baseline="0"/>
            <a:t> o digwyddiadau yn Gymru.</a:t>
          </a:r>
          <a:endParaRPr lang="en-US" sz="3300" kern="1200"/>
        </a:p>
      </dsp:txBody>
      <dsp:txXfrm>
        <a:off x="0" y="573"/>
        <a:ext cx="6085090" cy="939570"/>
      </dsp:txXfrm>
    </dsp:sp>
    <dsp:sp modelId="{383D2BAA-5A3F-5C42-B45F-255DF9B57FDA}">
      <dsp:nvSpPr>
        <dsp:cNvPr id="0" name=""/>
        <dsp:cNvSpPr/>
      </dsp:nvSpPr>
      <dsp:spPr>
        <a:xfrm>
          <a:off x="0" y="940144"/>
          <a:ext cx="6085090" cy="0"/>
        </a:xfrm>
        <a:prstGeom prst="lin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10482DEF-EE7C-F34D-9AE2-EDAE36359677}">
      <dsp:nvSpPr>
        <dsp:cNvPr id="0" name=""/>
        <dsp:cNvSpPr/>
      </dsp:nvSpPr>
      <dsp:spPr>
        <a:xfrm>
          <a:off x="0" y="940144"/>
          <a:ext cx="6085090" cy="939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Catref i’r WRU. </a:t>
          </a:r>
        </a:p>
      </dsp:txBody>
      <dsp:txXfrm>
        <a:off x="0" y="940144"/>
        <a:ext cx="6085090" cy="939570"/>
      </dsp:txXfrm>
    </dsp:sp>
    <dsp:sp modelId="{B2180E8F-FFC8-DE48-9FCE-DD5E88C53E1C}">
      <dsp:nvSpPr>
        <dsp:cNvPr id="0" name=""/>
        <dsp:cNvSpPr/>
      </dsp:nvSpPr>
      <dsp:spPr>
        <a:xfrm>
          <a:off x="0" y="1879714"/>
          <a:ext cx="6085090" cy="0"/>
        </a:xfrm>
        <a:prstGeom prst="lin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BC3BF455-5A99-3C4F-B292-B7040224B974}">
      <dsp:nvSpPr>
        <dsp:cNvPr id="0" name=""/>
        <dsp:cNvSpPr/>
      </dsp:nvSpPr>
      <dsp:spPr>
        <a:xfrm>
          <a:off x="0" y="1879714"/>
          <a:ext cx="6085090" cy="939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Profiad bythgofisdwy.</a:t>
          </a:r>
        </a:p>
      </dsp:txBody>
      <dsp:txXfrm>
        <a:off x="0" y="1879714"/>
        <a:ext cx="6085090" cy="939570"/>
      </dsp:txXfrm>
    </dsp:sp>
    <dsp:sp modelId="{A0A18EEF-F3D5-2F49-8D3F-0169E0809E68}">
      <dsp:nvSpPr>
        <dsp:cNvPr id="0" name=""/>
        <dsp:cNvSpPr/>
      </dsp:nvSpPr>
      <dsp:spPr>
        <a:xfrm>
          <a:off x="0" y="2819285"/>
          <a:ext cx="6085090" cy="0"/>
        </a:xfrm>
        <a:prstGeom prst="lin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DC44E43C-86C6-674C-ADC1-5BD4D3A04F7F}">
      <dsp:nvSpPr>
        <dsp:cNvPr id="0" name=""/>
        <dsp:cNvSpPr/>
      </dsp:nvSpPr>
      <dsp:spPr>
        <a:xfrm>
          <a:off x="0" y="2819285"/>
          <a:ext cx="6085090" cy="939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Pam dewisais I hun? </a:t>
          </a:r>
        </a:p>
      </dsp:txBody>
      <dsp:txXfrm>
        <a:off x="0" y="2819285"/>
        <a:ext cx="6085090" cy="939570"/>
      </dsp:txXfrm>
    </dsp:sp>
    <dsp:sp modelId="{AC66DDBB-0285-2546-8571-B7EAAC84B39E}">
      <dsp:nvSpPr>
        <dsp:cNvPr id="0" name=""/>
        <dsp:cNvSpPr/>
      </dsp:nvSpPr>
      <dsp:spPr>
        <a:xfrm>
          <a:off x="0" y="3758855"/>
          <a:ext cx="6085090" cy="0"/>
        </a:xfrm>
        <a:prstGeom prst="lin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1">
          <a:scrgbClr r="0" g="0" b="0"/>
        </a:lnRef>
        <a:fillRef idx="3">
          <a:scrgbClr r="0" g="0" b="0"/>
        </a:fillRef>
        <a:effectRef idx="3">
          <a:scrgbClr r="0" g="0" b="0"/>
        </a:effectRef>
        <a:fontRef idx="minor">
          <a:schemeClr val="lt1"/>
        </a:fontRef>
      </dsp:style>
    </dsp:sp>
    <dsp:sp modelId="{CBEED76B-71B5-324B-9A0C-00F566E3153B}">
      <dsp:nvSpPr>
        <dsp:cNvPr id="0" name=""/>
        <dsp:cNvSpPr/>
      </dsp:nvSpPr>
      <dsp:spPr>
        <a:xfrm>
          <a:off x="0" y="3758855"/>
          <a:ext cx="6085090" cy="939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Beth hoffwn wneud ?   </a:t>
          </a:r>
        </a:p>
      </dsp:txBody>
      <dsp:txXfrm>
        <a:off x="0" y="3758855"/>
        <a:ext cx="6085090" cy="9395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627B2-0D97-406C-AF93-51A56E345583}">
      <dsp:nvSpPr>
        <dsp:cNvPr id="0" name=""/>
        <dsp:cNvSpPr/>
      </dsp:nvSpPr>
      <dsp:spPr>
        <a:xfrm>
          <a:off x="109785" y="385885"/>
          <a:ext cx="776522" cy="776522"/>
        </a:xfrm>
        <a:prstGeom prst="ellipse">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dsp:style>
    </dsp:sp>
    <dsp:sp modelId="{F26CE176-9667-47C2-B0BF-A90364A7A3FA}">
      <dsp:nvSpPr>
        <dsp:cNvPr id="0" name=""/>
        <dsp:cNvSpPr/>
      </dsp:nvSpPr>
      <dsp:spPr>
        <a:xfrm>
          <a:off x="272855" y="548955"/>
          <a:ext cx="450383" cy="450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22D6CE-7153-41CD-9C97-3BF17751E99C}">
      <dsp:nvSpPr>
        <dsp:cNvPr id="0" name=""/>
        <dsp:cNvSpPr/>
      </dsp:nvSpPr>
      <dsp:spPr>
        <a:xfrm>
          <a:off x="1052706" y="385885"/>
          <a:ext cx="1830375" cy="776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cy-GB" sz="1700" kern="1200" noProof="0" dirty="0"/>
            <a:t>Catref I castell hensol </a:t>
          </a:r>
        </a:p>
      </dsp:txBody>
      <dsp:txXfrm>
        <a:off x="1052706" y="385885"/>
        <a:ext cx="1830375" cy="776522"/>
      </dsp:txXfrm>
    </dsp:sp>
    <dsp:sp modelId="{EFCCFFC5-84FE-4F6B-916D-3CEFD8414D61}">
      <dsp:nvSpPr>
        <dsp:cNvPr id="0" name=""/>
        <dsp:cNvSpPr/>
      </dsp:nvSpPr>
      <dsp:spPr>
        <a:xfrm>
          <a:off x="3202009" y="385885"/>
          <a:ext cx="776522" cy="776522"/>
        </a:xfrm>
        <a:prstGeom prst="ellipse">
          <a:avLst/>
        </a:prstGeom>
        <a:solidFill>
          <a:schemeClr val="accent4">
            <a:lumMod val="60000"/>
            <a:lumOff val="40000"/>
          </a:schemeClr>
        </a:solidFill>
        <a:ln>
          <a:noFill/>
        </a:ln>
        <a:effectLst/>
      </dsp:spPr>
      <dsp:style>
        <a:lnRef idx="0">
          <a:scrgbClr r="0" g="0" b="0"/>
        </a:lnRef>
        <a:fillRef idx="1">
          <a:scrgbClr r="0" g="0" b="0"/>
        </a:fillRef>
        <a:effectRef idx="0">
          <a:scrgbClr r="0" g="0" b="0"/>
        </a:effectRef>
        <a:fontRef idx="minor"/>
      </dsp:style>
    </dsp:sp>
    <dsp:sp modelId="{74F1E1D3-E1C6-46AB-BE0A-2000CC058C16}">
      <dsp:nvSpPr>
        <dsp:cNvPr id="0" name=""/>
        <dsp:cNvSpPr/>
      </dsp:nvSpPr>
      <dsp:spPr>
        <a:xfrm>
          <a:off x="3365079" y="548955"/>
          <a:ext cx="450383" cy="450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AD1C73-58B3-4478-803D-10B95889BBE4}">
      <dsp:nvSpPr>
        <dsp:cNvPr id="0" name=""/>
        <dsp:cNvSpPr/>
      </dsp:nvSpPr>
      <dsp:spPr>
        <a:xfrm>
          <a:off x="4144930" y="385885"/>
          <a:ext cx="1830375" cy="776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cy-GB" sz="1700" kern="1200" noProof="0" dirty="0"/>
            <a:t>Lle mae digwyddiadau fel  </a:t>
          </a:r>
        </a:p>
      </dsp:txBody>
      <dsp:txXfrm>
        <a:off x="4144930" y="385885"/>
        <a:ext cx="1830375" cy="776522"/>
      </dsp:txXfrm>
    </dsp:sp>
    <dsp:sp modelId="{C66DECF2-5B28-47C3-92B5-0B28541F227E}">
      <dsp:nvSpPr>
        <dsp:cNvPr id="0" name=""/>
        <dsp:cNvSpPr/>
      </dsp:nvSpPr>
      <dsp:spPr>
        <a:xfrm>
          <a:off x="109785" y="1961238"/>
          <a:ext cx="776522" cy="77652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894D2A-D29B-4C95-AD66-532C430CD20B}">
      <dsp:nvSpPr>
        <dsp:cNvPr id="0" name=""/>
        <dsp:cNvSpPr/>
      </dsp:nvSpPr>
      <dsp:spPr>
        <a:xfrm>
          <a:off x="3392574" y="2010010"/>
          <a:ext cx="450383" cy="450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ACD02C-0583-4F9F-A0C0-0B97D38DEFEC}">
      <dsp:nvSpPr>
        <dsp:cNvPr id="0" name=""/>
        <dsp:cNvSpPr/>
      </dsp:nvSpPr>
      <dsp:spPr>
        <a:xfrm>
          <a:off x="1052706" y="1961238"/>
          <a:ext cx="1830375" cy="776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cy-GB" sz="1700" kern="1200" noProof="0" dirty="0"/>
            <a:t>12 lle unigrew ystafelloedd ar gyfer digwyddiadau  </a:t>
          </a:r>
        </a:p>
      </dsp:txBody>
      <dsp:txXfrm>
        <a:off x="1052706" y="1961238"/>
        <a:ext cx="1830375" cy="776522"/>
      </dsp:txXfrm>
    </dsp:sp>
    <dsp:sp modelId="{561647CA-C24C-4609-810A-D19BC43F7703}">
      <dsp:nvSpPr>
        <dsp:cNvPr id="0" name=""/>
        <dsp:cNvSpPr/>
      </dsp:nvSpPr>
      <dsp:spPr>
        <a:xfrm>
          <a:off x="3058252" y="1961238"/>
          <a:ext cx="776522" cy="77652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172A9-DA5D-4E3E-A15D-E150D1EBD517}">
      <dsp:nvSpPr>
        <dsp:cNvPr id="0" name=""/>
        <dsp:cNvSpPr/>
      </dsp:nvSpPr>
      <dsp:spPr>
        <a:xfrm>
          <a:off x="251459" y="2124308"/>
          <a:ext cx="450383" cy="4503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12A5D6-E901-414B-858B-D59D39130A86}">
      <dsp:nvSpPr>
        <dsp:cNvPr id="0" name=""/>
        <dsp:cNvSpPr/>
      </dsp:nvSpPr>
      <dsp:spPr>
        <a:xfrm>
          <a:off x="4144930" y="1961238"/>
          <a:ext cx="1830375" cy="776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cy-GB" sz="1700" kern="1200" noProof="0" dirty="0"/>
            <a:t>beth </a:t>
          </a:r>
        </a:p>
      </dsp:txBody>
      <dsp:txXfrm>
        <a:off x="4144930" y="1961238"/>
        <a:ext cx="1830375" cy="776522"/>
      </dsp:txXfrm>
    </dsp:sp>
    <dsp:sp modelId="{1742BA0E-F5F8-40FC-B043-3C52235E5BE7}">
      <dsp:nvSpPr>
        <dsp:cNvPr id="0" name=""/>
        <dsp:cNvSpPr/>
      </dsp:nvSpPr>
      <dsp:spPr>
        <a:xfrm>
          <a:off x="109785" y="3536591"/>
          <a:ext cx="776522" cy="77652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44B73A-6EF1-4338-8C72-47D5CAD3440E}">
      <dsp:nvSpPr>
        <dsp:cNvPr id="0" name=""/>
        <dsp:cNvSpPr/>
      </dsp:nvSpPr>
      <dsp:spPr>
        <a:xfrm>
          <a:off x="272855" y="3699661"/>
          <a:ext cx="450383" cy="4503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A270E5-7527-43B3-9206-F0099C414A05}">
      <dsp:nvSpPr>
        <dsp:cNvPr id="0" name=""/>
        <dsp:cNvSpPr/>
      </dsp:nvSpPr>
      <dsp:spPr>
        <a:xfrm>
          <a:off x="1052706" y="3536591"/>
          <a:ext cx="1830375" cy="776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cy-GB" sz="1700" kern="1200" noProof="0" dirty="0"/>
            <a:t>pam</a:t>
          </a:r>
        </a:p>
      </dsp:txBody>
      <dsp:txXfrm>
        <a:off x="1052706" y="3536591"/>
        <a:ext cx="1830375" cy="7765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CD2F6-FB63-A342-908A-7C5CC2E31F37}">
      <dsp:nvSpPr>
        <dsp:cNvPr id="0" name=""/>
        <dsp:cNvSpPr/>
      </dsp:nvSpPr>
      <dsp:spPr>
        <a:xfrm>
          <a:off x="0" y="807260"/>
          <a:ext cx="6085090" cy="561599"/>
        </a:xfrm>
        <a:prstGeom prst="roundRect">
          <a:avLst/>
        </a:prstGeom>
        <a:solidFill>
          <a:schemeClr val="accent1">
            <a:lumMod val="60000"/>
            <a:lumOff val="4000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cy-GB" sz="2400" kern="1200" dirty="0"/>
            <a:t>Ers y sgwrs o’r fenyw</a:t>
          </a:r>
          <a:endParaRPr lang="en-US" sz="2400" kern="1200" dirty="0"/>
        </a:p>
      </dsp:txBody>
      <dsp:txXfrm>
        <a:off x="27415" y="834675"/>
        <a:ext cx="6030260" cy="506769"/>
      </dsp:txXfrm>
    </dsp:sp>
    <dsp:sp modelId="{610C6FA3-66EF-FA44-870B-4E037B6F47BF}">
      <dsp:nvSpPr>
        <dsp:cNvPr id="0" name=""/>
        <dsp:cNvSpPr/>
      </dsp:nvSpPr>
      <dsp:spPr>
        <a:xfrm>
          <a:off x="0" y="1437980"/>
          <a:ext cx="6085090" cy="561599"/>
        </a:xfrm>
        <a:prstGeom prst="roundRect">
          <a:avLst/>
        </a:prstGeom>
        <a:solidFill>
          <a:schemeClr val="accent4">
            <a:lumMod val="60000"/>
            <a:lumOff val="4000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cy-GB" sz="2400" kern="1200" dirty="0"/>
            <a:t>Sophia garden adref i chwareuon </a:t>
          </a:r>
          <a:endParaRPr lang="en-US" sz="2400" kern="1200" dirty="0"/>
        </a:p>
      </dsp:txBody>
      <dsp:txXfrm>
        <a:off x="27415" y="1465395"/>
        <a:ext cx="6030260" cy="506769"/>
      </dsp:txXfrm>
    </dsp:sp>
    <dsp:sp modelId="{BBE076F1-E61B-1147-942E-63FFF50C2122}">
      <dsp:nvSpPr>
        <dsp:cNvPr id="0" name=""/>
        <dsp:cNvSpPr/>
      </dsp:nvSpPr>
      <dsp:spPr>
        <a:xfrm>
          <a:off x="0" y="2068700"/>
          <a:ext cx="6085090" cy="561599"/>
        </a:xfrm>
        <a:prstGeom prst="roundRect">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cy-GB" sz="2400" kern="1200"/>
            <a:t>Chwareiais i pel rwyd yna </a:t>
          </a:r>
          <a:endParaRPr lang="en-US" sz="2400" kern="1200"/>
        </a:p>
      </dsp:txBody>
      <dsp:txXfrm>
        <a:off x="27415" y="2096115"/>
        <a:ext cx="6030260" cy="506769"/>
      </dsp:txXfrm>
    </dsp:sp>
    <dsp:sp modelId="{233E75B9-3BC4-2543-826B-80762944DD82}">
      <dsp:nvSpPr>
        <dsp:cNvPr id="0" name=""/>
        <dsp:cNvSpPr/>
      </dsp:nvSpPr>
      <dsp:spPr>
        <a:xfrm>
          <a:off x="0" y="2699420"/>
          <a:ext cx="6085090" cy="561599"/>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cy-GB" sz="2400" kern="1200" dirty="0"/>
            <a:t>Fy breiddwyd fel plentyn bach 11 mlwydd oed </a:t>
          </a:r>
          <a:endParaRPr lang="en-US" sz="2400" kern="1200" dirty="0"/>
        </a:p>
      </dsp:txBody>
      <dsp:txXfrm>
        <a:off x="27415" y="2726835"/>
        <a:ext cx="6030260" cy="506769"/>
      </dsp:txXfrm>
    </dsp:sp>
    <dsp:sp modelId="{0CDDE50A-36E8-6141-BD85-A9B2A9BAEADC}">
      <dsp:nvSpPr>
        <dsp:cNvPr id="0" name=""/>
        <dsp:cNvSpPr/>
      </dsp:nvSpPr>
      <dsp:spPr>
        <a:xfrm>
          <a:off x="0" y="3330140"/>
          <a:ext cx="6085090" cy="561599"/>
        </a:xfrm>
        <a:prstGeom prst="round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'make wales proud'</a:t>
          </a:r>
        </a:p>
      </dsp:txBody>
      <dsp:txXfrm>
        <a:off x="27415" y="3357555"/>
        <a:ext cx="6030260" cy="5067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BFAC90-394A-0648-A6F1-1FEE07153092}">
      <dsp:nvSpPr>
        <dsp:cNvPr id="0" name=""/>
        <dsp:cNvSpPr/>
      </dsp:nvSpPr>
      <dsp:spPr>
        <a:xfrm>
          <a:off x="712824" y="943"/>
          <a:ext cx="2555851" cy="1533511"/>
        </a:xfrm>
        <a:prstGeom prst="rect">
          <a:avLst/>
        </a:prstGeom>
        <a:solidFill>
          <a:schemeClr val="accent1">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Gweithwyr tim</a:t>
          </a:r>
        </a:p>
      </dsp:txBody>
      <dsp:txXfrm>
        <a:off x="712824" y="943"/>
        <a:ext cx="2555851" cy="1533511"/>
      </dsp:txXfrm>
    </dsp:sp>
    <dsp:sp modelId="{993D145D-6E5E-D947-9110-7BC923AB43BA}">
      <dsp:nvSpPr>
        <dsp:cNvPr id="0" name=""/>
        <dsp:cNvSpPr/>
      </dsp:nvSpPr>
      <dsp:spPr>
        <a:xfrm>
          <a:off x="3524261" y="943"/>
          <a:ext cx="2555851" cy="1533511"/>
        </a:xfrm>
        <a:prstGeom prst="rect">
          <a:avLst/>
        </a:prstGeom>
        <a:solidFill>
          <a:schemeClr val="accent1">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Dull creidigol ar gyfer datrys problemau</a:t>
          </a:r>
        </a:p>
      </dsp:txBody>
      <dsp:txXfrm>
        <a:off x="3524261" y="943"/>
        <a:ext cx="2555851" cy="1533511"/>
      </dsp:txXfrm>
    </dsp:sp>
    <dsp:sp modelId="{501B99F6-8C9A-0A4C-8D9C-EF3DA75E55E9}">
      <dsp:nvSpPr>
        <dsp:cNvPr id="0" name=""/>
        <dsp:cNvSpPr/>
      </dsp:nvSpPr>
      <dsp:spPr>
        <a:xfrm>
          <a:off x="6335698" y="943"/>
          <a:ext cx="2555851" cy="1533511"/>
        </a:xfrm>
        <a:prstGeom prst="rect">
          <a:avLst/>
        </a:prstGeom>
        <a:solidFill>
          <a:schemeClr val="accent4">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Sgiliau trafod, gwerthu a meddwl </a:t>
          </a:r>
        </a:p>
      </dsp:txBody>
      <dsp:txXfrm>
        <a:off x="6335698" y="943"/>
        <a:ext cx="2555851" cy="1533511"/>
      </dsp:txXfrm>
    </dsp:sp>
    <dsp:sp modelId="{69BC1B9E-1B5D-FB4E-85C5-E1B275BF1520}">
      <dsp:nvSpPr>
        <dsp:cNvPr id="0" name=""/>
        <dsp:cNvSpPr/>
      </dsp:nvSpPr>
      <dsp:spPr>
        <a:xfrm>
          <a:off x="712824" y="1790039"/>
          <a:ext cx="2555851" cy="1533511"/>
        </a:xfrm>
        <a:prstGeom prst="rect">
          <a:avLst/>
        </a:prstGeom>
        <a:solidFill>
          <a:schemeClr val="accent4">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cy-GB" sz="2300" kern="1200" noProof="0" dirty="0"/>
            <a:t>Y gallu i weithio dan bwysau a chwrdd â therfynau amser tynn. </a:t>
          </a:r>
        </a:p>
      </dsp:txBody>
      <dsp:txXfrm>
        <a:off x="712824" y="1790039"/>
        <a:ext cx="2555851" cy="1533511"/>
      </dsp:txXfrm>
    </dsp:sp>
    <dsp:sp modelId="{174E7B9B-F2D2-9748-8A75-A2DA72AE28E1}">
      <dsp:nvSpPr>
        <dsp:cNvPr id="0" name=""/>
        <dsp:cNvSpPr/>
      </dsp:nvSpPr>
      <dsp:spPr>
        <a:xfrm>
          <a:off x="3524261" y="1790039"/>
          <a:ext cx="2555851" cy="1533511"/>
        </a:xfrm>
        <a:prstGeom prst="rect">
          <a:avLst/>
        </a:prstGeom>
        <a:solidFill>
          <a:schemeClr val="accent6">
            <a:lumMod val="60000"/>
            <a:lumOff val="4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cy-GB" sz="2300" kern="1200" noProof="0" dirty="0"/>
            <a:t>Sgiliau cyfathrebu a sgiliau phobl da. </a:t>
          </a:r>
        </a:p>
      </dsp:txBody>
      <dsp:txXfrm>
        <a:off x="3524261" y="1790039"/>
        <a:ext cx="2555851" cy="1533511"/>
      </dsp:txXfrm>
    </dsp:sp>
    <dsp:sp modelId="{A8442B9D-57EC-3249-9E4C-5F73471AE3FB}">
      <dsp:nvSpPr>
        <dsp:cNvPr id="0" name=""/>
        <dsp:cNvSpPr/>
      </dsp:nvSpPr>
      <dsp:spPr>
        <a:xfrm>
          <a:off x="6335698" y="1790039"/>
          <a:ext cx="2555851" cy="1533511"/>
        </a:xfrm>
        <a:prstGeom prst="rect">
          <a:avLst/>
        </a:prstGeom>
        <a:solidFill>
          <a:schemeClr val="accent6"/>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cy-GB" sz="2300" kern="1200" noProof="0" dirty="0"/>
            <a:t>Siaradwyr cymraeg a saesneg </a:t>
          </a:r>
        </a:p>
      </dsp:txBody>
      <dsp:txXfrm>
        <a:off x="6335698" y="1790039"/>
        <a:ext cx="2555851" cy="1533511"/>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A1B207-E42D-F94F-8DBA-187A843D866C}" type="datetimeFigureOut">
              <a:rPr lang="cy-GB" smtClean="0"/>
              <a:t>18/11/19</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E26DD5-EB69-C042-874A-26A61CA7E9F1}" type="slidenum">
              <a:rPr lang="cy-GB" smtClean="0"/>
              <a:t>‹#›</a:t>
            </a:fld>
            <a:endParaRPr lang="cy-GB"/>
          </a:p>
        </p:txBody>
      </p:sp>
    </p:spTree>
    <p:extLst>
      <p:ext uri="{BB962C8B-B14F-4D97-AF65-F5344CB8AC3E}">
        <p14:creationId xmlns:p14="http://schemas.microsoft.com/office/powerpoint/2010/main" val="3582403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4DE26DD5-EB69-C042-874A-26A61CA7E9F1}" type="slidenum">
              <a:rPr lang="cy-GB" smtClean="0"/>
              <a:t>8</a:t>
            </a:fld>
            <a:endParaRPr lang="cy-GB"/>
          </a:p>
        </p:txBody>
      </p:sp>
    </p:spTree>
    <p:extLst>
      <p:ext uri="{BB962C8B-B14F-4D97-AF65-F5344CB8AC3E}">
        <p14:creationId xmlns:p14="http://schemas.microsoft.com/office/powerpoint/2010/main" val="479801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11/18/19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3A98EE3D-8CD1-4C3F-BD1C-C98C9596463C}"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2022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500920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0034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2D6E202-B606-4609-B914-27C9371A1F6D}" type="datetime1">
              <a:rPr lang="en-US" smtClean="0"/>
              <a:t>11/18/19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274914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2D6E202-B606-4609-B914-27C9371A1F6D}" type="datetime1">
              <a:rPr lang="en-US" smtClean="0"/>
              <a:t>11/18/19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50485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11/18/19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165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11/18/19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09015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341640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907D986-8816-4272-A432-0437A28A9828}" type="datetime1">
              <a:rPr lang="en-US" smtClean="0"/>
              <a:t>11/18/19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9315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21165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9776915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2D6E202-B606-4609-B914-27C9371A1F6D}" type="datetime1">
              <a:rPr lang="en-US" smtClean="0"/>
              <a:t>11/18/19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A98EE3D-8CD1-4C3F-BD1C-C98C9596463C}"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1657993"/>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16.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jpg"/><Relationship Id="rId7" Type="http://schemas.openxmlformats.org/officeDocument/2006/relationships/diagramQuickStyle" Target="../diagrams/quickStyle5.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17.tiff"/><Relationship Id="rId9" Type="http://schemas.microsoft.com/office/2007/relationships/diagramDrawing" Target="../diagrams/drawing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8.tiff"/><Relationship Id="rId7" Type="http://schemas.openxmlformats.org/officeDocument/2006/relationships/diagramColors" Target="../diagrams/colors6.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10" Type="http://schemas.openxmlformats.org/officeDocument/2006/relationships/image" Target="../media/image30.svg"/><Relationship Id="rId4" Type="http://schemas.openxmlformats.org/officeDocument/2006/relationships/diagramData" Target="../diagrams/data6.xml"/><Relationship Id="rId9" Type="http://schemas.openxmlformats.org/officeDocument/2006/relationships/image" Target="../media/image29.png"/></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1.jpeg"/><Relationship Id="rId7" Type="http://schemas.openxmlformats.org/officeDocument/2006/relationships/diagramColors" Target="../diagrams/colors7.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www.ncub.co.uk/placements-report/the-benefits-of-a-high-quality-placement.html" TargetMode="External"/><Relationship Id="rId7" Type="http://schemas.openxmlformats.org/officeDocument/2006/relationships/hyperlink" Target="https://www.principalitystadium.wales/" TargetMode="Externa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hyperlink" Target="https://www.valeresort.com/business-events/dinners-events/" TargetMode="External"/><Relationship Id="rId5" Type="http://schemas.openxmlformats.org/officeDocument/2006/relationships/hyperlink" Target="https://www.glamorgancricket.com/" TargetMode="External"/><Relationship Id="rId4" Type="http://schemas.openxmlformats.org/officeDocument/2006/relationships/hyperlink" Target="https://www.businessvisitsandeventspartnership.com/news/bvep-press-releases/242-bvep-launches-events-are-great-britain-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6" name="Picture 3">
            <a:extLst>
              <a:ext uri="{FF2B5EF4-FFF2-40B4-BE49-F238E27FC236}">
                <a16:creationId xmlns:a16="http://schemas.microsoft.com/office/drawing/2014/main" id="{64CE23F8-3135-4EEF-90C4-65EA84303EAC}"/>
              </a:ext>
            </a:extLst>
          </p:cNvPr>
          <p:cNvPicPr>
            <a:picLocks noChangeAspect="1"/>
          </p:cNvPicPr>
          <p:nvPr/>
        </p:nvPicPr>
        <p:blipFill rotWithShape="1">
          <a:blip r:embed="rId2"/>
          <a:srcRect t="23390" r="9090"/>
          <a:stretch/>
        </p:blipFill>
        <p:spPr>
          <a:xfrm>
            <a:off x="2" y="10"/>
            <a:ext cx="12191695" cy="6857990"/>
          </a:xfrm>
          <a:prstGeom prst="rect">
            <a:avLst/>
          </a:prstGeom>
        </p:spPr>
      </p:pic>
      <p:sp>
        <p:nvSpPr>
          <p:cNvPr id="82" name="Rectangle 20">
            <a:extLst>
              <a:ext uri="{FF2B5EF4-FFF2-40B4-BE49-F238E27FC236}">
                <a16:creationId xmlns:a16="http://schemas.microsoft.com/office/drawing/2014/main" id="{A4092ECB-D375-4A85-AD6E-85644D2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3064931"/>
            <a:ext cx="8293042"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1EB404-CFB9-9C40-A4C0-5649146C2AAF}"/>
              </a:ext>
            </a:extLst>
          </p:cNvPr>
          <p:cNvSpPr>
            <a:spLocks noGrp="1"/>
          </p:cNvSpPr>
          <p:nvPr>
            <p:ph type="ctrTitle"/>
          </p:nvPr>
        </p:nvSpPr>
        <p:spPr>
          <a:xfrm>
            <a:off x="1300526" y="3236470"/>
            <a:ext cx="6829044" cy="1252601"/>
          </a:xfrm>
        </p:spPr>
        <p:txBody>
          <a:bodyPr>
            <a:normAutofit/>
          </a:bodyPr>
          <a:lstStyle/>
          <a:p>
            <a:pPr algn="r"/>
            <a:r>
              <a:rPr lang="cy-GB" sz="4100">
                <a:solidFill>
                  <a:srgbClr val="FFFFFE"/>
                </a:solidFill>
              </a:rPr>
              <a:t>Datblygiad professional </a:t>
            </a:r>
          </a:p>
        </p:txBody>
      </p:sp>
      <p:sp>
        <p:nvSpPr>
          <p:cNvPr id="3" name="Subtitle 2">
            <a:extLst>
              <a:ext uri="{FF2B5EF4-FFF2-40B4-BE49-F238E27FC236}">
                <a16:creationId xmlns:a16="http://schemas.microsoft.com/office/drawing/2014/main" id="{D68E0191-370B-874C-97B3-A708FBA9399C}"/>
              </a:ext>
            </a:extLst>
          </p:cNvPr>
          <p:cNvSpPr>
            <a:spLocks noGrp="1"/>
          </p:cNvSpPr>
          <p:nvPr>
            <p:ph type="subTitle" idx="1"/>
          </p:nvPr>
        </p:nvSpPr>
        <p:spPr>
          <a:xfrm>
            <a:off x="1300525" y="4669144"/>
            <a:ext cx="6829043" cy="716529"/>
          </a:xfrm>
        </p:spPr>
        <p:txBody>
          <a:bodyPr>
            <a:normAutofit/>
          </a:bodyPr>
          <a:lstStyle/>
          <a:p>
            <a:pPr algn="r"/>
            <a:r>
              <a:rPr lang="cy-GB" sz="1600">
                <a:solidFill>
                  <a:srgbClr val="FFFFFE"/>
                </a:solidFill>
              </a:rPr>
              <a:t>Chloe-may southway-1802257</a:t>
            </a:r>
          </a:p>
        </p:txBody>
      </p:sp>
      <p:cxnSp>
        <p:nvCxnSpPr>
          <p:cNvPr id="83" name="Straight Connector 22">
            <a:extLst>
              <a:ext uri="{FF2B5EF4-FFF2-40B4-BE49-F238E27FC236}">
                <a16:creationId xmlns:a16="http://schemas.microsoft.com/office/drawing/2014/main" id="{B6C1711D-6DAC-4FE1-B7B6-AC8A81B84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666480"/>
            <a:ext cx="6829043" cy="0"/>
          </a:xfrm>
          <a:prstGeom prst="line">
            <a:avLst/>
          </a:prstGeom>
          <a:ln w="31750">
            <a:solidFill>
              <a:srgbClr val="E5AD91"/>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35030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53" name="Rectangle 86">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91" name="Picture 88">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2" name="Straight Connector 90">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92">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2C4B2926-7318-634E-8849-201969AD5636}"/>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t>Pwy ydw I </a:t>
            </a:r>
          </a:p>
        </p:txBody>
      </p:sp>
      <p:graphicFrame>
        <p:nvGraphicFramePr>
          <p:cNvPr id="146" name="TextBox 2">
            <a:extLst>
              <a:ext uri="{FF2B5EF4-FFF2-40B4-BE49-F238E27FC236}">
                <a16:creationId xmlns:a16="http://schemas.microsoft.com/office/drawing/2014/main" id="{38FBB7C3-0097-4801-8336-9A78204AD8FE}"/>
              </a:ext>
            </a:extLst>
          </p:cNvPr>
          <p:cNvGraphicFramePr/>
          <p:nvPr>
            <p:extLst>
              <p:ext uri="{D42A27DB-BD31-4B8C-83A1-F6EECF244321}">
                <p14:modId xmlns:p14="http://schemas.microsoft.com/office/powerpoint/2010/main" val="54217207"/>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5557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57" name="Rectangle 7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58" name="Picture 7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9" name="Straight Connector 8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83">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1" name="Rectangle 85">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AEE8E-6648-5C48-A88D-F5216190D5A9}"/>
              </a:ext>
            </a:extLst>
          </p:cNvPr>
          <p:cNvSpPr>
            <a:spLocks noGrp="1"/>
          </p:cNvSpPr>
          <p:nvPr>
            <p:ph type="title"/>
          </p:nvPr>
        </p:nvSpPr>
        <p:spPr>
          <a:xfrm>
            <a:off x="844476" y="1600199"/>
            <a:ext cx="3539266" cy="4297680"/>
          </a:xfrm>
        </p:spPr>
        <p:txBody>
          <a:bodyPr vert="horz" lIns="91440" tIns="45720" rIns="91440" bIns="45720" rtlCol="0" anchor="ctr">
            <a:normAutofit/>
          </a:bodyPr>
          <a:lstStyle/>
          <a:p>
            <a:r>
              <a:rPr lang="en-US" b="0" i="0" kern="1200" cap="all">
                <a:solidFill>
                  <a:schemeClr val="tx1"/>
                </a:solidFill>
                <a:effectLst/>
                <a:latin typeface="+mj-lt"/>
                <a:ea typeface="+mj-ea"/>
                <a:cs typeface="+mj-cs"/>
              </a:rPr>
              <a:t>y sector digwyddiadau</a:t>
            </a:r>
            <a:endParaRPr lang="en-US" b="0" i="0" kern="1200" cap="all" dirty="0">
              <a:solidFill>
                <a:schemeClr val="tx1"/>
              </a:solidFill>
              <a:effectLst/>
              <a:latin typeface="+mj-lt"/>
              <a:ea typeface="+mj-ea"/>
              <a:cs typeface="+mj-cs"/>
            </a:endParaRPr>
          </a:p>
        </p:txBody>
      </p:sp>
      <p:cxnSp>
        <p:nvCxnSpPr>
          <p:cNvPr id="162" name="Straight Connector 87">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graphicFrame>
        <p:nvGraphicFramePr>
          <p:cNvPr id="4" name="Diagram 3">
            <a:extLst>
              <a:ext uri="{FF2B5EF4-FFF2-40B4-BE49-F238E27FC236}">
                <a16:creationId xmlns:a16="http://schemas.microsoft.com/office/drawing/2014/main" id="{E4851668-7563-8F4A-BA7F-62A30796C0E3}"/>
              </a:ext>
            </a:extLst>
          </p:cNvPr>
          <p:cNvGraphicFramePr/>
          <p:nvPr>
            <p:extLst>
              <p:ext uri="{D42A27DB-BD31-4B8C-83A1-F6EECF244321}">
                <p14:modId xmlns:p14="http://schemas.microsoft.com/office/powerpoint/2010/main" val="1491113557"/>
              </p:ext>
            </p:extLst>
          </p:nvPr>
        </p:nvGraphicFramePr>
        <p:xfrm>
          <a:off x="4924851" y="1600199"/>
          <a:ext cx="7099501" cy="4297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6648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79" name="Rectangle 8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0" name="Picture 9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1" name="Straight Connector 9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95">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64CF4FF-0246-B948-B645-31FB3D4E0B3B}"/>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ln w="0"/>
              </a:rPr>
              <a:t>Beth sydd ei hangen er mwyn fod yn rheolwyr  digwyddiadau?</a:t>
            </a:r>
          </a:p>
        </p:txBody>
      </p:sp>
      <p:pic>
        <p:nvPicPr>
          <p:cNvPr id="5" name="Picture 4">
            <a:extLst>
              <a:ext uri="{FF2B5EF4-FFF2-40B4-BE49-F238E27FC236}">
                <a16:creationId xmlns:a16="http://schemas.microsoft.com/office/drawing/2014/main" id="{346B8714-808E-6F43-A7E5-25DC6E425248}"/>
              </a:ext>
            </a:extLst>
          </p:cNvPr>
          <p:cNvPicPr>
            <a:picLocks noChangeAspect="1"/>
          </p:cNvPicPr>
          <p:nvPr/>
        </p:nvPicPr>
        <p:blipFill>
          <a:blip r:embed="rId3"/>
          <a:stretch>
            <a:fillRect/>
          </a:stretch>
        </p:blipFill>
        <p:spPr>
          <a:xfrm>
            <a:off x="1451579" y="2432724"/>
            <a:ext cx="4960443" cy="2616633"/>
          </a:xfrm>
          <a:prstGeom prst="rect">
            <a:avLst/>
          </a:prstGeom>
        </p:spPr>
      </p:pic>
      <p:sp>
        <p:nvSpPr>
          <p:cNvPr id="3" name="TextBox 2">
            <a:extLst>
              <a:ext uri="{FF2B5EF4-FFF2-40B4-BE49-F238E27FC236}">
                <a16:creationId xmlns:a16="http://schemas.microsoft.com/office/drawing/2014/main" id="{1D5653C0-937D-6545-AD24-D0C4105AC2F2}"/>
              </a:ext>
            </a:extLst>
          </p:cNvPr>
          <p:cNvSpPr txBox="1"/>
          <p:nvPr/>
        </p:nvSpPr>
        <p:spPr>
          <a:xfrm>
            <a:off x="6677146" y="2244334"/>
            <a:ext cx="4162555" cy="3450613"/>
          </a:xfrm>
          <a:prstGeom prst="rect">
            <a:avLst/>
          </a:prstGeom>
        </p:spPr>
        <p:txBody>
          <a:bodyPr vert="horz" lIns="91440" tIns="45720" rIns="91440" bIns="45720" rtlCol="0" anchor="t">
            <a:normAutofit/>
          </a:bodyPr>
          <a:lstStyle/>
          <a:p>
            <a:pPr marL="342900" indent="-228600" defTabSz="914400">
              <a:lnSpc>
                <a:spcPct val="110000"/>
              </a:lnSpc>
              <a:spcAft>
                <a:spcPts val="600"/>
              </a:spcAft>
              <a:buClr>
                <a:schemeClr val="accent1"/>
              </a:buClr>
              <a:buSzPct val="100000"/>
              <a:buFont typeface="Arial" panose="020B0604020202020204" pitchFamily="34" charset="0"/>
              <a:buChar char="•"/>
            </a:pPr>
            <a:r>
              <a:rPr lang="cy-GB" dirty="0"/>
              <a:t>sgiliau trefnu rhagorol. </a:t>
            </a:r>
          </a:p>
          <a:p>
            <a:pPr marL="342900" indent="-228600" defTabSz="914400">
              <a:lnSpc>
                <a:spcPct val="110000"/>
              </a:lnSpc>
              <a:spcAft>
                <a:spcPts val="600"/>
              </a:spcAft>
              <a:buClr>
                <a:schemeClr val="accent1"/>
              </a:buClr>
              <a:buSzPct val="100000"/>
              <a:buFont typeface="Arial" panose="020B0604020202020204" pitchFamily="34" charset="0"/>
              <a:buChar char="•"/>
            </a:pPr>
            <a:r>
              <a:rPr lang="cy-GB" dirty="0"/>
              <a:t> y gallu i gyflawni nifer o dasgau ar yr un pryd.</a:t>
            </a:r>
          </a:p>
          <a:p>
            <a:pPr marL="342900" indent="-228600" defTabSz="914400">
              <a:lnSpc>
                <a:spcPct val="110000"/>
              </a:lnSpc>
              <a:spcAft>
                <a:spcPts val="600"/>
              </a:spcAft>
              <a:buClr>
                <a:schemeClr val="accent1"/>
              </a:buClr>
              <a:buSzPct val="100000"/>
              <a:buFont typeface="Arial" panose="020B0604020202020204" pitchFamily="34" charset="0"/>
              <a:buChar char="•"/>
            </a:pPr>
            <a:r>
              <a:rPr lang="cy-GB" dirty="0"/>
              <a:t>sgiliau cyfathrebu a sgiliau phobl da. </a:t>
            </a:r>
          </a:p>
          <a:p>
            <a:pPr marL="342900" indent="-228600" defTabSz="914400">
              <a:lnSpc>
                <a:spcPct val="110000"/>
              </a:lnSpc>
              <a:spcAft>
                <a:spcPts val="600"/>
              </a:spcAft>
              <a:buClr>
                <a:schemeClr val="accent1"/>
              </a:buClr>
              <a:buSzPct val="100000"/>
              <a:buFont typeface="Arial" panose="020B0604020202020204" pitchFamily="34" charset="0"/>
              <a:buChar char="•"/>
            </a:pPr>
            <a:r>
              <a:rPr lang="cy-GB" dirty="0"/>
              <a:t>dull creadigol o ddatrys problemau. </a:t>
            </a:r>
          </a:p>
          <a:p>
            <a:pPr marL="342900" indent="-228600" defTabSz="914400">
              <a:lnSpc>
                <a:spcPct val="110000"/>
              </a:lnSpc>
              <a:spcAft>
                <a:spcPts val="600"/>
              </a:spcAft>
              <a:buClr>
                <a:schemeClr val="accent1"/>
              </a:buClr>
              <a:buSzPct val="100000"/>
              <a:buFont typeface="Arial" panose="020B0604020202020204" pitchFamily="34" charset="0"/>
              <a:buChar char="•"/>
            </a:pPr>
            <a:r>
              <a:rPr lang="cy-GB" dirty="0"/>
              <a:t>lefel uchel o sylw i fanylion. </a:t>
            </a:r>
          </a:p>
          <a:p>
            <a:pPr marL="342900" indent="-228600" defTabSz="914400">
              <a:lnSpc>
                <a:spcPct val="110000"/>
              </a:lnSpc>
              <a:spcAft>
                <a:spcPts val="600"/>
              </a:spcAft>
              <a:buClr>
                <a:schemeClr val="accent1"/>
              </a:buClr>
              <a:buSzPct val="100000"/>
              <a:buFont typeface="Arial" panose="020B0604020202020204" pitchFamily="34" charset="0"/>
              <a:buChar char="•"/>
            </a:pPr>
            <a:r>
              <a:rPr lang="cy-GB" dirty="0"/>
              <a:t>y gallu i weithio dan bwysau a chwrdd â therfynau amser tynn. </a:t>
            </a:r>
          </a:p>
          <a:p>
            <a:pPr marL="342900" indent="-228600" defTabSz="914400">
              <a:lnSpc>
                <a:spcPct val="110000"/>
              </a:lnSpc>
              <a:spcAft>
                <a:spcPts val="600"/>
              </a:spcAft>
              <a:buClr>
                <a:schemeClr val="accent1"/>
              </a:buClr>
              <a:buSzPct val="100000"/>
              <a:buFont typeface="Arial" panose="020B0604020202020204" pitchFamily="34" charset="0"/>
              <a:buChar char="•"/>
            </a:pPr>
            <a:r>
              <a:rPr lang="cy-GB" dirty="0"/>
              <a:t>sgiliau trafod, gwerthu a marchnata da.</a:t>
            </a:r>
          </a:p>
        </p:txBody>
      </p:sp>
    </p:spTree>
    <p:extLst>
      <p:ext uri="{BB962C8B-B14F-4D97-AF65-F5344CB8AC3E}">
        <p14:creationId xmlns:p14="http://schemas.microsoft.com/office/powerpoint/2010/main" val="2327881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16" name="Rectangle 8">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7" name="Picture 10">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8" name="Straight Connector 12">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4">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20" name="Rectangle 16">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7D44B-F543-6A4D-9A2E-29F7CF393D75}"/>
              </a:ext>
            </a:extLst>
          </p:cNvPr>
          <p:cNvSpPr>
            <a:spLocks noGrp="1"/>
          </p:cNvSpPr>
          <p:nvPr>
            <p:ph type="title"/>
          </p:nvPr>
        </p:nvSpPr>
        <p:spPr>
          <a:xfrm>
            <a:off x="844476" y="1600199"/>
            <a:ext cx="3539266" cy="4297680"/>
          </a:xfrm>
        </p:spPr>
        <p:txBody>
          <a:bodyPr vert="horz" lIns="91440" tIns="45720" rIns="91440" bIns="45720" rtlCol="0" anchor="ctr">
            <a:normAutofit/>
          </a:bodyPr>
          <a:lstStyle/>
          <a:p>
            <a:r>
              <a:rPr lang="en-US" b="0" i="0" kern="1200" cap="all" dirty="0">
                <a:solidFill>
                  <a:schemeClr val="tx1"/>
                </a:solidFill>
                <a:effectLst/>
                <a:latin typeface="+mj-lt"/>
                <a:ea typeface="+mj-ea"/>
                <a:cs typeface="+mj-cs"/>
              </a:rPr>
              <a:t>Beth ydi nhw yn edrych am? </a:t>
            </a:r>
            <a:br>
              <a:rPr lang="en-US" b="0" i="0" kern="1200" cap="all" dirty="0">
                <a:solidFill>
                  <a:schemeClr val="tx1"/>
                </a:solidFill>
                <a:effectLst/>
                <a:latin typeface="+mj-lt"/>
                <a:ea typeface="+mj-ea"/>
                <a:cs typeface="+mj-cs"/>
              </a:rPr>
            </a:br>
            <a:endParaRPr lang="en-US" b="0" i="0" kern="1200" cap="all" dirty="0">
              <a:solidFill>
                <a:schemeClr val="tx1"/>
              </a:solidFill>
              <a:effectLst/>
              <a:latin typeface="+mj-lt"/>
              <a:ea typeface="+mj-ea"/>
              <a:cs typeface="+mj-cs"/>
            </a:endParaRPr>
          </a:p>
        </p:txBody>
      </p:sp>
      <p:cxnSp>
        <p:nvCxnSpPr>
          <p:cNvPr id="121" name="Straight Connector 18">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F741D9A-09EE-824C-BDB0-C6871BD1D326}"/>
              </a:ext>
            </a:extLst>
          </p:cNvPr>
          <p:cNvSpPr txBox="1"/>
          <p:nvPr/>
        </p:nvSpPr>
        <p:spPr>
          <a:xfrm>
            <a:off x="4924851" y="1600199"/>
            <a:ext cx="6130003" cy="4297680"/>
          </a:xfrm>
          <a:prstGeom prst="rect">
            <a:avLst/>
          </a:prstGeom>
        </p:spPr>
        <p:txBody>
          <a:bodyPr vert="horz" lIns="91440" tIns="45720" rIns="91440" bIns="45720" rtlCol="0" anchor="ctr">
            <a:normAutofit/>
          </a:bodyPr>
          <a:lstStyle/>
          <a:p>
            <a:pPr marL="57150" indent="-285750" defTabSz="914400">
              <a:lnSpc>
                <a:spcPct val="120000"/>
              </a:lnSpc>
              <a:spcAft>
                <a:spcPts val="600"/>
              </a:spcAft>
              <a:buClr>
                <a:schemeClr val="accent1"/>
              </a:buClr>
              <a:buSzPct val="100000"/>
              <a:buFont typeface="Wingdings" pitchFamily="2" charset="2"/>
              <a:buChar char="ü"/>
            </a:pPr>
            <a:r>
              <a:rPr lang="cy-GB" dirty="0"/>
              <a:t>Hunanddatblygiad</a:t>
            </a:r>
          </a:p>
          <a:p>
            <a:pPr marL="57150" indent="-285750" defTabSz="914400">
              <a:lnSpc>
                <a:spcPct val="120000"/>
              </a:lnSpc>
              <a:spcAft>
                <a:spcPts val="600"/>
              </a:spcAft>
              <a:buClr>
                <a:schemeClr val="accent1"/>
              </a:buClr>
              <a:buSzPct val="100000"/>
              <a:buFont typeface="Wingdings" pitchFamily="2" charset="2"/>
              <a:buChar char="ü"/>
            </a:pPr>
            <a:r>
              <a:rPr lang="cy-GB" dirty="0"/>
              <a:t>Rheoli Tasgau</a:t>
            </a:r>
          </a:p>
          <a:p>
            <a:pPr marL="57150" indent="-285750" defTabSz="914400">
              <a:lnSpc>
                <a:spcPct val="120000"/>
              </a:lnSpc>
              <a:spcAft>
                <a:spcPts val="600"/>
              </a:spcAft>
              <a:buClr>
                <a:schemeClr val="accent1"/>
              </a:buClr>
              <a:buSzPct val="100000"/>
              <a:buFont typeface="Wingdings" pitchFamily="2" charset="2"/>
              <a:buChar char="ü"/>
            </a:pPr>
            <a:r>
              <a:rPr lang="cy-GB" dirty="0"/>
              <a:t>Cyfathrebu</a:t>
            </a:r>
          </a:p>
          <a:p>
            <a:pPr marL="57150" indent="-285750" defTabSz="914400">
              <a:lnSpc>
                <a:spcPct val="120000"/>
              </a:lnSpc>
              <a:spcAft>
                <a:spcPts val="600"/>
              </a:spcAft>
              <a:buClr>
                <a:schemeClr val="accent1"/>
              </a:buClr>
              <a:buSzPct val="100000"/>
              <a:buFont typeface="Wingdings" pitchFamily="2" charset="2"/>
              <a:buChar char="ü"/>
            </a:pPr>
            <a:r>
              <a:rPr lang="cy-GB" dirty="0"/>
              <a:t>Gwaith tîm</a:t>
            </a:r>
          </a:p>
          <a:p>
            <a:pPr marL="57150" indent="-285750" defTabSz="914400">
              <a:lnSpc>
                <a:spcPct val="120000"/>
              </a:lnSpc>
              <a:spcAft>
                <a:spcPts val="600"/>
              </a:spcAft>
              <a:buClr>
                <a:schemeClr val="accent1"/>
              </a:buClr>
              <a:buSzPct val="100000"/>
              <a:buFont typeface="Wingdings" pitchFamily="2" charset="2"/>
              <a:buChar char="ü"/>
            </a:pPr>
            <a:r>
              <a:rPr lang="cy-GB" dirty="0"/>
              <a:t>Cymhwyso Gwybodaeth</a:t>
            </a:r>
          </a:p>
          <a:p>
            <a:pPr marL="57150" indent="-285750" defTabSz="914400">
              <a:lnSpc>
                <a:spcPct val="120000"/>
              </a:lnSpc>
              <a:spcAft>
                <a:spcPts val="600"/>
              </a:spcAft>
              <a:buClr>
                <a:schemeClr val="accent1"/>
              </a:buClr>
              <a:buSzPct val="100000"/>
              <a:buFont typeface="Wingdings" pitchFamily="2" charset="2"/>
              <a:buChar char="ü"/>
            </a:pPr>
            <a:r>
              <a:rPr lang="cy-GB" dirty="0"/>
              <a:t>Cymhwyso Menter mewn Problemau Gwaith</a:t>
            </a:r>
          </a:p>
        </p:txBody>
      </p:sp>
    </p:spTree>
    <p:extLst>
      <p:ext uri="{BB962C8B-B14F-4D97-AF65-F5344CB8AC3E}">
        <p14:creationId xmlns:p14="http://schemas.microsoft.com/office/powerpoint/2010/main" val="3542801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3" name="Picture 2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9" name="Rectangle 28">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B59931D-36BA-214C-9989-3439AD995BD5}"/>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dirty="0"/>
              <a:t>Pam </a:t>
            </a:r>
            <a:r>
              <a:rPr lang="en-US" dirty="0" err="1"/>
              <a:t>ddewis</a:t>
            </a:r>
            <a:r>
              <a:rPr lang="en-US" dirty="0"/>
              <a:t> </a:t>
            </a:r>
            <a:r>
              <a:rPr lang="en-US" dirty="0" err="1"/>
              <a:t>lleoliad</a:t>
            </a:r>
            <a:r>
              <a:rPr lang="en-US" dirty="0"/>
              <a:t> </a:t>
            </a:r>
          </a:p>
        </p:txBody>
      </p:sp>
      <p:sp>
        <p:nvSpPr>
          <p:cNvPr id="33" name="Rectangle 32">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7" name="Straight Connector 36">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8FFBFA33-BF0B-493D-8912-363238E5F53D}"/>
              </a:ext>
            </a:extLst>
          </p:cNvPr>
          <p:cNvGraphicFramePr/>
          <p:nvPr>
            <p:extLst>
              <p:ext uri="{D42A27DB-BD31-4B8C-83A1-F6EECF244321}">
                <p14:modId xmlns:p14="http://schemas.microsoft.com/office/powerpoint/2010/main" val="513902190"/>
              </p:ext>
            </p:extLst>
          </p:nvPr>
        </p:nvGraphicFramePr>
        <p:xfrm>
          <a:off x="268238" y="2062738"/>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Graphic 6" descr="Graduation cap">
            <a:extLst>
              <a:ext uri="{FF2B5EF4-FFF2-40B4-BE49-F238E27FC236}">
                <a16:creationId xmlns:a16="http://schemas.microsoft.com/office/drawing/2014/main" id="{8C111DC3-C03C-C640-9DED-01C6DEE35E8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338945" y="2874702"/>
            <a:ext cx="914400" cy="914400"/>
          </a:xfrm>
          <a:prstGeom prst="rect">
            <a:avLst/>
          </a:prstGeom>
        </p:spPr>
      </p:pic>
      <p:grpSp>
        <p:nvGrpSpPr>
          <p:cNvPr id="22" name="Group 21">
            <a:extLst>
              <a:ext uri="{FF2B5EF4-FFF2-40B4-BE49-F238E27FC236}">
                <a16:creationId xmlns:a16="http://schemas.microsoft.com/office/drawing/2014/main" id="{B490FE26-CE2C-044A-AD3C-A73518C77E85}"/>
              </a:ext>
            </a:extLst>
          </p:cNvPr>
          <p:cNvGrpSpPr/>
          <p:nvPr/>
        </p:nvGrpSpPr>
        <p:grpSpPr>
          <a:xfrm>
            <a:off x="10098294" y="3983298"/>
            <a:ext cx="1395703" cy="558281"/>
            <a:chOff x="8203663" y="1864930"/>
            <a:chExt cx="1395703" cy="558281"/>
          </a:xfrm>
        </p:grpSpPr>
        <p:sp>
          <p:nvSpPr>
            <p:cNvPr id="24" name="Rectangle 23">
              <a:extLst>
                <a:ext uri="{FF2B5EF4-FFF2-40B4-BE49-F238E27FC236}">
                  <a16:creationId xmlns:a16="http://schemas.microsoft.com/office/drawing/2014/main" id="{8326B010-4456-D648-8033-1516DDF923AC}"/>
                </a:ext>
              </a:extLst>
            </p:cNvPr>
            <p:cNvSpPr/>
            <p:nvPr/>
          </p:nvSpPr>
          <p:spPr>
            <a:xfrm>
              <a:off x="8203663" y="1864930"/>
              <a:ext cx="1395703" cy="55828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6" name="TextBox 25">
              <a:extLst>
                <a:ext uri="{FF2B5EF4-FFF2-40B4-BE49-F238E27FC236}">
                  <a16:creationId xmlns:a16="http://schemas.microsoft.com/office/drawing/2014/main" id="{E1EA5228-09E2-2048-A1F4-911139737115}"/>
                </a:ext>
              </a:extLst>
            </p:cNvPr>
            <p:cNvSpPr txBox="1"/>
            <p:nvPr/>
          </p:nvSpPr>
          <p:spPr>
            <a:xfrm>
              <a:off x="8203663" y="1864930"/>
              <a:ext cx="1395703" cy="55828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cy-GB" sz="1400" kern="1200" dirty="0">
                  <a:solidFill>
                    <a:schemeClr val="tx1"/>
                  </a:solidFill>
                </a:rPr>
                <a:t>81% o myfyrwyr sydd yn wneud lleoliad yn graddio ar lefel swydd</a:t>
              </a:r>
            </a:p>
          </p:txBody>
        </p:sp>
      </p:grpSp>
      <p:sp>
        <p:nvSpPr>
          <p:cNvPr id="8" name="Rectangle 7">
            <a:extLst>
              <a:ext uri="{FF2B5EF4-FFF2-40B4-BE49-F238E27FC236}">
                <a16:creationId xmlns:a16="http://schemas.microsoft.com/office/drawing/2014/main" id="{32D83DE1-DE52-9943-BB77-47F4070D07D3}"/>
              </a:ext>
            </a:extLst>
          </p:cNvPr>
          <p:cNvSpPr/>
          <p:nvPr/>
        </p:nvSpPr>
        <p:spPr>
          <a:xfrm>
            <a:off x="588456" y="4974742"/>
            <a:ext cx="10664889" cy="1077218"/>
          </a:xfrm>
          <a:prstGeom prst="rect">
            <a:avLst/>
          </a:prstGeom>
        </p:spPr>
        <p:txBody>
          <a:bodyPr wrap="square">
            <a:spAutoFit/>
          </a:bodyPr>
          <a:lstStyle/>
          <a:p>
            <a:endParaRPr lang="cy-GB" sz="1600" dirty="0"/>
          </a:p>
          <a:p>
            <a:pPr marL="285750" indent="-285750">
              <a:buFont typeface="Wingdings" pitchFamily="2" charset="2"/>
              <a:buChar char="v"/>
            </a:pPr>
            <a:r>
              <a:rPr lang="cy-GB" sz="1600" dirty="0"/>
              <a:t>Mae lleoliadau yn rhoi cyfle i fyfyrwyr ennill sgiliau sy’n benodol i’w pwnc neu ddiwydiant o ddewis yn ogystal â’r sgiliau cyflogadwyedd sy’n ofynnol ar gyfer gwaith bywyd go iawn. Mae hefyd yn cynyddu eu gwybodaeth am ddiwydiant neu sector, gan ganiatáu iddynt wneud penderfyniadau mwy gwybodus am ddewisiadau gyrfa yn y dyfodol. ’(Nbca 2014)</a:t>
            </a:r>
          </a:p>
        </p:txBody>
      </p:sp>
    </p:spTree>
    <p:extLst>
      <p:ext uri="{BB962C8B-B14F-4D97-AF65-F5344CB8AC3E}">
        <p14:creationId xmlns:p14="http://schemas.microsoft.com/office/powerpoint/2010/main" val="3244172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17" name="Rectangle 81">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18" name="Picture 83">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9" name="Straight Connector 85">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87">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 name="Title 3">
            <a:extLst>
              <a:ext uri="{FF2B5EF4-FFF2-40B4-BE49-F238E27FC236}">
                <a16:creationId xmlns:a16="http://schemas.microsoft.com/office/drawing/2014/main" id="{E1A9373A-64E6-DA4F-9C47-9C44CA5B3EB5}"/>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cy-GB" dirty="0"/>
              <a:t>Tair lleoliad proffesiynal bosibl hoffwn mynd I </a:t>
            </a:r>
          </a:p>
        </p:txBody>
      </p:sp>
      <p:graphicFrame>
        <p:nvGraphicFramePr>
          <p:cNvPr id="7" name="TextBox 4">
            <a:extLst>
              <a:ext uri="{FF2B5EF4-FFF2-40B4-BE49-F238E27FC236}">
                <a16:creationId xmlns:a16="http://schemas.microsoft.com/office/drawing/2014/main" id="{391CDECC-ABB3-418E-96A2-4B342C2D7538}"/>
              </a:ext>
            </a:extLst>
          </p:cNvPr>
          <p:cNvGraphicFramePr/>
          <p:nvPr>
            <p:extLst>
              <p:ext uri="{D42A27DB-BD31-4B8C-83A1-F6EECF244321}">
                <p14:modId xmlns:p14="http://schemas.microsoft.com/office/powerpoint/2010/main" val="3739005859"/>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4584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8" name="Rectangle 113">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559" name="Picture 115">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60" name="Straight Connector 117">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61" name="Straight Connector 119">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62" name="Rectangle 121">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811F256-B4BE-2944-9B29-293B12AF40F0}"/>
              </a:ext>
            </a:extLst>
          </p:cNvPr>
          <p:cNvPicPr>
            <a:picLocks noChangeAspect="1"/>
          </p:cNvPicPr>
          <p:nvPr/>
        </p:nvPicPr>
        <p:blipFill rotWithShape="1">
          <a:blip r:embed="rId4">
            <a:alphaModFix amt="50000"/>
          </a:blip>
          <a:srcRect t="15412" r="-1" b="-1"/>
          <a:stretch/>
        </p:blipFill>
        <p:spPr>
          <a:xfrm>
            <a:off x="0" y="10"/>
            <a:ext cx="12191675" cy="6857990"/>
          </a:xfrm>
          <a:prstGeom prst="rect">
            <a:avLst/>
          </a:prstGeom>
        </p:spPr>
      </p:pic>
      <p:sp>
        <p:nvSpPr>
          <p:cNvPr id="56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564"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565" name="Rectangle 127">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6031402-FFA6-4446-8E31-AE68E0F14718}"/>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dirty="0"/>
              <a:t>The principality stadium </a:t>
            </a:r>
          </a:p>
        </p:txBody>
      </p:sp>
      <p:cxnSp>
        <p:nvCxnSpPr>
          <p:cNvPr id="566" name="Straight Connector 129">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56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7" name="Rectangle 6">
            <a:extLst>
              <a:ext uri="{FF2B5EF4-FFF2-40B4-BE49-F238E27FC236}">
                <a16:creationId xmlns:a16="http://schemas.microsoft.com/office/drawing/2014/main" id="{CD5166BD-2508-9B41-8717-7F41A077FBD5}"/>
              </a:ext>
            </a:extLst>
          </p:cNvPr>
          <p:cNvSpPr/>
          <p:nvPr/>
        </p:nvSpPr>
        <p:spPr>
          <a:xfrm>
            <a:off x="483481" y="4482408"/>
            <a:ext cx="4005327" cy="369332"/>
          </a:xfrm>
          <a:prstGeom prst="rect">
            <a:avLst/>
          </a:prstGeom>
        </p:spPr>
        <p:txBody>
          <a:bodyPr wrap="none">
            <a:spAutoFit/>
          </a:bodyPr>
          <a:lstStyle/>
          <a:p>
            <a:pPr>
              <a:spcAft>
                <a:spcPts val="600"/>
              </a:spcAft>
            </a:pPr>
            <a:r>
              <a:rPr lang="cy-GB" b="1" i="1" dirty="0">
                <a:solidFill>
                  <a:schemeClr val="accent1">
                    <a:lumMod val="60000"/>
                    <a:lumOff val="40000"/>
                  </a:schemeClr>
                </a:solidFill>
              </a:rPr>
              <a:t>https://www.principalitystadium.wales</a:t>
            </a:r>
          </a:p>
        </p:txBody>
      </p:sp>
      <p:graphicFrame>
        <p:nvGraphicFramePr>
          <p:cNvPr id="441" name="TextBox 2">
            <a:extLst>
              <a:ext uri="{FF2B5EF4-FFF2-40B4-BE49-F238E27FC236}">
                <a16:creationId xmlns:a16="http://schemas.microsoft.com/office/drawing/2014/main" id="{5ECC63B5-C63E-4002-85BD-FA532765273A}"/>
              </a:ext>
            </a:extLst>
          </p:cNvPr>
          <p:cNvGraphicFramePr/>
          <p:nvPr>
            <p:extLst>
              <p:ext uri="{D42A27DB-BD31-4B8C-83A1-F6EECF244321}">
                <p14:modId xmlns:p14="http://schemas.microsoft.com/office/powerpoint/2010/main" val="1028424623"/>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6112163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8" name="Rectangle 113">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89" name="Picture 115">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90" name="Straight Connector 117">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119">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92" name="Rectangle 121">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arge brick building with grass in front of a house&#10;&#10;Description automatically generated">
            <a:extLst>
              <a:ext uri="{FF2B5EF4-FFF2-40B4-BE49-F238E27FC236}">
                <a16:creationId xmlns:a16="http://schemas.microsoft.com/office/drawing/2014/main" id="{B52AA71D-FD57-0444-9634-18616DEAF2C4}"/>
              </a:ext>
            </a:extLst>
          </p:cNvPr>
          <p:cNvPicPr>
            <a:picLocks noChangeAspect="1"/>
          </p:cNvPicPr>
          <p:nvPr/>
        </p:nvPicPr>
        <p:blipFill rotWithShape="1">
          <a:blip r:embed="rId3">
            <a:alphaModFix amt="50000"/>
          </a:blip>
          <a:srcRect r="11113"/>
          <a:stretch/>
        </p:blipFill>
        <p:spPr>
          <a:xfrm>
            <a:off x="-8672" y="-12401"/>
            <a:ext cx="12191695" cy="6857990"/>
          </a:xfrm>
          <a:prstGeom prst="rect">
            <a:avLst/>
          </a:prstGeom>
        </p:spPr>
      </p:pic>
      <p:sp>
        <p:nvSpPr>
          <p:cNvPr id="39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394"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95" name="Rectangle 127">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0ED2735-059A-F947-ADBF-C69CF532A665}"/>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dirty="0"/>
              <a:t>The vale resort </a:t>
            </a:r>
          </a:p>
        </p:txBody>
      </p:sp>
      <p:cxnSp>
        <p:nvCxnSpPr>
          <p:cNvPr id="396" name="Straight Connector 129">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9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6" name="Rectangle 5">
            <a:extLst>
              <a:ext uri="{FF2B5EF4-FFF2-40B4-BE49-F238E27FC236}">
                <a16:creationId xmlns:a16="http://schemas.microsoft.com/office/drawing/2014/main" id="{E9ACCDAA-620B-6D4E-86EB-574CF641F5DD}"/>
              </a:ext>
            </a:extLst>
          </p:cNvPr>
          <p:cNvSpPr/>
          <p:nvPr/>
        </p:nvSpPr>
        <p:spPr>
          <a:xfrm>
            <a:off x="521294" y="4072446"/>
            <a:ext cx="4411004" cy="584775"/>
          </a:xfrm>
          <a:prstGeom prst="rect">
            <a:avLst/>
          </a:prstGeom>
        </p:spPr>
        <p:txBody>
          <a:bodyPr wrap="square">
            <a:spAutoFit/>
          </a:bodyPr>
          <a:lstStyle/>
          <a:p>
            <a:pPr>
              <a:spcAft>
                <a:spcPts val="600"/>
              </a:spcAft>
            </a:pPr>
            <a:r>
              <a:rPr lang="cy-GB" sz="1600" b="1" i="1" dirty="0">
                <a:solidFill>
                  <a:schemeClr val="accent1">
                    <a:lumMod val="60000"/>
                    <a:lumOff val="40000"/>
                  </a:schemeClr>
                </a:solidFill>
              </a:rPr>
              <a:t>https://www.valeresort.com/business-events/dinners-events/</a:t>
            </a:r>
          </a:p>
        </p:txBody>
      </p:sp>
      <p:graphicFrame>
        <p:nvGraphicFramePr>
          <p:cNvPr id="25" name="TextBox 2">
            <a:extLst>
              <a:ext uri="{FF2B5EF4-FFF2-40B4-BE49-F238E27FC236}">
                <a16:creationId xmlns:a16="http://schemas.microsoft.com/office/drawing/2014/main" id="{029EF3E4-6DEC-4C86-A7EB-B3C7A112C206}"/>
              </a:ext>
            </a:extLst>
          </p:cNvPr>
          <p:cNvGraphicFramePr/>
          <p:nvPr>
            <p:extLst>
              <p:ext uri="{D42A27DB-BD31-4B8C-83A1-F6EECF244321}">
                <p14:modId xmlns:p14="http://schemas.microsoft.com/office/powerpoint/2010/main" val="651490353"/>
              </p:ext>
            </p:extLst>
          </p:nvPr>
        </p:nvGraphicFramePr>
        <p:xfrm>
          <a:off x="5137342" y="1079500"/>
          <a:ext cx="6085091" cy="4699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Graphic 8" descr="Confused person">
            <a:extLst>
              <a:ext uri="{FF2B5EF4-FFF2-40B4-BE49-F238E27FC236}">
                <a16:creationId xmlns:a16="http://schemas.microsoft.com/office/drawing/2014/main" id="{48F9D11D-0682-7142-936F-14503153FF0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108577" y="3195666"/>
            <a:ext cx="690534" cy="690534"/>
          </a:xfrm>
          <a:prstGeom prst="rect">
            <a:avLst/>
          </a:prstGeom>
        </p:spPr>
      </p:pic>
    </p:spTree>
    <p:extLst>
      <p:ext uri="{BB962C8B-B14F-4D97-AF65-F5344CB8AC3E}">
        <p14:creationId xmlns:p14="http://schemas.microsoft.com/office/powerpoint/2010/main" val="363279986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4" name="Rectangle 13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85" name="Picture 13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86" name="Straight Connector 13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136">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88" name="Rectangle 13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on a field&#10;&#10;Description automatically generated">
            <a:extLst>
              <a:ext uri="{FF2B5EF4-FFF2-40B4-BE49-F238E27FC236}">
                <a16:creationId xmlns:a16="http://schemas.microsoft.com/office/drawing/2014/main" id="{49D6A7C7-FEEB-BE45-96D5-29E852DAAE1C}"/>
              </a:ext>
            </a:extLst>
          </p:cNvPr>
          <p:cNvPicPr>
            <a:picLocks noChangeAspect="1"/>
          </p:cNvPicPr>
          <p:nvPr/>
        </p:nvPicPr>
        <p:blipFill rotWithShape="1">
          <a:blip r:embed="rId3">
            <a:alphaModFix amt="50000"/>
          </a:blip>
          <a:srcRect t="1427" r="-1" b="4820"/>
          <a:stretch/>
        </p:blipFill>
        <p:spPr>
          <a:xfrm>
            <a:off x="2" y="10"/>
            <a:ext cx="12191695" cy="6857990"/>
          </a:xfrm>
          <a:prstGeom prst="rect">
            <a:avLst/>
          </a:prstGeom>
        </p:spPr>
      </p:pic>
      <p:sp>
        <p:nvSpPr>
          <p:cNvPr id="38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390"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91" name="Rectangle 14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D67BC93-B3F6-794D-A8FF-59477D0BBACC}"/>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Sophia Gardens </a:t>
            </a:r>
          </a:p>
        </p:txBody>
      </p:sp>
      <p:cxnSp>
        <p:nvCxnSpPr>
          <p:cNvPr id="392" name="Straight Connector 14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93"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8" name="Rectangle 7">
            <a:extLst>
              <a:ext uri="{FF2B5EF4-FFF2-40B4-BE49-F238E27FC236}">
                <a16:creationId xmlns:a16="http://schemas.microsoft.com/office/drawing/2014/main" id="{5C7C22F5-2764-3244-803A-64FC7E508665}"/>
              </a:ext>
            </a:extLst>
          </p:cNvPr>
          <p:cNvSpPr/>
          <p:nvPr/>
        </p:nvSpPr>
        <p:spPr>
          <a:xfrm>
            <a:off x="846579" y="4072446"/>
            <a:ext cx="3485378" cy="369332"/>
          </a:xfrm>
          <a:prstGeom prst="rect">
            <a:avLst/>
          </a:prstGeom>
        </p:spPr>
        <p:txBody>
          <a:bodyPr wrap="none">
            <a:spAutoFit/>
          </a:bodyPr>
          <a:lstStyle/>
          <a:p>
            <a:pPr>
              <a:spcAft>
                <a:spcPts val="600"/>
              </a:spcAft>
            </a:pPr>
            <a:r>
              <a:rPr lang="cy-GB" dirty="0">
                <a:solidFill>
                  <a:schemeClr val="accent1">
                    <a:lumMod val="60000"/>
                    <a:lumOff val="40000"/>
                  </a:schemeClr>
                </a:solidFill>
              </a:rPr>
              <a:t>https://www.glamorgancricket.com</a:t>
            </a:r>
          </a:p>
        </p:txBody>
      </p:sp>
      <p:graphicFrame>
        <p:nvGraphicFramePr>
          <p:cNvPr id="5" name="TextBox 2">
            <a:extLst>
              <a:ext uri="{FF2B5EF4-FFF2-40B4-BE49-F238E27FC236}">
                <a16:creationId xmlns:a16="http://schemas.microsoft.com/office/drawing/2014/main" id="{6A3652FF-E009-44D7-B4A1-128298A13132}"/>
              </a:ext>
            </a:extLst>
          </p:cNvPr>
          <p:cNvGraphicFramePr/>
          <p:nvPr>
            <p:extLst>
              <p:ext uri="{D42A27DB-BD31-4B8C-83A1-F6EECF244321}">
                <p14:modId xmlns:p14="http://schemas.microsoft.com/office/powerpoint/2010/main" val="1880553292"/>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5412451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71" name="Rectangle 110">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72" name="Picture 112">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3" name="Straight Connector 114">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16">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0032AD0-B41A-6343-9A0A-0252ADC2BE31}"/>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t>Pa sgiliau gallai</a:t>
            </a:r>
            <a:r>
              <a:rPr lang="en-US" dirty="0"/>
              <a:t> </a:t>
            </a:r>
            <a:r>
              <a:rPr lang="en-US"/>
              <a:t>dod</a:t>
            </a:r>
            <a:r>
              <a:rPr lang="en-US" dirty="0"/>
              <a:t> I </a:t>
            </a:r>
            <a:r>
              <a:rPr lang="en-US"/>
              <a:t>tim</a:t>
            </a:r>
            <a:r>
              <a:rPr lang="en-US" dirty="0"/>
              <a:t> </a:t>
            </a:r>
            <a:endParaRPr lang="en-US"/>
          </a:p>
        </p:txBody>
      </p:sp>
      <p:graphicFrame>
        <p:nvGraphicFramePr>
          <p:cNvPr id="170" name="TextBox 3">
            <a:extLst>
              <a:ext uri="{FF2B5EF4-FFF2-40B4-BE49-F238E27FC236}">
                <a16:creationId xmlns:a16="http://schemas.microsoft.com/office/drawing/2014/main" id="{EC515C4B-F1DB-431A-9A96-604814E31681}"/>
              </a:ext>
            </a:extLst>
          </p:cNvPr>
          <p:cNvGraphicFramePr/>
          <p:nvPr>
            <p:extLst>
              <p:ext uri="{D42A27DB-BD31-4B8C-83A1-F6EECF244321}">
                <p14:modId xmlns:p14="http://schemas.microsoft.com/office/powerpoint/2010/main" val="1119381163"/>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4390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25"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6"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7"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3">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29" name="Rectangle 15">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89B4DB-9D99-3249-9CA8-90B49EDC5571}"/>
              </a:ext>
            </a:extLst>
          </p:cNvPr>
          <p:cNvSpPr>
            <a:spLocks noGrp="1"/>
          </p:cNvSpPr>
          <p:nvPr>
            <p:ph type="title"/>
          </p:nvPr>
        </p:nvSpPr>
        <p:spPr>
          <a:xfrm>
            <a:off x="844476" y="1600199"/>
            <a:ext cx="3539266" cy="4297680"/>
          </a:xfrm>
        </p:spPr>
        <p:txBody>
          <a:bodyPr vert="horz" lIns="91440" tIns="45720" rIns="91440" bIns="45720" rtlCol="0" anchor="ctr">
            <a:normAutofit/>
          </a:bodyPr>
          <a:lstStyle/>
          <a:p>
            <a:r>
              <a:rPr lang="en-US" b="0" i="0" kern="1200" cap="all" dirty="0">
                <a:solidFill>
                  <a:schemeClr val="tx1"/>
                </a:solidFill>
                <a:effectLst/>
                <a:latin typeface="+mj-lt"/>
                <a:ea typeface="+mj-ea"/>
                <a:cs typeface="+mj-cs"/>
              </a:rPr>
              <a:t>Rhestr gyfeiro </a:t>
            </a:r>
          </a:p>
        </p:txBody>
      </p:sp>
      <p:cxnSp>
        <p:nvCxnSpPr>
          <p:cNvPr id="130" name="Straight Connector 17">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0BCCA9E1-6EF1-1842-8CA7-88FD2D5397D8}"/>
              </a:ext>
            </a:extLst>
          </p:cNvPr>
          <p:cNvSpPr/>
          <p:nvPr/>
        </p:nvSpPr>
        <p:spPr>
          <a:xfrm>
            <a:off x="4743258" y="2290570"/>
            <a:ext cx="6130003" cy="429768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dirty="0">
                <a:hlinkClick r:id="rId3"/>
              </a:rPr>
              <a:t>http://www.ncub.co.uk/placements-report/the-benefits-of-a-high-quality-placement.html</a:t>
            </a:r>
            <a:endParaRPr lang="en-US" dirty="0"/>
          </a:p>
          <a:p>
            <a:pPr indent="-228600" defTabSz="914400">
              <a:lnSpc>
                <a:spcPct val="120000"/>
              </a:lnSpc>
              <a:spcAft>
                <a:spcPts val="600"/>
              </a:spcAft>
              <a:buClr>
                <a:schemeClr val="accent1"/>
              </a:buClr>
              <a:buSzPct val="100000"/>
              <a:buFont typeface="Arial" panose="020B0604020202020204" pitchFamily="34" charset="0"/>
              <a:buChar char="•"/>
            </a:pPr>
            <a:r>
              <a:rPr lang="en-US" dirty="0">
                <a:hlinkClick r:id="rId4"/>
              </a:rPr>
              <a:t>https://www.businessvisitsandeventspartnership.com/news/bvep-press-releases/242-bvep-launches-events-are-great-britain-report</a:t>
            </a:r>
            <a:endParaRPr lang="en-US" dirty="0"/>
          </a:p>
          <a:p>
            <a:pPr indent="-228600" defTabSz="914400">
              <a:lnSpc>
                <a:spcPct val="120000"/>
              </a:lnSpc>
              <a:spcAft>
                <a:spcPts val="600"/>
              </a:spcAft>
              <a:buClr>
                <a:schemeClr val="accent1"/>
              </a:buClr>
              <a:buSzPct val="100000"/>
              <a:buFont typeface="Arial" panose="020B0604020202020204" pitchFamily="34" charset="0"/>
              <a:buChar char="•"/>
            </a:pPr>
            <a:r>
              <a:rPr lang="en-US" dirty="0">
                <a:hlinkClick r:id="rId5"/>
              </a:rPr>
              <a:t>https://www.glamorgancricket.com</a:t>
            </a:r>
            <a:endParaRPr lang="en-US" dirty="0"/>
          </a:p>
          <a:p>
            <a:pPr indent="-228600" defTabSz="914400">
              <a:lnSpc>
                <a:spcPct val="120000"/>
              </a:lnSpc>
              <a:spcAft>
                <a:spcPts val="600"/>
              </a:spcAft>
              <a:buClr>
                <a:schemeClr val="accent1"/>
              </a:buClr>
              <a:buSzPct val="100000"/>
              <a:buFont typeface="Arial" panose="020B0604020202020204" pitchFamily="34" charset="0"/>
              <a:buChar char="•"/>
            </a:pPr>
            <a:r>
              <a:rPr lang="en-US" dirty="0">
                <a:hlinkClick r:id="rId6"/>
              </a:rPr>
              <a:t>https://www.valeresort.com/business-events/dinners-events/</a:t>
            </a:r>
            <a:endParaRPr lang="en-US" dirty="0"/>
          </a:p>
          <a:p>
            <a:pPr indent="-228600" defTabSz="914400">
              <a:lnSpc>
                <a:spcPct val="120000"/>
              </a:lnSpc>
              <a:spcAft>
                <a:spcPts val="600"/>
              </a:spcAft>
              <a:buClr>
                <a:schemeClr val="accent1"/>
              </a:buClr>
              <a:buSzPct val="100000"/>
              <a:buFont typeface="Arial" panose="020B0604020202020204" pitchFamily="34" charset="0"/>
              <a:buChar char="•"/>
            </a:pPr>
            <a:r>
              <a:rPr lang="en-US" dirty="0">
                <a:hlinkClick r:id="rId7"/>
              </a:rPr>
              <a:t>https://www.principalitystadium.wales</a:t>
            </a:r>
            <a:endParaRPr lang="en-US" b="1" i="1" dirty="0"/>
          </a:p>
          <a:p>
            <a:pPr indent="-228600" defTabSz="914400">
              <a:lnSpc>
                <a:spcPct val="120000"/>
              </a:lnSpc>
              <a:spcAft>
                <a:spcPts val="600"/>
              </a:spcAft>
              <a:buClr>
                <a:schemeClr val="accent1"/>
              </a:buClr>
              <a:buSzPct val="100000"/>
              <a:buFont typeface="Arial" panose="020B0604020202020204" pitchFamily="34" charset="0"/>
              <a:buChar char="•"/>
            </a:pPr>
            <a:endParaRPr lang="en-US" b="1" i="1"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Tree>
    <p:extLst>
      <p:ext uri="{BB962C8B-B14F-4D97-AF65-F5344CB8AC3E}">
        <p14:creationId xmlns:p14="http://schemas.microsoft.com/office/powerpoint/2010/main" val="63376811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471</Words>
  <Application>Microsoft Macintosh PowerPoint</Application>
  <PresentationFormat>Widescreen</PresentationFormat>
  <Paragraphs>78</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Gill Sans MT</vt:lpstr>
      <vt:lpstr>Wingdings</vt:lpstr>
      <vt:lpstr>Gallery</vt:lpstr>
      <vt:lpstr>Datblygiad professional </vt:lpstr>
      <vt:lpstr>Pwy ydw I </vt:lpstr>
      <vt:lpstr>y sector digwyddiadau</vt:lpstr>
      <vt:lpstr>Beth sydd ei hangen er mwyn fod yn rheolwyr  digwyddiadau?</vt:lpstr>
      <vt:lpstr>Beth ydi nhw yn edrych am?  </vt:lpstr>
      <vt:lpstr>Pam ddewis lleoliad </vt:lpstr>
      <vt:lpstr>Tair lleoliad proffesiynal bosibl hoffwn mynd I </vt:lpstr>
      <vt:lpstr>The principality stadium </vt:lpstr>
      <vt:lpstr>The vale resort </vt:lpstr>
      <vt:lpstr>Sophia Gardens </vt:lpstr>
      <vt:lpstr>Pa sgiliau gallai dod I tim </vt:lpstr>
      <vt:lpstr>Rhestr gyfeiro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professional </dc:title>
  <dc:creator>chloe-may southway</dc:creator>
  <cp:lastModifiedBy>chloe-may southway</cp:lastModifiedBy>
  <cp:revision>1</cp:revision>
  <dcterms:created xsi:type="dcterms:W3CDTF">2019-11-18T19:55:46Z</dcterms:created>
  <dcterms:modified xsi:type="dcterms:W3CDTF">2019-11-18T20:10:46Z</dcterms:modified>
</cp:coreProperties>
</file>