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4C6A9A-EAE0-4824-A428-E9445AE9D3F9}" v="1" dt="2022-06-07T11:14:16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7" d="100"/>
          <a:sy n="77" d="100"/>
        </p:scale>
        <p:origin x="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88A24-EF9F-FB84-8B03-3A95653521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9D1B91-83C0-0402-843B-4F0784A68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9D4FA-8953-D632-9E68-38B3FC765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3F235-F0DA-08AA-9ED4-19912732F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77786-35D8-8C31-D97B-E414F0772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484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8871C-F7B0-98D5-0D65-8A34D2D85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5C51E-B6E2-45E3-B5E5-707600A46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50808-4535-21E7-12C7-2A18D72C8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9379A-4FC6-5230-D09A-649E28527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6A47A-AEDD-955D-1EEA-1DEED654F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117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55B83-E281-8990-C988-5D128D6D9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5EAB0D-FBC7-4862-FBC2-78F171340F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C94A6-73DE-027D-A081-73AEE0902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EE590-F5F8-AD59-EC58-B24F39ED2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59327-25C7-BE2E-0B65-1AAFEF0A0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82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0921C-F1CF-6AE9-FD79-99D4FD9AF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A5C50-587D-E176-96FE-9DB9A00FAB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75EFF-A9A2-817C-1D2C-A56A70BC05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861878-89BF-0F76-2513-4246213C9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71248-2F7B-D610-4039-267BF6220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BE0FB-67B7-FD01-426E-F3FB6853B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826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A54C-B5C7-E900-CA1F-7A1A50326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233BD0-6BB8-A0CA-3D6A-AE1C927AF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AA0E3-DCC7-2B30-5A61-16BA2C1D48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4BDFE3-40CE-7A59-B987-A1926C82A5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3B56D6-0B5D-4C61-656F-BB4F56BAEC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0FBA0C-4F4C-D080-7063-8F0173FB2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0E168C-9D6A-78EF-978B-3B0BA7675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8AA74B-86CF-F55F-3124-D64B0FCF0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600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2E087-5591-F0CB-3770-8050F8309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FE492-C643-F84E-9206-4FF3DDAEA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A99F7C-29EF-B753-E677-076387D79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EEAEAA-6E29-4262-29EC-3A95857B7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100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A9B28F-EF33-F4DD-D325-194FB0361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DB59F4-B7F3-523F-DFF2-AB2362516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29CDE-0BF7-570C-4458-F8557B7F2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103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2862C-6BDA-AD94-0D30-D283A3149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C58C1-BC20-02A2-F8AB-2D227EB9B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EA9686-A141-78C3-5A36-9864FE966D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E2580-3DEC-BCCC-9D51-B1FAE5AAE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EFC748-9701-4E99-124A-21B39906F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89D170-0D8A-96EC-C733-E0E578372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679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EB2DF-0584-72F7-E613-52B79892C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C0EA3E-9D6B-D2ED-4091-1F39BFC2C3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D69A4B-B89F-83EB-84A5-E9C8B5A879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9794F-6253-0E7C-D522-EB1F747D5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F42C42-62E7-49AF-C59B-0375073F9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F2876-CACA-26BC-ED2B-8EC97EB91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68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A4F8A-C1D0-FD68-2007-69A5BD352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4DCA74-0DB0-EFD1-F585-DDAF68F35B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CCE6C-512C-4FF0-CCBF-11628D70B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ED047-908D-5211-E428-40FFFDC85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7462C-653B-FEFC-A9E2-56546413B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314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04D287-4BF3-9969-A653-CF72242E73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8F43B3-1A6F-2B60-C949-EE327B73C5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43099-AB45-6C09-2F93-1D80B6AA4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1A5AB-4645-EA0F-FAD1-C63E7606A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CD9DC-7A89-18B4-71DD-DB461CAA3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77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BDA085-52EA-88E2-CA19-89F592E5F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1BCAE8-6CA5-EBF4-7318-6142256EC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36CCB-04EA-F6A6-9054-1675F1F449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9AE0A-167B-4AC3-BC96-375BC9075C3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EEA59-1FBC-60CD-48ED-804D6D7D05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F32F6-9B03-AF49-6E7F-57813E7CEF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341CC-409E-472D-96D6-2EC779514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62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185376C-3C02-DFE2-F2FB-0FF941729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6DC88E-38D7-8255-05E8-676054D6DE3C}"/>
              </a:ext>
            </a:extLst>
          </p:cNvPr>
          <p:cNvSpPr txBox="1"/>
          <p:nvPr/>
        </p:nvSpPr>
        <p:spPr>
          <a:xfrm>
            <a:off x="9867207" y="6425738"/>
            <a:ext cx="1961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Toolshero, (2022).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009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3932B-C269-4669-7B6A-85659B4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Reference List </a:t>
            </a:r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DA18AB7-5F1E-6680-416E-E33EED2B0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US" sz="1100"/>
              <a:t>Dhcw, (2022). 'My Health Online'. [Online] Available: https://dhcw.nhs.wales/my-health-online/. Accessed 2022, June 3rd. </a:t>
            </a:r>
          </a:p>
          <a:p>
            <a:r>
              <a:rPr lang="en-US" sz="1100"/>
              <a:t>DigitalNHS, (2022). 'Why digital inclusion matters to health and social care'. [Online] Available: https://digital.nhs.uk/about-nhs-digital/our-work/digital-inclusion/digital-inclusion-in-health-and-social-care. Accessed 2022, June 4th. </a:t>
            </a:r>
          </a:p>
          <a:p>
            <a:r>
              <a:rPr lang="en-US" sz="1100"/>
              <a:t>Gov.uk, (2022). 'Care and support statutory guidance'. Available: https://www.gov.uk/government/publications/care-act-statutory-guidance/care-and-support-statutory-guidance. Accessed 2022, June 2nd. </a:t>
            </a:r>
          </a:p>
          <a:p>
            <a:r>
              <a:rPr lang="en-US" sz="1100"/>
              <a:t>GovWales, (2021). 'Written Statement: Statement on the ePrescribing Programme'. [Online} Available: https://gov.wales/written-statement-statement-eprescribing-programme. Accessed 2022, June 3rd. </a:t>
            </a:r>
          </a:p>
          <a:p>
            <a:r>
              <a:rPr lang="en-US" sz="1100"/>
              <a:t>NHS Wales, (2021). 'New NHS Wales organisation for digital, data and technology'. [Online] Available: https://dhcw.nhs.wales/news/latest-news/new-nhs-wales-organisation-for-digital-data-and-technology/. Accessed 2022, June 1st. </a:t>
            </a:r>
          </a:p>
          <a:p>
            <a:r>
              <a:rPr lang="en-US" sz="1100"/>
              <a:t>NHS Wales, (2022). 'Celebrating one year of Wales' digital nursing system, the Welsh Nursing Care Record'. [Online] Available: https://dhcw.nhs.wales/news/latest-news/celebrating-one-year-of-wales-digital-nursing-system-the-welsh-nursing-care-record/. Accessed 2022, June 2nd.</a:t>
            </a:r>
          </a:p>
          <a:p>
            <a:r>
              <a:rPr lang="en-US" sz="1100"/>
              <a:t>NHSUK, (2021). 'Building a Knowledge Bedded NHS For the Future'. [Online] Available: https://www.england.nhs.uk/improvement-hub/wp-content/uploads/sites/44/2018/08/Building-a-knowledge-enabled-report-for-the-nhs.pdf. Accessed 2022, June 6th. </a:t>
            </a:r>
          </a:p>
          <a:p>
            <a:r>
              <a:rPr lang="en-US" sz="1100"/>
              <a:t>NHSUK, (2021). 'Building a knowledge enabled NHS for the future'. [Online] Available: https://www.england.nhs.uk/improvement-hub/wp-content/uploads/sites/44/2018/08/Building-a-knowledge-enabled-report-for-the-nhs.pdf. Accessed 2022, June 6th. </a:t>
            </a:r>
          </a:p>
          <a:p>
            <a:r>
              <a:rPr lang="en-US" sz="1100"/>
              <a:t>Toolshero, (2022).’ Knowledge Management Value Chain’ [Online] Available: https://www.toolshero.com/management/knowledge-management-value-chain/. Accessed 2022, June 1st. </a:t>
            </a:r>
          </a:p>
          <a:p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673294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3C3363D2C34142BB9C00026A752F8F" ma:contentTypeVersion="7" ma:contentTypeDescription="Create a new document." ma:contentTypeScope="" ma:versionID="f3b7fe24b10038a5769beb5094eb7a9b">
  <xsd:schema xmlns:xsd="http://www.w3.org/2001/XMLSchema" xmlns:xs="http://www.w3.org/2001/XMLSchema" xmlns:p="http://schemas.microsoft.com/office/2006/metadata/properties" xmlns:ns3="717b0226-a333-4c25-acd7-534bd000737f" xmlns:ns4="5fa7c6fb-f4dc-42b8-b650-783ea9de0442" targetNamespace="http://schemas.microsoft.com/office/2006/metadata/properties" ma:root="true" ma:fieldsID="3ded1b14d7950767b49877773c14fab5" ns3:_="" ns4:_="">
    <xsd:import namespace="717b0226-a333-4c25-acd7-534bd000737f"/>
    <xsd:import namespace="5fa7c6fb-f4dc-42b8-b650-783ea9de04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b0226-a333-4c25-acd7-534bd00073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a7c6fb-f4dc-42b8-b650-783ea9de044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3F1E84E-FC3A-43A9-A729-CD82B75175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7b0226-a333-4c25-acd7-534bd000737f"/>
    <ds:schemaRef ds:uri="5fa7c6fb-f4dc-42b8-b650-783ea9de04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0E88924-D8DD-44AF-8355-A0EDA7D8B1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AC2BF6-A05A-4067-A1D0-46922E15A37F}">
  <ds:schemaRefs>
    <ds:schemaRef ds:uri="717b0226-a333-4c25-acd7-534bd000737f"/>
    <ds:schemaRef ds:uri="http://purl.org/dc/terms/"/>
    <ds:schemaRef ds:uri="http://purl.org/dc/elements/1.1/"/>
    <ds:schemaRef ds:uri="http://www.w3.org/XML/1998/namespace"/>
    <ds:schemaRef ds:uri="http://purl.org/dc/dcmitype/"/>
    <ds:schemaRef ds:uri="http://schemas.microsoft.com/office/2006/documentManagement/types"/>
    <ds:schemaRef ds:uri="5fa7c6fb-f4dc-42b8-b650-783ea9de0442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369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leighton fernandes</dc:creator>
  <cp:lastModifiedBy>Leighton Fernandes (1915091)</cp:lastModifiedBy>
  <cp:revision>2</cp:revision>
  <dcterms:created xsi:type="dcterms:W3CDTF">2022-06-07T10:16:09Z</dcterms:created>
  <dcterms:modified xsi:type="dcterms:W3CDTF">2022-06-07T12:03:02Z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0x010100C73C3363D2C34142BB9C00026A752F8F</vt:lpwstr>
  </property>
</Properties>
</file>