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64" r:id="rId6"/>
    <p:sldId id="259" r:id="rId7"/>
    <p:sldId id="260" r:id="rId8"/>
    <p:sldId id="261" r:id="rId9"/>
    <p:sldId id="262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FDFF1-2C7A-464F-A462-A706B5B2BD7E}" v="263" dt="2022-01-18T20:30:44.1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0" d="100"/>
          <a:sy n="70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meron Rees" userId="b7bf9b7e1ddc5ab8" providerId="LiveId" clId="{091FDFF1-2C7A-464F-A462-A706B5B2BD7E}"/>
    <pc:docChg chg="undo custSel addSld modSld">
      <pc:chgData name="Cameron Rees" userId="b7bf9b7e1ddc5ab8" providerId="LiveId" clId="{091FDFF1-2C7A-464F-A462-A706B5B2BD7E}" dt="2022-01-18T20:30:44.119" v="686"/>
      <pc:docMkLst>
        <pc:docMk/>
      </pc:docMkLst>
      <pc:sldChg chg="modSp mod modTransition modAnim">
        <pc:chgData name="Cameron Rees" userId="b7bf9b7e1ddc5ab8" providerId="LiveId" clId="{091FDFF1-2C7A-464F-A462-A706B5B2BD7E}" dt="2022-01-18T20:08:26.791" v="564"/>
        <pc:sldMkLst>
          <pc:docMk/>
          <pc:sldMk cId="302574584" sldId="256"/>
        </pc:sldMkLst>
        <pc:picChg chg="mod">
          <ac:chgData name="Cameron Rees" userId="b7bf9b7e1ddc5ab8" providerId="LiveId" clId="{091FDFF1-2C7A-464F-A462-A706B5B2BD7E}" dt="2022-01-18T20:04:28.810" v="561" actId="1076"/>
          <ac:picMkLst>
            <pc:docMk/>
            <pc:sldMk cId="302574584" sldId="256"/>
            <ac:picMk id="6" creationId="{116FBB4D-029E-4E4D-9149-E0939C18B24D}"/>
          </ac:picMkLst>
        </pc:picChg>
      </pc:sldChg>
      <pc:sldChg chg="addSp delSp modSp mod modTransition setBg modAnim">
        <pc:chgData name="Cameron Rees" userId="b7bf9b7e1ddc5ab8" providerId="LiveId" clId="{091FDFF1-2C7A-464F-A462-A706B5B2BD7E}" dt="2022-01-18T20:30:29.562" v="684"/>
        <pc:sldMkLst>
          <pc:docMk/>
          <pc:sldMk cId="2854771983" sldId="257"/>
        </pc:sldMkLst>
        <pc:spChg chg="mod">
          <ac:chgData name="Cameron Rees" userId="b7bf9b7e1ddc5ab8" providerId="LiveId" clId="{091FDFF1-2C7A-464F-A462-A706B5B2BD7E}" dt="2022-01-18T15:11:12.375" v="115" actId="26606"/>
          <ac:spMkLst>
            <pc:docMk/>
            <pc:sldMk cId="2854771983" sldId="257"/>
            <ac:spMk id="2" creationId="{4711A869-32E9-423A-AC88-4706C3784BEC}"/>
          </ac:spMkLst>
        </pc:spChg>
        <pc:spChg chg="del mod">
          <ac:chgData name="Cameron Rees" userId="b7bf9b7e1ddc5ab8" providerId="LiveId" clId="{091FDFF1-2C7A-464F-A462-A706B5B2BD7E}" dt="2022-01-18T15:24:56.536" v="144" actId="478"/>
          <ac:spMkLst>
            <pc:docMk/>
            <pc:sldMk cId="2854771983" sldId="257"/>
            <ac:spMk id="3" creationId="{A91F1843-6B12-4837-88A8-15F2BFBB65C7}"/>
          </ac:spMkLst>
        </pc:spChg>
        <pc:spChg chg="add del mod">
          <ac:chgData name="Cameron Rees" userId="b7bf9b7e1ddc5ab8" providerId="LiveId" clId="{091FDFF1-2C7A-464F-A462-A706B5B2BD7E}" dt="2022-01-18T15:25:00.111" v="146" actId="478"/>
          <ac:spMkLst>
            <pc:docMk/>
            <pc:sldMk cId="2854771983" sldId="257"/>
            <ac:spMk id="7" creationId="{1BC85D69-ED45-4D8A-BB01-6F9ABA9D94E9}"/>
          </ac:spMkLst>
        </pc:spChg>
        <pc:spChg chg="add mod">
          <ac:chgData name="Cameron Rees" userId="b7bf9b7e1ddc5ab8" providerId="LiveId" clId="{091FDFF1-2C7A-464F-A462-A706B5B2BD7E}" dt="2022-01-18T20:30:15.629" v="683" actId="14100"/>
          <ac:spMkLst>
            <pc:docMk/>
            <pc:sldMk cId="2854771983" sldId="257"/>
            <ac:spMk id="8" creationId="{D2B2685B-F0EC-4255-A46C-C5015187DD35}"/>
          </ac:spMkLst>
        </pc:spChg>
        <pc:spChg chg="add">
          <ac:chgData name="Cameron Rees" userId="b7bf9b7e1ddc5ab8" providerId="LiveId" clId="{091FDFF1-2C7A-464F-A462-A706B5B2BD7E}" dt="2022-01-18T15:11:12.375" v="115" actId="26606"/>
          <ac:spMkLst>
            <pc:docMk/>
            <pc:sldMk cId="2854771983" sldId="257"/>
            <ac:spMk id="9" creationId="{504BED40-EAF7-4E55-AFF7-2CD840EBD3AA}"/>
          </ac:spMkLst>
        </pc:spChg>
        <pc:spChg chg="add">
          <ac:chgData name="Cameron Rees" userId="b7bf9b7e1ddc5ab8" providerId="LiveId" clId="{091FDFF1-2C7A-464F-A462-A706B5B2BD7E}" dt="2022-01-18T15:11:12.375" v="115" actId="26606"/>
          <ac:spMkLst>
            <pc:docMk/>
            <pc:sldMk cId="2854771983" sldId="257"/>
            <ac:spMk id="11" creationId="{F367CCF1-BB1E-41CF-8499-94A870C33EFA}"/>
          </ac:spMkLst>
        </pc:spChg>
        <pc:picChg chg="mod">
          <ac:chgData name="Cameron Rees" userId="b7bf9b7e1ddc5ab8" providerId="LiveId" clId="{091FDFF1-2C7A-464F-A462-A706B5B2BD7E}" dt="2022-01-18T15:25:09.144" v="147" actId="1076"/>
          <ac:picMkLst>
            <pc:docMk/>
            <pc:sldMk cId="2854771983" sldId="257"/>
            <ac:picMk id="4" creationId="{CE88C485-237C-45A4-85FB-0798CE3D28F9}"/>
          </ac:picMkLst>
        </pc:picChg>
        <pc:picChg chg="add">
          <ac:chgData name="Cameron Rees" userId="b7bf9b7e1ddc5ab8" providerId="LiveId" clId="{091FDFF1-2C7A-464F-A462-A706B5B2BD7E}" dt="2022-01-18T15:11:12.375" v="115" actId="26606"/>
          <ac:picMkLst>
            <pc:docMk/>
            <pc:sldMk cId="2854771983" sldId="257"/>
            <ac:picMk id="5" creationId="{659A52AC-4A88-4FFC-A5E2-EB40677962E8}"/>
          </ac:picMkLst>
        </pc:picChg>
      </pc:sldChg>
      <pc:sldChg chg="addSp modSp mod modTransition setBg modAnim">
        <pc:chgData name="Cameron Rees" userId="b7bf9b7e1ddc5ab8" providerId="LiveId" clId="{091FDFF1-2C7A-464F-A462-A706B5B2BD7E}" dt="2022-01-18T20:30:36.586" v="685"/>
        <pc:sldMkLst>
          <pc:docMk/>
          <pc:sldMk cId="1046342718" sldId="258"/>
        </pc:sldMkLst>
        <pc:spChg chg="mod">
          <ac:chgData name="Cameron Rees" userId="b7bf9b7e1ddc5ab8" providerId="LiveId" clId="{091FDFF1-2C7A-464F-A462-A706B5B2BD7E}" dt="2022-01-18T15:11:28.007" v="116" actId="26606"/>
          <ac:spMkLst>
            <pc:docMk/>
            <pc:sldMk cId="1046342718" sldId="258"/>
            <ac:spMk id="2" creationId="{B2F4BCE3-E946-4932-B599-2D107068C7DB}"/>
          </ac:spMkLst>
        </pc:spChg>
        <pc:spChg chg="mod">
          <ac:chgData name="Cameron Rees" userId="b7bf9b7e1ddc5ab8" providerId="LiveId" clId="{091FDFF1-2C7A-464F-A462-A706B5B2BD7E}" dt="2022-01-18T20:29:52.270" v="680"/>
          <ac:spMkLst>
            <pc:docMk/>
            <pc:sldMk cId="1046342718" sldId="258"/>
            <ac:spMk id="3" creationId="{B922FB05-B4D8-4950-8D2D-0110E9729B03}"/>
          </ac:spMkLst>
        </pc:spChg>
        <pc:spChg chg="add">
          <ac:chgData name="Cameron Rees" userId="b7bf9b7e1ddc5ab8" providerId="LiveId" clId="{091FDFF1-2C7A-464F-A462-A706B5B2BD7E}" dt="2022-01-18T15:11:28.007" v="116" actId="26606"/>
          <ac:spMkLst>
            <pc:docMk/>
            <pc:sldMk cId="1046342718" sldId="258"/>
            <ac:spMk id="9" creationId="{504BED40-EAF7-4E55-AFF7-2CD840EBD3AA}"/>
          </ac:spMkLst>
        </pc:spChg>
        <pc:spChg chg="add">
          <ac:chgData name="Cameron Rees" userId="b7bf9b7e1ddc5ab8" providerId="LiveId" clId="{091FDFF1-2C7A-464F-A462-A706B5B2BD7E}" dt="2022-01-18T15:11:28.007" v="116" actId="26606"/>
          <ac:spMkLst>
            <pc:docMk/>
            <pc:sldMk cId="1046342718" sldId="258"/>
            <ac:spMk id="11" creationId="{F367CCF1-BB1E-41CF-8499-94A870C33EFA}"/>
          </ac:spMkLst>
        </pc:spChg>
        <pc:picChg chg="mod">
          <ac:chgData name="Cameron Rees" userId="b7bf9b7e1ddc5ab8" providerId="LiveId" clId="{091FDFF1-2C7A-464F-A462-A706B5B2BD7E}" dt="2022-01-18T15:34:58.449" v="183" actId="1076"/>
          <ac:picMkLst>
            <pc:docMk/>
            <pc:sldMk cId="1046342718" sldId="258"/>
            <ac:picMk id="4" creationId="{1EFF257E-F9E4-493D-9000-C97792D40498}"/>
          </ac:picMkLst>
        </pc:picChg>
        <pc:picChg chg="add">
          <ac:chgData name="Cameron Rees" userId="b7bf9b7e1ddc5ab8" providerId="LiveId" clId="{091FDFF1-2C7A-464F-A462-A706B5B2BD7E}" dt="2022-01-18T15:11:28.007" v="116" actId="26606"/>
          <ac:picMkLst>
            <pc:docMk/>
            <pc:sldMk cId="1046342718" sldId="258"/>
            <ac:picMk id="5" creationId="{F324417E-C08E-41A4-92CB-7E56B02D7D1D}"/>
          </ac:picMkLst>
        </pc:picChg>
        <pc:picChg chg="mod">
          <ac:chgData name="Cameron Rees" userId="b7bf9b7e1ddc5ab8" providerId="LiveId" clId="{091FDFF1-2C7A-464F-A462-A706B5B2BD7E}" dt="2022-01-18T15:35:06.034" v="184" actId="1076"/>
          <ac:picMkLst>
            <pc:docMk/>
            <pc:sldMk cId="1046342718" sldId="258"/>
            <ac:picMk id="6" creationId="{9E3FF3EF-2191-49B1-9B2D-7CDFFCF58E27}"/>
          </ac:picMkLst>
        </pc:picChg>
      </pc:sldChg>
      <pc:sldChg chg="addSp delSp modSp mod modTransition setBg modAnim">
        <pc:chgData name="Cameron Rees" userId="b7bf9b7e1ddc5ab8" providerId="LiveId" clId="{091FDFF1-2C7A-464F-A462-A706B5B2BD7E}" dt="2022-01-18T20:19:09.738" v="625"/>
        <pc:sldMkLst>
          <pc:docMk/>
          <pc:sldMk cId="2013885361" sldId="259"/>
        </pc:sldMkLst>
        <pc:spChg chg="mod">
          <ac:chgData name="Cameron Rees" userId="b7bf9b7e1ddc5ab8" providerId="LiveId" clId="{091FDFF1-2C7A-464F-A462-A706B5B2BD7E}" dt="2022-01-18T16:07:33.862" v="449" actId="20577"/>
          <ac:spMkLst>
            <pc:docMk/>
            <pc:sldMk cId="2013885361" sldId="259"/>
            <ac:spMk id="2" creationId="{545ECBCB-1C8A-455A-9170-2353D31009C6}"/>
          </ac:spMkLst>
        </pc:spChg>
        <pc:spChg chg="del mod">
          <ac:chgData name="Cameron Rees" userId="b7bf9b7e1ddc5ab8" providerId="LiveId" clId="{091FDFF1-2C7A-464F-A462-A706B5B2BD7E}" dt="2022-01-18T15:45:09.149" v="186" actId="1957"/>
          <ac:spMkLst>
            <pc:docMk/>
            <pc:sldMk cId="2013885361" sldId="259"/>
            <ac:spMk id="3" creationId="{7DF34D84-B626-4696-9A6F-69FE5A219181}"/>
          </ac:spMkLst>
        </pc:spChg>
        <pc:spChg chg="add">
          <ac:chgData name="Cameron Rees" userId="b7bf9b7e1ddc5ab8" providerId="LiveId" clId="{091FDFF1-2C7A-464F-A462-A706B5B2BD7E}" dt="2022-01-18T15:11:58.010" v="118" actId="26606"/>
          <ac:spMkLst>
            <pc:docMk/>
            <pc:sldMk cId="2013885361" sldId="259"/>
            <ac:spMk id="8" creationId="{F858DF7D-C2D0-4B03-A7A0-2F06B789EE35}"/>
          </ac:spMkLst>
        </pc:spChg>
        <pc:spChg chg="add del mod">
          <ac:chgData name="Cameron Rees" userId="b7bf9b7e1ddc5ab8" providerId="LiveId" clId="{091FDFF1-2C7A-464F-A462-A706B5B2BD7E}" dt="2022-01-18T15:51:10.158" v="221" actId="1957"/>
          <ac:spMkLst>
            <pc:docMk/>
            <pc:sldMk cId="2013885361" sldId="259"/>
            <ac:spMk id="9" creationId="{6BB66083-1D7E-43E5-BBA4-10D3959293FF}"/>
          </ac:spMkLst>
        </pc:spChg>
        <pc:spChg chg="add">
          <ac:chgData name="Cameron Rees" userId="b7bf9b7e1ddc5ab8" providerId="LiveId" clId="{091FDFF1-2C7A-464F-A462-A706B5B2BD7E}" dt="2022-01-18T15:11:58.010" v="118" actId="26606"/>
          <ac:spMkLst>
            <pc:docMk/>
            <pc:sldMk cId="2013885361" sldId="259"/>
            <ac:spMk id="10" creationId="{1B26B711-3121-40B0-8377-A64F3DC00C7A}"/>
          </ac:spMkLst>
        </pc:spChg>
        <pc:spChg chg="add">
          <ac:chgData name="Cameron Rees" userId="b7bf9b7e1ddc5ab8" providerId="LiveId" clId="{091FDFF1-2C7A-464F-A462-A706B5B2BD7E}" dt="2022-01-18T15:11:58.010" v="118" actId="26606"/>
          <ac:spMkLst>
            <pc:docMk/>
            <pc:sldMk cId="2013885361" sldId="259"/>
            <ac:spMk id="12" creationId="{645C4D3D-ABBA-4B4E-93E5-01E343719849}"/>
          </ac:spMkLst>
        </pc:spChg>
        <pc:spChg chg="add">
          <ac:chgData name="Cameron Rees" userId="b7bf9b7e1ddc5ab8" providerId="LiveId" clId="{091FDFF1-2C7A-464F-A462-A706B5B2BD7E}" dt="2022-01-18T15:11:58.010" v="118" actId="26606"/>
          <ac:spMkLst>
            <pc:docMk/>
            <pc:sldMk cId="2013885361" sldId="259"/>
            <ac:spMk id="14" creationId="{98DDD5E5-0097-4C6C-B266-5732EDA96CC4}"/>
          </ac:spMkLst>
        </pc:spChg>
        <pc:spChg chg="add">
          <ac:chgData name="Cameron Rees" userId="b7bf9b7e1ddc5ab8" providerId="LiveId" clId="{091FDFF1-2C7A-464F-A462-A706B5B2BD7E}" dt="2022-01-18T15:11:58.010" v="118" actId="26606"/>
          <ac:spMkLst>
            <pc:docMk/>
            <pc:sldMk cId="2013885361" sldId="259"/>
            <ac:spMk id="16" creationId="{8952EF87-C74F-4D3F-9CAD-EEA1733C9BD0}"/>
          </ac:spMkLst>
        </pc:spChg>
        <pc:spChg chg="add mod">
          <ac:chgData name="Cameron Rees" userId="b7bf9b7e1ddc5ab8" providerId="LiveId" clId="{091FDFF1-2C7A-464F-A462-A706B5B2BD7E}" dt="2022-01-18T15:59:47.259" v="424" actId="20577"/>
          <ac:spMkLst>
            <pc:docMk/>
            <pc:sldMk cId="2013885361" sldId="259"/>
            <ac:spMk id="23" creationId="{E70D7043-672C-4AF0-B047-D0BB1C316A9A}"/>
          </ac:spMkLst>
        </pc:spChg>
        <pc:graphicFrameChg chg="add del mod">
          <ac:chgData name="Cameron Rees" userId="b7bf9b7e1ddc5ab8" providerId="LiveId" clId="{091FDFF1-2C7A-464F-A462-A706B5B2BD7E}" dt="2022-01-18T15:46:49.075" v="195" actId="478"/>
          <ac:graphicFrameMkLst>
            <pc:docMk/>
            <pc:sldMk cId="2013885361" sldId="259"/>
            <ac:graphicFrameMk id="6" creationId="{E7E237CB-03D3-4444-A3B9-76F7E0DDF9C5}"/>
          </ac:graphicFrameMkLst>
        </pc:graphicFrameChg>
        <pc:graphicFrameChg chg="add del mod">
          <ac:chgData name="Cameron Rees" userId="b7bf9b7e1ddc5ab8" providerId="LiveId" clId="{091FDFF1-2C7A-464F-A462-A706B5B2BD7E}" dt="2022-01-18T15:50:54.153" v="218" actId="1957"/>
          <ac:graphicFrameMkLst>
            <pc:docMk/>
            <pc:sldMk cId="2013885361" sldId="259"/>
            <ac:graphicFrameMk id="15" creationId="{4AE7F0F2-589C-4A7D-AA49-04FE4E669C5C}"/>
          </ac:graphicFrameMkLst>
        </pc:graphicFrameChg>
        <pc:graphicFrameChg chg="add del mod">
          <ac:chgData name="Cameron Rees" userId="b7bf9b7e1ddc5ab8" providerId="LiveId" clId="{091FDFF1-2C7A-464F-A462-A706B5B2BD7E}" dt="2022-01-18T15:50:52.889" v="217" actId="1957"/>
          <ac:graphicFrameMkLst>
            <pc:docMk/>
            <pc:sldMk cId="2013885361" sldId="259"/>
            <ac:graphicFrameMk id="19" creationId="{2AA0F96C-2B3C-4558-8226-DA430FF02AAC}"/>
          </ac:graphicFrameMkLst>
        </pc:graphicFrameChg>
        <pc:graphicFrameChg chg="add mod">
          <ac:chgData name="Cameron Rees" userId="b7bf9b7e1ddc5ab8" providerId="LiveId" clId="{091FDFF1-2C7A-464F-A462-A706B5B2BD7E}" dt="2022-01-18T15:57:45.841" v="259" actId="1076"/>
          <ac:graphicFrameMkLst>
            <pc:docMk/>
            <pc:sldMk cId="2013885361" sldId="259"/>
            <ac:graphicFrameMk id="22" creationId="{1A9D6D50-93EC-47AA-BECB-CF283C0FA7BA}"/>
          </ac:graphicFrameMkLst>
        </pc:graphicFrameChg>
        <pc:picChg chg="mod">
          <ac:chgData name="Cameron Rees" userId="b7bf9b7e1ddc5ab8" providerId="LiveId" clId="{091FDFF1-2C7A-464F-A462-A706B5B2BD7E}" dt="2022-01-18T16:07:25.147" v="443" actId="1076"/>
          <ac:picMkLst>
            <pc:docMk/>
            <pc:sldMk cId="2013885361" sldId="259"/>
            <ac:picMk id="24" creationId="{B6DA8165-482A-4DE4-A4FE-7A59C39FE806}"/>
          </ac:picMkLst>
        </pc:picChg>
      </pc:sldChg>
      <pc:sldChg chg="addSp delSp modSp mod setBg delAnim modAnim setClrOvrMap">
        <pc:chgData name="Cameron Rees" userId="b7bf9b7e1ddc5ab8" providerId="LiveId" clId="{091FDFF1-2C7A-464F-A462-A706B5B2BD7E}" dt="2022-01-18T20:17:58.772" v="615"/>
        <pc:sldMkLst>
          <pc:docMk/>
          <pc:sldMk cId="531106930" sldId="260"/>
        </pc:sldMkLst>
        <pc:spChg chg="add del mod">
          <ac:chgData name="Cameron Rees" userId="b7bf9b7e1ddc5ab8" providerId="LiveId" clId="{091FDFF1-2C7A-464F-A462-A706B5B2BD7E}" dt="2022-01-18T19:43:14.041" v="510" actId="14100"/>
          <ac:spMkLst>
            <pc:docMk/>
            <pc:sldMk cId="531106930" sldId="260"/>
            <ac:spMk id="2" creationId="{2923B1C6-AF70-4F61-9A83-509854828612}"/>
          </ac:spMkLst>
        </pc:spChg>
        <pc:spChg chg="del">
          <ac:chgData name="Cameron Rees" userId="b7bf9b7e1ddc5ab8" providerId="LiveId" clId="{091FDFF1-2C7A-464F-A462-A706B5B2BD7E}" dt="2022-01-18T15:12:02.445" v="119" actId="26606"/>
          <ac:spMkLst>
            <pc:docMk/>
            <pc:sldMk cId="531106930" sldId="260"/>
            <ac:spMk id="3" creationId="{2836F637-793A-4267-BA56-91A9B15272A5}"/>
          </ac:spMkLst>
        </pc:spChg>
        <pc:spChg chg="add mod">
          <ac:chgData name="Cameron Rees" userId="b7bf9b7e1ddc5ab8" providerId="LiveId" clId="{091FDFF1-2C7A-464F-A462-A706B5B2BD7E}" dt="2022-01-18T19:37:06.568" v="491" actId="313"/>
          <ac:spMkLst>
            <pc:docMk/>
            <pc:sldMk cId="531106930" sldId="260"/>
            <ac:spMk id="4" creationId="{054A95B7-45FA-40CD-B387-7BF7710E44FF}"/>
          </ac:spMkLst>
        </pc:spChg>
        <pc:spChg chg="add del mod">
          <ac:chgData name="Cameron Rees" userId="b7bf9b7e1ddc5ab8" providerId="LiveId" clId="{091FDFF1-2C7A-464F-A462-A706B5B2BD7E}" dt="2022-01-18T19:43:07.914" v="508" actId="478"/>
          <ac:spMkLst>
            <pc:docMk/>
            <pc:sldMk cId="531106930" sldId="260"/>
            <ac:spMk id="7" creationId="{C6850F65-48C7-4D44-BDD8-BA0F9856A403}"/>
          </ac:spMkLst>
        </pc:spChg>
        <pc:spChg chg="add del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9" creationId="{E6C8E6EB-4C59-429B-97E4-72A058CFC4FB}"/>
          </ac:spMkLst>
        </pc:spChg>
        <pc:spChg chg="add del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11" creationId="{B5B90362-AFCC-46A9-B41C-A257A8C5B314}"/>
          </ac:spMkLst>
        </pc:spChg>
        <pc:spChg chg="add del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13" creationId="{F71EF7F1-38BA-471D-8CD4-2A9AE8E35527}"/>
          </ac:spMkLst>
        </pc:spChg>
        <pc:spChg chg="add del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15" creationId="{C0524398-BFB4-4C4A-8317-83B8729F9B26}"/>
          </ac:spMkLst>
        </pc:spChg>
        <pc:spChg chg="add del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17" creationId="{D5B012D8-7F27-4758-9AC6-C889B154BD73}"/>
          </ac:spMkLst>
        </pc:spChg>
        <pc:spChg chg="add del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19" creationId="{4063B759-00FC-46D1-9898-8E8625268FAF}"/>
          </ac:spMkLst>
        </pc:spChg>
        <pc:spChg chg="add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24" creationId="{E9751CB9-7B25-4EB8-9A6F-82F822549F12}"/>
          </ac:spMkLst>
        </pc:spChg>
        <pc:spChg chg="add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26" creationId="{E1317383-CF3B-4B02-9512-BECBEF6362A4}"/>
          </ac:spMkLst>
        </pc:spChg>
        <pc:spChg chg="add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28" creationId="{B1D4C7A0-6DF2-4F2D-A45D-F111582974C7}"/>
          </ac:spMkLst>
        </pc:spChg>
        <pc:spChg chg="add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30" creationId="{DBF3943D-BCB6-4B31-809D-A005686483B4}"/>
          </ac:spMkLst>
        </pc:spChg>
        <pc:spChg chg="add">
          <ac:chgData name="Cameron Rees" userId="b7bf9b7e1ddc5ab8" providerId="LiveId" clId="{091FDFF1-2C7A-464F-A462-A706B5B2BD7E}" dt="2022-01-18T16:12:44.252" v="473" actId="26606"/>
          <ac:spMkLst>
            <pc:docMk/>
            <pc:sldMk cId="531106930" sldId="260"/>
            <ac:spMk id="32" creationId="{39373A6F-2E1F-4613-8E1D-D68057D29F31}"/>
          </ac:spMkLst>
        </pc:spChg>
        <pc:picChg chg="add mod ord">
          <ac:chgData name="Cameron Rees" userId="b7bf9b7e1ddc5ab8" providerId="LiveId" clId="{091FDFF1-2C7A-464F-A462-A706B5B2BD7E}" dt="2022-01-18T16:12:44.252" v="473" actId="26606"/>
          <ac:picMkLst>
            <pc:docMk/>
            <pc:sldMk cId="531106930" sldId="260"/>
            <ac:picMk id="5" creationId="{65AFE16D-F59A-4686-99DB-6682E15C6932}"/>
          </ac:picMkLst>
        </pc:picChg>
        <pc:picChg chg="del">
          <ac:chgData name="Cameron Rees" userId="b7bf9b7e1ddc5ab8" providerId="LiveId" clId="{091FDFF1-2C7A-464F-A462-A706B5B2BD7E}" dt="2022-01-18T19:41:12.632" v="492" actId="478"/>
          <ac:picMkLst>
            <pc:docMk/>
            <pc:sldMk cId="531106930" sldId="260"/>
            <ac:picMk id="6" creationId="{396F0A3F-EF55-4E90-A10B-0EDE647CA12C}"/>
          </ac:picMkLst>
        </pc:picChg>
        <pc:picChg chg="add del mod">
          <ac:chgData name="Cameron Rees" userId="b7bf9b7e1ddc5ab8" providerId="LiveId" clId="{091FDFF1-2C7A-464F-A462-A706B5B2BD7E}" dt="2022-01-18T19:43:22.639" v="511"/>
          <ac:picMkLst>
            <pc:docMk/>
            <pc:sldMk cId="531106930" sldId="260"/>
            <ac:picMk id="2050" creationId="{05A0CF0C-25C7-4BA3-B0C9-0E0B5B116851}"/>
          </ac:picMkLst>
        </pc:picChg>
        <pc:picChg chg="add mod">
          <ac:chgData name="Cameron Rees" userId="b7bf9b7e1ddc5ab8" providerId="LiveId" clId="{091FDFF1-2C7A-464F-A462-A706B5B2BD7E}" dt="2022-01-18T19:43:47.319" v="515" actId="1076"/>
          <ac:picMkLst>
            <pc:docMk/>
            <pc:sldMk cId="531106930" sldId="260"/>
            <ac:picMk id="2052" creationId="{7AE8E4FF-9F55-442F-BAAE-FA3662A9CBF3}"/>
          </ac:picMkLst>
        </pc:picChg>
      </pc:sldChg>
      <pc:sldChg chg="addSp delSp modSp mod setBg addAnim modAnim setClrOvrMap">
        <pc:chgData name="Cameron Rees" userId="b7bf9b7e1ddc5ab8" providerId="LiveId" clId="{091FDFF1-2C7A-464F-A462-A706B5B2BD7E}" dt="2022-01-18T20:18:21.656" v="618"/>
        <pc:sldMkLst>
          <pc:docMk/>
          <pc:sldMk cId="3933866607" sldId="261"/>
        </pc:sldMkLst>
        <pc:spChg chg="mod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2" creationId="{B9FE25F3-1378-481C-8690-6BF26EB7BB9C}"/>
          </ac:spMkLst>
        </pc:spChg>
        <pc:spChg chg="del">
          <ac:chgData name="Cameron Rees" userId="b7bf9b7e1ddc5ab8" providerId="LiveId" clId="{091FDFF1-2C7A-464F-A462-A706B5B2BD7E}" dt="2022-01-18T15:12:11.979" v="120" actId="26606"/>
          <ac:spMkLst>
            <pc:docMk/>
            <pc:sldMk cId="3933866607" sldId="261"/>
            <ac:spMk id="3" creationId="{B9FE1FAF-CBC5-4309-BF0E-3DA7932A6363}"/>
          </ac:spMkLst>
        </pc:spChg>
        <pc:spChg chg="add del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9" creationId="{E6C8E6EB-4C59-429B-97E4-72A058CFC4FB}"/>
          </ac:spMkLst>
        </pc:spChg>
        <pc:spChg chg="add del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11" creationId="{B5B90362-AFCC-46A9-B41C-A257A8C5B314}"/>
          </ac:spMkLst>
        </pc:spChg>
        <pc:spChg chg="add mod">
          <ac:chgData name="Cameron Rees" userId="b7bf9b7e1ddc5ab8" providerId="LiveId" clId="{091FDFF1-2C7A-464F-A462-A706B5B2BD7E}" dt="2022-01-18T19:53:21.786" v="542" actId="1076"/>
          <ac:spMkLst>
            <pc:docMk/>
            <pc:sldMk cId="3933866607" sldId="261"/>
            <ac:spMk id="12" creationId="{3305AEBC-9E44-4DAC-8D1F-37CC41F9C7BF}"/>
          </ac:spMkLst>
        </pc:spChg>
        <pc:spChg chg="add del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13" creationId="{F71EF7F1-38BA-471D-8CD4-2A9AE8E35527}"/>
          </ac:spMkLst>
        </pc:spChg>
        <pc:spChg chg="add del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15" creationId="{C0524398-BFB4-4C4A-8317-83B8729F9B26}"/>
          </ac:spMkLst>
        </pc:spChg>
        <pc:spChg chg="add del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17" creationId="{D5B012D8-7F27-4758-9AC6-C889B154BD73}"/>
          </ac:spMkLst>
        </pc:spChg>
        <pc:spChg chg="add del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19" creationId="{4063B759-00FC-46D1-9898-8E8625268FAF}"/>
          </ac:spMkLst>
        </pc:spChg>
        <pc:spChg chg="add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24" creationId="{1BB56EB9-078F-4952-AC1F-149C7A0AE4D5}"/>
          </ac:spMkLst>
        </pc:spChg>
        <pc:spChg chg="add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26" creationId="{D3772EE4-ED5E-4D3A-A306-B22CF866786D}"/>
          </ac:spMkLst>
        </pc:spChg>
        <pc:spChg chg="add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28" creationId="{10058680-D07C-4893-B2B7-91543F18AB32}"/>
          </ac:spMkLst>
        </pc:spChg>
        <pc:spChg chg="add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30" creationId="{7B42427A-0A1F-4A55-8705-D9179F1E0CFB}"/>
          </ac:spMkLst>
        </pc:spChg>
        <pc:spChg chg="add">
          <ac:chgData name="Cameron Rees" userId="b7bf9b7e1ddc5ab8" providerId="LiveId" clId="{091FDFF1-2C7A-464F-A462-A706B5B2BD7E}" dt="2022-01-18T19:48:56.199" v="526" actId="26606"/>
          <ac:spMkLst>
            <pc:docMk/>
            <pc:sldMk cId="3933866607" sldId="261"/>
            <ac:spMk id="32" creationId="{EE54A6FE-D8CB-48A3-900B-053D4EBD3B85}"/>
          </ac:spMkLst>
        </pc:spChg>
        <pc:picChg chg="add mod ord">
          <ac:chgData name="Cameron Rees" userId="b7bf9b7e1ddc5ab8" providerId="LiveId" clId="{091FDFF1-2C7A-464F-A462-A706B5B2BD7E}" dt="2022-01-18T19:48:56.199" v="526" actId="26606"/>
          <ac:picMkLst>
            <pc:docMk/>
            <pc:sldMk cId="3933866607" sldId="261"/>
            <ac:picMk id="5" creationId="{8931A111-8A9E-4108-96B0-7B046F36DAD7}"/>
          </ac:picMkLst>
        </pc:picChg>
        <pc:picChg chg="add mod">
          <ac:chgData name="Cameron Rees" userId="b7bf9b7e1ddc5ab8" providerId="LiveId" clId="{091FDFF1-2C7A-464F-A462-A706B5B2BD7E}" dt="2022-01-18T19:53:26.637" v="543" actId="1076"/>
          <ac:picMkLst>
            <pc:docMk/>
            <pc:sldMk cId="3933866607" sldId="261"/>
            <ac:picMk id="7" creationId="{76D32D12-F61A-4C8C-8B1B-573A5CD82DB1}"/>
          </ac:picMkLst>
        </pc:picChg>
      </pc:sldChg>
      <pc:sldChg chg="addSp delSp modSp mod modTransition setBg modAnim">
        <pc:chgData name="Cameron Rees" userId="b7bf9b7e1ddc5ab8" providerId="LiveId" clId="{091FDFF1-2C7A-464F-A462-A706B5B2BD7E}" dt="2022-01-18T20:18:40.032" v="621"/>
        <pc:sldMkLst>
          <pc:docMk/>
          <pc:sldMk cId="893028621" sldId="262"/>
        </pc:sldMkLst>
        <pc:spChg chg="mod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2" creationId="{2A1942C1-3C5E-4549-A600-891A4ED126AA}"/>
          </ac:spMkLst>
        </pc:spChg>
        <pc:spChg chg="del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3" creationId="{1D7727E8-3625-4E2F-811F-1143E5A57441}"/>
          </ac:spMkLst>
        </pc:spChg>
        <pc:spChg chg="add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9" creationId="{E6C8E6EB-4C59-429B-97E4-72A058CFC4FB}"/>
          </ac:spMkLst>
        </pc:spChg>
        <pc:spChg chg="add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11" creationId="{B5B90362-AFCC-46A9-B41C-A257A8C5B314}"/>
          </ac:spMkLst>
        </pc:spChg>
        <pc:spChg chg="add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13" creationId="{F71EF7F1-38BA-471D-8CD4-2A9AE8E35527}"/>
          </ac:spMkLst>
        </pc:spChg>
        <pc:spChg chg="add mod">
          <ac:chgData name="Cameron Rees" userId="b7bf9b7e1ddc5ab8" providerId="LiveId" clId="{091FDFF1-2C7A-464F-A462-A706B5B2BD7E}" dt="2022-01-18T19:57:19.247" v="559" actId="1076"/>
          <ac:spMkLst>
            <pc:docMk/>
            <pc:sldMk cId="893028621" sldId="262"/>
            <ac:spMk id="14" creationId="{9E1194B4-6444-4C53-853A-F6ABD632E651}"/>
          </ac:spMkLst>
        </pc:spChg>
        <pc:spChg chg="add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15" creationId="{C0524398-BFB4-4C4A-8317-83B8729F9B26}"/>
          </ac:spMkLst>
        </pc:spChg>
        <pc:spChg chg="add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17" creationId="{D5B012D8-7F27-4758-9AC6-C889B154BD73}"/>
          </ac:spMkLst>
        </pc:spChg>
        <pc:spChg chg="add">
          <ac:chgData name="Cameron Rees" userId="b7bf9b7e1ddc5ab8" providerId="LiveId" clId="{091FDFF1-2C7A-464F-A462-A706B5B2BD7E}" dt="2022-01-18T15:12:27.697" v="121" actId="26606"/>
          <ac:spMkLst>
            <pc:docMk/>
            <pc:sldMk cId="893028621" sldId="262"/>
            <ac:spMk id="19" creationId="{4063B759-00FC-46D1-9898-8E8625268FAF}"/>
          </ac:spMkLst>
        </pc:spChg>
        <pc:picChg chg="add mod">
          <ac:chgData name="Cameron Rees" userId="b7bf9b7e1ddc5ab8" providerId="LiveId" clId="{091FDFF1-2C7A-464F-A462-A706B5B2BD7E}" dt="2022-01-18T19:57:11.026" v="558" actId="1076"/>
          <ac:picMkLst>
            <pc:docMk/>
            <pc:sldMk cId="893028621" sldId="262"/>
            <ac:picMk id="5" creationId="{0BE12E8D-C075-4FA0-B1BB-70818B19DED2}"/>
          </ac:picMkLst>
        </pc:picChg>
      </pc:sldChg>
      <pc:sldChg chg="addSp delSp modSp new mod modTransition setBg modAnim">
        <pc:chgData name="Cameron Rees" userId="b7bf9b7e1ddc5ab8" providerId="LiveId" clId="{091FDFF1-2C7A-464F-A462-A706B5B2BD7E}" dt="2022-01-18T20:19:02.347" v="624"/>
        <pc:sldMkLst>
          <pc:docMk/>
          <pc:sldMk cId="1991876064" sldId="263"/>
        </pc:sldMkLst>
        <pc:spChg chg="mod">
          <ac:chgData name="Cameron Rees" userId="b7bf9b7e1ddc5ab8" providerId="LiveId" clId="{091FDFF1-2C7A-464F-A462-A706B5B2BD7E}" dt="2022-01-18T20:14:12.345" v="601" actId="1076"/>
          <ac:spMkLst>
            <pc:docMk/>
            <pc:sldMk cId="1991876064" sldId="263"/>
            <ac:spMk id="2" creationId="{9B4B3BD2-816D-4768-B831-AF123FBDD101}"/>
          </ac:spMkLst>
        </pc:spChg>
        <pc:spChg chg="add del">
          <ac:chgData name="Cameron Rees" userId="b7bf9b7e1ddc5ab8" providerId="LiveId" clId="{091FDFF1-2C7A-464F-A462-A706B5B2BD7E}" dt="2022-01-18T15:12:47.259" v="124" actId="26606"/>
          <ac:spMkLst>
            <pc:docMk/>
            <pc:sldMk cId="1991876064" sldId="263"/>
            <ac:spMk id="3" creationId="{ED7CCD75-9BE2-490F-BCA3-22CBE188FDB8}"/>
          </ac:spMkLst>
        </pc:spChg>
        <pc:spChg chg="add del">
          <ac:chgData name="Cameron Rees" userId="b7bf9b7e1ddc5ab8" providerId="LiveId" clId="{091FDFF1-2C7A-464F-A462-A706B5B2BD7E}" dt="2022-01-18T15:12:47.205" v="123" actId="26606"/>
          <ac:spMkLst>
            <pc:docMk/>
            <pc:sldMk cId="1991876064" sldId="263"/>
            <ac:spMk id="9" creationId="{E6C8E6EB-4C59-429B-97E4-72A058CFC4FB}"/>
          </ac:spMkLst>
        </pc:spChg>
        <pc:spChg chg="add del">
          <ac:chgData name="Cameron Rees" userId="b7bf9b7e1ddc5ab8" providerId="LiveId" clId="{091FDFF1-2C7A-464F-A462-A706B5B2BD7E}" dt="2022-01-18T15:12:47.205" v="123" actId="26606"/>
          <ac:spMkLst>
            <pc:docMk/>
            <pc:sldMk cId="1991876064" sldId="263"/>
            <ac:spMk id="11" creationId="{B5B90362-AFCC-46A9-B41C-A257A8C5B314}"/>
          </ac:spMkLst>
        </pc:spChg>
        <pc:spChg chg="add del">
          <ac:chgData name="Cameron Rees" userId="b7bf9b7e1ddc5ab8" providerId="LiveId" clId="{091FDFF1-2C7A-464F-A462-A706B5B2BD7E}" dt="2022-01-18T15:12:47.205" v="123" actId="26606"/>
          <ac:spMkLst>
            <pc:docMk/>
            <pc:sldMk cId="1991876064" sldId="263"/>
            <ac:spMk id="13" creationId="{F71EF7F1-38BA-471D-8CD4-2A9AE8E35527}"/>
          </ac:spMkLst>
        </pc:spChg>
        <pc:spChg chg="add del">
          <ac:chgData name="Cameron Rees" userId="b7bf9b7e1ddc5ab8" providerId="LiveId" clId="{091FDFF1-2C7A-464F-A462-A706B5B2BD7E}" dt="2022-01-18T15:12:47.205" v="123" actId="26606"/>
          <ac:spMkLst>
            <pc:docMk/>
            <pc:sldMk cId="1991876064" sldId="263"/>
            <ac:spMk id="15" creationId="{C0524398-BFB4-4C4A-8317-83B8729F9B26}"/>
          </ac:spMkLst>
        </pc:spChg>
        <pc:spChg chg="add del">
          <ac:chgData name="Cameron Rees" userId="b7bf9b7e1ddc5ab8" providerId="LiveId" clId="{091FDFF1-2C7A-464F-A462-A706B5B2BD7E}" dt="2022-01-18T15:12:47.205" v="123" actId="26606"/>
          <ac:spMkLst>
            <pc:docMk/>
            <pc:sldMk cId="1991876064" sldId="263"/>
            <ac:spMk id="17" creationId="{D5B012D8-7F27-4758-9AC6-C889B154BD73}"/>
          </ac:spMkLst>
        </pc:spChg>
        <pc:spChg chg="add del">
          <ac:chgData name="Cameron Rees" userId="b7bf9b7e1ddc5ab8" providerId="LiveId" clId="{091FDFF1-2C7A-464F-A462-A706B5B2BD7E}" dt="2022-01-18T15:12:47.205" v="123" actId="26606"/>
          <ac:spMkLst>
            <pc:docMk/>
            <pc:sldMk cId="1991876064" sldId="263"/>
            <ac:spMk id="19" creationId="{4063B759-00FC-46D1-9898-8E8625268FAF}"/>
          </ac:spMkLst>
        </pc:spChg>
        <pc:spChg chg="add">
          <ac:chgData name="Cameron Rees" userId="b7bf9b7e1ddc5ab8" providerId="LiveId" clId="{091FDFF1-2C7A-464F-A462-A706B5B2BD7E}" dt="2022-01-18T15:12:47.259" v="124" actId="26606"/>
          <ac:spMkLst>
            <pc:docMk/>
            <pc:sldMk cId="1991876064" sldId="263"/>
            <ac:spMk id="21" creationId="{E6C8E6EB-4C59-429B-97E4-72A058CFC4FB}"/>
          </ac:spMkLst>
        </pc:spChg>
        <pc:spChg chg="add">
          <ac:chgData name="Cameron Rees" userId="b7bf9b7e1ddc5ab8" providerId="LiveId" clId="{091FDFF1-2C7A-464F-A462-A706B5B2BD7E}" dt="2022-01-18T15:12:47.259" v="124" actId="26606"/>
          <ac:spMkLst>
            <pc:docMk/>
            <pc:sldMk cId="1991876064" sldId="263"/>
            <ac:spMk id="22" creationId="{B5B90362-AFCC-46A9-B41C-A257A8C5B314}"/>
          </ac:spMkLst>
        </pc:spChg>
        <pc:spChg chg="add">
          <ac:chgData name="Cameron Rees" userId="b7bf9b7e1ddc5ab8" providerId="LiveId" clId="{091FDFF1-2C7A-464F-A462-A706B5B2BD7E}" dt="2022-01-18T15:12:47.259" v="124" actId="26606"/>
          <ac:spMkLst>
            <pc:docMk/>
            <pc:sldMk cId="1991876064" sldId="263"/>
            <ac:spMk id="23" creationId="{F71EF7F1-38BA-471D-8CD4-2A9AE8E35527}"/>
          </ac:spMkLst>
        </pc:spChg>
        <pc:spChg chg="add">
          <ac:chgData name="Cameron Rees" userId="b7bf9b7e1ddc5ab8" providerId="LiveId" clId="{091FDFF1-2C7A-464F-A462-A706B5B2BD7E}" dt="2022-01-18T15:12:47.259" v="124" actId="26606"/>
          <ac:spMkLst>
            <pc:docMk/>
            <pc:sldMk cId="1991876064" sldId="263"/>
            <ac:spMk id="24" creationId="{C0524398-BFB4-4C4A-8317-83B8729F9B26}"/>
          </ac:spMkLst>
        </pc:spChg>
        <pc:spChg chg="add">
          <ac:chgData name="Cameron Rees" userId="b7bf9b7e1ddc5ab8" providerId="LiveId" clId="{091FDFF1-2C7A-464F-A462-A706B5B2BD7E}" dt="2022-01-18T15:12:47.259" v="124" actId="26606"/>
          <ac:spMkLst>
            <pc:docMk/>
            <pc:sldMk cId="1991876064" sldId="263"/>
            <ac:spMk id="25" creationId="{2FB82883-1DC0-4BE1-A607-009095F3355A}"/>
          </ac:spMkLst>
        </pc:spChg>
        <pc:spChg chg="add">
          <ac:chgData name="Cameron Rees" userId="b7bf9b7e1ddc5ab8" providerId="LiveId" clId="{091FDFF1-2C7A-464F-A462-A706B5B2BD7E}" dt="2022-01-18T15:12:47.259" v="124" actId="26606"/>
          <ac:spMkLst>
            <pc:docMk/>
            <pc:sldMk cId="1991876064" sldId="263"/>
            <ac:spMk id="27" creationId="{9FA98EAA-A866-4C95-A2A8-44E46FBAD5A0}"/>
          </ac:spMkLst>
        </pc:spChg>
        <pc:picChg chg="add del">
          <ac:chgData name="Cameron Rees" userId="b7bf9b7e1ddc5ab8" providerId="LiveId" clId="{091FDFF1-2C7A-464F-A462-A706B5B2BD7E}" dt="2022-01-18T15:12:47.205" v="123" actId="26606"/>
          <ac:picMkLst>
            <pc:docMk/>
            <pc:sldMk cId="1991876064" sldId="263"/>
            <ac:picMk id="5" creationId="{1B304C89-A09D-4BC9-B269-0B9EC1D07263}"/>
          </ac:picMkLst>
        </pc:picChg>
        <pc:picChg chg="add">
          <ac:chgData name="Cameron Rees" userId="b7bf9b7e1ddc5ab8" providerId="LiveId" clId="{091FDFF1-2C7A-464F-A462-A706B5B2BD7E}" dt="2022-01-18T15:12:47.259" v="124" actId="26606"/>
          <ac:picMkLst>
            <pc:docMk/>
            <pc:sldMk cId="1991876064" sldId="263"/>
            <ac:picMk id="26" creationId="{D3F3CFD6-F71F-4C9A-A790-BCE53194EB78}"/>
          </ac:picMkLst>
        </pc:picChg>
      </pc:sldChg>
      <pc:sldChg chg="addSp delSp modSp new mod modTransition setBg modAnim">
        <pc:chgData name="Cameron Rees" userId="b7bf9b7e1ddc5ab8" providerId="LiveId" clId="{091FDFF1-2C7A-464F-A462-A706B5B2BD7E}" dt="2022-01-18T20:30:44.119" v="686"/>
        <pc:sldMkLst>
          <pc:docMk/>
          <pc:sldMk cId="896066854" sldId="264"/>
        </pc:sldMkLst>
        <pc:spChg chg="mod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2" creationId="{4D7ECA29-E52F-48B7-84C9-7826542C57DD}"/>
          </ac:spMkLst>
        </pc:spChg>
        <pc:spChg chg="del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3" creationId="{9485D52E-4D39-4BE0-866A-2EA98C4CABF9}"/>
          </ac:spMkLst>
        </pc:spChg>
        <pc:spChg chg="add mod">
          <ac:chgData name="Cameron Rees" userId="b7bf9b7e1ddc5ab8" providerId="LiveId" clId="{091FDFF1-2C7A-464F-A462-A706B5B2BD7E}" dt="2022-01-18T20:29:25.122" v="679"/>
          <ac:spMkLst>
            <pc:docMk/>
            <pc:sldMk cId="896066854" sldId="264"/>
            <ac:spMk id="6" creationId="{FD999E66-8C4D-4AC0-9CBE-30E145EEF796}"/>
          </ac:spMkLst>
        </pc:spChg>
        <pc:spChg chg="add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9" creationId="{E6C8E6EB-4C59-429B-97E4-72A058CFC4FB}"/>
          </ac:spMkLst>
        </pc:spChg>
        <pc:spChg chg="add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11" creationId="{B5B90362-AFCC-46A9-B41C-A257A8C5B314}"/>
          </ac:spMkLst>
        </pc:spChg>
        <pc:spChg chg="add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13" creationId="{F71EF7F1-38BA-471D-8CD4-2A9AE8E35527}"/>
          </ac:spMkLst>
        </pc:spChg>
        <pc:spChg chg="add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15" creationId="{C0524398-BFB4-4C4A-8317-83B8729F9B26}"/>
          </ac:spMkLst>
        </pc:spChg>
        <pc:spChg chg="add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17" creationId="{D5B012D8-7F27-4758-9AC6-C889B154BD73}"/>
          </ac:spMkLst>
        </pc:spChg>
        <pc:spChg chg="add">
          <ac:chgData name="Cameron Rees" userId="b7bf9b7e1ddc5ab8" providerId="LiveId" clId="{091FDFF1-2C7A-464F-A462-A706B5B2BD7E}" dt="2022-01-18T15:11:39.518" v="117" actId="26606"/>
          <ac:spMkLst>
            <pc:docMk/>
            <pc:sldMk cId="896066854" sldId="264"/>
            <ac:spMk id="19" creationId="{4063B759-00FC-46D1-9898-8E8625268FAF}"/>
          </ac:spMkLst>
        </pc:spChg>
        <pc:picChg chg="add">
          <ac:chgData name="Cameron Rees" userId="b7bf9b7e1ddc5ab8" providerId="LiveId" clId="{091FDFF1-2C7A-464F-A462-A706B5B2BD7E}" dt="2022-01-18T15:11:39.518" v="117" actId="26606"/>
          <ac:picMkLst>
            <pc:docMk/>
            <pc:sldMk cId="896066854" sldId="264"/>
            <ac:picMk id="5" creationId="{6874372F-12F3-458A-ACFB-0B665DAB2BF8}"/>
          </ac:picMkLst>
        </pc:picChg>
      </pc:sldChg>
      <pc:sldChg chg="addSp delSp modSp new mod modTransition setBg modAnim setClrOvrMap">
        <pc:chgData name="Cameron Rees" userId="b7bf9b7e1ddc5ab8" providerId="LiveId" clId="{091FDFF1-2C7A-464F-A462-A706B5B2BD7E}" dt="2022-01-18T20:19:39.458" v="630"/>
        <pc:sldMkLst>
          <pc:docMk/>
          <pc:sldMk cId="577334911" sldId="265"/>
        </pc:sldMkLst>
        <pc:spChg chg="mod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2" creationId="{5740835C-9E70-4B6D-A660-BBB9134E05EA}"/>
          </ac:spMkLst>
        </pc:spChg>
        <pc:spChg chg="del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3" creationId="{2FDC1AB9-25E6-4820-9DF2-A724DECD3E83}"/>
          </ac:spMkLst>
        </pc:spChg>
        <pc:spChg chg="add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8" creationId="{DCF4EB5C-ED25-4675-8255-2F5B12CFFCF0}"/>
          </ac:spMkLst>
        </pc:spChg>
        <pc:spChg chg="add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10" creationId="{9514EC6E-A557-42A2-BCDC-3ABFFC5E564D}"/>
          </ac:spMkLst>
        </pc:spChg>
        <pc:spChg chg="add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12" creationId="{905482C9-EB42-4BFE-95BF-7FD661F07657}"/>
          </ac:spMkLst>
        </pc:spChg>
        <pc:spChg chg="add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14" creationId="{7539E646-A625-4A26-86ED-BD90EDD329F7}"/>
          </ac:spMkLst>
        </pc:spChg>
        <pc:spChg chg="add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16" creationId="{8E019540-1104-4B12-9F83-45F58674186F}"/>
          </ac:spMkLst>
        </pc:spChg>
        <pc:spChg chg="add">
          <ac:chgData name="Cameron Rees" userId="b7bf9b7e1ddc5ab8" providerId="LiveId" clId="{091FDFF1-2C7A-464F-A462-A706B5B2BD7E}" dt="2022-01-18T15:16:05.660" v="138" actId="26606"/>
          <ac:spMkLst>
            <pc:docMk/>
            <pc:sldMk cId="577334911" sldId="265"/>
            <ac:spMk id="18" creationId="{3580CFD6-E44A-486A-9E73-D8D948F78A34}"/>
          </ac:spMkLst>
        </pc:spChg>
        <pc:picChg chg="mod">
          <ac:chgData name="Cameron Rees" userId="b7bf9b7e1ddc5ab8" providerId="LiveId" clId="{091FDFF1-2C7A-464F-A462-A706B5B2BD7E}" dt="2022-01-18T15:17:18.207" v="139" actId="1076"/>
          <ac:picMkLst>
            <pc:docMk/>
            <pc:sldMk cId="577334911" sldId="265"/>
            <ac:picMk id="4" creationId="{094709D0-E9CF-41E8-8B8A-3D57991089D0}"/>
          </ac:picMkLst>
        </pc:picChg>
      </pc:sldChg>
      <pc:sldChg chg="modSp new mod modTransition modAnim">
        <pc:chgData name="Cameron Rees" userId="b7bf9b7e1ddc5ab8" providerId="LiveId" clId="{091FDFF1-2C7A-464F-A462-A706B5B2BD7E}" dt="2022-01-18T20:28:32.603" v="674"/>
        <pc:sldMkLst>
          <pc:docMk/>
          <pc:sldMk cId="1966001477" sldId="266"/>
        </pc:sldMkLst>
        <pc:spChg chg="mod">
          <ac:chgData name="Cameron Rees" userId="b7bf9b7e1ddc5ab8" providerId="LiveId" clId="{091FDFF1-2C7A-464F-A462-A706B5B2BD7E}" dt="2022-01-18T20:24:29.678" v="641" actId="20577"/>
          <ac:spMkLst>
            <pc:docMk/>
            <pc:sldMk cId="1966001477" sldId="266"/>
            <ac:spMk id="2" creationId="{7ABAF7AC-16A6-4469-BCC6-48ED8E00F0CB}"/>
          </ac:spMkLst>
        </pc:spChg>
        <pc:spChg chg="mod">
          <ac:chgData name="Cameron Rees" userId="b7bf9b7e1ddc5ab8" providerId="LiveId" clId="{091FDFF1-2C7A-464F-A462-A706B5B2BD7E}" dt="2022-01-18T20:27:37.935" v="670" actId="20577"/>
          <ac:spMkLst>
            <pc:docMk/>
            <pc:sldMk cId="1966001477" sldId="266"/>
            <ac:spMk id="3" creationId="{D6DE4300-F467-48B6-B97E-7178A63BA55A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Sales Per</a:t>
            </a:r>
            <a:r>
              <a:rPr lang="en-US" baseline="0" dirty="0"/>
              <a:t> Shift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B5FE-4976-A237-3AAF810C838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cat>
            <c:strRef>
              <c:f>Sheet1!$A$2:$A$5</c:f>
              <c:strCache>
                <c:ptCount val="4"/>
                <c:pt idx="0">
                  <c:v>Shift 1</c:v>
                </c:pt>
                <c:pt idx="1">
                  <c:v>Shift 2</c:v>
                </c:pt>
                <c:pt idx="2">
                  <c:v>Shift 3</c:v>
                </c:pt>
                <c:pt idx="3">
                  <c:v>Shift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0.8</c:v>
                </c:pt>
                <c:pt idx="1">
                  <c:v>0.6</c:v>
                </c:pt>
                <c:pt idx="2">
                  <c:v>0.3</c:v>
                </c:pt>
                <c:pt idx="3">
                  <c:v>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5FE-4976-A237-3AAF810C83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0.42055</cdr:x>
      <cdr:y>0.22586</cdr:y>
    </cdr:from>
    <cdr:to>
      <cdr:x>0.48618</cdr:x>
      <cdr:y>0.41459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E04B893D-CC26-45B5-A9A0-9F1B10F4D824}"/>
            </a:ext>
          </a:extLst>
        </cdr:cNvPr>
        <cdr:cNvSpPr txBox="1"/>
      </cdr:nvSpPr>
      <cdr:spPr>
        <a:xfrm xmlns:a="http://schemas.openxmlformats.org/drawingml/2006/main">
          <a:off x="4638675" y="820737"/>
          <a:ext cx="723900" cy="6858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/>
            <a:t>0.5 million dollars</a:t>
          </a:r>
        </a:p>
      </cdr:txBody>
    </cdr:sp>
  </cdr:relSizeAnchor>
  <cdr:relSizeAnchor xmlns:cdr="http://schemas.openxmlformats.org/drawingml/2006/chartDrawing">
    <cdr:from>
      <cdr:x>0.51468</cdr:x>
      <cdr:y>0.23897</cdr:y>
    </cdr:from>
    <cdr:to>
      <cdr:x>0.58031</cdr:x>
      <cdr:y>0.53517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219501B6-0D86-42F0-96E2-0D2F16F1E43C}"/>
            </a:ext>
          </a:extLst>
        </cdr:cNvPr>
        <cdr:cNvSpPr txBox="1"/>
      </cdr:nvSpPr>
      <cdr:spPr>
        <a:xfrm xmlns:a="http://schemas.openxmlformats.org/drawingml/2006/main">
          <a:off x="5676900" y="868362"/>
          <a:ext cx="723900" cy="10763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0.38256</cdr:x>
      <cdr:y>0.46964</cdr:y>
    </cdr:from>
    <cdr:to>
      <cdr:x>0.45855</cdr:x>
      <cdr:y>0.62953</cdr:y>
    </cdr:to>
    <cdr:sp macro="" textlink="">
      <cdr:nvSpPr>
        <cdr:cNvPr id="4" name="TextBox 3">
          <a:extLst xmlns:a="http://schemas.openxmlformats.org/drawingml/2006/main">
            <a:ext uri="{FF2B5EF4-FFF2-40B4-BE49-F238E27FC236}">
              <a16:creationId xmlns:a16="http://schemas.microsoft.com/office/drawing/2014/main" id="{418BC27C-E833-4007-8565-A2799831B116}"/>
            </a:ext>
          </a:extLst>
        </cdr:cNvPr>
        <cdr:cNvSpPr txBox="1"/>
      </cdr:nvSpPr>
      <cdr:spPr>
        <a:xfrm xmlns:a="http://schemas.openxmlformats.org/drawingml/2006/main">
          <a:off x="4219575" y="1706562"/>
          <a:ext cx="838200" cy="5810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0.45423</cdr:x>
      <cdr:y>0.70293</cdr:y>
    </cdr:from>
    <cdr:to>
      <cdr:x>0.56218</cdr:x>
      <cdr:y>0.77632</cdr:y>
    </cdr:to>
    <cdr:sp macro="" textlink="">
      <cdr:nvSpPr>
        <cdr:cNvPr id="5" name="TextBox 4">
          <a:extLst xmlns:a="http://schemas.openxmlformats.org/drawingml/2006/main">
            <a:ext uri="{FF2B5EF4-FFF2-40B4-BE49-F238E27FC236}">
              <a16:creationId xmlns:a16="http://schemas.microsoft.com/office/drawing/2014/main" id="{F39A131C-1D02-46A3-9717-F3B49C55587C}"/>
            </a:ext>
          </a:extLst>
        </cdr:cNvPr>
        <cdr:cNvSpPr txBox="1"/>
      </cdr:nvSpPr>
      <cdr:spPr>
        <a:xfrm xmlns:a="http://schemas.openxmlformats.org/drawingml/2006/main">
          <a:off x="5010150" y="2554287"/>
          <a:ext cx="1190625" cy="2667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0.51036</cdr:x>
      <cdr:y>0.23897</cdr:y>
    </cdr:from>
    <cdr:to>
      <cdr:x>0.60449</cdr:x>
      <cdr:y>0.57711</cdr:y>
    </cdr:to>
    <cdr:sp macro="" textlink="">
      <cdr:nvSpPr>
        <cdr:cNvPr id="6" name="TextBox 5">
          <a:extLst xmlns:a="http://schemas.openxmlformats.org/drawingml/2006/main">
            <a:ext uri="{FF2B5EF4-FFF2-40B4-BE49-F238E27FC236}">
              <a16:creationId xmlns:a16="http://schemas.microsoft.com/office/drawing/2014/main" id="{087A63E5-6981-4C44-8CEC-3BEC8F054417}"/>
            </a:ext>
          </a:extLst>
        </cdr:cNvPr>
        <cdr:cNvSpPr txBox="1"/>
      </cdr:nvSpPr>
      <cdr:spPr>
        <a:xfrm xmlns:a="http://schemas.openxmlformats.org/drawingml/2006/main">
          <a:off x="5629275" y="868362"/>
          <a:ext cx="1038225" cy="122872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0.51727</cdr:x>
      <cdr:y>0.31936</cdr:y>
    </cdr:from>
    <cdr:to>
      <cdr:x>0.6019</cdr:x>
      <cdr:y>0.69682</cdr:y>
    </cdr:to>
    <cdr:sp macro="" textlink="">
      <cdr:nvSpPr>
        <cdr:cNvPr id="7" name="TextBox 6">
          <a:extLst xmlns:a="http://schemas.openxmlformats.org/drawingml/2006/main">
            <a:ext uri="{FF2B5EF4-FFF2-40B4-BE49-F238E27FC236}">
              <a16:creationId xmlns:a16="http://schemas.microsoft.com/office/drawing/2014/main" id="{95496330-EFB4-4DC7-A7F3-D67D13F4DC4D}"/>
            </a:ext>
          </a:extLst>
        </cdr:cNvPr>
        <cdr:cNvSpPr txBox="1"/>
      </cdr:nvSpPr>
      <cdr:spPr>
        <a:xfrm xmlns:a="http://schemas.openxmlformats.org/drawingml/2006/main">
          <a:off x="5705475" y="1160495"/>
          <a:ext cx="933450" cy="13716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/>
            <a:t>0.8 million dollars</a:t>
          </a:r>
        </a:p>
      </cdr:txBody>
    </cdr:sp>
  </cdr:relSizeAnchor>
  <cdr:relSizeAnchor xmlns:cdr="http://schemas.openxmlformats.org/drawingml/2006/chartDrawing">
    <cdr:from>
      <cdr:x>0.4456</cdr:x>
      <cdr:y>0.68458</cdr:y>
    </cdr:from>
    <cdr:to>
      <cdr:x>0.57945</cdr:x>
      <cdr:y>0.8104</cdr:y>
    </cdr:to>
    <cdr:sp macro="" textlink="">
      <cdr:nvSpPr>
        <cdr:cNvPr id="8" name="TextBox 7">
          <a:extLst xmlns:a="http://schemas.openxmlformats.org/drawingml/2006/main">
            <a:ext uri="{FF2B5EF4-FFF2-40B4-BE49-F238E27FC236}">
              <a16:creationId xmlns:a16="http://schemas.microsoft.com/office/drawing/2014/main" id="{1B931B4A-E493-4692-953B-E4D3AB4B441D}"/>
            </a:ext>
          </a:extLst>
        </cdr:cNvPr>
        <cdr:cNvSpPr txBox="1"/>
      </cdr:nvSpPr>
      <cdr:spPr>
        <a:xfrm xmlns:a="http://schemas.openxmlformats.org/drawingml/2006/main">
          <a:off x="4914899" y="2487612"/>
          <a:ext cx="1476375" cy="4572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/>
            <a:t>0.6 million dollars</a:t>
          </a:r>
        </a:p>
      </cdr:txBody>
    </cdr:sp>
  </cdr:relSizeAnchor>
  <cdr:relSizeAnchor xmlns:cdr="http://schemas.openxmlformats.org/drawingml/2006/chartDrawing">
    <cdr:from>
      <cdr:x>0.38774</cdr:x>
      <cdr:y>0.5</cdr:y>
    </cdr:from>
    <cdr:to>
      <cdr:x>0.45596</cdr:x>
      <cdr:y>0.66776</cdr:y>
    </cdr:to>
    <cdr:sp macro="" textlink="">
      <cdr:nvSpPr>
        <cdr:cNvPr id="9" name="TextBox 8">
          <a:extLst xmlns:a="http://schemas.openxmlformats.org/drawingml/2006/main">
            <a:ext uri="{FF2B5EF4-FFF2-40B4-BE49-F238E27FC236}">
              <a16:creationId xmlns:a16="http://schemas.microsoft.com/office/drawing/2014/main" id="{6221048F-6F8B-4684-A65C-296EFA632B86}"/>
            </a:ext>
          </a:extLst>
        </cdr:cNvPr>
        <cdr:cNvSpPr txBox="1"/>
      </cdr:nvSpPr>
      <cdr:spPr>
        <a:xfrm xmlns:a="http://schemas.openxmlformats.org/drawingml/2006/main">
          <a:off x="4276725" y="1816893"/>
          <a:ext cx="752475" cy="6096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/>
            <a:t>0.3 million dollars</a:t>
          </a: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116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367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029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9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100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23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643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078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2430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591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62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83590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>
            <a:extLst>
              <a:ext uri="{FF2B5EF4-FFF2-40B4-BE49-F238E27FC236}">
                <a16:creationId xmlns:a16="http://schemas.microsoft.com/office/drawing/2014/main" id="{116FBB4D-029E-4E4D-9149-E0939C18B2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397938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2C131-6082-4A7D-A927-2BF3DFC9FB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6" y="643467"/>
            <a:ext cx="5452529" cy="3569242"/>
          </a:xfrm>
        </p:spPr>
        <p:txBody>
          <a:bodyPr anchor="t">
            <a:normAutofit/>
          </a:bodyPr>
          <a:lstStyle/>
          <a:p>
            <a:pPr algn="r"/>
            <a:r>
              <a:rPr lang="en-GB" sz="4800" dirty="0">
                <a:solidFill>
                  <a:schemeClr val="bg1"/>
                </a:solidFill>
              </a:rPr>
              <a:t>Application of Statistical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155FA7-D8B9-4B68-B0B4-6D98B3A413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9055" y="4553792"/>
            <a:ext cx="5449479" cy="1663493"/>
          </a:xfrm>
        </p:spPr>
        <p:txBody>
          <a:bodyPr anchor="b">
            <a:normAutofit fontScale="92500" lnSpcReduction="20000"/>
          </a:bodyPr>
          <a:lstStyle/>
          <a:p>
            <a:pPr algn="r"/>
            <a:r>
              <a:rPr lang="en-GB" sz="2400" dirty="0">
                <a:solidFill>
                  <a:schemeClr val="bg1"/>
                </a:solidFill>
              </a:rPr>
              <a:t>Cameron Rees</a:t>
            </a:r>
          </a:p>
          <a:p>
            <a:pPr algn="r"/>
            <a:r>
              <a:rPr lang="en-GB" sz="2400" dirty="0">
                <a:solidFill>
                  <a:schemeClr val="bg1"/>
                </a:solidFill>
              </a:rPr>
              <a:t>1900641</a:t>
            </a:r>
          </a:p>
          <a:p>
            <a:pPr algn="r"/>
            <a:r>
              <a:rPr lang="en-GB" sz="2400" dirty="0">
                <a:solidFill>
                  <a:schemeClr val="bg1"/>
                </a:solidFill>
              </a:rPr>
              <a:t>Statistics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effectLst/>
                <a:ea typeface="Times New Roman" panose="02020603050405020304" pitchFamily="18" charset="0"/>
              </a:rPr>
              <a:t>M4X02295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7458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100000">
                <p:cTn id="39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39E646-A625-4A26-86ED-BD90EDD32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E019540-1104-4B12-9F83-45F586741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47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0835C-9E70-4B6D-A660-BBB9134E0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771" y="1066800"/>
            <a:ext cx="5727760" cy="4724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100" b="0" kern="1200" cap="all" dirty="0">
                <a:solidFill>
                  <a:srgbClr val="FFFFFF">
                    <a:alpha val="90000"/>
                  </a:srgbClr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80CFD6-E44A-486A-9E73-D8D948F7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171433" y="3396996"/>
            <a:ext cx="3703320" cy="6400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Recorded Sound 1">
            <a:hlinkClick r:id="" action="ppaction://media"/>
            <a:extLst>
              <a:ext uri="{FF2B5EF4-FFF2-40B4-BE49-F238E27FC236}">
                <a16:creationId xmlns:a16="http://schemas.microsoft.com/office/drawing/2014/main" id="{094709D0-E9CF-41E8-8B8A-3D57991089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89007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3349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1A869-32E9-423A-AC88-4706C378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Statistical data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659A52AC-4A88-4FFC-A5E2-EB40677962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988" r="42551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pic>
        <p:nvPicPr>
          <p:cNvPr id="4" name="Recorded Sound2">
            <a:hlinkClick r:id="" action="ppaction://media"/>
            <a:extLst>
              <a:ext uri="{FF2B5EF4-FFF2-40B4-BE49-F238E27FC236}">
                <a16:creationId xmlns:a16="http://schemas.microsoft.com/office/drawing/2014/main" id="{CE88C485-237C-45A4-85FB-0798CE3D28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30894" y="31242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B2685B-F0EC-4255-A46C-C5015187DD35}"/>
              </a:ext>
            </a:extLst>
          </p:cNvPr>
          <p:cNvSpPr txBox="1"/>
          <p:nvPr/>
        </p:nvSpPr>
        <p:spPr>
          <a:xfrm>
            <a:off x="696035" y="5131558"/>
            <a:ext cx="24429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NaturePortfolio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771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610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F4BCE3-E946-4932-B599-2D107068C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  <a:effectLst/>
                <a:ea typeface="Times New Roman" panose="02020603050405020304" pitchFamily="18" charset="0"/>
              </a:rPr>
              <a:t>quantitative </a:t>
            </a:r>
            <a:r>
              <a:rPr lang="en-GB" dirty="0">
                <a:solidFill>
                  <a:schemeClr val="tx2"/>
                </a:solidFill>
              </a:rPr>
              <a:t>Data Analysis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2FB05-B4D8-4950-8D2D-0110E9729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(Jansen and Warren, 2020)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F324417E-C08E-41A4-92CB-7E56B02D7D1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8390" r="36148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pic>
        <p:nvPicPr>
          <p:cNvPr id="4" name="Recorded Sound3">
            <a:hlinkClick r:id="" action="ppaction://media"/>
            <a:extLst>
              <a:ext uri="{FF2B5EF4-FFF2-40B4-BE49-F238E27FC236}">
                <a16:creationId xmlns:a16="http://schemas.microsoft.com/office/drawing/2014/main" id="{1EFF257E-F9E4-493D-9000-C97792D40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430894" y="3124200"/>
            <a:ext cx="609600" cy="609600"/>
          </a:xfrm>
          <a:prstGeom prst="rect">
            <a:avLst/>
          </a:prstGeom>
        </p:spPr>
      </p:pic>
      <p:pic>
        <p:nvPicPr>
          <p:cNvPr id="6" name="Recorded Sound4">
            <a:hlinkClick r:id="" action="ppaction://media"/>
            <a:extLst>
              <a:ext uri="{FF2B5EF4-FFF2-40B4-BE49-F238E27FC236}">
                <a16:creationId xmlns:a16="http://schemas.microsoft.com/office/drawing/2014/main" id="{9E3FF3EF-2191-49B1-9B2D-7CDFFCF58E2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430894" y="387766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3427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14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384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74372F-12F3-458A-ACFB-0B665DAB2B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558" b="11875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ECA29-E52F-48B7-84C9-7826542C5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5 methods of statistics for quantitative data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 5">
            <a:hlinkClick r:id="" action="ppaction://media"/>
            <a:extLst>
              <a:ext uri="{FF2B5EF4-FFF2-40B4-BE49-F238E27FC236}">
                <a16:creationId xmlns:a16="http://schemas.microsoft.com/office/drawing/2014/main" id="{4285E110-1F59-4B2B-93E3-9AA3A34BF3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999E66-8C4D-4AC0-9CBE-30E145EEF796}"/>
              </a:ext>
            </a:extLst>
          </p:cNvPr>
          <p:cNvSpPr txBox="1"/>
          <p:nvPr/>
        </p:nvSpPr>
        <p:spPr>
          <a:xfrm>
            <a:off x="1167382" y="5247985"/>
            <a:ext cx="21055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Calvello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2020)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066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71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ECBCB-1C8A-455A-9170-2353D3100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Mean</a:t>
            </a:r>
          </a:p>
        </p:txBody>
      </p:sp>
      <p:graphicFrame>
        <p:nvGraphicFramePr>
          <p:cNvPr id="22" name="Content Placeholder 21">
            <a:extLst>
              <a:ext uri="{FF2B5EF4-FFF2-40B4-BE49-F238E27FC236}">
                <a16:creationId xmlns:a16="http://schemas.microsoft.com/office/drawing/2014/main" id="{1A9D6D50-93EC-47AA-BECB-CF283C0FA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744908"/>
              </p:ext>
            </p:extLst>
          </p:nvPr>
        </p:nvGraphicFramePr>
        <p:xfrm>
          <a:off x="2298193" y="1575638"/>
          <a:ext cx="11029950" cy="36337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E70D7043-672C-4AF0-B047-D0BB1C316A9A}"/>
              </a:ext>
            </a:extLst>
          </p:cNvPr>
          <p:cNvSpPr txBox="1"/>
          <p:nvPr/>
        </p:nvSpPr>
        <p:spPr>
          <a:xfrm>
            <a:off x="4667534" y="5636525"/>
            <a:ext cx="6892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the equation for the mean the mean number what is the average amount of money made on a single shift on the Bulk S sieve is 0.55 million Dollars. $550,000</a:t>
            </a:r>
          </a:p>
        </p:txBody>
      </p:sp>
      <p:pic>
        <p:nvPicPr>
          <p:cNvPr id="24" name="Recorded Sound 7">
            <a:hlinkClick r:id="" action="ppaction://media"/>
            <a:extLst>
              <a:ext uri="{FF2B5EF4-FFF2-40B4-BE49-F238E27FC236}">
                <a16:creationId xmlns:a16="http://schemas.microsoft.com/office/drawing/2014/main" id="{B6DA8165-482A-4DE4-A4FE-7A59C39FE8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1600" y="30507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8853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48013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2" grpId="0"/>
      <p:bldGraphic spid="22" grpId="0">
        <p:bldAsOne/>
      </p:bldGraphic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3B1C6-AF70-4F61-9A83-509854828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Standard deviation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4A95B7-45FA-40CD-B387-7BF7710E44FF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i="1" dirty="0">
                <a:solidFill>
                  <a:srgbClr val="FFFFFF"/>
                </a:solidFill>
                <a:effectLst/>
              </a:rPr>
              <a:t>Equation : σ2 = Σ(x − μ)2/n</a:t>
            </a:r>
            <a:endParaRPr lang="en-US" b="1" i="1" dirty="0">
              <a:solidFill>
                <a:srgbClr val="FFFFFF"/>
              </a:solidFill>
            </a:endParaRP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65AFE16D-F59A-4686-99DB-6682E15C69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208" b="4737"/>
          <a:stretch/>
        </p:blipFill>
        <p:spPr>
          <a:xfrm>
            <a:off x="4592231" y="1498929"/>
            <a:ext cx="6831503" cy="3842729"/>
          </a:xfrm>
          <a:prstGeom prst="rect">
            <a:avLst/>
          </a:prstGeom>
        </p:spPr>
      </p:pic>
      <p:pic>
        <p:nvPicPr>
          <p:cNvPr id="2052" name="Picture 4" descr="Standard Deviation">
            <a:extLst>
              <a:ext uri="{FF2B5EF4-FFF2-40B4-BE49-F238E27FC236}">
                <a16:creationId xmlns:a16="http://schemas.microsoft.com/office/drawing/2014/main" id="{7AE8E4FF-9F55-442F-BAAE-FA3662A9C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755" y="1208793"/>
            <a:ext cx="574290" cy="580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Recorded Sound 8">
            <a:hlinkClick r:id="" action="ppaction://media"/>
            <a:extLst>
              <a:ext uri="{FF2B5EF4-FFF2-40B4-BE49-F238E27FC236}">
                <a16:creationId xmlns:a16="http://schemas.microsoft.com/office/drawing/2014/main" id="{72EBF100-CE38-4181-B2C2-7B1AA58595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06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8563"/>
    </mc:Choice>
    <mc:Fallback>
      <p:transition spd="slow" advTm="108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3905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E25F3-1378-481C-8690-6BF26EB7B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REGRESSION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05AEBC-9E44-4DAC-8D1F-37CC41F9C7BF}"/>
              </a:ext>
            </a:extLst>
          </p:cNvPr>
          <p:cNvSpPr txBox="1"/>
          <p:nvPr/>
        </p:nvSpPr>
        <p:spPr>
          <a:xfrm>
            <a:off x="538511" y="1232012"/>
            <a:ext cx="3123783" cy="33772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600" b="1" i="1" u="sng" dirty="0">
              <a:solidFill>
                <a:srgbClr val="FFFFFF"/>
              </a:solidFill>
              <a:effectLst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600" b="1" i="1" u="sng" dirty="0">
              <a:solidFill>
                <a:srgbClr val="FFFFF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3600" b="1" i="1" u="sng" dirty="0">
                <a:solidFill>
                  <a:srgbClr val="FFFFFF"/>
                </a:solidFill>
                <a:effectLst/>
                <a:latin typeface="+mj-lt"/>
              </a:rPr>
              <a:t>Y = a + b(x)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sz="3600" b="1" i="1" u="sng" dirty="0">
              <a:solidFill>
                <a:srgbClr val="FFFFFF"/>
              </a:solidFill>
            </a:endParaRPr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8931A111-8A9E-4108-96B0-7B046F36DA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742" r="6742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pic>
        <p:nvPicPr>
          <p:cNvPr id="6" name="Recorded Sound 9">
            <a:hlinkClick r:id="" action="ppaction://media"/>
            <a:extLst>
              <a:ext uri="{FF2B5EF4-FFF2-40B4-BE49-F238E27FC236}">
                <a16:creationId xmlns:a16="http://schemas.microsoft.com/office/drawing/2014/main" id="{8AD1D049-1C65-482E-A04C-1701D88276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D32D12-F61A-4C8C-8B1B-573A5CD82D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511" y="3706960"/>
            <a:ext cx="3452849" cy="211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866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2177"/>
    </mc:Choice>
    <mc:Fallback>
      <p:transition spd="slow" advTm="102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1021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Sample being pipetted into a petri dish">
            <a:extLst>
              <a:ext uri="{FF2B5EF4-FFF2-40B4-BE49-F238E27FC236}">
                <a16:creationId xmlns:a16="http://schemas.microsoft.com/office/drawing/2014/main" id="{0BE12E8D-C075-4FA0-B1BB-70818B19DED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929" b="6820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942C1-3C5E-4549-A600-891A4ED12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Hypothesis Testing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 10">
            <a:hlinkClick r:id="" action="ppaction://media"/>
            <a:extLst>
              <a:ext uri="{FF2B5EF4-FFF2-40B4-BE49-F238E27FC236}">
                <a16:creationId xmlns:a16="http://schemas.microsoft.com/office/drawing/2014/main" id="{DB1EB2D3-D6B5-40F0-BCE0-3E566CE177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E1194B4-6444-4C53-853A-F6ABD632E651}"/>
              </a:ext>
            </a:extLst>
          </p:cNvPr>
          <p:cNvSpPr txBox="1"/>
          <p:nvPr/>
        </p:nvSpPr>
        <p:spPr>
          <a:xfrm>
            <a:off x="236611" y="3517817"/>
            <a:ext cx="322617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pt-BR" sz="3600" b="1" i="1" u="sng" dirty="0">
                <a:solidFill>
                  <a:schemeClr val="bg1"/>
                </a:solidFill>
                <a:effectLst/>
                <a:latin typeface="Barlow" panose="00000500000000000000" pitchFamily="2" charset="0"/>
              </a:rPr>
              <a:t>H0: P = 0.5</a:t>
            </a:r>
          </a:p>
          <a:p>
            <a:pPr algn="l"/>
            <a:r>
              <a:rPr lang="pt-BR" sz="3600" b="1" i="1" u="sng" dirty="0">
                <a:solidFill>
                  <a:schemeClr val="bg1"/>
                </a:solidFill>
                <a:effectLst/>
                <a:latin typeface="Barlow" panose="00000500000000000000" pitchFamily="2" charset="0"/>
              </a:rPr>
              <a:t>H1: P ≠ 0.5</a:t>
            </a:r>
          </a:p>
        </p:txBody>
      </p:sp>
    </p:spTree>
    <p:extLst>
      <p:ext uri="{BB962C8B-B14F-4D97-AF65-F5344CB8AC3E}">
        <p14:creationId xmlns:p14="http://schemas.microsoft.com/office/powerpoint/2010/main" val="8930286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136881">
        <p15:prstTrans prst="wind"/>
      </p:transition>
    </mc:Choice>
    <mc:Fallback>
      <p:transition spd="slow" advTm="1368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68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1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5" name="Rectangle 16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Vaccine storage and manufacturing">
            <a:extLst>
              <a:ext uri="{FF2B5EF4-FFF2-40B4-BE49-F238E27FC236}">
                <a16:creationId xmlns:a16="http://schemas.microsoft.com/office/drawing/2014/main" id="{D3F3CFD6-F71F-4C9A-A790-BCE53194EB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1" b="1558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18">
            <a:extLst>
              <a:ext uri="{FF2B5EF4-FFF2-40B4-BE49-F238E27FC236}">
                <a16:creationId xmlns:a16="http://schemas.microsoft.com/office/drawing/2014/main" id="{9FA98EAA-A866-4C95-A2A8-44E46FBA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56000">
                <a:schemeClr val="tx1">
                  <a:alpha val="39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B3BD2-816D-4768-B831-AF123FBDD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320" y="-48095"/>
            <a:ext cx="7985759" cy="8688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Sample size determination</a:t>
            </a:r>
          </a:p>
        </p:txBody>
      </p:sp>
      <p:pic>
        <p:nvPicPr>
          <p:cNvPr id="4" name="Recorded Sound 11">
            <a:hlinkClick r:id="" action="ppaction://media"/>
            <a:extLst>
              <a:ext uri="{FF2B5EF4-FFF2-40B4-BE49-F238E27FC236}">
                <a16:creationId xmlns:a16="http://schemas.microsoft.com/office/drawing/2014/main" id="{C5836268-D913-419B-BCEF-CA61DFA10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8760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155908">
        <p15:prstTrans prst="crush"/>
      </p:transition>
    </mc:Choice>
    <mc:Fallback>
      <p:transition spd="slow" advTm="1559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559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AF7AC-16A6-4469-BCC6-48ED8E00F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E4300-F467-48B6-B97E-7178A63BA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Calvello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(2020)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 Statistical Analysis Methods That Take Data to the Next Level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https://www.g2.com/articles/statistical-analysis-methods (Accessed: 18 January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Jansen, D. and Warren, K. (2020) ‘Quantitative Data Analysis Methods &amp; Techniques 101’,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Grad Coach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 December. Available at: https://gradcoach.com/quantitative-data-analysis-methods/ (Accessed: 18 January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NaturePortfolio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Statistical methods - Latest research and news | Nature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https://www.nature.com/subjects/statistical-methods (Accessed: 18 January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0014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ividendVTI">
  <a:themeElements>
    <a:clrScheme name="AnalogousFromLightSeedLeftStep">
      <a:dk1>
        <a:srgbClr val="000000"/>
      </a:dk1>
      <a:lt1>
        <a:srgbClr val="FFFFFF"/>
      </a:lt1>
      <a:dk2>
        <a:srgbClr val="243041"/>
      </a:dk2>
      <a:lt2>
        <a:srgbClr val="E8E8E2"/>
      </a:lt2>
      <a:accent1>
        <a:srgbClr val="9796C6"/>
      </a:accent1>
      <a:accent2>
        <a:srgbClr val="7F96BA"/>
      </a:accent2>
      <a:accent3>
        <a:srgbClr val="7DACB7"/>
      </a:accent3>
      <a:accent4>
        <a:srgbClr val="78AFA3"/>
      </a:accent4>
      <a:accent5>
        <a:srgbClr val="83AE92"/>
      </a:accent5>
      <a:accent6>
        <a:srgbClr val="7DB27A"/>
      </a:accent6>
      <a:hlink>
        <a:srgbClr val="848651"/>
      </a:hlink>
      <a:folHlink>
        <a:srgbClr val="7F7F7F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250</Words>
  <Application>Microsoft Office PowerPoint</Application>
  <PresentationFormat>Widescreen</PresentationFormat>
  <Paragraphs>33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Barlow</vt:lpstr>
      <vt:lpstr>Calibri</vt:lpstr>
      <vt:lpstr>Franklin Gothic Book</vt:lpstr>
      <vt:lpstr>Franklin Gothic Demi</vt:lpstr>
      <vt:lpstr>Wingdings 2</vt:lpstr>
      <vt:lpstr>DividendVTI</vt:lpstr>
      <vt:lpstr>Application of Statistical Methods</vt:lpstr>
      <vt:lpstr>introduction</vt:lpstr>
      <vt:lpstr>Statistical data</vt:lpstr>
      <vt:lpstr>quantitative Data Analysis</vt:lpstr>
      <vt:lpstr>5 methods of statistics for quantitative data</vt:lpstr>
      <vt:lpstr>Mean</vt:lpstr>
      <vt:lpstr>Standard deviation </vt:lpstr>
      <vt:lpstr>REGRESSION</vt:lpstr>
      <vt:lpstr>Hypothesis Testing</vt:lpstr>
      <vt:lpstr>Sample size determination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Application of Statistical Methods</dc:title>
  <dc:creator>Cameron Rees</dc:creator>
  <cp:lastModifiedBy>Cameron Rees</cp:lastModifiedBy>
  <cp:revision>1</cp:revision>
  <dcterms:created xsi:type="dcterms:W3CDTF">2022-01-18T08:13:13Z</dcterms:created>
  <dcterms:modified xsi:type="dcterms:W3CDTF">2022-01-18T20:30:49Z</dcterms:modified>
</cp:coreProperties>
</file>