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7" r:id="rId2"/>
    <p:sldId id="258" r:id="rId3"/>
    <p:sldId id="261" r:id="rId4"/>
    <p:sldId id="263" r:id="rId5"/>
    <p:sldId id="262"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BFF26F-2003-04C0-F1DE-B72B89F43D53}" v="132" dt="2022-10-20T18:52:22.681"/>
    <p1510:client id="{1E92E9C9-D7D8-CBE3-475F-08E4C3F89F2B}" v="70" dt="2022-10-18T11:56:30.131"/>
    <p1510:client id="{3D32E401-C9CE-5480-4A1B-8BCC0FC912DB}" v="848" dt="2022-10-19T18:18:39.441"/>
    <p1510:client id="{5B257A71-BCE7-4787-B1AD-F3ADA2FF443E}" v="20" dt="2022-10-13T13:40:25.249"/>
    <p1510:client id="{74D11717-407F-D6BE-1BDB-BBD03A339676}" v="1225" dt="2022-10-16T18:32:45.660"/>
    <p1510:client id="{EE06B650-4A26-8CDE-C69A-969A8D4130E0}" v="605" dt="2022-10-20T17:28:38.8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beh Manneh (2026514)" userId="S::2026514@student.uwtsd.ac.uk::730f4c91-1d59-4552-9e07-9f3d7483901a" providerId="AD" clId="Web-{74D11717-407F-D6BE-1BDB-BBD03A339676}"/>
    <pc:docChg chg="addSld delSld modSld">
      <pc:chgData name="Rebbeh Manneh (2026514)" userId="S::2026514@student.uwtsd.ac.uk::730f4c91-1d59-4552-9e07-9f3d7483901a" providerId="AD" clId="Web-{74D11717-407F-D6BE-1BDB-BBD03A339676}" dt="2022-10-16T18:32:45.660" v="760"/>
      <pc:docMkLst>
        <pc:docMk/>
      </pc:docMkLst>
      <pc:sldChg chg="addSp delSp modSp new mod setBg">
        <pc:chgData name="Rebbeh Manneh (2026514)" userId="S::2026514@student.uwtsd.ac.uk::730f4c91-1d59-4552-9e07-9f3d7483901a" providerId="AD" clId="Web-{74D11717-407F-D6BE-1BDB-BBD03A339676}" dt="2022-10-16T18:31:15.356" v="751" actId="20577"/>
        <pc:sldMkLst>
          <pc:docMk/>
          <pc:sldMk cId="2893350640" sldId="258"/>
        </pc:sldMkLst>
        <pc:spChg chg="add mod">
          <ac:chgData name="Rebbeh Manneh (2026514)" userId="S::2026514@student.uwtsd.ac.uk::730f4c91-1d59-4552-9e07-9f3d7483901a" providerId="AD" clId="Web-{74D11717-407F-D6BE-1BDB-BBD03A339676}" dt="2022-10-16T15:48:59.261" v="126" actId="1076"/>
          <ac:spMkLst>
            <pc:docMk/>
            <pc:sldMk cId="2893350640" sldId="258"/>
            <ac:spMk id="3" creationId="{0EE4F2FA-D8D0-7CAE-E6EC-84EB17F0F2DD}"/>
          </ac:spMkLst>
        </pc:spChg>
        <pc:spChg chg="add mod">
          <ac:chgData name="Rebbeh Manneh (2026514)" userId="S::2026514@student.uwtsd.ac.uk::730f4c91-1d59-4552-9e07-9f3d7483901a" providerId="AD" clId="Web-{74D11717-407F-D6BE-1BDB-BBD03A339676}" dt="2022-10-16T17:07:44.855" v="340" actId="20577"/>
          <ac:spMkLst>
            <pc:docMk/>
            <pc:sldMk cId="2893350640" sldId="258"/>
            <ac:spMk id="4" creationId="{7FEEF042-A0F2-2C6E-8BCF-0CEDD4E95E99}"/>
          </ac:spMkLst>
        </pc:spChg>
        <pc:spChg chg="add mod">
          <ac:chgData name="Rebbeh Manneh (2026514)" userId="S::2026514@student.uwtsd.ac.uk::730f4c91-1d59-4552-9e07-9f3d7483901a" providerId="AD" clId="Web-{74D11717-407F-D6BE-1BDB-BBD03A339676}" dt="2022-10-16T17:25:46.740" v="451" actId="1076"/>
          <ac:spMkLst>
            <pc:docMk/>
            <pc:sldMk cId="2893350640" sldId="258"/>
            <ac:spMk id="5" creationId="{28311E3E-6ED7-0196-924C-600B23A169F8}"/>
          </ac:spMkLst>
        </pc:spChg>
        <pc:spChg chg="add del mod">
          <ac:chgData name="Rebbeh Manneh (2026514)" userId="S::2026514@student.uwtsd.ac.uk::730f4c91-1d59-4552-9e07-9f3d7483901a" providerId="AD" clId="Web-{74D11717-407F-D6BE-1BDB-BBD03A339676}" dt="2022-10-16T15:26:18.807" v="28"/>
          <ac:spMkLst>
            <pc:docMk/>
            <pc:sldMk cId="2893350640" sldId="258"/>
            <ac:spMk id="5" creationId="{D7822109-56D7-4639-6A21-F2158A1F82EB}"/>
          </ac:spMkLst>
        </pc:spChg>
        <pc:spChg chg="add del mod">
          <ac:chgData name="Rebbeh Manneh (2026514)" userId="S::2026514@student.uwtsd.ac.uk::730f4c91-1d59-4552-9e07-9f3d7483901a" providerId="AD" clId="Web-{74D11717-407F-D6BE-1BDB-BBD03A339676}" dt="2022-10-16T15:34:50.466" v="66"/>
          <ac:spMkLst>
            <pc:docMk/>
            <pc:sldMk cId="2893350640" sldId="258"/>
            <ac:spMk id="6" creationId="{1F37420A-1099-64DC-C94F-C7ED9AEA0456}"/>
          </ac:spMkLst>
        </pc:spChg>
        <pc:spChg chg="add mod">
          <ac:chgData name="Rebbeh Manneh (2026514)" userId="S::2026514@student.uwtsd.ac.uk::730f4c91-1d59-4552-9e07-9f3d7483901a" providerId="AD" clId="Web-{74D11717-407F-D6BE-1BDB-BBD03A339676}" dt="2022-10-16T17:55:38.188" v="554" actId="1076"/>
          <ac:spMkLst>
            <pc:docMk/>
            <pc:sldMk cId="2893350640" sldId="258"/>
            <ac:spMk id="6" creationId="{340D9CFF-AA94-C40B-8542-A90E2EE23CAA}"/>
          </ac:spMkLst>
        </pc:spChg>
        <pc:spChg chg="add mod">
          <ac:chgData name="Rebbeh Manneh (2026514)" userId="S::2026514@student.uwtsd.ac.uk::730f4c91-1d59-4552-9e07-9f3d7483901a" providerId="AD" clId="Web-{74D11717-407F-D6BE-1BDB-BBD03A339676}" dt="2022-10-16T18:12:56.235" v="604" actId="20577"/>
          <ac:spMkLst>
            <pc:docMk/>
            <pc:sldMk cId="2893350640" sldId="258"/>
            <ac:spMk id="7" creationId="{1A9DD91E-FF28-985C-E055-E7CA87E7173B}"/>
          </ac:spMkLst>
        </pc:spChg>
        <pc:spChg chg="add del mod">
          <ac:chgData name="Rebbeh Manneh (2026514)" userId="S::2026514@student.uwtsd.ac.uk::730f4c91-1d59-4552-9e07-9f3d7483901a" providerId="AD" clId="Web-{74D11717-407F-D6BE-1BDB-BBD03A339676}" dt="2022-10-16T15:33:37.386" v="60"/>
          <ac:spMkLst>
            <pc:docMk/>
            <pc:sldMk cId="2893350640" sldId="258"/>
            <ac:spMk id="7" creationId="{A57DAFE7-017E-3035-6D43-EA7E528FAEE2}"/>
          </ac:spMkLst>
        </pc:spChg>
        <pc:spChg chg="add del">
          <ac:chgData name="Rebbeh Manneh (2026514)" userId="S::2026514@student.uwtsd.ac.uk::730f4c91-1d59-4552-9e07-9f3d7483901a" providerId="AD" clId="Web-{74D11717-407F-D6BE-1BDB-BBD03A339676}" dt="2022-10-16T15:24:48.726" v="24"/>
          <ac:spMkLst>
            <pc:docMk/>
            <pc:sldMk cId="2893350640" sldId="258"/>
            <ac:spMk id="8" creationId="{2B566528-1B12-4246-9431-5C2D7D081168}"/>
          </ac:spMkLst>
        </pc:spChg>
        <pc:spChg chg="add mod">
          <ac:chgData name="Rebbeh Manneh (2026514)" userId="S::2026514@student.uwtsd.ac.uk::730f4c91-1d59-4552-9e07-9f3d7483901a" providerId="AD" clId="Web-{74D11717-407F-D6BE-1BDB-BBD03A339676}" dt="2022-10-16T18:31:15.356" v="751" actId="20577"/>
          <ac:spMkLst>
            <pc:docMk/>
            <pc:sldMk cId="2893350640" sldId="258"/>
            <ac:spMk id="8" creationId="{A4462E93-D23E-3CEE-9B98-90650B5463CF}"/>
          </ac:spMkLst>
        </pc:spChg>
        <pc:spChg chg="add">
          <ac:chgData name="Rebbeh Manneh (2026514)" userId="S::2026514@student.uwtsd.ac.uk::730f4c91-1d59-4552-9e07-9f3d7483901a" providerId="AD" clId="Web-{74D11717-407F-D6BE-1BDB-BBD03A339676}" dt="2022-10-16T15:24:48.742" v="25"/>
          <ac:spMkLst>
            <pc:docMk/>
            <pc:sldMk cId="2893350640" sldId="258"/>
            <ac:spMk id="12" creationId="{0007FE00-9498-4706-B255-6437B0252C02}"/>
          </ac:spMkLst>
        </pc:spChg>
        <pc:spChg chg="add del mod">
          <ac:chgData name="Rebbeh Manneh (2026514)" userId="S::2026514@student.uwtsd.ac.uk::730f4c91-1d59-4552-9e07-9f3d7483901a" providerId="AD" clId="Web-{74D11717-407F-D6BE-1BDB-BBD03A339676}" dt="2022-10-16T15:34:29.341" v="65"/>
          <ac:spMkLst>
            <pc:docMk/>
            <pc:sldMk cId="2893350640" sldId="258"/>
            <ac:spMk id="13" creationId="{BE8B5244-2E85-2B90-4363-5376A8F35D6B}"/>
          </ac:spMkLst>
        </pc:spChg>
        <pc:spChg chg="add mod">
          <ac:chgData name="Rebbeh Manneh (2026514)" userId="S::2026514@student.uwtsd.ac.uk::730f4c91-1d59-4552-9e07-9f3d7483901a" providerId="AD" clId="Web-{74D11717-407F-D6BE-1BDB-BBD03A339676}" dt="2022-10-16T17:25:54.007" v="452" actId="1076"/>
          <ac:spMkLst>
            <pc:docMk/>
            <pc:sldMk cId="2893350640" sldId="258"/>
            <ac:spMk id="17" creationId="{4E86BC06-DA9B-5876-1447-4917CA3DAAAF}"/>
          </ac:spMkLst>
        </pc:spChg>
        <pc:spChg chg="add">
          <ac:chgData name="Rebbeh Manneh (2026514)" userId="S::2026514@student.uwtsd.ac.uk::730f4c91-1d59-4552-9e07-9f3d7483901a" providerId="AD" clId="Web-{74D11717-407F-D6BE-1BDB-BBD03A339676}" dt="2022-10-16T15:24:48.742" v="25"/>
          <ac:spMkLst>
            <pc:docMk/>
            <pc:sldMk cId="2893350640" sldId="258"/>
            <ac:spMk id="18" creationId="{2EB492CD-616E-47F8-933B-5E2D952A0593}"/>
          </ac:spMkLst>
        </pc:spChg>
        <pc:spChg chg="add">
          <ac:chgData name="Rebbeh Manneh (2026514)" userId="S::2026514@student.uwtsd.ac.uk::730f4c91-1d59-4552-9e07-9f3d7483901a" providerId="AD" clId="Web-{74D11717-407F-D6BE-1BDB-BBD03A339676}" dt="2022-10-16T15:24:48.742" v="25"/>
          <ac:spMkLst>
            <pc:docMk/>
            <pc:sldMk cId="2893350640" sldId="258"/>
            <ac:spMk id="19" creationId="{59383CF9-23B5-4335-9B21-1791C4CF1C75}"/>
          </ac:spMkLst>
        </pc:spChg>
        <pc:spChg chg="add mod">
          <ac:chgData name="Rebbeh Manneh (2026514)" userId="S::2026514@student.uwtsd.ac.uk::730f4c91-1d59-4552-9e07-9f3d7483901a" providerId="AD" clId="Web-{74D11717-407F-D6BE-1BDB-BBD03A339676}" dt="2022-10-16T15:49:24.184" v="127" actId="20577"/>
          <ac:spMkLst>
            <pc:docMk/>
            <pc:sldMk cId="2893350640" sldId="258"/>
            <ac:spMk id="20" creationId="{43394C21-381B-1DAE-3911-83B1FCFBCF05}"/>
          </ac:spMkLst>
        </pc:spChg>
        <pc:spChg chg="add mod">
          <ac:chgData name="Rebbeh Manneh (2026514)" userId="S::2026514@student.uwtsd.ac.uk::730f4c91-1d59-4552-9e07-9f3d7483901a" providerId="AD" clId="Web-{74D11717-407F-D6BE-1BDB-BBD03A339676}" dt="2022-10-16T17:26:21.618" v="453" actId="1076"/>
          <ac:spMkLst>
            <pc:docMk/>
            <pc:sldMk cId="2893350640" sldId="258"/>
            <ac:spMk id="21" creationId="{4AD0F3A0-30DE-C4AC-DCFC-E75244A77E32}"/>
          </ac:spMkLst>
        </pc:spChg>
        <pc:spChg chg="add mod">
          <ac:chgData name="Rebbeh Manneh (2026514)" userId="S::2026514@student.uwtsd.ac.uk::730f4c91-1d59-4552-9e07-9f3d7483901a" providerId="AD" clId="Web-{74D11717-407F-D6BE-1BDB-BBD03A339676}" dt="2022-10-16T17:01:51.328" v="322" actId="1076"/>
          <ac:spMkLst>
            <pc:docMk/>
            <pc:sldMk cId="2893350640" sldId="258"/>
            <ac:spMk id="23" creationId="{F9C79AAE-A4DA-5ABD-A28C-351CD67787AF}"/>
          </ac:spMkLst>
        </pc:spChg>
        <pc:spChg chg="add mod">
          <ac:chgData name="Rebbeh Manneh (2026514)" userId="S::2026514@student.uwtsd.ac.uk::730f4c91-1d59-4552-9e07-9f3d7483901a" providerId="AD" clId="Web-{74D11717-407F-D6BE-1BDB-BBD03A339676}" dt="2022-10-16T17:53:41.789" v="538" actId="1076"/>
          <ac:spMkLst>
            <pc:docMk/>
            <pc:sldMk cId="2893350640" sldId="258"/>
            <ac:spMk id="25" creationId="{7138E478-F1A8-9B31-9B4F-C28ACF6CB80D}"/>
          </ac:spMkLst>
        </pc:spChg>
        <pc:grpChg chg="add del">
          <ac:chgData name="Rebbeh Manneh (2026514)" userId="S::2026514@student.uwtsd.ac.uk::730f4c91-1d59-4552-9e07-9f3d7483901a" providerId="AD" clId="Web-{74D11717-407F-D6BE-1BDB-BBD03A339676}" dt="2022-10-16T15:24:48.726" v="24"/>
          <ac:grpSpMkLst>
            <pc:docMk/>
            <pc:sldMk cId="2893350640" sldId="258"/>
            <ac:grpSpMk id="10" creationId="{828A5161-06F1-46CF-8AD7-844680A59E13}"/>
          </ac:grpSpMkLst>
        </pc:grpChg>
        <pc:grpChg chg="add del">
          <ac:chgData name="Rebbeh Manneh (2026514)" userId="S::2026514@student.uwtsd.ac.uk::730f4c91-1d59-4552-9e07-9f3d7483901a" providerId="AD" clId="Web-{74D11717-407F-D6BE-1BDB-BBD03A339676}" dt="2022-10-16T15:24:48.726" v="24"/>
          <ac:grpSpMkLst>
            <pc:docMk/>
            <pc:sldMk cId="2893350640" sldId="258"/>
            <ac:grpSpMk id="14" creationId="{5995D10D-E9C9-47DB-AE7E-801FEF38F5C9}"/>
          </ac:grpSpMkLst>
        </pc:grpChg>
        <pc:picChg chg="add del mod">
          <ac:chgData name="Rebbeh Manneh (2026514)" userId="S::2026514@student.uwtsd.ac.uk::730f4c91-1d59-4552-9e07-9f3d7483901a" providerId="AD" clId="Web-{74D11717-407F-D6BE-1BDB-BBD03A339676}" dt="2022-10-16T14:58:44.380" v="7"/>
          <ac:picMkLst>
            <pc:docMk/>
            <pc:sldMk cId="2893350640" sldId="258"/>
            <ac:picMk id="2" creationId="{0FED8473-F777-8836-D831-0B0AEB85A1FE}"/>
          </ac:picMkLst>
        </pc:picChg>
        <pc:picChg chg="add mod ord">
          <ac:chgData name="Rebbeh Manneh (2026514)" userId="S::2026514@student.uwtsd.ac.uk::730f4c91-1d59-4552-9e07-9f3d7483901a" providerId="AD" clId="Web-{74D11717-407F-D6BE-1BDB-BBD03A339676}" dt="2022-10-16T17:57:05.351" v="555" actId="14100"/>
          <ac:picMkLst>
            <pc:docMk/>
            <pc:sldMk cId="2893350640" sldId="258"/>
            <ac:picMk id="2" creationId="{3BE37D1E-1846-2790-B69A-B34187FC2105}"/>
          </ac:picMkLst>
        </pc:picChg>
        <pc:picChg chg="add del mod">
          <ac:chgData name="Rebbeh Manneh (2026514)" userId="S::2026514@student.uwtsd.ac.uk::730f4c91-1d59-4552-9e07-9f3d7483901a" providerId="AD" clId="Web-{74D11717-407F-D6BE-1BDB-BBD03A339676}" dt="2022-10-16T14:58:40.739" v="6"/>
          <ac:picMkLst>
            <pc:docMk/>
            <pc:sldMk cId="2893350640" sldId="258"/>
            <ac:picMk id="3" creationId="{859703DE-AB02-B9EB-1812-EC4435D69350}"/>
          </ac:picMkLst>
        </pc:picChg>
        <pc:picChg chg="add del mod">
          <ac:chgData name="Rebbeh Manneh (2026514)" userId="S::2026514@student.uwtsd.ac.uk::730f4c91-1d59-4552-9e07-9f3d7483901a" providerId="AD" clId="Web-{74D11717-407F-D6BE-1BDB-BBD03A339676}" dt="2022-10-16T15:23:26.161" v="16"/>
          <ac:picMkLst>
            <pc:docMk/>
            <pc:sldMk cId="2893350640" sldId="258"/>
            <ac:picMk id="4" creationId="{F2D66A77-58D3-96AE-1050-FFE0AD23CC2E}"/>
          </ac:picMkLst>
        </pc:picChg>
        <pc:picChg chg="add del mod">
          <ac:chgData name="Rebbeh Manneh (2026514)" userId="S::2026514@student.uwtsd.ac.uk::730f4c91-1d59-4552-9e07-9f3d7483901a" providerId="AD" clId="Web-{74D11717-407F-D6BE-1BDB-BBD03A339676}" dt="2022-10-16T15:03:14.724" v="15"/>
          <ac:picMkLst>
            <pc:docMk/>
            <pc:sldMk cId="2893350640" sldId="258"/>
            <ac:picMk id="5" creationId="{C244F28C-CC7E-1553-FA3F-FF3DE8C31AE8}"/>
          </ac:picMkLst>
        </pc:picChg>
        <pc:picChg chg="add mod">
          <ac:chgData name="Rebbeh Manneh (2026514)" userId="S::2026514@student.uwtsd.ac.uk::730f4c91-1d59-4552-9e07-9f3d7483901a" providerId="AD" clId="Web-{74D11717-407F-D6BE-1BDB-BBD03A339676}" dt="2022-10-16T15:37:04.221" v="77" actId="1076"/>
          <ac:picMkLst>
            <pc:docMk/>
            <pc:sldMk cId="2893350640" sldId="258"/>
            <ac:picMk id="9" creationId="{203F06A9-1116-7E64-4C85-76F0BE0D2B22}"/>
          </ac:picMkLst>
        </pc:picChg>
        <pc:picChg chg="add mod">
          <ac:chgData name="Rebbeh Manneh (2026514)" userId="S::2026514@student.uwtsd.ac.uk::730f4c91-1d59-4552-9e07-9f3d7483901a" providerId="AD" clId="Web-{74D11717-407F-D6BE-1BDB-BBD03A339676}" dt="2022-10-16T17:26:32.728" v="456" actId="14100"/>
          <ac:picMkLst>
            <pc:docMk/>
            <pc:sldMk cId="2893350640" sldId="258"/>
            <ac:picMk id="22" creationId="{165AFA9C-A9DD-40BB-6493-0BD9F3F08C8B}"/>
          </ac:picMkLst>
        </pc:picChg>
        <pc:picChg chg="add mod">
          <ac:chgData name="Rebbeh Manneh (2026514)" userId="S::2026514@student.uwtsd.ac.uk::730f4c91-1d59-4552-9e07-9f3d7483901a" providerId="AD" clId="Web-{74D11717-407F-D6BE-1BDB-BBD03A339676}" dt="2022-10-16T17:01:59.766" v="323" actId="1076"/>
          <ac:picMkLst>
            <pc:docMk/>
            <pc:sldMk cId="2893350640" sldId="258"/>
            <ac:picMk id="24" creationId="{6D8E4F01-57C2-B09A-2CA9-24BD8ECEA072}"/>
          </ac:picMkLst>
        </pc:picChg>
        <pc:picChg chg="add mod">
          <ac:chgData name="Rebbeh Manneh (2026514)" userId="S::2026514@student.uwtsd.ac.uk::730f4c91-1d59-4552-9e07-9f3d7483901a" providerId="AD" clId="Web-{74D11717-407F-D6BE-1BDB-BBD03A339676}" dt="2022-10-16T17:55:26.015" v="553" actId="14100"/>
          <ac:picMkLst>
            <pc:docMk/>
            <pc:sldMk cId="2893350640" sldId="258"/>
            <ac:picMk id="26" creationId="{B37B227E-65E1-8D17-E6F1-BA6BEDA3D1A1}"/>
          </ac:picMkLst>
        </pc:picChg>
      </pc:sldChg>
      <pc:sldChg chg="addSp modSp new del">
        <pc:chgData name="Rebbeh Manneh (2026514)" userId="S::2026514@student.uwtsd.ac.uk::730f4c91-1d59-4552-9e07-9f3d7483901a" providerId="AD" clId="Web-{74D11717-407F-D6BE-1BDB-BBD03A339676}" dt="2022-10-16T16:31:43.405" v="253"/>
        <pc:sldMkLst>
          <pc:docMk/>
          <pc:sldMk cId="2212326389" sldId="259"/>
        </pc:sldMkLst>
        <pc:spChg chg="add mod">
          <ac:chgData name="Rebbeh Manneh (2026514)" userId="S::2026514@student.uwtsd.ac.uk::730f4c91-1d59-4552-9e07-9f3d7483901a" providerId="AD" clId="Web-{74D11717-407F-D6BE-1BDB-BBD03A339676}" dt="2022-10-16T16:15:57.045" v="166" actId="14100"/>
          <ac:spMkLst>
            <pc:docMk/>
            <pc:sldMk cId="2212326389" sldId="259"/>
            <ac:spMk id="2" creationId="{B56E7DC6-D29F-89A6-C542-DA16031EA415}"/>
          </ac:spMkLst>
        </pc:spChg>
        <pc:spChg chg="add mod">
          <ac:chgData name="Rebbeh Manneh (2026514)" userId="S::2026514@student.uwtsd.ac.uk::730f4c91-1d59-4552-9e07-9f3d7483901a" providerId="AD" clId="Web-{74D11717-407F-D6BE-1BDB-BBD03A339676}" dt="2022-10-16T16:18:34.588" v="188" actId="14100"/>
          <ac:spMkLst>
            <pc:docMk/>
            <pc:sldMk cId="2212326389" sldId="259"/>
            <ac:spMk id="3" creationId="{37FE8393-6384-2140-4E85-A1218C584A29}"/>
          </ac:spMkLst>
        </pc:spChg>
        <pc:spChg chg="add mod">
          <ac:chgData name="Rebbeh Manneh (2026514)" userId="S::2026514@student.uwtsd.ac.uk::730f4c91-1d59-4552-9e07-9f3d7483901a" providerId="AD" clId="Web-{74D11717-407F-D6BE-1BDB-BBD03A339676}" dt="2022-10-16T16:21:03.664" v="191" actId="14100"/>
          <ac:spMkLst>
            <pc:docMk/>
            <pc:sldMk cId="2212326389" sldId="259"/>
            <ac:spMk id="4" creationId="{BE34EB2D-6AA1-4105-B146-C9DD34DD26C7}"/>
          </ac:spMkLst>
        </pc:spChg>
      </pc:sldChg>
      <pc:sldChg chg="addSp modSp new">
        <pc:chgData name="Rebbeh Manneh (2026514)" userId="S::2026514@student.uwtsd.ac.uk::730f4c91-1d59-4552-9e07-9f3d7483901a" providerId="AD" clId="Web-{74D11717-407F-D6BE-1BDB-BBD03A339676}" dt="2022-10-16T18:32:03.828" v="758" actId="20577"/>
        <pc:sldMkLst>
          <pc:docMk/>
          <pc:sldMk cId="3571133067" sldId="260"/>
        </pc:sldMkLst>
        <pc:spChg chg="add mod">
          <ac:chgData name="Rebbeh Manneh (2026514)" userId="S::2026514@student.uwtsd.ac.uk::730f4c91-1d59-4552-9e07-9f3d7483901a" providerId="AD" clId="Web-{74D11717-407F-D6BE-1BDB-BBD03A339676}" dt="2022-10-16T18:17:11.867" v="648" actId="20577"/>
          <ac:spMkLst>
            <pc:docMk/>
            <pc:sldMk cId="3571133067" sldId="260"/>
            <ac:spMk id="2" creationId="{EA2637F4-2CBE-3C88-1673-537CCD7A14A0}"/>
          </ac:spMkLst>
        </pc:spChg>
        <pc:spChg chg="add mod">
          <ac:chgData name="Rebbeh Manneh (2026514)" userId="S::2026514@student.uwtsd.ac.uk::730f4c91-1d59-4552-9e07-9f3d7483901a" providerId="AD" clId="Web-{74D11717-407F-D6BE-1BDB-BBD03A339676}" dt="2022-10-16T18:24:47.045" v="703" actId="20577"/>
          <ac:spMkLst>
            <pc:docMk/>
            <pc:sldMk cId="3571133067" sldId="260"/>
            <ac:spMk id="3" creationId="{39F4079B-604F-CA74-681E-356E8D30B8DA}"/>
          </ac:spMkLst>
        </pc:spChg>
        <pc:spChg chg="add mod">
          <ac:chgData name="Rebbeh Manneh (2026514)" userId="S::2026514@student.uwtsd.ac.uk::730f4c91-1d59-4552-9e07-9f3d7483901a" providerId="AD" clId="Web-{74D11717-407F-D6BE-1BDB-BBD03A339676}" dt="2022-10-16T18:32:03.828" v="758" actId="20577"/>
          <ac:spMkLst>
            <pc:docMk/>
            <pc:sldMk cId="3571133067" sldId="260"/>
            <ac:spMk id="4" creationId="{E3604053-19A0-3B55-D58D-06ACAE6DE826}"/>
          </ac:spMkLst>
        </pc:spChg>
      </pc:sldChg>
      <pc:sldChg chg="new del">
        <pc:chgData name="Rebbeh Manneh (2026514)" userId="S::2026514@student.uwtsd.ac.uk::730f4c91-1d59-4552-9e07-9f3d7483901a" providerId="AD" clId="Web-{74D11717-407F-D6BE-1BDB-BBD03A339676}" dt="2022-10-16T18:32:45.660" v="760"/>
        <pc:sldMkLst>
          <pc:docMk/>
          <pc:sldMk cId="604189877" sldId="261"/>
        </pc:sldMkLst>
      </pc:sldChg>
    </pc:docChg>
  </pc:docChgLst>
  <pc:docChgLst>
    <pc:chgData name="Rebbeh Manneh (2026514)" userId="S::2026514@student.uwtsd.ac.uk::730f4c91-1d59-4552-9e07-9f3d7483901a" providerId="AD" clId="Web-{1E92E9C9-D7D8-CBE3-475F-08E4C3F89F2B}"/>
    <pc:docChg chg="addSld modSld">
      <pc:chgData name="Rebbeh Manneh (2026514)" userId="S::2026514@student.uwtsd.ac.uk::730f4c91-1d59-4552-9e07-9f3d7483901a" providerId="AD" clId="Web-{1E92E9C9-D7D8-CBE3-475F-08E4C3F89F2B}" dt="2022-10-18T11:56:30.131" v="54" actId="1076"/>
      <pc:docMkLst>
        <pc:docMk/>
      </pc:docMkLst>
      <pc:sldChg chg="delSp modSp">
        <pc:chgData name="Rebbeh Manneh (2026514)" userId="S::2026514@student.uwtsd.ac.uk::730f4c91-1d59-4552-9e07-9f3d7483901a" providerId="AD" clId="Web-{1E92E9C9-D7D8-CBE3-475F-08E4C3F89F2B}" dt="2022-10-18T11:56:30.131" v="54" actId="1076"/>
        <pc:sldMkLst>
          <pc:docMk/>
          <pc:sldMk cId="2893350640" sldId="258"/>
        </pc:sldMkLst>
        <pc:spChg chg="mod">
          <ac:chgData name="Rebbeh Manneh (2026514)" userId="S::2026514@student.uwtsd.ac.uk::730f4c91-1d59-4552-9e07-9f3d7483901a" providerId="AD" clId="Web-{1E92E9C9-D7D8-CBE3-475F-08E4C3F89F2B}" dt="2022-10-18T11:52:55.502" v="29" actId="20577"/>
          <ac:spMkLst>
            <pc:docMk/>
            <pc:sldMk cId="2893350640" sldId="258"/>
            <ac:spMk id="3" creationId="{0EE4F2FA-D8D0-7CAE-E6EC-84EB17F0F2DD}"/>
          </ac:spMkLst>
        </pc:spChg>
        <pc:spChg chg="mod">
          <ac:chgData name="Rebbeh Manneh (2026514)" userId="S::2026514@student.uwtsd.ac.uk::730f4c91-1d59-4552-9e07-9f3d7483901a" providerId="AD" clId="Web-{1E92E9C9-D7D8-CBE3-475F-08E4C3F89F2B}" dt="2022-10-18T11:56:09.522" v="52" actId="20577"/>
          <ac:spMkLst>
            <pc:docMk/>
            <pc:sldMk cId="2893350640" sldId="258"/>
            <ac:spMk id="4" creationId="{7FEEF042-A0F2-2C6E-8BCF-0CEDD4E95E99}"/>
          </ac:spMkLst>
        </pc:spChg>
        <pc:spChg chg="mod">
          <ac:chgData name="Rebbeh Manneh (2026514)" userId="S::2026514@student.uwtsd.ac.uk::730f4c91-1d59-4552-9e07-9f3d7483901a" providerId="AD" clId="Web-{1E92E9C9-D7D8-CBE3-475F-08E4C3F89F2B}" dt="2022-10-18T11:56:26.866" v="53" actId="1076"/>
          <ac:spMkLst>
            <pc:docMk/>
            <pc:sldMk cId="2893350640" sldId="258"/>
            <ac:spMk id="5" creationId="{28311E3E-6ED7-0196-924C-600B23A169F8}"/>
          </ac:spMkLst>
        </pc:spChg>
        <pc:spChg chg="mod">
          <ac:chgData name="Rebbeh Manneh (2026514)" userId="S::2026514@student.uwtsd.ac.uk::730f4c91-1d59-4552-9e07-9f3d7483901a" providerId="AD" clId="Web-{1E92E9C9-D7D8-CBE3-475F-08E4C3F89F2B}" dt="2022-10-18T11:55:13.239" v="44" actId="20577"/>
          <ac:spMkLst>
            <pc:docMk/>
            <pc:sldMk cId="2893350640" sldId="258"/>
            <ac:spMk id="6" creationId="{340D9CFF-AA94-C40B-8542-A90E2EE23CAA}"/>
          </ac:spMkLst>
        </pc:spChg>
        <pc:spChg chg="mod">
          <ac:chgData name="Rebbeh Manneh (2026514)" userId="S::2026514@student.uwtsd.ac.uk::730f4c91-1d59-4552-9e07-9f3d7483901a" providerId="AD" clId="Web-{1E92E9C9-D7D8-CBE3-475F-08E4C3F89F2B}" dt="2022-10-18T11:55:33.896" v="48" actId="14100"/>
          <ac:spMkLst>
            <pc:docMk/>
            <pc:sldMk cId="2893350640" sldId="258"/>
            <ac:spMk id="7" creationId="{1A9DD91E-FF28-985C-E055-E7CA87E7173B}"/>
          </ac:spMkLst>
        </pc:spChg>
        <pc:spChg chg="mod">
          <ac:chgData name="Rebbeh Manneh (2026514)" userId="S::2026514@student.uwtsd.ac.uk::730f4c91-1d59-4552-9e07-9f3d7483901a" providerId="AD" clId="Web-{1E92E9C9-D7D8-CBE3-475F-08E4C3F89F2B}" dt="2022-10-18T11:54:03.831" v="36" actId="20577"/>
          <ac:spMkLst>
            <pc:docMk/>
            <pc:sldMk cId="2893350640" sldId="258"/>
            <ac:spMk id="8" creationId="{A4462E93-D23E-3CEE-9B98-90650B5463CF}"/>
          </ac:spMkLst>
        </pc:spChg>
        <pc:spChg chg="mod">
          <ac:chgData name="Rebbeh Manneh (2026514)" userId="S::2026514@student.uwtsd.ac.uk::730f4c91-1d59-4552-9e07-9f3d7483901a" providerId="AD" clId="Web-{1E92E9C9-D7D8-CBE3-475F-08E4C3F89F2B}" dt="2022-10-18T11:51:40.281" v="17" actId="20577"/>
          <ac:spMkLst>
            <pc:docMk/>
            <pc:sldMk cId="2893350640" sldId="258"/>
            <ac:spMk id="17" creationId="{4E86BC06-DA9B-5876-1447-4917CA3DAAAF}"/>
          </ac:spMkLst>
        </pc:spChg>
        <pc:spChg chg="del">
          <ac:chgData name="Rebbeh Manneh (2026514)" userId="S::2026514@student.uwtsd.ac.uk::730f4c91-1d59-4552-9e07-9f3d7483901a" providerId="AD" clId="Web-{1E92E9C9-D7D8-CBE3-475F-08E4C3F89F2B}" dt="2022-10-18T11:50:45.155" v="6"/>
          <ac:spMkLst>
            <pc:docMk/>
            <pc:sldMk cId="2893350640" sldId="258"/>
            <ac:spMk id="21" creationId="{4AD0F3A0-30DE-C4AC-DCFC-E75244A77E32}"/>
          </ac:spMkLst>
        </pc:spChg>
        <pc:picChg chg="del">
          <ac:chgData name="Rebbeh Manneh (2026514)" userId="S::2026514@student.uwtsd.ac.uk::730f4c91-1d59-4552-9e07-9f3d7483901a" providerId="AD" clId="Web-{1E92E9C9-D7D8-CBE3-475F-08E4C3F89F2B}" dt="2022-10-18T11:52:18.251" v="24"/>
          <ac:picMkLst>
            <pc:docMk/>
            <pc:sldMk cId="2893350640" sldId="258"/>
            <ac:picMk id="2" creationId="{3BE37D1E-1846-2790-B69A-B34187FC2105}"/>
          </ac:picMkLst>
        </pc:picChg>
        <pc:picChg chg="del">
          <ac:chgData name="Rebbeh Manneh (2026514)" userId="S::2026514@student.uwtsd.ac.uk::730f4c91-1d59-4552-9e07-9f3d7483901a" providerId="AD" clId="Web-{1E92E9C9-D7D8-CBE3-475F-08E4C3F89F2B}" dt="2022-10-18T11:50:42.280" v="5"/>
          <ac:picMkLst>
            <pc:docMk/>
            <pc:sldMk cId="2893350640" sldId="258"/>
            <ac:picMk id="22" creationId="{165AFA9C-A9DD-40BB-6493-0BD9F3F08C8B}"/>
          </ac:picMkLst>
        </pc:picChg>
        <pc:picChg chg="mod">
          <ac:chgData name="Rebbeh Manneh (2026514)" userId="S::2026514@student.uwtsd.ac.uk::730f4c91-1d59-4552-9e07-9f3d7483901a" providerId="AD" clId="Web-{1E92E9C9-D7D8-CBE3-475F-08E4C3F89F2B}" dt="2022-10-18T11:56:30.131" v="54" actId="1076"/>
          <ac:picMkLst>
            <pc:docMk/>
            <pc:sldMk cId="2893350640" sldId="258"/>
            <ac:picMk id="24" creationId="{6D8E4F01-57C2-B09A-2CA9-24BD8ECEA072}"/>
          </ac:picMkLst>
        </pc:picChg>
        <pc:picChg chg="mod">
          <ac:chgData name="Rebbeh Manneh (2026514)" userId="S::2026514@student.uwtsd.ac.uk::730f4c91-1d59-4552-9e07-9f3d7483901a" providerId="AD" clId="Web-{1E92E9C9-D7D8-CBE3-475F-08E4C3F89F2B}" dt="2022-10-18T11:55:19.005" v="45" actId="14100"/>
          <ac:picMkLst>
            <pc:docMk/>
            <pc:sldMk cId="2893350640" sldId="258"/>
            <ac:picMk id="26" creationId="{B37B227E-65E1-8D17-E6F1-BA6BEDA3D1A1}"/>
          </ac:picMkLst>
        </pc:picChg>
      </pc:sldChg>
      <pc:sldChg chg="addSp modSp new">
        <pc:chgData name="Rebbeh Manneh (2026514)" userId="S::2026514@student.uwtsd.ac.uk::730f4c91-1d59-4552-9e07-9f3d7483901a" providerId="AD" clId="Web-{1E92E9C9-D7D8-CBE3-475F-08E4C3F89F2B}" dt="2022-10-18T11:53:48.175" v="32" actId="1076"/>
        <pc:sldMkLst>
          <pc:docMk/>
          <pc:sldMk cId="1349101453" sldId="261"/>
        </pc:sldMkLst>
        <pc:spChg chg="add mod">
          <ac:chgData name="Rebbeh Manneh (2026514)" userId="S::2026514@student.uwtsd.ac.uk::730f4c91-1d59-4552-9e07-9f3d7483901a" providerId="AD" clId="Web-{1E92E9C9-D7D8-CBE3-475F-08E4C3F89F2B}" dt="2022-10-18T11:50:54.155" v="12" actId="20577"/>
          <ac:spMkLst>
            <pc:docMk/>
            <pc:sldMk cId="1349101453" sldId="261"/>
            <ac:spMk id="2" creationId="{33930535-F7C7-5851-202B-8352DA39C489}"/>
          </ac:spMkLst>
        </pc:spChg>
        <pc:spChg chg="add mod">
          <ac:chgData name="Rebbeh Manneh (2026514)" userId="S::2026514@student.uwtsd.ac.uk::730f4c91-1d59-4552-9e07-9f3d7483901a" providerId="AD" clId="Web-{1E92E9C9-D7D8-CBE3-475F-08E4C3F89F2B}" dt="2022-10-18T11:52:07.501" v="23" actId="14100"/>
          <ac:spMkLst>
            <pc:docMk/>
            <pc:sldMk cId="1349101453" sldId="261"/>
            <ac:spMk id="4" creationId="{F4606010-16A2-C924-5464-72D2F4B4E5A9}"/>
          </ac:spMkLst>
        </pc:spChg>
        <pc:spChg chg="add mod">
          <ac:chgData name="Rebbeh Manneh (2026514)" userId="S::2026514@student.uwtsd.ac.uk::730f4c91-1d59-4552-9e07-9f3d7483901a" providerId="AD" clId="Web-{1E92E9C9-D7D8-CBE3-475F-08E4C3F89F2B}" dt="2022-10-18T11:53:48.175" v="32" actId="1076"/>
          <ac:spMkLst>
            <pc:docMk/>
            <pc:sldMk cId="1349101453" sldId="261"/>
            <ac:spMk id="6" creationId="{52553D2E-8DDE-0D37-12B2-479FCB8A0C04}"/>
          </ac:spMkLst>
        </pc:spChg>
        <pc:picChg chg="add mod">
          <ac:chgData name="Rebbeh Manneh (2026514)" userId="S::2026514@student.uwtsd.ac.uk::730f4c91-1d59-4552-9e07-9f3d7483901a" providerId="AD" clId="Web-{1E92E9C9-D7D8-CBE3-475F-08E4C3F89F2B}" dt="2022-10-18T11:51:04.437" v="15" actId="1076"/>
          <ac:picMkLst>
            <pc:docMk/>
            <pc:sldMk cId="1349101453" sldId="261"/>
            <ac:picMk id="3" creationId="{A79C8F7A-77EE-275B-D96D-002922A5ABA9}"/>
          </ac:picMkLst>
        </pc:picChg>
        <pc:picChg chg="add mod">
          <ac:chgData name="Rebbeh Manneh (2026514)" userId="S::2026514@student.uwtsd.ac.uk::730f4c91-1d59-4552-9e07-9f3d7483901a" providerId="AD" clId="Web-{1E92E9C9-D7D8-CBE3-475F-08E4C3F89F2B}" dt="2022-10-18T11:52:37.736" v="28" actId="14100"/>
          <ac:picMkLst>
            <pc:docMk/>
            <pc:sldMk cId="1349101453" sldId="261"/>
            <ac:picMk id="5" creationId="{BFEC647D-D969-BC04-0C4C-613C8D52F3F1}"/>
          </ac:picMkLst>
        </pc:picChg>
      </pc:sldChg>
    </pc:docChg>
  </pc:docChgLst>
  <pc:docChgLst>
    <pc:chgData name="Rebbeh Manneh (2026514)" userId="S::2026514@student.uwtsd.ac.uk::730f4c91-1d59-4552-9e07-9f3d7483901a" providerId="AD" clId="Web-{12BFF26F-2003-04C0-F1DE-B72B89F43D53}"/>
    <pc:docChg chg="modSld">
      <pc:chgData name="Rebbeh Manneh (2026514)" userId="S::2026514@student.uwtsd.ac.uk::730f4c91-1d59-4552-9e07-9f3d7483901a" providerId="AD" clId="Web-{12BFF26F-2003-04C0-F1DE-B72B89F43D53}" dt="2022-10-20T18:52:22.681" v="113" actId="20577"/>
      <pc:docMkLst>
        <pc:docMk/>
      </pc:docMkLst>
      <pc:sldChg chg="modSp">
        <pc:chgData name="Rebbeh Manneh (2026514)" userId="S::2026514@student.uwtsd.ac.uk::730f4c91-1d59-4552-9e07-9f3d7483901a" providerId="AD" clId="Web-{12BFF26F-2003-04C0-F1DE-B72B89F43D53}" dt="2022-10-20T18:48:36.610" v="98" actId="20577"/>
        <pc:sldMkLst>
          <pc:docMk/>
          <pc:sldMk cId="2893350640" sldId="258"/>
        </pc:sldMkLst>
        <pc:spChg chg="mod">
          <ac:chgData name="Rebbeh Manneh (2026514)" userId="S::2026514@student.uwtsd.ac.uk::730f4c91-1d59-4552-9e07-9f3d7483901a" providerId="AD" clId="Web-{12BFF26F-2003-04C0-F1DE-B72B89F43D53}" dt="2022-10-20T18:48:36.610" v="98" actId="20577"/>
          <ac:spMkLst>
            <pc:docMk/>
            <pc:sldMk cId="2893350640" sldId="258"/>
            <ac:spMk id="5" creationId="{28311E3E-6ED7-0196-924C-600B23A169F8}"/>
          </ac:spMkLst>
        </pc:spChg>
        <pc:spChg chg="mod">
          <ac:chgData name="Rebbeh Manneh (2026514)" userId="S::2026514@student.uwtsd.ac.uk::730f4c91-1d59-4552-9e07-9f3d7483901a" providerId="AD" clId="Web-{12BFF26F-2003-04C0-F1DE-B72B89F43D53}" dt="2022-10-20T18:48:06.078" v="92" actId="1076"/>
          <ac:spMkLst>
            <pc:docMk/>
            <pc:sldMk cId="2893350640" sldId="258"/>
            <ac:spMk id="7" creationId="{1A9DD91E-FF28-985C-E055-E7CA87E7173B}"/>
          </ac:spMkLst>
        </pc:spChg>
        <pc:graphicFrameChg chg="mod modGraphic">
          <ac:chgData name="Rebbeh Manneh (2026514)" userId="S::2026514@student.uwtsd.ac.uk::730f4c91-1d59-4552-9e07-9f3d7483901a" providerId="AD" clId="Web-{12BFF26F-2003-04C0-F1DE-B72B89F43D53}" dt="2022-10-20T18:19:43.226" v="29" actId="20577"/>
          <ac:graphicFrameMkLst>
            <pc:docMk/>
            <pc:sldMk cId="2893350640" sldId="258"/>
            <ac:graphicFrameMk id="28" creationId="{6DBD445D-0622-D9AF-81FE-ED815E74B953}"/>
          </ac:graphicFrameMkLst>
        </pc:graphicFrameChg>
      </pc:sldChg>
      <pc:sldChg chg="modSp">
        <pc:chgData name="Rebbeh Manneh (2026514)" userId="S::2026514@student.uwtsd.ac.uk::730f4c91-1d59-4552-9e07-9f3d7483901a" providerId="AD" clId="Web-{12BFF26F-2003-04C0-F1DE-B72B89F43D53}" dt="2022-10-20T18:52:00.931" v="111" actId="20577"/>
        <pc:sldMkLst>
          <pc:docMk/>
          <pc:sldMk cId="1349101453" sldId="261"/>
        </pc:sldMkLst>
        <pc:spChg chg="mod">
          <ac:chgData name="Rebbeh Manneh (2026514)" userId="S::2026514@student.uwtsd.ac.uk::730f4c91-1d59-4552-9e07-9f3d7483901a" providerId="AD" clId="Web-{12BFF26F-2003-04C0-F1DE-B72B89F43D53}" dt="2022-10-20T18:52:00.931" v="111" actId="20577"/>
          <ac:spMkLst>
            <pc:docMk/>
            <pc:sldMk cId="1349101453" sldId="261"/>
            <ac:spMk id="7" creationId="{17ACC790-519D-46B6-384C-E1D67F845B9F}"/>
          </ac:spMkLst>
        </pc:spChg>
      </pc:sldChg>
      <pc:sldChg chg="addSp modSp">
        <pc:chgData name="Rebbeh Manneh (2026514)" userId="S::2026514@student.uwtsd.ac.uk::730f4c91-1d59-4552-9e07-9f3d7483901a" providerId="AD" clId="Web-{12BFF26F-2003-04C0-F1DE-B72B89F43D53}" dt="2022-10-20T18:45:55.291" v="76" actId="20577"/>
        <pc:sldMkLst>
          <pc:docMk/>
          <pc:sldMk cId="2944413213" sldId="262"/>
        </pc:sldMkLst>
        <pc:spChg chg="add mod">
          <ac:chgData name="Rebbeh Manneh (2026514)" userId="S::2026514@student.uwtsd.ac.uk::730f4c91-1d59-4552-9e07-9f3d7483901a" providerId="AD" clId="Web-{12BFF26F-2003-04C0-F1DE-B72B89F43D53}" dt="2022-10-20T18:45:55.291" v="76" actId="20577"/>
          <ac:spMkLst>
            <pc:docMk/>
            <pc:sldMk cId="2944413213" sldId="262"/>
            <ac:spMk id="9" creationId="{8DBF76A4-2D8B-FE8E-E5DB-F3594F1A0FCE}"/>
          </ac:spMkLst>
        </pc:spChg>
      </pc:sldChg>
      <pc:sldChg chg="modSp">
        <pc:chgData name="Rebbeh Manneh (2026514)" userId="S::2026514@student.uwtsd.ac.uk::730f4c91-1d59-4552-9e07-9f3d7483901a" providerId="AD" clId="Web-{12BFF26F-2003-04C0-F1DE-B72B89F43D53}" dt="2022-10-20T18:52:22.681" v="113" actId="20577"/>
        <pc:sldMkLst>
          <pc:docMk/>
          <pc:sldMk cId="2757169975" sldId="263"/>
        </pc:sldMkLst>
        <pc:spChg chg="mod">
          <ac:chgData name="Rebbeh Manneh (2026514)" userId="S::2026514@student.uwtsd.ac.uk::730f4c91-1d59-4552-9e07-9f3d7483901a" providerId="AD" clId="Web-{12BFF26F-2003-04C0-F1DE-B72B89F43D53}" dt="2022-10-20T18:52:22.681" v="113" actId="20577"/>
          <ac:spMkLst>
            <pc:docMk/>
            <pc:sldMk cId="2757169975" sldId="263"/>
            <ac:spMk id="5" creationId="{90FBE8B5-F23B-179C-8C9E-AACA9EE9A26F}"/>
          </ac:spMkLst>
        </pc:spChg>
      </pc:sldChg>
    </pc:docChg>
  </pc:docChgLst>
  <pc:docChgLst>
    <pc:chgData name="Rebbeh Manneh (2026514)" userId="S::2026514@student.uwtsd.ac.uk::730f4c91-1d59-4552-9e07-9f3d7483901a" providerId="AD" clId="Web-{3D32E401-C9CE-5480-4A1B-8BCC0FC912DB}"/>
    <pc:docChg chg="addSld delSld modSld sldOrd addMainMaster delMainMaster">
      <pc:chgData name="Rebbeh Manneh (2026514)" userId="S::2026514@student.uwtsd.ac.uk::730f4c91-1d59-4552-9e07-9f3d7483901a" providerId="AD" clId="Web-{3D32E401-C9CE-5480-4A1B-8BCC0FC912DB}" dt="2022-10-19T18:18:39.441" v="541"/>
      <pc:docMkLst>
        <pc:docMk/>
      </pc:docMkLst>
      <pc:sldChg chg="addSp delSp modSp mod setBg modClrScheme chgLayout">
        <pc:chgData name="Rebbeh Manneh (2026514)" userId="S::2026514@student.uwtsd.ac.uk::730f4c91-1d59-4552-9e07-9f3d7483901a" providerId="AD" clId="Web-{3D32E401-C9CE-5480-4A1B-8BCC0FC912DB}" dt="2022-10-19T18:16:50.515" v="540"/>
        <pc:sldMkLst>
          <pc:docMk/>
          <pc:sldMk cId="1136670927" sldId="257"/>
        </pc:sldMkLst>
        <pc:spChg chg="del mod">
          <ac:chgData name="Rebbeh Manneh (2026514)" userId="S::2026514@student.uwtsd.ac.uk::730f4c91-1d59-4552-9e07-9f3d7483901a" providerId="AD" clId="Web-{3D32E401-C9CE-5480-4A1B-8BCC0FC912DB}" dt="2022-10-19T18:16:50.515" v="540"/>
          <ac:spMkLst>
            <pc:docMk/>
            <pc:sldMk cId="1136670927" sldId="257"/>
            <ac:spMk id="2" creationId="{4595E62F-C4E5-69EF-922B-9DD70D644D83}"/>
          </ac:spMkLst>
        </pc:spChg>
        <pc:spChg chg="add del">
          <ac:chgData name="Rebbeh Manneh (2026514)" userId="S::2026514@student.uwtsd.ac.uk::730f4c91-1d59-4552-9e07-9f3d7483901a" providerId="AD" clId="Web-{3D32E401-C9CE-5480-4A1B-8BCC0FC912DB}" dt="2022-10-19T18:16:50.483" v="539"/>
          <ac:spMkLst>
            <pc:docMk/>
            <pc:sldMk cId="1136670927" sldId="257"/>
            <ac:spMk id="8" creationId="{79BB35BC-D5C2-4C8B-A22A-A71E6191913B}"/>
          </ac:spMkLst>
        </pc:spChg>
        <pc:spChg chg="add">
          <ac:chgData name="Rebbeh Manneh (2026514)" userId="S::2026514@student.uwtsd.ac.uk::730f4c91-1d59-4552-9e07-9f3d7483901a" providerId="AD" clId="Web-{3D32E401-C9CE-5480-4A1B-8BCC0FC912DB}" dt="2022-10-19T18:16:50.515" v="540"/>
          <ac:spMkLst>
            <pc:docMk/>
            <pc:sldMk cId="1136670927" sldId="257"/>
            <ac:spMk id="10" creationId="{46C2E80F-49A6-4372-B103-219D417A55ED}"/>
          </ac:spMkLst>
        </pc:spChg>
        <pc:graphicFrameChg chg="add">
          <ac:chgData name="Rebbeh Manneh (2026514)" userId="S::2026514@student.uwtsd.ac.uk::730f4c91-1d59-4552-9e07-9f3d7483901a" providerId="AD" clId="Web-{3D32E401-C9CE-5480-4A1B-8BCC0FC912DB}" dt="2022-10-19T18:16:50.515" v="540"/>
          <ac:graphicFrameMkLst>
            <pc:docMk/>
            <pc:sldMk cId="1136670927" sldId="257"/>
            <ac:graphicFrameMk id="11" creationId="{235ECD70-E3BD-CC92-898A-09BEC70AF0F9}"/>
          </ac:graphicFrameMkLst>
        </pc:graphicFrameChg>
        <pc:picChg chg="add del">
          <ac:chgData name="Rebbeh Manneh (2026514)" userId="S::2026514@student.uwtsd.ac.uk::730f4c91-1d59-4552-9e07-9f3d7483901a" providerId="AD" clId="Web-{3D32E401-C9CE-5480-4A1B-8BCC0FC912DB}" dt="2022-10-19T18:16:50.483" v="539"/>
          <ac:picMkLst>
            <pc:docMk/>
            <pc:sldMk cId="1136670927" sldId="257"/>
            <ac:picMk id="4" creationId="{C45833A2-B6E6-60BA-70EA-DFBCEC3E848D}"/>
          </ac:picMkLst>
        </pc:picChg>
      </pc:sldChg>
      <pc:sldChg chg="addSp delSp modSp mod modClrScheme delDesignElem chgLayout">
        <pc:chgData name="Rebbeh Manneh (2026514)" userId="S::2026514@student.uwtsd.ac.uk::730f4c91-1d59-4552-9e07-9f3d7483901a" providerId="AD" clId="Web-{3D32E401-C9CE-5480-4A1B-8BCC0FC912DB}" dt="2022-10-19T18:18:39.441" v="541"/>
        <pc:sldMkLst>
          <pc:docMk/>
          <pc:sldMk cId="2893350640" sldId="258"/>
        </pc:sldMkLst>
        <pc:spChg chg="del mod">
          <ac:chgData name="Rebbeh Manneh (2026514)" userId="S::2026514@student.uwtsd.ac.uk::730f4c91-1d59-4552-9e07-9f3d7483901a" providerId="AD" clId="Web-{3D32E401-C9CE-5480-4A1B-8BCC0FC912DB}" dt="2022-10-19T17:48:26.058" v="519"/>
          <ac:spMkLst>
            <pc:docMk/>
            <pc:sldMk cId="2893350640" sldId="258"/>
            <ac:spMk id="4" creationId="{7FEEF042-A0F2-2C6E-8BCF-0CEDD4E95E99}"/>
          </ac:spMkLst>
        </pc:spChg>
        <pc:spChg chg="mod">
          <ac:chgData name="Rebbeh Manneh (2026514)" userId="S::2026514@student.uwtsd.ac.uk::730f4c91-1d59-4552-9e07-9f3d7483901a" providerId="AD" clId="Web-{3D32E401-C9CE-5480-4A1B-8BCC0FC912DB}" dt="2022-10-19T17:53:59.524" v="530" actId="14100"/>
          <ac:spMkLst>
            <pc:docMk/>
            <pc:sldMk cId="2893350640" sldId="258"/>
            <ac:spMk id="5" creationId="{28311E3E-6ED7-0196-924C-600B23A169F8}"/>
          </ac:spMkLst>
        </pc:spChg>
        <pc:spChg chg="mod">
          <ac:chgData name="Rebbeh Manneh (2026514)" userId="S::2026514@student.uwtsd.ac.uk::730f4c91-1d59-4552-9e07-9f3d7483901a" providerId="AD" clId="Web-{3D32E401-C9CE-5480-4A1B-8BCC0FC912DB}" dt="2022-10-19T18:13:58.899" v="537" actId="20577"/>
          <ac:spMkLst>
            <pc:docMk/>
            <pc:sldMk cId="2893350640" sldId="258"/>
            <ac:spMk id="7" creationId="{1A9DD91E-FF28-985C-E055-E7CA87E7173B}"/>
          </ac:spMkLst>
        </pc:spChg>
        <pc:spChg chg="del">
          <ac:chgData name="Rebbeh Manneh (2026514)" userId="S::2026514@student.uwtsd.ac.uk::730f4c91-1d59-4552-9e07-9f3d7483901a" providerId="AD" clId="Web-{3D32E401-C9CE-5480-4A1B-8BCC0FC912DB}" dt="2022-10-19T17:47:08.415" v="515"/>
          <ac:spMkLst>
            <pc:docMk/>
            <pc:sldMk cId="2893350640" sldId="258"/>
            <ac:spMk id="12" creationId="{0007FE00-9498-4706-B255-6437B0252C02}"/>
          </ac:spMkLst>
        </pc:spChg>
        <pc:spChg chg="del">
          <ac:chgData name="Rebbeh Manneh (2026514)" userId="S::2026514@student.uwtsd.ac.uk::730f4c91-1d59-4552-9e07-9f3d7483901a" providerId="AD" clId="Web-{3D32E401-C9CE-5480-4A1B-8BCC0FC912DB}" dt="2022-10-19T17:47:08.415" v="515"/>
          <ac:spMkLst>
            <pc:docMk/>
            <pc:sldMk cId="2893350640" sldId="258"/>
            <ac:spMk id="18" creationId="{2EB492CD-616E-47F8-933B-5E2D952A0593}"/>
          </ac:spMkLst>
        </pc:spChg>
        <pc:spChg chg="del">
          <ac:chgData name="Rebbeh Manneh (2026514)" userId="S::2026514@student.uwtsd.ac.uk::730f4c91-1d59-4552-9e07-9f3d7483901a" providerId="AD" clId="Web-{3D32E401-C9CE-5480-4A1B-8BCC0FC912DB}" dt="2022-10-19T17:47:08.415" v="515"/>
          <ac:spMkLst>
            <pc:docMk/>
            <pc:sldMk cId="2893350640" sldId="258"/>
            <ac:spMk id="19" creationId="{59383CF9-23B5-4335-9B21-1791C4CF1C75}"/>
          </ac:spMkLst>
        </pc:spChg>
        <pc:graphicFrameChg chg="add modGraphic">
          <ac:chgData name="Rebbeh Manneh (2026514)" userId="S::2026514@student.uwtsd.ac.uk::730f4c91-1d59-4552-9e07-9f3d7483901a" providerId="AD" clId="Web-{3D32E401-C9CE-5480-4A1B-8BCC0FC912DB}" dt="2022-10-19T18:18:39.441" v="541"/>
          <ac:graphicFrameMkLst>
            <pc:docMk/>
            <pc:sldMk cId="2893350640" sldId="258"/>
            <ac:graphicFrameMk id="28" creationId="{6DBD445D-0622-D9AF-81FE-ED815E74B953}"/>
          </ac:graphicFrameMkLst>
        </pc:graphicFrameChg>
        <pc:picChg chg="mod">
          <ac:chgData name="Rebbeh Manneh (2026514)" userId="S::2026514@student.uwtsd.ac.uk::730f4c91-1d59-4552-9e07-9f3d7483901a" providerId="AD" clId="Web-{3D32E401-C9CE-5480-4A1B-8BCC0FC912DB}" dt="2022-10-19T11:56:14.919" v="40" actId="14100"/>
          <ac:picMkLst>
            <pc:docMk/>
            <pc:sldMk cId="2893350640" sldId="258"/>
            <ac:picMk id="9" creationId="{203F06A9-1116-7E64-4C85-76F0BE0D2B22}"/>
          </ac:picMkLst>
        </pc:picChg>
        <pc:picChg chg="mod">
          <ac:chgData name="Rebbeh Manneh (2026514)" userId="S::2026514@student.uwtsd.ac.uk::730f4c91-1d59-4552-9e07-9f3d7483901a" providerId="AD" clId="Web-{3D32E401-C9CE-5480-4A1B-8BCC0FC912DB}" dt="2022-10-19T17:54:06.556" v="531" actId="1076"/>
          <ac:picMkLst>
            <pc:docMk/>
            <pc:sldMk cId="2893350640" sldId="258"/>
            <ac:picMk id="24" creationId="{6D8E4F01-57C2-B09A-2CA9-24BD8ECEA072}"/>
          </ac:picMkLst>
        </pc:picChg>
      </pc:sldChg>
      <pc:sldChg chg="modSp del">
        <pc:chgData name="Rebbeh Manneh (2026514)" userId="S::2026514@student.uwtsd.ac.uk::730f4c91-1d59-4552-9e07-9f3d7483901a" providerId="AD" clId="Web-{3D32E401-C9CE-5480-4A1B-8BCC0FC912DB}" dt="2022-10-19T12:28:03.796" v="248"/>
        <pc:sldMkLst>
          <pc:docMk/>
          <pc:sldMk cId="3571133067" sldId="260"/>
        </pc:sldMkLst>
        <pc:spChg chg="mod">
          <ac:chgData name="Rebbeh Manneh (2026514)" userId="S::2026514@student.uwtsd.ac.uk::730f4c91-1d59-4552-9e07-9f3d7483901a" providerId="AD" clId="Web-{3D32E401-C9CE-5480-4A1B-8BCC0FC912DB}" dt="2022-10-19T12:27:52.780" v="247" actId="20577"/>
          <ac:spMkLst>
            <pc:docMk/>
            <pc:sldMk cId="3571133067" sldId="260"/>
            <ac:spMk id="2" creationId="{EA2637F4-2CBE-3C88-1673-537CCD7A14A0}"/>
          </ac:spMkLst>
        </pc:spChg>
        <pc:spChg chg="mod">
          <ac:chgData name="Rebbeh Manneh (2026514)" userId="S::2026514@student.uwtsd.ac.uk::730f4c91-1d59-4552-9e07-9f3d7483901a" providerId="AD" clId="Web-{3D32E401-C9CE-5480-4A1B-8BCC0FC912DB}" dt="2022-10-19T12:14:18.382" v="163" actId="20577"/>
          <ac:spMkLst>
            <pc:docMk/>
            <pc:sldMk cId="3571133067" sldId="260"/>
            <ac:spMk id="3" creationId="{39F4079B-604F-CA74-681E-356E8D30B8DA}"/>
          </ac:spMkLst>
        </pc:spChg>
        <pc:spChg chg="mod">
          <ac:chgData name="Rebbeh Manneh (2026514)" userId="S::2026514@student.uwtsd.ac.uk::730f4c91-1d59-4552-9e07-9f3d7483901a" providerId="AD" clId="Web-{3D32E401-C9CE-5480-4A1B-8BCC0FC912DB}" dt="2022-10-19T12:10:53.571" v="133" actId="14100"/>
          <ac:spMkLst>
            <pc:docMk/>
            <pc:sldMk cId="3571133067" sldId="260"/>
            <ac:spMk id="4" creationId="{E3604053-19A0-3B55-D58D-06ACAE6DE826}"/>
          </ac:spMkLst>
        </pc:spChg>
      </pc:sldChg>
      <pc:sldChg chg="addSp modSp mod modClrScheme chgLayout">
        <pc:chgData name="Rebbeh Manneh (2026514)" userId="S::2026514@student.uwtsd.ac.uk::730f4c91-1d59-4552-9e07-9f3d7483901a" providerId="AD" clId="Web-{3D32E401-C9CE-5480-4A1B-8BCC0FC912DB}" dt="2022-10-19T17:47:45.635" v="518"/>
        <pc:sldMkLst>
          <pc:docMk/>
          <pc:sldMk cId="1349101453" sldId="261"/>
        </pc:sldMkLst>
        <pc:spChg chg="add mod">
          <ac:chgData name="Rebbeh Manneh (2026514)" userId="S::2026514@student.uwtsd.ac.uk::730f4c91-1d59-4552-9e07-9f3d7483901a" providerId="AD" clId="Web-{3D32E401-C9CE-5480-4A1B-8BCC0FC912DB}" dt="2022-10-19T17:45:21.973" v="514" actId="1076"/>
          <ac:spMkLst>
            <pc:docMk/>
            <pc:sldMk cId="1349101453" sldId="261"/>
            <ac:spMk id="7" creationId="{17ACC790-519D-46B6-384C-E1D67F845B9F}"/>
          </ac:spMkLst>
        </pc:spChg>
        <pc:picChg chg="mod">
          <ac:chgData name="Rebbeh Manneh (2026514)" userId="S::2026514@student.uwtsd.ac.uk::730f4c91-1d59-4552-9e07-9f3d7483901a" providerId="AD" clId="Web-{3D32E401-C9CE-5480-4A1B-8BCC0FC912DB}" dt="2022-10-19T12:44:26.783" v="249" actId="14100"/>
          <ac:picMkLst>
            <pc:docMk/>
            <pc:sldMk cId="1349101453" sldId="261"/>
            <ac:picMk id="3" creationId="{A79C8F7A-77EE-275B-D96D-002922A5ABA9}"/>
          </ac:picMkLst>
        </pc:picChg>
        <pc:picChg chg="mod">
          <ac:chgData name="Rebbeh Manneh (2026514)" userId="S::2026514@student.uwtsd.ac.uk::730f4c91-1d59-4552-9e07-9f3d7483901a" providerId="AD" clId="Web-{3D32E401-C9CE-5480-4A1B-8BCC0FC912DB}" dt="2022-10-19T17:45:04.988" v="513" actId="1076"/>
          <ac:picMkLst>
            <pc:docMk/>
            <pc:sldMk cId="1349101453" sldId="261"/>
            <ac:picMk id="5" creationId="{BFEC647D-D969-BC04-0C4C-613C8D52F3F1}"/>
          </ac:picMkLst>
        </pc:picChg>
      </pc:sldChg>
      <pc:sldChg chg="addSp modSp new mod modClrScheme chgLayout">
        <pc:chgData name="Rebbeh Manneh (2026514)" userId="S::2026514@student.uwtsd.ac.uk::730f4c91-1d59-4552-9e07-9f3d7483901a" providerId="AD" clId="Web-{3D32E401-C9CE-5480-4A1B-8BCC0FC912DB}" dt="2022-10-19T17:47:45.635" v="518"/>
        <pc:sldMkLst>
          <pc:docMk/>
          <pc:sldMk cId="2944413213" sldId="262"/>
        </pc:sldMkLst>
        <pc:spChg chg="add mod">
          <ac:chgData name="Rebbeh Manneh (2026514)" userId="S::2026514@student.uwtsd.ac.uk::730f4c91-1d59-4552-9e07-9f3d7483901a" providerId="AD" clId="Web-{3D32E401-C9CE-5480-4A1B-8BCC0FC912DB}" dt="2022-10-19T12:09:53.926" v="125" actId="14100"/>
          <ac:spMkLst>
            <pc:docMk/>
            <pc:sldMk cId="2944413213" sldId="262"/>
            <ac:spMk id="2" creationId="{A9EF919D-3936-A8B9-C60A-49BAB641C50E}"/>
          </ac:spMkLst>
        </pc:spChg>
        <pc:spChg chg="add mod">
          <ac:chgData name="Rebbeh Manneh (2026514)" userId="S::2026514@student.uwtsd.ac.uk::730f4c91-1d59-4552-9e07-9f3d7483901a" providerId="AD" clId="Web-{3D32E401-C9CE-5480-4A1B-8BCC0FC912DB}" dt="2022-10-19T12:11:28.542" v="139" actId="14100"/>
          <ac:spMkLst>
            <pc:docMk/>
            <pc:sldMk cId="2944413213" sldId="262"/>
            <ac:spMk id="3" creationId="{F10C880D-38FD-DF4A-65EE-F7BE129C6B8D}"/>
          </ac:spMkLst>
        </pc:spChg>
        <pc:spChg chg="add mod">
          <ac:chgData name="Rebbeh Manneh (2026514)" userId="S::2026514@student.uwtsd.ac.uk::730f4c91-1d59-4552-9e07-9f3d7483901a" providerId="AD" clId="Web-{3D32E401-C9CE-5480-4A1B-8BCC0FC912DB}" dt="2022-10-19T12:12:33.343" v="148" actId="14100"/>
          <ac:spMkLst>
            <pc:docMk/>
            <pc:sldMk cId="2944413213" sldId="262"/>
            <ac:spMk id="4" creationId="{F5EC27C1-EEFC-382E-7904-5A30786164EB}"/>
          </ac:spMkLst>
        </pc:spChg>
        <pc:spChg chg="add mod">
          <ac:chgData name="Rebbeh Manneh (2026514)" userId="S::2026514@student.uwtsd.ac.uk::730f4c91-1d59-4552-9e07-9f3d7483901a" providerId="AD" clId="Web-{3D32E401-C9CE-5480-4A1B-8BCC0FC912DB}" dt="2022-10-19T12:13:26.347" v="157" actId="14100"/>
          <ac:spMkLst>
            <pc:docMk/>
            <pc:sldMk cId="2944413213" sldId="262"/>
            <ac:spMk id="5" creationId="{9EDFC426-BA2A-AD49-D067-8CBD560977CA}"/>
          </ac:spMkLst>
        </pc:spChg>
        <pc:spChg chg="add mod">
          <ac:chgData name="Rebbeh Manneh (2026514)" userId="S::2026514@student.uwtsd.ac.uk::730f4c91-1d59-4552-9e07-9f3d7483901a" providerId="AD" clId="Web-{3D32E401-C9CE-5480-4A1B-8BCC0FC912DB}" dt="2022-10-19T12:18:59.135" v="219" actId="1076"/>
          <ac:spMkLst>
            <pc:docMk/>
            <pc:sldMk cId="2944413213" sldId="262"/>
            <ac:spMk id="6" creationId="{58E77C11-1AD0-4E92-C8AE-375BB7E048C7}"/>
          </ac:spMkLst>
        </pc:spChg>
        <pc:spChg chg="add mod">
          <ac:chgData name="Rebbeh Manneh (2026514)" userId="S::2026514@student.uwtsd.ac.uk::730f4c91-1d59-4552-9e07-9f3d7483901a" providerId="AD" clId="Web-{3D32E401-C9CE-5480-4A1B-8BCC0FC912DB}" dt="2022-10-19T13:29:39.933" v="373" actId="20577"/>
          <ac:spMkLst>
            <pc:docMk/>
            <pc:sldMk cId="2944413213" sldId="262"/>
            <ac:spMk id="7" creationId="{38375D37-C34F-59C5-CD03-9EC75F2A7F0F}"/>
          </ac:spMkLst>
        </pc:spChg>
        <pc:spChg chg="add mod">
          <ac:chgData name="Rebbeh Manneh (2026514)" userId="S::2026514@student.uwtsd.ac.uk::730f4c91-1d59-4552-9e07-9f3d7483901a" providerId="AD" clId="Web-{3D32E401-C9CE-5480-4A1B-8BCC0FC912DB}" dt="2022-10-19T13:34:42.172" v="391" actId="20577"/>
          <ac:spMkLst>
            <pc:docMk/>
            <pc:sldMk cId="2944413213" sldId="262"/>
            <ac:spMk id="8" creationId="{E2B0045E-B260-FABD-DD51-766CFBD34835}"/>
          </ac:spMkLst>
        </pc:spChg>
      </pc:sldChg>
      <pc:sldChg chg="addSp modSp new mod ord modClrScheme chgLayout">
        <pc:chgData name="Rebbeh Manneh (2026514)" userId="S::2026514@student.uwtsd.ac.uk::730f4c91-1d59-4552-9e07-9f3d7483901a" providerId="AD" clId="Web-{3D32E401-C9CE-5480-4A1B-8BCC0FC912DB}" dt="2022-10-19T17:47:45.635" v="518"/>
        <pc:sldMkLst>
          <pc:docMk/>
          <pc:sldMk cId="2757169975" sldId="263"/>
        </pc:sldMkLst>
        <pc:spChg chg="add mod">
          <ac:chgData name="Rebbeh Manneh (2026514)" userId="S::2026514@student.uwtsd.ac.uk::730f4c91-1d59-4552-9e07-9f3d7483901a" providerId="AD" clId="Web-{3D32E401-C9CE-5480-4A1B-8BCC0FC912DB}" dt="2022-10-19T13:15:41.174" v="315" actId="20577"/>
          <ac:spMkLst>
            <pc:docMk/>
            <pc:sldMk cId="2757169975" sldId="263"/>
            <ac:spMk id="2" creationId="{311CFD7C-0012-7BD0-2496-6D0EB04CA0BC}"/>
          </ac:spMkLst>
        </pc:spChg>
        <pc:spChg chg="add mod">
          <ac:chgData name="Rebbeh Manneh (2026514)" userId="S::2026514@student.uwtsd.ac.uk::730f4c91-1d59-4552-9e07-9f3d7483901a" providerId="AD" clId="Web-{3D32E401-C9CE-5480-4A1B-8BCC0FC912DB}" dt="2022-10-19T13:41:55.139" v="424" actId="14100"/>
          <ac:spMkLst>
            <pc:docMk/>
            <pc:sldMk cId="2757169975" sldId="263"/>
            <ac:spMk id="3" creationId="{AEF5D17B-ECC1-1CD7-32B7-D7D2B1A25914}"/>
          </ac:spMkLst>
        </pc:spChg>
        <pc:spChg chg="add mod">
          <ac:chgData name="Rebbeh Manneh (2026514)" userId="S::2026514@student.uwtsd.ac.uk::730f4c91-1d59-4552-9e07-9f3d7483901a" providerId="AD" clId="Web-{3D32E401-C9CE-5480-4A1B-8BCC0FC912DB}" dt="2022-10-19T13:42:34.673" v="430" actId="20577"/>
          <ac:spMkLst>
            <pc:docMk/>
            <pc:sldMk cId="2757169975" sldId="263"/>
            <ac:spMk id="4" creationId="{BAE48A7D-34B4-574C-16BF-58AFC94DFF3D}"/>
          </ac:spMkLst>
        </pc:spChg>
        <pc:spChg chg="add mod">
          <ac:chgData name="Rebbeh Manneh (2026514)" userId="S::2026514@student.uwtsd.ac.uk::730f4c91-1d59-4552-9e07-9f3d7483901a" providerId="AD" clId="Web-{3D32E401-C9CE-5480-4A1B-8BCC0FC912DB}" dt="2022-10-19T13:44:53.916" v="434" actId="14100"/>
          <ac:spMkLst>
            <pc:docMk/>
            <pc:sldMk cId="2757169975" sldId="263"/>
            <ac:spMk id="5" creationId="{90FBE8B5-F23B-179C-8C9E-AACA9EE9A26F}"/>
          </ac:spMkLst>
        </pc:spChg>
        <pc:spChg chg="add mod">
          <ac:chgData name="Rebbeh Manneh (2026514)" userId="S::2026514@student.uwtsd.ac.uk::730f4c91-1d59-4552-9e07-9f3d7483901a" providerId="AD" clId="Web-{3D32E401-C9CE-5480-4A1B-8BCC0FC912DB}" dt="2022-10-19T13:45:53.623" v="438" actId="14100"/>
          <ac:spMkLst>
            <pc:docMk/>
            <pc:sldMk cId="2757169975" sldId="263"/>
            <ac:spMk id="6" creationId="{010F8104-D96F-592A-FA3F-D9477AD6CD63}"/>
          </ac:spMkLst>
        </pc:spChg>
        <pc:spChg chg="add mod">
          <ac:chgData name="Rebbeh Manneh (2026514)" userId="S::2026514@student.uwtsd.ac.uk::730f4c91-1d59-4552-9e07-9f3d7483901a" providerId="AD" clId="Web-{3D32E401-C9CE-5480-4A1B-8BCC0FC912DB}" dt="2022-10-19T13:46:19.391" v="442" actId="14100"/>
          <ac:spMkLst>
            <pc:docMk/>
            <pc:sldMk cId="2757169975" sldId="263"/>
            <ac:spMk id="7" creationId="{C7BD5F33-B8F0-AF4B-D5ED-DA5B7C555843}"/>
          </ac:spMkLst>
        </pc:spChg>
        <pc:spChg chg="add mod">
          <ac:chgData name="Rebbeh Manneh (2026514)" userId="S::2026514@student.uwtsd.ac.uk::730f4c91-1d59-4552-9e07-9f3d7483901a" providerId="AD" clId="Web-{3D32E401-C9CE-5480-4A1B-8BCC0FC912DB}" dt="2022-10-19T13:46:50.362" v="446" actId="14100"/>
          <ac:spMkLst>
            <pc:docMk/>
            <pc:sldMk cId="2757169975" sldId="263"/>
            <ac:spMk id="8" creationId="{7635EB09-3CED-EB27-96FA-C34E1BCF29C9}"/>
          </ac:spMkLst>
        </pc:spChg>
      </pc:sldChg>
      <pc:sldMasterChg chg="del delSldLayout">
        <pc:chgData name="Rebbeh Manneh (2026514)" userId="S::2026514@student.uwtsd.ac.uk::730f4c91-1d59-4552-9e07-9f3d7483901a" providerId="AD" clId="Web-{3D32E401-C9CE-5480-4A1B-8BCC0FC912DB}" dt="2022-10-19T17:47:08.415" v="515"/>
        <pc:sldMasterMkLst>
          <pc:docMk/>
          <pc:sldMasterMk cId="2460954070" sldId="2147483660"/>
        </pc:sldMasterMkLst>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2385387890" sldId="2147483661"/>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949138452" sldId="2147483662"/>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2591524520" sldId="2147483663"/>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1203092039" sldId="2147483664"/>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733172339" sldId="2147483665"/>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210312558" sldId="2147483666"/>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146388984" sldId="2147483667"/>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171841454" sldId="2147483668"/>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1718958274" sldId="2147483669"/>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2202905451" sldId="2147483670"/>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479445657" sldId="2147483671"/>
          </pc:sldLayoutMkLst>
        </pc:sldLayoutChg>
      </pc:sldMasterChg>
      <pc:sldMasterChg chg="add del addSldLayout delSldLayout modSldLayout">
        <pc:chgData name="Rebbeh Manneh (2026514)" userId="S::2026514@student.uwtsd.ac.uk::730f4c91-1d59-4552-9e07-9f3d7483901a" providerId="AD" clId="Web-{3D32E401-C9CE-5480-4A1B-8BCC0FC912DB}" dt="2022-10-19T17:47:32.416" v="516"/>
        <pc:sldMasterMkLst>
          <pc:docMk/>
          <pc:sldMasterMk cId="1559146560" sldId="2147483672"/>
        </pc:sldMasterMkLst>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316006824" sldId="2147483673"/>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844840848" sldId="2147483674"/>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177789343" sldId="2147483675"/>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4076386806" sldId="2147483676"/>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879588016" sldId="2147483677"/>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120770931" sldId="2147483678"/>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843088618" sldId="2147483679"/>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355845672" sldId="2147483680"/>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683614366" sldId="2147483681"/>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485383393" sldId="2147483682"/>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023865762" sldId="2147483683"/>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277061644" sldId="2147483684"/>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970044177" sldId="2147483685"/>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668726429" sldId="2147483686"/>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815704596" sldId="2147483687"/>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037102943" sldId="2147483688"/>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820141962" sldId="2147483689"/>
          </pc:sldLayoutMkLst>
        </pc:sldLayoutChg>
      </pc:sldMasterChg>
      <pc:sldMasterChg chg="add del addSldLayout delSldLayout modSldLayout">
        <pc:chgData name="Rebbeh Manneh (2026514)" userId="S::2026514@student.uwtsd.ac.uk::730f4c91-1d59-4552-9e07-9f3d7483901a" providerId="AD" clId="Web-{3D32E401-C9CE-5480-4A1B-8BCC0FC912DB}" dt="2022-10-19T17:47:39.744" v="517"/>
        <pc:sldMasterMkLst>
          <pc:docMk/>
          <pc:sldMasterMk cId="1113938099" sldId="2147483690"/>
        </pc:sldMasterMkLst>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3378750611" sldId="2147483691"/>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001552669" sldId="2147483692"/>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254390882" sldId="2147483693"/>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732759459" sldId="2147483694"/>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176961965" sldId="2147483695"/>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482451333" sldId="2147483696"/>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014238890" sldId="2147483697"/>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768407335" sldId="2147483698"/>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287346824" sldId="2147483699"/>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518946957" sldId="2147483700"/>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3438667683" sldId="2147483701"/>
          </pc:sldLayoutMkLst>
        </pc:sldLayoutChg>
      </pc:sldMasterChg>
      <pc:sldMasterChg chg="add del addSldLayout delSldLayout modSldLayout">
        <pc:chgData name="Rebbeh Manneh (2026514)" userId="S::2026514@student.uwtsd.ac.uk::730f4c91-1d59-4552-9e07-9f3d7483901a" providerId="AD" clId="Web-{3D32E401-C9CE-5480-4A1B-8BCC0FC912DB}" dt="2022-10-19T17:47:45.635" v="518"/>
        <pc:sldMasterMkLst>
          <pc:docMk/>
          <pc:sldMasterMk cId="413851119" sldId="2147483702"/>
        </pc:sldMasterMkLst>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832319292" sldId="2147483703"/>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956230891" sldId="2147483704"/>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631497587" sldId="2147483705"/>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970288416" sldId="2147483706"/>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04053929" sldId="2147483707"/>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1509151863" sldId="2147483708"/>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736075583" sldId="2147483709"/>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1908236288" sldId="2147483710"/>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46852067" sldId="2147483711"/>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964433053" sldId="2147483712"/>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484049218" sldId="2147483713"/>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338320957" sldId="2147483714"/>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308761307" sldId="2147483715"/>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744064692" sldId="2147483716"/>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195437175" sldId="2147483717"/>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716923232" sldId="2147483718"/>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530114945" sldId="2147483719"/>
          </pc:sldLayoutMkLst>
        </pc:sldLayoutChg>
      </pc:sldMasterChg>
      <pc:sldMasterChg chg="add addSldLayout modSldLayout">
        <pc:chgData name="Rebbeh Manneh (2026514)" userId="S::2026514@student.uwtsd.ac.uk::730f4c91-1d59-4552-9e07-9f3d7483901a" providerId="AD" clId="Web-{3D32E401-C9CE-5480-4A1B-8BCC0FC912DB}" dt="2022-10-19T17:47:45.635" v="518"/>
        <pc:sldMasterMkLst>
          <pc:docMk/>
          <pc:sldMasterMk cId="982057752" sldId="2147483720"/>
        </pc:sldMasterMkLst>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883131710" sldId="2147483721"/>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461216177" sldId="2147483722"/>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280629722" sldId="2147483723"/>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4137858204" sldId="2147483724"/>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563456592" sldId="2147483725"/>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740074135" sldId="2147483726"/>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390591014" sldId="2147483727"/>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3483989574" sldId="2147483728"/>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766121801" sldId="2147483729"/>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060273105" sldId="2147483730"/>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769886259" sldId="2147483731"/>
          </pc:sldLayoutMkLst>
        </pc:sldLayoutChg>
      </pc:sldMasterChg>
    </pc:docChg>
  </pc:docChgLst>
  <pc:docChgLst>
    <pc:chgData name="Rebbeh Manneh (2026514)" userId="S::2026514@student.uwtsd.ac.uk::730f4c91-1d59-4552-9e07-9f3d7483901a" providerId="AD" clId="Web-{EE06B650-4A26-8CDE-C69A-969A8D4130E0}"/>
    <pc:docChg chg="modSld addMainMaster delMainMaster">
      <pc:chgData name="Rebbeh Manneh (2026514)" userId="S::2026514@student.uwtsd.ac.uk::730f4c91-1d59-4552-9e07-9f3d7483901a" providerId="AD" clId="Web-{EE06B650-4A26-8CDE-C69A-969A8D4130E0}" dt="2022-10-20T17:28:33.285" v="409" actId="20577"/>
      <pc:docMkLst>
        <pc:docMk/>
      </pc:docMkLst>
      <pc:sldChg chg="addSp delSp modSp mod modClrScheme setClrOvrMap delDesignElem chgLayout">
        <pc:chgData name="Rebbeh Manneh (2026514)" userId="S::2026514@student.uwtsd.ac.uk::730f4c91-1d59-4552-9e07-9f3d7483901a" providerId="AD" clId="Web-{EE06B650-4A26-8CDE-C69A-969A8D4130E0}" dt="2022-10-20T15:44:09.548" v="134" actId="1076"/>
        <pc:sldMkLst>
          <pc:docMk/>
          <pc:sldMk cId="1136670927" sldId="257"/>
        </pc:sldMkLst>
        <pc:spChg chg="del">
          <ac:chgData name="Rebbeh Manneh (2026514)" userId="S::2026514@student.uwtsd.ac.uk::730f4c91-1d59-4552-9e07-9f3d7483901a" providerId="AD" clId="Web-{EE06B650-4A26-8CDE-C69A-969A8D4130E0}" dt="2022-10-20T15:33:41.423" v="121"/>
          <ac:spMkLst>
            <pc:docMk/>
            <pc:sldMk cId="1136670927" sldId="257"/>
            <ac:spMk id="10" creationId="{46C2E80F-49A6-4372-B103-219D417A55ED}"/>
          </ac:spMkLst>
        </pc:spChg>
        <pc:spChg chg="add del">
          <ac:chgData name="Rebbeh Manneh (2026514)" userId="S::2026514@student.uwtsd.ac.uk::730f4c91-1d59-4552-9e07-9f3d7483901a" providerId="AD" clId="Web-{EE06B650-4A26-8CDE-C69A-969A8D4130E0}" dt="2022-10-20T15:43:07.437" v="132"/>
          <ac:spMkLst>
            <pc:docMk/>
            <pc:sldMk cId="1136670927" sldId="257"/>
            <ac:spMk id="14" creationId="{4117F0C1-BCBB-40C7-99D6-F703E7A4B5F3}"/>
          </ac:spMkLst>
        </pc:spChg>
        <pc:spChg chg="add del">
          <ac:chgData name="Rebbeh Manneh (2026514)" userId="S::2026514@student.uwtsd.ac.uk::730f4c91-1d59-4552-9e07-9f3d7483901a" providerId="AD" clId="Web-{EE06B650-4A26-8CDE-C69A-969A8D4130E0}" dt="2022-10-20T15:43:07.437" v="132"/>
          <ac:spMkLst>
            <pc:docMk/>
            <pc:sldMk cId="1136670927" sldId="257"/>
            <ac:spMk id="15" creationId="{D1A5D8BC-B41A-4E96-91C4-D60F5162257E}"/>
          </ac:spMkLst>
        </pc:spChg>
        <pc:spChg chg="add del">
          <ac:chgData name="Rebbeh Manneh (2026514)" userId="S::2026514@student.uwtsd.ac.uk::730f4c91-1d59-4552-9e07-9f3d7483901a" providerId="AD" clId="Web-{EE06B650-4A26-8CDE-C69A-969A8D4130E0}" dt="2022-10-20T15:43:07.437" v="132"/>
          <ac:spMkLst>
            <pc:docMk/>
            <pc:sldMk cId="1136670927" sldId="257"/>
            <ac:spMk id="19" creationId="{51287385-D3EA-47A8-A127-6061791ADBB6}"/>
          </ac:spMkLst>
        </pc:spChg>
        <pc:spChg chg="add del">
          <ac:chgData name="Rebbeh Manneh (2026514)" userId="S::2026514@student.uwtsd.ac.uk::730f4c91-1d59-4552-9e07-9f3d7483901a" providerId="AD" clId="Web-{EE06B650-4A26-8CDE-C69A-969A8D4130E0}" dt="2022-10-20T15:40:25.042" v="126"/>
          <ac:spMkLst>
            <pc:docMk/>
            <pc:sldMk cId="1136670927" sldId="257"/>
            <ac:spMk id="20" creationId="{16BEC653-A047-40E7-A65C-5C7D3EDECCA6}"/>
          </ac:spMkLst>
        </pc:spChg>
        <pc:spChg chg="add del">
          <ac:chgData name="Rebbeh Manneh (2026514)" userId="S::2026514@student.uwtsd.ac.uk::730f4c91-1d59-4552-9e07-9f3d7483901a" providerId="AD" clId="Web-{EE06B650-4A26-8CDE-C69A-969A8D4130E0}" dt="2022-10-20T15:40:25.042" v="126"/>
          <ac:spMkLst>
            <pc:docMk/>
            <pc:sldMk cId="1136670927" sldId="257"/>
            <ac:spMk id="26" creationId="{D43CBC87-A39A-44E4-9EE2-21CCD5CEDC04}"/>
          </ac:spMkLst>
        </pc:spChg>
        <pc:spChg chg="add del">
          <ac:chgData name="Rebbeh Manneh (2026514)" userId="S::2026514@student.uwtsd.ac.uk::730f4c91-1d59-4552-9e07-9f3d7483901a" providerId="AD" clId="Web-{EE06B650-4A26-8CDE-C69A-969A8D4130E0}" dt="2022-10-20T15:40:25.042" v="126"/>
          <ac:spMkLst>
            <pc:docMk/>
            <pc:sldMk cId="1136670927" sldId="257"/>
            <ac:spMk id="28" creationId="{81E3F4E1-B084-4FFF-9627-13782BE0BE4A}"/>
          </ac:spMkLst>
        </pc:spChg>
        <pc:spChg chg="add del">
          <ac:chgData name="Rebbeh Manneh (2026514)" userId="S::2026514@student.uwtsd.ac.uk::730f4c91-1d59-4552-9e07-9f3d7483901a" providerId="AD" clId="Web-{EE06B650-4A26-8CDE-C69A-969A8D4130E0}" dt="2022-10-20T15:40:25.042" v="126"/>
          <ac:spMkLst>
            <pc:docMk/>
            <pc:sldMk cId="1136670927" sldId="257"/>
            <ac:spMk id="30" creationId="{1F8051AB-C2F8-461F-812A-3E58862141B3}"/>
          </ac:spMkLst>
        </pc:spChg>
        <pc:spChg chg="add del">
          <ac:chgData name="Rebbeh Manneh (2026514)" userId="S::2026514@student.uwtsd.ac.uk::730f4c91-1d59-4552-9e07-9f3d7483901a" providerId="AD" clId="Web-{EE06B650-4A26-8CDE-C69A-969A8D4130E0}" dt="2022-10-20T15:40:25.042" v="126"/>
          <ac:spMkLst>
            <pc:docMk/>
            <pc:sldMk cId="1136670927" sldId="257"/>
            <ac:spMk id="32" creationId="{481E0C28-CB2F-425F-98C5-AF23B9B704DF}"/>
          </ac:spMkLst>
        </pc:spChg>
        <pc:spChg chg="add del">
          <ac:chgData name="Rebbeh Manneh (2026514)" userId="S::2026514@student.uwtsd.ac.uk::730f4c91-1d59-4552-9e07-9f3d7483901a" providerId="AD" clId="Web-{EE06B650-4A26-8CDE-C69A-969A8D4130E0}" dt="2022-10-20T15:40:25.042" v="126"/>
          <ac:spMkLst>
            <pc:docMk/>
            <pc:sldMk cId="1136670927" sldId="257"/>
            <ac:spMk id="34" creationId="{2DB2879C-F0B1-4195-A323-E97B6065A78E}"/>
          </ac:spMkLst>
        </pc:spChg>
        <pc:graphicFrameChg chg="mod modGraphic">
          <ac:chgData name="Rebbeh Manneh (2026514)" userId="S::2026514@student.uwtsd.ac.uk::730f4c91-1d59-4552-9e07-9f3d7483901a" providerId="AD" clId="Web-{EE06B650-4A26-8CDE-C69A-969A8D4130E0}" dt="2022-10-20T15:44:09.548" v="134" actId="1076"/>
          <ac:graphicFrameMkLst>
            <pc:docMk/>
            <pc:sldMk cId="1136670927" sldId="257"/>
            <ac:graphicFrameMk id="11" creationId="{235ECD70-E3BD-CC92-898A-09BEC70AF0F9}"/>
          </ac:graphicFrameMkLst>
        </pc:graphicFrameChg>
        <pc:picChg chg="add del">
          <ac:chgData name="Rebbeh Manneh (2026514)" userId="S::2026514@student.uwtsd.ac.uk::730f4c91-1d59-4552-9e07-9f3d7483901a" providerId="AD" clId="Web-{EE06B650-4A26-8CDE-C69A-969A8D4130E0}" dt="2022-10-20T15:43:07.437" v="132"/>
          <ac:picMkLst>
            <pc:docMk/>
            <pc:sldMk cId="1136670927" sldId="257"/>
            <ac:picMk id="13" creationId="{42476583-CC33-45CE-B51B-215B5673CD22}"/>
          </ac:picMkLst>
        </pc:picChg>
        <pc:picChg chg="add del">
          <ac:chgData name="Rebbeh Manneh (2026514)" userId="S::2026514@student.uwtsd.ac.uk::730f4c91-1d59-4552-9e07-9f3d7483901a" providerId="AD" clId="Web-{EE06B650-4A26-8CDE-C69A-969A8D4130E0}" dt="2022-10-20T15:40:25.042" v="126"/>
          <ac:picMkLst>
            <pc:docMk/>
            <pc:sldMk cId="1136670927" sldId="257"/>
            <ac:picMk id="16" creationId="{B1115DF5-AFBD-4F66-AE21-09484AD45C96}"/>
          </ac:picMkLst>
        </pc:picChg>
        <pc:picChg chg="add del">
          <ac:chgData name="Rebbeh Manneh (2026514)" userId="S::2026514@student.uwtsd.ac.uk::730f4c91-1d59-4552-9e07-9f3d7483901a" providerId="AD" clId="Web-{EE06B650-4A26-8CDE-C69A-969A8D4130E0}" dt="2022-10-20T15:43:07.437" v="132"/>
          <ac:picMkLst>
            <pc:docMk/>
            <pc:sldMk cId="1136670927" sldId="257"/>
            <ac:picMk id="17" creationId="{0D321D5F-FA18-4271-9EAA-0BEA14116BB5}"/>
          </ac:picMkLst>
        </pc:picChg>
        <pc:picChg chg="add del">
          <ac:chgData name="Rebbeh Manneh (2026514)" userId="S::2026514@student.uwtsd.ac.uk::730f4c91-1d59-4552-9e07-9f3d7483901a" providerId="AD" clId="Web-{EE06B650-4A26-8CDE-C69A-969A8D4130E0}" dt="2022-10-20T15:40:25.042" v="126"/>
          <ac:picMkLst>
            <pc:docMk/>
            <pc:sldMk cId="1136670927" sldId="257"/>
            <ac:picMk id="18" creationId="{33D1B7F8-74CC-4614-855A-84CC82628BE2}"/>
          </ac:picMkLst>
        </pc:picChg>
        <pc:picChg chg="add del">
          <ac:chgData name="Rebbeh Manneh (2026514)" userId="S::2026514@student.uwtsd.ac.uk::730f4c91-1d59-4552-9e07-9f3d7483901a" providerId="AD" clId="Web-{EE06B650-4A26-8CDE-C69A-969A8D4130E0}" dt="2022-10-20T15:40:25.042" v="126"/>
          <ac:picMkLst>
            <pc:docMk/>
            <pc:sldMk cId="1136670927" sldId="257"/>
            <ac:picMk id="22" creationId="{1CA27089-EF20-428F-BEFB-D680CC61A243}"/>
          </ac:picMkLst>
        </pc:picChg>
        <pc:picChg chg="add del">
          <ac:chgData name="Rebbeh Manneh (2026514)" userId="S::2026514@student.uwtsd.ac.uk::730f4c91-1d59-4552-9e07-9f3d7483901a" providerId="AD" clId="Web-{EE06B650-4A26-8CDE-C69A-969A8D4130E0}" dt="2022-10-20T15:40:25.042" v="126"/>
          <ac:picMkLst>
            <pc:docMk/>
            <pc:sldMk cId="1136670927" sldId="257"/>
            <ac:picMk id="24" creationId="{1BFA68AB-4F1A-4721-A4D2-0C578829A08F}"/>
          </ac:picMkLst>
        </pc:picChg>
      </pc:sldChg>
      <pc:sldChg chg="modSp mod modClrScheme chgLayout">
        <pc:chgData name="Rebbeh Manneh (2026514)" userId="S::2026514@student.uwtsd.ac.uk::730f4c91-1d59-4552-9e07-9f3d7483901a" providerId="AD" clId="Web-{EE06B650-4A26-8CDE-C69A-969A8D4130E0}" dt="2022-10-20T17:01:29.614" v="317" actId="20577"/>
        <pc:sldMkLst>
          <pc:docMk/>
          <pc:sldMk cId="2893350640" sldId="258"/>
        </pc:sldMkLst>
        <pc:spChg chg="mod">
          <ac:chgData name="Rebbeh Manneh (2026514)" userId="S::2026514@student.uwtsd.ac.uk::730f4c91-1d59-4552-9e07-9f3d7483901a" providerId="AD" clId="Web-{EE06B650-4A26-8CDE-C69A-969A8D4130E0}" dt="2022-10-20T17:01:29.614" v="317" actId="20577"/>
          <ac:spMkLst>
            <pc:docMk/>
            <pc:sldMk cId="2893350640" sldId="258"/>
            <ac:spMk id="5" creationId="{28311E3E-6ED7-0196-924C-600B23A169F8}"/>
          </ac:spMkLst>
        </pc:spChg>
        <pc:spChg chg="mod">
          <ac:chgData name="Rebbeh Manneh (2026514)" userId="S::2026514@student.uwtsd.ac.uk::730f4c91-1d59-4552-9e07-9f3d7483901a" providerId="AD" clId="Web-{EE06B650-4A26-8CDE-C69A-969A8D4130E0}" dt="2022-10-20T16:58:28.782" v="301" actId="20577"/>
          <ac:spMkLst>
            <pc:docMk/>
            <pc:sldMk cId="2893350640" sldId="258"/>
            <ac:spMk id="7" creationId="{1A9DD91E-FF28-985C-E055-E7CA87E7173B}"/>
          </ac:spMkLst>
        </pc:spChg>
        <pc:spChg chg="mod">
          <ac:chgData name="Rebbeh Manneh (2026514)" userId="S::2026514@student.uwtsd.ac.uk::730f4c91-1d59-4552-9e07-9f3d7483901a" providerId="AD" clId="Web-{EE06B650-4A26-8CDE-C69A-969A8D4130E0}" dt="2022-10-20T16:18:47.395" v="186" actId="1076"/>
          <ac:spMkLst>
            <pc:docMk/>
            <pc:sldMk cId="2893350640" sldId="258"/>
            <ac:spMk id="20" creationId="{43394C21-381B-1DAE-3911-83B1FCFBCF05}"/>
          </ac:spMkLst>
        </pc:spChg>
        <pc:spChg chg="mod">
          <ac:chgData name="Rebbeh Manneh (2026514)" userId="S::2026514@student.uwtsd.ac.uk::730f4c91-1d59-4552-9e07-9f3d7483901a" providerId="AD" clId="Web-{EE06B650-4A26-8CDE-C69A-969A8D4130E0}" dt="2022-10-20T16:17:28.518" v="180" actId="1076"/>
          <ac:spMkLst>
            <pc:docMk/>
            <pc:sldMk cId="2893350640" sldId="258"/>
            <ac:spMk id="23" creationId="{F9C79AAE-A4DA-5ABD-A28C-351CD67787AF}"/>
          </ac:spMkLst>
        </pc:spChg>
        <pc:spChg chg="mod">
          <ac:chgData name="Rebbeh Manneh (2026514)" userId="S::2026514@student.uwtsd.ac.uk::730f4c91-1d59-4552-9e07-9f3d7483901a" providerId="AD" clId="Web-{EE06B650-4A26-8CDE-C69A-969A8D4130E0}" dt="2022-10-20T16:18:24.379" v="184" actId="1076"/>
          <ac:spMkLst>
            <pc:docMk/>
            <pc:sldMk cId="2893350640" sldId="258"/>
            <ac:spMk id="25" creationId="{7138E478-F1A8-9B31-9B4F-C28ACF6CB80D}"/>
          </ac:spMkLst>
        </pc:spChg>
        <pc:graphicFrameChg chg="modGraphic">
          <ac:chgData name="Rebbeh Manneh (2026514)" userId="S::2026514@student.uwtsd.ac.uk::730f4c91-1d59-4552-9e07-9f3d7483901a" providerId="AD" clId="Web-{EE06B650-4A26-8CDE-C69A-969A8D4130E0}" dt="2022-10-20T17:01:25.255" v="316" actId="20577"/>
          <ac:graphicFrameMkLst>
            <pc:docMk/>
            <pc:sldMk cId="2893350640" sldId="258"/>
            <ac:graphicFrameMk id="28" creationId="{6DBD445D-0622-D9AF-81FE-ED815E74B953}"/>
          </ac:graphicFrameMkLst>
        </pc:graphicFrameChg>
        <pc:picChg chg="mod">
          <ac:chgData name="Rebbeh Manneh (2026514)" userId="S::2026514@student.uwtsd.ac.uk::730f4c91-1d59-4552-9e07-9f3d7483901a" providerId="AD" clId="Web-{EE06B650-4A26-8CDE-C69A-969A8D4130E0}" dt="2022-10-20T16:18:52.864" v="187" actId="1076"/>
          <ac:picMkLst>
            <pc:docMk/>
            <pc:sldMk cId="2893350640" sldId="258"/>
            <ac:picMk id="9" creationId="{203F06A9-1116-7E64-4C85-76F0BE0D2B22}"/>
          </ac:picMkLst>
        </pc:picChg>
        <pc:picChg chg="mod">
          <ac:chgData name="Rebbeh Manneh (2026514)" userId="S::2026514@student.uwtsd.ac.uk::730f4c91-1d59-4552-9e07-9f3d7483901a" providerId="AD" clId="Web-{EE06B650-4A26-8CDE-C69A-969A8D4130E0}" dt="2022-10-20T16:17:34.253" v="181" actId="1076"/>
          <ac:picMkLst>
            <pc:docMk/>
            <pc:sldMk cId="2893350640" sldId="258"/>
            <ac:picMk id="24" creationId="{6D8E4F01-57C2-B09A-2CA9-24BD8ECEA072}"/>
          </ac:picMkLst>
        </pc:picChg>
        <pc:picChg chg="mod">
          <ac:chgData name="Rebbeh Manneh (2026514)" userId="S::2026514@student.uwtsd.ac.uk::730f4c91-1d59-4552-9e07-9f3d7483901a" providerId="AD" clId="Web-{EE06B650-4A26-8CDE-C69A-969A8D4130E0}" dt="2022-10-20T16:18:33.832" v="185" actId="1076"/>
          <ac:picMkLst>
            <pc:docMk/>
            <pc:sldMk cId="2893350640" sldId="258"/>
            <ac:picMk id="26" creationId="{B37B227E-65E1-8D17-E6F1-BA6BEDA3D1A1}"/>
          </ac:picMkLst>
        </pc:picChg>
      </pc:sldChg>
      <pc:sldChg chg="modSp mod modClrScheme chgLayout">
        <pc:chgData name="Rebbeh Manneh (2026514)" userId="S::2026514@student.uwtsd.ac.uk::730f4c91-1d59-4552-9e07-9f3d7483901a" providerId="AD" clId="Web-{EE06B650-4A26-8CDE-C69A-969A8D4130E0}" dt="2022-10-20T17:02:14.115" v="319" actId="20577"/>
        <pc:sldMkLst>
          <pc:docMk/>
          <pc:sldMk cId="1349101453" sldId="261"/>
        </pc:sldMkLst>
        <pc:spChg chg="mod">
          <ac:chgData name="Rebbeh Manneh (2026514)" userId="S::2026514@student.uwtsd.ac.uk::730f4c91-1d59-4552-9e07-9f3d7483901a" providerId="AD" clId="Web-{EE06B650-4A26-8CDE-C69A-969A8D4130E0}" dt="2022-10-20T17:02:14.115" v="319" actId="20577"/>
          <ac:spMkLst>
            <pc:docMk/>
            <pc:sldMk cId="1349101453" sldId="261"/>
            <ac:spMk id="7" creationId="{17ACC790-519D-46B6-384C-E1D67F845B9F}"/>
          </ac:spMkLst>
        </pc:spChg>
      </pc:sldChg>
      <pc:sldChg chg="mod modClrScheme chgLayout">
        <pc:chgData name="Rebbeh Manneh (2026514)" userId="S::2026514@student.uwtsd.ac.uk::730f4c91-1d59-4552-9e07-9f3d7483901a" providerId="AD" clId="Web-{EE06B650-4A26-8CDE-C69A-969A8D4130E0}" dt="2022-10-20T15:43:24.734" v="133"/>
        <pc:sldMkLst>
          <pc:docMk/>
          <pc:sldMk cId="2944413213" sldId="262"/>
        </pc:sldMkLst>
      </pc:sldChg>
      <pc:sldChg chg="addSp modSp mod modClrScheme chgLayout">
        <pc:chgData name="Rebbeh Manneh (2026514)" userId="S::2026514@student.uwtsd.ac.uk::730f4c91-1d59-4552-9e07-9f3d7483901a" providerId="AD" clId="Web-{EE06B650-4A26-8CDE-C69A-969A8D4130E0}" dt="2022-10-20T17:28:33.285" v="409" actId="20577"/>
        <pc:sldMkLst>
          <pc:docMk/>
          <pc:sldMk cId="2757169975" sldId="263"/>
        </pc:sldMkLst>
        <pc:spChg chg="mod">
          <ac:chgData name="Rebbeh Manneh (2026514)" userId="S::2026514@student.uwtsd.ac.uk::730f4c91-1d59-4552-9e07-9f3d7483901a" providerId="AD" clId="Web-{EE06B650-4A26-8CDE-C69A-969A8D4130E0}" dt="2022-10-20T17:02:35.147" v="321" actId="20577"/>
          <ac:spMkLst>
            <pc:docMk/>
            <pc:sldMk cId="2757169975" sldId="263"/>
            <ac:spMk id="2" creationId="{311CFD7C-0012-7BD0-2496-6D0EB04CA0BC}"/>
          </ac:spMkLst>
        </pc:spChg>
        <pc:spChg chg="mod">
          <ac:chgData name="Rebbeh Manneh (2026514)" userId="S::2026514@student.uwtsd.ac.uk::730f4c91-1d59-4552-9e07-9f3d7483901a" providerId="AD" clId="Web-{EE06B650-4A26-8CDE-C69A-969A8D4130E0}" dt="2022-10-20T17:21:26.275" v="399" actId="20577"/>
          <ac:spMkLst>
            <pc:docMk/>
            <pc:sldMk cId="2757169975" sldId="263"/>
            <ac:spMk id="3" creationId="{AEF5D17B-ECC1-1CD7-32B7-D7D2B1A25914}"/>
          </ac:spMkLst>
        </pc:spChg>
        <pc:spChg chg="mod">
          <ac:chgData name="Rebbeh Manneh (2026514)" userId="S::2026514@student.uwtsd.ac.uk::730f4c91-1d59-4552-9e07-9f3d7483901a" providerId="AD" clId="Web-{EE06B650-4A26-8CDE-C69A-969A8D4130E0}" dt="2022-10-20T17:03:20.679" v="327" actId="20577"/>
          <ac:spMkLst>
            <pc:docMk/>
            <pc:sldMk cId="2757169975" sldId="263"/>
            <ac:spMk id="4" creationId="{BAE48A7D-34B4-574C-16BF-58AFC94DFF3D}"/>
          </ac:spMkLst>
        </pc:spChg>
        <pc:spChg chg="mod">
          <ac:chgData name="Rebbeh Manneh (2026514)" userId="S::2026514@student.uwtsd.ac.uk::730f4c91-1d59-4552-9e07-9f3d7483901a" providerId="AD" clId="Web-{EE06B650-4A26-8CDE-C69A-969A8D4130E0}" dt="2022-10-20T17:15:00.375" v="392" actId="14100"/>
          <ac:spMkLst>
            <pc:docMk/>
            <pc:sldMk cId="2757169975" sldId="263"/>
            <ac:spMk id="5" creationId="{90FBE8B5-F23B-179C-8C9E-AACA9EE9A26F}"/>
          </ac:spMkLst>
        </pc:spChg>
        <pc:spChg chg="mod">
          <ac:chgData name="Rebbeh Manneh (2026514)" userId="S::2026514@student.uwtsd.ac.uk::730f4c91-1d59-4552-9e07-9f3d7483901a" providerId="AD" clId="Web-{EE06B650-4A26-8CDE-C69A-969A8D4130E0}" dt="2022-10-20T17:09:18.647" v="360" actId="1076"/>
          <ac:spMkLst>
            <pc:docMk/>
            <pc:sldMk cId="2757169975" sldId="263"/>
            <ac:spMk id="6" creationId="{010F8104-D96F-592A-FA3F-D9477AD6CD63}"/>
          </ac:spMkLst>
        </pc:spChg>
        <pc:spChg chg="mod">
          <ac:chgData name="Rebbeh Manneh (2026514)" userId="S::2026514@student.uwtsd.ac.uk::730f4c91-1d59-4552-9e07-9f3d7483901a" providerId="AD" clId="Web-{EE06B650-4A26-8CDE-C69A-969A8D4130E0}" dt="2022-10-20T17:07:43.067" v="351" actId="1076"/>
          <ac:spMkLst>
            <pc:docMk/>
            <pc:sldMk cId="2757169975" sldId="263"/>
            <ac:spMk id="7" creationId="{C7BD5F33-B8F0-AF4B-D5ED-DA5B7C555843}"/>
          </ac:spMkLst>
        </pc:spChg>
        <pc:spChg chg="mod">
          <ac:chgData name="Rebbeh Manneh (2026514)" userId="S::2026514@student.uwtsd.ac.uk::730f4c91-1d59-4552-9e07-9f3d7483901a" providerId="AD" clId="Web-{EE06B650-4A26-8CDE-C69A-969A8D4130E0}" dt="2022-10-20T17:09:06.210" v="359" actId="1076"/>
          <ac:spMkLst>
            <pc:docMk/>
            <pc:sldMk cId="2757169975" sldId="263"/>
            <ac:spMk id="8" creationId="{7635EB09-3CED-EB27-96FA-C34E1BCF29C9}"/>
          </ac:spMkLst>
        </pc:spChg>
        <pc:spChg chg="add mod">
          <ac:chgData name="Rebbeh Manneh (2026514)" userId="S::2026514@student.uwtsd.ac.uk::730f4c91-1d59-4552-9e07-9f3d7483901a" providerId="AD" clId="Web-{EE06B650-4A26-8CDE-C69A-969A8D4130E0}" dt="2022-10-20T17:08:07.489" v="354" actId="1076"/>
          <ac:spMkLst>
            <pc:docMk/>
            <pc:sldMk cId="2757169975" sldId="263"/>
            <ac:spMk id="9" creationId="{64451211-DDAD-FC67-B0B5-7E263AA210CA}"/>
          </ac:spMkLst>
        </pc:spChg>
        <pc:spChg chg="add mod">
          <ac:chgData name="Rebbeh Manneh (2026514)" userId="S::2026514@student.uwtsd.ac.uk::730f4c91-1d59-4552-9e07-9f3d7483901a" providerId="AD" clId="Web-{EE06B650-4A26-8CDE-C69A-969A8D4130E0}" dt="2022-10-20T17:08:19.505" v="355" actId="1076"/>
          <ac:spMkLst>
            <pc:docMk/>
            <pc:sldMk cId="2757169975" sldId="263"/>
            <ac:spMk id="10" creationId="{CF3961D9-01B3-F7FC-08BF-176C469582E0}"/>
          </ac:spMkLst>
        </pc:spChg>
        <pc:spChg chg="add mod">
          <ac:chgData name="Rebbeh Manneh (2026514)" userId="S::2026514@student.uwtsd.ac.uk::730f4c91-1d59-4552-9e07-9f3d7483901a" providerId="AD" clId="Web-{EE06B650-4A26-8CDE-C69A-969A8D4130E0}" dt="2022-10-20T17:08:27.474" v="356" actId="1076"/>
          <ac:spMkLst>
            <pc:docMk/>
            <pc:sldMk cId="2757169975" sldId="263"/>
            <ac:spMk id="11" creationId="{880D6B34-9AC3-2382-B401-314FD3A64617}"/>
          </ac:spMkLst>
        </pc:spChg>
        <pc:spChg chg="add mod">
          <ac:chgData name="Rebbeh Manneh (2026514)" userId="S::2026514@student.uwtsd.ac.uk::730f4c91-1d59-4552-9e07-9f3d7483901a" providerId="AD" clId="Web-{EE06B650-4A26-8CDE-C69A-969A8D4130E0}" dt="2022-10-20T17:08:39.412" v="357" actId="1076"/>
          <ac:spMkLst>
            <pc:docMk/>
            <pc:sldMk cId="2757169975" sldId="263"/>
            <ac:spMk id="12" creationId="{8518488D-9BCE-5973-8410-4E28C03E07CD}"/>
          </ac:spMkLst>
        </pc:spChg>
        <pc:spChg chg="add mod">
          <ac:chgData name="Rebbeh Manneh (2026514)" userId="S::2026514@student.uwtsd.ac.uk::730f4c91-1d59-4552-9e07-9f3d7483901a" providerId="AD" clId="Web-{EE06B650-4A26-8CDE-C69A-969A8D4130E0}" dt="2022-10-20T17:08:48.631" v="358" actId="1076"/>
          <ac:spMkLst>
            <pc:docMk/>
            <pc:sldMk cId="2757169975" sldId="263"/>
            <ac:spMk id="13" creationId="{6668327A-CC75-2028-5B12-5B262AF22BC0}"/>
          </ac:spMkLst>
        </pc:spChg>
        <pc:spChg chg="add mod">
          <ac:chgData name="Rebbeh Manneh (2026514)" userId="S::2026514@student.uwtsd.ac.uk::730f4c91-1d59-4552-9e07-9f3d7483901a" providerId="AD" clId="Web-{EE06B650-4A26-8CDE-C69A-969A8D4130E0}" dt="2022-10-20T17:12:32.605" v="383" actId="1076"/>
          <ac:spMkLst>
            <pc:docMk/>
            <pc:sldMk cId="2757169975" sldId="263"/>
            <ac:spMk id="14" creationId="{CC684D6E-01FD-D7DF-941B-64D3C63216FF}"/>
          </ac:spMkLst>
        </pc:spChg>
        <pc:spChg chg="add mod">
          <ac:chgData name="Rebbeh Manneh (2026514)" userId="S::2026514@student.uwtsd.ac.uk::730f4c91-1d59-4552-9e07-9f3d7483901a" providerId="AD" clId="Web-{EE06B650-4A26-8CDE-C69A-969A8D4130E0}" dt="2022-10-20T17:12:40.293" v="384" actId="1076"/>
          <ac:spMkLst>
            <pc:docMk/>
            <pc:sldMk cId="2757169975" sldId="263"/>
            <ac:spMk id="15" creationId="{F42A3D3C-C518-8350-586A-82B3B70C5DCF}"/>
          </ac:spMkLst>
        </pc:spChg>
        <pc:spChg chg="add mod">
          <ac:chgData name="Rebbeh Manneh (2026514)" userId="S::2026514@student.uwtsd.ac.uk::730f4c91-1d59-4552-9e07-9f3d7483901a" providerId="AD" clId="Web-{EE06B650-4A26-8CDE-C69A-969A8D4130E0}" dt="2022-10-20T17:14:45.171" v="391" actId="14100"/>
          <ac:spMkLst>
            <pc:docMk/>
            <pc:sldMk cId="2757169975" sldId="263"/>
            <ac:spMk id="16" creationId="{42E32C4E-5532-E22B-CA5A-BF03DC282125}"/>
          </ac:spMkLst>
        </pc:spChg>
        <pc:spChg chg="add mod">
          <ac:chgData name="Rebbeh Manneh (2026514)" userId="S::2026514@student.uwtsd.ac.uk::730f4c91-1d59-4552-9e07-9f3d7483901a" providerId="AD" clId="Web-{EE06B650-4A26-8CDE-C69A-969A8D4130E0}" dt="2022-10-20T17:13:05.137" v="386" actId="1076"/>
          <ac:spMkLst>
            <pc:docMk/>
            <pc:sldMk cId="2757169975" sldId="263"/>
            <ac:spMk id="17" creationId="{13A2902C-2CEB-5AA3-0BC7-04FE18EE35B5}"/>
          </ac:spMkLst>
        </pc:spChg>
        <pc:spChg chg="add mod">
          <ac:chgData name="Rebbeh Manneh (2026514)" userId="S::2026514@student.uwtsd.ac.uk::730f4c91-1d59-4552-9e07-9f3d7483901a" providerId="AD" clId="Web-{EE06B650-4A26-8CDE-C69A-969A8D4130E0}" dt="2022-10-20T17:14:09.045" v="390" actId="1076"/>
          <ac:spMkLst>
            <pc:docMk/>
            <pc:sldMk cId="2757169975" sldId="263"/>
            <ac:spMk id="18" creationId="{41AD557D-F553-6A8C-425E-75AFEF9FDCCB}"/>
          </ac:spMkLst>
        </pc:spChg>
        <pc:spChg chg="add mod">
          <ac:chgData name="Rebbeh Manneh (2026514)" userId="S::2026514@student.uwtsd.ac.uk::730f4c91-1d59-4552-9e07-9f3d7483901a" providerId="AD" clId="Web-{EE06B650-4A26-8CDE-C69A-969A8D4130E0}" dt="2022-10-20T17:28:33.285" v="409" actId="20577"/>
          <ac:spMkLst>
            <pc:docMk/>
            <pc:sldMk cId="2757169975" sldId="263"/>
            <ac:spMk id="19" creationId="{D7480773-0940-5D17-703F-54AF5399834D}"/>
          </ac:spMkLst>
        </pc:spChg>
      </pc:sldChg>
      <pc:sldMasterChg chg="del delSldLayout">
        <pc:chgData name="Rebbeh Manneh (2026514)" userId="S::2026514@student.uwtsd.ac.uk::730f4c91-1d59-4552-9e07-9f3d7483901a" providerId="AD" clId="Web-{EE06B650-4A26-8CDE-C69A-969A8D4130E0}" dt="2022-10-20T15:33:41.423" v="121"/>
        <pc:sldMasterMkLst>
          <pc:docMk/>
          <pc:sldMasterMk cId="982057752" sldId="2147483720"/>
        </pc:sldMasterMkLst>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883131710" sldId="2147483721"/>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461216177" sldId="2147483722"/>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280629722" sldId="2147483723"/>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4137858204" sldId="2147483724"/>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563456592" sldId="2147483725"/>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740074135" sldId="2147483726"/>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390591014" sldId="2147483727"/>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3483989574" sldId="2147483728"/>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766121801" sldId="2147483729"/>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060273105" sldId="2147483730"/>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769886259" sldId="2147483731"/>
          </pc:sldLayoutMkLst>
        </pc:sldLayoutChg>
      </pc:sldMasterChg>
      <pc:sldMasterChg chg="add del addSldLayout delSldLayout modSldLayout">
        <pc:chgData name="Rebbeh Manneh (2026514)" userId="S::2026514@student.uwtsd.ac.uk::730f4c91-1d59-4552-9e07-9f3d7483901a" providerId="AD" clId="Web-{EE06B650-4A26-8CDE-C69A-969A8D4130E0}" dt="2022-10-20T15:34:04.033" v="122"/>
        <pc:sldMasterMkLst>
          <pc:docMk/>
          <pc:sldMasterMk cId="1527782971" sldId="2147483732"/>
        </pc:sldMasterMkLst>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244145007" sldId="2147483733"/>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770889805" sldId="2147483734"/>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549397126" sldId="2147483735"/>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389245338" sldId="2147483736"/>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838941570" sldId="2147483737"/>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077212634" sldId="2147483738"/>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852279295" sldId="2147483739"/>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072715060" sldId="2147483740"/>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1204301331" sldId="2147483741"/>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263167364" sldId="2147483742"/>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224624775" sldId="2147483743"/>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272712347" sldId="2147483744"/>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617678846" sldId="2147483745"/>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1890415853" sldId="2147483746"/>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4009235600" sldId="2147483747"/>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262483518" sldId="2147483748"/>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979606178" sldId="2147483749"/>
          </pc:sldLayoutMkLst>
        </pc:sldLayoutChg>
      </pc:sldMasterChg>
      <pc:sldMasterChg chg="add del addSldLayout delSldLayout modSldLayout">
        <pc:chgData name="Rebbeh Manneh (2026514)" userId="S::2026514@student.uwtsd.ac.uk::730f4c91-1d59-4552-9e07-9f3d7483901a" providerId="AD" clId="Web-{EE06B650-4A26-8CDE-C69A-969A8D4130E0}" dt="2022-10-20T15:40:25.042" v="126"/>
        <pc:sldMasterMkLst>
          <pc:docMk/>
          <pc:sldMasterMk cId="1225656739" sldId="2147483750"/>
        </pc:sldMasterMkLst>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288513100" sldId="2147483751"/>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283453069" sldId="2147483752"/>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796029554" sldId="2147483753"/>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4040478430" sldId="2147483754"/>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468353834" sldId="2147483755"/>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394294817" sldId="2147483756"/>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982374809" sldId="2147483757"/>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426793343" sldId="2147483758"/>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112426342" sldId="2147483759"/>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114584451" sldId="2147483760"/>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790325648" sldId="2147483761"/>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466908640" sldId="2147483762"/>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998383033" sldId="2147483763"/>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3116421" sldId="2147483764"/>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714544258" sldId="2147483765"/>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965696862" sldId="2147483766"/>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565266512" sldId="2147483767"/>
          </pc:sldLayoutMkLst>
        </pc:sldLayoutChg>
      </pc:sldMasterChg>
      <pc:sldMasterChg chg="add del addSldLayout delSldLayout modSldLayout">
        <pc:chgData name="Rebbeh Manneh (2026514)" userId="S::2026514@student.uwtsd.ac.uk::730f4c91-1d59-4552-9e07-9f3d7483901a" providerId="AD" clId="Web-{EE06B650-4A26-8CDE-C69A-969A8D4130E0}" dt="2022-10-20T15:40:37.355" v="127"/>
        <pc:sldMasterMkLst>
          <pc:docMk/>
          <pc:sldMasterMk cId="625725682" sldId="2147483768"/>
        </pc:sldMasterMkLst>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822561064" sldId="2147483769"/>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2375012628" sldId="2147483770"/>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3002606837" sldId="2147483771"/>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3003467917" sldId="2147483772"/>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62385875" sldId="2147483773"/>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3693548676" sldId="2147483774"/>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810451839" sldId="2147483775"/>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717255196" sldId="2147483776"/>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1108637964" sldId="2147483777"/>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2731849153" sldId="2147483778"/>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292008784" sldId="2147483779"/>
          </pc:sldLayoutMkLst>
        </pc:sldLayoutChg>
      </pc:sldMasterChg>
      <pc:sldMasterChg chg="add del addSldLayout delSldLayout modSldLayout">
        <pc:chgData name="Rebbeh Manneh (2026514)" userId="S::2026514@student.uwtsd.ac.uk::730f4c91-1d59-4552-9e07-9f3d7483901a" providerId="AD" clId="Web-{EE06B650-4A26-8CDE-C69A-969A8D4130E0}" dt="2022-10-20T15:40:54.340" v="128"/>
        <pc:sldMasterMkLst>
          <pc:docMk/>
          <pc:sldMasterMk cId="2220857031" sldId="2147483780"/>
        </pc:sldMasterMkLst>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4018627885" sldId="2147483781"/>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80411918" sldId="2147483782"/>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659103501" sldId="2147483783"/>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167873073" sldId="2147483784"/>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973013187" sldId="2147483785"/>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052176342" sldId="2147483786"/>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133085940" sldId="2147483787"/>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214535335" sldId="2147483788"/>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039174924" sldId="2147483789"/>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332089590" sldId="2147483790"/>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911940291" sldId="2147483791"/>
          </pc:sldLayoutMkLst>
        </pc:sldLayoutChg>
      </pc:sldMasterChg>
      <pc:sldMasterChg chg="add del addSldLayout delSldLayout modSldLayout">
        <pc:chgData name="Rebbeh Manneh (2026514)" userId="S::2026514@student.uwtsd.ac.uk::730f4c91-1d59-4552-9e07-9f3d7483901a" providerId="AD" clId="Web-{EE06B650-4A26-8CDE-C69A-969A8D4130E0}" dt="2022-10-20T15:41:33.653" v="129"/>
        <pc:sldMasterMkLst>
          <pc:docMk/>
          <pc:sldMasterMk cId="3172742081" sldId="2147483792"/>
        </pc:sldMasterMkLst>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521279890" sldId="2147483793"/>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4008646372" sldId="2147483794"/>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3983367667" sldId="2147483795"/>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941614504" sldId="2147483796"/>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200538239" sldId="2147483797"/>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4271586050" sldId="2147483798"/>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4200575132" sldId="2147483799"/>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1602779300" sldId="2147483800"/>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075766208" sldId="2147483801"/>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3298099595" sldId="2147483802"/>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857124556" sldId="2147483803"/>
          </pc:sldLayoutMkLst>
        </pc:sldLayoutChg>
      </pc:sldMasterChg>
      <pc:sldMasterChg chg="add del addSldLayout delSldLayout modSldLayout">
        <pc:chgData name="Rebbeh Manneh (2026514)" userId="S::2026514@student.uwtsd.ac.uk::730f4c91-1d59-4552-9e07-9f3d7483901a" providerId="AD" clId="Web-{EE06B650-4A26-8CDE-C69A-969A8D4130E0}" dt="2022-10-20T15:42:04.279" v="130"/>
        <pc:sldMasterMkLst>
          <pc:docMk/>
          <pc:sldMasterMk cId="2581054082" sldId="2147483804"/>
        </pc:sldMasterMkLst>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857692052" sldId="2147483805"/>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128649384" sldId="2147483806"/>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876659271" sldId="2147483807"/>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274125046" sldId="2147483808"/>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547534750" sldId="2147483809"/>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2352117789" sldId="2147483810"/>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774168697" sldId="2147483811"/>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912144060" sldId="2147483812"/>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420040610" sldId="2147483813"/>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062711510" sldId="2147483814"/>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797109639" sldId="2147483815"/>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100113693" sldId="2147483816"/>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462386759" sldId="2147483817"/>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447292390" sldId="2147483818"/>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699177705" sldId="2147483819"/>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2893197576" sldId="2147483820"/>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323834628" sldId="2147483821"/>
          </pc:sldLayoutMkLst>
        </pc:sldLayoutChg>
      </pc:sldMasterChg>
      <pc:sldMasterChg chg="add del addSldLayout delSldLayout modSldLayout">
        <pc:chgData name="Rebbeh Manneh (2026514)" userId="S::2026514@student.uwtsd.ac.uk::730f4c91-1d59-4552-9e07-9f3d7483901a" providerId="AD" clId="Web-{EE06B650-4A26-8CDE-C69A-969A8D4130E0}" dt="2022-10-20T15:43:07.437" v="132"/>
        <pc:sldMasterMkLst>
          <pc:docMk/>
          <pc:sldMasterMk cId="2018389743" sldId="2147483822"/>
        </pc:sldMasterMkLst>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582454342" sldId="2147483823"/>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290954452" sldId="2147483824"/>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842500294" sldId="2147483825"/>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353054139" sldId="2147483826"/>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057589237" sldId="2147483827"/>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905073849" sldId="2147483828"/>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2398263324" sldId="2147483829"/>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732856585" sldId="2147483830"/>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645973791" sldId="2147483831"/>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155789173" sldId="2147483832"/>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751217303" sldId="2147483833"/>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954238231" sldId="2147483834"/>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17821889" sldId="2147483835"/>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2061137348" sldId="2147483836"/>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679398911" sldId="2147483837"/>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283533877" sldId="2147483838"/>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22147920" sldId="2147483839"/>
          </pc:sldLayoutMkLst>
        </pc:sldLayoutChg>
      </pc:sldMasterChg>
      <pc:sldMasterChg chg="add del addSldLayout delSldLayout modSldLayout">
        <pc:chgData name="Rebbeh Manneh (2026514)" userId="S::2026514@student.uwtsd.ac.uk::730f4c91-1d59-4552-9e07-9f3d7483901a" providerId="AD" clId="Web-{EE06B650-4A26-8CDE-C69A-969A8D4130E0}" dt="2022-10-20T15:43:24.734" v="133"/>
        <pc:sldMasterMkLst>
          <pc:docMk/>
          <pc:sldMasterMk cId="113071280" sldId="2147483840"/>
        </pc:sldMasterMkLst>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604473742" sldId="2147483841"/>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1469504182" sldId="2147483842"/>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4022756981" sldId="2147483843"/>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608502915" sldId="2147483844"/>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1470888080" sldId="2147483845"/>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543511892" sldId="2147483846"/>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3742486840" sldId="2147483847"/>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020099738" sldId="2147483848"/>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079244350" sldId="2147483849"/>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439226530" sldId="2147483850"/>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692941647" sldId="2147483851"/>
          </pc:sldLayoutMkLst>
        </pc:sldLayoutChg>
      </pc:sldMasterChg>
      <pc:sldMasterChg chg="add addSldLayout modSldLayout">
        <pc:chgData name="Rebbeh Manneh (2026514)" userId="S::2026514@student.uwtsd.ac.uk::730f4c91-1d59-4552-9e07-9f3d7483901a" providerId="AD" clId="Web-{EE06B650-4A26-8CDE-C69A-969A8D4130E0}" dt="2022-10-20T15:43:24.734" v="133"/>
        <pc:sldMasterMkLst>
          <pc:docMk/>
          <pc:sldMasterMk cId="513511925" sldId="2147483852"/>
        </pc:sldMasterMkLst>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788640534" sldId="2147483853"/>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14358065" sldId="2147483854"/>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636185723" sldId="2147483855"/>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564396602" sldId="2147483856"/>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091774589" sldId="2147483857"/>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169620636" sldId="2147483858"/>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848717839" sldId="2147483859"/>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665796326" sldId="2147483860"/>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210765269" sldId="2147483861"/>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016162991" sldId="2147483862"/>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109909740" sldId="2147483863"/>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7881676" sldId="2147483864"/>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871348595" sldId="2147483865"/>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1659536509" sldId="2147483866"/>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930380682" sldId="2147483867"/>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763947997" sldId="2147483868"/>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63E55D-1570-41A8-84BB-EAE31099FD2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5D02451-6FE2-44EB-BDA8-6B57B5C5CF82}">
      <dgm:prSet/>
      <dgm:spPr/>
      <dgm:t>
        <a:bodyPr/>
        <a:lstStyle/>
        <a:p>
          <a:pPr>
            <a:lnSpc>
              <a:spcPct val="100000"/>
            </a:lnSpc>
          </a:pPr>
          <a:r>
            <a:rPr lang="en-GB"/>
            <a:t>Student Name: Rebbeh Manneh </a:t>
          </a:r>
          <a:endParaRPr lang="en-US"/>
        </a:p>
      </dgm:t>
    </dgm:pt>
    <dgm:pt modelId="{8EA7DE1A-2AD5-40A8-8C0C-D07F13D31E84}" type="parTrans" cxnId="{A09C086E-6309-4F31-8723-71F46C7E1695}">
      <dgm:prSet/>
      <dgm:spPr/>
      <dgm:t>
        <a:bodyPr/>
        <a:lstStyle/>
        <a:p>
          <a:endParaRPr lang="en-US"/>
        </a:p>
      </dgm:t>
    </dgm:pt>
    <dgm:pt modelId="{255A1A46-1000-4F3A-8671-775B1A02CD41}" type="sibTrans" cxnId="{A09C086E-6309-4F31-8723-71F46C7E1695}">
      <dgm:prSet/>
      <dgm:spPr/>
      <dgm:t>
        <a:bodyPr/>
        <a:lstStyle/>
        <a:p>
          <a:endParaRPr lang="en-US"/>
        </a:p>
      </dgm:t>
    </dgm:pt>
    <dgm:pt modelId="{56625AE5-6B09-4C21-B757-A6DCCAE55857}">
      <dgm:prSet/>
      <dgm:spPr/>
      <dgm:t>
        <a:bodyPr/>
        <a:lstStyle/>
        <a:p>
          <a:pPr>
            <a:lnSpc>
              <a:spcPct val="100000"/>
            </a:lnSpc>
          </a:pPr>
          <a:r>
            <a:rPr lang="en-GB"/>
            <a:t>Student ID: 2026514 </a:t>
          </a:r>
          <a:endParaRPr lang="en-US"/>
        </a:p>
      </dgm:t>
    </dgm:pt>
    <dgm:pt modelId="{FC667C5D-6CEC-4124-AA99-6B561F860604}" type="parTrans" cxnId="{C3047247-FC14-431E-A9B8-6C5D7141F18C}">
      <dgm:prSet/>
      <dgm:spPr/>
      <dgm:t>
        <a:bodyPr/>
        <a:lstStyle/>
        <a:p>
          <a:endParaRPr lang="en-US"/>
        </a:p>
      </dgm:t>
    </dgm:pt>
    <dgm:pt modelId="{37DCB7AF-43CF-44C6-9956-C898B7395F5D}" type="sibTrans" cxnId="{C3047247-FC14-431E-A9B8-6C5D7141F18C}">
      <dgm:prSet/>
      <dgm:spPr/>
      <dgm:t>
        <a:bodyPr/>
        <a:lstStyle/>
        <a:p>
          <a:endParaRPr lang="en-US"/>
        </a:p>
      </dgm:t>
    </dgm:pt>
    <dgm:pt modelId="{23C68083-CC63-4839-9187-368BE62FD7AC}">
      <dgm:prSet/>
      <dgm:spPr/>
      <dgm:t>
        <a:bodyPr/>
        <a:lstStyle/>
        <a:p>
          <a:pPr>
            <a:lnSpc>
              <a:spcPct val="100000"/>
            </a:lnSpc>
          </a:pPr>
          <a:r>
            <a:rPr lang="en-GB"/>
            <a:t>Module Code: </a:t>
          </a:r>
          <a:r>
            <a:rPr lang="en-US"/>
            <a:t>BMHP5003_BIRM</a:t>
          </a:r>
          <a:r>
            <a:rPr lang="en-GB"/>
            <a:t> </a:t>
          </a:r>
          <a:endParaRPr lang="en-US"/>
        </a:p>
      </dgm:t>
    </dgm:pt>
    <dgm:pt modelId="{CCDA1033-BE19-4D80-A11C-0BDA0AADE5C9}" type="parTrans" cxnId="{D0F4D092-7772-404C-B898-7901EC259B69}">
      <dgm:prSet/>
      <dgm:spPr/>
      <dgm:t>
        <a:bodyPr/>
        <a:lstStyle/>
        <a:p>
          <a:endParaRPr lang="en-US"/>
        </a:p>
      </dgm:t>
    </dgm:pt>
    <dgm:pt modelId="{6C8D9F7B-6D13-4BEF-AA79-F76B92E8D0D4}" type="sibTrans" cxnId="{D0F4D092-7772-404C-B898-7901EC259B69}">
      <dgm:prSet/>
      <dgm:spPr/>
      <dgm:t>
        <a:bodyPr/>
        <a:lstStyle/>
        <a:p>
          <a:endParaRPr lang="en-US"/>
        </a:p>
      </dgm:t>
    </dgm:pt>
    <dgm:pt modelId="{AB6B7387-3339-4C3F-92B1-88AD5603A624}">
      <dgm:prSet/>
      <dgm:spPr/>
      <dgm:t>
        <a:bodyPr/>
        <a:lstStyle/>
        <a:p>
          <a:pPr>
            <a:lnSpc>
              <a:spcPct val="100000"/>
            </a:lnSpc>
          </a:pPr>
          <a:r>
            <a:rPr lang="en-GB"/>
            <a:t>Assignment Title: </a:t>
          </a:r>
          <a:r>
            <a:rPr lang="en-US"/>
            <a:t>Individual Academic Poster presentation </a:t>
          </a:r>
        </a:p>
      </dgm:t>
    </dgm:pt>
    <dgm:pt modelId="{20713527-766B-49E6-AA80-4C384B083A40}" type="parTrans" cxnId="{A3F3F711-C008-40D8-AC19-DC374C59C1EE}">
      <dgm:prSet/>
      <dgm:spPr/>
      <dgm:t>
        <a:bodyPr/>
        <a:lstStyle/>
        <a:p>
          <a:endParaRPr lang="en-US"/>
        </a:p>
      </dgm:t>
    </dgm:pt>
    <dgm:pt modelId="{85D2BA2B-5763-44EA-A361-178C17B9FBF5}" type="sibTrans" cxnId="{A3F3F711-C008-40D8-AC19-DC374C59C1EE}">
      <dgm:prSet/>
      <dgm:spPr/>
      <dgm:t>
        <a:bodyPr/>
        <a:lstStyle/>
        <a:p>
          <a:endParaRPr lang="en-US"/>
        </a:p>
      </dgm:t>
    </dgm:pt>
    <dgm:pt modelId="{EE163F9E-3D6D-4742-89C6-65D7F37B7182}">
      <dgm:prSet/>
      <dgm:spPr/>
      <dgm:t>
        <a:bodyPr/>
        <a:lstStyle/>
        <a:p>
          <a:pPr>
            <a:lnSpc>
              <a:spcPct val="100000"/>
            </a:lnSpc>
          </a:pPr>
          <a:r>
            <a:rPr lang="en-GB"/>
            <a:t>Lecturer Name: </a:t>
          </a:r>
          <a:r>
            <a:rPr lang="en-US"/>
            <a:t>Rachael Rivers</a:t>
          </a:r>
          <a:r>
            <a:rPr lang="en-GB"/>
            <a:t> </a:t>
          </a:r>
          <a:endParaRPr lang="en-US"/>
        </a:p>
      </dgm:t>
    </dgm:pt>
    <dgm:pt modelId="{982DD5F2-CEAD-4E15-A68D-35E074DDCF31}" type="parTrans" cxnId="{DEE4F604-F2AA-415A-94F7-41E52EFB4E65}">
      <dgm:prSet/>
      <dgm:spPr/>
      <dgm:t>
        <a:bodyPr/>
        <a:lstStyle/>
        <a:p>
          <a:endParaRPr lang="en-US"/>
        </a:p>
      </dgm:t>
    </dgm:pt>
    <dgm:pt modelId="{9E7C192B-DB50-4574-A09F-C452B91F60FB}" type="sibTrans" cxnId="{DEE4F604-F2AA-415A-94F7-41E52EFB4E65}">
      <dgm:prSet/>
      <dgm:spPr/>
      <dgm:t>
        <a:bodyPr/>
        <a:lstStyle/>
        <a:p>
          <a:endParaRPr lang="en-US"/>
        </a:p>
      </dgm:t>
    </dgm:pt>
    <dgm:pt modelId="{BDD248C8-2A98-44EE-BDD0-8CBAD0C3055D}" type="pres">
      <dgm:prSet presAssocID="{F563E55D-1570-41A8-84BB-EAE31099FD26}" presName="root" presStyleCnt="0">
        <dgm:presLayoutVars>
          <dgm:dir/>
          <dgm:resizeHandles val="exact"/>
        </dgm:presLayoutVars>
      </dgm:prSet>
      <dgm:spPr/>
    </dgm:pt>
    <dgm:pt modelId="{C32840E5-65A8-4BD2-A5EE-B69DBE0A4CB1}" type="pres">
      <dgm:prSet presAssocID="{35D02451-6FE2-44EB-BDA8-6B57B5C5CF82}" presName="compNode" presStyleCnt="0"/>
      <dgm:spPr/>
    </dgm:pt>
    <dgm:pt modelId="{8F6FE376-AC17-4DC5-A5D5-0FB990F8D903}" type="pres">
      <dgm:prSet presAssocID="{35D02451-6FE2-44EB-BDA8-6B57B5C5CF82}" presName="bgRect" presStyleLbl="bgShp" presStyleIdx="0" presStyleCnt="5"/>
      <dgm:spPr/>
    </dgm:pt>
    <dgm:pt modelId="{D2FFA25C-24E6-45FA-8FFC-3C3BEB7AA326}" type="pres">
      <dgm:prSet presAssocID="{35D02451-6FE2-44EB-BDA8-6B57B5C5CF8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1A39A8D5-7CD4-493E-97D1-0C553065B675}" type="pres">
      <dgm:prSet presAssocID="{35D02451-6FE2-44EB-BDA8-6B57B5C5CF82}" presName="spaceRect" presStyleCnt="0"/>
      <dgm:spPr/>
    </dgm:pt>
    <dgm:pt modelId="{AA518005-B41B-4C5B-9F69-F39A670DA429}" type="pres">
      <dgm:prSet presAssocID="{35D02451-6FE2-44EB-BDA8-6B57B5C5CF82}" presName="parTx" presStyleLbl="revTx" presStyleIdx="0" presStyleCnt="5">
        <dgm:presLayoutVars>
          <dgm:chMax val="0"/>
          <dgm:chPref val="0"/>
        </dgm:presLayoutVars>
      </dgm:prSet>
      <dgm:spPr/>
    </dgm:pt>
    <dgm:pt modelId="{5A88E7BE-F171-4B01-8F13-ED55D72D82CB}" type="pres">
      <dgm:prSet presAssocID="{255A1A46-1000-4F3A-8671-775B1A02CD41}" presName="sibTrans" presStyleCnt="0"/>
      <dgm:spPr/>
    </dgm:pt>
    <dgm:pt modelId="{7FD1F81F-8AD0-47D8-B776-5C8606E52BDE}" type="pres">
      <dgm:prSet presAssocID="{56625AE5-6B09-4C21-B757-A6DCCAE55857}" presName="compNode" presStyleCnt="0"/>
      <dgm:spPr/>
    </dgm:pt>
    <dgm:pt modelId="{4C286BE7-C4A3-4AA5-A03E-9199707AF4A5}" type="pres">
      <dgm:prSet presAssocID="{56625AE5-6B09-4C21-B757-A6DCCAE55857}" presName="bgRect" presStyleLbl="bgShp" presStyleIdx="1" presStyleCnt="5"/>
      <dgm:spPr/>
    </dgm:pt>
    <dgm:pt modelId="{272B292D-4E38-451C-8249-78E0C3EFCEC4}" type="pres">
      <dgm:prSet presAssocID="{56625AE5-6B09-4C21-B757-A6DCCAE5585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ployee Badge"/>
        </a:ext>
      </dgm:extLst>
    </dgm:pt>
    <dgm:pt modelId="{A2A3E2A3-7DFC-4CD4-9DF8-AF4F9BDD2F91}" type="pres">
      <dgm:prSet presAssocID="{56625AE5-6B09-4C21-B757-A6DCCAE55857}" presName="spaceRect" presStyleCnt="0"/>
      <dgm:spPr/>
    </dgm:pt>
    <dgm:pt modelId="{DAAAB7CF-A8BE-483E-8F86-D56C8DCFA76A}" type="pres">
      <dgm:prSet presAssocID="{56625AE5-6B09-4C21-B757-A6DCCAE55857}" presName="parTx" presStyleLbl="revTx" presStyleIdx="1" presStyleCnt="5">
        <dgm:presLayoutVars>
          <dgm:chMax val="0"/>
          <dgm:chPref val="0"/>
        </dgm:presLayoutVars>
      </dgm:prSet>
      <dgm:spPr/>
    </dgm:pt>
    <dgm:pt modelId="{55F9063D-070B-4868-A3A5-B1539573BF64}" type="pres">
      <dgm:prSet presAssocID="{37DCB7AF-43CF-44C6-9956-C898B7395F5D}" presName="sibTrans" presStyleCnt="0"/>
      <dgm:spPr/>
    </dgm:pt>
    <dgm:pt modelId="{3924CFC3-9913-47A1-A9CD-ABD0CA7BB1C8}" type="pres">
      <dgm:prSet presAssocID="{23C68083-CC63-4839-9187-368BE62FD7AC}" presName="compNode" presStyleCnt="0"/>
      <dgm:spPr/>
    </dgm:pt>
    <dgm:pt modelId="{8C6E5BBD-CD04-4898-ADC4-92D2A93B9853}" type="pres">
      <dgm:prSet presAssocID="{23C68083-CC63-4839-9187-368BE62FD7AC}" presName="bgRect" presStyleLbl="bgShp" presStyleIdx="2" presStyleCnt="5"/>
      <dgm:spPr/>
    </dgm:pt>
    <dgm:pt modelId="{BBEB34BF-D53E-4344-BBB1-ADE2DFF33B99}" type="pres">
      <dgm:prSet presAssocID="{23C68083-CC63-4839-9187-368BE62FD7A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ocessor"/>
        </a:ext>
      </dgm:extLst>
    </dgm:pt>
    <dgm:pt modelId="{3925EBFC-0B4A-4695-A1A0-4C66799AFE03}" type="pres">
      <dgm:prSet presAssocID="{23C68083-CC63-4839-9187-368BE62FD7AC}" presName="spaceRect" presStyleCnt="0"/>
      <dgm:spPr/>
    </dgm:pt>
    <dgm:pt modelId="{7C6A489F-0B2E-4233-9364-AEEDFF0080E5}" type="pres">
      <dgm:prSet presAssocID="{23C68083-CC63-4839-9187-368BE62FD7AC}" presName="parTx" presStyleLbl="revTx" presStyleIdx="2" presStyleCnt="5">
        <dgm:presLayoutVars>
          <dgm:chMax val="0"/>
          <dgm:chPref val="0"/>
        </dgm:presLayoutVars>
      </dgm:prSet>
      <dgm:spPr/>
    </dgm:pt>
    <dgm:pt modelId="{B0EB55CE-C897-421C-B83B-45F38ED07074}" type="pres">
      <dgm:prSet presAssocID="{6C8D9F7B-6D13-4BEF-AA79-F76B92E8D0D4}" presName="sibTrans" presStyleCnt="0"/>
      <dgm:spPr/>
    </dgm:pt>
    <dgm:pt modelId="{80FFDEFC-01DA-4C2A-BBAE-CCB0EB903AAE}" type="pres">
      <dgm:prSet presAssocID="{AB6B7387-3339-4C3F-92B1-88AD5603A624}" presName="compNode" presStyleCnt="0"/>
      <dgm:spPr/>
    </dgm:pt>
    <dgm:pt modelId="{6BE3911D-F735-49F4-8985-1EACE715C120}" type="pres">
      <dgm:prSet presAssocID="{AB6B7387-3339-4C3F-92B1-88AD5603A624}" presName="bgRect" presStyleLbl="bgShp" presStyleIdx="3" presStyleCnt="5"/>
      <dgm:spPr/>
    </dgm:pt>
    <dgm:pt modelId="{22D9C090-580E-4710-9955-1723E0CDBF5A}" type="pres">
      <dgm:prSet presAssocID="{AB6B7387-3339-4C3F-92B1-88AD5603A62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51D5DD09-F342-41DC-9A70-C7289030F104}" type="pres">
      <dgm:prSet presAssocID="{AB6B7387-3339-4C3F-92B1-88AD5603A624}" presName="spaceRect" presStyleCnt="0"/>
      <dgm:spPr/>
    </dgm:pt>
    <dgm:pt modelId="{72132337-F32E-445E-B0AB-3EBEBDDE0A55}" type="pres">
      <dgm:prSet presAssocID="{AB6B7387-3339-4C3F-92B1-88AD5603A624}" presName="parTx" presStyleLbl="revTx" presStyleIdx="3" presStyleCnt="5">
        <dgm:presLayoutVars>
          <dgm:chMax val="0"/>
          <dgm:chPref val="0"/>
        </dgm:presLayoutVars>
      </dgm:prSet>
      <dgm:spPr/>
    </dgm:pt>
    <dgm:pt modelId="{5EF8AE07-F6A9-4747-A4D8-419DA8A70ADC}" type="pres">
      <dgm:prSet presAssocID="{85D2BA2B-5763-44EA-A361-178C17B9FBF5}" presName="sibTrans" presStyleCnt="0"/>
      <dgm:spPr/>
    </dgm:pt>
    <dgm:pt modelId="{6D303A95-9EEB-4253-9796-571725CE0559}" type="pres">
      <dgm:prSet presAssocID="{EE163F9E-3D6D-4742-89C6-65D7F37B7182}" presName="compNode" presStyleCnt="0"/>
      <dgm:spPr/>
    </dgm:pt>
    <dgm:pt modelId="{40B9D9D2-C701-4EF4-92CD-D97D00901128}" type="pres">
      <dgm:prSet presAssocID="{EE163F9E-3D6D-4742-89C6-65D7F37B7182}" presName="bgRect" presStyleLbl="bgShp" presStyleIdx="4" presStyleCnt="5"/>
      <dgm:spPr/>
    </dgm:pt>
    <dgm:pt modelId="{DE2FB954-E032-4CDC-9053-6743921F9D0D}" type="pres">
      <dgm:prSet presAssocID="{EE163F9E-3D6D-4742-89C6-65D7F37B718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ecturer"/>
        </a:ext>
      </dgm:extLst>
    </dgm:pt>
    <dgm:pt modelId="{62398441-C60A-400F-935B-08C9A1DC1012}" type="pres">
      <dgm:prSet presAssocID="{EE163F9E-3D6D-4742-89C6-65D7F37B7182}" presName="spaceRect" presStyleCnt="0"/>
      <dgm:spPr/>
    </dgm:pt>
    <dgm:pt modelId="{24863038-2F47-4A25-8316-4F85A2173E19}" type="pres">
      <dgm:prSet presAssocID="{EE163F9E-3D6D-4742-89C6-65D7F37B7182}" presName="parTx" presStyleLbl="revTx" presStyleIdx="4" presStyleCnt="5">
        <dgm:presLayoutVars>
          <dgm:chMax val="0"/>
          <dgm:chPref val="0"/>
        </dgm:presLayoutVars>
      </dgm:prSet>
      <dgm:spPr/>
    </dgm:pt>
  </dgm:ptLst>
  <dgm:cxnLst>
    <dgm:cxn modelId="{DEE4F604-F2AA-415A-94F7-41E52EFB4E65}" srcId="{F563E55D-1570-41A8-84BB-EAE31099FD26}" destId="{EE163F9E-3D6D-4742-89C6-65D7F37B7182}" srcOrd="4" destOrd="0" parTransId="{982DD5F2-CEAD-4E15-A68D-35E074DDCF31}" sibTransId="{9E7C192B-DB50-4574-A09F-C452B91F60FB}"/>
    <dgm:cxn modelId="{5F357E0B-CFDC-43D6-9103-213DBA5D0F4A}" type="presOf" srcId="{F563E55D-1570-41A8-84BB-EAE31099FD26}" destId="{BDD248C8-2A98-44EE-BDD0-8CBAD0C3055D}" srcOrd="0" destOrd="0" presId="urn:microsoft.com/office/officeart/2018/2/layout/IconVerticalSolidList"/>
    <dgm:cxn modelId="{A3F3F711-C008-40D8-AC19-DC374C59C1EE}" srcId="{F563E55D-1570-41A8-84BB-EAE31099FD26}" destId="{AB6B7387-3339-4C3F-92B1-88AD5603A624}" srcOrd="3" destOrd="0" parTransId="{20713527-766B-49E6-AA80-4C384B083A40}" sibTransId="{85D2BA2B-5763-44EA-A361-178C17B9FBF5}"/>
    <dgm:cxn modelId="{2869451A-7AF6-42BA-9E75-CF98EAB3726E}" type="presOf" srcId="{56625AE5-6B09-4C21-B757-A6DCCAE55857}" destId="{DAAAB7CF-A8BE-483E-8F86-D56C8DCFA76A}" srcOrd="0" destOrd="0" presId="urn:microsoft.com/office/officeart/2018/2/layout/IconVerticalSolidList"/>
    <dgm:cxn modelId="{C3047247-FC14-431E-A9B8-6C5D7141F18C}" srcId="{F563E55D-1570-41A8-84BB-EAE31099FD26}" destId="{56625AE5-6B09-4C21-B757-A6DCCAE55857}" srcOrd="1" destOrd="0" parTransId="{FC667C5D-6CEC-4124-AA99-6B561F860604}" sibTransId="{37DCB7AF-43CF-44C6-9956-C898B7395F5D}"/>
    <dgm:cxn modelId="{C616C74A-8577-4AEA-826D-019A693C2AA6}" type="presOf" srcId="{EE163F9E-3D6D-4742-89C6-65D7F37B7182}" destId="{24863038-2F47-4A25-8316-4F85A2173E19}" srcOrd="0" destOrd="0" presId="urn:microsoft.com/office/officeart/2018/2/layout/IconVerticalSolidList"/>
    <dgm:cxn modelId="{A09C086E-6309-4F31-8723-71F46C7E1695}" srcId="{F563E55D-1570-41A8-84BB-EAE31099FD26}" destId="{35D02451-6FE2-44EB-BDA8-6B57B5C5CF82}" srcOrd="0" destOrd="0" parTransId="{8EA7DE1A-2AD5-40A8-8C0C-D07F13D31E84}" sibTransId="{255A1A46-1000-4F3A-8671-775B1A02CD41}"/>
    <dgm:cxn modelId="{D0F4D092-7772-404C-B898-7901EC259B69}" srcId="{F563E55D-1570-41A8-84BB-EAE31099FD26}" destId="{23C68083-CC63-4839-9187-368BE62FD7AC}" srcOrd="2" destOrd="0" parTransId="{CCDA1033-BE19-4D80-A11C-0BDA0AADE5C9}" sibTransId="{6C8D9F7B-6D13-4BEF-AA79-F76B92E8D0D4}"/>
    <dgm:cxn modelId="{4D64C196-9CA6-4628-86E8-998B3166980D}" type="presOf" srcId="{23C68083-CC63-4839-9187-368BE62FD7AC}" destId="{7C6A489F-0B2E-4233-9364-AEEDFF0080E5}" srcOrd="0" destOrd="0" presId="urn:microsoft.com/office/officeart/2018/2/layout/IconVerticalSolidList"/>
    <dgm:cxn modelId="{B3B79DC6-CCF6-4016-A07D-2754F1B3D6FD}" type="presOf" srcId="{35D02451-6FE2-44EB-BDA8-6B57B5C5CF82}" destId="{AA518005-B41B-4C5B-9F69-F39A670DA429}" srcOrd="0" destOrd="0" presId="urn:microsoft.com/office/officeart/2018/2/layout/IconVerticalSolidList"/>
    <dgm:cxn modelId="{49E2B9D0-C63D-4135-A914-CAA46789543D}" type="presOf" srcId="{AB6B7387-3339-4C3F-92B1-88AD5603A624}" destId="{72132337-F32E-445E-B0AB-3EBEBDDE0A55}" srcOrd="0" destOrd="0" presId="urn:microsoft.com/office/officeart/2018/2/layout/IconVerticalSolidList"/>
    <dgm:cxn modelId="{A9B3CDEF-25FA-4E62-9F69-CA0C70B4615E}" type="presParOf" srcId="{BDD248C8-2A98-44EE-BDD0-8CBAD0C3055D}" destId="{C32840E5-65A8-4BD2-A5EE-B69DBE0A4CB1}" srcOrd="0" destOrd="0" presId="urn:microsoft.com/office/officeart/2018/2/layout/IconVerticalSolidList"/>
    <dgm:cxn modelId="{41F3E999-0722-47C2-A31F-4F809BF73CED}" type="presParOf" srcId="{C32840E5-65A8-4BD2-A5EE-B69DBE0A4CB1}" destId="{8F6FE376-AC17-4DC5-A5D5-0FB990F8D903}" srcOrd="0" destOrd="0" presId="urn:microsoft.com/office/officeart/2018/2/layout/IconVerticalSolidList"/>
    <dgm:cxn modelId="{71B28070-8783-4631-83B1-98FD66ACDA6B}" type="presParOf" srcId="{C32840E5-65A8-4BD2-A5EE-B69DBE0A4CB1}" destId="{D2FFA25C-24E6-45FA-8FFC-3C3BEB7AA326}" srcOrd="1" destOrd="0" presId="urn:microsoft.com/office/officeart/2018/2/layout/IconVerticalSolidList"/>
    <dgm:cxn modelId="{C87EC10E-CCAF-4AD6-9F7D-2785419A7436}" type="presParOf" srcId="{C32840E5-65A8-4BD2-A5EE-B69DBE0A4CB1}" destId="{1A39A8D5-7CD4-493E-97D1-0C553065B675}" srcOrd="2" destOrd="0" presId="urn:microsoft.com/office/officeart/2018/2/layout/IconVerticalSolidList"/>
    <dgm:cxn modelId="{BEAEAF08-41E1-4AEC-8D2A-1F76348FEDD0}" type="presParOf" srcId="{C32840E5-65A8-4BD2-A5EE-B69DBE0A4CB1}" destId="{AA518005-B41B-4C5B-9F69-F39A670DA429}" srcOrd="3" destOrd="0" presId="urn:microsoft.com/office/officeart/2018/2/layout/IconVerticalSolidList"/>
    <dgm:cxn modelId="{54C7AF55-85B5-49AB-882C-02EA585FC93A}" type="presParOf" srcId="{BDD248C8-2A98-44EE-BDD0-8CBAD0C3055D}" destId="{5A88E7BE-F171-4B01-8F13-ED55D72D82CB}" srcOrd="1" destOrd="0" presId="urn:microsoft.com/office/officeart/2018/2/layout/IconVerticalSolidList"/>
    <dgm:cxn modelId="{6AE0E53C-EE83-4C3C-8391-0D4FFFDB96AD}" type="presParOf" srcId="{BDD248C8-2A98-44EE-BDD0-8CBAD0C3055D}" destId="{7FD1F81F-8AD0-47D8-B776-5C8606E52BDE}" srcOrd="2" destOrd="0" presId="urn:microsoft.com/office/officeart/2018/2/layout/IconVerticalSolidList"/>
    <dgm:cxn modelId="{BCBE25F0-6BE5-4CD6-B9DD-2703DB31FF62}" type="presParOf" srcId="{7FD1F81F-8AD0-47D8-B776-5C8606E52BDE}" destId="{4C286BE7-C4A3-4AA5-A03E-9199707AF4A5}" srcOrd="0" destOrd="0" presId="urn:microsoft.com/office/officeart/2018/2/layout/IconVerticalSolidList"/>
    <dgm:cxn modelId="{90EAA7D7-F5CD-4B2B-A453-25D8B820142C}" type="presParOf" srcId="{7FD1F81F-8AD0-47D8-B776-5C8606E52BDE}" destId="{272B292D-4E38-451C-8249-78E0C3EFCEC4}" srcOrd="1" destOrd="0" presId="urn:microsoft.com/office/officeart/2018/2/layout/IconVerticalSolidList"/>
    <dgm:cxn modelId="{8DD6828F-2BCC-4559-8906-517F8E6DDFF0}" type="presParOf" srcId="{7FD1F81F-8AD0-47D8-B776-5C8606E52BDE}" destId="{A2A3E2A3-7DFC-4CD4-9DF8-AF4F9BDD2F91}" srcOrd="2" destOrd="0" presId="urn:microsoft.com/office/officeart/2018/2/layout/IconVerticalSolidList"/>
    <dgm:cxn modelId="{5BEC97D6-69C7-4A10-ABFA-036D1BDFCF19}" type="presParOf" srcId="{7FD1F81F-8AD0-47D8-B776-5C8606E52BDE}" destId="{DAAAB7CF-A8BE-483E-8F86-D56C8DCFA76A}" srcOrd="3" destOrd="0" presId="urn:microsoft.com/office/officeart/2018/2/layout/IconVerticalSolidList"/>
    <dgm:cxn modelId="{1296B092-0B25-4049-92AD-E731C9DE6302}" type="presParOf" srcId="{BDD248C8-2A98-44EE-BDD0-8CBAD0C3055D}" destId="{55F9063D-070B-4868-A3A5-B1539573BF64}" srcOrd="3" destOrd="0" presId="urn:microsoft.com/office/officeart/2018/2/layout/IconVerticalSolidList"/>
    <dgm:cxn modelId="{D1CD0CF2-0219-4C9F-9031-942387322705}" type="presParOf" srcId="{BDD248C8-2A98-44EE-BDD0-8CBAD0C3055D}" destId="{3924CFC3-9913-47A1-A9CD-ABD0CA7BB1C8}" srcOrd="4" destOrd="0" presId="urn:microsoft.com/office/officeart/2018/2/layout/IconVerticalSolidList"/>
    <dgm:cxn modelId="{89614242-DF50-4504-BCBD-692CB3AB165D}" type="presParOf" srcId="{3924CFC3-9913-47A1-A9CD-ABD0CA7BB1C8}" destId="{8C6E5BBD-CD04-4898-ADC4-92D2A93B9853}" srcOrd="0" destOrd="0" presId="urn:microsoft.com/office/officeart/2018/2/layout/IconVerticalSolidList"/>
    <dgm:cxn modelId="{1F71DBA9-E962-43FD-BBB1-E2B48BD4143B}" type="presParOf" srcId="{3924CFC3-9913-47A1-A9CD-ABD0CA7BB1C8}" destId="{BBEB34BF-D53E-4344-BBB1-ADE2DFF33B99}" srcOrd="1" destOrd="0" presId="urn:microsoft.com/office/officeart/2018/2/layout/IconVerticalSolidList"/>
    <dgm:cxn modelId="{779BFBD7-969C-45A6-A7B2-093F0C1634A8}" type="presParOf" srcId="{3924CFC3-9913-47A1-A9CD-ABD0CA7BB1C8}" destId="{3925EBFC-0B4A-4695-A1A0-4C66799AFE03}" srcOrd="2" destOrd="0" presId="urn:microsoft.com/office/officeart/2018/2/layout/IconVerticalSolidList"/>
    <dgm:cxn modelId="{D2431D47-E2BF-47D7-B6E7-599867BEAEB1}" type="presParOf" srcId="{3924CFC3-9913-47A1-A9CD-ABD0CA7BB1C8}" destId="{7C6A489F-0B2E-4233-9364-AEEDFF0080E5}" srcOrd="3" destOrd="0" presId="urn:microsoft.com/office/officeart/2018/2/layout/IconVerticalSolidList"/>
    <dgm:cxn modelId="{0789FD21-AFD6-41D7-B35F-E6F60D977F3C}" type="presParOf" srcId="{BDD248C8-2A98-44EE-BDD0-8CBAD0C3055D}" destId="{B0EB55CE-C897-421C-B83B-45F38ED07074}" srcOrd="5" destOrd="0" presId="urn:microsoft.com/office/officeart/2018/2/layout/IconVerticalSolidList"/>
    <dgm:cxn modelId="{8BA7B5CA-A3C8-4FF8-8693-751F7DC81793}" type="presParOf" srcId="{BDD248C8-2A98-44EE-BDD0-8CBAD0C3055D}" destId="{80FFDEFC-01DA-4C2A-BBAE-CCB0EB903AAE}" srcOrd="6" destOrd="0" presId="urn:microsoft.com/office/officeart/2018/2/layout/IconVerticalSolidList"/>
    <dgm:cxn modelId="{893F57BD-66E8-470D-8EFD-816FB212CA41}" type="presParOf" srcId="{80FFDEFC-01DA-4C2A-BBAE-CCB0EB903AAE}" destId="{6BE3911D-F735-49F4-8985-1EACE715C120}" srcOrd="0" destOrd="0" presId="urn:microsoft.com/office/officeart/2018/2/layout/IconVerticalSolidList"/>
    <dgm:cxn modelId="{FA6DF0AB-7BD4-4B89-8C2A-6B1D18003526}" type="presParOf" srcId="{80FFDEFC-01DA-4C2A-BBAE-CCB0EB903AAE}" destId="{22D9C090-580E-4710-9955-1723E0CDBF5A}" srcOrd="1" destOrd="0" presId="urn:microsoft.com/office/officeart/2018/2/layout/IconVerticalSolidList"/>
    <dgm:cxn modelId="{7D8A0DB4-C96E-4022-8C54-28BD11A99D65}" type="presParOf" srcId="{80FFDEFC-01DA-4C2A-BBAE-CCB0EB903AAE}" destId="{51D5DD09-F342-41DC-9A70-C7289030F104}" srcOrd="2" destOrd="0" presId="urn:microsoft.com/office/officeart/2018/2/layout/IconVerticalSolidList"/>
    <dgm:cxn modelId="{CF83F379-DF34-4DF3-A2B5-CCDAEE8F1A53}" type="presParOf" srcId="{80FFDEFC-01DA-4C2A-BBAE-CCB0EB903AAE}" destId="{72132337-F32E-445E-B0AB-3EBEBDDE0A55}" srcOrd="3" destOrd="0" presId="urn:microsoft.com/office/officeart/2018/2/layout/IconVerticalSolidList"/>
    <dgm:cxn modelId="{0D18D43C-B9CF-4D48-9B89-7EAC7D183E6D}" type="presParOf" srcId="{BDD248C8-2A98-44EE-BDD0-8CBAD0C3055D}" destId="{5EF8AE07-F6A9-4747-A4D8-419DA8A70ADC}" srcOrd="7" destOrd="0" presId="urn:microsoft.com/office/officeart/2018/2/layout/IconVerticalSolidList"/>
    <dgm:cxn modelId="{ACE6B70F-C108-4173-A400-1D426329229A}" type="presParOf" srcId="{BDD248C8-2A98-44EE-BDD0-8CBAD0C3055D}" destId="{6D303A95-9EEB-4253-9796-571725CE0559}" srcOrd="8" destOrd="0" presId="urn:microsoft.com/office/officeart/2018/2/layout/IconVerticalSolidList"/>
    <dgm:cxn modelId="{EF66462B-B6E1-4219-AFEC-1B0BC799C487}" type="presParOf" srcId="{6D303A95-9EEB-4253-9796-571725CE0559}" destId="{40B9D9D2-C701-4EF4-92CD-D97D00901128}" srcOrd="0" destOrd="0" presId="urn:microsoft.com/office/officeart/2018/2/layout/IconVerticalSolidList"/>
    <dgm:cxn modelId="{0F7FBC46-888F-4960-8663-029BE1F7CFF2}" type="presParOf" srcId="{6D303A95-9EEB-4253-9796-571725CE0559}" destId="{DE2FB954-E032-4CDC-9053-6743921F9D0D}" srcOrd="1" destOrd="0" presId="urn:microsoft.com/office/officeart/2018/2/layout/IconVerticalSolidList"/>
    <dgm:cxn modelId="{261B5DB5-2AFD-4537-9528-4307D5310140}" type="presParOf" srcId="{6D303A95-9EEB-4253-9796-571725CE0559}" destId="{62398441-C60A-400F-935B-08C9A1DC1012}" srcOrd="2" destOrd="0" presId="urn:microsoft.com/office/officeart/2018/2/layout/IconVerticalSolidList"/>
    <dgm:cxn modelId="{1F71F838-5A46-4A79-B784-07454CA2A30A}" type="presParOf" srcId="{6D303A95-9EEB-4253-9796-571725CE0559}" destId="{24863038-2F47-4A25-8316-4F85A2173E1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E83F38-8FD9-4F0C-BD02-DEC0C1FF4E5D}"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2961421B-F8B8-4325-BF24-7695322872F3}">
      <dgm:prSet phldr="0"/>
      <dgm:spPr/>
      <dgm:t>
        <a:bodyPr/>
        <a:lstStyle/>
        <a:p>
          <a:r>
            <a:rPr lang="en-US" dirty="0"/>
            <a:t>As blood travels away from and towards the heart, it passes through vessels that are part of the circulatory system. "Arteries carry blood away from the heart and veins carry blood back to the heart"  (Hirsch, 2018).</a:t>
          </a:r>
        </a:p>
      </dgm:t>
    </dgm:pt>
    <dgm:pt modelId="{CDF8D66E-5B10-411A-8B1A-3EDD064BDEF2}" type="parTrans" cxnId="{6ECC96C3-C992-46EB-924E-878F3E70D4A1}">
      <dgm:prSet/>
      <dgm:spPr/>
    </dgm:pt>
    <dgm:pt modelId="{08835049-9580-4B9E-9903-D636892F79FD}" type="sibTrans" cxnId="{6ECC96C3-C992-46EB-924E-878F3E70D4A1}">
      <dgm:prSet/>
      <dgm:spPr/>
      <dgm:t>
        <a:bodyPr/>
        <a:lstStyle/>
        <a:p>
          <a:endParaRPr lang="en-GB"/>
        </a:p>
      </dgm:t>
    </dgm:pt>
    <dgm:pt modelId="{4A7A1A9E-6351-4C03-BC89-A815B0484638}">
      <dgm:prSet phldr="0"/>
      <dgm:spPr/>
      <dgm:t>
        <a:bodyPr/>
        <a:lstStyle/>
        <a:p>
          <a:pPr rtl="0"/>
          <a:r>
            <a:rPr lang="en-US" dirty="0"/>
            <a:t>Blood vessels and your heart make up your circulatory system</a:t>
          </a:r>
          <a:r>
            <a:rPr lang="en-US" dirty="0">
              <a:latin typeface="Trebuchet MS" panose="020B0603020202020204"/>
            </a:rPr>
            <a:t>. </a:t>
          </a:r>
          <a:r>
            <a:rPr lang="en-US" dirty="0"/>
            <a:t>Substances are transported by blood to the cells where they are needed</a:t>
          </a:r>
          <a:r>
            <a:rPr lang="en-US" dirty="0">
              <a:latin typeface="Trebuchet MS" panose="020B0603020202020204"/>
            </a:rPr>
            <a:t>. </a:t>
          </a:r>
          <a:r>
            <a:rPr lang="en-US" dirty="0"/>
            <a:t>This includes oxygen and glucose needed for respiration</a:t>
          </a:r>
          <a:r>
            <a:rPr lang="en-US" dirty="0">
              <a:latin typeface="Trebuchet MS" panose="020B0603020202020204"/>
            </a:rPr>
            <a:t>.</a:t>
          </a:r>
          <a:r>
            <a:rPr lang="en-US" dirty="0"/>
            <a:t>The blood also removes waste products, such as carbon dioxide, from the body</a:t>
          </a:r>
        </a:p>
      </dgm:t>
    </dgm:pt>
    <dgm:pt modelId="{C5B03CD7-989B-4F2D-80D8-84BA3E544F70}" type="parTrans" cxnId="{972D23F2-8600-42D3-8B62-CD70E9CF81EA}">
      <dgm:prSet/>
      <dgm:spPr/>
    </dgm:pt>
    <dgm:pt modelId="{E482BAE0-D5D3-408F-9127-EDE604F3170D}" type="sibTrans" cxnId="{972D23F2-8600-42D3-8B62-CD70E9CF81EA}">
      <dgm:prSet/>
      <dgm:spPr/>
      <dgm:t>
        <a:bodyPr/>
        <a:lstStyle/>
        <a:p>
          <a:endParaRPr lang="en-GB"/>
        </a:p>
      </dgm:t>
    </dgm:pt>
    <dgm:pt modelId="{FD8A6F6F-3F0E-49AA-8810-53749C0B72B4}" type="pres">
      <dgm:prSet presAssocID="{0DE83F38-8FD9-4F0C-BD02-DEC0C1FF4E5D}" presName="outerComposite" presStyleCnt="0">
        <dgm:presLayoutVars>
          <dgm:chMax val="5"/>
          <dgm:dir/>
          <dgm:resizeHandles val="exact"/>
        </dgm:presLayoutVars>
      </dgm:prSet>
      <dgm:spPr/>
    </dgm:pt>
    <dgm:pt modelId="{99880CA0-833B-44D5-B2D5-3051B5AD5186}" type="pres">
      <dgm:prSet presAssocID="{0DE83F38-8FD9-4F0C-BD02-DEC0C1FF4E5D}" presName="dummyMaxCanvas" presStyleCnt="0">
        <dgm:presLayoutVars/>
      </dgm:prSet>
      <dgm:spPr/>
    </dgm:pt>
    <dgm:pt modelId="{B942DBA3-1AFF-45EC-AA98-2A75A5C76E98}" type="pres">
      <dgm:prSet presAssocID="{0DE83F38-8FD9-4F0C-BD02-DEC0C1FF4E5D}" presName="TwoNodes_1" presStyleLbl="node1" presStyleIdx="0" presStyleCnt="2">
        <dgm:presLayoutVars>
          <dgm:bulletEnabled val="1"/>
        </dgm:presLayoutVars>
      </dgm:prSet>
      <dgm:spPr/>
    </dgm:pt>
    <dgm:pt modelId="{BF6D7523-E10B-4BEF-867D-3977F49CA9C0}" type="pres">
      <dgm:prSet presAssocID="{0DE83F38-8FD9-4F0C-BD02-DEC0C1FF4E5D}" presName="TwoNodes_2" presStyleLbl="node1" presStyleIdx="1" presStyleCnt="2">
        <dgm:presLayoutVars>
          <dgm:bulletEnabled val="1"/>
        </dgm:presLayoutVars>
      </dgm:prSet>
      <dgm:spPr/>
    </dgm:pt>
    <dgm:pt modelId="{F7032497-3C1F-4D21-BE6E-A0C0DB11980F}" type="pres">
      <dgm:prSet presAssocID="{0DE83F38-8FD9-4F0C-BD02-DEC0C1FF4E5D}" presName="TwoConn_1-2" presStyleLbl="fgAccFollowNode1" presStyleIdx="0" presStyleCnt="1">
        <dgm:presLayoutVars>
          <dgm:bulletEnabled val="1"/>
        </dgm:presLayoutVars>
      </dgm:prSet>
      <dgm:spPr/>
    </dgm:pt>
    <dgm:pt modelId="{CF14424F-E753-4BC3-A91F-0AC5E03EB64E}" type="pres">
      <dgm:prSet presAssocID="{0DE83F38-8FD9-4F0C-BD02-DEC0C1FF4E5D}" presName="TwoNodes_1_text" presStyleLbl="node1" presStyleIdx="1" presStyleCnt="2">
        <dgm:presLayoutVars>
          <dgm:bulletEnabled val="1"/>
        </dgm:presLayoutVars>
      </dgm:prSet>
      <dgm:spPr/>
    </dgm:pt>
    <dgm:pt modelId="{FA700A67-08C9-4E02-B861-B8471A162AFC}" type="pres">
      <dgm:prSet presAssocID="{0DE83F38-8FD9-4F0C-BD02-DEC0C1FF4E5D}" presName="TwoNodes_2_text" presStyleLbl="node1" presStyleIdx="1" presStyleCnt="2">
        <dgm:presLayoutVars>
          <dgm:bulletEnabled val="1"/>
        </dgm:presLayoutVars>
      </dgm:prSet>
      <dgm:spPr/>
    </dgm:pt>
  </dgm:ptLst>
  <dgm:cxnLst>
    <dgm:cxn modelId="{FD8B936D-E601-4CA8-9556-C9A148DDB07F}" type="presOf" srcId="{2961421B-F8B8-4325-BF24-7695322872F3}" destId="{FA700A67-08C9-4E02-B861-B8471A162AFC}" srcOrd="1" destOrd="0" presId="urn:microsoft.com/office/officeart/2005/8/layout/vProcess5"/>
    <dgm:cxn modelId="{A7353C84-B855-4E7B-9F70-6A16AAE8A4EA}" type="presOf" srcId="{4A7A1A9E-6351-4C03-BC89-A815B0484638}" destId="{B942DBA3-1AFF-45EC-AA98-2A75A5C76E98}" srcOrd="0" destOrd="0" presId="urn:microsoft.com/office/officeart/2005/8/layout/vProcess5"/>
    <dgm:cxn modelId="{FCBDE9B2-AEC5-4094-A4DA-2E66ED764E18}" type="presOf" srcId="{0DE83F38-8FD9-4F0C-BD02-DEC0C1FF4E5D}" destId="{FD8A6F6F-3F0E-49AA-8810-53749C0B72B4}" srcOrd="0" destOrd="0" presId="urn:microsoft.com/office/officeart/2005/8/layout/vProcess5"/>
    <dgm:cxn modelId="{6C9AA7B7-87C5-4074-9CED-8423B5AE6E48}" type="presOf" srcId="{2961421B-F8B8-4325-BF24-7695322872F3}" destId="{BF6D7523-E10B-4BEF-867D-3977F49CA9C0}" srcOrd="0" destOrd="0" presId="urn:microsoft.com/office/officeart/2005/8/layout/vProcess5"/>
    <dgm:cxn modelId="{1FD0D1BE-188A-476B-8661-FF12960251B4}" type="presOf" srcId="{E482BAE0-D5D3-408F-9127-EDE604F3170D}" destId="{F7032497-3C1F-4D21-BE6E-A0C0DB11980F}" srcOrd="0" destOrd="0" presId="urn:microsoft.com/office/officeart/2005/8/layout/vProcess5"/>
    <dgm:cxn modelId="{6ECC96C3-C992-46EB-924E-878F3E70D4A1}" srcId="{0DE83F38-8FD9-4F0C-BD02-DEC0C1FF4E5D}" destId="{2961421B-F8B8-4325-BF24-7695322872F3}" srcOrd="1" destOrd="0" parTransId="{CDF8D66E-5B10-411A-8B1A-3EDD064BDEF2}" sibTransId="{08835049-9580-4B9E-9903-D636892F79FD}"/>
    <dgm:cxn modelId="{29A835EE-1E42-425A-AFA7-E6759F153A78}" type="presOf" srcId="{4A7A1A9E-6351-4C03-BC89-A815B0484638}" destId="{CF14424F-E753-4BC3-A91F-0AC5E03EB64E}" srcOrd="1" destOrd="0" presId="urn:microsoft.com/office/officeart/2005/8/layout/vProcess5"/>
    <dgm:cxn modelId="{972D23F2-8600-42D3-8B62-CD70E9CF81EA}" srcId="{0DE83F38-8FD9-4F0C-BD02-DEC0C1FF4E5D}" destId="{4A7A1A9E-6351-4C03-BC89-A815B0484638}" srcOrd="0" destOrd="0" parTransId="{C5B03CD7-989B-4F2D-80D8-84BA3E544F70}" sibTransId="{E482BAE0-D5D3-408F-9127-EDE604F3170D}"/>
    <dgm:cxn modelId="{A8CA076C-2475-4060-8FAA-869C35994802}" type="presParOf" srcId="{FD8A6F6F-3F0E-49AA-8810-53749C0B72B4}" destId="{99880CA0-833B-44D5-B2D5-3051B5AD5186}" srcOrd="0" destOrd="0" presId="urn:microsoft.com/office/officeart/2005/8/layout/vProcess5"/>
    <dgm:cxn modelId="{FA28CFD1-7C9A-41F3-BCC8-ECCAFBB09349}" type="presParOf" srcId="{FD8A6F6F-3F0E-49AA-8810-53749C0B72B4}" destId="{B942DBA3-1AFF-45EC-AA98-2A75A5C76E98}" srcOrd="1" destOrd="0" presId="urn:microsoft.com/office/officeart/2005/8/layout/vProcess5"/>
    <dgm:cxn modelId="{11A45F63-8599-4AB4-82C9-AEE22E951BF7}" type="presParOf" srcId="{FD8A6F6F-3F0E-49AA-8810-53749C0B72B4}" destId="{BF6D7523-E10B-4BEF-867D-3977F49CA9C0}" srcOrd="2" destOrd="0" presId="urn:microsoft.com/office/officeart/2005/8/layout/vProcess5"/>
    <dgm:cxn modelId="{C5D32FEC-0301-4CBF-8F2F-8949729AA110}" type="presParOf" srcId="{FD8A6F6F-3F0E-49AA-8810-53749C0B72B4}" destId="{F7032497-3C1F-4D21-BE6E-A0C0DB11980F}" srcOrd="3" destOrd="0" presId="urn:microsoft.com/office/officeart/2005/8/layout/vProcess5"/>
    <dgm:cxn modelId="{1B80F130-4272-46BA-BDC8-2862813835AF}" type="presParOf" srcId="{FD8A6F6F-3F0E-49AA-8810-53749C0B72B4}" destId="{CF14424F-E753-4BC3-A91F-0AC5E03EB64E}" srcOrd="4" destOrd="0" presId="urn:microsoft.com/office/officeart/2005/8/layout/vProcess5"/>
    <dgm:cxn modelId="{02A2A176-4817-481A-AE8A-B12069DB701D}" type="presParOf" srcId="{FD8A6F6F-3F0E-49AA-8810-53749C0B72B4}" destId="{FA700A67-08C9-4E02-B861-B8471A162AFC}"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FE376-AC17-4DC5-A5D5-0FB990F8D903}">
      <dsp:nvSpPr>
        <dsp:cNvPr id="0" name=""/>
        <dsp:cNvSpPr/>
      </dsp:nvSpPr>
      <dsp:spPr>
        <a:xfrm>
          <a:off x="0" y="4039"/>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FFA25C-24E6-45FA-8FFC-3C3BEB7AA326}">
      <dsp:nvSpPr>
        <dsp:cNvPr id="0" name=""/>
        <dsp:cNvSpPr/>
      </dsp:nvSpPr>
      <dsp:spPr>
        <a:xfrm>
          <a:off x="260296" y="197648"/>
          <a:ext cx="473266" cy="4732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A518005-B41B-4C5B-9F69-F39A670DA429}">
      <dsp:nvSpPr>
        <dsp:cNvPr id="0" name=""/>
        <dsp:cNvSpPr/>
      </dsp:nvSpPr>
      <dsp:spPr>
        <a:xfrm>
          <a:off x="993858" y="4039"/>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Student Name: Rebbeh Manneh </a:t>
          </a:r>
          <a:endParaRPr lang="en-US" sz="1900" kern="1200"/>
        </a:p>
      </dsp:txBody>
      <dsp:txXfrm>
        <a:off x="993858" y="4039"/>
        <a:ext cx="4747675" cy="860483"/>
      </dsp:txXfrm>
    </dsp:sp>
    <dsp:sp modelId="{4C286BE7-C4A3-4AA5-A03E-9199707AF4A5}">
      <dsp:nvSpPr>
        <dsp:cNvPr id="0" name=""/>
        <dsp:cNvSpPr/>
      </dsp:nvSpPr>
      <dsp:spPr>
        <a:xfrm>
          <a:off x="0" y="1079644"/>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2B292D-4E38-451C-8249-78E0C3EFCEC4}">
      <dsp:nvSpPr>
        <dsp:cNvPr id="0" name=""/>
        <dsp:cNvSpPr/>
      </dsp:nvSpPr>
      <dsp:spPr>
        <a:xfrm>
          <a:off x="260296" y="1273253"/>
          <a:ext cx="473266" cy="4732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AAB7CF-A8BE-483E-8F86-D56C8DCFA76A}">
      <dsp:nvSpPr>
        <dsp:cNvPr id="0" name=""/>
        <dsp:cNvSpPr/>
      </dsp:nvSpPr>
      <dsp:spPr>
        <a:xfrm>
          <a:off x="993858" y="1079644"/>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Student ID: 2026514 </a:t>
          </a:r>
          <a:endParaRPr lang="en-US" sz="1900" kern="1200"/>
        </a:p>
      </dsp:txBody>
      <dsp:txXfrm>
        <a:off x="993858" y="1079644"/>
        <a:ext cx="4747675" cy="860483"/>
      </dsp:txXfrm>
    </dsp:sp>
    <dsp:sp modelId="{8C6E5BBD-CD04-4898-ADC4-92D2A93B9853}">
      <dsp:nvSpPr>
        <dsp:cNvPr id="0" name=""/>
        <dsp:cNvSpPr/>
      </dsp:nvSpPr>
      <dsp:spPr>
        <a:xfrm>
          <a:off x="0" y="2155249"/>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EB34BF-D53E-4344-BBB1-ADE2DFF33B99}">
      <dsp:nvSpPr>
        <dsp:cNvPr id="0" name=""/>
        <dsp:cNvSpPr/>
      </dsp:nvSpPr>
      <dsp:spPr>
        <a:xfrm>
          <a:off x="260296" y="2348858"/>
          <a:ext cx="473266" cy="4732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C6A489F-0B2E-4233-9364-AEEDFF0080E5}">
      <dsp:nvSpPr>
        <dsp:cNvPr id="0" name=""/>
        <dsp:cNvSpPr/>
      </dsp:nvSpPr>
      <dsp:spPr>
        <a:xfrm>
          <a:off x="993858" y="2155249"/>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Module Code: </a:t>
          </a:r>
          <a:r>
            <a:rPr lang="en-US" sz="1900" kern="1200"/>
            <a:t>BMHP5003_BIRM</a:t>
          </a:r>
          <a:r>
            <a:rPr lang="en-GB" sz="1900" kern="1200"/>
            <a:t> </a:t>
          </a:r>
          <a:endParaRPr lang="en-US" sz="1900" kern="1200"/>
        </a:p>
      </dsp:txBody>
      <dsp:txXfrm>
        <a:off x="993858" y="2155249"/>
        <a:ext cx="4747675" cy="860483"/>
      </dsp:txXfrm>
    </dsp:sp>
    <dsp:sp modelId="{6BE3911D-F735-49F4-8985-1EACE715C120}">
      <dsp:nvSpPr>
        <dsp:cNvPr id="0" name=""/>
        <dsp:cNvSpPr/>
      </dsp:nvSpPr>
      <dsp:spPr>
        <a:xfrm>
          <a:off x="0" y="3230854"/>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D9C090-580E-4710-9955-1723E0CDBF5A}">
      <dsp:nvSpPr>
        <dsp:cNvPr id="0" name=""/>
        <dsp:cNvSpPr/>
      </dsp:nvSpPr>
      <dsp:spPr>
        <a:xfrm>
          <a:off x="260296" y="3424463"/>
          <a:ext cx="473266" cy="4732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2132337-F32E-445E-B0AB-3EBEBDDE0A55}">
      <dsp:nvSpPr>
        <dsp:cNvPr id="0" name=""/>
        <dsp:cNvSpPr/>
      </dsp:nvSpPr>
      <dsp:spPr>
        <a:xfrm>
          <a:off x="993858" y="3230854"/>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Assignment Title: </a:t>
          </a:r>
          <a:r>
            <a:rPr lang="en-US" sz="1900" kern="1200"/>
            <a:t>Individual Academic Poster presentation </a:t>
          </a:r>
        </a:p>
      </dsp:txBody>
      <dsp:txXfrm>
        <a:off x="993858" y="3230854"/>
        <a:ext cx="4747675" cy="860483"/>
      </dsp:txXfrm>
    </dsp:sp>
    <dsp:sp modelId="{40B9D9D2-C701-4EF4-92CD-D97D00901128}">
      <dsp:nvSpPr>
        <dsp:cNvPr id="0" name=""/>
        <dsp:cNvSpPr/>
      </dsp:nvSpPr>
      <dsp:spPr>
        <a:xfrm>
          <a:off x="0" y="4306459"/>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2FB954-E032-4CDC-9053-6743921F9D0D}">
      <dsp:nvSpPr>
        <dsp:cNvPr id="0" name=""/>
        <dsp:cNvSpPr/>
      </dsp:nvSpPr>
      <dsp:spPr>
        <a:xfrm>
          <a:off x="260296" y="4500068"/>
          <a:ext cx="473266" cy="47326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4863038-2F47-4A25-8316-4F85A2173E19}">
      <dsp:nvSpPr>
        <dsp:cNvPr id="0" name=""/>
        <dsp:cNvSpPr/>
      </dsp:nvSpPr>
      <dsp:spPr>
        <a:xfrm>
          <a:off x="993858" y="4306459"/>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Lecturer Name: </a:t>
          </a:r>
          <a:r>
            <a:rPr lang="en-US" sz="1900" kern="1200"/>
            <a:t>Rachael Rivers</a:t>
          </a:r>
          <a:r>
            <a:rPr lang="en-GB" sz="1900" kern="1200"/>
            <a:t> </a:t>
          </a:r>
          <a:endParaRPr lang="en-US" sz="1900" kern="1200"/>
        </a:p>
      </dsp:txBody>
      <dsp:txXfrm>
        <a:off x="993858" y="4306459"/>
        <a:ext cx="4747675" cy="8604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42DBA3-1AFF-45EC-AA98-2A75A5C76E98}">
      <dsp:nvSpPr>
        <dsp:cNvPr id="0" name=""/>
        <dsp:cNvSpPr/>
      </dsp:nvSpPr>
      <dsp:spPr>
        <a:xfrm>
          <a:off x="0" y="0"/>
          <a:ext cx="3174506" cy="199439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rtl="0">
            <a:lnSpc>
              <a:spcPct val="90000"/>
            </a:lnSpc>
            <a:spcBef>
              <a:spcPct val="0"/>
            </a:spcBef>
            <a:spcAft>
              <a:spcPct val="35000"/>
            </a:spcAft>
            <a:buNone/>
          </a:pPr>
          <a:r>
            <a:rPr lang="en-US" sz="900" kern="1200" dirty="0"/>
            <a:t>Blood vessels and your heart make up your circulatory system</a:t>
          </a:r>
          <a:r>
            <a:rPr lang="en-US" sz="900" kern="1200" dirty="0">
              <a:latin typeface="Trebuchet MS" panose="020B0603020202020204"/>
            </a:rPr>
            <a:t>. </a:t>
          </a:r>
          <a:r>
            <a:rPr lang="en-US" sz="900" kern="1200" dirty="0"/>
            <a:t>Substances are transported by blood to the cells where they are needed</a:t>
          </a:r>
          <a:r>
            <a:rPr lang="en-US" sz="900" kern="1200" dirty="0">
              <a:latin typeface="Trebuchet MS" panose="020B0603020202020204"/>
            </a:rPr>
            <a:t>. </a:t>
          </a:r>
          <a:r>
            <a:rPr lang="en-US" sz="900" kern="1200" dirty="0"/>
            <a:t>This includes oxygen and glucose needed for respiration</a:t>
          </a:r>
          <a:r>
            <a:rPr lang="en-US" sz="900" kern="1200" dirty="0">
              <a:latin typeface="Trebuchet MS" panose="020B0603020202020204"/>
            </a:rPr>
            <a:t>.</a:t>
          </a:r>
          <a:r>
            <a:rPr lang="en-US" sz="900" kern="1200" dirty="0"/>
            <a:t>The blood also removes waste products, such as carbon dioxide, from the body</a:t>
          </a:r>
        </a:p>
      </dsp:txBody>
      <dsp:txXfrm>
        <a:off x="36025" y="36025"/>
        <a:ext cx="1157923" cy="1922342"/>
      </dsp:txXfrm>
    </dsp:sp>
    <dsp:sp modelId="{BF6D7523-E10B-4BEF-867D-3977F49CA9C0}">
      <dsp:nvSpPr>
        <dsp:cNvPr id="0" name=""/>
        <dsp:cNvSpPr/>
      </dsp:nvSpPr>
      <dsp:spPr>
        <a:xfrm>
          <a:off x="560206" y="2437590"/>
          <a:ext cx="3174506" cy="199439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dirty="0"/>
            <a:t>As blood travels away from and towards the heart, it passes through vessels that are part of the circulatory system. "Arteries carry blood away from the heart and veins carry blood back to the heart"  (Hirsch, 2018).</a:t>
          </a:r>
        </a:p>
      </dsp:txBody>
      <dsp:txXfrm>
        <a:off x="598807" y="2476191"/>
        <a:ext cx="1240742" cy="1917190"/>
      </dsp:txXfrm>
    </dsp:sp>
    <dsp:sp modelId="{F7032497-3C1F-4D21-BE6E-A0C0DB11980F}">
      <dsp:nvSpPr>
        <dsp:cNvPr id="0" name=""/>
        <dsp:cNvSpPr/>
      </dsp:nvSpPr>
      <dsp:spPr>
        <a:xfrm>
          <a:off x="1878151" y="1567813"/>
          <a:ext cx="1296355" cy="1296355"/>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2169831" y="1567813"/>
        <a:ext cx="712995" cy="97550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88640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4358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36185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10/20/2022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564396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91774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9620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48717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665796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10765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16162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09909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81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713485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595365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29303806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63947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10/20/2022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13511925"/>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2.png"/><Relationship Id="rId7" Type="http://schemas.openxmlformats.org/officeDocument/2006/relationships/diagramLayout" Target="../diagrams/layout2.xml"/><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hyperlink" Target="https://api.seer.cancer.gov/rest/glossary/latest/id/5502b492e4b0c48f31d64b2b" TargetMode="External"/><Relationship Id="rId10" Type="http://schemas.microsoft.com/office/2007/relationships/diagramDrawing" Target="../diagrams/drawing2.xml"/><Relationship Id="rId4" Type="http://schemas.openxmlformats.org/officeDocument/2006/relationships/image" Target="../media/image13.png"/><Relationship Id="rId9"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quizlet.com/8126342/circulatory-system-test-flash-cards/" TargetMode="External"/><Relationship Id="rId3" Type="http://schemas.openxmlformats.org/officeDocument/2006/relationships/hyperlink" Target="https://my.clevelandclinic.org/health/body/21640-blood-vessels#:~:text=What%20are%20blood%20vessels%3F,60%2C000%20miles%20of%20blood%20vessels." TargetMode="External"/><Relationship Id="rId7" Type="http://schemas.openxmlformats.org/officeDocument/2006/relationships/hyperlink" Target="https://www.nhsinform.scot/illnesses-and-conditions/heart-and-blood-vessels/conditions/common-heart-conditions" TargetMode="External"/><Relationship Id="rId2" Type="http://schemas.openxmlformats.org/officeDocument/2006/relationships/hyperlink" Target="https://www.bhf.org.uk/informationsupport/how-a-healthy-heart-works" TargetMode="External"/><Relationship Id="rId1" Type="http://schemas.openxmlformats.org/officeDocument/2006/relationships/slideLayout" Target="../slideLayouts/slideLayout7.xml"/><Relationship Id="rId6" Type="http://schemas.openxmlformats.org/officeDocument/2006/relationships/hyperlink" Target="https://training.seer.cancer.gov/anatomy/cardiovascular/blood/classification.html" TargetMode="External"/><Relationship Id="rId5" Type="http://schemas.openxmlformats.org/officeDocument/2006/relationships/hyperlink" Target="https://medlineplus.gov/blood.html#:~:text=Your%20blood%20is%20made%20up,white%20blood%20cells%2C%20and%20platelets." TargetMode="External"/><Relationship Id="rId4" Type="http://schemas.openxmlformats.org/officeDocument/2006/relationships/hyperlink" Target="https://kidshealth.org/en/teens/hear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1" name="TextBox 1">
            <a:extLst>
              <a:ext uri="{FF2B5EF4-FFF2-40B4-BE49-F238E27FC236}">
                <a16:creationId xmlns:a16="http://schemas.microsoft.com/office/drawing/2014/main" id="{235ECD70-E3BD-CC92-898A-09BEC70AF0F9}"/>
              </a:ext>
            </a:extLst>
          </p:cNvPr>
          <p:cNvGraphicFramePr/>
          <p:nvPr>
            <p:extLst>
              <p:ext uri="{D42A27DB-BD31-4B8C-83A1-F6EECF244321}">
                <p14:modId xmlns:p14="http://schemas.microsoft.com/office/powerpoint/2010/main" val="1359169594"/>
              </p:ext>
            </p:extLst>
          </p:nvPr>
        </p:nvGraphicFramePr>
        <p:xfrm>
          <a:off x="1817467" y="772943"/>
          <a:ext cx="5741534" cy="5170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667092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E4F2FA-D8D0-7CAE-E6EC-84EB17F0F2DD}"/>
              </a:ext>
            </a:extLst>
          </p:cNvPr>
          <p:cNvSpPr txBox="1"/>
          <p:nvPr/>
        </p:nvSpPr>
        <p:spPr>
          <a:xfrm>
            <a:off x="7679398" y="2870268"/>
            <a:ext cx="2118565" cy="418208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sz="1500" b="1" dirty="0">
              <a:solidFill>
                <a:schemeClr val="accent1"/>
              </a:solidFill>
              <a:cs typeface="Calibri"/>
            </a:endParaRPr>
          </a:p>
        </p:txBody>
      </p:sp>
      <p:pic>
        <p:nvPicPr>
          <p:cNvPr id="9" name="Picture 12" descr="Diagram&#10;&#10;Description automatically generated">
            <a:extLst>
              <a:ext uri="{FF2B5EF4-FFF2-40B4-BE49-F238E27FC236}">
                <a16:creationId xmlns:a16="http://schemas.microsoft.com/office/drawing/2014/main" id="{203F06A9-1116-7E64-4C85-76F0BE0D2B22}"/>
              </a:ext>
            </a:extLst>
          </p:cNvPr>
          <p:cNvPicPr>
            <a:picLocks noChangeAspect="1"/>
          </p:cNvPicPr>
          <p:nvPr/>
        </p:nvPicPr>
        <p:blipFill>
          <a:blip r:embed="rId2"/>
          <a:stretch>
            <a:fillRect/>
          </a:stretch>
        </p:blipFill>
        <p:spPr>
          <a:xfrm>
            <a:off x="77113" y="667342"/>
            <a:ext cx="3495675" cy="1202879"/>
          </a:xfrm>
          <a:prstGeom prst="rect">
            <a:avLst/>
          </a:prstGeom>
        </p:spPr>
      </p:pic>
      <p:sp>
        <p:nvSpPr>
          <p:cNvPr id="17" name="TextBox 1">
            <a:extLst>
              <a:ext uri="{FF2B5EF4-FFF2-40B4-BE49-F238E27FC236}">
                <a16:creationId xmlns:a16="http://schemas.microsoft.com/office/drawing/2014/main" id="{4E86BC06-DA9B-5876-1447-4917CA3DAAAF}"/>
              </a:ext>
            </a:extLst>
          </p:cNvPr>
          <p:cNvSpPr txBox="1"/>
          <p:nvPr/>
        </p:nvSpPr>
        <p:spPr>
          <a:xfrm>
            <a:off x="3831659" y="4170908"/>
            <a:ext cx="3740717"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b="1" dirty="0">
              <a:solidFill>
                <a:srgbClr val="FF0000"/>
              </a:solidFill>
              <a:cs typeface="Calibri"/>
            </a:endParaRPr>
          </a:p>
        </p:txBody>
      </p:sp>
      <p:sp>
        <p:nvSpPr>
          <p:cNvPr id="20" name="TextBox 19">
            <a:extLst>
              <a:ext uri="{FF2B5EF4-FFF2-40B4-BE49-F238E27FC236}">
                <a16:creationId xmlns:a16="http://schemas.microsoft.com/office/drawing/2014/main" id="{43394C21-381B-1DAE-3911-83B1FCFBCF05}"/>
              </a:ext>
            </a:extLst>
          </p:cNvPr>
          <p:cNvSpPr txBox="1"/>
          <p:nvPr/>
        </p:nvSpPr>
        <p:spPr>
          <a:xfrm>
            <a:off x="81550" y="-1304"/>
            <a:ext cx="32546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rgbClr val="FF0000"/>
                </a:solidFill>
              </a:rPr>
              <a:t>What is the circulatory system?</a:t>
            </a:r>
            <a:endParaRPr lang="en-GB" b="1" dirty="0">
              <a:solidFill>
                <a:srgbClr val="FF0000"/>
              </a:solidFill>
              <a:cs typeface="Calibri"/>
            </a:endParaRPr>
          </a:p>
        </p:txBody>
      </p:sp>
      <p:sp>
        <p:nvSpPr>
          <p:cNvPr id="23" name="TextBox 22">
            <a:extLst>
              <a:ext uri="{FF2B5EF4-FFF2-40B4-BE49-F238E27FC236}">
                <a16:creationId xmlns:a16="http://schemas.microsoft.com/office/drawing/2014/main" id="{F9C79AAE-A4DA-5ABD-A28C-351CD67787AF}"/>
              </a:ext>
            </a:extLst>
          </p:cNvPr>
          <p:cNvSpPr txBox="1"/>
          <p:nvPr/>
        </p:nvSpPr>
        <p:spPr>
          <a:xfrm>
            <a:off x="3829964" y="-2609"/>
            <a:ext cx="349476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1" kern="1200" dirty="0">
                <a:solidFill>
                  <a:srgbClr val="FF0000"/>
                </a:solidFill>
                <a:latin typeface="Calibri"/>
                <a:ea typeface="+mn-ea"/>
                <a:cs typeface="+mn-cs"/>
              </a:rPr>
              <a:t>What are blood vessels?</a:t>
            </a:r>
            <a:endParaRPr lang="en-GB" b="1" dirty="0">
              <a:solidFill>
                <a:srgbClr val="FF0000"/>
              </a:solidFill>
              <a:cs typeface="Calibri"/>
            </a:endParaRPr>
          </a:p>
        </p:txBody>
      </p:sp>
      <p:pic>
        <p:nvPicPr>
          <p:cNvPr id="24" name="Picture 24" descr="Diagram&#10;&#10;Description automatically generated">
            <a:extLst>
              <a:ext uri="{FF2B5EF4-FFF2-40B4-BE49-F238E27FC236}">
                <a16:creationId xmlns:a16="http://schemas.microsoft.com/office/drawing/2014/main" id="{6D8E4F01-57C2-B09A-2CA9-24BD8ECEA072}"/>
              </a:ext>
            </a:extLst>
          </p:cNvPr>
          <p:cNvPicPr>
            <a:picLocks noChangeAspect="1"/>
          </p:cNvPicPr>
          <p:nvPr/>
        </p:nvPicPr>
        <p:blipFill>
          <a:blip r:embed="rId3"/>
          <a:stretch>
            <a:fillRect/>
          </a:stretch>
        </p:blipFill>
        <p:spPr>
          <a:xfrm>
            <a:off x="3828267" y="352743"/>
            <a:ext cx="3630460" cy="2006660"/>
          </a:xfrm>
          <a:prstGeom prst="rect">
            <a:avLst/>
          </a:prstGeom>
        </p:spPr>
      </p:pic>
      <p:sp>
        <p:nvSpPr>
          <p:cNvPr id="25" name="TextBox 24">
            <a:extLst>
              <a:ext uri="{FF2B5EF4-FFF2-40B4-BE49-F238E27FC236}">
                <a16:creationId xmlns:a16="http://schemas.microsoft.com/office/drawing/2014/main" id="{7138E478-F1A8-9B31-9B4F-C28ACF6CB80D}"/>
              </a:ext>
            </a:extLst>
          </p:cNvPr>
          <p:cNvSpPr txBox="1"/>
          <p:nvPr/>
        </p:nvSpPr>
        <p:spPr>
          <a:xfrm>
            <a:off x="8267700" y="-19050"/>
            <a:ext cx="32861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rgbClr val="FF0000"/>
                </a:solidFill>
              </a:rPr>
              <a:t>What is in blood?</a:t>
            </a:r>
            <a:endParaRPr lang="en-GB" b="1" dirty="0">
              <a:solidFill>
                <a:srgbClr val="FF0000"/>
              </a:solidFill>
              <a:cs typeface="Calibri"/>
            </a:endParaRPr>
          </a:p>
        </p:txBody>
      </p:sp>
      <p:pic>
        <p:nvPicPr>
          <p:cNvPr id="26" name="Picture 26" descr="A picture containing text&#10;&#10;Description automatically generated">
            <a:extLst>
              <a:ext uri="{FF2B5EF4-FFF2-40B4-BE49-F238E27FC236}">
                <a16:creationId xmlns:a16="http://schemas.microsoft.com/office/drawing/2014/main" id="{B37B227E-65E1-8D17-E6F1-BA6BEDA3D1A1}"/>
              </a:ext>
            </a:extLst>
          </p:cNvPr>
          <p:cNvPicPr>
            <a:picLocks noChangeAspect="1"/>
          </p:cNvPicPr>
          <p:nvPr/>
        </p:nvPicPr>
        <p:blipFill>
          <a:blip r:embed="rId4"/>
          <a:stretch>
            <a:fillRect/>
          </a:stretch>
        </p:blipFill>
        <p:spPr>
          <a:xfrm>
            <a:off x="7572375" y="281006"/>
            <a:ext cx="4412684" cy="2162138"/>
          </a:xfrm>
          <a:prstGeom prst="rect">
            <a:avLst/>
          </a:prstGeom>
        </p:spPr>
      </p:pic>
      <p:sp>
        <p:nvSpPr>
          <p:cNvPr id="5" name="TextBox 4">
            <a:extLst>
              <a:ext uri="{FF2B5EF4-FFF2-40B4-BE49-F238E27FC236}">
                <a16:creationId xmlns:a16="http://schemas.microsoft.com/office/drawing/2014/main" id="{28311E3E-6ED7-0196-924C-600B23A169F8}"/>
              </a:ext>
            </a:extLst>
          </p:cNvPr>
          <p:cNvSpPr txBox="1"/>
          <p:nvPr/>
        </p:nvSpPr>
        <p:spPr>
          <a:xfrm>
            <a:off x="3733539" y="2371725"/>
            <a:ext cx="4705350"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ea typeface="+mn-lt"/>
                <a:cs typeface="+mn-lt"/>
              </a:rPr>
              <a:t>The role of blood vessels is to distribute blood throughout the body. According to National Cancer Institute, "The vessels make up two closed systems of tubes that begin and end at the</a:t>
            </a:r>
            <a:r>
              <a:rPr lang="en-US" sz="1400" dirty="0">
                <a:solidFill>
                  <a:schemeClr val="tx1">
                    <a:lumMod val="95000"/>
                    <a:lumOff val="5000"/>
                  </a:schemeClr>
                </a:solidFill>
                <a:latin typeface="Calibri"/>
                <a:ea typeface="+mn-lt"/>
                <a:cs typeface="+mn-lt"/>
              </a:rPr>
              <a:t> </a:t>
            </a:r>
            <a:r>
              <a:rPr lang="en-US" sz="1400" dirty="0">
                <a:solidFill>
                  <a:schemeClr val="tx1">
                    <a:lumMod val="95000"/>
                    <a:lumOff val="5000"/>
                  </a:schemeClr>
                </a:solidFill>
                <a:latin typeface="Calibri"/>
                <a:ea typeface="+mn-lt"/>
                <a:cs typeface="+mn-lt"/>
                <a:hlinkClick r:id="rId5">
                  <a:extLst>
                    <a:ext uri="{A12FA001-AC4F-418D-AE19-62706E023703}">
                      <ahyp:hlinkClr xmlns:ahyp="http://schemas.microsoft.com/office/drawing/2018/hyperlinkcolor" val="tx"/>
                    </a:ext>
                  </a:extLst>
                </a:hlinkClick>
              </a:rPr>
              <a:t>heart"</a:t>
            </a:r>
            <a:r>
              <a:rPr lang="en-US" sz="1400" dirty="0">
                <a:solidFill>
                  <a:schemeClr val="tx1">
                    <a:lumMod val="95000"/>
                    <a:lumOff val="5000"/>
                  </a:schemeClr>
                </a:solidFill>
                <a:latin typeface="Calibri"/>
                <a:ea typeface="+mn-lt"/>
                <a:cs typeface="+mn-lt"/>
              </a:rPr>
              <a:t>. </a:t>
            </a:r>
            <a:r>
              <a:rPr lang="en-US" sz="1400" dirty="0">
                <a:latin typeface="Calibri"/>
                <a:ea typeface="+mn-lt"/>
                <a:cs typeface="+mn-lt"/>
              </a:rPr>
              <a:t>There is one system (pulmonary Vessels) responsible for the transportation of blood between the right ventricle and the lungs and also between the left atrium and the lungs. Blood is also carried throughout the body by the systemic vessels, which return blood from the left ventricle to the right atrium.</a:t>
            </a:r>
            <a:endParaRPr lang="en-US" sz="1400">
              <a:solidFill>
                <a:srgbClr val="0D0D0D"/>
              </a:solidFill>
              <a:latin typeface="Calibri"/>
              <a:ea typeface="+mn-lt"/>
              <a:cs typeface="+mn-lt"/>
            </a:endParaRPr>
          </a:p>
          <a:p>
            <a:endParaRPr lang="en-US" sz="1400" b="1" dirty="0">
              <a:latin typeface="Calibri"/>
              <a:cs typeface="Calibri"/>
            </a:endParaRPr>
          </a:p>
          <a:p>
            <a:r>
              <a:rPr lang="en-US" sz="1400" b="1" dirty="0">
                <a:latin typeface="Calibri"/>
                <a:cs typeface="Calibri"/>
              </a:rPr>
              <a:t>There are 3 main types of blood vessel: arteries, </a:t>
            </a:r>
            <a:r>
              <a:rPr lang="en-US" sz="1400" b="1" dirty="0">
                <a:ea typeface="+mn-lt"/>
                <a:cs typeface="+mn-lt"/>
              </a:rPr>
              <a:t>veins, </a:t>
            </a:r>
            <a:r>
              <a:rPr lang="en-US" sz="1400" b="1" dirty="0">
                <a:latin typeface="Calibri"/>
                <a:cs typeface="Calibri"/>
              </a:rPr>
              <a:t>and capillaries.</a:t>
            </a:r>
            <a:endParaRPr lang="en-US" sz="1400" dirty="0">
              <a:latin typeface="Calibri"/>
              <a:cs typeface="Calibri"/>
            </a:endParaRPr>
          </a:p>
          <a:p>
            <a:endParaRPr lang="en-US" sz="1400" b="1" dirty="0">
              <a:latin typeface="Calibri"/>
              <a:ea typeface="+mn-lt"/>
              <a:cs typeface="Calibri"/>
            </a:endParaRPr>
          </a:p>
          <a:p>
            <a:r>
              <a:rPr lang="en-US" sz="1400" dirty="0">
                <a:latin typeface="Calibri"/>
                <a:ea typeface="+mn-lt"/>
                <a:cs typeface="+mn-lt"/>
              </a:rPr>
              <a:t>Blood vessels are tubelike structures that transport blood around the body. The hollow cavity in the </a:t>
            </a:r>
            <a:r>
              <a:rPr lang="en-US" sz="1400" dirty="0" err="1">
                <a:latin typeface="Calibri"/>
                <a:ea typeface="+mn-lt"/>
                <a:cs typeface="+mn-lt"/>
              </a:rPr>
              <a:t>centre</a:t>
            </a:r>
            <a:r>
              <a:rPr lang="en-US" sz="1400" dirty="0">
                <a:latin typeface="Calibri"/>
                <a:ea typeface="+mn-lt"/>
                <a:cs typeface="+mn-lt"/>
              </a:rPr>
              <a:t> is called the lumen</a:t>
            </a:r>
            <a:endParaRPr lang="en-US" sz="1400" dirty="0">
              <a:latin typeface="Calibri"/>
              <a:cs typeface="Calibri"/>
            </a:endParaRPr>
          </a:p>
          <a:p>
            <a:endParaRPr lang="en-US" sz="1400" dirty="0">
              <a:latin typeface="Calibri"/>
              <a:ea typeface="+mn-lt"/>
              <a:cs typeface="+mn-lt"/>
            </a:endParaRPr>
          </a:p>
          <a:p>
            <a:pPr marL="285750" indent="-285750">
              <a:buFont typeface="Arial"/>
              <a:buChar char="•"/>
            </a:pPr>
            <a:r>
              <a:rPr lang="en-US" sz="1400" b="1" dirty="0">
                <a:ea typeface="+mn-lt"/>
                <a:cs typeface="+mn-lt"/>
              </a:rPr>
              <a:t>Arteries : </a:t>
            </a:r>
            <a:r>
              <a:rPr lang="en-US" sz="1400" dirty="0">
                <a:latin typeface="Calibri"/>
                <a:ea typeface="+mn-lt"/>
                <a:cs typeface="+mn-lt"/>
              </a:rPr>
              <a:t>Blood is carried away from the heart by arteries under high pressure</a:t>
            </a:r>
          </a:p>
          <a:p>
            <a:pPr marL="285750" indent="-285750">
              <a:buFont typeface="Arial"/>
              <a:buChar char="•"/>
            </a:pPr>
            <a:r>
              <a:rPr lang="en-US" sz="1400" b="1" dirty="0">
                <a:ea typeface="+mn-lt"/>
                <a:cs typeface="+mn-lt"/>
              </a:rPr>
              <a:t>Veins : </a:t>
            </a:r>
            <a:r>
              <a:rPr lang="en-US" sz="1400" dirty="0">
                <a:latin typeface="Calibri"/>
                <a:ea typeface="+mn-lt"/>
                <a:cs typeface="+mn-lt"/>
              </a:rPr>
              <a:t>Blood returns to the heart through veins</a:t>
            </a:r>
            <a:endParaRPr lang="en-US" sz="1400" dirty="0">
              <a:latin typeface="Calibri"/>
              <a:ea typeface="+mn-lt"/>
              <a:cs typeface="Calibri"/>
            </a:endParaRPr>
          </a:p>
          <a:p>
            <a:pPr marL="285750" indent="-285750">
              <a:buFont typeface="Arial"/>
              <a:buChar char="•"/>
            </a:pPr>
            <a:r>
              <a:rPr lang="en-US" sz="1400" b="1" dirty="0">
                <a:ea typeface="+mn-lt"/>
                <a:cs typeface="+mn-lt"/>
              </a:rPr>
              <a:t>Capillaries : </a:t>
            </a:r>
            <a:r>
              <a:rPr lang="en-US" sz="1400" dirty="0">
                <a:latin typeface="Calibri"/>
                <a:ea typeface="+mn-lt"/>
                <a:cs typeface="+mn-lt"/>
              </a:rPr>
              <a:t>link arteries and veins in tissues and organs</a:t>
            </a:r>
            <a:endParaRPr lang="en-US" sz="1400">
              <a:latin typeface="Calibri"/>
              <a:cs typeface="Calibri" panose="020F0502020204030204"/>
            </a:endParaRPr>
          </a:p>
        </p:txBody>
      </p:sp>
      <p:sp>
        <p:nvSpPr>
          <p:cNvPr id="6" name="TextBox 5">
            <a:extLst>
              <a:ext uri="{FF2B5EF4-FFF2-40B4-BE49-F238E27FC236}">
                <a16:creationId xmlns:a16="http://schemas.microsoft.com/office/drawing/2014/main" id="{340D9CFF-AA94-C40B-8542-A90E2EE23CAA}"/>
              </a:ext>
            </a:extLst>
          </p:cNvPr>
          <p:cNvSpPr txBox="1"/>
          <p:nvPr/>
        </p:nvSpPr>
        <p:spPr>
          <a:xfrm>
            <a:off x="10525125" y="219075"/>
            <a:ext cx="14859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200" b="1" dirty="0">
              <a:solidFill>
                <a:srgbClr val="444444"/>
              </a:solidFill>
              <a:latin typeface="Calibri"/>
              <a:cs typeface="Calibri"/>
            </a:endParaRPr>
          </a:p>
        </p:txBody>
      </p:sp>
      <p:sp>
        <p:nvSpPr>
          <p:cNvPr id="7" name="TextBox 6">
            <a:extLst>
              <a:ext uri="{FF2B5EF4-FFF2-40B4-BE49-F238E27FC236}">
                <a16:creationId xmlns:a16="http://schemas.microsoft.com/office/drawing/2014/main" id="{1A9DD91E-FF28-985C-E055-E7CA87E7173B}"/>
              </a:ext>
            </a:extLst>
          </p:cNvPr>
          <p:cNvSpPr txBox="1"/>
          <p:nvPr/>
        </p:nvSpPr>
        <p:spPr>
          <a:xfrm>
            <a:off x="8437976" y="2468802"/>
            <a:ext cx="3543430"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rPr>
              <a:t>Blood is composed of liquids and solids.</a:t>
            </a:r>
            <a:endParaRPr lang="en-US" sz="1400" b="1">
              <a:solidFill>
                <a:schemeClr val="tx1">
                  <a:lumMod val="95000"/>
                  <a:lumOff val="5000"/>
                </a:schemeClr>
              </a:solidFill>
              <a:latin typeface="Calibri"/>
              <a:cs typeface="Calibri"/>
            </a:endParaRPr>
          </a:p>
          <a:p>
            <a:endParaRPr lang="en-US" b="1" dirty="0">
              <a:solidFill>
                <a:schemeClr val="tx1">
                  <a:lumMod val="95000"/>
                  <a:lumOff val="5000"/>
                </a:schemeClr>
              </a:solidFill>
              <a:latin typeface="Calibri"/>
              <a:cs typeface="Calibri"/>
            </a:endParaRPr>
          </a:p>
          <a:p>
            <a:r>
              <a:rPr lang="en-US" sz="1400" b="1" dirty="0">
                <a:latin typeface="Calibri"/>
                <a:ea typeface="+mn-lt"/>
                <a:cs typeface="+mn-lt"/>
              </a:rPr>
              <a:t>Human blood consists of 4 main components: red blood cells, white blood cells, plasma, and platelets</a:t>
            </a:r>
            <a:r>
              <a:rPr lang="en-US" b="1" dirty="0">
                <a:latin typeface="Calibri"/>
                <a:ea typeface="+mn-lt"/>
                <a:cs typeface="+mn-lt"/>
              </a:rPr>
              <a:t>.</a:t>
            </a:r>
            <a:endParaRPr lang="en-US" b="1">
              <a:latin typeface="Calibri"/>
              <a:cs typeface="Calibri"/>
            </a:endParaRPr>
          </a:p>
          <a:p>
            <a:endParaRPr lang="en-US" b="1" dirty="0">
              <a:solidFill>
                <a:schemeClr val="tx1">
                  <a:lumMod val="95000"/>
                  <a:lumOff val="5000"/>
                </a:schemeClr>
              </a:solidFill>
              <a:latin typeface="Calibri"/>
              <a:cs typeface="Calibri"/>
            </a:endParaRPr>
          </a:p>
          <a:p>
            <a:pPr marL="285750" indent="-285750">
              <a:buFont typeface="Arial"/>
              <a:buChar char="•"/>
            </a:pPr>
            <a:r>
              <a:rPr lang="en-US" sz="1400" b="1" dirty="0">
                <a:solidFill>
                  <a:schemeClr val="tx1">
                    <a:lumMod val="95000"/>
                    <a:lumOff val="5000"/>
                  </a:schemeClr>
                </a:solidFill>
                <a:latin typeface="Calibri"/>
                <a:cs typeface="Calibri"/>
              </a:rPr>
              <a:t>Red blood Cells: </a:t>
            </a:r>
            <a:r>
              <a:rPr lang="en-US" sz="1400" dirty="0">
                <a:solidFill>
                  <a:schemeClr val="tx1">
                    <a:lumMod val="95000"/>
                    <a:lumOff val="5000"/>
                  </a:schemeClr>
                </a:solidFill>
                <a:latin typeface="Calibri"/>
                <a:ea typeface="+mn-lt"/>
                <a:cs typeface="Calibri"/>
              </a:rPr>
              <a:t> small</a:t>
            </a:r>
            <a:r>
              <a:rPr lang="en-US" sz="1400" b="1" dirty="0">
                <a:solidFill>
                  <a:schemeClr val="tx1">
                    <a:lumMod val="95000"/>
                    <a:lumOff val="5000"/>
                  </a:schemeClr>
                </a:solidFill>
                <a:latin typeface="Calibri"/>
                <a:ea typeface="+mn-lt"/>
                <a:cs typeface="Calibri"/>
              </a:rPr>
              <a:t> </a:t>
            </a:r>
            <a:r>
              <a:rPr lang="en-US" sz="1400" dirty="0">
                <a:latin typeface="Calibri"/>
                <a:ea typeface="+mn-lt"/>
                <a:cs typeface="+mn-lt"/>
              </a:rPr>
              <a:t>Biconcave, </a:t>
            </a:r>
            <a:r>
              <a:rPr lang="en-US" sz="1400" dirty="0" err="1">
                <a:latin typeface="Calibri"/>
                <a:ea typeface="+mn-lt"/>
                <a:cs typeface="+mn-lt"/>
              </a:rPr>
              <a:t>haemoglobin</a:t>
            </a:r>
            <a:r>
              <a:rPr lang="en-US" sz="1400" dirty="0">
                <a:latin typeface="Calibri"/>
                <a:ea typeface="+mn-lt"/>
                <a:cs typeface="+mn-lt"/>
              </a:rPr>
              <a:t>-containing cells with no nucleus. Their role is to carry oxygen</a:t>
            </a:r>
            <a:endParaRPr lang="en-US" sz="1400" b="1" dirty="0">
              <a:solidFill>
                <a:srgbClr val="0D0D0D"/>
              </a:solidFill>
              <a:latin typeface="Calibri"/>
              <a:ea typeface="+mn-lt"/>
              <a:cs typeface="Calibri"/>
            </a:endParaRPr>
          </a:p>
          <a:p>
            <a:pPr marL="285750" indent="-285750">
              <a:buFont typeface="Arial"/>
              <a:buChar char="•"/>
            </a:pPr>
            <a:r>
              <a:rPr lang="en-US" sz="1400" b="1" dirty="0">
                <a:solidFill>
                  <a:srgbClr val="000000"/>
                </a:solidFill>
                <a:latin typeface="Calibri"/>
                <a:cs typeface="Calibri"/>
              </a:rPr>
              <a:t>White blood cells:</a:t>
            </a:r>
            <a:r>
              <a:rPr lang="en-US" sz="1400" b="1" dirty="0">
                <a:latin typeface="Calibri"/>
                <a:ea typeface="+mn-lt"/>
                <a:cs typeface="Calibri"/>
              </a:rPr>
              <a:t> </a:t>
            </a:r>
            <a:r>
              <a:rPr lang="en-US" sz="1400" dirty="0">
                <a:latin typeface="Calibri"/>
                <a:ea typeface="+mn-lt"/>
                <a:cs typeface="+mn-lt"/>
              </a:rPr>
              <a:t>They contain a nucleus and are large cells. By making antibodies, they combat disease.</a:t>
            </a:r>
          </a:p>
          <a:p>
            <a:pPr marL="285750" indent="-285750">
              <a:buFont typeface="Arial"/>
              <a:buChar char="•"/>
            </a:pPr>
            <a:r>
              <a:rPr lang="en-US" sz="1400" b="1" dirty="0">
                <a:solidFill>
                  <a:srgbClr val="000000"/>
                </a:solidFill>
                <a:latin typeface="Calibri"/>
                <a:cs typeface="Calibri"/>
              </a:rPr>
              <a:t>Plasma: </a:t>
            </a:r>
            <a:r>
              <a:rPr lang="en-US" sz="1400" dirty="0">
                <a:latin typeface="Calibri"/>
                <a:ea typeface="+mn-lt"/>
                <a:cs typeface="+mn-lt"/>
              </a:rPr>
              <a:t>Over 90% of plasma is water, which is the liquid in which blood cells float.</a:t>
            </a:r>
          </a:p>
          <a:p>
            <a:pPr marL="285750" indent="-285750">
              <a:buFont typeface="Arial"/>
              <a:buChar char="•"/>
            </a:pPr>
            <a:r>
              <a:rPr lang="en-US" sz="1400" b="1" dirty="0">
                <a:solidFill>
                  <a:srgbClr val="000000"/>
                </a:solidFill>
                <a:latin typeface="Calibri"/>
                <a:cs typeface="Calibri"/>
              </a:rPr>
              <a:t>Platelets: </a:t>
            </a:r>
            <a:r>
              <a:rPr lang="en-US" sz="1400" dirty="0">
                <a:latin typeface="Calibri"/>
                <a:ea typeface="+mn-lt"/>
                <a:cs typeface="+mn-lt"/>
              </a:rPr>
              <a:t>Clotting of the blood is facilitated by platelets</a:t>
            </a:r>
            <a:endParaRPr lang="en-US" sz="1400" b="1" dirty="0">
              <a:solidFill>
                <a:srgbClr val="000000"/>
              </a:solidFill>
              <a:latin typeface="Calibri"/>
              <a:cs typeface="Calibri"/>
            </a:endParaRPr>
          </a:p>
          <a:p>
            <a:endParaRPr lang="en-US" sz="1400" b="1" dirty="0">
              <a:solidFill>
                <a:srgbClr val="000000"/>
              </a:solidFill>
              <a:latin typeface="Calibri"/>
              <a:cs typeface="Calibri"/>
            </a:endParaRPr>
          </a:p>
          <a:p>
            <a:endParaRPr lang="en-US" sz="1400" dirty="0">
              <a:solidFill>
                <a:srgbClr val="000000"/>
              </a:solidFill>
              <a:latin typeface="Calibri"/>
              <a:cs typeface="Calibri"/>
            </a:endParaRPr>
          </a:p>
          <a:p>
            <a:endParaRPr lang="en-US" b="1" dirty="0">
              <a:solidFill>
                <a:srgbClr val="0D0D0D"/>
              </a:solidFill>
              <a:latin typeface="Calibri"/>
              <a:cs typeface="Calibri"/>
            </a:endParaRPr>
          </a:p>
          <a:p>
            <a:endParaRPr lang="en-US" b="1" dirty="0">
              <a:solidFill>
                <a:srgbClr val="0D0D0D"/>
              </a:solidFill>
              <a:latin typeface="Calibri"/>
              <a:cs typeface="Calibri"/>
            </a:endParaRPr>
          </a:p>
          <a:p>
            <a:endParaRPr lang="en-US">
              <a:solidFill>
                <a:srgbClr val="0D0D0D"/>
              </a:solidFill>
              <a:latin typeface="Calibri"/>
              <a:cs typeface="Calibri"/>
            </a:endParaRPr>
          </a:p>
        </p:txBody>
      </p:sp>
      <p:sp>
        <p:nvSpPr>
          <p:cNvPr id="8" name="TextBox 7">
            <a:extLst>
              <a:ext uri="{FF2B5EF4-FFF2-40B4-BE49-F238E27FC236}">
                <a16:creationId xmlns:a16="http://schemas.microsoft.com/office/drawing/2014/main" id="{A4462E93-D23E-3CEE-9B98-90650B5463CF}"/>
              </a:ext>
            </a:extLst>
          </p:cNvPr>
          <p:cNvSpPr txBox="1"/>
          <p:nvPr/>
        </p:nvSpPr>
        <p:spPr>
          <a:xfrm>
            <a:off x="9677400" y="3295650"/>
            <a:ext cx="23336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200" b="1" u="sng" dirty="0">
              <a:solidFill>
                <a:schemeClr val="tx1">
                  <a:lumMod val="95000"/>
                  <a:lumOff val="5000"/>
                </a:schemeClr>
              </a:solidFill>
              <a:cs typeface="Calibri"/>
            </a:endParaRPr>
          </a:p>
          <a:p>
            <a:endParaRPr lang="en-US" sz="1200" dirty="0">
              <a:cs typeface="Calibri"/>
            </a:endParaRPr>
          </a:p>
        </p:txBody>
      </p:sp>
      <p:graphicFrame>
        <p:nvGraphicFramePr>
          <p:cNvPr id="28" name="TextBox 3">
            <a:extLst>
              <a:ext uri="{FF2B5EF4-FFF2-40B4-BE49-F238E27FC236}">
                <a16:creationId xmlns:a16="http://schemas.microsoft.com/office/drawing/2014/main" id="{6DBD445D-0622-D9AF-81FE-ED815E74B953}"/>
              </a:ext>
            </a:extLst>
          </p:cNvPr>
          <p:cNvGraphicFramePr/>
          <p:nvPr>
            <p:extLst>
              <p:ext uri="{D42A27DB-BD31-4B8C-83A1-F6EECF244321}">
                <p14:modId xmlns:p14="http://schemas.microsoft.com/office/powerpoint/2010/main" val="1795348195"/>
              </p:ext>
            </p:extLst>
          </p:nvPr>
        </p:nvGraphicFramePr>
        <p:xfrm>
          <a:off x="37187" y="1981200"/>
          <a:ext cx="3734713" cy="443198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89335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930535-F7C7-5851-202B-8352DA39C489}"/>
              </a:ext>
            </a:extLst>
          </p:cNvPr>
          <p:cNvSpPr txBox="1"/>
          <p:nvPr/>
        </p:nvSpPr>
        <p:spPr>
          <a:xfrm>
            <a:off x="152400" y="561975"/>
            <a:ext cx="7315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0000"/>
                </a:solidFill>
                <a:cs typeface="Calibri"/>
              </a:rPr>
              <a:t>What is inside your heart?</a:t>
            </a:r>
          </a:p>
          <a:p>
            <a:endParaRPr lang="en-US" b="1" dirty="0">
              <a:solidFill>
                <a:srgbClr val="FF0000"/>
              </a:solidFill>
              <a:cs typeface="Calibri"/>
            </a:endParaRPr>
          </a:p>
          <a:p>
            <a:endParaRPr lang="en-US" b="1" dirty="0">
              <a:solidFill>
                <a:srgbClr val="FF0000"/>
              </a:solidFill>
              <a:cs typeface="Calibri"/>
            </a:endParaRPr>
          </a:p>
          <a:p>
            <a:endParaRPr lang="en-US" b="1" dirty="0">
              <a:solidFill>
                <a:srgbClr val="FF0000"/>
              </a:solidFill>
              <a:cs typeface="Calibri"/>
            </a:endParaRPr>
          </a:p>
        </p:txBody>
      </p:sp>
      <p:pic>
        <p:nvPicPr>
          <p:cNvPr id="3" name="Picture 3" descr="Diagram&#10;&#10;Description automatically generated">
            <a:extLst>
              <a:ext uri="{FF2B5EF4-FFF2-40B4-BE49-F238E27FC236}">
                <a16:creationId xmlns:a16="http://schemas.microsoft.com/office/drawing/2014/main" id="{A79C8F7A-77EE-275B-D96D-002922A5ABA9}"/>
              </a:ext>
            </a:extLst>
          </p:cNvPr>
          <p:cNvPicPr>
            <a:picLocks noChangeAspect="1"/>
          </p:cNvPicPr>
          <p:nvPr/>
        </p:nvPicPr>
        <p:blipFill>
          <a:blip r:embed="rId2"/>
          <a:stretch>
            <a:fillRect/>
          </a:stretch>
        </p:blipFill>
        <p:spPr>
          <a:xfrm>
            <a:off x="288099" y="1126359"/>
            <a:ext cx="3676128" cy="3356464"/>
          </a:xfrm>
          <a:prstGeom prst="rect">
            <a:avLst/>
          </a:prstGeom>
        </p:spPr>
      </p:pic>
      <p:sp>
        <p:nvSpPr>
          <p:cNvPr id="4" name="TextBox 3">
            <a:extLst>
              <a:ext uri="{FF2B5EF4-FFF2-40B4-BE49-F238E27FC236}">
                <a16:creationId xmlns:a16="http://schemas.microsoft.com/office/drawing/2014/main" id="{F4606010-16A2-C924-5464-72D2F4B4E5A9}"/>
              </a:ext>
            </a:extLst>
          </p:cNvPr>
          <p:cNvSpPr txBox="1"/>
          <p:nvPr/>
        </p:nvSpPr>
        <p:spPr>
          <a:xfrm>
            <a:off x="4682647" y="486428"/>
            <a:ext cx="4267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rPr>
              <a:t>The heart and it’s order of blood flow:</a:t>
            </a:r>
            <a:endParaRPr lang="en-GB"/>
          </a:p>
        </p:txBody>
      </p:sp>
      <p:pic>
        <p:nvPicPr>
          <p:cNvPr id="5" name="Picture 5" descr="Diagram&#10;&#10;Description automatically generated">
            <a:extLst>
              <a:ext uri="{FF2B5EF4-FFF2-40B4-BE49-F238E27FC236}">
                <a16:creationId xmlns:a16="http://schemas.microsoft.com/office/drawing/2014/main" id="{BFEC647D-D969-BC04-0C4C-613C8D52F3F1}"/>
              </a:ext>
            </a:extLst>
          </p:cNvPr>
          <p:cNvPicPr>
            <a:picLocks noChangeAspect="1"/>
          </p:cNvPicPr>
          <p:nvPr/>
        </p:nvPicPr>
        <p:blipFill>
          <a:blip r:embed="rId3"/>
          <a:stretch>
            <a:fillRect/>
          </a:stretch>
        </p:blipFill>
        <p:spPr>
          <a:xfrm>
            <a:off x="4772025" y="1024475"/>
            <a:ext cx="4455090" cy="2983121"/>
          </a:xfrm>
          <a:prstGeom prst="rect">
            <a:avLst/>
          </a:prstGeom>
        </p:spPr>
      </p:pic>
      <p:sp>
        <p:nvSpPr>
          <p:cNvPr id="6" name="TextBox 5">
            <a:extLst>
              <a:ext uri="{FF2B5EF4-FFF2-40B4-BE49-F238E27FC236}">
                <a16:creationId xmlns:a16="http://schemas.microsoft.com/office/drawing/2014/main" id="{52553D2E-8DDE-0D37-12B2-479FCB8A0C04}"/>
              </a:ext>
            </a:extLst>
          </p:cNvPr>
          <p:cNvSpPr txBox="1"/>
          <p:nvPr/>
        </p:nvSpPr>
        <p:spPr>
          <a:xfrm>
            <a:off x="9327715" y="945715"/>
            <a:ext cx="2743200"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b="1">
                <a:solidFill>
                  <a:srgbClr val="4472C4"/>
                </a:solidFill>
                <a:cs typeface="Arial"/>
              </a:rPr>
              <a:t>VENA CAVA</a:t>
            </a:r>
            <a:r>
              <a:rPr lang="en-US">
                <a:cs typeface="Arial"/>
              </a:rPr>
              <a:t>​</a:t>
            </a:r>
          </a:p>
          <a:p>
            <a:pPr>
              <a:buChar char="•"/>
            </a:pPr>
            <a:r>
              <a:rPr lang="en-US" b="1">
                <a:solidFill>
                  <a:srgbClr val="4472C4"/>
                </a:solidFill>
                <a:cs typeface="Arial"/>
              </a:rPr>
              <a:t>RIGHT ATRIUM</a:t>
            </a:r>
            <a:r>
              <a:rPr lang="en-US">
                <a:cs typeface="Arial"/>
              </a:rPr>
              <a:t>​</a:t>
            </a:r>
          </a:p>
          <a:p>
            <a:pPr>
              <a:buChar char="•"/>
            </a:pPr>
            <a:r>
              <a:rPr lang="en-US" b="1">
                <a:solidFill>
                  <a:srgbClr val="4472C4"/>
                </a:solidFill>
                <a:cs typeface="Arial"/>
              </a:rPr>
              <a:t>Tricuspid valve </a:t>
            </a:r>
            <a:r>
              <a:rPr lang="en-US">
                <a:cs typeface="Arial"/>
              </a:rPr>
              <a:t>​</a:t>
            </a:r>
          </a:p>
          <a:p>
            <a:pPr>
              <a:buChar char="•"/>
            </a:pPr>
            <a:r>
              <a:rPr lang="en-US" b="1">
                <a:solidFill>
                  <a:srgbClr val="4472C4"/>
                </a:solidFill>
                <a:cs typeface="Arial"/>
              </a:rPr>
              <a:t>RIGHT VENTRICLE</a:t>
            </a:r>
            <a:r>
              <a:rPr lang="en-US">
                <a:cs typeface="Arial"/>
              </a:rPr>
              <a:t>​</a:t>
            </a:r>
          </a:p>
          <a:p>
            <a:pPr>
              <a:buChar char="•"/>
            </a:pPr>
            <a:r>
              <a:rPr lang="en-US" b="1">
                <a:solidFill>
                  <a:srgbClr val="4472C4"/>
                </a:solidFill>
                <a:cs typeface="Arial"/>
              </a:rPr>
              <a:t>Pulmonic valve </a:t>
            </a:r>
            <a:r>
              <a:rPr lang="en-US">
                <a:cs typeface="Arial"/>
              </a:rPr>
              <a:t>​</a:t>
            </a:r>
          </a:p>
          <a:p>
            <a:pPr>
              <a:buChar char="•"/>
            </a:pPr>
            <a:r>
              <a:rPr lang="en-US" b="1">
                <a:solidFill>
                  <a:srgbClr val="4472C4"/>
                </a:solidFill>
                <a:cs typeface="Arial"/>
              </a:rPr>
              <a:t>PULMONARY ARTERY</a:t>
            </a:r>
            <a:r>
              <a:rPr lang="en-US">
                <a:cs typeface="Arial"/>
              </a:rPr>
              <a:t>​</a:t>
            </a:r>
          </a:p>
          <a:p>
            <a:pPr>
              <a:buChar char="•"/>
            </a:pPr>
            <a:r>
              <a:rPr lang="en-US" b="1">
                <a:solidFill>
                  <a:srgbClr val="7030A0"/>
                </a:solidFill>
                <a:cs typeface="Arial"/>
              </a:rPr>
              <a:t>LUNGS </a:t>
            </a:r>
            <a:r>
              <a:rPr lang="en-US">
                <a:cs typeface="Arial"/>
              </a:rPr>
              <a:t>​</a:t>
            </a:r>
          </a:p>
          <a:p>
            <a:pPr>
              <a:buChar char="•"/>
            </a:pPr>
            <a:r>
              <a:rPr lang="en-US" b="1">
                <a:solidFill>
                  <a:srgbClr val="C00000"/>
                </a:solidFill>
                <a:cs typeface="Arial"/>
              </a:rPr>
              <a:t>PULMONARY VEINS</a:t>
            </a:r>
            <a:r>
              <a:rPr lang="en-US">
                <a:cs typeface="Arial"/>
              </a:rPr>
              <a:t>​</a:t>
            </a:r>
          </a:p>
          <a:p>
            <a:pPr>
              <a:buChar char="•"/>
            </a:pPr>
            <a:r>
              <a:rPr lang="en-US" b="1">
                <a:solidFill>
                  <a:srgbClr val="C00000"/>
                </a:solidFill>
                <a:cs typeface="Arial"/>
              </a:rPr>
              <a:t>LEFT ATRIUM </a:t>
            </a:r>
            <a:r>
              <a:rPr lang="en-US">
                <a:cs typeface="Arial"/>
              </a:rPr>
              <a:t>​</a:t>
            </a:r>
          </a:p>
          <a:p>
            <a:pPr>
              <a:buChar char="•"/>
            </a:pPr>
            <a:r>
              <a:rPr lang="en-US" b="1">
                <a:solidFill>
                  <a:srgbClr val="C00000"/>
                </a:solidFill>
                <a:cs typeface="Arial"/>
              </a:rPr>
              <a:t>Bicuspid valve</a:t>
            </a:r>
            <a:r>
              <a:rPr lang="en-US">
                <a:cs typeface="Arial"/>
              </a:rPr>
              <a:t>​</a:t>
            </a:r>
          </a:p>
          <a:p>
            <a:pPr>
              <a:buChar char="•"/>
            </a:pPr>
            <a:r>
              <a:rPr lang="en-US" b="1">
                <a:solidFill>
                  <a:srgbClr val="C00000"/>
                </a:solidFill>
                <a:cs typeface="Arial"/>
              </a:rPr>
              <a:t>LEFT VENTRICLE </a:t>
            </a:r>
            <a:r>
              <a:rPr lang="en-US">
                <a:cs typeface="Arial"/>
              </a:rPr>
              <a:t>​</a:t>
            </a:r>
          </a:p>
          <a:p>
            <a:pPr>
              <a:buChar char="•"/>
            </a:pPr>
            <a:r>
              <a:rPr lang="en-US" b="1">
                <a:solidFill>
                  <a:srgbClr val="C00000"/>
                </a:solidFill>
                <a:cs typeface="Arial"/>
              </a:rPr>
              <a:t>Aortic valve </a:t>
            </a:r>
            <a:r>
              <a:rPr lang="en-US">
                <a:cs typeface="Arial"/>
              </a:rPr>
              <a:t>​</a:t>
            </a:r>
          </a:p>
          <a:p>
            <a:pPr>
              <a:buChar char="•"/>
            </a:pPr>
            <a:r>
              <a:rPr lang="en-US" b="1">
                <a:solidFill>
                  <a:srgbClr val="C00000"/>
                </a:solidFill>
                <a:cs typeface="Arial"/>
              </a:rPr>
              <a:t>AORTA </a:t>
            </a:r>
            <a:r>
              <a:rPr lang="en-US">
                <a:cs typeface="Arial"/>
              </a:rPr>
              <a:t>​</a:t>
            </a:r>
          </a:p>
          <a:p>
            <a:pPr>
              <a:buChar char="•"/>
            </a:pPr>
            <a:r>
              <a:rPr lang="en-US" b="1">
                <a:solidFill>
                  <a:srgbClr val="7030A0"/>
                </a:solidFill>
                <a:cs typeface="Arial"/>
              </a:rPr>
              <a:t>REST OF THE BODY </a:t>
            </a:r>
          </a:p>
        </p:txBody>
      </p:sp>
      <p:sp>
        <p:nvSpPr>
          <p:cNvPr id="7" name="TextBox 6">
            <a:extLst>
              <a:ext uri="{FF2B5EF4-FFF2-40B4-BE49-F238E27FC236}">
                <a16:creationId xmlns:a16="http://schemas.microsoft.com/office/drawing/2014/main" id="{17ACC790-519D-46B6-384C-E1D67F845B9F}"/>
              </a:ext>
            </a:extLst>
          </p:cNvPr>
          <p:cNvSpPr txBox="1"/>
          <p:nvPr/>
        </p:nvSpPr>
        <p:spPr>
          <a:xfrm rot="10800000" flipV="1">
            <a:off x="-97078" y="4892327"/>
            <a:ext cx="9368816"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Calibri"/>
                <a:cs typeface="Calibri"/>
              </a:rPr>
              <a:t>Your heart has four chambers. The two smaller upper chambers are atria (single – atrium) and the two larger lower chambers are ventricles. </a:t>
            </a:r>
            <a:r>
              <a:rPr lang="en-US" sz="1400" b="1" dirty="0">
                <a:latin typeface="Calibri"/>
                <a:ea typeface="+mn-lt"/>
                <a:cs typeface="+mn-lt"/>
              </a:rPr>
              <a:t>The blood is pumped from the body and lungs to the atria and then from the atria to the ventricles. Blood is pumped out of the heart through the ventricles to the lungs and other organs. There is an internal wall of tissue that divides the left and right sides of your heart. As National Heart, Lung and Blood Institute. (2022) states "This wall is called the septum".</a:t>
            </a:r>
            <a:endParaRPr lang="en-US" sz="1400" b="1">
              <a:latin typeface="Calibri"/>
              <a:ea typeface="+mn-lt"/>
              <a:cs typeface="+mn-lt"/>
            </a:endParaRPr>
          </a:p>
          <a:p>
            <a:endParaRPr lang="en-US" sz="1400" dirty="0">
              <a:latin typeface="Calibri"/>
              <a:ea typeface="+mn-lt"/>
              <a:cs typeface="+mn-lt"/>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1349101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1CFD7C-0012-7BD0-2496-6D0EB04CA0BC}"/>
              </a:ext>
            </a:extLst>
          </p:cNvPr>
          <p:cNvSpPr txBox="1"/>
          <p:nvPr/>
        </p:nvSpPr>
        <p:spPr>
          <a:xfrm>
            <a:off x="200025" y="190500"/>
            <a:ext cx="72675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Heart Conditions</a:t>
            </a:r>
          </a:p>
        </p:txBody>
      </p:sp>
      <p:sp>
        <p:nvSpPr>
          <p:cNvPr id="3" name="TextBox 2">
            <a:extLst>
              <a:ext uri="{FF2B5EF4-FFF2-40B4-BE49-F238E27FC236}">
                <a16:creationId xmlns:a16="http://schemas.microsoft.com/office/drawing/2014/main" id="{AEF5D17B-ECC1-1CD7-32B7-D7D2B1A25914}"/>
              </a:ext>
            </a:extLst>
          </p:cNvPr>
          <p:cNvSpPr txBox="1"/>
          <p:nvPr/>
        </p:nvSpPr>
        <p:spPr>
          <a:xfrm>
            <a:off x="161925" y="514350"/>
            <a:ext cx="6743700"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Cardiovascular disease refers to multiple heart conditions and problems. Here are few:</a:t>
            </a:r>
          </a:p>
          <a:p>
            <a:endParaRPr lang="en-US" sz="1400" dirty="0">
              <a:latin typeface="Calibri"/>
              <a:cs typeface="Calibri"/>
            </a:endParaRPr>
          </a:p>
          <a:p>
            <a:r>
              <a:rPr lang="en-US" sz="1400" b="1" dirty="0">
                <a:latin typeface="Calibri"/>
                <a:cs typeface="Calibri"/>
              </a:rPr>
              <a:t>Coronary heart disease</a:t>
            </a:r>
            <a:endParaRPr lang="en-US" sz="1400" dirty="0">
              <a:latin typeface="Calibri"/>
              <a:cs typeface="Calibri"/>
            </a:endParaRPr>
          </a:p>
          <a:p>
            <a:r>
              <a:rPr lang="en-US" sz="1400" b="1" dirty="0">
                <a:latin typeface="Calibri"/>
                <a:cs typeface="Calibri"/>
              </a:rPr>
              <a:t>Angina</a:t>
            </a:r>
            <a:endParaRPr lang="en-US" sz="1400" dirty="0">
              <a:latin typeface="Calibri"/>
              <a:cs typeface="Calibri"/>
            </a:endParaRPr>
          </a:p>
          <a:p>
            <a:r>
              <a:rPr lang="en-US" sz="1400" b="1" dirty="0">
                <a:latin typeface="Calibri"/>
                <a:cs typeface="Calibri"/>
              </a:rPr>
              <a:t>Heart attack</a:t>
            </a:r>
            <a:endParaRPr lang="en-US" sz="1400" dirty="0">
              <a:latin typeface="Calibri"/>
              <a:cs typeface="Calibri"/>
            </a:endParaRPr>
          </a:p>
          <a:p>
            <a:r>
              <a:rPr lang="en-US" sz="1400" b="1" dirty="0">
                <a:latin typeface="Calibri"/>
                <a:cs typeface="Calibri"/>
              </a:rPr>
              <a:t>High blood pressure</a:t>
            </a:r>
            <a:endParaRPr lang="en-US" sz="1400" dirty="0">
              <a:latin typeface="Calibri"/>
              <a:cs typeface="Calibri"/>
            </a:endParaRPr>
          </a:p>
          <a:p>
            <a:endParaRPr lang="en-US" sz="1400" dirty="0">
              <a:latin typeface="Calibri"/>
              <a:cs typeface="Calibri"/>
            </a:endParaRPr>
          </a:p>
          <a:p>
            <a:r>
              <a:rPr lang="en-US" sz="1400" dirty="0">
                <a:latin typeface="Calibri"/>
                <a:cs typeface="Calibri"/>
              </a:rPr>
              <a:t>Heart attack </a:t>
            </a:r>
            <a:r>
              <a:rPr lang="en-US" sz="1400" dirty="0">
                <a:latin typeface="Calibri"/>
                <a:ea typeface="+mn-lt"/>
                <a:cs typeface="+mn-lt"/>
              </a:rPr>
              <a:t>occurs when your heart muscle is completely deprived of blood supply. There is a common cause for this that has to do with a piece of fat breaking away and causing a blood clot to form within the coronary artery. It can damage the area of your heart muscle that the coronary artery served.</a:t>
            </a:r>
          </a:p>
          <a:p>
            <a:endParaRPr lang="en-US" sz="1400" dirty="0">
              <a:latin typeface="Calibri"/>
              <a:ea typeface="+mn-lt"/>
              <a:cs typeface="+mn-lt"/>
            </a:endParaRPr>
          </a:p>
          <a:p>
            <a:r>
              <a:rPr lang="en-US" sz="1400" b="1" dirty="0">
                <a:latin typeface="Calibri"/>
                <a:cs typeface="Calibri"/>
              </a:rPr>
              <a:t>Symptoms of a heart attack</a:t>
            </a:r>
            <a:endParaRPr lang="en-US" sz="1400" dirty="0">
              <a:latin typeface="Calibri"/>
              <a:cs typeface="Calibri"/>
            </a:endParaRPr>
          </a:p>
          <a:p>
            <a:endParaRPr lang="en-US" sz="1400" dirty="0">
              <a:latin typeface="Calibri"/>
              <a:cs typeface="Calibri"/>
            </a:endParaRPr>
          </a:p>
          <a:p>
            <a:pPr marL="285750" indent="-285750">
              <a:buFont typeface="Arial"/>
              <a:buChar char="•"/>
            </a:pPr>
            <a:r>
              <a:rPr lang="en-US" sz="1400" dirty="0">
                <a:latin typeface="Calibri"/>
                <a:ea typeface="+mn-lt"/>
                <a:cs typeface="+mn-lt"/>
              </a:rPr>
              <a:t>chest pain</a:t>
            </a:r>
            <a:endParaRPr lang="en-US" sz="1400" dirty="0">
              <a:latin typeface="Calibri"/>
              <a:cs typeface="Calibri"/>
            </a:endParaRPr>
          </a:p>
          <a:p>
            <a:pPr marL="285750" indent="-285750">
              <a:buFont typeface="Arial"/>
              <a:buChar char="•"/>
            </a:pPr>
            <a:r>
              <a:rPr lang="en-US" sz="1400" dirty="0">
                <a:latin typeface="Calibri"/>
                <a:ea typeface="+mn-lt"/>
                <a:cs typeface="+mn-lt"/>
              </a:rPr>
              <a:t>shortness of breath</a:t>
            </a:r>
            <a:endParaRPr lang="en-US" sz="1400" dirty="0">
              <a:latin typeface="Calibri"/>
              <a:cs typeface="Calibri"/>
            </a:endParaRPr>
          </a:p>
          <a:p>
            <a:pPr marL="285750" indent="-285750">
              <a:buFont typeface="Arial"/>
              <a:buChar char="•"/>
            </a:pPr>
            <a:r>
              <a:rPr lang="en-US" sz="1400" dirty="0">
                <a:latin typeface="Calibri"/>
                <a:ea typeface="+mn-lt"/>
                <a:cs typeface="+mn-lt"/>
              </a:rPr>
              <a:t>nausea</a:t>
            </a:r>
            <a:endParaRPr lang="en-US" sz="1400" dirty="0">
              <a:latin typeface="Calibri"/>
              <a:cs typeface="Calibri"/>
            </a:endParaRPr>
          </a:p>
          <a:p>
            <a:pPr marL="285750" indent="-285750">
              <a:buFont typeface="Arial"/>
              <a:buChar char="•"/>
            </a:pPr>
            <a:r>
              <a:rPr lang="en-US" sz="1400" dirty="0">
                <a:latin typeface="Calibri"/>
                <a:ea typeface="+mn-lt"/>
                <a:cs typeface="+mn-lt"/>
              </a:rPr>
              <a:t>anxiety</a:t>
            </a:r>
          </a:p>
          <a:p>
            <a:pPr marL="285750" indent="-285750">
              <a:buFont typeface="Arial"/>
              <a:buChar char="•"/>
            </a:pPr>
            <a:r>
              <a:rPr lang="en-US" sz="1400" dirty="0">
                <a:latin typeface="Calibri"/>
                <a:cs typeface="Calibri"/>
              </a:rPr>
              <a:t>coughing</a:t>
            </a:r>
          </a:p>
          <a:p>
            <a:pPr marL="285750" indent="-285750">
              <a:buFont typeface="Arial"/>
              <a:buChar char="•"/>
            </a:pPr>
            <a:r>
              <a:rPr lang="en-US" sz="1400" dirty="0">
                <a:latin typeface="Calibri"/>
                <a:ea typeface="+mn-lt"/>
                <a:cs typeface="+mn-lt"/>
              </a:rPr>
              <a:t>vomiting</a:t>
            </a:r>
            <a:endParaRPr lang="en-US" sz="1400" dirty="0">
              <a:latin typeface="Calibri"/>
              <a:cs typeface="Calibri"/>
            </a:endParaRPr>
          </a:p>
          <a:p>
            <a:pPr marL="285750" indent="-285750">
              <a:buFont typeface="Arial"/>
              <a:buChar char="•"/>
            </a:pPr>
            <a:r>
              <a:rPr lang="en-US" sz="1400" dirty="0">
                <a:latin typeface="Calibri"/>
                <a:ea typeface="+mn-lt"/>
                <a:cs typeface="+mn-lt"/>
              </a:rPr>
              <a:t>wheezing</a:t>
            </a:r>
            <a:endParaRPr lang="en-US" sz="1400" dirty="0">
              <a:latin typeface="Calibri"/>
              <a:cs typeface="Calibri"/>
            </a:endParaRPr>
          </a:p>
          <a:p>
            <a:endParaRPr lang="en-US" b="1"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p>
        </p:txBody>
      </p:sp>
      <p:sp>
        <p:nvSpPr>
          <p:cNvPr id="4" name="TextBox 3">
            <a:extLst>
              <a:ext uri="{FF2B5EF4-FFF2-40B4-BE49-F238E27FC236}">
                <a16:creationId xmlns:a16="http://schemas.microsoft.com/office/drawing/2014/main" id="{BAE48A7D-34B4-574C-16BF-58AFC94DFF3D}"/>
              </a:ext>
            </a:extLst>
          </p:cNvPr>
          <p:cNvSpPr txBox="1"/>
          <p:nvPr/>
        </p:nvSpPr>
        <p:spPr>
          <a:xfrm>
            <a:off x="7467600" y="142875"/>
            <a:ext cx="43719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Causes of a heart attack</a:t>
            </a:r>
          </a:p>
        </p:txBody>
      </p:sp>
      <p:sp>
        <p:nvSpPr>
          <p:cNvPr id="5" name="TextBox 4">
            <a:extLst>
              <a:ext uri="{FF2B5EF4-FFF2-40B4-BE49-F238E27FC236}">
                <a16:creationId xmlns:a16="http://schemas.microsoft.com/office/drawing/2014/main" id="{90FBE8B5-F23B-179C-8C9E-AACA9EE9A26F}"/>
              </a:ext>
            </a:extLst>
          </p:cNvPr>
          <p:cNvSpPr txBox="1"/>
          <p:nvPr/>
        </p:nvSpPr>
        <p:spPr>
          <a:xfrm>
            <a:off x="7328900" y="444022"/>
            <a:ext cx="47625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The risk of heart disease can be increased by certain factors. These factors are known as risk factors and include:</a:t>
            </a:r>
          </a:p>
        </p:txBody>
      </p:sp>
      <p:sp>
        <p:nvSpPr>
          <p:cNvPr id="6" name="TextBox 5">
            <a:extLst>
              <a:ext uri="{FF2B5EF4-FFF2-40B4-BE49-F238E27FC236}">
                <a16:creationId xmlns:a16="http://schemas.microsoft.com/office/drawing/2014/main" id="{010F8104-D96F-592A-FA3F-D9477AD6CD63}"/>
              </a:ext>
            </a:extLst>
          </p:cNvPr>
          <p:cNvSpPr txBox="1"/>
          <p:nvPr/>
        </p:nvSpPr>
        <p:spPr>
          <a:xfrm>
            <a:off x="7832552" y="1257039"/>
            <a:ext cx="264795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High blood pressure</a:t>
            </a:r>
          </a:p>
        </p:txBody>
      </p:sp>
      <p:sp>
        <p:nvSpPr>
          <p:cNvPr id="7" name="TextBox 6">
            <a:extLst>
              <a:ext uri="{FF2B5EF4-FFF2-40B4-BE49-F238E27FC236}">
                <a16:creationId xmlns:a16="http://schemas.microsoft.com/office/drawing/2014/main" id="{C7BD5F33-B8F0-AF4B-D5ED-DA5B7C555843}"/>
              </a:ext>
            </a:extLst>
          </p:cNvPr>
          <p:cNvSpPr txBox="1"/>
          <p:nvPr/>
        </p:nvSpPr>
        <p:spPr>
          <a:xfrm>
            <a:off x="7832552" y="1563144"/>
            <a:ext cx="33813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High cholesterol level</a:t>
            </a:r>
          </a:p>
        </p:txBody>
      </p:sp>
      <p:sp>
        <p:nvSpPr>
          <p:cNvPr id="8" name="TextBox 7">
            <a:extLst>
              <a:ext uri="{FF2B5EF4-FFF2-40B4-BE49-F238E27FC236}">
                <a16:creationId xmlns:a16="http://schemas.microsoft.com/office/drawing/2014/main" id="{7635EB09-3CED-EB27-96FA-C34E1BCF29C9}"/>
              </a:ext>
            </a:extLst>
          </p:cNvPr>
          <p:cNvSpPr txBox="1"/>
          <p:nvPr/>
        </p:nvSpPr>
        <p:spPr>
          <a:xfrm flipH="1">
            <a:off x="7832551" y="1818492"/>
            <a:ext cx="24479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Diabetes</a:t>
            </a:r>
          </a:p>
        </p:txBody>
      </p:sp>
      <p:sp>
        <p:nvSpPr>
          <p:cNvPr id="9" name="TextBox 8">
            <a:extLst>
              <a:ext uri="{FF2B5EF4-FFF2-40B4-BE49-F238E27FC236}">
                <a16:creationId xmlns:a16="http://schemas.microsoft.com/office/drawing/2014/main" id="{64451211-DDAD-FC67-B0B5-7E263AA210CA}"/>
              </a:ext>
            </a:extLst>
          </p:cNvPr>
          <p:cNvSpPr txBox="1"/>
          <p:nvPr/>
        </p:nvSpPr>
        <p:spPr>
          <a:xfrm>
            <a:off x="7799409" y="2124597"/>
            <a:ext cx="177165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Smoking</a:t>
            </a:r>
          </a:p>
        </p:txBody>
      </p:sp>
      <p:sp>
        <p:nvSpPr>
          <p:cNvPr id="10" name="TextBox 9">
            <a:extLst>
              <a:ext uri="{FF2B5EF4-FFF2-40B4-BE49-F238E27FC236}">
                <a16:creationId xmlns:a16="http://schemas.microsoft.com/office/drawing/2014/main" id="{CF3961D9-01B3-F7FC-08BF-176C469582E0}"/>
              </a:ext>
            </a:extLst>
          </p:cNvPr>
          <p:cNvSpPr txBox="1"/>
          <p:nvPr/>
        </p:nvSpPr>
        <p:spPr>
          <a:xfrm>
            <a:off x="7827984" y="2394429"/>
            <a:ext cx="57245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Not getting enough exercise</a:t>
            </a:r>
          </a:p>
        </p:txBody>
      </p:sp>
      <p:sp>
        <p:nvSpPr>
          <p:cNvPr id="11" name="TextBox 10">
            <a:extLst>
              <a:ext uri="{FF2B5EF4-FFF2-40B4-BE49-F238E27FC236}">
                <a16:creationId xmlns:a16="http://schemas.microsoft.com/office/drawing/2014/main" id="{880D6B34-9AC3-2382-B401-314FD3A64617}"/>
              </a:ext>
            </a:extLst>
          </p:cNvPr>
          <p:cNvSpPr txBox="1"/>
          <p:nvPr/>
        </p:nvSpPr>
        <p:spPr>
          <a:xfrm>
            <a:off x="7827984" y="2651604"/>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Being overweight</a:t>
            </a:r>
          </a:p>
        </p:txBody>
      </p:sp>
      <p:sp>
        <p:nvSpPr>
          <p:cNvPr id="12" name="TextBox 11">
            <a:extLst>
              <a:ext uri="{FF2B5EF4-FFF2-40B4-BE49-F238E27FC236}">
                <a16:creationId xmlns:a16="http://schemas.microsoft.com/office/drawing/2014/main" id="{8518488D-9BCE-5973-8410-4E28C03E07CD}"/>
              </a:ext>
            </a:extLst>
          </p:cNvPr>
          <p:cNvSpPr txBox="1"/>
          <p:nvPr/>
        </p:nvSpPr>
        <p:spPr>
          <a:xfrm rot="10800000" flipH="1" flipV="1">
            <a:off x="7824329" y="2886326"/>
            <a:ext cx="24384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Drinking too much alcohol</a:t>
            </a:r>
          </a:p>
        </p:txBody>
      </p:sp>
      <p:sp>
        <p:nvSpPr>
          <p:cNvPr id="13" name="TextBox 12">
            <a:extLst>
              <a:ext uri="{FF2B5EF4-FFF2-40B4-BE49-F238E27FC236}">
                <a16:creationId xmlns:a16="http://schemas.microsoft.com/office/drawing/2014/main" id="{6668327A-CC75-2028-5B12-5B262AF22BC0}"/>
              </a:ext>
            </a:extLst>
          </p:cNvPr>
          <p:cNvSpPr txBox="1"/>
          <p:nvPr/>
        </p:nvSpPr>
        <p:spPr>
          <a:xfrm>
            <a:off x="7827984" y="3119634"/>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Unhealthy diet</a:t>
            </a:r>
          </a:p>
        </p:txBody>
      </p:sp>
      <p:sp>
        <p:nvSpPr>
          <p:cNvPr id="14" name="TextBox 13">
            <a:extLst>
              <a:ext uri="{FF2B5EF4-FFF2-40B4-BE49-F238E27FC236}">
                <a16:creationId xmlns:a16="http://schemas.microsoft.com/office/drawing/2014/main" id="{CC684D6E-01FD-D7DF-941B-64D3C63216FF}"/>
              </a:ext>
            </a:extLst>
          </p:cNvPr>
          <p:cNvSpPr txBox="1"/>
          <p:nvPr/>
        </p:nvSpPr>
        <p:spPr>
          <a:xfrm rot="10800000" flipV="1">
            <a:off x="3895725" y="3548122"/>
            <a:ext cx="61436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Treating a heart attack</a:t>
            </a:r>
          </a:p>
        </p:txBody>
      </p:sp>
      <p:sp>
        <p:nvSpPr>
          <p:cNvPr id="15" name="TextBox 14">
            <a:extLst>
              <a:ext uri="{FF2B5EF4-FFF2-40B4-BE49-F238E27FC236}">
                <a16:creationId xmlns:a16="http://schemas.microsoft.com/office/drawing/2014/main" id="{F42A3D3C-C518-8350-586A-82B3B70C5DCF}"/>
              </a:ext>
            </a:extLst>
          </p:cNvPr>
          <p:cNvSpPr txBox="1"/>
          <p:nvPr/>
        </p:nvSpPr>
        <p:spPr>
          <a:xfrm rot="10800000" flipV="1">
            <a:off x="3743324" y="3853070"/>
            <a:ext cx="33909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Treatment plans will differ depending on the type of heart attack you've suffered.</a:t>
            </a:r>
          </a:p>
        </p:txBody>
      </p:sp>
      <p:sp>
        <p:nvSpPr>
          <p:cNvPr id="16" name="TextBox 15">
            <a:extLst>
              <a:ext uri="{FF2B5EF4-FFF2-40B4-BE49-F238E27FC236}">
                <a16:creationId xmlns:a16="http://schemas.microsoft.com/office/drawing/2014/main" id="{42E32C4E-5532-E22B-CA5A-BF03DC282125}"/>
              </a:ext>
            </a:extLst>
          </p:cNvPr>
          <p:cNvSpPr txBox="1"/>
          <p:nvPr/>
        </p:nvSpPr>
        <p:spPr>
          <a:xfrm>
            <a:off x="3686175" y="4419600"/>
            <a:ext cx="58007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A heart attack must be treated immediately for two reasons:</a:t>
            </a:r>
          </a:p>
        </p:txBody>
      </p:sp>
      <p:sp>
        <p:nvSpPr>
          <p:cNvPr id="17" name="TextBox 16">
            <a:extLst>
              <a:ext uri="{FF2B5EF4-FFF2-40B4-BE49-F238E27FC236}">
                <a16:creationId xmlns:a16="http://schemas.microsoft.com/office/drawing/2014/main" id="{13A2902C-2CEB-5AA3-0BC7-04FE18EE35B5}"/>
              </a:ext>
            </a:extLst>
          </p:cNvPr>
          <p:cNvSpPr txBox="1"/>
          <p:nvPr/>
        </p:nvSpPr>
        <p:spPr>
          <a:xfrm>
            <a:off x="4019550" y="4800600"/>
            <a:ext cx="51339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400" dirty="0">
                <a:latin typeface="Calibri"/>
                <a:cs typeface="Calibri"/>
              </a:rPr>
              <a:t>to relieve pain and shock </a:t>
            </a:r>
          </a:p>
        </p:txBody>
      </p:sp>
      <p:sp>
        <p:nvSpPr>
          <p:cNvPr id="18" name="TextBox 17">
            <a:extLst>
              <a:ext uri="{FF2B5EF4-FFF2-40B4-BE49-F238E27FC236}">
                <a16:creationId xmlns:a16="http://schemas.microsoft.com/office/drawing/2014/main" id="{41AD557D-F553-6A8C-425E-75AFEF9FDCCB}"/>
              </a:ext>
            </a:extLst>
          </p:cNvPr>
          <p:cNvSpPr txBox="1"/>
          <p:nvPr/>
        </p:nvSpPr>
        <p:spPr>
          <a:xfrm>
            <a:off x="4019550" y="5105400"/>
            <a:ext cx="383857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400" dirty="0">
                <a:latin typeface="Calibri"/>
                <a:cs typeface="Calibri"/>
              </a:rPr>
              <a:t>ensure that blood flow is restored and damage to heart muscles is </a:t>
            </a:r>
            <a:r>
              <a:rPr lang="en-US" sz="1400" dirty="0" err="1">
                <a:latin typeface="Calibri"/>
                <a:cs typeface="Calibri"/>
              </a:rPr>
              <a:t>minimised</a:t>
            </a:r>
            <a:endParaRPr lang="en-US" sz="1400" dirty="0">
              <a:latin typeface="Calibri"/>
              <a:cs typeface="Calibri"/>
            </a:endParaRPr>
          </a:p>
        </p:txBody>
      </p:sp>
      <p:sp>
        <p:nvSpPr>
          <p:cNvPr id="19" name="TextBox 18">
            <a:extLst>
              <a:ext uri="{FF2B5EF4-FFF2-40B4-BE49-F238E27FC236}">
                <a16:creationId xmlns:a16="http://schemas.microsoft.com/office/drawing/2014/main" id="{D7480773-0940-5D17-703F-54AF5399834D}"/>
              </a:ext>
            </a:extLst>
          </p:cNvPr>
          <p:cNvSpPr txBox="1"/>
          <p:nvPr/>
        </p:nvSpPr>
        <p:spPr>
          <a:xfrm>
            <a:off x="2143125" y="5895975"/>
            <a:ext cx="863917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Calibri"/>
                <a:cs typeface="Calibri"/>
              </a:rPr>
              <a:t>The best way to reduce your risk of having another heart attack is by changing your lifestyle and taking a combination of different medications for a long period of time.</a:t>
            </a:r>
          </a:p>
        </p:txBody>
      </p:sp>
    </p:spTree>
    <p:extLst>
      <p:ext uri="{BB962C8B-B14F-4D97-AF65-F5344CB8AC3E}">
        <p14:creationId xmlns:p14="http://schemas.microsoft.com/office/powerpoint/2010/main" val="2757169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EF919D-3936-A8B9-C60A-49BAB641C50E}"/>
              </a:ext>
            </a:extLst>
          </p:cNvPr>
          <p:cNvSpPr txBox="1"/>
          <p:nvPr/>
        </p:nvSpPr>
        <p:spPr>
          <a:xfrm>
            <a:off x="1200150" y="304800"/>
            <a:ext cx="105632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British Heart Foundation. </a:t>
            </a:r>
            <a:r>
              <a:rPr lang="en-US" i="1"/>
              <a:t>How your heart works. </a:t>
            </a:r>
            <a:r>
              <a:rPr lang="en-US"/>
              <a:t>Available at: </a:t>
            </a:r>
            <a:r>
              <a:rPr lang="en-US">
                <a:solidFill>
                  <a:srgbClr val="0563C1"/>
                </a:solidFill>
                <a:cs typeface="Segoe UI"/>
                <a:hlinkClick r:id="rId2"/>
              </a:rPr>
              <a:t>How your heart works – Heart and circulatory system – BritishHeart Foundation (bhf.org.uk). </a:t>
            </a:r>
            <a:r>
              <a:rPr lang="en-US"/>
              <a:t>(Accessed: 16 October 2022)</a:t>
            </a:r>
            <a:endParaRPr lang="en-GB"/>
          </a:p>
        </p:txBody>
      </p:sp>
      <p:sp>
        <p:nvSpPr>
          <p:cNvPr id="3" name="TextBox 2">
            <a:extLst>
              <a:ext uri="{FF2B5EF4-FFF2-40B4-BE49-F238E27FC236}">
                <a16:creationId xmlns:a16="http://schemas.microsoft.com/office/drawing/2014/main" id="{F10C880D-38FD-DF4A-65EE-F7BE129C6B8D}"/>
              </a:ext>
            </a:extLst>
          </p:cNvPr>
          <p:cNvSpPr txBox="1"/>
          <p:nvPr/>
        </p:nvSpPr>
        <p:spPr>
          <a:xfrm>
            <a:off x="1200150" y="1085850"/>
            <a:ext cx="9220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Cleveland Clinic. (2022)  </a:t>
            </a:r>
            <a:r>
              <a:rPr lang="en-US" i="1"/>
              <a:t>Blood Vessels.</a:t>
            </a:r>
            <a:r>
              <a:rPr lang="en-US"/>
              <a:t> Available at:</a:t>
            </a:r>
            <a:r>
              <a:rPr lang="en-US">
                <a:solidFill>
                  <a:srgbClr val="0563C1"/>
                </a:solidFill>
                <a:cs typeface="Segoe UI"/>
                <a:hlinkClick r:id="rId3"/>
              </a:rPr>
              <a:t>Blood Vessels: Types, Anatomy, Function &amp; Conditions (clevelandclinic.org)</a:t>
            </a:r>
            <a:r>
              <a:rPr lang="en-US"/>
              <a:t>. (Accessed: 14 October 2022).</a:t>
            </a:r>
            <a:r>
              <a:rPr lang="en-GB">
                <a:cs typeface="Calibri"/>
              </a:rPr>
              <a:t>​</a:t>
            </a:r>
            <a:endParaRPr lang="en-GB"/>
          </a:p>
        </p:txBody>
      </p:sp>
      <p:sp>
        <p:nvSpPr>
          <p:cNvPr id="4" name="TextBox 3">
            <a:extLst>
              <a:ext uri="{FF2B5EF4-FFF2-40B4-BE49-F238E27FC236}">
                <a16:creationId xmlns:a16="http://schemas.microsoft.com/office/drawing/2014/main" id="{F5EC27C1-EEFC-382E-7904-5A30786164EB}"/>
              </a:ext>
            </a:extLst>
          </p:cNvPr>
          <p:cNvSpPr txBox="1"/>
          <p:nvPr/>
        </p:nvSpPr>
        <p:spPr>
          <a:xfrm>
            <a:off x="1276350" y="2009775"/>
            <a:ext cx="86106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Hirch, L. (2018) </a:t>
            </a:r>
            <a:r>
              <a:rPr lang="en-US" i="1"/>
              <a:t>Heart and Circulatory System</a:t>
            </a:r>
            <a:r>
              <a:rPr lang="en-US"/>
              <a:t>. Available at: </a:t>
            </a:r>
            <a:r>
              <a:rPr lang="en-US">
                <a:solidFill>
                  <a:srgbClr val="0563C1"/>
                </a:solidFill>
                <a:cs typeface="Segoe UI"/>
                <a:hlinkClick r:id="rId4"/>
              </a:rPr>
              <a:t>Heart and Circulatory System (for Teens) - Nemours KidsHealth</a:t>
            </a:r>
            <a:r>
              <a:rPr lang="en-US"/>
              <a:t>. (Accessed: 14 October 2022).</a:t>
            </a:r>
            <a:endParaRPr lang="en-GB"/>
          </a:p>
        </p:txBody>
      </p:sp>
      <p:sp>
        <p:nvSpPr>
          <p:cNvPr id="5" name="TextBox 4">
            <a:extLst>
              <a:ext uri="{FF2B5EF4-FFF2-40B4-BE49-F238E27FC236}">
                <a16:creationId xmlns:a16="http://schemas.microsoft.com/office/drawing/2014/main" id="{9EDFC426-BA2A-AD49-D067-8CBD560977CA}"/>
              </a:ext>
            </a:extLst>
          </p:cNvPr>
          <p:cNvSpPr txBox="1"/>
          <p:nvPr/>
        </p:nvSpPr>
        <p:spPr>
          <a:xfrm>
            <a:off x="1200150" y="2714625"/>
            <a:ext cx="89916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Segoe UI"/>
              </a:rPr>
              <a:t>​</a:t>
            </a:r>
          </a:p>
          <a:p>
            <a:r>
              <a:rPr lang="en-US">
                <a:cs typeface="Segoe UI"/>
              </a:rPr>
              <a:t>Medline Plus. (2015) </a:t>
            </a:r>
            <a:r>
              <a:rPr lang="en-US" i="1">
                <a:cs typeface="Segoe UI"/>
              </a:rPr>
              <a:t>Blood. </a:t>
            </a:r>
            <a:r>
              <a:rPr lang="en-US">
                <a:cs typeface="Segoe UI"/>
              </a:rPr>
              <a:t>Available at:</a:t>
            </a:r>
            <a:r>
              <a:rPr lang="en-US">
                <a:solidFill>
                  <a:srgbClr val="0563C1"/>
                </a:solidFill>
                <a:cs typeface="Segoe UI"/>
                <a:hlinkClick r:id="rId5"/>
              </a:rPr>
              <a:t>Blood | MedlinePlus</a:t>
            </a:r>
            <a:r>
              <a:rPr lang="en-US">
                <a:cs typeface="Segoe UI"/>
              </a:rPr>
              <a:t> (Accessed: 16 October 2022).</a:t>
            </a:r>
          </a:p>
        </p:txBody>
      </p:sp>
      <p:sp>
        <p:nvSpPr>
          <p:cNvPr id="6" name="TextBox 5">
            <a:extLst>
              <a:ext uri="{FF2B5EF4-FFF2-40B4-BE49-F238E27FC236}">
                <a16:creationId xmlns:a16="http://schemas.microsoft.com/office/drawing/2014/main" id="{58E77C11-1AD0-4E92-C8AE-375BB7E048C7}"/>
              </a:ext>
            </a:extLst>
          </p:cNvPr>
          <p:cNvSpPr txBox="1"/>
          <p:nvPr/>
        </p:nvSpPr>
        <p:spPr>
          <a:xfrm>
            <a:off x="1276350" y="3429000"/>
            <a:ext cx="92773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National Cancer Institute. </a:t>
            </a:r>
            <a:r>
              <a:rPr lang="en-US" i="1"/>
              <a:t>Classification &amp; Structure of Blood Vessels. </a:t>
            </a:r>
            <a:r>
              <a:rPr lang="en-US"/>
              <a:t>Available at: </a:t>
            </a:r>
            <a:r>
              <a:rPr lang="en-US">
                <a:solidFill>
                  <a:srgbClr val="0563C1"/>
                </a:solidFill>
                <a:cs typeface="Segoe UI"/>
                <a:hlinkClick r:id="rId6"/>
              </a:rPr>
              <a:t>Classification &amp; Structure of Blood Vessels | SEER Training (cancer.gov)</a:t>
            </a:r>
            <a:r>
              <a:rPr lang="en-US"/>
              <a:t>. (Accessed: 19 October 2022).</a:t>
            </a:r>
            <a:r>
              <a:rPr lang="en-GB">
                <a:cs typeface="Calibri"/>
              </a:rPr>
              <a:t>​</a:t>
            </a:r>
            <a:endParaRPr lang="en-GB"/>
          </a:p>
        </p:txBody>
      </p:sp>
      <p:sp>
        <p:nvSpPr>
          <p:cNvPr id="7" name="TextBox 6">
            <a:extLst>
              <a:ext uri="{FF2B5EF4-FFF2-40B4-BE49-F238E27FC236}">
                <a16:creationId xmlns:a16="http://schemas.microsoft.com/office/drawing/2014/main" id="{38375D37-C34F-59C5-CD03-9EC75F2A7F0F}"/>
              </a:ext>
            </a:extLst>
          </p:cNvPr>
          <p:cNvSpPr txBox="1"/>
          <p:nvPr/>
        </p:nvSpPr>
        <p:spPr>
          <a:xfrm>
            <a:off x="1276350" y="4352925"/>
            <a:ext cx="93440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National Heart, Lung and Blood Institute. </a:t>
            </a:r>
            <a:r>
              <a:rPr lang="en-US" dirty="0">
                <a:ea typeface="+mn-lt"/>
                <a:cs typeface="+mn-lt"/>
              </a:rPr>
              <a:t>(2022)</a:t>
            </a:r>
            <a:r>
              <a:rPr lang="en-US" b="1" dirty="0">
                <a:cs typeface="Calibri"/>
              </a:rPr>
              <a:t> </a:t>
            </a:r>
            <a:r>
              <a:rPr lang="en-US" i="1" dirty="0">
                <a:solidFill>
                  <a:srgbClr val="222222"/>
                </a:solidFill>
                <a:cs typeface="Calibri"/>
              </a:rPr>
              <a:t>What the Heart Looks Like. </a:t>
            </a:r>
            <a:r>
              <a:rPr lang="en-US" dirty="0">
                <a:solidFill>
                  <a:srgbClr val="222222"/>
                </a:solidFill>
                <a:cs typeface="Calibri"/>
              </a:rPr>
              <a:t>Available at:</a:t>
            </a:r>
            <a:r>
              <a:rPr lang="en-US" dirty="0">
                <a:solidFill>
                  <a:srgbClr val="222222"/>
                </a:solidFill>
                <a:ea typeface="+mn-lt"/>
                <a:cs typeface="+mn-lt"/>
              </a:rPr>
              <a:t> </a:t>
            </a:r>
            <a:r>
              <a:rPr lang="en-US" dirty="0">
                <a:ea typeface="+mn-lt"/>
                <a:cs typeface="+mn-lt"/>
              </a:rPr>
              <a:t>https://www.nhlbi.nih.gov/health/heart/anatomy%20Nat</a:t>
            </a:r>
            <a:r>
              <a:rPr lang="en-US" dirty="0">
                <a:solidFill>
                  <a:srgbClr val="222222"/>
                </a:solidFill>
                <a:cs typeface="Calibri"/>
              </a:rPr>
              <a:t> (Accessed: 19 October 2022).</a:t>
            </a:r>
          </a:p>
        </p:txBody>
      </p:sp>
      <p:sp>
        <p:nvSpPr>
          <p:cNvPr id="8" name="TextBox 7">
            <a:extLst>
              <a:ext uri="{FF2B5EF4-FFF2-40B4-BE49-F238E27FC236}">
                <a16:creationId xmlns:a16="http://schemas.microsoft.com/office/drawing/2014/main" id="{E2B0045E-B260-FABD-DD51-766CFBD34835}"/>
              </a:ext>
            </a:extLst>
          </p:cNvPr>
          <p:cNvSpPr txBox="1"/>
          <p:nvPr/>
        </p:nvSpPr>
        <p:spPr>
          <a:xfrm rot="10800000" flipV="1">
            <a:off x="1232684" y="5108157"/>
            <a:ext cx="91916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NHS inform. (2022) </a:t>
            </a:r>
            <a:r>
              <a:rPr lang="en-US" i="1" dirty="0">
                <a:cs typeface="Calibri"/>
              </a:rPr>
              <a:t>Common heart conditions. </a:t>
            </a:r>
            <a:r>
              <a:rPr lang="en-US" dirty="0">
                <a:cs typeface="Calibri"/>
              </a:rPr>
              <a:t>Available at:</a:t>
            </a:r>
            <a:r>
              <a:rPr lang="en-US" dirty="0">
                <a:ea typeface="+mn-lt"/>
                <a:cs typeface="+mn-lt"/>
                <a:hlinkClick r:id="rId7"/>
              </a:rPr>
              <a:t>Common heart conditions - Illnesses &amp; conditions | NHS inform</a:t>
            </a:r>
            <a:r>
              <a:rPr lang="en-US" dirty="0">
                <a:cs typeface="Calibri"/>
              </a:rPr>
              <a:t> Accessed : (19 October 2022)</a:t>
            </a:r>
          </a:p>
        </p:txBody>
      </p:sp>
      <p:sp>
        <p:nvSpPr>
          <p:cNvPr id="9" name="TextBox 8">
            <a:extLst>
              <a:ext uri="{FF2B5EF4-FFF2-40B4-BE49-F238E27FC236}">
                <a16:creationId xmlns:a16="http://schemas.microsoft.com/office/drawing/2014/main" id="{8DBF76A4-2D8B-FE8E-E5DB-F3594F1A0FCE}"/>
              </a:ext>
            </a:extLst>
          </p:cNvPr>
          <p:cNvSpPr txBox="1"/>
          <p:nvPr/>
        </p:nvSpPr>
        <p:spPr>
          <a:xfrm rot="-10800000" flipV="1">
            <a:off x="1162049" y="5829093"/>
            <a:ext cx="94678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cs typeface="Calibri"/>
              </a:rPr>
              <a:t>Quizlet. </a:t>
            </a:r>
            <a:r>
              <a:rPr lang="en-US" i="1" dirty="0">
                <a:solidFill>
                  <a:srgbClr val="303545"/>
                </a:solidFill>
                <a:latin typeface="Calibri"/>
                <a:cs typeface="Calibri"/>
              </a:rPr>
              <a:t>Circulatory system TEST. </a:t>
            </a:r>
            <a:r>
              <a:rPr lang="en-US" dirty="0">
                <a:solidFill>
                  <a:srgbClr val="303545"/>
                </a:solidFill>
                <a:latin typeface="Calibri"/>
                <a:cs typeface="Calibri"/>
              </a:rPr>
              <a:t>Available at: </a:t>
            </a:r>
            <a:r>
              <a:rPr lang="en-US" dirty="0">
                <a:ea typeface="+mn-lt"/>
                <a:cs typeface="+mn-lt"/>
                <a:hlinkClick r:id="rId8"/>
              </a:rPr>
              <a:t>Circulatory system TEST Flashcards | Quizlet</a:t>
            </a:r>
            <a:r>
              <a:rPr lang="en-US" dirty="0">
                <a:solidFill>
                  <a:srgbClr val="303545"/>
                </a:solidFill>
                <a:latin typeface="Calibri"/>
                <a:cs typeface="Calibri"/>
              </a:rPr>
              <a:t> (Accessed 20 October 2022)</a:t>
            </a:r>
          </a:p>
        </p:txBody>
      </p:sp>
    </p:spTree>
    <p:extLst>
      <p:ext uri="{BB962C8B-B14F-4D97-AF65-F5344CB8AC3E}">
        <p14:creationId xmlns:p14="http://schemas.microsoft.com/office/powerpoint/2010/main" val="294441321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Facet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1151</cp:revision>
  <dcterms:created xsi:type="dcterms:W3CDTF">2022-10-13T13:38:27Z</dcterms:created>
  <dcterms:modified xsi:type="dcterms:W3CDTF">2022-10-20T18:52:31Z</dcterms:modified>
</cp:coreProperties>
</file>