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7" r:id="rId2"/>
    <p:sldId id="268" r:id="rId3"/>
    <p:sldId id="269" r:id="rId4"/>
    <p:sldId id="270" r:id="rId5"/>
    <p:sldId id="271" r:id="rId6"/>
    <p:sldId id="272" r:id="rId7"/>
    <p:sldId id="273" r:id="rId8"/>
    <p:sldId id="274" r:id="rId9"/>
    <p:sldId id="275" r:id="rId10"/>
    <p:sldId id="276" r:id="rId11"/>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94660"/>
  </p:normalViewPr>
  <p:slideViewPr>
    <p:cSldViewPr>
      <p:cViewPr varScale="1">
        <p:scale>
          <a:sx n="51" d="100"/>
          <a:sy n="51" d="100"/>
        </p:scale>
        <p:origin x="1264" y="26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ELENA MIRON" userId="a73a03d035206b72" providerId="LiveId" clId="{A510D232-128D-4D00-8BA6-4CD0C0C96767}"/>
    <pc:docChg chg="modSld sldOrd">
      <pc:chgData name="RAMONA ELENA MIRON" userId="a73a03d035206b72" providerId="LiveId" clId="{A510D232-128D-4D00-8BA6-4CD0C0C96767}" dt="2025-06-25T20:07:14.620" v="1"/>
      <pc:docMkLst>
        <pc:docMk/>
      </pc:docMkLst>
      <pc:sldChg chg="ord">
        <pc:chgData name="RAMONA ELENA MIRON" userId="a73a03d035206b72" providerId="LiveId" clId="{A510D232-128D-4D00-8BA6-4CD0C0C96767}" dt="2025-06-25T20:07:14.620" v="1"/>
        <pc:sldMkLst>
          <pc:docMk/>
          <pc:sldMk cId="2409830348" sldId="2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9DB647-B106-48EA-9CA4-F60CF95D9B44}" type="doc">
      <dgm:prSet loTypeId="urn:microsoft.com/office/officeart/2005/8/layout/chevron2" loCatId="list" qsTypeId="urn:microsoft.com/office/officeart/2005/8/quickstyle/simple1" qsCatId="simple" csTypeId="urn:microsoft.com/office/officeart/2005/8/colors/colorful2" csCatId="colorful" phldr="1"/>
      <dgm:spPr/>
      <dgm:t>
        <a:bodyPr/>
        <a:lstStyle/>
        <a:p>
          <a:endParaRPr lang="en-US"/>
        </a:p>
      </dgm:t>
    </dgm:pt>
    <dgm:pt modelId="{B9E480FB-21F5-41AF-B815-B55A1751D806}">
      <dgm:prSet phldrT="[Text]" custT="1"/>
      <dgm:spPr/>
      <dgm:t>
        <a:bodyPr/>
        <a:lstStyle/>
        <a:p>
          <a:r>
            <a:rPr lang="en-GB" sz="1800" b="1" dirty="0">
              <a:latin typeface="Times New Roman" panose="02020603050405020304" pitchFamily="18" charset="0"/>
              <a:cs typeface="Times New Roman" panose="02020603050405020304" pitchFamily="18" charset="0"/>
            </a:rPr>
            <a:t>Action-Oriented</a:t>
          </a:r>
          <a:endParaRPr lang="en-US" sz="1800" dirty="0">
            <a:latin typeface="Times New Roman" panose="02020603050405020304" pitchFamily="18" charset="0"/>
            <a:cs typeface="Times New Roman" panose="02020603050405020304" pitchFamily="18" charset="0"/>
          </a:endParaRPr>
        </a:p>
      </dgm:t>
    </dgm:pt>
    <dgm:pt modelId="{E43800DE-FD8E-45D6-94DB-B7F095C12C15}" type="parTrans" cxnId="{ED959E4B-0650-4A22-9FAB-01B48B0C2CA4}">
      <dgm:prSet/>
      <dgm:spPr/>
      <dgm:t>
        <a:bodyPr/>
        <a:lstStyle/>
        <a:p>
          <a:endParaRPr lang="en-US" sz="1800">
            <a:latin typeface="Times New Roman" panose="02020603050405020304" pitchFamily="18" charset="0"/>
            <a:cs typeface="Times New Roman" panose="02020603050405020304" pitchFamily="18" charset="0"/>
          </a:endParaRPr>
        </a:p>
      </dgm:t>
    </dgm:pt>
    <dgm:pt modelId="{42856D87-962D-4458-A067-57DD2FCFF21E}" type="sibTrans" cxnId="{ED959E4B-0650-4A22-9FAB-01B48B0C2CA4}">
      <dgm:prSet/>
      <dgm:spPr/>
      <dgm:t>
        <a:bodyPr/>
        <a:lstStyle/>
        <a:p>
          <a:endParaRPr lang="en-US" sz="1800">
            <a:latin typeface="Times New Roman" panose="02020603050405020304" pitchFamily="18" charset="0"/>
            <a:cs typeface="Times New Roman" panose="02020603050405020304" pitchFamily="18" charset="0"/>
          </a:endParaRPr>
        </a:p>
      </dgm:t>
    </dgm:pt>
    <dgm:pt modelId="{AB05FCC7-F80E-48C9-90A4-EDB1BF49F526}">
      <dgm:prSet phldrT="[Text]" custT="1"/>
      <dgm:spPr/>
      <dgm:t>
        <a:bodyPr/>
        <a:lstStyle/>
        <a:p>
          <a:r>
            <a:rPr lang="en-GB" sz="1800" dirty="0">
              <a:latin typeface="Times New Roman" panose="02020603050405020304" pitchFamily="18" charset="0"/>
              <a:cs typeface="Times New Roman" panose="02020603050405020304" pitchFamily="18" charset="0"/>
            </a:rPr>
            <a:t>Shaper, Implementer, Completer-Finisher.</a:t>
          </a:r>
          <a:endParaRPr lang="en-US" sz="1800" dirty="0">
            <a:latin typeface="Times New Roman" panose="02020603050405020304" pitchFamily="18" charset="0"/>
            <a:cs typeface="Times New Roman" panose="02020603050405020304" pitchFamily="18" charset="0"/>
          </a:endParaRPr>
        </a:p>
      </dgm:t>
    </dgm:pt>
    <dgm:pt modelId="{355FFA64-BC1F-4AAB-BA10-65772B9DD923}" type="parTrans" cxnId="{6DED8320-F9C0-4290-86D6-12055CD9E82C}">
      <dgm:prSet/>
      <dgm:spPr/>
      <dgm:t>
        <a:bodyPr/>
        <a:lstStyle/>
        <a:p>
          <a:endParaRPr lang="en-US" sz="1800">
            <a:latin typeface="Times New Roman" panose="02020603050405020304" pitchFamily="18" charset="0"/>
            <a:cs typeface="Times New Roman" panose="02020603050405020304" pitchFamily="18" charset="0"/>
          </a:endParaRPr>
        </a:p>
      </dgm:t>
    </dgm:pt>
    <dgm:pt modelId="{B16436B5-F3CE-4189-8A69-CBABB855179F}" type="sibTrans" cxnId="{6DED8320-F9C0-4290-86D6-12055CD9E82C}">
      <dgm:prSet/>
      <dgm:spPr/>
      <dgm:t>
        <a:bodyPr/>
        <a:lstStyle/>
        <a:p>
          <a:endParaRPr lang="en-US" sz="1800">
            <a:latin typeface="Times New Roman" panose="02020603050405020304" pitchFamily="18" charset="0"/>
            <a:cs typeface="Times New Roman" panose="02020603050405020304" pitchFamily="18" charset="0"/>
          </a:endParaRPr>
        </a:p>
      </dgm:t>
    </dgm:pt>
    <dgm:pt modelId="{D67401E8-28CF-4CDE-91EA-E882009AC4E5}">
      <dgm:prSet phldrT="[Text]" custT="1"/>
      <dgm:spPr/>
      <dgm:t>
        <a:bodyPr/>
        <a:lstStyle/>
        <a:p>
          <a:r>
            <a:rPr lang="en-GB" sz="1800" b="1" dirty="0">
              <a:latin typeface="Times New Roman" panose="02020603050405020304" pitchFamily="18" charset="0"/>
              <a:cs typeface="Times New Roman" panose="02020603050405020304" pitchFamily="18" charset="0"/>
            </a:rPr>
            <a:t>People-Oriented</a:t>
          </a:r>
          <a:endParaRPr lang="en-US" sz="1800" dirty="0">
            <a:latin typeface="Times New Roman" panose="02020603050405020304" pitchFamily="18" charset="0"/>
            <a:cs typeface="Times New Roman" panose="02020603050405020304" pitchFamily="18" charset="0"/>
          </a:endParaRPr>
        </a:p>
      </dgm:t>
    </dgm:pt>
    <dgm:pt modelId="{3EDEB8A8-1AB5-4A24-9D2C-36D24E47F825}" type="parTrans" cxnId="{4E8DB058-DDD0-4404-B1D8-7C2FA06413FF}">
      <dgm:prSet/>
      <dgm:spPr/>
      <dgm:t>
        <a:bodyPr/>
        <a:lstStyle/>
        <a:p>
          <a:endParaRPr lang="en-US" sz="1800">
            <a:latin typeface="Times New Roman" panose="02020603050405020304" pitchFamily="18" charset="0"/>
            <a:cs typeface="Times New Roman" panose="02020603050405020304" pitchFamily="18" charset="0"/>
          </a:endParaRPr>
        </a:p>
      </dgm:t>
    </dgm:pt>
    <dgm:pt modelId="{17647BD8-CA63-4793-AD3C-3BFFBF8DD0E5}" type="sibTrans" cxnId="{4E8DB058-DDD0-4404-B1D8-7C2FA06413FF}">
      <dgm:prSet/>
      <dgm:spPr/>
      <dgm:t>
        <a:bodyPr/>
        <a:lstStyle/>
        <a:p>
          <a:endParaRPr lang="en-US" sz="1800">
            <a:latin typeface="Times New Roman" panose="02020603050405020304" pitchFamily="18" charset="0"/>
            <a:cs typeface="Times New Roman" panose="02020603050405020304" pitchFamily="18" charset="0"/>
          </a:endParaRPr>
        </a:p>
      </dgm:t>
    </dgm:pt>
    <dgm:pt modelId="{1D8466EC-29D6-482C-BD2D-3BAA63D596C5}">
      <dgm:prSet phldrT="[Text]" custT="1"/>
      <dgm:spPr/>
      <dgm:t>
        <a:bodyPr/>
        <a:lstStyle/>
        <a:p>
          <a:r>
            <a:rPr lang="en-GB" sz="1800" dirty="0">
              <a:latin typeface="Times New Roman" panose="02020603050405020304" pitchFamily="18" charset="0"/>
              <a:cs typeface="Times New Roman" panose="02020603050405020304" pitchFamily="18" charset="0"/>
            </a:rPr>
            <a:t>Coordinator, Team Worker, Resource Investigator.</a:t>
          </a:r>
          <a:endParaRPr lang="en-US" sz="1800" dirty="0">
            <a:latin typeface="Times New Roman" panose="02020603050405020304" pitchFamily="18" charset="0"/>
            <a:cs typeface="Times New Roman" panose="02020603050405020304" pitchFamily="18" charset="0"/>
          </a:endParaRPr>
        </a:p>
      </dgm:t>
    </dgm:pt>
    <dgm:pt modelId="{D457038B-CE9E-416D-8CAC-09E5D03A40AB}" type="parTrans" cxnId="{BD1303CB-FAC5-4F6F-88DE-1B56A4BFECCA}">
      <dgm:prSet/>
      <dgm:spPr/>
      <dgm:t>
        <a:bodyPr/>
        <a:lstStyle/>
        <a:p>
          <a:endParaRPr lang="en-US" sz="1800">
            <a:latin typeface="Times New Roman" panose="02020603050405020304" pitchFamily="18" charset="0"/>
            <a:cs typeface="Times New Roman" panose="02020603050405020304" pitchFamily="18" charset="0"/>
          </a:endParaRPr>
        </a:p>
      </dgm:t>
    </dgm:pt>
    <dgm:pt modelId="{B9C12AD3-EFD0-47BA-ACD5-A3B0591196B4}" type="sibTrans" cxnId="{BD1303CB-FAC5-4F6F-88DE-1B56A4BFECCA}">
      <dgm:prSet/>
      <dgm:spPr/>
      <dgm:t>
        <a:bodyPr/>
        <a:lstStyle/>
        <a:p>
          <a:endParaRPr lang="en-US" sz="1800">
            <a:latin typeface="Times New Roman" panose="02020603050405020304" pitchFamily="18" charset="0"/>
            <a:cs typeface="Times New Roman" panose="02020603050405020304" pitchFamily="18" charset="0"/>
          </a:endParaRPr>
        </a:p>
      </dgm:t>
    </dgm:pt>
    <dgm:pt modelId="{F6CEA485-1A13-476F-8A7B-5D6AB8236900}">
      <dgm:prSet phldrT="[Text]" custT="1"/>
      <dgm:spPr/>
      <dgm:t>
        <a:bodyPr/>
        <a:lstStyle/>
        <a:p>
          <a:r>
            <a:rPr lang="en-GB" sz="1800" b="1" dirty="0">
              <a:latin typeface="Times New Roman" panose="02020603050405020304" pitchFamily="18" charset="0"/>
              <a:cs typeface="Times New Roman" panose="02020603050405020304" pitchFamily="18" charset="0"/>
            </a:rPr>
            <a:t>Thought-Oriented</a:t>
          </a:r>
          <a:endParaRPr lang="en-US" sz="1800" dirty="0">
            <a:latin typeface="Times New Roman" panose="02020603050405020304" pitchFamily="18" charset="0"/>
            <a:cs typeface="Times New Roman" panose="02020603050405020304" pitchFamily="18" charset="0"/>
          </a:endParaRPr>
        </a:p>
      </dgm:t>
    </dgm:pt>
    <dgm:pt modelId="{8D721870-222B-41B6-B322-6EFC110733C0}" type="parTrans" cxnId="{070ECAC5-0CD2-4708-BD4B-05FCFB38A81E}">
      <dgm:prSet/>
      <dgm:spPr/>
      <dgm:t>
        <a:bodyPr/>
        <a:lstStyle/>
        <a:p>
          <a:endParaRPr lang="en-US" sz="1800">
            <a:latin typeface="Times New Roman" panose="02020603050405020304" pitchFamily="18" charset="0"/>
            <a:cs typeface="Times New Roman" panose="02020603050405020304" pitchFamily="18" charset="0"/>
          </a:endParaRPr>
        </a:p>
      </dgm:t>
    </dgm:pt>
    <dgm:pt modelId="{CE6BE30A-337A-433B-B26D-06BB1F901453}" type="sibTrans" cxnId="{070ECAC5-0CD2-4708-BD4B-05FCFB38A81E}">
      <dgm:prSet/>
      <dgm:spPr/>
      <dgm:t>
        <a:bodyPr/>
        <a:lstStyle/>
        <a:p>
          <a:endParaRPr lang="en-US" sz="1800">
            <a:latin typeface="Times New Roman" panose="02020603050405020304" pitchFamily="18" charset="0"/>
            <a:cs typeface="Times New Roman" panose="02020603050405020304" pitchFamily="18" charset="0"/>
          </a:endParaRPr>
        </a:p>
      </dgm:t>
    </dgm:pt>
    <dgm:pt modelId="{85E1AB06-0DE4-40D8-BD91-D55FF2B16D82}">
      <dgm:prSet phldrT="[Text]" custT="1"/>
      <dgm:spPr/>
      <dgm:t>
        <a:bodyPr/>
        <a:lstStyle/>
        <a:p>
          <a:r>
            <a:rPr lang="en-GB" sz="1800" dirty="0">
              <a:latin typeface="Times New Roman" panose="02020603050405020304" pitchFamily="18" charset="0"/>
              <a:cs typeface="Times New Roman" panose="02020603050405020304" pitchFamily="18" charset="0"/>
            </a:rPr>
            <a:t>Plant, Monitor Evaluator, Specialist.</a:t>
          </a:r>
          <a:endParaRPr lang="en-US" sz="1800" dirty="0">
            <a:latin typeface="Times New Roman" panose="02020603050405020304" pitchFamily="18" charset="0"/>
            <a:cs typeface="Times New Roman" panose="02020603050405020304" pitchFamily="18" charset="0"/>
          </a:endParaRPr>
        </a:p>
      </dgm:t>
    </dgm:pt>
    <dgm:pt modelId="{DA311038-B43D-4FF0-BA04-FDE5941C350D}" type="parTrans" cxnId="{FF0DCB1D-F614-43FC-A147-FBDE350A92BC}">
      <dgm:prSet/>
      <dgm:spPr/>
      <dgm:t>
        <a:bodyPr/>
        <a:lstStyle/>
        <a:p>
          <a:endParaRPr lang="en-US" sz="1800">
            <a:latin typeface="Times New Roman" panose="02020603050405020304" pitchFamily="18" charset="0"/>
            <a:cs typeface="Times New Roman" panose="02020603050405020304" pitchFamily="18" charset="0"/>
          </a:endParaRPr>
        </a:p>
      </dgm:t>
    </dgm:pt>
    <dgm:pt modelId="{5F166A50-B23B-48B4-88E8-20F1E416A5D4}" type="sibTrans" cxnId="{FF0DCB1D-F614-43FC-A147-FBDE350A92BC}">
      <dgm:prSet/>
      <dgm:spPr/>
      <dgm:t>
        <a:bodyPr/>
        <a:lstStyle/>
        <a:p>
          <a:endParaRPr lang="en-US" sz="1800">
            <a:latin typeface="Times New Roman" panose="02020603050405020304" pitchFamily="18" charset="0"/>
            <a:cs typeface="Times New Roman" panose="02020603050405020304" pitchFamily="18" charset="0"/>
          </a:endParaRPr>
        </a:p>
      </dgm:t>
    </dgm:pt>
    <dgm:pt modelId="{F3CDE8EE-452D-44E8-B5AA-9514740F5884}" type="pres">
      <dgm:prSet presAssocID="{409DB647-B106-48EA-9CA4-F60CF95D9B44}" presName="linearFlow" presStyleCnt="0">
        <dgm:presLayoutVars>
          <dgm:dir/>
          <dgm:animLvl val="lvl"/>
          <dgm:resizeHandles val="exact"/>
        </dgm:presLayoutVars>
      </dgm:prSet>
      <dgm:spPr/>
    </dgm:pt>
    <dgm:pt modelId="{C4EDF980-ADBB-474C-9815-578346580A16}" type="pres">
      <dgm:prSet presAssocID="{B9E480FB-21F5-41AF-B815-B55A1751D806}" presName="composite" presStyleCnt="0"/>
      <dgm:spPr/>
    </dgm:pt>
    <dgm:pt modelId="{A2EE5F27-C5B1-4352-AA83-EB065FDE79A9}" type="pres">
      <dgm:prSet presAssocID="{B9E480FB-21F5-41AF-B815-B55A1751D806}" presName="parentText" presStyleLbl="alignNode1" presStyleIdx="0" presStyleCnt="3">
        <dgm:presLayoutVars>
          <dgm:chMax val="1"/>
          <dgm:bulletEnabled val="1"/>
        </dgm:presLayoutVars>
      </dgm:prSet>
      <dgm:spPr/>
    </dgm:pt>
    <dgm:pt modelId="{69720E72-5087-49EE-B2F9-51C9EFB7153C}" type="pres">
      <dgm:prSet presAssocID="{B9E480FB-21F5-41AF-B815-B55A1751D806}" presName="descendantText" presStyleLbl="alignAcc1" presStyleIdx="0" presStyleCnt="3" custLinFactNeighborX="128" custLinFactNeighborY="7522">
        <dgm:presLayoutVars>
          <dgm:bulletEnabled val="1"/>
        </dgm:presLayoutVars>
      </dgm:prSet>
      <dgm:spPr/>
    </dgm:pt>
    <dgm:pt modelId="{D390E2DF-046C-4DD9-B78E-F13FCC9DBCA5}" type="pres">
      <dgm:prSet presAssocID="{42856D87-962D-4458-A067-57DD2FCFF21E}" presName="sp" presStyleCnt="0"/>
      <dgm:spPr/>
    </dgm:pt>
    <dgm:pt modelId="{BC81F63D-41F5-4AF2-A237-69795A2F9DF5}" type="pres">
      <dgm:prSet presAssocID="{D67401E8-28CF-4CDE-91EA-E882009AC4E5}" presName="composite" presStyleCnt="0"/>
      <dgm:spPr/>
    </dgm:pt>
    <dgm:pt modelId="{C447ACB6-AD3B-4BB1-B270-1565232081F8}" type="pres">
      <dgm:prSet presAssocID="{D67401E8-28CF-4CDE-91EA-E882009AC4E5}" presName="parentText" presStyleLbl="alignNode1" presStyleIdx="1" presStyleCnt="3">
        <dgm:presLayoutVars>
          <dgm:chMax val="1"/>
          <dgm:bulletEnabled val="1"/>
        </dgm:presLayoutVars>
      </dgm:prSet>
      <dgm:spPr/>
    </dgm:pt>
    <dgm:pt modelId="{71BD266B-A4AE-4939-AB7E-BB239B96C6F0}" type="pres">
      <dgm:prSet presAssocID="{D67401E8-28CF-4CDE-91EA-E882009AC4E5}" presName="descendantText" presStyleLbl="alignAcc1" presStyleIdx="1" presStyleCnt="3">
        <dgm:presLayoutVars>
          <dgm:bulletEnabled val="1"/>
        </dgm:presLayoutVars>
      </dgm:prSet>
      <dgm:spPr/>
    </dgm:pt>
    <dgm:pt modelId="{498A2C27-C69C-4116-B906-E0FFCF620F1F}" type="pres">
      <dgm:prSet presAssocID="{17647BD8-CA63-4793-AD3C-3BFFBF8DD0E5}" presName="sp" presStyleCnt="0"/>
      <dgm:spPr/>
    </dgm:pt>
    <dgm:pt modelId="{530BAA7C-CED5-4748-BE2C-A46BE973FEBA}" type="pres">
      <dgm:prSet presAssocID="{F6CEA485-1A13-476F-8A7B-5D6AB8236900}" presName="composite" presStyleCnt="0"/>
      <dgm:spPr/>
    </dgm:pt>
    <dgm:pt modelId="{92326E6A-0F9C-44C4-AFF4-4217AF2B0B50}" type="pres">
      <dgm:prSet presAssocID="{F6CEA485-1A13-476F-8A7B-5D6AB8236900}" presName="parentText" presStyleLbl="alignNode1" presStyleIdx="2" presStyleCnt="3">
        <dgm:presLayoutVars>
          <dgm:chMax val="1"/>
          <dgm:bulletEnabled val="1"/>
        </dgm:presLayoutVars>
      </dgm:prSet>
      <dgm:spPr/>
    </dgm:pt>
    <dgm:pt modelId="{6AC8CCD0-C166-40D4-901B-452084C5ED90}" type="pres">
      <dgm:prSet presAssocID="{F6CEA485-1A13-476F-8A7B-5D6AB8236900}" presName="descendantText" presStyleLbl="alignAcc1" presStyleIdx="2" presStyleCnt="3">
        <dgm:presLayoutVars>
          <dgm:bulletEnabled val="1"/>
        </dgm:presLayoutVars>
      </dgm:prSet>
      <dgm:spPr/>
    </dgm:pt>
  </dgm:ptLst>
  <dgm:cxnLst>
    <dgm:cxn modelId="{6495E106-6F32-4453-9B95-E5E83DFBBD05}" type="presOf" srcId="{AB05FCC7-F80E-48C9-90A4-EDB1BF49F526}" destId="{69720E72-5087-49EE-B2F9-51C9EFB7153C}" srcOrd="0" destOrd="0" presId="urn:microsoft.com/office/officeart/2005/8/layout/chevron2"/>
    <dgm:cxn modelId="{8550D10E-6DA2-412B-A882-EF195EB289BD}" type="presOf" srcId="{D67401E8-28CF-4CDE-91EA-E882009AC4E5}" destId="{C447ACB6-AD3B-4BB1-B270-1565232081F8}" srcOrd="0" destOrd="0" presId="urn:microsoft.com/office/officeart/2005/8/layout/chevron2"/>
    <dgm:cxn modelId="{CBEECC1C-0D0A-4136-93AF-4431542C0FE7}" type="presOf" srcId="{B9E480FB-21F5-41AF-B815-B55A1751D806}" destId="{A2EE5F27-C5B1-4352-AA83-EB065FDE79A9}" srcOrd="0" destOrd="0" presId="urn:microsoft.com/office/officeart/2005/8/layout/chevron2"/>
    <dgm:cxn modelId="{FF0DCB1D-F614-43FC-A147-FBDE350A92BC}" srcId="{F6CEA485-1A13-476F-8A7B-5D6AB8236900}" destId="{85E1AB06-0DE4-40D8-BD91-D55FF2B16D82}" srcOrd="0" destOrd="0" parTransId="{DA311038-B43D-4FF0-BA04-FDE5941C350D}" sibTransId="{5F166A50-B23B-48B4-88E8-20F1E416A5D4}"/>
    <dgm:cxn modelId="{6DED8320-F9C0-4290-86D6-12055CD9E82C}" srcId="{B9E480FB-21F5-41AF-B815-B55A1751D806}" destId="{AB05FCC7-F80E-48C9-90A4-EDB1BF49F526}" srcOrd="0" destOrd="0" parTransId="{355FFA64-BC1F-4AAB-BA10-65772B9DD923}" sibTransId="{B16436B5-F3CE-4189-8A69-CBABB855179F}"/>
    <dgm:cxn modelId="{2806D328-ECC6-47AB-BC22-1154D0A666CB}" type="presOf" srcId="{85E1AB06-0DE4-40D8-BD91-D55FF2B16D82}" destId="{6AC8CCD0-C166-40D4-901B-452084C5ED90}" srcOrd="0" destOrd="0" presId="urn:microsoft.com/office/officeart/2005/8/layout/chevron2"/>
    <dgm:cxn modelId="{ED959E4B-0650-4A22-9FAB-01B48B0C2CA4}" srcId="{409DB647-B106-48EA-9CA4-F60CF95D9B44}" destId="{B9E480FB-21F5-41AF-B815-B55A1751D806}" srcOrd="0" destOrd="0" parTransId="{E43800DE-FD8E-45D6-94DB-B7F095C12C15}" sibTransId="{42856D87-962D-4458-A067-57DD2FCFF21E}"/>
    <dgm:cxn modelId="{7969236D-01AB-45FA-BBA0-FE9C3DEEE111}" type="presOf" srcId="{1D8466EC-29D6-482C-BD2D-3BAA63D596C5}" destId="{71BD266B-A4AE-4939-AB7E-BB239B96C6F0}" srcOrd="0" destOrd="0" presId="urn:microsoft.com/office/officeart/2005/8/layout/chevron2"/>
    <dgm:cxn modelId="{C25A8376-DBD9-41B9-A56E-BFAD023DDBB1}" type="presOf" srcId="{F6CEA485-1A13-476F-8A7B-5D6AB8236900}" destId="{92326E6A-0F9C-44C4-AFF4-4217AF2B0B50}" srcOrd="0" destOrd="0" presId="urn:microsoft.com/office/officeart/2005/8/layout/chevron2"/>
    <dgm:cxn modelId="{4E8DB058-DDD0-4404-B1D8-7C2FA06413FF}" srcId="{409DB647-B106-48EA-9CA4-F60CF95D9B44}" destId="{D67401E8-28CF-4CDE-91EA-E882009AC4E5}" srcOrd="1" destOrd="0" parTransId="{3EDEB8A8-1AB5-4A24-9D2C-36D24E47F825}" sibTransId="{17647BD8-CA63-4793-AD3C-3BFFBF8DD0E5}"/>
    <dgm:cxn modelId="{322859A4-94CD-45F4-983D-409E20319160}" type="presOf" srcId="{409DB647-B106-48EA-9CA4-F60CF95D9B44}" destId="{F3CDE8EE-452D-44E8-B5AA-9514740F5884}" srcOrd="0" destOrd="0" presId="urn:microsoft.com/office/officeart/2005/8/layout/chevron2"/>
    <dgm:cxn modelId="{070ECAC5-0CD2-4708-BD4B-05FCFB38A81E}" srcId="{409DB647-B106-48EA-9CA4-F60CF95D9B44}" destId="{F6CEA485-1A13-476F-8A7B-5D6AB8236900}" srcOrd="2" destOrd="0" parTransId="{8D721870-222B-41B6-B322-6EFC110733C0}" sibTransId="{CE6BE30A-337A-433B-B26D-06BB1F901453}"/>
    <dgm:cxn modelId="{BD1303CB-FAC5-4F6F-88DE-1B56A4BFECCA}" srcId="{D67401E8-28CF-4CDE-91EA-E882009AC4E5}" destId="{1D8466EC-29D6-482C-BD2D-3BAA63D596C5}" srcOrd="0" destOrd="0" parTransId="{D457038B-CE9E-416D-8CAC-09E5D03A40AB}" sibTransId="{B9C12AD3-EFD0-47BA-ACD5-A3B0591196B4}"/>
    <dgm:cxn modelId="{D3108438-D24B-4D3E-8D5F-B52F7432E886}" type="presParOf" srcId="{F3CDE8EE-452D-44E8-B5AA-9514740F5884}" destId="{C4EDF980-ADBB-474C-9815-578346580A16}" srcOrd="0" destOrd="0" presId="urn:microsoft.com/office/officeart/2005/8/layout/chevron2"/>
    <dgm:cxn modelId="{4F745F6C-A1B6-45DB-B42F-5FBA5BEBD958}" type="presParOf" srcId="{C4EDF980-ADBB-474C-9815-578346580A16}" destId="{A2EE5F27-C5B1-4352-AA83-EB065FDE79A9}" srcOrd="0" destOrd="0" presId="urn:microsoft.com/office/officeart/2005/8/layout/chevron2"/>
    <dgm:cxn modelId="{FCCD51F2-0FB3-46D0-90D9-136E910AC995}" type="presParOf" srcId="{C4EDF980-ADBB-474C-9815-578346580A16}" destId="{69720E72-5087-49EE-B2F9-51C9EFB7153C}" srcOrd="1" destOrd="0" presId="urn:microsoft.com/office/officeart/2005/8/layout/chevron2"/>
    <dgm:cxn modelId="{D593FA63-47DA-4565-B638-90C603DD1B05}" type="presParOf" srcId="{F3CDE8EE-452D-44E8-B5AA-9514740F5884}" destId="{D390E2DF-046C-4DD9-B78E-F13FCC9DBCA5}" srcOrd="1" destOrd="0" presId="urn:microsoft.com/office/officeart/2005/8/layout/chevron2"/>
    <dgm:cxn modelId="{6FDFDB63-9955-4785-91AC-89CAD344F398}" type="presParOf" srcId="{F3CDE8EE-452D-44E8-B5AA-9514740F5884}" destId="{BC81F63D-41F5-4AF2-A237-69795A2F9DF5}" srcOrd="2" destOrd="0" presId="urn:microsoft.com/office/officeart/2005/8/layout/chevron2"/>
    <dgm:cxn modelId="{A3396C7E-C4D2-46B0-B800-98F18FF22B79}" type="presParOf" srcId="{BC81F63D-41F5-4AF2-A237-69795A2F9DF5}" destId="{C447ACB6-AD3B-4BB1-B270-1565232081F8}" srcOrd="0" destOrd="0" presId="urn:microsoft.com/office/officeart/2005/8/layout/chevron2"/>
    <dgm:cxn modelId="{113826F0-5A48-4FCD-B172-727A6BDE35F3}" type="presParOf" srcId="{BC81F63D-41F5-4AF2-A237-69795A2F9DF5}" destId="{71BD266B-A4AE-4939-AB7E-BB239B96C6F0}" srcOrd="1" destOrd="0" presId="urn:microsoft.com/office/officeart/2005/8/layout/chevron2"/>
    <dgm:cxn modelId="{D7C28B36-E564-4951-B4BA-4A0A64BA4FD5}" type="presParOf" srcId="{F3CDE8EE-452D-44E8-B5AA-9514740F5884}" destId="{498A2C27-C69C-4116-B906-E0FFCF620F1F}" srcOrd="3" destOrd="0" presId="urn:microsoft.com/office/officeart/2005/8/layout/chevron2"/>
    <dgm:cxn modelId="{1CBE6D77-E8DA-4B55-BB5F-EA86E9B9F3A6}" type="presParOf" srcId="{F3CDE8EE-452D-44E8-B5AA-9514740F5884}" destId="{530BAA7C-CED5-4748-BE2C-A46BE973FEBA}" srcOrd="4" destOrd="0" presId="urn:microsoft.com/office/officeart/2005/8/layout/chevron2"/>
    <dgm:cxn modelId="{5D619694-76A7-4DAE-A46C-77E05EAF0F62}" type="presParOf" srcId="{530BAA7C-CED5-4748-BE2C-A46BE973FEBA}" destId="{92326E6A-0F9C-44C4-AFF4-4217AF2B0B50}" srcOrd="0" destOrd="0" presId="urn:microsoft.com/office/officeart/2005/8/layout/chevron2"/>
    <dgm:cxn modelId="{A47BA5F2-D969-4058-97D1-00CE6D2EFF77}" type="presParOf" srcId="{530BAA7C-CED5-4748-BE2C-A46BE973FEBA}" destId="{6AC8CCD0-C166-40D4-901B-452084C5ED90}"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112D53-ADF1-4287-A4E3-829746A285D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EE789F0C-00E0-431D-AE1D-68577CDE74B0}">
      <dgm:prSet phldrT="[Text]" custT="1"/>
      <dgm:spPr/>
      <dgm:t>
        <a:bodyPr/>
        <a:lstStyle/>
        <a:p>
          <a:r>
            <a:rPr lang="en-GB" sz="1800" b="1" dirty="0">
              <a:latin typeface="Times New Roman" panose="02020603050405020304" pitchFamily="18" charset="0"/>
              <a:cs typeface="Times New Roman" panose="02020603050405020304" pitchFamily="18" charset="0"/>
            </a:rPr>
            <a:t>Shaper</a:t>
          </a:r>
        </a:p>
        <a:p>
          <a:r>
            <a:rPr lang="en-GB" sz="1800" dirty="0">
              <a:latin typeface="Times New Roman" panose="02020603050405020304" pitchFamily="18" charset="0"/>
              <a:cs typeface="Times New Roman" panose="02020603050405020304" pitchFamily="18" charset="0"/>
            </a:rPr>
            <a:t>Drives progress, thrives under pressure</a:t>
          </a:r>
          <a:endParaRPr lang="en-US" sz="1800" dirty="0">
            <a:latin typeface="Times New Roman" panose="02020603050405020304" pitchFamily="18" charset="0"/>
            <a:cs typeface="Times New Roman" panose="02020603050405020304" pitchFamily="18" charset="0"/>
          </a:endParaRPr>
        </a:p>
      </dgm:t>
    </dgm:pt>
    <dgm:pt modelId="{9E18B5A2-C1C7-4334-AC2D-45543F473E0F}" type="parTrans" cxnId="{131C7AFE-7A91-40D4-891F-9740B5700462}">
      <dgm:prSet/>
      <dgm:spPr/>
      <dgm:t>
        <a:bodyPr/>
        <a:lstStyle/>
        <a:p>
          <a:endParaRPr lang="en-US" sz="1800">
            <a:latin typeface="Times New Roman" panose="02020603050405020304" pitchFamily="18" charset="0"/>
            <a:cs typeface="Times New Roman" panose="02020603050405020304" pitchFamily="18" charset="0"/>
          </a:endParaRPr>
        </a:p>
      </dgm:t>
    </dgm:pt>
    <dgm:pt modelId="{6DC50FB2-B5E9-466A-9D3E-520D0B4A87A3}" type="sibTrans" cxnId="{131C7AFE-7A91-40D4-891F-9740B5700462}">
      <dgm:prSet/>
      <dgm:spPr/>
      <dgm:t>
        <a:bodyPr/>
        <a:lstStyle/>
        <a:p>
          <a:endParaRPr lang="en-US" sz="1800">
            <a:latin typeface="Times New Roman" panose="02020603050405020304" pitchFamily="18" charset="0"/>
            <a:cs typeface="Times New Roman" panose="02020603050405020304" pitchFamily="18" charset="0"/>
          </a:endParaRPr>
        </a:p>
      </dgm:t>
    </dgm:pt>
    <dgm:pt modelId="{DD6DD4B5-985C-43F9-81CC-6A8DBC803A87}">
      <dgm:prSet phldrT="[Text]" custT="1"/>
      <dgm:spPr/>
      <dgm:t>
        <a:bodyPr/>
        <a:lstStyle/>
        <a:p>
          <a:r>
            <a:rPr lang="en-GB" sz="1800" b="1" dirty="0">
              <a:latin typeface="Times New Roman" panose="02020603050405020304" pitchFamily="18" charset="0"/>
              <a:cs typeface="Times New Roman" panose="02020603050405020304" pitchFamily="18" charset="0"/>
            </a:rPr>
            <a:t>Implementer</a:t>
          </a:r>
        </a:p>
        <a:p>
          <a:r>
            <a:rPr lang="en-GB" sz="1800" dirty="0">
              <a:latin typeface="Times New Roman" panose="02020603050405020304" pitchFamily="18" charset="0"/>
              <a:cs typeface="Times New Roman" panose="02020603050405020304" pitchFamily="18" charset="0"/>
            </a:rPr>
            <a:t>Turns ideas into action</a:t>
          </a:r>
          <a:endParaRPr lang="en-US" sz="1800" dirty="0">
            <a:latin typeface="Times New Roman" panose="02020603050405020304" pitchFamily="18" charset="0"/>
            <a:cs typeface="Times New Roman" panose="02020603050405020304" pitchFamily="18" charset="0"/>
          </a:endParaRPr>
        </a:p>
      </dgm:t>
    </dgm:pt>
    <dgm:pt modelId="{12278EC3-4D1F-436F-B687-9F1D34BD232E}" type="parTrans" cxnId="{0E4EDBF8-173F-4543-83B8-DC78622E7B58}">
      <dgm:prSet/>
      <dgm:spPr/>
      <dgm:t>
        <a:bodyPr/>
        <a:lstStyle/>
        <a:p>
          <a:endParaRPr lang="en-US" sz="1800">
            <a:latin typeface="Times New Roman" panose="02020603050405020304" pitchFamily="18" charset="0"/>
            <a:cs typeface="Times New Roman" panose="02020603050405020304" pitchFamily="18" charset="0"/>
          </a:endParaRPr>
        </a:p>
      </dgm:t>
    </dgm:pt>
    <dgm:pt modelId="{E32D61FB-F397-4DA0-A9B5-EA2DB72EF2C6}" type="sibTrans" cxnId="{0E4EDBF8-173F-4543-83B8-DC78622E7B58}">
      <dgm:prSet/>
      <dgm:spPr/>
      <dgm:t>
        <a:bodyPr/>
        <a:lstStyle/>
        <a:p>
          <a:endParaRPr lang="en-US" sz="1800">
            <a:latin typeface="Times New Roman" panose="02020603050405020304" pitchFamily="18" charset="0"/>
            <a:cs typeface="Times New Roman" panose="02020603050405020304" pitchFamily="18" charset="0"/>
          </a:endParaRPr>
        </a:p>
      </dgm:t>
    </dgm:pt>
    <dgm:pt modelId="{0B2E8E3E-5B8C-4163-B188-D15874CDFD11}">
      <dgm:prSet phldrT="[Text]" custT="1"/>
      <dgm:spPr/>
      <dgm:t>
        <a:bodyPr/>
        <a:lstStyle/>
        <a:p>
          <a:r>
            <a:rPr lang="en-GB" sz="1800" b="1" dirty="0">
              <a:latin typeface="Times New Roman" panose="02020603050405020304" pitchFamily="18" charset="0"/>
              <a:cs typeface="Times New Roman" panose="02020603050405020304" pitchFamily="18" charset="0"/>
            </a:rPr>
            <a:t>Completer-Finisher</a:t>
          </a:r>
        </a:p>
        <a:p>
          <a:r>
            <a:rPr lang="en-GB" sz="1800" dirty="0">
              <a:latin typeface="Times New Roman" panose="02020603050405020304" pitchFamily="18" charset="0"/>
              <a:cs typeface="Times New Roman" panose="02020603050405020304" pitchFamily="18" charset="0"/>
            </a:rPr>
            <a:t>High attention to detail</a:t>
          </a:r>
          <a:endParaRPr lang="en-US" sz="1800" dirty="0">
            <a:latin typeface="Times New Roman" panose="02020603050405020304" pitchFamily="18" charset="0"/>
            <a:cs typeface="Times New Roman" panose="02020603050405020304" pitchFamily="18" charset="0"/>
          </a:endParaRPr>
        </a:p>
      </dgm:t>
    </dgm:pt>
    <dgm:pt modelId="{6034FCC2-5051-4391-8AC0-54F80C368C15}" type="parTrans" cxnId="{2AD6A5FB-3391-40BE-9FB3-6A51F6B005C4}">
      <dgm:prSet/>
      <dgm:spPr/>
      <dgm:t>
        <a:bodyPr/>
        <a:lstStyle/>
        <a:p>
          <a:endParaRPr lang="en-US" sz="1800">
            <a:latin typeface="Times New Roman" panose="02020603050405020304" pitchFamily="18" charset="0"/>
            <a:cs typeface="Times New Roman" panose="02020603050405020304" pitchFamily="18" charset="0"/>
          </a:endParaRPr>
        </a:p>
      </dgm:t>
    </dgm:pt>
    <dgm:pt modelId="{ADD3B08D-3DDD-45CE-972F-4442B98C5D00}" type="sibTrans" cxnId="{2AD6A5FB-3391-40BE-9FB3-6A51F6B005C4}">
      <dgm:prSet/>
      <dgm:spPr/>
      <dgm:t>
        <a:bodyPr/>
        <a:lstStyle/>
        <a:p>
          <a:endParaRPr lang="en-US" sz="1800">
            <a:latin typeface="Times New Roman" panose="02020603050405020304" pitchFamily="18" charset="0"/>
            <a:cs typeface="Times New Roman" panose="02020603050405020304" pitchFamily="18" charset="0"/>
          </a:endParaRPr>
        </a:p>
      </dgm:t>
    </dgm:pt>
    <dgm:pt modelId="{DE27066F-84EB-4363-AEB8-A229AD454926}">
      <dgm:prSet phldrT="[Text]" custT="1"/>
      <dgm:spPr/>
      <dgm:t>
        <a:bodyPr/>
        <a:lstStyle/>
        <a:p>
          <a:r>
            <a:rPr lang="en-GB" sz="1800" b="1" dirty="0">
              <a:latin typeface="Times New Roman" panose="02020603050405020304" pitchFamily="18" charset="0"/>
              <a:cs typeface="Times New Roman" panose="02020603050405020304" pitchFamily="18" charset="0"/>
            </a:rPr>
            <a:t>Coordinator</a:t>
          </a:r>
        </a:p>
        <a:p>
          <a:r>
            <a:rPr lang="en-GB" sz="1800" dirty="0">
              <a:latin typeface="Times New Roman" panose="02020603050405020304" pitchFamily="18" charset="0"/>
              <a:cs typeface="Times New Roman" panose="02020603050405020304" pitchFamily="18" charset="0"/>
            </a:rPr>
            <a:t>Clarifies goals, delegates well</a:t>
          </a:r>
          <a:endParaRPr lang="en-US" sz="1800" dirty="0">
            <a:latin typeface="Times New Roman" panose="02020603050405020304" pitchFamily="18" charset="0"/>
            <a:cs typeface="Times New Roman" panose="02020603050405020304" pitchFamily="18" charset="0"/>
          </a:endParaRPr>
        </a:p>
      </dgm:t>
    </dgm:pt>
    <dgm:pt modelId="{68047992-2550-49CC-A16A-98BC7A8864BE}" type="parTrans" cxnId="{612A852F-C87A-4961-9447-09101AAA2002}">
      <dgm:prSet/>
      <dgm:spPr/>
      <dgm:t>
        <a:bodyPr/>
        <a:lstStyle/>
        <a:p>
          <a:endParaRPr lang="en-US" sz="1800">
            <a:latin typeface="Times New Roman" panose="02020603050405020304" pitchFamily="18" charset="0"/>
            <a:cs typeface="Times New Roman" panose="02020603050405020304" pitchFamily="18" charset="0"/>
          </a:endParaRPr>
        </a:p>
      </dgm:t>
    </dgm:pt>
    <dgm:pt modelId="{292E5146-A97F-4953-BDA3-55F88DFB201B}" type="sibTrans" cxnId="{612A852F-C87A-4961-9447-09101AAA2002}">
      <dgm:prSet/>
      <dgm:spPr/>
      <dgm:t>
        <a:bodyPr/>
        <a:lstStyle/>
        <a:p>
          <a:endParaRPr lang="en-US" sz="1800">
            <a:latin typeface="Times New Roman" panose="02020603050405020304" pitchFamily="18" charset="0"/>
            <a:cs typeface="Times New Roman" panose="02020603050405020304" pitchFamily="18" charset="0"/>
          </a:endParaRPr>
        </a:p>
      </dgm:t>
    </dgm:pt>
    <dgm:pt modelId="{69461786-51D6-4A22-A8ED-0ECE2DEE0F0B}">
      <dgm:prSet phldrT="[Text]" custT="1"/>
      <dgm:spPr/>
      <dgm:t>
        <a:bodyPr/>
        <a:lstStyle/>
        <a:p>
          <a:r>
            <a:rPr lang="en-GB" sz="1800" b="1" dirty="0">
              <a:latin typeface="Times New Roman" panose="02020603050405020304" pitchFamily="18" charset="0"/>
              <a:cs typeface="Times New Roman" panose="02020603050405020304" pitchFamily="18" charset="0"/>
            </a:rPr>
            <a:t>Team Worker</a:t>
          </a:r>
        </a:p>
        <a:p>
          <a:r>
            <a:rPr lang="en-GB" sz="1800" dirty="0">
              <a:latin typeface="Times New Roman" panose="02020603050405020304" pitchFamily="18" charset="0"/>
              <a:cs typeface="Times New Roman" panose="02020603050405020304" pitchFamily="18" charset="0"/>
            </a:rPr>
            <a:t>Promotes harmony</a:t>
          </a:r>
          <a:endParaRPr lang="en-US" sz="1800" dirty="0">
            <a:latin typeface="Times New Roman" panose="02020603050405020304" pitchFamily="18" charset="0"/>
            <a:cs typeface="Times New Roman" panose="02020603050405020304" pitchFamily="18" charset="0"/>
          </a:endParaRPr>
        </a:p>
      </dgm:t>
    </dgm:pt>
    <dgm:pt modelId="{385B99FB-B57F-4F5B-93F1-D68CD1CF75CA}" type="parTrans" cxnId="{10C71649-1923-4CA5-9402-D6AAF8E0BD51}">
      <dgm:prSet/>
      <dgm:spPr/>
      <dgm:t>
        <a:bodyPr/>
        <a:lstStyle/>
        <a:p>
          <a:endParaRPr lang="en-US" sz="1800">
            <a:latin typeface="Times New Roman" panose="02020603050405020304" pitchFamily="18" charset="0"/>
            <a:cs typeface="Times New Roman" panose="02020603050405020304" pitchFamily="18" charset="0"/>
          </a:endParaRPr>
        </a:p>
      </dgm:t>
    </dgm:pt>
    <dgm:pt modelId="{6F435FCC-EA7B-46F8-8407-F1FD46F2D63E}" type="sibTrans" cxnId="{10C71649-1923-4CA5-9402-D6AAF8E0BD51}">
      <dgm:prSet/>
      <dgm:spPr/>
      <dgm:t>
        <a:bodyPr/>
        <a:lstStyle/>
        <a:p>
          <a:endParaRPr lang="en-US" sz="1800">
            <a:latin typeface="Times New Roman" panose="02020603050405020304" pitchFamily="18" charset="0"/>
            <a:cs typeface="Times New Roman" panose="02020603050405020304" pitchFamily="18" charset="0"/>
          </a:endParaRPr>
        </a:p>
      </dgm:t>
    </dgm:pt>
    <dgm:pt modelId="{602FD7F7-7C4C-44B4-AFE8-5A5459BAA793}">
      <dgm:prSet custT="1"/>
      <dgm:spPr/>
      <dgm:t>
        <a:bodyPr/>
        <a:lstStyle/>
        <a:p>
          <a:r>
            <a:rPr lang="en-GB" sz="1800" b="1" dirty="0">
              <a:latin typeface="Times New Roman" panose="02020603050405020304" pitchFamily="18" charset="0"/>
              <a:cs typeface="Times New Roman" panose="02020603050405020304" pitchFamily="18" charset="0"/>
            </a:rPr>
            <a:t>Resource Investigator</a:t>
          </a:r>
        </a:p>
        <a:p>
          <a:r>
            <a:rPr lang="en-GB" sz="1800" dirty="0">
              <a:latin typeface="Times New Roman" panose="02020603050405020304" pitchFamily="18" charset="0"/>
              <a:cs typeface="Times New Roman" panose="02020603050405020304" pitchFamily="18" charset="0"/>
            </a:rPr>
            <a:t>Explores opportunities</a:t>
          </a:r>
        </a:p>
      </dgm:t>
    </dgm:pt>
    <dgm:pt modelId="{5B210D81-041F-4AD3-BB53-1CE5D4FF4E12}" type="parTrans" cxnId="{729FEF24-5758-4357-A1F2-A9A421744451}">
      <dgm:prSet/>
      <dgm:spPr/>
      <dgm:t>
        <a:bodyPr/>
        <a:lstStyle/>
        <a:p>
          <a:endParaRPr lang="en-US" sz="1800">
            <a:latin typeface="Times New Roman" panose="02020603050405020304" pitchFamily="18" charset="0"/>
            <a:cs typeface="Times New Roman" panose="02020603050405020304" pitchFamily="18" charset="0"/>
          </a:endParaRPr>
        </a:p>
      </dgm:t>
    </dgm:pt>
    <dgm:pt modelId="{D37742F7-4557-49E7-A261-47B16D66B51F}" type="sibTrans" cxnId="{729FEF24-5758-4357-A1F2-A9A421744451}">
      <dgm:prSet/>
      <dgm:spPr/>
      <dgm:t>
        <a:bodyPr/>
        <a:lstStyle/>
        <a:p>
          <a:endParaRPr lang="en-US" sz="1800">
            <a:latin typeface="Times New Roman" panose="02020603050405020304" pitchFamily="18" charset="0"/>
            <a:cs typeface="Times New Roman" panose="02020603050405020304" pitchFamily="18" charset="0"/>
          </a:endParaRPr>
        </a:p>
      </dgm:t>
    </dgm:pt>
    <dgm:pt modelId="{1238A4A5-8D5E-42C7-B35D-98F534B8FC1E}">
      <dgm:prSet custT="1"/>
      <dgm:spPr/>
      <dgm:t>
        <a:bodyPr/>
        <a:lstStyle/>
        <a:p>
          <a:r>
            <a:rPr lang="en-GB" sz="1800" b="1" dirty="0">
              <a:latin typeface="Times New Roman" panose="02020603050405020304" pitchFamily="18" charset="0"/>
              <a:cs typeface="Times New Roman" panose="02020603050405020304" pitchFamily="18" charset="0"/>
            </a:rPr>
            <a:t>Plant</a:t>
          </a:r>
        </a:p>
        <a:p>
          <a:r>
            <a:rPr lang="en-GB" sz="1800" dirty="0">
              <a:latin typeface="Times New Roman" panose="02020603050405020304" pitchFamily="18" charset="0"/>
              <a:cs typeface="Times New Roman" panose="02020603050405020304" pitchFamily="18" charset="0"/>
            </a:rPr>
            <a:t>Creative and problem-solving</a:t>
          </a:r>
        </a:p>
      </dgm:t>
    </dgm:pt>
    <dgm:pt modelId="{74AB0A2E-3FB4-41DB-894D-32421504CDD5}" type="parTrans" cxnId="{14684304-479A-4E4F-ABC1-BAAB2F6582F4}">
      <dgm:prSet/>
      <dgm:spPr/>
      <dgm:t>
        <a:bodyPr/>
        <a:lstStyle/>
        <a:p>
          <a:endParaRPr lang="en-US" sz="1800">
            <a:latin typeface="Times New Roman" panose="02020603050405020304" pitchFamily="18" charset="0"/>
            <a:cs typeface="Times New Roman" panose="02020603050405020304" pitchFamily="18" charset="0"/>
          </a:endParaRPr>
        </a:p>
      </dgm:t>
    </dgm:pt>
    <dgm:pt modelId="{81C9AFCD-738B-4D58-B53B-2835817BD3C1}" type="sibTrans" cxnId="{14684304-479A-4E4F-ABC1-BAAB2F6582F4}">
      <dgm:prSet/>
      <dgm:spPr/>
      <dgm:t>
        <a:bodyPr/>
        <a:lstStyle/>
        <a:p>
          <a:endParaRPr lang="en-US" sz="1800">
            <a:latin typeface="Times New Roman" panose="02020603050405020304" pitchFamily="18" charset="0"/>
            <a:cs typeface="Times New Roman" panose="02020603050405020304" pitchFamily="18" charset="0"/>
          </a:endParaRPr>
        </a:p>
      </dgm:t>
    </dgm:pt>
    <dgm:pt modelId="{26D927DB-31F7-4530-80AE-437FF222740A}">
      <dgm:prSet custT="1"/>
      <dgm:spPr/>
      <dgm:t>
        <a:bodyPr/>
        <a:lstStyle/>
        <a:p>
          <a:r>
            <a:rPr lang="en-GB" sz="1800" b="1" dirty="0">
              <a:latin typeface="Times New Roman" panose="02020603050405020304" pitchFamily="18" charset="0"/>
              <a:cs typeface="Times New Roman" panose="02020603050405020304" pitchFamily="18" charset="0"/>
            </a:rPr>
            <a:t>Monitor Evaluator</a:t>
          </a:r>
        </a:p>
        <a:p>
          <a:r>
            <a:rPr lang="en-GB" sz="1800" dirty="0">
              <a:latin typeface="Times New Roman" panose="02020603050405020304" pitchFamily="18" charset="0"/>
              <a:cs typeface="Times New Roman" panose="02020603050405020304" pitchFamily="18" charset="0"/>
            </a:rPr>
            <a:t>Strategic and logical</a:t>
          </a:r>
        </a:p>
      </dgm:t>
    </dgm:pt>
    <dgm:pt modelId="{78A2A5B8-23AF-4266-82F9-04ACE1A65F12}" type="parTrans" cxnId="{F8A89143-C88C-47A5-BCE7-B4C28FF05CC2}">
      <dgm:prSet/>
      <dgm:spPr/>
      <dgm:t>
        <a:bodyPr/>
        <a:lstStyle/>
        <a:p>
          <a:endParaRPr lang="en-US" sz="1800">
            <a:latin typeface="Times New Roman" panose="02020603050405020304" pitchFamily="18" charset="0"/>
            <a:cs typeface="Times New Roman" panose="02020603050405020304" pitchFamily="18" charset="0"/>
          </a:endParaRPr>
        </a:p>
      </dgm:t>
    </dgm:pt>
    <dgm:pt modelId="{B0958CA7-EFC7-4466-88E7-0183093ED655}" type="sibTrans" cxnId="{F8A89143-C88C-47A5-BCE7-B4C28FF05CC2}">
      <dgm:prSet/>
      <dgm:spPr/>
      <dgm:t>
        <a:bodyPr/>
        <a:lstStyle/>
        <a:p>
          <a:endParaRPr lang="en-US" sz="1800">
            <a:latin typeface="Times New Roman" panose="02020603050405020304" pitchFamily="18" charset="0"/>
            <a:cs typeface="Times New Roman" panose="02020603050405020304" pitchFamily="18" charset="0"/>
          </a:endParaRPr>
        </a:p>
      </dgm:t>
    </dgm:pt>
    <dgm:pt modelId="{4BEAFA69-2654-45D7-8126-5AA69C720E27}">
      <dgm:prSet custT="1"/>
      <dgm:spPr/>
      <dgm:t>
        <a:bodyPr/>
        <a:lstStyle/>
        <a:p>
          <a:r>
            <a:rPr lang="en-GB" sz="1800" b="1" dirty="0">
              <a:latin typeface="Times New Roman" panose="02020603050405020304" pitchFamily="18" charset="0"/>
              <a:cs typeface="Times New Roman" panose="02020603050405020304" pitchFamily="18" charset="0"/>
            </a:rPr>
            <a:t>Specialist</a:t>
          </a:r>
        </a:p>
        <a:p>
          <a:r>
            <a:rPr lang="en-GB" sz="1800" dirty="0">
              <a:latin typeface="Times New Roman" panose="02020603050405020304" pitchFamily="18" charset="0"/>
              <a:cs typeface="Times New Roman" panose="02020603050405020304" pitchFamily="18" charset="0"/>
            </a:rPr>
            <a:t>Offers in-depth knowledge</a:t>
          </a:r>
        </a:p>
      </dgm:t>
    </dgm:pt>
    <dgm:pt modelId="{B6EB93AA-8F3F-48CD-BA24-7E7E7C7861DE}" type="parTrans" cxnId="{D13DCA2F-279F-4882-A602-C96DB4BF52C6}">
      <dgm:prSet/>
      <dgm:spPr/>
      <dgm:t>
        <a:bodyPr/>
        <a:lstStyle/>
        <a:p>
          <a:endParaRPr lang="en-US" sz="1800">
            <a:latin typeface="Times New Roman" panose="02020603050405020304" pitchFamily="18" charset="0"/>
            <a:cs typeface="Times New Roman" panose="02020603050405020304" pitchFamily="18" charset="0"/>
          </a:endParaRPr>
        </a:p>
      </dgm:t>
    </dgm:pt>
    <dgm:pt modelId="{1E1A6C54-57C9-4C48-AA9B-7EB134A76621}" type="sibTrans" cxnId="{D13DCA2F-279F-4882-A602-C96DB4BF52C6}">
      <dgm:prSet/>
      <dgm:spPr/>
      <dgm:t>
        <a:bodyPr/>
        <a:lstStyle/>
        <a:p>
          <a:endParaRPr lang="en-US" sz="1800">
            <a:latin typeface="Times New Roman" panose="02020603050405020304" pitchFamily="18" charset="0"/>
            <a:cs typeface="Times New Roman" panose="02020603050405020304" pitchFamily="18" charset="0"/>
          </a:endParaRPr>
        </a:p>
      </dgm:t>
    </dgm:pt>
    <dgm:pt modelId="{0CE18A55-B3F2-4172-A8C6-4EDCA8019B9F}" type="pres">
      <dgm:prSet presAssocID="{0D112D53-ADF1-4287-A4E3-829746A285DB}" presName="diagram" presStyleCnt="0">
        <dgm:presLayoutVars>
          <dgm:dir/>
          <dgm:resizeHandles val="exact"/>
        </dgm:presLayoutVars>
      </dgm:prSet>
      <dgm:spPr/>
    </dgm:pt>
    <dgm:pt modelId="{0F1DBBC9-4EF8-44F9-8360-0C3EEC32FDE5}" type="pres">
      <dgm:prSet presAssocID="{EE789F0C-00E0-431D-AE1D-68577CDE74B0}" presName="node" presStyleLbl="node1" presStyleIdx="0" presStyleCnt="9">
        <dgm:presLayoutVars>
          <dgm:bulletEnabled val="1"/>
        </dgm:presLayoutVars>
      </dgm:prSet>
      <dgm:spPr/>
    </dgm:pt>
    <dgm:pt modelId="{ADEF69F7-FBF6-43C7-AA13-96642662316D}" type="pres">
      <dgm:prSet presAssocID="{6DC50FB2-B5E9-466A-9D3E-520D0B4A87A3}" presName="sibTrans" presStyleCnt="0"/>
      <dgm:spPr/>
    </dgm:pt>
    <dgm:pt modelId="{C342D88D-26BB-4F24-B255-74C4047CA039}" type="pres">
      <dgm:prSet presAssocID="{DD6DD4B5-985C-43F9-81CC-6A8DBC803A87}" presName="node" presStyleLbl="node1" presStyleIdx="1" presStyleCnt="9">
        <dgm:presLayoutVars>
          <dgm:bulletEnabled val="1"/>
        </dgm:presLayoutVars>
      </dgm:prSet>
      <dgm:spPr/>
    </dgm:pt>
    <dgm:pt modelId="{5B46AC75-064C-41C6-B31A-7EE23152769C}" type="pres">
      <dgm:prSet presAssocID="{E32D61FB-F397-4DA0-A9B5-EA2DB72EF2C6}" presName="sibTrans" presStyleCnt="0"/>
      <dgm:spPr/>
    </dgm:pt>
    <dgm:pt modelId="{D443A11F-BAB1-4501-AD5D-727C5E035D41}" type="pres">
      <dgm:prSet presAssocID="{0B2E8E3E-5B8C-4163-B188-D15874CDFD11}" presName="node" presStyleLbl="node1" presStyleIdx="2" presStyleCnt="9">
        <dgm:presLayoutVars>
          <dgm:bulletEnabled val="1"/>
        </dgm:presLayoutVars>
      </dgm:prSet>
      <dgm:spPr/>
    </dgm:pt>
    <dgm:pt modelId="{B64D65C3-5CAC-4D9D-B392-CDE424F9F827}" type="pres">
      <dgm:prSet presAssocID="{ADD3B08D-3DDD-45CE-972F-4442B98C5D00}" presName="sibTrans" presStyleCnt="0"/>
      <dgm:spPr/>
    </dgm:pt>
    <dgm:pt modelId="{63D21B2C-79F7-4E52-8943-E6019DF3B752}" type="pres">
      <dgm:prSet presAssocID="{DE27066F-84EB-4363-AEB8-A229AD454926}" presName="node" presStyleLbl="node1" presStyleIdx="3" presStyleCnt="9">
        <dgm:presLayoutVars>
          <dgm:bulletEnabled val="1"/>
        </dgm:presLayoutVars>
      </dgm:prSet>
      <dgm:spPr/>
    </dgm:pt>
    <dgm:pt modelId="{4749B2A5-51A5-41E8-96C7-EE663F8C58B9}" type="pres">
      <dgm:prSet presAssocID="{292E5146-A97F-4953-BDA3-55F88DFB201B}" presName="sibTrans" presStyleCnt="0"/>
      <dgm:spPr/>
    </dgm:pt>
    <dgm:pt modelId="{AB450C7A-635E-469D-97EB-F8EEC0F487FA}" type="pres">
      <dgm:prSet presAssocID="{69461786-51D6-4A22-A8ED-0ECE2DEE0F0B}" presName="node" presStyleLbl="node1" presStyleIdx="4" presStyleCnt="9">
        <dgm:presLayoutVars>
          <dgm:bulletEnabled val="1"/>
        </dgm:presLayoutVars>
      </dgm:prSet>
      <dgm:spPr/>
    </dgm:pt>
    <dgm:pt modelId="{C1417062-D641-415C-8D97-D02F73848EFE}" type="pres">
      <dgm:prSet presAssocID="{6F435FCC-EA7B-46F8-8407-F1FD46F2D63E}" presName="sibTrans" presStyleCnt="0"/>
      <dgm:spPr/>
    </dgm:pt>
    <dgm:pt modelId="{95F06F39-2385-4611-AB87-F7C41D02B8A9}" type="pres">
      <dgm:prSet presAssocID="{602FD7F7-7C4C-44B4-AFE8-5A5459BAA793}" presName="node" presStyleLbl="node1" presStyleIdx="5" presStyleCnt="9">
        <dgm:presLayoutVars>
          <dgm:bulletEnabled val="1"/>
        </dgm:presLayoutVars>
      </dgm:prSet>
      <dgm:spPr/>
    </dgm:pt>
    <dgm:pt modelId="{59994C16-08E0-4D75-8EDF-41EE8EBD4CEC}" type="pres">
      <dgm:prSet presAssocID="{D37742F7-4557-49E7-A261-47B16D66B51F}" presName="sibTrans" presStyleCnt="0"/>
      <dgm:spPr/>
    </dgm:pt>
    <dgm:pt modelId="{67094934-900C-4922-9E00-5679D2457694}" type="pres">
      <dgm:prSet presAssocID="{1238A4A5-8D5E-42C7-B35D-98F534B8FC1E}" presName="node" presStyleLbl="node1" presStyleIdx="6" presStyleCnt="9">
        <dgm:presLayoutVars>
          <dgm:bulletEnabled val="1"/>
        </dgm:presLayoutVars>
      </dgm:prSet>
      <dgm:spPr/>
    </dgm:pt>
    <dgm:pt modelId="{143B5EB1-99E2-47A4-96A7-A794DE9FB995}" type="pres">
      <dgm:prSet presAssocID="{81C9AFCD-738B-4D58-B53B-2835817BD3C1}" presName="sibTrans" presStyleCnt="0"/>
      <dgm:spPr/>
    </dgm:pt>
    <dgm:pt modelId="{A68669D3-79E6-44F8-8683-5367EDC87B4A}" type="pres">
      <dgm:prSet presAssocID="{26D927DB-31F7-4530-80AE-437FF222740A}" presName="node" presStyleLbl="node1" presStyleIdx="7" presStyleCnt="9">
        <dgm:presLayoutVars>
          <dgm:bulletEnabled val="1"/>
        </dgm:presLayoutVars>
      </dgm:prSet>
      <dgm:spPr/>
    </dgm:pt>
    <dgm:pt modelId="{D52CB40B-0F9B-4717-B4E3-9F272003BCE3}" type="pres">
      <dgm:prSet presAssocID="{B0958CA7-EFC7-4466-88E7-0183093ED655}" presName="sibTrans" presStyleCnt="0"/>
      <dgm:spPr/>
    </dgm:pt>
    <dgm:pt modelId="{49A15276-22E0-45DC-A45F-FFBB74E0F8C5}" type="pres">
      <dgm:prSet presAssocID="{4BEAFA69-2654-45D7-8126-5AA69C720E27}" presName="node" presStyleLbl="node1" presStyleIdx="8" presStyleCnt="9">
        <dgm:presLayoutVars>
          <dgm:bulletEnabled val="1"/>
        </dgm:presLayoutVars>
      </dgm:prSet>
      <dgm:spPr/>
    </dgm:pt>
  </dgm:ptLst>
  <dgm:cxnLst>
    <dgm:cxn modelId="{14684304-479A-4E4F-ABC1-BAAB2F6582F4}" srcId="{0D112D53-ADF1-4287-A4E3-829746A285DB}" destId="{1238A4A5-8D5E-42C7-B35D-98F534B8FC1E}" srcOrd="6" destOrd="0" parTransId="{74AB0A2E-3FB4-41DB-894D-32421504CDD5}" sibTransId="{81C9AFCD-738B-4D58-B53B-2835817BD3C1}"/>
    <dgm:cxn modelId="{D59D5C09-A065-436D-A88B-1D0A4A696D14}" type="presOf" srcId="{DE27066F-84EB-4363-AEB8-A229AD454926}" destId="{63D21B2C-79F7-4E52-8943-E6019DF3B752}" srcOrd="0" destOrd="0" presId="urn:microsoft.com/office/officeart/2005/8/layout/default"/>
    <dgm:cxn modelId="{D50A1520-3251-4AEA-B90A-06BD0C4C9DF8}" type="presOf" srcId="{602FD7F7-7C4C-44B4-AFE8-5A5459BAA793}" destId="{95F06F39-2385-4611-AB87-F7C41D02B8A9}" srcOrd="0" destOrd="0" presId="urn:microsoft.com/office/officeart/2005/8/layout/default"/>
    <dgm:cxn modelId="{729FEF24-5758-4357-A1F2-A9A421744451}" srcId="{0D112D53-ADF1-4287-A4E3-829746A285DB}" destId="{602FD7F7-7C4C-44B4-AFE8-5A5459BAA793}" srcOrd="5" destOrd="0" parTransId="{5B210D81-041F-4AD3-BB53-1CE5D4FF4E12}" sibTransId="{D37742F7-4557-49E7-A261-47B16D66B51F}"/>
    <dgm:cxn modelId="{612A852F-C87A-4961-9447-09101AAA2002}" srcId="{0D112D53-ADF1-4287-A4E3-829746A285DB}" destId="{DE27066F-84EB-4363-AEB8-A229AD454926}" srcOrd="3" destOrd="0" parTransId="{68047992-2550-49CC-A16A-98BC7A8864BE}" sibTransId="{292E5146-A97F-4953-BDA3-55F88DFB201B}"/>
    <dgm:cxn modelId="{D13DCA2F-279F-4882-A602-C96DB4BF52C6}" srcId="{0D112D53-ADF1-4287-A4E3-829746A285DB}" destId="{4BEAFA69-2654-45D7-8126-5AA69C720E27}" srcOrd="8" destOrd="0" parTransId="{B6EB93AA-8F3F-48CD-BA24-7E7E7C7861DE}" sibTransId="{1E1A6C54-57C9-4C48-AA9B-7EB134A76621}"/>
    <dgm:cxn modelId="{A2267B63-7578-48F2-A5A4-54900094C3B1}" type="presOf" srcId="{1238A4A5-8D5E-42C7-B35D-98F534B8FC1E}" destId="{67094934-900C-4922-9E00-5679D2457694}" srcOrd="0" destOrd="0" presId="urn:microsoft.com/office/officeart/2005/8/layout/default"/>
    <dgm:cxn modelId="{F8A89143-C88C-47A5-BCE7-B4C28FF05CC2}" srcId="{0D112D53-ADF1-4287-A4E3-829746A285DB}" destId="{26D927DB-31F7-4530-80AE-437FF222740A}" srcOrd="7" destOrd="0" parTransId="{78A2A5B8-23AF-4266-82F9-04ACE1A65F12}" sibTransId="{B0958CA7-EFC7-4466-88E7-0183093ED655}"/>
    <dgm:cxn modelId="{C2130465-2113-4F04-ADB1-B6DFB6D3989E}" type="presOf" srcId="{EE789F0C-00E0-431D-AE1D-68577CDE74B0}" destId="{0F1DBBC9-4EF8-44F9-8360-0C3EEC32FDE5}" srcOrd="0" destOrd="0" presId="urn:microsoft.com/office/officeart/2005/8/layout/default"/>
    <dgm:cxn modelId="{10C71649-1923-4CA5-9402-D6AAF8E0BD51}" srcId="{0D112D53-ADF1-4287-A4E3-829746A285DB}" destId="{69461786-51D6-4A22-A8ED-0ECE2DEE0F0B}" srcOrd="4" destOrd="0" parTransId="{385B99FB-B57F-4F5B-93F1-D68CD1CF75CA}" sibTransId="{6F435FCC-EA7B-46F8-8407-F1FD46F2D63E}"/>
    <dgm:cxn modelId="{81D2A44F-0C43-47C9-A00A-2029BFE797C8}" type="presOf" srcId="{0D112D53-ADF1-4287-A4E3-829746A285DB}" destId="{0CE18A55-B3F2-4172-A8C6-4EDCA8019B9F}" srcOrd="0" destOrd="0" presId="urn:microsoft.com/office/officeart/2005/8/layout/default"/>
    <dgm:cxn modelId="{C2D3CA7A-3FB9-4794-828C-218815BC0EC2}" type="presOf" srcId="{0B2E8E3E-5B8C-4163-B188-D15874CDFD11}" destId="{D443A11F-BAB1-4501-AD5D-727C5E035D41}" srcOrd="0" destOrd="0" presId="urn:microsoft.com/office/officeart/2005/8/layout/default"/>
    <dgm:cxn modelId="{7743DAA0-D334-421B-A1DD-F32F33FCB2B0}" type="presOf" srcId="{26D927DB-31F7-4530-80AE-437FF222740A}" destId="{A68669D3-79E6-44F8-8683-5367EDC87B4A}" srcOrd="0" destOrd="0" presId="urn:microsoft.com/office/officeart/2005/8/layout/default"/>
    <dgm:cxn modelId="{C48604B0-AE50-46CF-9904-A50E98C46650}" type="presOf" srcId="{69461786-51D6-4A22-A8ED-0ECE2DEE0F0B}" destId="{AB450C7A-635E-469D-97EB-F8EEC0F487FA}" srcOrd="0" destOrd="0" presId="urn:microsoft.com/office/officeart/2005/8/layout/default"/>
    <dgm:cxn modelId="{EA5D29CA-A276-4D77-8C59-1E3112E3DCA3}" type="presOf" srcId="{DD6DD4B5-985C-43F9-81CC-6A8DBC803A87}" destId="{C342D88D-26BB-4F24-B255-74C4047CA039}" srcOrd="0" destOrd="0" presId="urn:microsoft.com/office/officeart/2005/8/layout/default"/>
    <dgm:cxn modelId="{5E2784D3-C03F-45CF-BC9A-A5CCDEE96AD7}" type="presOf" srcId="{4BEAFA69-2654-45D7-8126-5AA69C720E27}" destId="{49A15276-22E0-45DC-A45F-FFBB74E0F8C5}" srcOrd="0" destOrd="0" presId="urn:microsoft.com/office/officeart/2005/8/layout/default"/>
    <dgm:cxn modelId="{0E4EDBF8-173F-4543-83B8-DC78622E7B58}" srcId="{0D112D53-ADF1-4287-A4E3-829746A285DB}" destId="{DD6DD4B5-985C-43F9-81CC-6A8DBC803A87}" srcOrd="1" destOrd="0" parTransId="{12278EC3-4D1F-436F-B687-9F1D34BD232E}" sibTransId="{E32D61FB-F397-4DA0-A9B5-EA2DB72EF2C6}"/>
    <dgm:cxn modelId="{2AD6A5FB-3391-40BE-9FB3-6A51F6B005C4}" srcId="{0D112D53-ADF1-4287-A4E3-829746A285DB}" destId="{0B2E8E3E-5B8C-4163-B188-D15874CDFD11}" srcOrd="2" destOrd="0" parTransId="{6034FCC2-5051-4391-8AC0-54F80C368C15}" sibTransId="{ADD3B08D-3DDD-45CE-972F-4442B98C5D00}"/>
    <dgm:cxn modelId="{131C7AFE-7A91-40D4-891F-9740B5700462}" srcId="{0D112D53-ADF1-4287-A4E3-829746A285DB}" destId="{EE789F0C-00E0-431D-AE1D-68577CDE74B0}" srcOrd="0" destOrd="0" parTransId="{9E18B5A2-C1C7-4334-AC2D-45543F473E0F}" sibTransId="{6DC50FB2-B5E9-466A-9D3E-520D0B4A87A3}"/>
    <dgm:cxn modelId="{36A71BBE-C2D5-46F5-9D27-2ACE7CCD4823}" type="presParOf" srcId="{0CE18A55-B3F2-4172-A8C6-4EDCA8019B9F}" destId="{0F1DBBC9-4EF8-44F9-8360-0C3EEC32FDE5}" srcOrd="0" destOrd="0" presId="urn:microsoft.com/office/officeart/2005/8/layout/default"/>
    <dgm:cxn modelId="{E052D457-9710-451B-858A-EE99948A3046}" type="presParOf" srcId="{0CE18A55-B3F2-4172-A8C6-4EDCA8019B9F}" destId="{ADEF69F7-FBF6-43C7-AA13-96642662316D}" srcOrd="1" destOrd="0" presId="urn:microsoft.com/office/officeart/2005/8/layout/default"/>
    <dgm:cxn modelId="{FB875FA0-158C-4438-B5D2-E5207952961C}" type="presParOf" srcId="{0CE18A55-B3F2-4172-A8C6-4EDCA8019B9F}" destId="{C342D88D-26BB-4F24-B255-74C4047CA039}" srcOrd="2" destOrd="0" presId="urn:microsoft.com/office/officeart/2005/8/layout/default"/>
    <dgm:cxn modelId="{E20A966B-6E3F-4F30-B6BC-C4363EAA0503}" type="presParOf" srcId="{0CE18A55-B3F2-4172-A8C6-4EDCA8019B9F}" destId="{5B46AC75-064C-41C6-B31A-7EE23152769C}" srcOrd="3" destOrd="0" presId="urn:microsoft.com/office/officeart/2005/8/layout/default"/>
    <dgm:cxn modelId="{BC8C50F1-E436-48F1-B334-D1EB604B67F1}" type="presParOf" srcId="{0CE18A55-B3F2-4172-A8C6-4EDCA8019B9F}" destId="{D443A11F-BAB1-4501-AD5D-727C5E035D41}" srcOrd="4" destOrd="0" presId="urn:microsoft.com/office/officeart/2005/8/layout/default"/>
    <dgm:cxn modelId="{CD83DE8E-0388-4680-92D6-35AE393625FC}" type="presParOf" srcId="{0CE18A55-B3F2-4172-A8C6-4EDCA8019B9F}" destId="{B64D65C3-5CAC-4D9D-B392-CDE424F9F827}" srcOrd="5" destOrd="0" presId="urn:microsoft.com/office/officeart/2005/8/layout/default"/>
    <dgm:cxn modelId="{4103B241-7119-4F9A-8CD0-E1C186427FD0}" type="presParOf" srcId="{0CE18A55-B3F2-4172-A8C6-4EDCA8019B9F}" destId="{63D21B2C-79F7-4E52-8943-E6019DF3B752}" srcOrd="6" destOrd="0" presId="urn:microsoft.com/office/officeart/2005/8/layout/default"/>
    <dgm:cxn modelId="{73AFE576-3656-4061-B215-80AAECF6A080}" type="presParOf" srcId="{0CE18A55-B3F2-4172-A8C6-4EDCA8019B9F}" destId="{4749B2A5-51A5-41E8-96C7-EE663F8C58B9}" srcOrd="7" destOrd="0" presId="urn:microsoft.com/office/officeart/2005/8/layout/default"/>
    <dgm:cxn modelId="{006CB6DB-1374-422F-ABCF-EF1714CAC8FC}" type="presParOf" srcId="{0CE18A55-B3F2-4172-A8C6-4EDCA8019B9F}" destId="{AB450C7A-635E-469D-97EB-F8EEC0F487FA}" srcOrd="8" destOrd="0" presId="urn:microsoft.com/office/officeart/2005/8/layout/default"/>
    <dgm:cxn modelId="{6228D1B7-1495-499C-BB2A-80FE8FC18D73}" type="presParOf" srcId="{0CE18A55-B3F2-4172-A8C6-4EDCA8019B9F}" destId="{C1417062-D641-415C-8D97-D02F73848EFE}" srcOrd="9" destOrd="0" presId="urn:microsoft.com/office/officeart/2005/8/layout/default"/>
    <dgm:cxn modelId="{94A9DB75-428B-4CB0-A796-D157BD029117}" type="presParOf" srcId="{0CE18A55-B3F2-4172-A8C6-4EDCA8019B9F}" destId="{95F06F39-2385-4611-AB87-F7C41D02B8A9}" srcOrd="10" destOrd="0" presId="urn:microsoft.com/office/officeart/2005/8/layout/default"/>
    <dgm:cxn modelId="{B3E5197E-7EA7-4299-8590-D5B1A446DFFF}" type="presParOf" srcId="{0CE18A55-B3F2-4172-A8C6-4EDCA8019B9F}" destId="{59994C16-08E0-4D75-8EDF-41EE8EBD4CEC}" srcOrd="11" destOrd="0" presId="urn:microsoft.com/office/officeart/2005/8/layout/default"/>
    <dgm:cxn modelId="{95C94DF3-305E-44AD-8D83-DC5BD7EE4F20}" type="presParOf" srcId="{0CE18A55-B3F2-4172-A8C6-4EDCA8019B9F}" destId="{67094934-900C-4922-9E00-5679D2457694}" srcOrd="12" destOrd="0" presId="urn:microsoft.com/office/officeart/2005/8/layout/default"/>
    <dgm:cxn modelId="{602885EA-E924-484C-9832-BA4EA9DBBEEE}" type="presParOf" srcId="{0CE18A55-B3F2-4172-A8C6-4EDCA8019B9F}" destId="{143B5EB1-99E2-47A4-96A7-A794DE9FB995}" srcOrd="13" destOrd="0" presId="urn:microsoft.com/office/officeart/2005/8/layout/default"/>
    <dgm:cxn modelId="{B17F4CC3-FCE7-4C35-9AAB-7FEDF9A820F8}" type="presParOf" srcId="{0CE18A55-B3F2-4172-A8C6-4EDCA8019B9F}" destId="{A68669D3-79E6-44F8-8683-5367EDC87B4A}" srcOrd="14" destOrd="0" presId="urn:microsoft.com/office/officeart/2005/8/layout/default"/>
    <dgm:cxn modelId="{BBABB98E-4920-4E0C-AB0A-48A0DBCD839D}" type="presParOf" srcId="{0CE18A55-B3F2-4172-A8C6-4EDCA8019B9F}" destId="{D52CB40B-0F9B-4717-B4E3-9F272003BCE3}" srcOrd="15" destOrd="0" presId="urn:microsoft.com/office/officeart/2005/8/layout/default"/>
    <dgm:cxn modelId="{9DDD77CC-BC8E-404F-8EE2-E8A708236CBA}" type="presParOf" srcId="{0CE18A55-B3F2-4172-A8C6-4EDCA8019B9F}" destId="{49A15276-22E0-45DC-A45F-FFBB74E0F8C5}"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03D49D-E1CF-40D6-AE39-88072B47AE53}"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US"/>
        </a:p>
      </dgm:t>
    </dgm:pt>
    <dgm:pt modelId="{A5A641A1-9233-4DA5-8109-EC6D766E437D}">
      <dgm:prSet phldrT="[Text]" custT="1"/>
      <dgm:spPr/>
      <dgm:t>
        <a:bodyPr/>
        <a:lstStyle/>
        <a:p>
          <a:r>
            <a:rPr lang="en-GB" sz="1600" b="1" dirty="0">
              <a:latin typeface="Times New Roman" panose="02020603050405020304" pitchFamily="18" charset="0"/>
              <a:cs typeface="Times New Roman" panose="02020603050405020304" pitchFamily="18" charset="0"/>
            </a:rPr>
            <a:t>Shaper</a:t>
          </a:r>
          <a:r>
            <a:rPr lang="en-GB" sz="1600" dirty="0">
              <a:latin typeface="Times New Roman" panose="02020603050405020304" pitchFamily="18" charset="0"/>
              <a:cs typeface="Times New Roman" panose="02020603050405020304" pitchFamily="18" charset="0"/>
            </a:rPr>
            <a:t>: May be argumentative</a:t>
          </a:r>
          <a:endParaRPr lang="en-US" sz="1600" dirty="0">
            <a:latin typeface="Times New Roman" panose="02020603050405020304" pitchFamily="18" charset="0"/>
            <a:cs typeface="Times New Roman" panose="02020603050405020304" pitchFamily="18" charset="0"/>
          </a:endParaRPr>
        </a:p>
      </dgm:t>
    </dgm:pt>
    <dgm:pt modelId="{5E89ABC9-6CA6-47BA-AF06-881DDEA6FCA1}" type="parTrans" cxnId="{B12B8CA8-B041-47B4-AAEA-D7B8DD0C827D}">
      <dgm:prSet/>
      <dgm:spPr/>
      <dgm:t>
        <a:bodyPr/>
        <a:lstStyle/>
        <a:p>
          <a:endParaRPr lang="en-US" sz="1600">
            <a:latin typeface="Times New Roman" panose="02020603050405020304" pitchFamily="18" charset="0"/>
            <a:cs typeface="Times New Roman" panose="02020603050405020304" pitchFamily="18" charset="0"/>
          </a:endParaRPr>
        </a:p>
      </dgm:t>
    </dgm:pt>
    <dgm:pt modelId="{41090B38-CE13-4A87-A4DF-31789D4CFB5D}" type="sibTrans" cxnId="{B12B8CA8-B041-47B4-AAEA-D7B8DD0C827D}">
      <dgm:prSet/>
      <dgm:spPr/>
      <dgm:t>
        <a:bodyPr/>
        <a:lstStyle/>
        <a:p>
          <a:endParaRPr lang="en-US" sz="1600">
            <a:latin typeface="Times New Roman" panose="02020603050405020304" pitchFamily="18" charset="0"/>
            <a:cs typeface="Times New Roman" panose="02020603050405020304" pitchFamily="18" charset="0"/>
          </a:endParaRPr>
        </a:p>
      </dgm:t>
    </dgm:pt>
    <dgm:pt modelId="{933B1497-BAF9-4A2F-9011-DAE331EE7B34}">
      <dgm:prSet phldrT="[Text]" custT="1"/>
      <dgm:spPr/>
      <dgm:t>
        <a:bodyPr/>
        <a:lstStyle/>
        <a:p>
          <a:r>
            <a:rPr lang="en-GB" sz="1600" b="1" dirty="0">
              <a:latin typeface="Times New Roman" panose="02020603050405020304" pitchFamily="18" charset="0"/>
              <a:cs typeface="Times New Roman" panose="02020603050405020304" pitchFamily="18" charset="0"/>
            </a:rPr>
            <a:t>Implementer</a:t>
          </a:r>
          <a:r>
            <a:rPr lang="en-GB" sz="1600" dirty="0">
              <a:latin typeface="Times New Roman" panose="02020603050405020304" pitchFamily="18" charset="0"/>
              <a:cs typeface="Times New Roman" panose="02020603050405020304" pitchFamily="18" charset="0"/>
            </a:rPr>
            <a:t>: Resists change</a:t>
          </a:r>
          <a:endParaRPr lang="en-US" sz="1600" dirty="0">
            <a:latin typeface="Times New Roman" panose="02020603050405020304" pitchFamily="18" charset="0"/>
            <a:cs typeface="Times New Roman" panose="02020603050405020304" pitchFamily="18" charset="0"/>
          </a:endParaRPr>
        </a:p>
      </dgm:t>
    </dgm:pt>
    <dgm:pt modelId="{B01AF4CD-7AFD-4140-AB2F-D5FFCDDED2FD}" type="parTrans" cxnId="{25DEE5D7-8AF7-46BA-99B1-AE098C69F159}">
      <dgm:prSet/>
      <dgm:spPr/>
      <dgm:t>
        <a:bodyPr/>
        <a:lstStyle/>
        <a:p>
          <a:endParaRPr lang="en-US" sz="1600">
            <a:latin typeface="Times New Roman" panose="02020603050405020304" pitchFamily="18" charset="0"/>
            <a:cs typeface="Times New Roman" panose="02020603050405020304" pitchFamily="18" charset="0"/>
          </a:endParaRPr>
        </a:p>
      </dgm:t>
    </dgm:pt>
    <dgm:pt modelId="{72131F57-5236-4486-A54E-2A771A822568}" type="sibTrans" cxnId="{25DEE5D7-8AF7-46BA-99B1-AE098C69F159}">
      <dgm:prSet/>
      <dgm:spPr/>
      <dgm:t>
        <a:bodyPr/>
        <a:lstStyle/>
        <a:p>
          <a:endParaRPr lang="en-US" sz="1600">
            <a:latin typeface="Times New Roman" panose="02020603050405020304" pitchFamily="18" charset="0"/>
            <a:cs typeface="Times New Roman" panose="02020603050405020304" pitchFamily="18" charset="0"/>
          </a:endParaRPr>
        </a:p>
      </dgm:t>
    </dgm:pt>
    <dgm:pt modelId="{D80AE0CE-B75A-4DEC-890A-231910167493}">
      <dgm:prSet phldrT="[Text]" custT="1"/>
      <dgm:spPr/>
      <dgm:t>
        <a:bodyPr/>
        <a:lstStyle/>
        <a:p>
          <a:r>
            <a:rPr lang="en-GB" sz="1600" b="1" dirty="0">
              <a:latin typeface="Times New Roman" panose="02020603050405020304" pitchFamily="18" charset="0"/>
              <a:cs typeface="Times New Roman" panose="02020603050405020304" pitchFamily="18" charset="0"/>
            </a:rPr>
            <a:t>Completer-Finisher</a:t>
          </a:r>
          <a:r>
            <a:rPr lang="en-GB" sz="1600" dirty="0">
              <a:latin typeface="Times New Roman" panose="02020603050405020304" pitchFamily="18" charset="0"/>
              <a:cs typeface="Times New Roman" panose="02020603050405020304" pitchFamily="18" charset="0"/>
            </a:rPr>
            <a:t>: Perfectionist tendencies.</a:t>
          </a:r>
          <a:endParaRPr lang="en-US" sz="1600" dirty="0">
            <a:latin typeface="Times New Roman" panose="02020603050405020304" pitchFamily="18" charset="0"/>
            <a:cs typeface="Times New Roman" panose="02020603050405020304" pitchFamily="18" charset="0"/>
          </a:endParaRPr>
        </a:p>
      </dgm:t>
    </dgm:pt>
    <dgm:pt modelId="{5005FE36-A4A9-4741-A5ED-0652D21745A7}" type="parTrans" cxnId="{AA133591-AF2B-4465-B179-A9507A221855}">
      <dgm:prSet/>
      <dgm:spPr/>
      <dgm:t>
        <a:bodyPr/>
        <a:lstStyle/>
        <a:p>
          <a:endParaRPr lang="en-US" sz="1600">
            <a:latin typeface="Times New Roman" panose="02020603050405020304" pitchFamily="18" charset="0"/>
            <a:cs typeface="Times New Roman" panose="02020603050405020304" pitchFamily="18" charset="0"/>
          </a:endParaRPr>
        </a:p>
      </dgm:t>
    </dgm:pt>
    <dgm:pt modelId="{ED205423-442B-49CC-A219-96BE0143A828}" type="sibTrans" cxnId="{AA133591-AF2B-4465-B179-A9507A221855}">
      <dgm:prSet/>
      <dgm:spPr/>
      <dgm:t>
        <a:bodyPr/>
        <a:lstStyle/>
        <a:p>
          <a:endParaRPr lang="en-US" sz="1600">
            <a:latin typeface="Times New Roman" panose="02020603050405020304" pitchFamily="18" charset="0"/>
            <a:cs typeface="Times New Roman" panose="02020603050405020304" pitchFamily="18" charset="0"/>
          </a:endParaRPr>
        </a:p>
      </dgm:t>
    </dgm:pt>
    <dgm:pt modelId="{50BBE204-FEBD-4213-9437-C01F2914BE4B}">
      <dgm:prSet custT="1"/>
      <dgm:spPr/>
      <dgm:t>
        <a:bodyPr/>
        <a:lstStyle/>
        <a:p>
          <a:r>
            <a:rPr lang="en-GB" sz="1600" b="1">
              <a:latin typeface="Times New Roman" panose="02020603050405020304" pitchFamily="18" charset="0"/>
              <a:cs typeface="Times New Roman" panose="02020603050405020304" pitchFamily="18" charset="0"/>
            </a:rPr>
            <a:t>Coordinator</a:t>
          </a:r>
          <a:r>
            <a:rPr lang="en-GB" sz="1600">
              <a:latin typeface="Times New Roman" panose="02020603050405020304" pitchFamily="18" charset="0"/>
              <a:cs typeface="Times New Roman" panose="02020603050405020304" pitchFamily="18" charset="0"/>
            </a:rPr>
            <a:t>: Can delegate too much</a:t>
          </a:r>
        </a:p>
      </dgm:t>
    </dgm:pt>
    <dgm:pt modelId="{189FFA34-66C7-44F6-A2F4-D883E7B8B798}" type="parTrans" cxnId="{77690CD2-2689-4BD7-A977-4D24554E3D8C}">
      <dgm:prSet/>
      <dgm:spPr/>
      <dgm:t>
        <a:bodyPr/>
        <a:lstStyle/>
        <a:p>
          <a:endParaRPr lang="en-US" sz="1600">
            <a:latin typeface="Times New Roman" panose="02020603050405020304" pitchFamily="18" charset="0"/>
            <a:cs typeface="Times New Roman" panose="02020603050405020304" pitchFamily="18" charset="0"/>
          </a:endParaRPr>
        </a:p>
      </dgm:t>
    </dgm:pt>
    <dgm:pt modelId="{7FC38C49-ABC2-43BB-87FD-594BA25A6EF0}" type="sibTrans" cxnId="{77690CD2-2689-4BD7-A977-4D24554E3D8C}">
      <dgm:prSet/>
      <dgm:spPr/>
      <dgm:t>
        <a:bodyPr/>
        <a:lstStyle/>
        <a:p>
          <a:endParaRPr lang="en-US" sz="1600">
            <a:latin typeface="Times New Roman" panose="02020603050405020304" pitchFamily="18" charset="0"/>
            <a:cs typeface="Times New Roman" panose="02020603050405020304" pitchFamily="18" charset="0"/>
          </a:endParaRPr>
        </a:p>
      </dgm:t>
    </dgm:pt>
    <dgm:pt modelId="{F8894F02-C4BA-4B9B-A9BB-64B4D96A9D66}">
      <dgm:prSet custT="1"/>
      <dgm:spPr/>
      <dgm:t>
        <a:bodyPr/>
        <a:lstStyle/>
        <a:p>
          <a:r>
            <a:rPr lang="en-GB" sz="1600" b="1">
              <a:latin typeface="Times New Roman" panose="02020603050405020304" pitchFamily="18" charset="0"/>
              <a:cs typeface="Times New Roman" panose="02020603050405020304" pitchFamily="18" charset="0"/>
            </a:rPr>
            <a:t>Team Worker</a:t>
          </a:r>
          <a:r>
            <a:rPr lang="en-GB" sz="1600">
              <a:latin typeface="Times New Roman" panose="02020603050405020304" pitchFamily="18" charset="0"/>
              <a:cs typeface="Times New Roman" panose="02020603050405020304" pitchFamily="18" charset="0"/>
            </a:rPr>
            <a:t>: Avoids conflict</a:t>
          </a:r>
        </a:p>
      </dgm:t>
    </dgm:pt>
    <dgm:pt modelId="{52032D02-68A4-4CEA-987A-668D8BFB60A4}" type="parTrans" cxnId="{D920D33E-6288-4F0F-96DD-F410C2FB91D2}">
      <dgm:prSet/>
      <dgm:spPr/>
      <dgm:t>
        <a:bodyPr/>
        <a:lstStyle/>
        <a:p>
          <a:endParaRPr lang="en-US" sz="1600">
            <a:latin typeface="Times New Roman" panose="02020603050405020304" pitchFamily="18" charset="0"/>
            <a:cs typeface="Times New Roman" panose="02020603050405020304" pitchFamily="18" charset="0"/>
          </a:endParaRPr>
        </a:p>
      </dgm:t>
    </dgm:pt>
    <dgm:pt modelId="{984CABB3-B5F0-4B40-8233-C6C5910C0ED0}" type="sibTrans" cxnId="{D920D33E-6288-4F0F-96DD-F410C2FB91D2}">
      <dgm:prSet/>
      <dgm:spPr/>
      <dgm:t>
        <a:bodyPr/>
        <a:lstStyle/>
        <a:p>
          <a:endParaRPr lang="en-US" sz="1600">
            <a:latin typeface="Times New Roman" panose="02020603050405020304" pitchFamily="18" charset="0"/>
            <a:cs typeface="Times New Roman" panose="02020603050405020304" pitchFamily="18" charset="0"/>
          </a:endParaRPr>
        </a:p>
      </dgm:t>
    </dgm:pt>
    <dgm:pt modelId="{33A0DFF4-E917-48B9-8F49-D8751A237697}">
      <dgm:prSet custT="1"/>
      <dgm:spPr/>
      <dgm:t>
        <a:bodyPr/>
        <a:lstStyle/>
        <a:p>
          <a:r>
            <a:rPr lang="en-GB" sz="1600" b="1">
              <a:latin typeface="Times New Roman" panose="02020603050405020304" pitchFamily="18" charset="0"/>
              <a:cs typeface="Times New Roman" panose="02020603050405020304" pitchFamily="18" charset="0"/>
            </a:rPr>
            <a:t>Resource Investigator</a:t>
          </a:r>
          <a:r>
            <a:rPr lang="en-GB" sz="1600">
              <a:latin typeface="Times New Roman" panose="02020603050405020304" pitchFamily="18" charset="0"/>
              <a:cs typeface="Times New Roman" panose="02020603050405020304" pitchFamily="18" charset="0"/>
            </a:rPr>
            <a:t>: Loses interest quickly</a:t>
          </a:r>
        </a:p>
      </dgm:t>
    </dgm:pt>
    <dgm:pt modelId="{7E743422-5014-41FA-9E50-5BFBA1FE70BC}" type="parTrans" cxnId="{C03008DF-94DD-4526-864A-95AB9671420C}">
      <dgm:prSet/>
      <dgm:spPr/>
      <dgm:t>
        <a:bodyPr/>
        <a:lstStyle/>
        <a:p>
          <a:endParaRPr lang="en-US" sz="1600">
            <a:latin typeface="Times New Roman" panose="02020603050405020304" pitchFamily="18" charset="0"/>
            <a:cs typeface="Times New Roman" panose="02020603050405020304" pitchFamily="18" charset="0"/>
          </a:endParaRPr>
        </a:p>
      </dgm:t>
    </dgm:pt>
    <dgm:pt modelId="{4DAABC84-0CCC-4C58-BCBF-60BE1D64AC13}" type="sibTrans" cxnId="{C03008DF-94DD-4526-864A-95AB9671420C}">
      <dgm:prSet/>
      <dgm:spPr/>
      <dgm:t>
        <a:bodyPr/>
        <a:lstStyle/>
        <a:p>
          <a:endParaRPr lang="en-US" sz="1600">
            <a:latin typeface="Times New Roman" panose="02020603050405020304" pitchFamily="18" charset="0"/>
            <a:cs typeface="Times New Roman" panose="02020603050405020304" pitchFamily="18" charset="0"/>
          </a:endParaRPr>
        </a:p>
      </dgm:t>
    </dgm:pt>
    <dgm:pt modelId="{3F557A06-0F76-4B7A-89FE-C0E39BBF8E20}">
      <dgm:prSet custT="1"/>
      <dgm:spPr/>
      <dgm:t>
        <a:bodyPr/>
        <a:lstStyle/>
        <a:p>
          <a:r>
            <a:rPr lang="en-GB" sz="1600" b="1" dirty="0">
              <a:latin typeface="Times New Roman" panose="02020603050405020304" pitchFamily="18" charset="0"/>
              <a:cs typeface="Times New Roman" panose="02020603050405020304" pitchFamily="18" charset="0"/>
            </a:rPr>
            <a:t>Plant</a:t>
          </a:r>
          <a:r>
            <a:rPr lang="en-GB" sz="1600" dirty="0">
              <a:latin typeface="Times New Roman" panose="02020603050405020304" pitchFamily="18" charset="0"/>
              <a:cs typeface="Times New Roman" panose="02020603050405020304" pitchFamily="18" charset="0"/>
            </a:rPr>
            <a:t>: May ignore constraints (</a:t>
          </a:r>
          <a:r>
            <a:rPr lang="en-US" sz="1600" dirty="0">
              <a:latin typeface="Times New Roman" panose="02020603050405020304" pitchFamily="18" charset="0"/>
              <a:cs typeface="Times New Roman" panose="02020603050405020304" pitchFamily="18" charset="0"/>
            </a:rPr>
            <a:t>Agarwal et al., 2023). </a:t>
          </a:r>
          <a:endParaRPr lang="en-GB" sz="1600" dirty="0">
            <a:latin typeface="Times New Roman" panose="02020603050405020304" pitchFamily="18" charset="0"/>
            <a:cs typeface="Times New Roman" panose="02020603050405020304" pitchFamily="18" charset="0"/>
          </a:endParaRPr>
        </a:p>
      </dgm:t>
    </dgm:pt>
    <dgm:pt modelId="{5AA0374C-2101-4127-89A7-9CDB7E23AB61}" type="sibTrans" cxnId="{51E74597-DC98-4C51-AEAB-9A6083CD0E5E}">
      <dgm:prSet/>
      <dgm:spPr/>
      <dgm:t>
        <a:bodyPr/>
        <a:lstStyle/>
        <a:p>
          <a:endParaRPr lang="en-US" sz="1600">
            <a:latin typeface="Times New Roman" panose="02020603050405020304" pitchFamily="18" charset="0"/>
            <a:cs typeface="Times New Roman" panose="02020603050405020304" pitchFamily="18" charset="0"/>
          </a:endParaRPr>
        </a:p>
      </dgm:t>
    </dgm:pt>
    <dgm:pt modelId="{903826FD-5423-4EF9-9BD8-46C578530975}" type="parTrans" cxnId="{51E74597-DC98-4C51-AEAB-9A6083CD0E5E}">
      <dgm:prSet/>
      <dgm:spPr/>
      <dgm:t>
        <a:bodyPr/>
        <a:lstStyle/>
        <a:p>
          <a:endParaRPr lang="en-US" sz="1600">
            <a:latin typeface="Times New Roman" panose="02020603050405020304" pitchFamily="18" charset="0"/>
            <a:cs typeface="Times New Roman" panose="02020603050405020304" pitchFamily="18" charset="0"/>
          </a:endParaRPr>
        </a:p>
      </dgm:t>
    </dgm:pt>
    <dgm:pt modelId="{F19160FA-07D1-42EC-8686-B5DE716062CB}" type="pres">
      <dgm:prSet presAssocID="{1F03D49D-E1CF-40D6-AE39-88072B47AE53}" presName="Name0" presStyleCnt="0">
        <dgm:presLayoutVars>
          <dgm:chMax val="7"/>
          <dgm:chPref val="7"/>
          <dgm:dir/>
        </dgm:presLayoutVars>
      </dgm:prSet>
      <dgm:spPr/>
    </dgm:pt>
    <dgm:pt modelId="{51A270C1-F02E-4737-831C-D1150E1CFF4A}" type="pres">
      <dgm:prSet presAssocID="{1F03D49D-E1CF-40D6-AE39-88072B47AE53}" presName="Name1" presStyleCnt="0"/>
      <dgm:spPr/>
    </dgm:pt>
    <dgm:pt modelId="{59C0B5A6-5DF7-4DB6-8351-4E57987AF6E4}" type="pres">
      <dgm:prSet presAssocID="{1F03D49D-E1CF-40D6-AE39-88072B47AE53}" presName="cycle" presStyleCnt="0"/>
      <dgm:spPr/>
    </dgm:pt>
    <dgm:pt modelId="{A64FFDC8-EC00-4912-A894-77D21623F469}" type="pres">
      <dgm:prSet presAssocID="{1F03D49D-E1CF-40D6-AE39-88072B47AE53}" presName="srcNode" presStyleLbl="node1" presStyleIdx="0" presStyleCnt="7"/>
      <dgm:spPr/>
    </dgm:pt>
    <dgm:pt modelId="{C137E7FE-BA80-4844-9229-51027898045C}" type="pres">
      <dgm:prSet presAssocID="{1F03D49D-E1CF-40D6-AE39-88072B47AE53}" presName="conn" presStyleLbl="parChTrans1D2" presStyleIdx="0" presStyleCnt="1"/>
      <dgm:spPr/>
    </dgm:pt>
    <dgm:pt modelId="{6643DC71-CF96-4262-B9C7-4D1155DE03BA}" type="pres">
      <dgm:prSet presAssocID="{1F03D49D-E1CF-40D6-AE39-88072B47AE53}" presName="extraNode" presStyleLbl="node1" presStyleIdx="0" presStyleCnt="7"/>
      <dgm:spPr/>
    </dgm:pt>
    <dgm:pt modelId="{E62E5C40-1DFF-40B8-A7F4-C847F65577C7}" type="pres">
      <dgm:prSet presAssocID="{1F03D49D-E1CF-40D6-AE39-88072B47AE53}" presName="dstNode" presStyleLbl="node1" presStyleIdx="0" presStyleCnt="7"/>
      <dgm:spPr/>
    </dgm:pt>
    <dgm:pt modelId="{1B31F7C5-65AB-4E64-8508-479AA7596B03}" type="pres">
      <dgm:prSet presAssocID="{A5A641A1-9233-4DA5-8109-EC6D766E437D}" presName="text_1" presStyleLbl="node1" presStyleIdx="0" presStyleCnt="7">
        <dgm:presLayoutVars>
          <dgm:bulletEnabled val="1"/>
        </dgm:presLayoutVars>
      </dgm:prSet>
      <dgm:spPr/>
    </dgm:pt>
    <dgm:pt modelId="{26478903-33BE-4E63-BC0A-C8C2EF43AC11}" type="pres">
      <dgm:prSet presAssocID="{A5A641A1-9233-4DA5-8109-EC6D766E437D}" presName="accent_1" presStyleCnt="0"/>
      <dgm:spPr/>
    </dgm:pt>
    <dgm:pt modelId="{8E8FF3E0-F836-42F0-9469-424F71AED961}" type="pres">
      <dgm:prSet presAssocID="{A5A641A1-9233-4DA5-8109-EC6D766E437D}" presName="accentRepeatNode" presStyleLbl="solidFgAcc1" presStyleIdx="0" presStyleCnt="7"/>
      <dgm:spPr/>
    </dgm:pt>
    <dgm:pt modelId="{D9720550-E3A8-478F-98CE-F87CF7D07C39}" type="pres">
      <dgm:prSet presAssocID="{933B1497-BAF9-4A2F-9011-DAE331EE7B34}" presName="text_2" presStyleLbl="node1" presStyleIdx="1" presStyleCnt="7">
        <dgm:presLayoutVars>
          <dgm:bulletEnabled val="1"/>
        </dgm:presLayoutVars>
      </dgm:prSet>
      <dgm:spPr/>
    </dgm:pt>
    <dgm:pt modelId="{A2C71FED-6F4A-4AB2-AB9D-1109480D968C}" type="pres">
      <dgm:prSet presAssocID="{933B1497-BAF9-4A2F-9011-DAE331EE7B34}" presName="accent_2" presStyleCnt="0"/>
      <dgm:spPr/>
    </dgm:pt>
    <dgm:pt modelId="{0C8000B8-B37C-4CF0-B465-EABE54C6D09E}" type="pres">
      <dgm:prSet presAssocID="{933B1497-BAF9-4A2F-9011-DAE331EE7B34}" presName="accentRepeatNode" presStyleLbl="solidFgAcc1" presStyleIdx="1" presStyleCnt="7"/>
      <dgm:spPr/>
    </dgm:pt>
    <dgm:pt modelId="{A48469A7-6494-40F9-893D-028D7922397B}" type="pres">
      <dgm:prSet presAssocID="{D80AE0CE-B75A-4DEC-890A-231910167493}" presName="text_3" presStyleLbl="node1" presStyleIdx="2" presStyleCnt="7">
        <dgm:presLayoutVars>
          <dgm:bulletEnabled val="1"/>
        </dgm:presLayoutVars>
      </dgm:prSet>
      <dgm:spPr/>
    </dgm:pt>
    <dgm:pt modelId="{95BA5FCB-2746-4637-83DB-FCC1102DCA8D}" type="pres">
      <dgm:prSet presAssocID="{D80AE0CE-B75A-4DEC-890A-231910167493}" presName="accent_3" presStyleCnt="0"/>
      <dgm:spPr/>
    </dgm:pt>
    <dgm:pt modelId="{0C73CD19-848F-4F7E-8683-172579AEBC01}" type="pres">
      <dgm:prSet presAssocID="{D80AE0CE-B75A-4DEC-890A-231910167493}" presName="accentRepeatNode" presStyleLbl="solidFgAcc1" presStyleIdx="2" presStyleCnt="7"/>
      <dgm:spPr/>
    </dgm:pt>
    <dgm:pt modelId="{EE6E93BD-2DF7-4451-8D47-4F40AB7E0B92}" type="pres">
      <dgm:prSet presAssocID="{50BBE204-FEBD-4213-9437-C01F2914BE4B}" presName="text_4" presStyleLbl="node1" presStyleIdx="3" presStyleCnt="7">
        <dgm:presLayoutVars>
          <dgm:bulletEnabled val="1"/>
        </dgm:presLayoutVars>
      </dgm:prSet>
      <dgm:spPr/>
    </dgm:pt>
    <dgm:pt modelId="{A20CBAA5-E8EE-40EC-BBBB-AC8FE33CE642}" type="pres">
      <dgm:prSet presAssocID="{50BBE204-FEBD-4213-9437-C01F2914BE4B}" presName="accent_4" presStyleCnt="0"/>
      <dgm:spPr/>
    </dgm:pt>
    <dgm:pt modelId="{8D368A9B-CBC7-4430-AE78-AB538A7B8739}" type="pres">
      <dgm:prSet presAssocID="{50BBE204-FEBD-4213-9437-C01F2914BE4B}" presName="accentRepeatNode" presStyleLbl="solidFgAcc1" presStyleIdx="3" presStyleCnt="7"/>
      <dgm:spPr/>
    </dgm:pt>
    <dgm:pt modelId="{437DAA80-2AF7-4AC8-8676-DE3234D8A58F}" type="pres">
      <dgm:prSet presAssocID="{F8894F02-C4BA-4B9B-A9BB-64B4D96A9D66}" presName="text_5" presStyleLbl="node1" presStyleIdx="4" presStyleCnt="7">
        <dgm:presLayoutVars>
          <dgm:bulletEnabled val="1"/>
        </dgm:presLayoutVars>
      </dgm:prSet>
      <dgm:spPr/>
    </dgm:pt>
    <dgm:pt modelId="{5076A3BB-0CCA-4DBA-BFD9-784DA2B5D5DD}" type="pres">
      <dgm:prSet presAssocID="{F8894F02-C4BA-4B9B-A9BB-64B4D96A9D66}" presName="accent_5" presStyleCnt="0"/>
      <dgm:spPr/>
    </dgm:pt>
    <dgm:pt modelId="{0A6D1CBF-9F1A-4D40-B150-497D251F66BB}" type="pres">
      <dgm:prSet presAssocID="{F8894F02-C4BA-4B9B-A9BB-64B4D96A9D66}" presName="accentRepeatNode" presStyleLbl="solidFgAcc1" presStyleIdx="4" presStyleCnt="7"/>
      <dgm:spPr/>
    </dgm:pt>
    <dgm:pt modelId="{43AF3920-45C1-489F-85A6-3DC73BF40405}" type="pres">
      <dgm:prSet presAssocID="{33A0DFF4-E917-48B9-8F49-D8751A237697}" presName="text_6" presStyleLbl="node1" presStyleIdx="5" presStyleCnt="7">
        <dgm:presLayoutVars>
          <dgm:bulletEnabled val="1"/>
        </dgm:presLayoutVars>
      </dgm:prSet>
      <dgm:spPr/>
    </dgm:pt>
    <dgm:pt modelId="{321957CD-ACBA-4693-8F03-BCB10687D59F}" type="pres">
      <dgm:prSet presAssocID="{33A0DFF4-E917-48B9-8F49-D8751A237697}" presName="accent_6" presStyleCnt="0"/>
      <dgm:spPr/>
    </dgm:pt>
    <dgm:pt modelId="{B9BF60B0-C997-4DB7-A5CF-ED28B866B03A}" type="pres">
      <dgm:prSet presAssocID="{33A0DFF4-E917-48B9-8F49-D8751A237697}" presName="accentRepeatNode" presStyleLbl="solidFgAcc1" presStyleIdx="5" presStyleCnt="7"/>
      <dgm:spPr/>
    </dgm:pt>
    <dgm:pt modelId="{21A0AA29-63BB-44DC-961B-37A37699465C}" type="pres">
      <dgm:prSet presAssocID="{3F557A06-0F76-4B7A-89FE-C0E39BBF8E20}" presName="text_7" presStyleLbl="node1" presStyleIdx="6" presStyleCnt="7">
        <dgm:presLayoutVars>
          <dgm:bulletEnabled val="1"/>
        </dgm:presLayoutVars>
      </dgm:prSet>
      <dgm:spPr/>
    </dgm:pt>
    <dgm:pt modelId="{88F4E197-588D-4EB9-AB7E-1BD3E352BE72}" type="pres">
      <dgm:prSet presAssocID="{3F557A06-0F76-4B7A-89FE-C0E39BBF8E20}" presName="accent_7" presStyleCnt="0"/>
      <dgm:spPr/>
    </dgm:pt>
    <dgm:pt modelId="{C065E264-C29F-4904-917C-916F8EF45774}" type="pres">
      <dgm:prSet presAssocID="{3F557A06-0F76-4B7A-89FE-C0E39BBF8E20}" presName="accentRepeatNode" presStyleLbl="solidFgAcc1" presStyleIdx="6" presStyleCnt="7"/>
      <dgm:spPr/>
    </dgm:pt>
  </dgm:ptLst>
  <dgm:cxnLst>
    <dgm:cxn modelId="{887D2217-307D-4516-97C9-FFF326028465}" type="presOf" srcId="{F8894F02-C4BA-4B9B-A9BB-64B4D96A9D66}" destId="{437DAA80-2AF7-4AC8-8676-DE3234D8A58F}" srcOrd="0" destOrd="0" presId="urn:microsoft.com/office/officeart/2008/layout/VerticalCurvedList"/>
    <dgm:cxn modelId="{51A7E526-EE0A-47BA-A978-4F41F36AE486}" type="presOf" srcId="{933B1497-BAF9-4A2F-9011-DAE331EE7B34}" destId="{D9720550-E3A8-478F-98CE-F87CF7D07C39}" srcOrd="0" destOrd="0" presId="urn:microsoft.com/office/officeart/2008/layout/VerticalCurvedList"/>
    <dgm:cxn modelId="{D602383C-3D53-4228-92C2-771582D5F9EB}" type="presOf" srcId="{50BBE204-FEBD-4213-9437-C01F2914BE4B}" destId="{EE6E93BD-2DF7-4451-8D47-4F40AB7E0B92}" srcOrd="0" destOrd="0" presId="urn:microsoft.com/office/officeart/2008/layout/VerticalCurvedList"/>
    <dgm:cxn modelId="{D920D33E-6288-4F0F-96DD-F410C2FB91D2}" srcId="{1F03D49D-E1CF-40D6-AE39-88072B47AE53}" destId="{F8894F02-C4BA-4B9B-A9BB-64B4D96A9D66}" srcOrd="4" destOrd="0" parTransId="{52032D02-68A4-4CEA-987A-668D8BFB60A4}" sibTransId="{984CABB3-B5F0-4B40-8233-C6C5910C0ED0}"/>
    <dgm:cxn modelId="{353DEC7D-21E8-4AB5-B56F-DA60C8BF68BC}" type="presOf" srcId="{A5A641A1-9233-4DA5-8109-EC6D766E437D}" destId="{1B31F7C5-65AB-4E64-8508-479AA7596B03}" srcOrd="0" destOrd="0" presId="urn:microsoft.com/office/officeart/2008/layout/VerticalCurvedList"/>
    <dgm:cxn modelId="{73B3C087-28D7-4063-89A1-C984283C18F5}" type="presOf" srcId="{1F03D49D-E1CF-40D6-AE39-88072B47AE53}" destId="{F19160FA-07D1-42EC-8686-B5DE716062CB}" srcOrd="0" destOrd="0" presId="urn:microsoft.com/office/officeart/2008/layout/VerticalCurvedList"/>
    <dgm:cxn modelId="{AA133591-AF2B-4465-B179-A9507A221855}" srcId="{1F03D49D-E1CF-40D6-AE39-88072B47AE53}" destId="{D80AE0CE-B75A-4DEC-890A-231910167493}" srcOrd="2" destOrd="0" parTransId="{5005FE36-A4A9-4741-A5ED-0652D21745A7}" sibTransId="{ED205423-442B-49CC-A219-96BE0143A828}"/>
    <dgm:cxn modelId="{51E74597-DC98-4C51-AEAB-9A6083CD0E5E}" srcId="{1F03D49D-E1CF-40D6-AE39-88072B47AE53}" destId="{3F557A06-0F76-4B7A-89FE-C0E39BBF8E20}" srcOrd="6" destOrd="0" parTransId="{903826FD-5423-4EF9-9BD8-46C578530975}" sibTransId="{5AA0374C-2101-4127-89A7-9CDB7E23AB61}"/>
    <dgm:cxn modelId="{B12B8CA8-B041-47B4-AAEA-D7B8DD0C827D}" srcId="{1F03D49D-E1CF-40D6-AE39-88072B47AE53}" destId="{A5A641A1-9233-4DA5-8109-EC6D766E437D}" srcOrd="0" destOrd="0" parTransId="{5E89ABC9-6CA6-47BA-AF06-881DDEA6FCA1}" sibTransId="{41090B38-CE13-4A87-A4DF-31789D4CFB5D}"/>
    <dgm:cxn modelId="{AEF8B4C3-C869-47F3-A7CE-BC891CD8D01E}" type="presOf" srcId="{D80AE0CE-B75A-4DEC-890A-231910167493}" destId="{A48469A7-6494-40F9-893D-028D7922397B}" srcOrd="0" destOrd="0" presId="urn:microsoft.com/office/officeart/2008/layout/VerticalCurvedList"/>
    <dgm:cxn modelId="{01D6CCC9-AEF1-47FB-9832-8F91AC0B8250}" type="presOf" srcId="{33A0DFF4-E917-48B9-8F49-D8751A237697}" destId="{43AF3920-45C1-489F-85A6-3DC73BF40405}" srcOrd="0" destOrd="0" presId="urn:microsoft.com/office/officeart/2008/layout/VerticalCurvedList"/>
    <dgm:cxn modelId="{77690CD2-2689-4BD7-A977-4D24554E3D8C}" srcId="{1F03D49D-E1CF-40D6-AE39-88072B47AE53}" destId="{50BBE204-FEBD-4213-9437-C01F2914BE4B}" srcOrd="3" destOrd="0" parTransId="{189FFA34-66C7-44F6-A2F4-D883E7B8B798}" sibTransId="{7FC38C49-ABC2-43BB-87FD-594BA25A6EF0}"/>
    <dgm:cxn modelId="{25DEE5D7-8AF7-46BA-99B1-AE098C69F159}" srcId="{1F03D49D-E1CF-40D6-AE39-88072B47AE53}" destId="{933B1497-BAF9-4A2F-9011-DAE331EE7B34}" srcOrd="1" destOrd="0" parTransId="{B01AF4CD-7AFD-4140-AB2F-D5FFCDDED2FD}" sibTransId="{72131F57-5236-4486-A54E-2A771A822568}"/>
    <dgm:cxn modelId="{C03008DF-94DD-4526-864A-95AB9671420C}" srcId="{1F03D49D-E1CF-40D6-AE39-88072B47AE53}" destId="{33A0DFF4-E917-48B9-8F49-D8751A237697}" srcOrd="5" destOrd="0" parTransId="{7E743422-5014-41FA-9E50-5BFBA1FE70BC}" sibTransId="{4DAABC84-0CCC-4C58-BCBF-60BE1D64AC13}"/>
    <dgm:cxn modelId="{C5A26AE8-C517-4AC0-84B7-74BEF4CBB200}" type="presOf" srcId="{3F557A06-0F76-4B7A-89FE-C0E39BBF8E20}" destId="{21A0AA29-63BB-44DC-961B-37A37699465C}" srcOrd="0" destOrd="0" presId="urn:microsoft.com/office/officeart/2008/layout/VerticalCurvedList"/>
    <dgm:cxn modelId="{645EC3F2-969B-41FC-A320-65B6EB2280CE}" type="presOf" srcId="{41090B38-CE13-4A87-A4DF-31789D4CFB5D}" destId="{C137E7FE-BA80-4844-9229-51027898045C}" srcOrd="0" destOrd="0" presId="urn:microsoft.com/office/officeart/2008/layout/VerticalCurvedList"/>
    <dgm:cxn modelId="{83B742C7-4E90-4FB5-9803-14785B4A4699}" type="presParOf" srcId="{F19160FA-07D1-42EC-8686-B5DE716062CB}" destId="{51A270C1-F02E-4737-831C-D1150E1CFF4A}" srcOrd="0" destOrd="0" presId="urn:microsoft.com/office/officeart/2008/layout/VerticalCurvedList"/>
    <dgm:cxn modelId="{0E519B6A-B119-4E41-928C-C48230860D84}" type="presParOf" srcId="{51A270C1-F02E-4737-831C-D1150E1CFF4A}" destId="{59C0B5A6-5DF7-4DB6-8351-4E57987AF6E4}" srcOrd="0" destOrd="0" presId="urn:microsoft.com/office/officeart/2008/layout/VerticalCurvedList"/>
    <dgm:cxn modelId="{EE8D2141-C754-4FBF-A43C-E15DF2A497CB}" type="presParOf" srcId="{59C0B5A6-5DF7-4DB6-8351-4E57987AF6E4}" destId="{A64FFDC8-EC00-4912-A894-77D21623F469}" srcOrd="0" destOrd="0" presId="urn:microsoft.com/office/officeart/2008/layout/VerticalCurvedList"/>
    <dgm:cxn modelId="{8F689F92-265E-4267-84F0-D2F6882076FD}" type="presParOf" srcId="{59C0B5A6-5DF7-4DB6-8351-4E57987AF6E4}" destId="{C137E7FE-BA80-4844-9229-51027898045C}" srcOrd="1" destOrd="0" presId="urn:microsoft.com/office/officeart/2008/layout/VerticalCurvedList"/>
    <dgm:cxn modelId="{35E9386A-44B3-4627-8028-C420ECEF4EF9}" type="presParOf" srcId="{59C0B5A6-5DF7-4DB6-8351-4E57987AF6E4}" destId="{6643DC71-CF96-4262-B9C7-4D1155DE03BA}" srcOrd="2" destOrd="0" presId="urn:microsoft.com/office/officeart/2008/layout/VerticalCurvedList"/>
    <dgm:cxn modelId="{27DBA297-7911-49B3-BFDD-AD75E1D991C5}" type="presParOf" srcId="{59C0B5A6-5DF7-4DB6-8351-4E57987AF6E4}" destId="{E62E5C40-1DFF-40B8-A7F4-C847F65577C7}" srcOrd="3" destOrd="0" presId="urn:microsoft.com/office/officeart/2008/layout/VerticalCurvedList"/>
    <dgm:cxn modelId="{7AA3163F-0D07-4171-88A6-1FA351CF0772}" type="presParOf" srcId="{51A270C1-F02E-4737-831C-D1150E1CFF4A}" destId="{1B31F7C5-65AB-4E64-8508-479AA7596B03}" srcOrd="1" destOrd="0" presId="urn:microsoft.com/office/officeart/2008/layout/VerticalCurvedList"/>
    <dgm:cxn modelId="{097F6CB5-D84D-4C41-A004-33174908A0E0}" type="presParOf" srcId="{51A270C1-F02E-4737-831C-D1150E1CFF4A}" destId="{26478903-33BE-4E63-BC0A-C8C2EF43AC11}" srcOrd="2" destOrd="0" presId="urn:microsoft.com/office/officeart/2008/layout/VerticalCurvedList"/>
    <dgm:cxn modelId="{D6F67DC1-AE84-46CA-ABC0-A9EEC5118877}" type="presParOf" srcId="{26478903-33BE-4E63-BC0A-C8C2EF43AC11}" destId="{8E8FF3E0-F836-42F0-9469-424F71AED961}" srcOrd="0" destOrd="0" presId="urn:microsoft.com/office/officeart/2008/layout/VerticalCurvedList"/>
    <dgm:cxn modelId="{5D6861F3-53ED-45D0-AE3E-EEE9CF01ECF0}" type="presParOf" srcId="{51A270C1-F02E-4737-831C-D1150E1CFF4A}" destId="{D9720550-E3A8-478F-98CE-F87CF7D07C39}" srcOrd="3" destOrd="0" presId="urn:microsoft.com/office/officeart/2008/layout/VerticalCurvedList"/>
    <dgm:cxn modelId="{22AA6A37-45ED-436B-A077-647822466330}" type="presParOf" srcId="{51A270C1-F02E-4737-831C-D1150E1CFF4A}" destId="{A2C71FED-6F4A-4AB2-AB9D-1109480D968C}" srcOrd="4" destOrd="0" presId="urn:microsoft.com/office/officeart/2008/layout/VerticalCurvedList"/>
    <dgm:cxn modelId="{27C7F742-0463-4078-9109-0BE7E12A096A}" type="presParOf" srcId="{A2C71FED-6F4A-4AB2-AB9D-1109480D968C}" destId="{0C8000B8-B37C-4CF0-B465-EABE54C6D09E}" srcOrd="0" destOrd="0" presId="urn:microsoft.com/office/officeart/2008/layout/VerticalCurvedList"/>
    <dgm:cxn modelId="{09726415-4B4F-4751-8FC0-D335E02A8411}" type="presParOf" srcId="{51A270C1-F02E-4737-831C-D1150E1CFF4A}" destId="{A48469A7-6494-40F9-893D-028D7922397B}" srcOrd="5" destOrd="0" presId="urn:microsoft.com/office/officeart/2008/layout/VerticalCurvedList"/>
    <dgm:cxn modelId="{850634F2-9E66-4A86-8E5F-6D67C8B0E7D7}" type="presParOf" srcId="{51A270C1-F02E-4737-831C-D1150E1CFF4A}" destId="{95BA5FCB-2746-4637-83DB-FCC1102DCA8D}" srcOrd="6" destOrd="0" presId="urn:microsoft.com/office/officeart/2008/layout/VerticalCurvedList"/>
    <dgm:cxn modelId="{9107CCB9-5F7C-42D4-8F30-F4180E599C5A}" type="presParOf" srcId="{95BA5FCB-2746-4637-83DB-FCC1102DCA8D}" destId="{0C73CD19-848F-4F7E-8683-172579AEBC01}" srcOrd="0" destOrd="0" presId="urn:microsoft.com/office/officeart/2008/layout/VerticalCurvedList"/>
    <dgm:cxn modelId="{F00103B5-00D8-4531-93A7-262C6D27903F}" type="presParOf" srcId="{51A270C1-F02E-4737-831C-D1150E1CFF4A}" destId="{EE6E93BD-2DF7-4451-8D47-4F40AB7E0B92}" srcOrd="7" destOrd="0" presId="urn:microsoft.com/office/officeart/2008/layout/VerticalCurvedList"/>
    <dgm:cxn modelId="{42F7DFF1-5A16-41A7-A285-E4C7C9BB305D}" type="presParOf" srcId="{51A270C1-F02E-4737-831C-D1150E1CFF4A}" destId="{A20CBAA5-E8EE-40EC-BBBB-AC8FE33CE642}" srcOrd="8" destOrd="0" presId="urn:microsoft.com/office/officeart/2008/layout/VerticalCurvedList"/>
    <dgm:cxn modelId="{E43B0CFA-81EC-4770-8D6E-EE61DFFBB1E5}" type="presParOf" srcId="{A20CBAA5-E8EE-40EC-BBBB-AC8FE33CE642}" destId="{8D368A9B-CBC7-4430-AE78-AB538A7B8739}" srcOrd="0" destOrd="0" presId="urn:microsoft.com/office/officeart/2008/layout/VerticalCurvedList"/>
    <dgm:cxn modelId="{238E4464-C2BB-411C-A1B5-C740FB0EC77E}" type="presParOf" srcId="{51A270C1-F02E-4737-831C-D1150E1CFF4A}" destId="{437DAA80-2AF7-4AC8-8676-DE3234D8A58F}" srcOrd="9" destOrd="0" presId="urn:microsoft.com/office/officeart/2008/layout/VerticalCurvedList"/>
    <dgm:cxn modelId="{89F50308-561A-4DF3-9965-8B3FA6BF0685}" type="presParOf" srcId="{51A270C1-F02E-4737-831C-D1150E1CFF4A}" destId="{5076A3BB-0CCA-4DBA-BFD9-784DA2B5D5DD}" srcOrd="10" destOrd="0" presId="urn:microsoft.com/office/officeart/2008/layout/VerticalCurvedList"/>
    <dgm:cxn modelId="{8F0625DA-0E0E-414D-8CD5-F1849D44BA05}" type="presParOf" srcId="{5076A3BB-0CCA-4DBA-BFD9-784DA2B5D5DD}" destId="{0A6D1CBF-9F1A-4D40-B150-497D251F66BB}" srcOrd="0" destOrd="0" presId="urn:microsoft.com/office/officeart/2008/layout/VerticalCurvedList"/>
    <dgm:cxn modelId="{20AAE117-53B6-4FA9-AD43-CBA6878878BF}" type="presParOf" srcId="{51A270C1-F02E-4737-831C-D1150E1CFF4A}" destId="{43AF3920-45C1-489F-85A6-3DC73BF40405}" srcOrd="11" destOrd="0" presId="urn:microsoft.com/office/officeart/2008/layout/VerticalCurvedList"/>
    <dgm:cxn modelId="{073EF248-A264-4DFE-A419-545D338F3EC8}" type="presParOf" srcId="{51A270C1-F02E-4737-831C-D1150E1CFF4A}" destId="{321957CD-ACBA-4693-8F03-BCB10687D59F}" srcOrd="12" destOrd="0" presId="urn:microsoft.com/office/officeart/2008/layout/VerticalCurvedList"/>
    <dgm:cxn modelId="{5D1C61D3-6D60-453A-B3C5-34553087AE16}" type="presParOf" srcId="{321957CD-ACBA-4693-8F03-BCB10687D59F}" destId="{B9BF60B0-C997-4DB7-A5CF-ED28B866B03A}" srcOrd="0" destOrd="0" presId="urn:microsoft.com/office/officeart/2008/layout/VerticalCurvedList"/>
    <dgm:cxn modelId="{6D464D4F-3718-4FCE-ABD0-448F95587C42}" type="presParOf" srcId="{51A270C1-F02E-4737-831C-D1150E1CFF4A}" destId="{21A0AA29-63BB-44DC-961B-37A37699465C}" srcOrd="13" destOrd="0" presId="urn:microsoft.com/office/officeart/2008/layout/VerticalCurvedList"/>
    <dgm:cxn modelId="{AEBABA51-548C-4FB0-B2F3-15BB8240B636}" type="presParOf" srcId="{51A270C1-F02E-4737-831C-D1150E1CFF4A}" destId="{88F4E197-588D-4EB9-AB7E-1BD3E352BE72}" srcOrd="14" destOrd="0" presId="urn:microsoft.com/office/officeart/2008/layout/VerticalCurvedList"/>
    <dgm:cxn modelId="{CD9E02D2-2616-41CF-98D5-3E14AFAD3E55}" type="presParOf" srcId="{88F4E197-588D-4EB9-AB7E-1BD3E352BE72}" destId="{C065E264-C29F-4904-917C-916F8EF4577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47B81E-ED9C-4B21-9198-7D1914C436B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C45B34E4-7A23-4E81-9369-6CACB4B7FE45}">
      <dgm:prSet phldrT="[Text]" custT="1"/>
      <dgm:spPr/>
      <dgm:t>
        <a:bodyPr/>
        <a:lstStyle/>
        <a:p>
          <a:r>
            <a:rPr lang="en-GB" sz="1800" b="1" dirty="0">
              <a:latin typeface="Times New Roman" panose="02020603050405020304" pitchFamily="18" charset="0"/>
              <a:cs typeface="Times New Roman" panose="02020603050405020304" pitchFamily="18" charset="0"/>
            </a:rPr>
            <a:t>Role Overlap or Conflict</a:t>
          </a:r>
          <a:r>
            <a:rPr lang="en-GB" sz="1800" dirty="0">
              <a:latin typeface="Times New Roman" panose="02020603050405020304" pitchFamily="18" charset="0"/>
              <a:cs typeface="Times New Roman" panose="02020603050405020304" pitchFamily="18" charset="0"/>
            </a:rPr>
            <a:t> </a:t>
          </a:r>
          <a:endParaRPr lang="en-US" sz="1800" dirty="0">
            <a:latin typeface="Times New Roman" panose="02020603050405020304" pitchFamily="18" charset="0"/>
            <a:cs typeface="Times New Roman" panose="02020603050405020304" pitchFamily="18" charset="0"/>
          </a:endParaRPr>
        </a:p>
      </dgm:t>
    </dgm:pt>
    <dgm:pt modelId="{198A38E2-9A53-4528-A936-99C710150D2E}" type="parTrans" cxnId="{D893E8D1-DC46-4472-B790-44A24B24BA19}">
      <dgm:prSet/>
      <dgm:spPr/>
      <dgm:t>
        <a:bodyPr/>
        <a:lstStyle/>
        <a:p>
          <a:endParaRPr lang="en-US" sz="1800">
            <a:latin typeface="Times New Roman" panose="02020603050405020304" pitchFamily="18" charset="0"/>
            <a:cs typeface="Times New Roman" panose="02020603050405020304" pitchFamily="18" charset="0"/>
          </a:endParaRPr>
        </a:p>
      </dgm:t>
    </dgm:pt>
    <dgm:pt modelId="{4A1163A9-806B-4889-B760-E5ACC3EA479A}" type="sibTrans" cxnId="{D893E8D1-DC46-4472-B790-44A24B24BA19}">
      <dgm:prSet/>
      <dgm:spPr/>
      <dgm:t>
        <a:bodyPr/>
        <a:lstStyle/>
        <a:p>
          <a:endParaRPr lang="en-US" sz="1800">
            <a:latin typeface="Times New Roman" panose="02020603050405020304" pitchFamily="18" charset="0"/>
            <a:cs typeface="Times New Roman" panose="02020603050405020304" pitchFamily="18" charset="0"/>
          </a:endParaRPr>
        </a:p>
      </dgm:t>
    </dgm:pt>
    <dgm:pt modelId="{3C77A7DF-9BD4-4C65-88A0-9272404C07E9}">
      <dgm:prSet phldrT="[Text]" custT="1"/>
      <dgm:spPr/>
      <dgm:t>
        <a:bodyPr/>
        <a:lstStyle/>
        <a:p>
          <a:r>
            <a:rPr lang="en-GB" sz="1800" dirty="0">
              <a:latin typeface="Times New Roman" panose="02020603050405020304" pitchFamily="18" charset="0"/>
              <a:cs typeface="Times New Roman" panose="02020603050405020304" pitchFamily="18" charset="0"/>
            </a:rPr>
            <a:t>When team members have similar roles, it can lead to confusion or power struggles.</a:t>
          </a:r>
          <a:endParaRPr lang="en-US" sz="1800" dirty="0">
            <a:latin typeface="Times New Roman" panose="02020603050405020304" pitchFamily="18" charset="0"/>
            <a:cs typeface="Times New Roman" panose="02020603050405020304" pitchFamily="18" charset="0"/>
          </a:endParaRPr>
        </a:p>
      </dgm:t>
    </dgm:pt>
    <dgm:pt modelId="{A8B14FBD-BC95-4160-B81F-7D5A54B5CB66}" type="parTrans" cxnId="{94F70D6B-2C48-45D2-A09B-2DB0880DDD5A}">
      <dgm:prSet/>
      <dgm:spPr/>
      <dgm:t>
        <a:bodyPr/>
        <a:lstStyle/>
        <a:p>
          <a:endParaRPr lang="en-US" sz="1800">
            <a:latin typeface="Times New Roman" panose="02020603050405020304" pitchFamily="18" charset="0"/>
            <a:cs typeface="Times New Roman" panose="02020603050405020304" pitchFamily="18" charset="0"/>
          </a:endParaRPr>
        </a:p>
      </dgm:t>
    </dgm:pt>
    <dgm:pt modelId="{6BA73003-D34D-4FD7-8460-6E96DF3612B1}" type="sibTrans" cxnId="{94F70D6B-2C48-45D2-A09B-2DB0880DDD5A}">
      <dgm:prSet/>
      <dgm:spPr/>
      <dgm:t>
        <a:bodyPr/>
        <a:lstStyle/>
        <a:p>
          <a:endParaRPr lang="en-US" sz="1800">
            <a:latin typeface="Times New Roman" panose="02020603050405020304" pitchFamily="18" charset="0"/>
            <a:cs typeface="Times New Roman" panose="02020603050405020304" pitchFamily="18" charset="0"/>
          </a:endParaRPr>
        </a:p>
      </dgm:t>
    </dgm:pt>
    <dgm:pt modelId="{F5335D5C-784F-4E45-910C-8EAB8D05BAA7}">
      <dgm:prSet phldrT="[Text]" custT="1"/>
      <dgm:spPr/>
      <dgm:t>
        <a:bodyPr/>
        <a:lstStyle/>
        <a:p>
          <a:r>
            <a:rPr lang="en-GB" sz="1800" b="1" dirty="0">
              <a:latin typeface="Times New Roman" panose="02020603050405020304" pitchFamily="18" charset="0"/>
              <a:cs typeface="Times New Roman" panose="02020603050405020304" pitchFamily="18" charset="0"/>
            </a:rPr>
            <a:t>Underutilization of Skills</a:t>
          </a:r>
          <a:endParaRPr lang="en-US" sz="1800" dirty="0">
            <a:latin typeface="Times New Roman" panose="02020603050405020304" pitchFamily="18" charset="0"/>
            <a:cs typeface="Times New Roman" panose="02020603050405020304" pitchFamily="18" charset="0"/>
          </a:endParaRPr>
        </a:p>
      </dgm:t>
    </dgm:pt>
    <dgm:pt modelId="{038553DB-ACA6-4277-97A7-A2190ED220D6}" type="parTrans" cxnId="{6D6CED81-CA01-4786-982E-254562204AE4}">
      <dgm:prSet/>
      <dgm:spPr/>
      <dgm:t>
        <a:bodyPr/>
        <a:lstStyle/>
        <a:p>
          <a:endParaRPr lang="en-US" sz="1800">
            <a:latin typeface="Times New Roman" panose="02020603050405020304" pitchFamily="18" charset="0"/>
            <a:cs typeface="Times New Roman" panose="02020603050405020304" pitchFamily="18" charset="0"/>
          </a:endParaRPr>
        </a:p>
      </dgm:t>
    </dgm:pt>
    <dgm:pt modelId="{173B4AD9-193A-41D2-86C4-C3BB5159ED3D}" type="sibTrans" cxnId="{6D6CED81-CA01-4786-982E-254562204AE4}">
      <dgm:prSet/>
      <dgm:spPr/>
      <dgm:t>
        <a:bodyPr/>
        <a:lstStyle/>
        <a:p>
          <a:endParaRPr lang="en-US" sz="1800">
            <a:latin typeface="Times New Roman" panose="02020603050405020304" pitchFamily="18" charset="0"/>
            <a:cs typeface="Times New Roman" panose="02020603050405020304" pitchFamily="18" charset="0"/>
          </a:endParaRPr>
        </a:p>
      </dgm:t>
    </dgm:pt>
    <dgm:pt modelId="{BFC1AB6C-497E-4E12-9035-F66E2DB822F4}">
      <dgm:prSet phldrT="[Text]" custT="1"/>
      <dgm:spPr/>
      <dgm:t>
        <a:bodyPr/>
        <a:lstStyle/>
        <a:p>
          <a:r>
            <a:rPr lang="en-GB" sz="1800" dirty="0">
              <a:latin typeface="Times New Roman" panose="02020603050405020304" pitchFamily="18" charset="0"/>
              <a:cs typeface="Times New Roman" panose="02020603050405020304" pitchFamily="18" charset="0"/>
            </a:rPr>
            <a:t>Some members may not be given opportunities to use their strengths effectively.</a:t>
          </a:r>
          <a:endParaRPr lang="en-US" sz="1800" dirty="0">
            <a:latin typeface="Times New Roman" panose="02020603050405020304" pitchFamily="18" charset="0"/>
            <a:cs typeface="Times New Roman" panose="02020603050405020304" pitchFamily="18" charset="0"/>
          </a:endParaRPr>
        </a:p>
      </dgm:t>
    </dgm:pt>
    <dgm:pt modelId="{122E4626-D82D-4B38-9961-9BF17948022F}" type="parTrans" cxnId="{D8EA32CB-4B08-4860-8087-A7EEECD9F2D9}">
      <dgm:prSet/>
      <dgm:spPr/>
      <dgm:t>
        <a:bodyPr/>
        <a:lstStyle/>
        <a:p>
          <a:endParaRPr lang="en-US" sz="1800">
            <a:latin typeface="Times New Roman" panose="02020603050405020304" pitchFamily="18" charset="0"/>
            <a:cs typeface="Times New Roman" panose="02020603050405020304" pitchFamily="18" charset="0"/>
          </a:endParaRPr>
        </a:p>
      </dgm:t>
    </dgm:pt>
    <dgm:pt modelId="{97FE8DD3-008A-46F7-B42D-78A671097A7E}" type="sibTrans" cxnId="{D8EA32CB-4B08-4860-8087-A7EEECD9F2D9}">
      <dgm:prSet/>
      <dgm:spPr/>
      <dgm:t>
        <a:bodyPr/>
        <a:lstStyle/>
        <a:p>
          <a:endParaRPr lang="en-US" sz="1800">
            <a:latin typeface="Times New Roman" panose="02020603050405020304" pitchFamily="18" charset="0"/>
            <a:cs typeface="Times New Roman" panose="02020603050405020304" pitchFamily="18" charset="0"/>
          </a:endParaRPr>
        </a:p>
      </dgm:t>
    </dgm:pt>
    <dgm:pt modelId="{91E1C037-5800-4C25-B704-93C7C7CF4250}">
      <dgm:prSet phldrT="[Text]" custT="1"/>
      <dgm:spPr/>
      <dgm:t>
        <a:bodyPr/>
        <a:lstStyle/>
        <a:p>
          <a:r>
            <a:rPr lang="en-GB" sz="1800" b="1" dirty="0">
              <a:latin typeface="Times New Roman" panose="02020603050405020304" pitchFamily="18" charset="0"/>
              <a:cs typeface="Times New Roman" panose="02020603050405020304" pitchFamily="18" charset="0"/>
            </a:rPr>
            <a:t>Absence of Key Roles</a:t>
          </a:r>
          <a:r>
            <a:rPr lang="en-GB" sz="1800" dirty="0">
              <a:latin typeface="Times New Roman" panose="02020603050405020304" pitchFamily="18" charset="0"/>
              <a:cs typeface="Times New Roman" panose="02020603050405020304" pitchFamily="18" charset="0"/>
            </a:rPr>
            <a:t> </a:t>
          </a:r>
          <a:endParaRPr lang="en-US" sz="1800" dirty="0">
            <a:latin typeface="Times New Roman" panose="02020603050405020304" pitchFamily="18" charset="0"/>
            <a:cs typeface="Times New Roman" panose="02020603050405020304" pitchFamily="18" charset="0"/>
          </a:endParaRPr>
        </a:p>
      </dgm:t>
    </dgm:pt>
    <dgm:pt modelId="{DE3D4016-6C8B-4B9C-B0B8-1E23B0DA461D}" type="parTrans" cxnId="{BDF76B06-9D68-439A-990F-645C0C622A53}">
      <dgm:prSet/>
      <dgm:spPr/>
      <dgm:t>
        <a:bodyPr/>
        <a:lstStyle/>
        <a:p>
          <a:endParaRPr lang="en-US" sz="1800">
            <a:latin typeface="Times New Roman" panose="02020603050405020304" pitchFamily="18" charset="0"/>
            <a:cs typeface="Times New Roman" panose="02020603050405020304" pitchFamily="18" charset="0"/>
          </a:endParaRPr>
        </a:p>
      </dgm:t>
    </dgm:pt>
    <dgm:pt modelId="{64EE904F-6E70-40D0-B0F1-A244430DDC89}" type="sibTrans" cxnId="{BDF76B06-9D68-439A-990F-645C0C622A53}">
      <dgm:prSet/>
      <dgm:spPr/>
      <dgm:t>
        <a:bodyPr/>
        <a:lstStyle/>
        <a:p>
          <a:endParaRPr lang="en-US" sz="1800">
            <a:latin typeface="Times New Roman" panose="02020603050405020304" pitchFamily="18" charset="0"/>
            <a:cs typeface="Times New Roman" panose="02020603050405020304" pitchFamily="18" charset="0"/>
          </a:endParaRPr>
        </a:p>
      </dgm:t>
    </dgm:pt>
    <dgm:pt modelId="{42355DBB-3104-4949-9596-C83EC0227C7B}">
      <dgm:prSet phldrT="[Text]" custT="1"/>
      <dgm:spPr/>
      <dgm:t>
        <a:bodyPr/>
        <a:lstStyle/>
        <a:p>
          <a:r>
            <a:rPr lang="en-GB" sz="1800" dirty="0">
              <a:latin typeface="Times New Roman" panose="02020603050405020304" pitchFamily="18" charset="0"/>
              <a:cs typeface="Times New Roman" panose="02020603050405020304" pitchFamily="18" charset="0"/>
            </a:rPr>
            <a:t>Missing essential roles, such as a Coordinator, can result in poor direction and coordination.</a:t>
          </a:r>
          <a:endParaRPr lang="en-US" sz="1800" dirty="0">
            <a:latin typeface="Times New Roman" panose="02020603050405020304" pitchFamily="18" charset="0"/>
            <a:cs typeface="Times New Roman" panose="02020603050405020304" pitchFamily="18" charset="0"/>
          </a:endParaRPr>
        </a:p>
      </dgm:t>
    </dgm:pt>
    <dgm:pt modelId="{7362629E-6833-4A86-BE86-7BE5D824039C}" type="parTrans" cxnId="{CDAD363F-0D32-47C3-B408-9BCB321EA7E5}">
      <dgm:prSet/>
      <dgm:spPr/>
      <dgm:t>
        <a:bodyPr/>
        <a:lstStyle/>
        <a:p>
          <a:endParaRPr lang="en-US" sz="1800">
            <a:latin typeface="Times New Roman" panose="02020603050405020304" pitchFamily="18" charset="0"/>
            <a:cs typeface="Times New Roman" panose="02020603050405020304" pitchFamily="18" charset="0"/>
          </a:endParaRPr>
        </a:p>
      </dgm:t>
    </dgm:pt>
    <dgm:pt modelId="{FEA3A957-43C7-4E06-B5FC-ED0DBFEBB983}" type="sibTrans" cxnId="{CDAD363F-0D32-47C3-B408-9BCB321EA7E5}">
      <dgm:prSet/>
      <dgm:spPr/>
      <dgm:t>
        <a:bodyPr/>
        <a:lstStyle/>
        <a:p>
          <a:endParaRPr lang="en-US" sz="1800">
            <a:latin typeface="Times New Roman" panose="02020603050405020304" pitchFamily="18" charset="0"/>
            <a:cs typeface="Times New Roman" panose="02020603050405020304" pitchFamily="18" charset="0"/>
          </a:endParaRPr>
        </a:p>
      </dgm:t>
    </dgm:pt>
    <dgm:pt modelId="{7F57BE76-A352-476D-BD64-72B99F88D5F0}" type="pres">
      <dgm:prSet presAssocID="{8C47B81E-ED9C-4B21-9198-7D1914C436BB}" presName="linearFlow" presStyleCnt="0">
        <dgm:presLayoutVars>
          <dgm:dir/>
          <dgm:animLvl val="lvl"/>
          <dgm:resizeHandles val="exact"/>
        </dgm:presLayoutVars>
      </dgm:prSet>
      <dgm:spPr/>
    </dgm:pt>
    <dgm:pt modelId="{D291980A-6676-4D8A-8F3B-20B886439CF3}" type="pres">
      <dgm:prSet presAssocID="{C45B34E4-7A23-4E81-9369-6CACB4B7FE45}" presName="composite" presStyleCnt="0"/>
      <dgm:spPr/>
    </dgm:pt>
    <dgm:pt modelId="{4E010852-CCCE-48E3-A322-684F24243631}" type="pres">
      <dgm:prSet presAssocID="{C45B34E4-7A23-4E81-9369-6CACB4B7FE45}" presName="parentText" presStyleLbl="alignNode1" presStyleIdx="0" presStyleCnt="3">
        <dgm:presLayoutVars>
          <dgm:chMax val="1"/>
          <dgm:bulletEnabled val="1"/>
        </dgm:presLayoutVars>
      </dgm:prSet>
      <dgm:spPr/>
    </dgm:pt>
    <dgm:pt modelId="{4DA2ADB4-DA8B-46CF-890D-B60C9B75C636}" type="pres">
      <dgm:prSet presAssocID="{C45B34E4-7A23-4E81-9369-6CACB4B7FE45}" presName="descendantText" presStyleLbl="alignAcc1" presStyleIdx="0" presStyleCnt="3">
        <dgm:presLayoutVars>
          <dgm:bulletEnabled val="1"/>
        </dgm:presLayoutVars>
      </dgm:prSet>
      <dgm:spPr/>
    </dgm:pt>
    <dgm:pt modelId="{DE1A371D-7482-456A-A578-67CF00D062B6}" type="pres">
      <dgm:prSet presAssocID="{4A1163A9-806B-4889-B760-E5ACC3EA479A}" presName="sp" presStyleCnt="0"/>
      <dgm:spPr/>
    </dgm:pt>
    <dgm:pt modelId="{D7423279-01AE-48EE-9D39-C4D18BC19079}" type="pres">
      <dgm:prSet presAssocID="{F5335D5C-784F-4E45-910C-8EAB8D05BAA7}" presName="composite" presStyleCnt="0"/>
      <dgm:spPr/>
    </dgm:pt>
    <dgm:pt modelId="{6EF17CB0-6E0A-46FA-9639-366B0919ACE6}" type="pres">
      <dgm:prSet presAssocID="{F5335D5C-784F-4E45-910C-8EAB8D05BAA7}" presName="parentText" presStyleLbl="alignNode1" presStyleIdx="1" presStyleCnt="3">
        <dgm:presLayoutVars>
          <dgm:chMax val="1"/>
          <dgm:bulletEnabled val="1"/>
        </dgm:presLayoutVars>
      </dgm:prSet>
      <dgm:spPr/>
    </dgm:pt>
    <dgm:pt modelId="{37467F12-121E-4E58-B1C7-7F229A7BC251}" type="pres">
      <dgm:prSet presAssocID="{F5335D5C-784F-4E45-910C-8EAB8D05BAA7}" presName="descendantText" presStyleLbl="alignAcc1" presStyleIdx="1" presStyleCnt="3">
        <dgm:presLayoutVars>
          <dgm:bulletEnabled val="1"/>
        </dgm:presLayoutVars>
      </dgm:prSet>
      <dgm:spPr/>
    </dgm:pt>
    <dgm:pt modelId="{8804045A-2500-4894-884C-69E2D80564C8}" type="pres">
      <dgm:prSet presAssocID="{173B4AD9-193A-41D2-86C4-C3BB5159ED3D}" presName="sp" presStyleCnt="0"/>
      <dgm:spPr/>
    </dgm:pt>
    <dgm:pt modelId="{8EFF6FF8-FC6C-4DCF-B774-37CD112A487E}" type="pres">
      <dgm:prSet presAssocID="{91E1C037-5800-4C25-B704-93C7C7CF4250}" presName="composite" presStyleCnt="0"/>
      <dgm:spPr/>
    </dgm:pt>
    <dgm:pt modelId="{075FC5DA-0C95-43B4-9667-BCA7FBF1B396}" type="pres">
      <dgm:prSet presAssocID="{91E1C037-5800-4C25-B704-93C7C7CF4250}" presName="parentText" presStyleLbl="alignNode1" presStyleIdx="2" presStyleCnt="3">
        <dgm:presLayoutVars>
          <dgm:chMax val="1"/>
          <dgm:bulletEnabled val="1"/>
        </dgm:presLayoutVars>
      </dgm:prSet>
      <dgm:spPr/>
    </dgm:pt>
    <dgm:pt modelId="{60EEA9A6-4429-44D7-AD5D-A658EFED4356}" type="pres">
      <dgm:prSet presAssocID="{91E1C037-5800-4C25-B704-93C7C7CF4250}" presName="descendantText" presStyleLbl="alignAcc1" presStyleIdx="2" presStyleCnt="3">
        <dgm:presLayoutVars>
          <dgm:bulletEnabled val="1"/>
        </dgm:presLayoutVars>
      </dgm:prSet>
      <dgm:spPr/>
    </dgm:pt>
  </dgm:ptLst>
  <dgm:cxnLst>
    <dgm:cxn modelId="{BDF76B06-9D68-439A-990F-645C0C622A53}" srcId="{8C47B81E-ED9C-4B21-9198-7D1914C436BB}" destId="{91E1C037-5800-4C25-B704-93C7C7CF4250}" srcOrd="2" destOrd="0" parTransId="{DE3D4016-6C8B-4B9C-B0B8-1E23B0DA461D}" sibTransId="{64EE904F-6E70-40D0-B0F1-A244430DDC89}"/>
    <dgm:cxn modelId="{17D0F519-66A1-4148-9797-9460075C8BF5}" type="presOf" srcId="{91E1C037-5800-4C25-B704-93C7C7CF4250}" destId="{075FC5DA-0C95-43B4-9667-BCA7FBF1B396}" srcOrd="0" destOrd="0" presId="urn:microsoft.com/office/officeart/2005/8/layout/chevron2"/>
    <dgm:cxn modelId="{9F06A931-B91E-4C19-8541-4BC6BC97274B}" type="presOf" srcId="{BFC1AB6C-497E-4E12-9035-F66E2DB822F4}" destId="{37467F12-121E-4E58-B1C7-7F229A7BC251}" srcOrd="0" destOrd="0" presId="urn:microsoft.com/office/officeart/2005/8/layout/chevron2"/>
    <dgm:cxn modelId="{CDAD363F-0D32-47C3-B408-9BCB321EA7E5}" srcId="{91E1C037-5800-4C25-B704-93C7C7CF4250}" destId="{42355DBB-3104-4949-9596-C83EC0227C7B}" srcOrd="0" destOrd="0" parTransId="{7362629E-6833-4A86-BE86-7BE5D824039C}" sibTransId="{FEA3A957-43C7-4E06-B5FC-ED0DBFEBB983}"/>
    <dgm:cxn modelId="{94F70D6B-2C48-45D2-A09B-2DB0880DDD5A}" srcId="{C45B34E4-7A23-4E81-9369-6CACB4B7FE45}" destId="{3C77A7DF-9BD4-4C65-88A0-9272404C07E9}" srcOrd="0" destOrd="0" parTransId="{A8B14FBD-BC95-4160-B81F-7D5A54B5CB66}" sibTransId="{6BA73003-D34D-4FD7-8460-6E96DF3612B1}"/>
    <dgm:cxn modelId="{4A05B581-436B-461C-9906-A21B8F851F8C}" type="presOf" srcId="{8C47B81E-ED9C-4B21-9198-7D1914C436BB}" destId="{7F57BE76-A352-476D-BD64-72B99F88D5F0}" srcOrd="0" destOrd="0" presId="urn:microsoft.com/office/officeart/2005/8/layout/chevron2"/>
    <dgm:cxn modelId="{6D6CED81-CA01-4786-982E-254562204AE4}" srcId="{8C47B81E-ED9C-4B21-9198-7D1914C436BB}" destId="{F5335D5C-784F-4E45-910C-8EAB8D05BAA7}" srcOrd="1" destOrd="0" parTransId="{038553DB-ACA6-4277-97A7-A2190ED220D6}" sibTransId="{173B4AD9-193A-41D2-86C4-C3BB5159ED3D}"/>
    <dgm:cxn modelId="{9B1CB891-07E1-4939-93F0-BD3FC4A868DB}" type="presOf" srcId="{F5335D5C-784F-4E45-910C-8EAB8D05BAA7}" destId="{6EF17CB0-6E0A-46FA-9639-366B0919ACE6}" srcOrd="0" destOrd="0" presId="urn:microsoft.com/office/officeart/2005/8/layout/chevron2"/>
    <dgm:cxn modelId="{D8EA32CB-4B08-4860-8087-A7EEECD9F2D9}" srcId="{F5335D5C-784F-4E45-910C-8EAB8D05BAA7}" destId="{BFC1AB6C-497E-4E12-9035-F66E2DB822F4}" srcOrd="0" destOrd="0" parTransId="{122E4626-D82D-4B38-9961-9BF17948022F}" sibTransId="{97FE8DD3-008A-46F7-B42D-78A671097A7E}"/>
    <dgm:cxn modelId="{7C02B0D1-D9F5-412A-AE4F-08BB089646FB}" type="presOf" srcId="{42355DBB-3104-4949-9596-C83EC0227C7B}" destId="{60EEA9A6-4429-44D7-AD5D-A658EFED4356}" srcOrd="0" destOrd="0" presId="urn:microsoft.com/office/officeart/2005/8/layout/chevron2"/>
    <dgm:cxn modelId="{D893E8D1-DC46-4472-B790-44A24B24BA19}" srcId="{8C47B81E-ED9C-4B21-9198-7D1914C436BB}" destId="{C45B34E4-7A23-4E81-9369-6CACB4B7FE45}" srcOrd="0" destOrd="0" parTransId="{198A38E2-9A53-4528-A936-99C710150D2E}" sibTransId="{4A1163A9-806B-4889-B760-E5ACC3EA479A}"/>
    <dgm:cxn modelId="{32B470ED-5441-4E17-89A2-F54C6D0B6484}" type="presOf" srcId="{C45B34E4-7A23-4E81-9369-6CACB4B7FE45}" destId="{4E010852-CCCE-48E3-A322-684F24243631}" srcOrd="0" destOrd="0" presId="urn:microsoft.com/office/officeart/2005/8/layout/chevron2"/>
    <dgm:cxn modelId="{F587B2EF-428E-4C76-B7E9-69FF7F09C32A}" type="presOf" srcId="{3C77A7DF-9BD4-4C65-88A0-9272404C07E9}" destId="{4DA2ADB4-DA8B-46CF-890D-B60C9B75C636}" srcOrd="0" destOrd="0" presId="urn:microsoft.com/office/officeart/2005/8/layout/chevron2"/>
    <dgm:cxn modelId="{DB0080A2-5CFD-49AD-8E4E-F142213550C1}" type="presParOf" srcId="{7F57BE76-A352-476D-BD64-72B99F88D5F0}" destId="{D291980A-6676-4D8A-8F3B-20B886439CF3}" srcOrd="0" destOrd="0" presId="urn:microsoft.com/office/officeart/2005/8/layout/chevron2"/>
    <dgm:cxn modelId="{92111666-5F80-493B-8BF8-93633C027792}" type="presParOf" srcId="{D291980A-6676-4D8A-8F3B-20B886439CF3}" destId="{4E010852-CCCE-48E3-A322-684F24243631}" srcOrd="0" destOrd="0" presId="urn:microsoft.com/office/officeart/2005/8/layout/chevron2"/>
    <dgm:cxn modelId="{38114566-86CD-461F-8CF5-6F636BADBB46}" type="presParOf" srcId="{D291980A-6676-4D8A-8F3B-20B886439CF3}" destId="{4DA2ADB4-DA8B-46CF-890D-B60C9B75C636}" srcOrd="1" destOrd="0" presId="urn:microsoft.com/office/officeart/2005/8/layout/chevron2"/>
    <dgm:cxn modelId="{4839067B-1D0C-46D9-A0A1-EF008C3628D6}" type="presParOf" srcId="{7F57BE76-A352-476D-BD64-72B99F88D5F0}" destId="{DE1A371D-7482-456A-A578-67CF00D062B6}" srcOrd="1" destOrd="0" presId="urn:microsoft.com/office/officeart/2005/8/layout/chevron2"/>
    <dgm:cxn modelId="{DF0F46E9-8736-4323-892B-ACD4E53D2337}" type="presParOf" srcId="{7F57BE76-A352-476D-BD64-72B99F88D5F0}" destId="{D7423279-01AE-48EE-9D39-C4D18BC19079}" srcOrd="2" destOrd="0" presId="urn:microsoft.com/office/officeart/2005/8/layout/chevron2"/>
    <dgm:cxn modelId="{41DFF2DC-4101-46DD-9EAB-8B2BB6EA8ED5}" type="presParOf" srcId="{D7423279-01AE-48EE-9D39-C4D18BC19079}" destId="{6EF17CB0-6E0A-46FA-9639-366B0919ACE6}" srcOrd="0" destOrd="0" presId="urn:microsoft.com/office/officeart/2005/8/layout/chevron2"/>
    <dgm:cxn modelId="{A2505E0A-31FF-4598-A960-8719BC10B458}" type="presParOf" srcId="{D7423279-01AE-48EE-9D39-C4D18BC19079}" destId="{37467F12-121E-4E58-B1C7-7F229A7BC251}" srcOrd="1" destOrd="0" presId="urn:microsoft.com/office/officeart/2005/8/layout/chevron2"/>
    <dgm:cxn modelId="{544B186E-6144-48F7-B698-D7ECA5C14A5A}" type="presParOf" srcId="{7F57BE76-A352-476D-BD64-72B99F88D5F0}" destId="{8804045A-2500-4894-884C-69E2D80564C8}" srcOrd="3" destOrd="0" presId="urn:microsoft.com/office/officeart/2005/8/layout/chevron2"/>
    <dgm:cxn modelId="{D7693BF7-EE53-4C0C-B64C-B0B8C6A3CDCE}" type="presParOf" srcId="{7F57BE76-A352-476D-BD64-72B99F88D5F0}" destId="{8EFF6FF8-FC6C-4DCF-B774-37CD112A487E}" srcOrd="4" destOrd="0" presId="urn:microsoft.com/office/officeart/2005/8/layout/chevron2"/>
    <dgm:cxn modelId="{CB4ED7E5-3B4C-46FF-83FD-159C5712776E}" type="presParOf" srcId="{8EFF6FF8-FC6C-4DCF-B774-37CD112A487E}" destId="{075FC5DA-0C95-43B4-9667-BCA7FBF1B396}" srcOrd="0" destOrd="0" presId="urn:microsoft.com/office/officeart/2005/8/layout/chevron2"/>
    <dgm:cxn modelId="{E222020D-B6C4-4652-A0D3-CE6E1692B67A}" type="presParOf" srcId="{8EFF6FF8-FC6C-4DCF-B774-37CD112A487E}" destId="{60EEA9A6-4429-44D7-AD5D-A658EFED4356}"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8257A9-6A06-45CE-B3C1-D47537A09485}" type="doc">
      <dgm:prSet loTypeId="urn:microsoft.com/office/officeart/2005/8/layout/vList6" loCatId="list" qsTypeId="urn:microsoft.com/office/officeart/2005/8/quickstyle/simple1" qsCatId="simple" csTypeId="urn:microsoft.com/office/officeart/2005/8/colors/colorful1" csCatId="colorful" phldr="1"/>
      <dgm:spPr/>
      <dgm:t>
        <a:bodyPr/>
        <a:lstStyle/>
        <a:p>
          <a:endParaRPr lang="en-US"/>
        </a:p>
      </dgm:t>
    </dgm:pt>
    <dgm:pt modelId="{9E5EFEAB-D705-4452-BF71-C971D0DF99CE}">
      <dgm:prSet phldrT="[Text]" custT="1"/>
      <dgm:spPr/>
      <dgm:t>
        <a:bodyPr/>
        <a:lstStyle/>
        <a:p>
          <a:r>
            <a:rPr lang="en-GB" sz="1600" b="1" dirty="0">
              <a:latin typeface="Times New Roman" panose="02020603050405020304" pitchFamily="18" charset="0"/>
              <a:cs typeface="Times New Roman" panose="02020603050405020304" pitchFamily="18" charset="0"/>
            </a:rPr>
            <a:t>Over-Dominance of Certain Roles</a:t>
          </a:r>
          <a:r>
            <a:rPr lang="en-GB" sz="1600"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dgm:t>
    </dgm:pt>
    <dgm:pt modelId="{ACA776C6-4C2B-4EC2-8113-B6EFF4BD13FB}" type="parTrans" cxnId="{89BFFC0F-E5DB-4712-819B-B43AD8FC8204}">
      <dgm:prSet/>
      <dgm:spPr/>
      <dgm:t>
        <a:bodyPr/>
        <a:lstStyle/>
        <a:p>
          <a:endParaRPr lang="en-US" sz="1600">
            <a:latin typeface="Times New Roman" panose="02020603050405020304" pitchFamily="18" charset="0"/>
            <a:cs typeface="Times New Roman" panose="02020603050405020304" pitchFamily="18" charset="0"/>
          </a:endParaRPr>
        </a:p>
      </dgm:t>
    </dgm:pt>
    <dgm:pt modelId="{08D97017-A706-454D-8A1C-61F55F938535}" type="sibTrans" cxnId="{89BFFC0F-E5DB-4712-819B-B43AD8FC8204}">
      <dgm:prSet/>
      <dgm:spPr/>
      <dgm:t>
        <a:bodyPr/>
        <a:lstStyle/>
        <a:p>
          <a:endParaRPr lang="en-US" sz="1600">
            <a:latin typeface="Times New Roman" panose="02020603050405020304" pitchFamily="18" charset="0"/>
            <a:cs typeface="Times New Roman" panose="02020603050405020304" pitchFamily="18" charset="0"/>
          </a:endParaRPr>
        </a:p>
      </dgm:t>
    </dgm:pt>
    <dgm:pt modelId="{FBF8F879-E594-4049-9523-A3FE70A763CD}">
      <dgm:prSet phldrT="[Text]" custT="1"/>
      <dgm:spPr/>
      <dgm:t>
        <a:bodyPr/>
        <a:lstStyle/>
        <a:p>
          <a:r>
            <a:rPr lang="en-GB" sz="1600" dirty="0">
              <a:latin typeface="Times New Roman" panose="02020603050405020304" pitchFamily="18" charset="0"/>
              <a:cs typeface="Times New Roman" panose="02020603050405020304" pitchFamily="18" charset="0"/>
            </a:rPr>
            <a:t>Too many dominant roles, like Shapers, can cause conflict and imbalance.</a:t>
          </a:r>
          <a:endParaRPr lang="en-US" sz="1600" dirty="0">
            <a:latin typeface="Times New Roman" panose="02020603050405020304" pitchFamily="18" charset="0"/>
            <a:cs typeface="Times New Roman" panose="02020603050405020304" pitchFamily="18" charset="0"/>
          </a:endParaRPr>
        </a:p>
      </dgm:t>
    </dgm:pt>
    <dgm:pt modelId="{BC2AA817-AEBC-4587-967C-DF40B2E9D652}" type="parTrans" cxnId="{6DA0796B-51D3-4612-8B2B-92038B29EAD8}">
      <dgm:prSet/>
      <dgm:spPr/>
      <dgm:t>
        <a:bodyPr/>
        <a:lstStyle/>
        <a:p>
          <a:endParaRPr lang="en-US" sz="1600">
            <a:latin typeface="Times New Roman" panose="02020603050405020304" pitchFamily="18" charset="0"/>
            <a:cs typeface="Times New Roman" panose="02020603050405020304" pitchFamily="18" charset="0"/>
          </a:endParaRPr>
        </a:p>
      </dgm:t>
    </dgm:pt>
    <dgm:pt modelId="{BDEBED9D-7A2C-45AA-AF80-93881E9B81AF}" type="sibTrans" cxnId="{6DA0796B-51D3-4612-8B2B-92038B29EAD8}">
      <dgm:prSet/>
      <dgm:spPr/>
      <dgm:t>
        <a:bodyPr/>
        <a:lstStyle/>
        <a:p>
          <a:endParaRPr lang="en-US" sz="1600">
            <a:latin typeface="Times New Roman" panose="02020603050405020304" pitchFamily="18" charset="0"/>
            <a:cs typeface="Times New Roman" panose="02020603050405020304" pitchFamily="18" charset="0"/>
          </a:endParaRPr>
        </a:p>
      </dgm:t>
    </dgm:pt>
    <dgm:pt modelId="{9C1AB942-F9E6-4562-ADDC-583E149D70F6}">
      <dgm:prSet phldrT="[Text]" custT="1"/>
      <dgm:spPr/>
      <dgm:t>
        <a:bodyPr/>
        <a:lstStyle/>
        <a:p>
          <a:r>
            <a:rPr lang="en-GB" sz="1600" b="1" dirty="0">
              <a:latin typeface="Times New Roman" panose="02020603050405020304" pitchFamily="18" charset="0"/>
              <a:cs typeface="Times New Roman" panose="02020603050405020304" pitchFamily="18" charset="0"/>
            </a:rPr>
            <a:t>Lack of Adaptability</a:t>
          </a:r>
          <a:r>
            <a:rPr lang="en-GB" sz="1600"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dgm:t>
    </dgm:pt>
    <dgm:pt modelId="{92F6AE4C-CB15-4BC7-A51F-2D2F63269633}" type="parTrans" cxnId="{3FB92056-F908-446E-9D73-3EBAFFA49A8C}">
      <dgm:prSet/>
      <dgm:spPr/>
      <dgm:t>
        <a:bodyPr/>
        <a:lstStyle/>
        <a:p>
          <a:endParaRPr lang="en-US" sz="1600">
            <a:latin typeface="Times New Roman" panose="02020603050405020304" pitchFamily="18" charset="0"/>
            <a:cs typeface="Times New Roman" panose="02020603050405020304" pitchFamily="18" charset="0"/>
          </a:endParaRPr>
        </a:p>
      </dgm:t>
    </dgm:pt>
    <dgm:pt modelId="{76A8E56F-416D-4077-A450-BEE456647093}" type="sibTrans" cxnId="{3FB92056-F908-446E-9D73-3EBAFFA49A8C}">
      <dgm:prSet/>
      <dgm:spPr/>
      <dgm:t>
        <a:bodyPr/>
        <a:lstStyle/>
        <a:p>
          <a:endParaRPr lang="en-US" sz="1600">
            <a:latin typeface="Times New Roman" panose="02020603050405020304" pitchFamily="18" charset="0"/>
            <a:cs typeface="Times New Roman" panose="02020603050405020304" pitchFamily="18" charset="0"/>
          </a:endParaRPr>
        </a:p>
      </dgm:t>
    </dgm:pt>
    <dgm:pt modelId="{DBA2CEB6-16AE-4000-B040-4E670BFC24ED}">
      <dgm:prSet phldrT="[Text]" custT="1"/>
      <dgm:spPr/>
      <dgm:t>
        <a:bodyPr/>
        <a:lstStyle/>
        <a:p>
          <a:r>
            <a:rPr lang="en-GB" sz="1600" dirty="0">
              <a:latin typeface="Times New Roman" panose="02020603050405020304" pitchFamily="18" charset="0"/>
              <a:cs typeface="Times New Roman" panose="02020603050405020304" pitchFamily="18" charset="0"/>
            </a:rPr>
            <a:t>Teams may struggle if members cannot shift roles when </a:t>
          </a:r>
          <a:r>
            <a:rPr lang="en-US" sz="1600" dirty="0">
              <a:latin typeface="Times New Roman" panose="02020603050405020304" pitchFamily="18" charset="0"/>
              <a:cs typeface="Times New Roman" panose="02020603050405020304" pitchFamily="18" charset="0"/>
            </a:rPr>
            <a:t>needed (Agarwal et al., 2023).</a:t>
          </a:r>
        </a:p>
      </dgm:t>
    </dgm:pt>
    <dgm:pt modelId="{AE263E4D-F143-47B9-B0EE-328B37ECFA47}" type="parTrans" cxnId="{80EDEA86-2292-468E-89C7-3EB398D18DBE}">
      <dgm:prSet/>
      <dgm:spPr/>
      <dgm:t>
        <a:bodyPr/>
        <a:lstStyle/>
        <a:p>
          <a:endParaRPr lang="en-US" sz="1600">
            <a:latin typeface="Times New Roman" panose="02020603050405020304" pitchFamily="18" charset="0"/>
            <a:cs typeface="Times New Roman" panose="02020603050405020304" pitchFamily="18" charset="0"/>
          </a:endParaRPr>
        </a:p>
      </dgm:t>
    </dgm:pt>
    <dgm:pt modelId="{A6C9BF7E-9BC9-4B83-BD6C-895D69A26A84}" type="sibTrans" cxnId="{80EDEA86-2292-468E-89C7-3EB398D18DBE}">
      <dgm:prSet/>
      <dgm:spPr/>
      <dgm:t>
        <a:bodyPr/>
        <a:lstStyle/>
        <a:p>
          <a:endParaRPr lang="en-US" sz="1600">
            <a:latin typeface="Times New Roman" panose="02020603050405020304" pitchFamily="18" charset="0"/>
            <a:cs typeface="Times New Roman" panose="02020603050405020304" pitchFamily="18" charset="0"/>
          </a:endParaRPr>
        </a:p>
      </dgm:t>
    </dgm:pt>
    <dgm:pt modelId="{1DC8CD7D-BD78-4E0A-A3A1-B7E8636313AA}" type="pres">
      <dgm:prSet presAssocID="{0C8257A9-6A06-45CE-B3C1-D47537A09485}" presName="Name0" presStyleCnt="0">
        <dgm:presLayoutVars>
          <dgm:dir/>
          <dgm:animLvl val="lvl"/>
          <dgm:resizeHandles/>
        </dgm:presLayoutVars>
      </dgm:prSet>
      <dgm:spPr/>
    </dgm:pt>
    <dgm:pt modelId="{72ADF242-D842-4253-B7B8-A98308703EBA}" type="pres">
      <dgm:prSet presAssocID="{9E5EFEAB-D705-4452-BF71-C971D0DF99CE}" presName="linNode" presStyleCnt="0"/>
      <dgm:spPr/>
    </dgm:pt>
    <dgm:pt modelId="{5C79B812-F0BA-4AF8-813B-163B7AE19D2A}" type="pres">
      <dgm:prSet presAssocID="{9E5EFEAB-D705-4452-BF71-C971D0DF99CE}" presName="parentShp" presStyleLbl="node1" presStyleIdx="0" presStyleCnt="2">
        <dgm:presLayoutVars>
          <dgm:bulletEnabled val="1"/>
        </dgm:presLayoutVars>
      </dgm:prSet>
      <dgm:spPr/>
    </dgm:pt>
    <dgm:pt modelId="{56C5C0DC-FBCC-4EBE-AC53-D8624DED3FB8}" type="pres">
      <dgm:prSet presAssocID="{9E5EFEAB-D705-4452-BF71-C971D0DF99CE}" presName="childShp" presStyleLbl="bgAccFollowNode1" presStyleIdx="0" presStyleCnt="2">
        <dgm:presLayoutVars>
          <dgm:bulletEnabled val="1"/>
        </dgm:presLayoutVars>
      </dgm:prSet>
      <dgm:spPr/>
    </dgm:pt>
    <dgm:pt modelId="{73AF771C-6FE7-4DAE-BE68-480F83DDAEF6}" type="pres">
      <dgm:prSet presAssocID="{08D97017-A706-454D-8A1C-61F55F938535}" presName="spacing" presStyleCnt="0"/>
      <dgm:spPr/>
    </dgm:pt>
    <dgm:pt modelId="{C9800F12-E641-4AF6-9690-A66AB88ED987}" type="pres">
      <dgm:prSet presAssocID="{9C1AB942-F9E6-4562-ADDC-583E149D70F6}" presName="linNode" presStyleCnt="0"/>
      <dgm:spPr/>
    </dgm:pt>
    <dgm:pt modelId="{45D09DF7-F507-460F-A245-1543CA00CE8D}" type="pres">
      <dgm:prSet presAssocID="{9C1AB942-F9E6-4562-ADDC-583E149D70F6}" presName="parentShp" presStyleLbl="node1" presStyleIdx="1" presStyleCnt="2">
        <dgm:presLayoutVars>
          <dgm:bulletEnabled val="1"/>
        </dgm:presLayoutVars>
      </dgm:prSet>
      <dgm:spPr/>
    </dgm:pt>
    <dgm:pt modelId="{A8CEDD36-C558-48BB-818F-097C33677115}" type="pres">
      <dgm:prSet presAssocID="{9C1AB942-F9E6-4562-ADDC-583E149D70F6}" presName="childShp" presStyleLbl="bgAccFollowNode1" presStyleIdx="1" presStyleCnt="2">
        <dgm:presLayoutVars>
          <dgm:bulletEnabled val="1"/>
        </dgm:presLayoutVars>
      </dgm:prSet>
      <dgm:spPr/>
    </dgm:pt>
  </dgm:ptLst>
  <dgm:cxnLst>
    <dgm:cxn modelId="{89BFFC0F-E5DB-4712-819B-B43AD8FC8204}" srcId="{0C8257A9-6A06-45CE-B3C1-D47537A09485}" destId="{9E5EFEAB-D705-4452-BF71-C971D0DF99CE}" srcOrd="0" destOrd="0" parTransId="{ACA776C6-4C2B-4EC2-8113-B6EFF4BD13FB}" sibTransId="{08D97017-A706-454D-8A1C-61F55F938535}"/>
    <dgm:cxn modelId="{F1AF4B61-1B7F-4D63-950B-ABFF3AF55580}" type="presOf" srcId="{9E5EFEAB-D705-4452-BF71-C971D0DF99CE}" destId="{5C79B812-F0BA-4AF8-813B-163B7AE19D2A}" srcOrd="0" destOrd="0" presId="urn:microsoft.com/office/officeart/2005/8/layout/vList6"/>
    <dgm:cxn modelId="{6DA0796B-51D3-4612-8B2B-92038B29EAD8}" srcId="{9E5EFEAB-D705-4452-BF71-C971D0DF99CE}" destId="{FBF8F879-E594-4049-9523-A3FE70A763CD}" srcOrd="0" destOrd="0" parTransId="{BC2AA817-AEBC-4587-967C-DF40B2E9D652}" sibTransId="{BDEBED9D-7A2C-45AA-AF80-93881E9B81AF}"/>
    <dgm:cxn modelId="{D89F3155-50E9-436E-93F0-D79FCEF220EC}" type="presOf" srcId="{0C8257A9-6A06-45CE-B3C1-D47537A09485}" destId="{1DC8CD7D-BD78-4E0A-A3A1-B7E8636313AA}" srcOrd="0" destOrd="0" presId="urn:microsoft.com/office/officeart/2005/8/layout/vList6"/>
    <dgm:cxn modelId="{3FB92056-F908-446E-9D73-3EBAFFA49A8C}" srcId="{0C8257A9-6A06-45CE-B3C1-D47537A09485}" destId="{9C1AB942-F9E6-4562-ADDC-583E149D70F6}" srcOrd="1" destOrd="0" parTransId="{92F6AE4C-CB15-4BC7-A51F-2D2F63269633}" sibTransId="{76A8E56F-416D-4077-A450-BEE456647093}"/>
    <dgm:cxn modelId="{80EDEA86-2292-468E-89C7-3EB398D18DBE}" srcId="{9C1AB942-F9E6-4562-ADDC-583E149D70F6}" destId="{DBA2CEB6-16AE-4000-B040-4E670BFC24ED}" srcOrd="0" destOrd="0" parTransId="{AE263E4D-F143-47B9-B0EE-328B37ECFA47}" sibTransId="{A6C9BF7E-9BC9-4B83-BD6C-895D69A26A84}"/>
    <dgm:cxn modelId="{A158F490-3A48-428D-8722-9B635D077F37}" type="presOf" srcId="{FBF8F879-E594-4049-9523-A3FE70A763CD}" destId="{56C5C0DC-FBCC-4EBE-AC53-D8624DED3FB8}" srcOrd="0" destOrd="0" presId="urn:microsoft.com/office/officeart/2005/8/layout/vList6"/>
    <dgm:cxn modelId="{053178E0-1DF6-4CF9-A761-A37AB3C67082}" type="presOf" srcId="{DBA2CEB6-16AE-4000-B040-4E670BFC24ED}" destId="{A8CEDD36-C558-48BB-818F-097C33677115}" srcOrd="0" destOrd="0" presId="urn:microsoft.com/office/officeart/2005/8/layout/vList6"/>
    <dgm:cxn modelId="{EEF9AFFA-6607-40AC-8910-ED08F042A85F}" type="presOf" srcId="{9C1AB942-F9E6-4562-ADDC-583E149D70F6}" destId="{45D09DF7-F507-460F-A245-1543CA00CE8D}" srcOrd="0" destOrd="0" presId="urn:microsoft.com/office/officeart/2005/8/layout/vList6"/>
    <dgm:cxn modelId="{BBFDCF2B-BE95-47C9-93A5-CF8784457575}" type="presParOf" srcId="{1DC8CD7D-BD78-4E0A-A3A1-B7E8636313AA}" destId="{72ADF242-D842-4253-B7B8-A98308703EBA}" srcOrd="0" destOrd="0" presId="urn:microsoft.com/office/officeart/2005/8/layout/vList6"/>
    <dgm:cxn modelId="{7648B913-6586-4978-8D41-3A77D983FFC6}" type="presParOf" srcId="{72ADF242-D842-4253-B7B8-A98308703EBA}" destId="{5C79B812-F0BA-4AF8-813B-163B7AE19D2A}" srcOrd="0" destOrd="0" presId="urn:microsoft.com/office/officeart/2005/8/layout/vList6"/>
    <dgm:cxn modelId="{F0476B69-629A-4F9E-8C31-9CA5ED84D8DB}" type="presParOf" srcId="{72ADF242-D842-4253-B7B8-A98308703EBA}" destId="{56C5C0DC-FBCC-4EBE-AC53-D8624DED3FB8}" srcOrd="1" destOrd="0" presId="urn:microsoft.com/office/officeart/2005/8/layout/vList6"/>
    <dgm:cxn modelId="{8A0B70DE-BF68-4FAE-AF93-9CD4038947C7}" type="presParOf" srcId="{1DC8CD7D-BD78-4E0A-A3A1-B7E8636313AA}" destId="{73AF771C-6FE7-4DAE-BE68-480F83DDAEF6}" srcOrd="1" destOrd="0" presId="urn:microsoft.com/office/officeart/2005/8/layout/vList6"/>
    <dgm:cxn modelId="{7C80EB43-4D61-4F1D-BBCB-4374E0FBB62B}" type="presParOf" srcId="{1DC8CD7D-BD78-4E0A-A3A1-B7E8636313AA}" destId="{C9800F12-E641-4AF6-9690-A66AB88ED987}" srcOrd="2" destOrd="0" presId="urn:microsoft.com/office/officeart/2005/8/layout/vList6"/>
    <dgm:cxn modelId="{7747EA84-0A8A-4BA0-B6A6-0A327024BAAF}" type="presParOf" srcId="{C9800F12-E641-4AF6-9690-A66AB88ED987}" destId="{45D09DF7-F507-460F-A245-1543CA00CE8D}" srcOrd="0" destOrd="0" presId="urn:microsoft.com/office/officeart/2005/8/layout/vList6"/>
    <dgm:cxn modelId="{9C75F758-DDE0-4935-945A-C7401F7C444D}" type="presParOf" srcId="{C9800F12-E641-4AF6-9690-A66AB88ED987}" destId="{A8CEDD36-C558-48BB-818F-097C33677115}"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221343-079A-4497-B6E5-0C9F95AC185D}"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88F89587-78AC-48DF-8328-8D81EEA39EA1}">
      <dgm:prSet phldrT="[Text]" custT="1"/>
      <dgm:spPr/>
      <dgm:t>
        <a:bodyPr/>
        <a:lstStyle/>
        <a:p>
          <a:r>
            <a:rPr lang="en-GB" sz="1600" b="1" dirty="0">
              <a:solidFill>
                <a:schemeClr val="tx1"/>
              </a:solidFill>
              <a:latin typeface="Times New Roman" panose="02020603050405020304" pitchFamily="18" charset="0"/>
              <a:cs typeface="Times New Roman" panose="02020603050405020304" pitchFamily="18" charset="0"/>
            </a:rPr>
            <a:t>Forming</a:t>
          </a:r>
        </a:p>
        <a:p>
          <a:r>
            <a:rPr lang="en-GB" sz="1600" dirty="0">
              <a:solidFill>
                <a:schemeClr val="tx1"/>
              </a:solidFill>
              <a:latin typeface="Times New Roman" panose="02020603050405020304" pitchFamily="18" charset="0"/>
              <a:cs typeface="Times New Roman" panose="02020603050405020304" pitchFamily="18" charset="0"/>
            </a:rPr>
            <a:t>They are polite, focused and reserved to understand the aims of the team, their tasks, and understand each other's thoughts.</a:t>
          </a:r>
          <a:endParaRPr lang="en-US" sz="1600" dirty="0">
            <a:solidFill>
              <a:schemeClr val="tx1"/>
            </a:solidFill>
            <a:latin typeface="Times New Roman" panose="02020603050405020304" pitchFamily="18" charset="0"/>
            <a:cs typeface="Times New Roman" panose="02020603050405020304" pitchFamily="18" charset="0"/>
          </a:endParaRPr>
        </a:p>
      </dgm:t>
    </dgm:pt>
    <dgm:pt modelId="{26C1695A-867B-462A-9218-337044A75C4D}" type="parTrans" cxnId="{196045F0-4FD4-463B-A978-86CFEC6E5C2D}">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F29CA54F-627C-473C-B862-E1CF00E03096}" type="sibTrans" cxnId="{196045F0-4FD4-463B-A978-86CFEC6E5C2D}">
      <dgm:prSet custT="1"/>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214E4795-C0F0-44E6-90C5-40EA9D5F6CFB}">
      <dgm:prSet phldrT="[Text]" custT="1"/>
      <dgm:spPr/>
      <dgm:t>
        <a:bodyPr/>
        <a:lstStyle/>
        <a:p>
          <a:r>
            <a:rPr lang="en-GB" sz="1600" b="1" dirty="0">
              <a:solidFill>
                <a:schemeClr val="tx1"/>
              </a:solidFill>
              <a:latin typeface="Times New Roman" panose="02020603050405020304" pitchFamily="18" charset="0"/>
              <a:cs typeface="Times New Roman" panose="02020603050405020304" pitchFamily="18" charset="0"/>
            </a:rPr>
            <a:t>Storming</a:t>
          </a:r>
          <a:endParaRPr lang="en-GB" sz="1600" dirty="0">
            <a:solidFill>
              <a:schemeClr val="tx1"/>
            </a:solidFill>
            <a:latin typeface="Times New Roman" panose="02020603050405020304" pitchFamily="18" charset="0"/>
            <a:cs typeface="Times New Roman" panose="02020603050405020304" pitchFamily="18" charset="0"/>
          </a:endParaRPr>
        </a:p>
        <a:p>
          <a:r>
            <a:rPr lang="en-GB" sz="1600" dirty="0">
              <a:solidFill>
                <a:schemeClr val="tx1"/>
              </a:solidFill>
              <a:latin typeface="Times New Roman" panose="02020603050405020304" pitchFamily="18" charset="0"/>
              <a:cs typeface="Times New Roman" panose="02020603050405020304" pitchFamily="18" charset="0"/>
            </a:rPr>
            <a:t>Conflicts can arise because of clashing personalities, competing ideas or miscommunication. </a:t>
          </a:r>
          <a:endParaRPr lang="en-US" sz="1600" dirty="0">
            <a:solidFill>
              <a:schemeClr val="tx1"/>
            </a:solidFill>
            <a:latin typeface="Times New Roman" panose="02020603050405020304" pitchFamily="18" charset="0"/>
            <a:cs typeface="Times New Roman" panose="02020603050405020304" pitchFamily="18" charset="0"/>
          </a:endParaRPr>
        </a:p>
      </dgm:t>
    </dgm:pt>
    <dgm:pt modelId="{BC7E49AE-AF35-46DB-B6B5-9797A05E8344}" type="parTrans" cxnId="{62613BC0-7759-475E-B96C-3233699151D3}">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3FE12E8D-FD66-46B7-9509-DBF5008C54ED}" type="sibTrans" cxnId="{62613BC0-7759-475E-B96C-3233699151D3}">
      <dgm:prSet custT="1"/>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0DBECE07-0D4B-4CF0-8669-9F7C3AA4FFD7}">
      <dgm:prSet phldrT="[Text]" custT="1"/>
      <dgm:spPr/>
      <dgm:t>
        <a:bodyPr/>
        <a:lstStyle/>
        <a:p>
          <a:r>
            <a:rPr lang="en-GB" sz="1600" b="1" dirty="0">
              <a:solidFill>
                <a:schemeClr val="tx1"/>
              </a:solidFill>
              <a:latin typeface="Times New Roman" panose="02020603050405020304" pitchFamily="18" charset="0"/>
              <a:cs typeface="Times New Roman" panose="02020603050405020304" pitchFamily="18" charset="0"/>
            </a:rPr>
            <a:t>Norming</a:t>
          </a:r>
          <a:endParaRPr lang="en-GB" sz="1600" dirty="0">
            <a:solidFill>
              <a:schemeClr val="tx1"/>
            </a:solidFill>
            <a:latin typeface="Times New Roman" panose="02020603050405020304" pitchFamily="18" charset="0"/>
            <a:cs typeface="Times New Roman" panose="02020603050405020304" pitchFamily="18" charset="0"/>
          </a:endParaRPr>
        </a:p>
        <a:p>
          <a:r>
            <a:rPr lang="en-GB" sz="1600" dirty="0">
              <a:solidFill>
                <a:schemeClr val="tx1"/>
              </a:solidFill>
              <a:latin typeface="Times New Roman" panose="02020603050405020304" pitchFamily="18" charset="0"/>
              <a:cs typeface="Times New Roman" panose="02020603050405020304" pitchFamily="18" charset="0"/>
            </a:rPr>
            <a:t>The team starts resolving differences, which builds strong relationships, and clear roles, norms, and expectations. </a:t>
          </a:r>
          <a:endParaRPr lang="en-US" sz="1600" dirty="0">
            <a:solidFill>
              <a:schemeClr val="tx1"/>
            </a:solidFill>
            <a:latin typeface="Times New Roman" panose="02020603050405020304" pitchFamily="18" charset="0"/>
            <a:cs typeface="Times New Roman" panose="02020603050405020304" pitchFamily="18" charset="0"/>
          </a:endParaRPr>
        </a:p>
      </dgm:t>
    </dgm:pt>
    <dgm:pt modelId="{DCEAAA23-7953-4D24-AE7B-634B5BC62F0A}" type="parTrans" cxnId="{8AB67582-8A35-4419-9D21-EC38A5767BA4}">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6C13FBA9-C168-42FC-81C0-2F0C420F80AF}" type="sibTrans" cxnId="{8AB67582-8A35-4419-9D21-EC38A5767BA4}">
      <dgm:prSet custT="1"/>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BDD5F485-CA51-4DD7-9B9B-42EC74311154}">
      <dgm:prSet custT="1"/>
      <dgm:spPr/>
      <dgm:t>
        <a:bodyPr/>
        <a:lstStyle/>
        <a:p>
          <a:r>
            <a:rPr lang="en-GB" sz="1600" b="1" dirty="0">
              <a:solidFill>
                <a:schemeClr val="tx1"/>
              </a:solidFill>
              <a:latin typeface="Times New Roman" panose="02020603050405020304" pitchFamily="18" charset="0"/>
              <a:cs typeface="Times New Roman" panose="02020603050405020304" pitchFamily="18" charset="0"/>
            </a:rPr>
            <a:t>Performing</a:t>
          </a:r>
        </a:p>
        <a:p>
          <a:r>
            <a:rPr lang="en-GB" sz="1600" dirty="0">
              <a:solidFill>
                <a:schemeClr val="tx1"/>
              </a:solidFill>
              <a:latin typeface="Times New Roman" panose="02020603050405020304" pitchFamily="18" charset="0"/>
              <a:cs typeface="Times New Roman" panose="02020603050405020304" pitchFamily="18" charset="0"/>
            </a:rPr>
            <a:t>The teams operate smoothly with high productivity, shared responsibility and effective collaboration. </a:t>
          </a:r>
        </a:p>
      </dgm:t>
    </dgm:pt>
    <dgm:pt modelId="{C6C109E5-5073-4B26-A546-827BE58F6E47}" type="parTrans" cxnId="{D758ED54-76A6-4D61-A885-77AD751B2474}">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DA0E93C8-6692-43E2-BA56-550CA47278D1}" type="sibTrans" cxnId="{D758ED54-76A6-4D61-A885-77AD751B2474}">
      <dgm:prSet custT="1"/>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954172AC-8DC1-4D55-946F-3A9018418F8C}">
      <dgm:prSet custT="1"/>
      <dgm:spPr/>
      <dgm:t>
        <a:bodyPr/>
        <a:lstStyle/>
        <a:p>
          <a:r>
            <a:rPr lang="en-US" sz="1600" b="1" dirty="0">
              <a:solidFill>
                <a:schemeClr val="tx1"/>
              </a:solidFill>
              <a:latin typeface="Times New Roman" panose="02020603050405020304" pitchFamily="18" charset="0"/>
              <a:cs typeface="Times New Roman" panose="02020603050405020304" pitchFamily="18" charset="0"/>
            </a:rPr>
            <a:t>Adjourning</a:t>
          </a:r>
        </a:p>
        <a:p>
          <a:r>
            <a:rPr lang="en-GB" sz="1600" dirty="0">
              <a:solidFill>
                <a:schemeClr val="tx1"/>
              </a:solidFill>
              <a:latin typeface="Times New Roman" panose="02020603050405020304" pitchFamily="18" charset="0"/>
              <a:cs typeface="Times New Roman" panose="02020603050405020304" pitchFamily="18" charset="0"/>
            </a:rPr>
            <a:t>Once the objectives of the teams have been achieved, the team disbands. Members of the team can experience a sense of accomplishment or </a:t>
          </a:r>
          <a:r>
            <a:rPr lang="en-US" sz="1600" dirty="0">
              <a:solidFill>
                <a:schemeClr val="tx1"/>
              </a:solidFill>
              <a:latin typeface="Times New Roman" panose="02020603050405020304" pitchFamily="18" charset="0"/>
              <a:cs typeface="Times New Roman" panose="02020603050405020304" pitchFamily="18" charset="0"/>
            </a:rPr>
            <a:t>loss (Guttenberg, 2020). </a:t>
          </a:r>
        </a:p>
      </dgm:t>
    </dgm:pt>
    <dgm:pt modelId="{E9E2F821-E929-4746-9E74-60755F446A83}" type="parTrans" cxnId="{A58951E9-6314-4CA6-9127-0F425C413FE0}">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1142E31E-188D-4509-8DE8-3DCFFDFFE6AA}" type="sibTrans" cxnId="{A58951E9-6314-4CA6-9127-0F425C413FE0}">
      <dgm:prSet/>
      <dgm:spPr/>
      <dgm:t>
        <a:bodyPr/>
        <a:lstStyle/>
        <a:p>
          <a:endParaRPr lang="en-US" sz="1600">
            <a:solidFill>
              <a:schemeClr val="tx1"/>
            </a:solidFill>
            <a:latin typeface="Times New Roman" panose="02020603050405020304" pitchFamily="18" charset="0"/>
            <a:cs typeface="Times New Roman" panose="02020603050405020304" pitchFamily="18" charset="0"/>
          </a:endParaRPr>
        </a:p>
      </dgm:t>
    </dgm:pt>
    <dgm:pt modelId="{42614C84-28D9-454C-A38E-E125AC1D7D90}" type="pres">
      <dgm:prSet presAssocID="{FD221343-079A-4497-B6E5-0C9F95AC185D}" presName="outerComposite" presStyleCnt="0">
        <dgm:presLayoutVars>
          <dgm:chMax val="5"/>
          <dgm:dir/>
          <dgm:resizeHandles val="exact"/>
        </dgm:presLayoutVars>
      </dgm:prSet>
      <dgm:spPr/>
    </dgm:pt>
    <dgm:pt modelId="{84DD8062-CE94-47E1-B7E7-576C83B81146}" type="pres">
      <dgm:prSet presAssocID="{FD221343-079A-4497-B6E5-0C9F95AC185D}" presName="dummyMaxCanvas" presStyleCnt="0">
        <dgm:presLayoutVars/>
      </dgm:prSet>
      <dgm:spPr/>
    </dgm:pt>
    <dgm:pt modelId="{DD8AB8C5-2D55-4C5B-A5C9-D814C9E82FC1}" type="pres">
      <dgm:prSet presAssocID="{FD221343-079A-4497-B6E5-0C9F95AC185D}" presName="FiveNodes_1" presStyleLbl="node1" presStyleIdx="0" presStyleCnt="5">
        <dgm:presLayoutVars>
          <dgm:bulletEnabled val="1"/>
        </dgm:presLayoutVars>
      </dgm:prSet>
      <dgm:spPr/>
    </dgm:pt>
    <dgm:pt modelId="{466337E5-76FC-4313-AD0C-10023E243BD0}" type="pres">
      <dgm:prSet presAssocID="{FD221343-079A-4497-B6E5-0C9F95AC185D}" presName="FiveNodes_2" presStyleLbl="node1" presStyleIdx="1" presStyleCnt="5">
        <dgm:presLayoutVars>
          <dgm:bulletEnabled val="1"/>
        </dgm:presLayoutVars>
      </dgm:prSet>
      <dgm:spPr/>
    </dgm:pt>
    <dgm:pt modelId="{07CAA0FE-74DC-4A44-AF8B-43BD2D3E4D76}" type="pres">
      <dgm:prSet presAssocID="{FD221343-079A-4497-B6E5-0C9F95AC185D}" presName="FiveNodes_3" presStyleLbl="node1" presStyleIdx="2" presStyleCnt="5">
        <dgm:presLayoutVars>
          <dgm:bulletEnabled val="1"/>
        </dgm:presLayoutVars>
      </dgm:prSet>
      <dgm:spPr/>
    </dgm:pt>
    <dgm:pt modelId="{60D6ABC6-E66D-4387-9455-3D562B240607}" type="pres">
      <dgm:prSet presAssocID="{FD221343-079A-4497-B6E5-0C9F95AC185D}" presName="FiveNodes_4" presStyleLbl="node1" presStyleIdx="3" presStyleCnt="5">
        <dgm:presLayoutVars>
          <dgm:bulletEnabled val="1"/>
        </dgm:presLayoutVars>
      </dgm:prSet>
      <dgm:spPr/>
    </dgm:pt>
    <dgm:pt modelId="{ABBCC839-BC3E-4D52-B911-3D3E14B0A2C5}" type="pres">
      <dgm:prSet presAssocID="{FD221343-079A-4497-B6E5-0C9F95AC185D}" presName="FiveNodes_5" presStyleLbl="node1" presStyleIdx="4" presStyleCnt="5">
        <dgm:presLayoutVars>
          <dgm:bulletEnabled val="1"/>
        </dgm:presLayoutVars>
      </dgm:prSet>
      <dgm:spPr/>
    </dgm:pt>
    <dgm:pt modelId="{E4567F2D-0703-42F4-A8C1-73C559AD28C1}" type="pres">
      <dgm:prSet presAssocID="{FD221343-079A-4497-B6E5-0C9F95AC185D}" presName="FiveConn_1-2" presStyleLbl="fgAccFollowNode1" presStyleIdx="0" presStyleCnt="4">
        <dgm:presLayoutVars>
          <dgm:bulletEnabled val="1"/>
        </dgm:presLayoutVars>
      </dgm:prSet>
      <dgm:spPr/>
    </dgm:pt>
    <dgm:pt modelId="{F76328CD-83B1-4E57-8CB8-88FBEE90C5CE}" type="pres">
      <dgm:prSet presAssocID="{FD221343-079A-4497-B6E5-0C9F95AC185D}" presName="FiveConn_2-3" presStyleLbl="fgAccFollowNode1" presStyleIdx="1" presStyleCnt="4">
        <dgm:presLayoutVars>
          <dgm:bulletEnabled val="1"/>
        </dgm:presLayoutVars>
      </dgm:prSet>
      <dgm:spPr/>
    </dgm:pt>
    <dgm:pt modelId="{B1BC46D0-C2ED-4FB7-912D-5013E5180A7E}" type="pres">
      <dgm:prSet presAssocID="{FD221343-079A-4497-B6E5-0C9F95AC185D}" presName="FiveConn_3-4" presStyleLbl="fgAccFollowNode1" presStyleIdx="2" presStyleCnt="4">
        <dgm:presLayoutVars>
          <dgm:bulletEnabled val="1"/>
        </dgm:presLayoutVars>
      </dgm:prSet>
      <dgm:spPr/>
    </dgm:pt>
    <dgm:pt modelId="{370A6DAC-DA3A-42C3-B4D9-CB0B9ACEE3AC}" type="pres">
      <dgm:prSet presAssocID="{FD221343-079A-4497-B6E5-0C9F95AC185D}" presName="FiveConn_4-5" presStyleLbl="fgAccFollowNode1" presStyleIdx="3" presStyleCnt="4">
        <dgm:presLayoutVars>
          <dgm:bulletEnabled val="1"/>
        </dgm:presLayoutVars>
      </dgm:prSet>
      <dgm:spPr/>
    </dgm:pt>
    <dgm:pt modelId="{DF1F001B-16D1-4FA6-A23D-27BAA792B55A}" type="pres">
      <dgm:prSet presAssocID="{FD221343-079A-4497-B6E5-0C9F95AC185D}" presName="FiveNodes_1_text" presStyleLbl="node1" presStyleIdx="4" presStyleCnt="5">
        <dgm:presLayoutVars>
          <dgm:bulletEnabled val="1"/>
        </dgm:presLayoutVars>
      </dgm:prSet>
      <dgm:spPr/>
    </dgm:pt>
    <dgm:pt modelId="{7BDC3818-DD39-4363-887F-951C0DAF1E46}" type="pres">
      <dgm:prSet presAssocID="{FD221343-079A-4497-B6E5-0C9F95AC185D}" presName="FiveNodes_2_text" presStyleLbl="node1" presStyleIdx="4" presStyleCnt="5">
        <dgm:presLayoutVars>
          <dgm:bulletEnabled val="1"/>
        </dgm:presLayoutVars>
      </dgm:prSet>
      <dgm:spPr/>
    </dgm:pt>
    <dgm:pt modelId="{F72CACA7-7AF6-4DCA-93CF-60C30A9D60B7}" type="pres">
      <dgm:prSet presAssocID="{FD221343-079A-4497-B6E5-0C9F95AC185D}" presName="FiveNodes_3_text" presStyleLbl="node1" presStyleIdx="4" presStyleCnt="5">
        <dgm:presLayoutVars>
          <dgm:bulletEnabled val="1"/>
        </dgm:presLayoutVars>
      </dgm:prSet>
      <dgm:spPr/>
    </dgm:pt>
    <dgm:pt modelId="{185ADB1A-DF01-4A51-9F7C-C4904810C03D}" type="pres">
      <dgm:prSet presAssocID="{FD221343-079A-4497-B6E5-0C9F95AC185D}" presName="FiveNodes_4_text" presStyleLbl="node1" presStyleIdx="4" presStyleCnt="5">
        <dgm:presLayoutVars>
          <dgm:bulletEnabled val="1"/>
        </dgm:presLayoutVars>
      </dgm:prSet>
      <dgm:spPr/>
    </dgm:pt>
    <dgm:pt modelId="{232F79AB-D1C0-4C73-9787-B109A287EC84}" type="pres">
      <dgm:prSet presAssocID="{FD221343-079A-4497-B6E5-0C9F95AC185D}" presName="FiveNodes_5_text" presStyleLbl="node1" presStyleIdx="4" presStyleCnt="5">
        <dgm:presLayoutVars>
          <dgm:bulletEnabled val="1"/>
        </dgm:presLayoutVars>
      </dgm:prSet>
      <dgm:spPr/>
    </dgm:pt>
  </dgm:ptLst>
  <dgm:cxnLst>
    <dgm:cxn modelId="{FFAE9A0C-EC19-4EA5-97DE-669389F2F69E}" type="presOf" srcId="{88F89587-78AC-48DF-8328-8D81EEA39EA1}" destId="{DD8AB8C5-2D55-4C5B-A5C9-D814C9E82FC1}" srcOrd="0" destOrd="0" presId="urn:microsoft.com/office/officeart/2005/8/layout/vProcess5"/>
    <dgm:cxn modelId="{94D7CD19-92B2-462F-AFCD-C9343D51626C}" type="presOf" srcId="{6C13FBA9-C168-42FC-81C0-2F0C420F80AF}" destId="{B1BC46D0-C2ED-4FB7-912D-5013E5180A7E}" srcOrd="0" destOrd="0" presId="urn:microsoft.com/office/officeart/2005/8/layout/vProcess5"/>
    <dgm:cxn modelId="{8DCFE91E-002E-487E-90BE-7B6B9E420E86}" type="presOf" srcId="{FD221343-079A-4497-B6E5-0C9F95AC185D}" destId="{42614C84-28D9-454C-A38E-E125AC1D7D90}" srcOrd="0" destOrd="0" presId="urn:microsoft.com/office/officeart/2005/8/layout/vProcess5"/>
    <dgm:cxn modelId="{38435726-2BE6-4ABF-A65F-069042A5C500}" type="presOf" srcId="{DA0E93C8-6692-43E2-BA56-550CA47278D1}" destId="{370A6DAC-DA3A-42C3-B4D9-CB0B9ACEE3AC}" srcOrd="0" destOrd="0" presId="urn:microsoft.com/office/officeart/2005/8/layout/vProcess5"/>
    <dgm:cxn modelId="{D628FA3A-A0F7-43C3-B1F2-FF04378449E1}" type="presOf" srcId="{BDD5F485-CA51-4DD7-9B9B-42EC74311154}" destId="{60D6ABC6-E66D-4387-9455-3D562B240607}" srcOrd="0" destOrd="0" presId="urn:microsoft.com/office/officeart/2005/8/layout/vProcess5"/>
    <dgm:cxn modelId="{2D547341-57D4-4AA9-A61C-F0F0B91BAA7D}" type="presOf" srcId="{F29CA54F-627C-473C-B862-E1CF00E03096}" destId="{E4567F2D-0703-42F4-A8C1-73C559AD28C1}" srcOrd="0" destOrd="0" presId="urn:microsoft.com/office/officeart/2005/8/layout/vProcess5"/>
    <dgm:cxn modelId="{210FC34A-40DE-4BB8-8FAD-BB4773653E14}" type="presOf" srcId="{88F89587-78AC-48DF-8328-8D81EEA39EA1}" destId="{DF1F001B-16D1-4FA6-A23D-27BAA792B55A}" srcOrd="1" destOrd="0" presId="urn:microsoft.com/office/officeart/2005/8/layout/vProcess5"/>
    <dgm:cxn modelId="{718F1B52-9D18-4DBB-AB80-867ED5BFF27D}" type="presOf" srcId="{3FE12E8D-FD66-46B7-9509-DBF5008C54ED}" destId="{F76328CD-83B1-4E57-8CB8-88FBEE90C5CE}" srcOrd="0" destOrd="0" presId="urn:microsoft.com/office/officeart/2005/8/layout/vProcess5"/>
    <dgm:cxn modelId="{D758ED54-76A6-4D61-A885-77AD751B2474}" srcId="{FD221343-079A-4497-B6E5-0C9F95AC185D}" destId="{BDD5F485-CA51-4DD7-9B9B-42EC74311154}" srcOrd="3" destOrd="0" parTransId="{C6C109E5-5073-4B26-A546-827BE58F6E47}" sibTransId="{DA0E93C8-6692-43E2-BA56-550CA47278D1}"/>
    <dgm:cxn modelId="{97CCB555-7260-45DA-A350-1B0D0EB59FCC}" type="presOf" srcId="{214E4795-C0F0-44E6-90C5-40EA9D5F6CFB}" destId="{466337E5-76FC-4313-AD0C-10023E243BD0}" srcOrd="0" destOrd="0" presId="urn:microsoft.com/office/officeart/2005/8/layout/vProcess5"/>
    <dgm:cxn modelId="{64259981-E455-46DB-A5A2-7BDDB87FBA9B}" type="presOf" srcId="{0DBECE07-0D4B-4CF0-8669-9F7C3AA4FFD7}" destId="{07CAA0FE-74DC-4A44-AF8B-43BD2D3E4D76}" srcOrd="0" destOrd="0" presId="urn:microsoft.com/office/officeart/2005/8/layout/vProcess5"/>
    <dgm:cxn modelId="{8AB67582-8A35-4419-9D21-EC38A5767BA4}" srcId="{FD221343-079A-4497-B6E5-0C9F95AC185D}" destId="{0DBECE07-0D4B-4CF0-8669-9F7C3AA4FFD7}" srcOrd="2" destOrd="0" parTransId="{DCEAAA23-7953-4D24-AE7B-634B5BC62F0A}" sibTransId="{6C13FBA9-C168-42FC-81C0-2F0C420F80AF}"/>
    <dgm:cxn modelId="{B9BEB188-BD1E-4932-AAE0-7A320BF4E1A4}" type="presOf" srcId="{0DBECE07-0D4B-4CF0-8669-9F7C3AA4FFD7}" destId="{F72CACA7-7AF6-4DCA-93CF-60C30A9D60B7}" srcOrd="1" destOrd="0" presId="urn:microsoft.com/office/officeart/2005/8/layout/vProcess5"/>
    <dgm:cxn modelId="{6C82B092-D1D7-4955-B411-50591C1A8569}" type="presOf" srcId="{BDD5F485-CA51-4DD7-9B9B-42EC74311154}" destId="{185ADB1A-DF01-4A51-9F7C-C4904810C03D}" srcOrd="1" destOrd="0" presId="urn:microsoft.com/office/officeart/2005/8/layout/vProcess5"/>
    <dgm:cxn modelId="{F8AE999B-7EBF-40E3-BF52-F69403B924D8}" type="presOf" srcId="{954172AC-8DC1-4D55-946F-3A9018418F8C}" destId="{232F79AB-D1C0-4C73-9787-B109A287EC84}" srcOrd="1" destOrd="0" presId="urn:microsoft.com/office/officeart/2005/8/layout/vProcess5"/>
    <dgm:cxn modelId="{0DCCB3BA-9033-41FB-A31E-BA4E85C2164F}" type="presOf" srcId="{214E4795-C0F0-44E6-90C5-40EA9D5F6CFB}" destId="{7BDC3818-DD39-4363-887F-951C0DAF1E46}" srcOrd="1" destOrd="0" presId="urn:microsoft.com/office/officeart/2005/8/layout/vProcess5"/>
    <dgm:cxn modelId="{62613BC0-7759-475E-B96C-3233699151D3}" srcId="{FD221343-079A-4497-B6E5-0C9F95AC185D}" destId="{214E4795-C0F0-44E6-90C5-40EA9D5F6CFB}" srcOrd="1" destOrd="0" parTransId="{BC7E49AE-AF35-46DB-B6B5-9797A05E8344}" sibTransId="{3FE12E8D-FD66-46B7-9509-DBF5008C54ED}"/>
    <dgm:cxn modelId="{A58951E9-6314-4CA6-9127-0F425C413FE0}" srcId="{FD221343-079A-4497-B6E5-0C9F95AC185D}" destId="{954172AC-8DC1-4D55-946F-3A9018418F8C}" srcOrd="4" destOrd="0" parTransId="{E9E2F821-E929-4746-9E74-60755F446A83}" sibTransId="{1142E31E-188D-4509-8DE8-3DCFFDFFE6AA}"/>
    <dgm:cxn modelId="{94BB9EEB-2728-4B2C-BE3E-DCCBB69FAFB2}" type="presOf" srcId="{954172AC-8DC1-4D55-946F-3A9018418F8C}" destId="{ABBCC839-BC3E-4D52-B911-3D3E14B0A2C5}" srcOrd="0" destOrd="0" presId="urn:microsoft.com/office/officeart/2005/8/layout/vProcess5"/>
    <dgm:cxn modelId="{196045F0-4FD4-463B-A978-86CFEC6E5C2D}" srcId="{FD221343-079A-4497-B6E5-0C9F95AC185D}" destId="{88F89587-78AC-48DF-8328-8D81EEA39EA1}" srcOrd="0" destOrd="0" parTransId="{26C1695A-867B-462A-9218-337044A75C4D}" sibTransId="{F29CA54F-627C-473C-B862-E1CF00E03096}"/>
    <dgm:cxn modelId="{C4D18BA3-1AA0-4D1C-AAEC-7A22D0EAF423}" type="presParOf" srcId="{42614C84-28D9-454C-A38E-E125AC1D7D90}" destId="{84DD8062-CE94-47E1-B7E7-576C83B81146}" srcOrd="0" destOrd="0" presId="urn:microsoft.com/office/officeart/2005/8/layout/vProcess5"/>
    <dgm:cxn modelId="{AB8474C8-7306-4945-BD6B-07E7929CB2A2}" type="presParOf" srcId="{42614C84-28D9-454C-A38E-E125AC1D7D90}" destId="{DD8AB8C5-2D55-4C5B-A5C9-D814C9E82FC1}" srcOrd="1" destOrd="0" presId="urn:microsoft.com/office/officeart/2005/8/layout/vProcess5"/>
    <dgm:cxn modelId="{06EEEDC1-DF89-4197-9D0D-8B5E55BB6E58}" type="presParOf" srcId="{42614C84-28D9-454C-A38E-E125AC1D7D90}" destId="{466337E5-76FC-4313-AD0C-10023E243BD0}" srcOrd="2" destOrd="0" presId="urn:microsoft.com/office/officeart/2005/8/layout/vProcess5"/>
    <dgm:cxn modelId="{A31A4729-2450-4231-B110-D197DDF5290A}" type="presParOf" srcId="{42614C84-28D9-454C-A38E-E125AC1D7D90}" destId="{07CAA0FE-74DC-4A44-AF8B-43BD2D3E4D76}" srcOrd="3" destOrd="0" presId="urn:microsoft.com/office/officeart/2005/8/layout/vProcess5"/>
    <dgm:cxn modelId="{0824DFC4-795A-443D-BD65-D3A96B28BAA4}" type="presParOf" srcId="{42614C84-28D9-454C-A38E-E125AC1D7D90}" destId="{60D6ABC6-E66D-4387-9455-3D562B240607}" srcOrd="4" destOrd="0" presId="urn:microsoft.com/office/officeart/2005/8/layout/vProcess5"/>
    <dgm:cxn modelId="{0AB7C5A6-34A6-4BBB-9D3E-6E412DF144D0}" type="presParOf" srcId="{42614C84-28D9-454C-A38E-E125AC1D7D90}" destId="{ABBCC839-BC3E-4D52-B911-3D3E14B0A2C5}" srcOrd="5" destOrd="0" presId="urn:microsoft.com/office/officeart/2005/8/layout/vProcess5"/>
    <dgm:cxn modelId="{418271A4-546A-4549-9C22-FE6EF4026A74}" type="presParOf" srcId="{42614C84-28D9-454C-A38E-E125AC1D7D90}" destId="{E4567F2D-0703-42F4-A8C1-73C559AD28C1}" srcOrd="6" destOrd="0" presId="urn:microsoft.com/office/officeart/2005/8/layout/vProcess5"/>
    <dgm:cxn modelId="{37A52BC6-FCBA-4F52-8C76-C3B730E9C0DB}" type="presParOf" srcId="{42614C84-28D9-454C-A38E-E125AC1D7D90}" destId="{F76328CD-83B1-4E57-8CB8-88FBEE90C5CE}" srcOrd="7" destOrd="0" presId="urn:microsoft.com/office/officeart/2005/8/layout/vProcess5"/>
    <dgm:cxn modelId="{8B7F692C-D5F6-4C76-85E1-080ACF73F03A}" type="presParOf" srcId="{42614C84-28D9-454C-A38E-E125AC1D7D90}" destId="{B1BC46D0-C2ED-4FB7-912D-5013E5180A7E}" srcOrd="8" destOrd="0" presId="urn:microsoft.com/office/officeart/2005/8/layout/vProcess5"/>
    <dgm:cxn modelId="{C2806F16-2E46-4AD5-93F9-14139C241BF2}" type="presParOf" srcId="{42614C84-28D9-454C-A38E-E125AC1D7D90}" destId="{370A6DAC-DA3A-42C3-B4D9-CB0B9ACEE3AC}" srcOrd="9" destOrd="0" presId="urn:microsoft.com/office/officeart/2005/8/layout/vProcess5"/>
    <dgm:cxn modelId="{29102959-4D62-4DC8-AB6B-3EC6600E932E}" type="presParOf" srcId="{42614C84-28D9-454C-A38E-E125AC1D7D90}" destId="{DF1F001B-16D1-4FA6-A23D-27BAA792B55A}" srcOrd="10" destOrd="0" presId="urn:microsoft.com/office/officeart/2005/8/layout/vProcess5"/>
    <dgm:cxn modelId="{0F9A69A0-379A-436F-899D-80D282208C28}" type="presParOf" srcId="{42614C84-28D9-454C-A38E-E125AC1D7D90}" destId="{7BDC3818-DD39-4363-887F-951C0DAF1E46}" srcOrd="11" destOrd="0" presId="urn:microsoft.com/office/officeart/2005/8/layout/vProcess5"/>
    <dgm:cxn modelId="{D5F4449C-81C8-4EC3-82E6-CB09206CF8DF}" type="presParOf" srcId="{42614C84-28D9-454C-A38E-E125AC1D7D90}" destId="{F72CACA7-7AF6-4DCA-93CF-60C30A9D60B7}" srcOrd="12" destOrd="0" presId="urn:microsoft.com/office/officeart/2005/8/layout/vProcess5"/>
    <dgm:cxn modelId="{2386F3E6-8EE7-44C6-A050-FFD0AE888EA7}" type="presParOf" srcId="{42614C84-28D9-454C-A38E-E125AC1D7D90}" destId="{185ADB1A-DF01-4A51-9F7C-C4904810C03D}" srcOrd="13" destOrd="0" presId="urn:microsoft.com/office/officeart/2005/8/layout/vProcess5"/>
    <dgm:cxn modelId="{47FBC87B-E951-4960-9344-1836ABD169A9}" type="presParOf" srcId="{42614C84-28D9-454C-A38E-E125AC1D7D90}" destId="{232F79AB-D1C0-4C73-9787-B109A287EC84}"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D78FF4-82AE-45EF-90E3-0CA2A34C39D2}" type="doc">
      <dgm:prSet loTypeId="urn:microsoft.com/office/officeart/2009/3/layout/StepUpProcess" loCatId="process" qsTypeId="urn:microsoft.com/office/officeart/2005/8/quickstyle/simple1" qsCatId="simple" csTypeId="urn:microsoft.com/office/officeart/2005/8/colors/colorful3" csCatId="colorful" phldr="1"/>
      <dgm:spPr/>
      <dgm:t>
        <a:bodyPr/>
        <a:lstStyle/>
        <a:p>
          <a:endParaRPr lang="en-US"/>
        </a:p>
      </dgm:t>
    </dgm:pt>
    <dgm:pt modelId="{B9DCD708-8A2D-453D-9C8D-3CB464EF0053}">
      <dgm:prSet phldrT="[Text]" custT="1"/>
      <dgm:spPr/>
      <dgm:t>
        <a:bodyPr/>
        <a:lstStyle/>
        <a:p>
          <a:r>
            <a:rPr lang="en-GB" sz="1600" b="1" dirty="0">
              <a:latin typeface="Times New Roman" panose="02020603050405020304" pitchFamily="18" charset="0"/>
              <a:cs typeface="Times New Roman" panose="02020603050405020304" pitchFamily="18" charset="0"/>
            </a:rPr>
            <a:t>Phase 1</a:t>
          </a:r>
          <a:r>
            <a:rPr lang="en-GB" sz="1600" dirty="0">
              <a:latin typeface="Times New Roman" panose="02020603050405020304" pitchFamily="18" charset="0"/>
              <a:cs typeface="Times New Roman" panose="02020603050405020304" pitchFamily="18" charset="0"/>
            </a:rPr>
            <a:t> Initial period of low performance</a:t>
          </a:r>
          <a:endParaRPr lang="en-US" sz="1600" dirty="0">
            <a:latin typeface="Times New Roman" panose="02020603050405020304" pitchFamily="18" charset="0"/>
            <a:cs typeface="Times New Roman" panose="02020603050405020304" pitchFamily="18" charset="0"/>
          </a:endParaRPr>
        </a:p>
      </dgm:t>
    </dgm:pt>
    <dgm:pt modelId="{B27FABEC-3C08-49F5-8B8F-EEC890247121}" type="parTrans" cxnId="{98A2D138-6CA8-4F33-B393-8906B041EDFB}">
      <dgm:prSet/>
      <dgm:spPr/>
      <dgm:t>
        <a:bodyPr/>
        <a:lstStyle/>
        <a:p>
          <a:endParaRPr lang="en-US" sz="1600">
            <a:latin typeface="Times New Roman" panose="02020603050405020304" pitchFamily="18" charset="0"/>
            <a:cs typeface="Times New Roman" panose="02020603050405020304" pitchFamily="18" charset="0"/>
          </a:endParaRPr>
        </a:p>
      </dgm:t>
    </dgm:pt>
    <dgm:pt modelId="{B85F6AB8-4608-42CF-89B8-F1F9ED77E99D}" type="sibTrans" cxnId="{98A2D138-6CA8-4F33-B393-8906B041EDFB}">
      <dgm:prSet/>
      <dgm:spPr/>
      <dgm:t>
        <a:bodyPr/>
        <a:lstStyle/>
        <a:p>
          <a:endParaRPr lang="en-US" sz="1600">
            <a:latin typeface="Times New Roman" panose="02020603050405020304" pitchFamily="18" charset="0"/>
            <a:cs typeface="Times New Roman" panose="02020603050405020304" pitchFamily="18" charset="0"/>
          </a:endParaRPr>
        </a:p>
      </dgm:t>
    </dgm:pt>
    <dgm:pt modelId="{069A9EC8-D087-4809-A242-1006CB66624E}">
      <dgm:prSet phldrT="[Text]" custT="1"/>
      <dgm:spPr/>
      <dgm:t>
        <a:bodyPr/>
        <a:lstStyle/>
        <a:p>
          <a:r>
            <a:rPr lang="en-GB" sz="1600" b="1" dirty="0">
              <a:latin typeface="Times New Roman" panose="02020603050405020304" pitchFamily="18" charset="0"/>
              <a:cs typeface="Times New Roman" panose="02020603050405020304" pitchFamily="18" charset="0"/>
            </a:rPr>
            <a:t>Midpoint Transition</a:t>
          </a:r>
        </a:p>
        <a:p>
          <a:r>
            <a:rPr lang="en-GB" sz="1600" dirty="0">
              <a:latin typeface="Times New Roman" panose="02020603050405020304" pitchFamily="18" charset="0"/>
              <a:cs typeface="Times New Roman" panose="02020603050405020304" pitchFamily="18" charset="0"/>
            </a:rPr>
            <a:t>Deadline awareness triggers change</a:t>
          </a:r>
          <a:endParaRPr lang="en-US" sz="1600" dirty="0">
            <a:latin typeface="Times New Roman" panose="02020603050405020304" pitchFamily="18" charset="0"/>
            <a:cs typeface="Times New Roman" panose="02020603050405020304" pitchFamily="18" charset="0"/>
          </a:endParaRPr>
        </a:p>
      </dgm:t>
    </dgm:pt>
    <dgm:pt modelId="{055420BE-1A24-4DA3-9FB1-60A6C43D229C}" type="parTrans" cxnId="{79D4A9F3-1E13-40FD-A82E-701D02252E4C}">
      <dgm:prSet/>
      <dgm:spPr/>
      <dgm:t>
        <a:bodyPr/>
        <a:lstStyle/>
        <a:p>
          <a:endParaRPr lang="en-US" sz="1600">
            <a:latin typeface="Times New Roman" panose="02020603050405020304" pitchFamily="18" charset="0"/>
            <a:cs typeface="Times New Roman" panose="02020603050405020304" pitchFamily="18" charset="0"/>
          </a:endParaRPr>
        </a:p>
      </dgm:t>
    </dgm:pt>
    <dgm:pt modelId="{1F06A6D0-3B33-4582-B884-6EC91F156CBA}" type="sibTrans" cxnId="{79D4A9F3-1E13-40FD-A82E-701D02252E4C}">
      <dgm:prSet/>
      <dgm:spPr/>
      <dgm:t>
        <a:bodyPr/>
        <a:lstStyle/>
        <a:p>
          <a:endParaRPr lang="en-US" sz="1600">
            <a:latin typeface="Times New Roman" panose="02020603050405020304" pitchFamily="18" charset="0"/>
            <a:cs typeface="Times New Roman" panose="02020603050405020304" pitchFamily="18" charset="0"/>
          </a:endParaRPr>
        </a:p>
      </dgm:t>
    </dgm:pt>
    <dgm:pt modelId="{DAC739B5-3743-4970-9F9A-3FEE51DD1B8F}">
      <dgm:prSet phldrT="[Text]" custT="1"/>
      <dgm:spPr/>
      <dgm:t>
        <a:bodyPr/>
        <a:lstStyle/>
        <a:p>
          <a:r>
            <a:rPr lang="en-GB" sz="1600" b="1" dirty="0">
              <a:latin typeface="Times New Roman" panose="02020603050405020304" pitchFamily="18" charset="0"/>
              <a:cs typeface="Times New Roman" panose="02020603050405020304" pitchFamily="18" charset="0"/>
            </a:rPr>
            <a:t>Phase 2</a:t>
          </a:r>
        </a:p>
        <a:p>
          <a:r>
            <a:rPr lang="en-GB" sz="1600" dirty="0">
              <a:latin typeface="Times New Roman" panose="02020603050405020304" pitchFamily="18" charset="0"/>
              <a:cs typeface="Times New Roman" panose="02020603050405020304" pitchFamily="18" charset="0"/>
            </a:rPr>
            <a:t>Acceleration in task completion </a:t>
          </a:r>
          <a:r>
            <a:rPr lang="en-US" sz="1600" dirty="0">
              <a:latin typeface="Times New Roman" panose="02020603050405020304" pitchFamily="18" charset="0"/>
              <a:cs typeface="Times New Roman" panose="02020603050405020304" pitchFamily="18" charset="0"/>
            </a:rPr>
            <a:t>(True et al., 2019)</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dgm:t>
    </dgm:pt>
    <dgm:pt modelId="{EC723597-A0F0-46CD-A765-D3B86B2C59F8}" type="parTrans" cxnId="{09A5134C-6C9E-4BD2-AC67-0DC2BB217D65}">
      <dgm:prSet/>
      <dgm:spPr/>
      <dgm:t>
        <a:bodyPr/>
        <a:lstStyle/>
        <a:p>
          <a:endParaRPr lang="en-US" sz="1600">
            <a:latin typeface="Times New Roman" panose="02020603050405020304" pitchFamily="18" charset="0"/>
            <a:cs typeface="Times New Roman" panose="02020603050405020304" pitchFamily="18" charset="0"/>
          </a:endParaRPr>
        </a:p>
      </dgm:t>
    </dgm:pt>
    <dgm:pt modelId="{5CF19A7F-2FAD-447B-8CA6-7D2432B6D34C}" type="sibTrans" cxnId="{09A5134C-6C9E-4BD2-AC67-0DC2BB217D65}">
      <dgm:prSet/>
      <dgm:spPr/>
      <dgm:t>
        <a:bodyPr/>
        <a:lstStyle/>
        <a:p>
          <a:endParaRPr lang="en-US" sz="1600">
            <a:latin typeface="Times New Roman" panose="02020603050405020304" pitchFamily="18" charset="0"/>
            <a:cs typeface="Times New Roman" panose="02020603050405020304" pitchFamily="18" charset="0"/>
          </a:endParaRPr>
        </a:p>
      </dgm:t>
    </dgm:pt>
    <dgm:pt modelId="{BB361F06-443D-43D3-BDA3-D88B1FCED524}" type="pres">
      <dgm:prSet presAssocID="{8BD78FF4-82AE-45EF-90E3-0CA2A34C39D2}" presName="rootnode" presStyleCnt="0">
        <dgm:presLayoutVars>
          <dgm:chMax/>
          <dgm:chPref/>
          <dgm:dir/>
          <dgm:animLvl val="lvl"/>
        </dgm:presLayoutVars>
      </dgm:prSet>
      <dgm:spPr/>
    </dgm:pt>
    <dgm:pt modelId="{AC66D214-B834-4B68-A140-E2D851C8A42A}" type="pres">
      <dgm:prSet presAssocID="{B9DCD708-8A2D-453D-9C8D-3CB464EF0053}" presName="composite" presStyleCnt="0"/>
      <dgm:spPr/>
    </dgm:pt>
    <dgm:pt modelId="{DE6757E3-9AF1-4873-9CC7-12E4763E67AE}" type="pres">
      <dgm:prSet presAssocID="{B9DCD708-8A2D-453D-9C8D-3CB464EF0053}" presName="LShape" presStyleLbl="alignNode1" presStyleIdx="0" presStyleCnt="5"/>
      <dgm:spPr/>
    </dgm:pt>
    <dgm:pt modelId="{9D2158FF-99F5-4EB3-B731-72E88402C1F0}" type="pres">
      <dgm:prSet presAssocID="{B9DCD708-8A2D-453D-9C8D-3CB464EF0053}" presName="ParentText" presStyleLbl="revTx" presStyleIdx="0" presStyleCnt="3">
        <dgm:presLayoutVars>
          <dgm:chMax val="0"/>
          <dgm:chPref val="0"/>
          <dgm:bulletEnabled val="1"/>
        </dgm:presLayoutVars>
      </dgm:prSet>
      <dgm:spPr/>
    </dgm:pt>
    <dgm:pt modelId="{615402CA-0742-4641-8E2F-9107FE3816DC}" type="pres">
      <dgm:prSet presAssocID="{B9DCD708-8A2D-453D-9C8D-3CB464EF0053}" presName="Triangle" presStyleLbl="alignNode1" presStyleIdx="1" presStyleCnt="5"/>
      <dgm:spPr/>
    </dgm:pt>
    <dgm:pt modelId="{D7EBA9A3-F45F-4E2F-AB1A-A462A3EC6919}" type="pres">
      <dgm:prSet presAssocID="{B85F6AB8-4608-42CF-89B8-F1F9ED77E99D}" presName="sibTrans" presStyleCnt="0"/>
      <dgm:spPr/>
    </dgm:pt>
    <dgm:pt modelId="{7D21260B-9686-4AAB-9A3B-B385B82C9AD0}" type="pres">
      <dgm:prSet presAssocID="{B85F6AB8-4608-42CF-89B8-F1F9ED77E99D}" presName="space" presStyleCnt="0"/>
      <dgm:spPr/>
    </dgm:pt>
    <dgm:pt modelId="{14F21C78-2847-46F6-896C-5806E09C9770}" type="pres">
      <dgm:prSet presAssocID="{069A9EC8-D087-4809-A242-1006CB66624E}" presName="composite" presStyleCnt="0"/>
      <dgm:spPr/>
    </dgm:pt>
    <dgm:pt modelId="{4082F61F-EC64-44D7-8303-E6CA84073E2F}" type="pres">
      <dgm:prSet presAssocID="{069A9EC8-D087-4809-A242-1006CB66624E}" presName="LShape" presStyleLbl="alignNode1" presStyleIdx="2" presStyleCnt="5"/>
      <dgm:spPr/>
    </dgm:pt>
    <dgm:pt modelId="{F9785750-2441-422B-A552-764B8BE02D1A}" type="pres">
      <dgm:prSet presAssocID="{069A9EC8-D087-4809-A242-1006CB66624E}" presName="ParentText" presStyleLbl="revTx" presStyleIdx="1" presStyleCnt="3">
        <dgm:presLayoutVars>
          <dgm:chMax val="0"/>
          <dgm:chPref val="0"/>
          <dgm:bulletEnabled val="1"/>
        </dgm:presLayoutVars>
      </dgm:prSet>
      <dgm:spPr/>
    </dgm:pt>
    <dgm:pt modelId="{2C8025E2-B6E8-4B97-A441-AC914F021B4E}" type="pres">
      <dgm:prSet presAssocID="{069A9EC8-D087-4809-A242-1006CB66624E}" presName="Triangle" presStyleLbl="alignNode1" presStyleIdx="3" presStyleCnt="5"/>
      <dgm:spPr/>
    </dgm:pt>
    <dgm:pt modelId="{08461F00-7425-4A84-B493-A82C928F36A9}" type="pres">
      <dgm:prSet presAssocID="{1F06A6D0-3B33-4582-B884-6EC91F156CBA}" presName="sibTrans" presStyleCnt="0"/>
      <dgm:spPr/>
    </dgm:pt>
    <dgm:pt modelId="{80515492-DF96-488C-B471-979DCC3A1763}" type="pres">
      <dgm:prSet presAssocID="{1F06A6D0-3B33-4582-B884-6EC91F156CBA}" presName="space" presStyleCnt="0"/>
      <dgm:spPr/>
    </dgm:pt>
    <dgm:pt modelId="{390E6562-831B-4DD1-AEB1-FAE16BC247DD}" type="pres">
      <dgm:prSet presAssocID="{DAC739B5-3743-4970-9F9A-3FEE51DD1B8F}" presName="composite" presStyleCnt="0"/>
      <dgm:spPr/>
    </dgm:pt>
    <dgm:pt modelId="{12471A22-D7DC-4126-9006-AFD83E9F06E3}" type="pres">
      <dgm:prSet presAssocID="{DAC739B5-3743-4970-9F9A-3FEE51DD1B8F}" presName="LShape" presStyleLbl="alignNode1" presStyleIdx="4" presStyleCnt="5"/>
      <dgm:spPr/>
    </dgm:pt>
    <dgm:pt modelId="{2268A91F-474C-471B-A7C6-BC1BEAB2256B}" type="pres">
      <dgm:prSet presAssocID="{DAC739B5-3743-4970-9F9A-3FEE51DD1B8F}" presName="ParentText" presStyleLbl="revTx" presStyleIdx="2" presStyleCnt="3">
        <dgm:presLayoutVars>
          <dgm:chMax val="0"/>
          <dgm:chPref val="0"/>
          <dgm:bulletEnabled val="1"/>
        </dgm:presLayoutVars>
      </dgm:prSet>
      <dgm:spPr/>
    </dgm:pt>
  </dgm:ptLst>
  <dgm:cxnLst>
    <dgm:cxn modelId="{C34A2B35-CD0C-4EC5-828A-ECFAA3BA7D94}" type="presOf" srcId="{069A9EC8-D087-4809-A242-1006CB66624E}" destId="{F9785750-2441-422B-A552-764B8BE02D1A}" srcOrd="0" destOrd="0" presId="urn:microsoft.com/office/officeart/2009/3/layout/StepUpProcess"/>
    <dgm:cxn modelId="{98A2D138-6CA8-4F33-B393-8906B041EDFB}" srcId="{8BD78FF4-82AE-45EF-90E3-0CA2A34C39D2}" destId="{B9DCD708-8A2D-453D-9C8D-3CB464EF0053}" srcOrd="0" destOrd="0" parTransId="{B27FABEC-3C08-49F5-8B8F-EEC890247121}" sibTransId="{B85F6AB8-4608-42CF-89B8-F1F9ED77E99D}"/>
    <dgm:cxn modelId="{47EB1A5C-E6EE-44F8-8786-5A47F3E05941}" type="presOf" srcId="{DAC739B5-3743-4970-9F9A-3FEE51DD1B8F}" destId="{2268A91F-474C-471B-A7C6-BC1BEAB2256B}" srcOrd="0" destOrd="0" presId="urn:microsoft.com/office/officeart/2009/3/layout/StepUpProcess"/>
    <dgm:cxn modelId="{E26E495C-D915-4D4F-AA1C-C1CC26C0C47C}" type="presOf" srcId="{8BD78FF4-82AE-45EF-90E3-0CA2A34C39D2}" destId="{BB361F06-443D-43D3-BDA3-D88B1FCED524}" srcOrd="0" destOrd="0" presId="urn:microsoft.com/office/officeart/2009/3/layout/StepUpProcess"/>
    <dgm:cxn modelId="{09A5134C-6C9E-4BD2-AC67-0DC2BB217D65}" srcId="{8BD78FF4-82AE-45EF-90E3-0CA2A34C39D2}" destId="{DAC739B5-3743-4970-9F9A-3FEE51DD1B8F}" srcOrd="2" destOrd="0" parTransId="{EC723597-A0F0-46CD-A765-D3B86B2C59F8}" sibTransId="{5CF19A7F-2FAD-447B-8CA6-7D2432B6D34C}"/>
    <dgm:cxn modelId="{EF1754CB-41C6-4BD4-B53E-7CE100D9975D}" type="presOf" srcId="{B9DCD708-8A2D-453D-9C8D-3CB464EF0053}" destId="{9D2158FF-99F5-4EB3-B731-72E88402C1F0}" srcOrd="0" destOrd="0" presId="urn:microsoft.com/office/officeart/2009/3/layout/StepUpProcess"/>
    <dgm:cxn modelId="{79D4A9F3-1E13-40FD-A82E-701D02252E4C}" srcId="{8BD78FF4-82AE-45EF-90E3-0CA2A34C39D2}" destId="{069A9EC8-D087-4809-A242-1006CB66624E}" srcOrd="1" destOrd="0" parTransId="{055420BE-1A24-4DA3-9FB1-60A6C43D229C}" sibTransId="{1F06A6D0-3B33-4582-B884-6EC91F156CBA}"/>
    <dgm:cxn modelId="{C5D0204E-90DF-40F2-A621-2E3B2E24CA79}" type="presParOf" srcId="{BB361F06-443D-43D3-BDA3-D88B1FCED524}" destId="{AC66D214-B834-4B68-A140-E2D851C8A42A}" srcOrd="0" destOrd="0" presId="urn:microsoft.com/office/officeart/2009/3/layout/StepUpProcess"/>
    <dgm:cxn modelId="{E46C4373-A4BA-4E9C-BCA6-CDA20069DA26}" type="presParOf" srcId="{AC66D214-B834-4B68-A140-E2D851C8A42A}" destId="{DE6757E3-9AF1-4873-9CC7-12E4763E67AE}" srcOrd="0" destOrd="0" presId="urn:microsoft.com/office/officeart/2009/3/layout/StepUpProcess"/>
    <dgm:cxn modelId="{2D40C5F2-285C-4184-AA76-2A8A93801E8D}" type="presParOf" srcId="{AC66D214-B834-4B68-A140-E2D851C8A42A}" destId="{9D2158FF-99F5-4EB3-B731-72E88402C1F0}" srcOrd="1" destOrd="0" presId="urn:microsoft.com/office/officeart/2009/3/layout/StepUpProcess"/>
    <dgm:cxn modelId="{180DCE7E-3E55-4426-BC00-C68F936A1B9B}" type="presParOf" srcId="{AC66D214-B834-4B68-A140-E2D851C8A42A}" destId="{615402CA-0742-4641-8E2F-9107FE3816DC}" srcOrd="2" destOrd="0" presId="urn:microsoft.com/office/officeart/2009/3/layout/StepUpProcess"/>
    <dgm:cxn modelId="{60A1E1E9-0A85-4C3B-9288-927495B3C4DE}" type="presParOf" srcId="{BB361F06-443D-43D3-BDA3-D88B1FCED524}" destId="{D7EBA9A3-F45F-4E2F-AB1A-A462A3EC6919}" srcOrd="1" destOrd="0" presId="urn:microsoft.com/office/officeart/2009/3/layout/StepUpProcess"/>
    <dgm:cxn modelId="{D15505EA-F7FC-41E4-98A6-4AF0BF3C2EFD}" type="presParOf" srcId="{D7EBA9A3-F45F-4E2F-AB1A-A462A3EC6919}" destId="{7D21260B-9686-4AAB-9A3B-B385B82C9AD0}" srcOrd="0" destOrd="0" presId="urn:microsoft.com/office/officeart/2009/3/layout/StepUpProcess"/>
    <dgm:cxn modelId="{C9AAD3E2-6E7F-41C9-9A51-2681A86B1198}" type="presParOf" srcId="{BB361F06-443D-43D3-BDA3-D88B1FCED524}" destId="{14F21C78-2847-46F6-896C-5806E09C9770}" srcOrd="2" destOrd="0" presId="urn:microsoft.com/office/officeart/2009/3/layout/StepUpProcess"/>
    <dgm:cxn modelId="{214C31D8-E3EC-4CE6-A67A-EDE6F1D6D4C3}" type="presParOf" srcId="{14F21C78-2847-46F6-896C-5806E09C9770}" destId="{4082F61F-EC64-44D7-8303-E6CA84073E2F}" srcOrd="0" destOrd="0" presId="urn:microsoft.com/office/officeart/2009/3/layout/StepUpProcess"/>
    <dgm:cxn modelId="{863EBB03-8372-446B-9105-0B7E1C815089}" type="presParOf" srcId="{14F21C78-2847-46F6-896C-5806E09C9770}" destId="{F9785750-2441-422B-A552-764B8BE02D1A}" srcOrd="1" destOrd="0" presId="urn:microsoft.com/office/officeart/2009/3/layout/StepUpProcess"/>
    <dgm:cxn modelId="{945A7292-A070-47D0-AFFF-DEA46613345B}" type="presParOf" srcId="{14F21C78-2847-46F6-896C-5806E09C9770}" destId="{2C8025E2-B6E8-4B97-A441-AC914F021B4E}" srcOrd="2" destOrd="0" presId="urn:microsoft.com/office/officeart/2009/3/layout/StepUpProcess"/>
    <dgm:cxn modelId="{02C4A352-DADE-4D58-976A-2F215BF08C24}" type="presParOf" srcId="{BB361F06-443D-43D3-BDA3-D88B1FCED524}" destId="{08461F00-7425-4A84-B493-A82C928F36A9}" srcOrd="3" destOrd="0" presId="urn:microsoft.com/office/officeart/2009/3/layout/StepUpProcess"/>
    <dgm:cxn modelId="{2923917E-BBD7-442A-963D-12C517E269C6}" type="presParOf" srcId="{08461F00-7425-4A84-B493-A82C928F36A9}" destId="{80515492-DF96-488C-B471-979DCC3A1763}" srcOrd="0" destOrd="0" presId="urn:microsoft.com/office/officeart/2009/3/layout/StepUpProcess"/>
    <dgm:cxn modelId="{BC37083D-A54F-4312-AB8B-0A572FD77F9B}" type="presParOf" srcId="{BB361F06-443D-43D3-BDA3-D88B1FCED524}" destId="{390E6562-831B-4DD1-AEB1-FAE16BC247DD}" srcOrd="4" destOrd="0" presId="urn:microsoft.com/office/officeart/2009/3/layout/StepUpProcess"/>
    <dgm:cxn modelId="{4EB32375-B09F-44EE-8902-4F7EADC1AE18}" type="presParOf" srcId="{390E6562-831B-4DD1-AEB1-FAE16BC247DD}" destId="{12471A22-D7DC-4126-9006-AFD83E9F06E3}" srcOrd="0" destOrd="0" presId="urn:microsoft.com/office/officeart/2009/3/layout/StepUpProcess"/>
    <dgm:cxn modelId="{6B49881A-5089-498A-B12E-9EB8D167DF84}" type="presParOf" srcId="{390E6562-831B-4DD1-AEB1-FAE16BC247DD}" destId="{2268A91F-474C-471B-A7C6-BC1BEAB2256B}"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AA90BBA-8F6B-4918-A628-2CEE21933795}" type="doc">
      <dgm:prSet loTypeId="urn:microsoft.com/office/officeart/2005/8/layout/pyramid2" loCatId="list" qsTypeId="urn:microsoft.com/office/officeart/2005/8/quickstyle/simple1" qsCatId="simple" csTypeId="urn:microsoft.com/office/officeart/2005/8/colors/colorful3" csCatId="colorful" phldr="1"/>
      <dgm:spPr/>
    </dgm:pt>
    <dgm:pt modelId="{A765360E-1B74-4DD9-83AF-551021FC9B67}">
      <dgm:prSet phldrT="[Text]" custT="1"/>
      <dgm:spPr/>
      <dgm:t>
        <a:bodyPr/>
        <a:lstStyle/>
        <a:p>
          <a:r>
            <a:rPr lang="en-GB" sz="1600" dirty="0">
              <a:latin typeface="Times New Roman" panose="02020603050405020304" pitchFamily="18" charset="0"/>
              <a:cs typeface="Times New Roman" panose="02020603050405020304" pitchFamily="18" charset="0"/>
            </a:rPr>
            <a:t>The Belbin model helps with the role allocation </a:t>
          </a:r>
          <a:r>
            <a:rPr lang="en-US" sz="1600" dirty="0">
              <a:latin typeface="Times New Roman" panose="02020603050405020304" pitchFamily="18" charset="0"/>
              <a:cs typeface="Times New Roman" panose="02020603050405020304" pitchFamily="18" charset="0"/>
            </a:rPr>
            <a:t>(Gutiérrez et al., 2019)</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dgm:t>
    </dgm:pt>
    <dgm:pt modelId="{72BF9EE8-35EE-4A1C-AC10-07203B86EB1E}" type="parTrans" cxnId="{39520B6D-753E-47D3-B5D7-171C08BFB26B}">
      <dgm:prSet/>
      <dgm:spPr/>
      <dgm:t>
        <a:bodyPr/>
        <a:lstStyle/>
        <a:p>
          <a:endParaRPr lang="en-US" sz="1600">
            <a:latin typeface="Times New Roman" panose="02020603050405020304" pitchFamily="18" charset="0"/>
            <a:cs typeface="Times New Roman" panose="02020603050405020304" pitchFamily="18" charset="0"/>
          </a:endParaRPr>
        </a:p>
      </dgm:t>
    </dgm:pt>
    <dgm:pt modelId="{7AB688C5-E3D7-47C6-9A25-D473ACA5480B}" type="sibTrans" cxnId="{39520B6D-753E-47D3-B5D7-171C08BFB26B}">
      <dgm:prSet/>
      <dgm:spPr/>
      <dgm:t>
        <a:bodyPr/>
        <a:lstStyle/>
        <a:p>
          <a:endParaRPr lang="en-US" sz="1600">
            <a:latin typeface="Times New Roman" panose="02020603050405020304" pitchFamily="18" charset="0"/>
            <a:cs typeface="Times New Roman" panose="02020603050405020304" pitchFamily="18" charset="0"/>
          </a:endParaRPr>
        </a:p>
      </dgm:t>
    </dgm:pt>
    <dgm:pt modelId="{7103FBAA-905E-4EEE-B141-691E39844B4A}">
      <dgm:prSet phldrT="[Text]" custT="1"/>
      <dgm:spPr/>
      <dgm:t>
        <a:bodyPr/>
        <a:lstStyle/>
        <a:p>
          <a:r>
            <a:rPr lang="en-GB" sz="1600" dirty="0">
              <a:latin typeface="Times New Roman" panose="02020603050405020304" pitchFamily="18" charset="0"/>
              <a:cs typeface="Times New Roman" panose="02020603050405020304" pitchFamily="18" charset="0"/>
            </a:rPr>
            <a:t>The Tuckman helps to manage dynamics </a:t>
          </a:r>
          <a:r>
            <a:rPr lang="en-US" sz="1600" dirty="0">
              <a:latin typeface="Times New Roman" panose="02020603050405020304" pitchFamily="18" charset="0"/>
              <a:cs typeface="Times New Roman" panose="02020603050405020304" pitchFamily="18" charset="0"/>
            </a:rPr>
            <a:t>(Guttenberg, 2020)</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dgm:t>
    </dgm:pt>
    <dgm:pt modelId="{4F0B0FD4-211B-48FC-8AC8-1C96B4366F3E}" type="parTrans" cxnId="{C0BB1691-84A6-4255-B62E-07202A0A5784}">
      <dgm:prSet/>
      <dgm:spPr/>
      <dgm:t>
        <a:bodyPr/>
        <a:lstStyle/>
        <a:p>
          <a:endParaRPr lang="en-US" sz="1600">
            <a:latin typeface="Times New Roman" panose="02020603050405020304" pitchFamily="18" charset="0"/>
            <a:cs typeface="Times New Roman" panose="02020603050405020304" pitchFamily="18" charset="0"/>
          </a:endParaRPr>
        </a:p>
      </dgm:t>
    </dgm:pt>
    <dgm:pt modelId="{F490D84D-0334-40B5-9B24-3FA56B8F0CA6}" type="sibTrans" cxnId="{C0BB1691-84A6-4255-B62E-07202A0A5784}">
      <dgm:prSet/>
      <dgm:spPr/>
      <dgm:t>
        <a:bodyPr/>
        <a:lstStyle/>
        <a:p>
          <a:endParaRPr lang="en-US" sz="1600">
            <a:latin typeface="Times New Roman" panose="02020603050405020304" pitchFamily="18" charset="0"/>
            <a:cs typeface="Times New Roman" panose="02020603050405020304" pitchFamily="18" charset="0"/>
          </a:endParaRPr>
        </a:p>
      </dgm:t>
    </dgm:pt>
    <dgm:pt modelId="{F677E3E2-53CA-4506-8D97-BA0F677DA593}">
      <dgm:prSet phldrT="[Text]" custT="1"/>
      <dgm:spPr/>
      <dgm:t>
        <a:bodyPr/>
        <a:lstStyle/>
        <a:p>
          <a:r>
            <a:rPr lang="en-GB" sz="1600" dirty="0">
              <a:latin typeface="Times New Roman" panose="02020603050405020304" pitchFamily="18" charset="0"/>
              <a:cs typeface="Times New Roman" panose="02020603050405020304" pitchFamily="18" charset="0"/>
            </a:rPr>
            <a:t>The anticipated performance points with Punctuated Equilibrium </a:t>
          </a:r>
          <a:r>
            <a:rPr lang="en-US" sz="1600" dirty="0">
              <a:latin typeface="Times New Roman" panose="02020603050405020304" pitchFamily="18" charset="0"/>
              <a:cs typeface="Times New Roman" panose="02020603050405020304" pitchFamily="18" charset="0"/>
            </a:rPr>
            <a:t>(True et al., 2019)</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dgm:t>
    </dgm:pt>
    <dgm:pt modelId="{3A2A827A-7E71-42A7-B976-FE51E84CDFEE}" type="parTrans" cxnId="{D5DF6D02-C1E3-4660-9B2E-A7B98B0DB84B}">
      <dgm:prSet/>
      <dgm:spPr/>
      <dgm:t>
        <a:bodyPr/>
        <a:lstStyle/>
        <a:p>
          <a:endParaRPr lang="en-US" sz="1600">
            <a:latin typeface="Times New Roman" panose="02020603050405020304" pitchFamily="18" charset="0"/>
            <a:cs typeface="Times New Roman" panose="02020603050405020304" pitchFamily="18" charset="0"/>
          </a:endParaRPr>
        </a:p>
      </dgm:t>
    </dgm:pt>
    <dgm:pt modelId="{4758D050-90FE-446B-A963-A54F0C2E3507}" type="sibTrans" cxnId="{D5DF6D02-C1E3-4660-9B2E-A7B98B0DB84B}">
      <dgm:prSet/>
      <dgm:spPr/>
      <dgm:t>
        <a:bodyPr/>
        <a:lstStyle/>
        <a:p>
          <a:endParaRPr lang="en-US" sz="1600">
            <a:latin typeface="Times New Roman" panose="02020603050405020304" pitchFamily="18" charset="0"/>
            <a:cs typeface="Times New Roman" panose="02020603050405020304" pitchFamily="18" charset="0"/>
          </a:endParaRPr>
        </a:p>
      </dgm:t>
    </dgm:pt>
    <dgm:pt modelId="{B7193C05-687B-460C-875F-76C6A856E052}" type="pres">
      <dgm:prSet presAssocID="{DAA90BBA-8F6B-4918-A628-2CEE21933795}" presName="compositeShape" presStyleCnt="0">
        <dgm:presLayoutVars>
          <dgm:dir/>
          <dgm:resizeHandles/>
        </dgm:presLayoutVars>
      </dgm:prSet>
      <dgm:spPr/>
    </dgm:pt>
    <dgm:pt modelId="{CC4B9389-BB94-488E-A34D-23A4C5DAF243}" type="pres">
      <dgm:prSet presAssocID="{DAA90BBA-8F6B-4918-A628-2CEE21933795}" presName="pyramid" presStyleLbl="node1" presStyleIdx="0" presStyleCnt="1"/>
      <dgm:spPr/>
    </dgm:pt>
    <dgm:pt modelId="{BDA1ABD5-58F9-42EE-8130-2F30BB6368D0}" type="pres">
      <dgm:prSet presAssocID="{DAA90BBA-8F6B-4918-A628-2CEE21933795}" presName="theList" presStyleCnt="0"/>
      <dgm:spPr/>
    </dgm:pt>
    <dgm:pt modelId="{78C7B043-A870-48B1-B014-76C3B720EDB3}" type="pres">
      <dgm:prSet presAssocID="{A765360E-1B74-4DD9-83AF-551021FC9B67}" presName="aNode" presStyleLbl="fgAcc1" presStyleIdx="0" presStyleCnt="3">
        <dgm:presLayoutVars>
          <dgm:bulletEnabled val="1"/>
        </dgm:presLayoutVars>
      </dgm:prSet>
      <dgm:spPr/>
    </dgm:pt>
    <dgm:pt modelId="{59E48317-D093-4B14-B0D5-FBE1BDDAEA95}" type="pres">
      <dgm:prSet presAssocID="{A765360E-1B74-4DD9-83AF-551021FC9B67}" presName="aSpace" presStyleCnt="0"/>
      <dgm:spPr/>
    </dgm:pt>
    <dgm:pt modelId="{0183DD4F-33CC-4CDF-99C5-712981A6E710}" type="pres">
      <dgm:prSet presAssocID="{7103FBAA-905E-4EEE-B141-691E39844B4A}" presName="aNode" presStyleLbl="fgAcc1" presStyleIdx="1" presStyleCnt="3">
        <dgm:presLayoutVars>
          <dgm:bulletEnabled val="1"/>
        </dgm:presLayoutVars>
      </dgm:prSet>
      <dgm:spPr/>
    </dgm:pt>
    <dgm:pt modelId="{9919E431-D1F2-4F27-93D0-C3ABC1B09CE4}" type="pres">
      <dgm:prSet presAssocID="{7103FBAA-905E-4EEE-B141-691E39844B4A}" presName="aSpace" presStyleCnt="0"/>
      <dgm:spPr/>
    </dgm:pt>
    <dgm:pt modelId="{61E5C4BE-17F1-4568-B261-23D2E5540E96}" type="pres">
      <dgm:prSet presAssocID="{F677E3E2-53CA-4506-8D97-BA0F677DA593}" presName="aNode" presStyleLbl="fgAcc1" presStyleIdx="2" presStyleCnt="3">
        <dgm:presLayoutVars>
          <dgm:bulletEnabled val="1"/>
        </dgm:presLayoutVars>
      </dgm:prSet>
      <dgm:spPr/>
    </dgm:pt>
    <dgm:pt modelId="{49830F23-208E-457D-B806-3D40B312A6E2}" type="pres">
      <dgm:prSet presAssocID="{F677E3E2-53CA-4506-8D97-BA0F677DA593}" presName="aSpace" presStyleCnt="0"/>
      <dgm:spPr/>
    </dgm:pt>
  </dgm:ptLst>
  <dgm:cxnLst>
    <dgm:cxn modelId="{D5DF6D02-C1E3-4660-9B2E-A7B98B0DB84B}" srcId="{DAA90BBA-8F6B-4918-A628-2CEE21933795}" destId="{F677E3E2-53CA-4506-8D97-BA0F677DA593}" srcOrd="2" destOrd="0" parTransId="{3A2A827A-7E71-42A7-B976-FE51E84CDFEE}" sibTransId="{4758D050-90FE-446B-A963-A54F0C2E3507}"/>
    <dgm:cxn modelId="{20F44717-6FF6-4534-85B9-ED801163F38F}" type="presOf" srcId="{DAA90BBA-8F6B-4918-A628-2CEE21933795}" destId="{B7193C05-687B-460C-875F-76C6A856E052}" srcOrd="0" destOrd="0" presId="urn:microsoft.com/office/officeart/2005/8/layout/pyramid2"/>
    <dgm:cxn modelId="{21F0B227-1126-4122-BF8E-6551AFE5263F}" type="presOf" srcId="{A765360E-1B74-4DD9-83AF-551021FC9B67}" destId="{78C7B043-A870-48B1-B014-76C3B720EDB3}" srcOrd="0" destOrd="0" presId="urn:microsoft.com/office/officeart/2005/8/layout/pyramid2"/>
    <dgm:cxn modelId="{39520B6D-753E-47D3-B5D7-171C08BFB26B}" srcId="{DAA90BBA-8F6B-4918-A628-2CEE21933795}" destId="{A765360E-1B74-4DD9-83AF-551021FC9B67}" srcOrd="0" destOrd="0" parTransId="{72BF9EE8-35EE-4A1C-AC10-07203B86EB1E}" sibTransId="{7AB688C5-E3D7-47C6-9A25-D473ACA5480B}"/>
    <dgm:cxn modelId="{C0BB1691-84A6-4255-B62E-07202A0A5784}" srcId="{DAA90BBA-8F6B-4918-A628-2CEE21933795}" destId="{7103FBAA-905E-4EEE-B141-691E39844B4A}" srcOrd="1" destOrd="0" parTransId="{4F0B0FD4-211B-48FC-8AC8-1C96B4366F3E}" sibTransId="{F490D84D-0334-40B5-9B24-3FA56B8F0CA6}"/>
    <dgm:cxn modelId="{1CCC03AF-493D-4376-925C-6EB54EB3D0FF}" type="presOf" srcId="{7103FBAA-905E-4EEE-B141-691E39844B4A}" destId="{0183DD4F-33CC-4CDF-99C5-712981A6E710}" srcOrd="0" destOrd="0" presId="urn:microsoft.com/office/officeart/2005/8/layout/pyramid2"/>
    <dgm:cxn modelId="{940DD5D7-8BC4-4A0F-92B7-BA4FD404950C}" type="presOf" srcId="{F677E3E2-53CA-4506-8D97-BA0F677DA593}" destId="{61E5C4BE-17F1-4568-B261-23D2E5540E96}" srcOrd="0" destOrd="0" presId="urn:microsoft.com/office/officeart/2005/8/layout/pyramid2"/>
    <dgm:cxn modelId="{A8192F06-A79D-4789-8C23-2B5D88B6740D}" type="presParOf" srcId="{B7193C05-687B-460C-875F-76C6A856E052}" destId="{CC4B9389-BB94-488E-A34D-23A4C5DAF243}" srcOrd="0" destOrd="0" presId="urn:microsoft.com/office/officeart/2005/8/layout/pyramid2"/>
    <dgm:cxn modelId="{69CB7B83-C3E6-4654-91E0-40487DA83AE4}" type="presParOf" srcId="{B7193C05-687B-460C-875F-76C6A856E052}" destId="{BDA1ABD5-58F9-42EE-8130-2F30BB6368D0}" srcOrd="1" destOrd="0" presId="urn:microsoft.com/office/officeart/2005/8/layout/pyramid2"/>
    <dgm:cxn modelId="{7D1977D3-7B74-4364-9808-0F3B51ED4DC5}" type="presParOf" srcId="{BDA1ABD5-58F9-42EE-8130-2F30BB6368D0}" destId="{78C7B043-A870-48B1-B014-76C3B720EDB3}" srcOrd="0" destOrd="0" presId="urn:microsoft.com/office/officeart/2005/8/layout/pyramid2"/>
    <dgm:cxn modelId="{0E690AC1-392D-4C3D-A9C9-A3C34AA1F1BB}" type="presParOf" srcId="{BDA1ABD5-58F9-42EE-8130-2F30BB6368D0}" destId="{59E48317-D093-4B14-B0D5-FBE1BDDAEA95}" srcOrd="1" destOrd="0" presId="urn:microsoft.com/office/officeart/2005/8/layout/pyramid2"/>
    <dgm:cxn modelId="{7C25D832-E299-44FE-95B7-DEF40D902EFF}" type="presParOf" srcId="{BDA1ABD5-58F9-42EE-8130-2F30BB6368D0}" destId="{0183DD4F-33CC-4CDF-99C5-712981A6E710}" srcOrd="2" destOrd="0" presId="urn:microsoft.com/office/officeart/2005/8/layout/pyramid2"/>
    <dgm:cxn modelId="{7E828EBB-B097-4033-8635-1973827ED9A9}" type="presParOf" srcId="{BDA1ABD5-58F9-42EE-8130-2F30BB6368D0}" destId="{9919E431-D1F2-4F27-93D0-C3ABC1B09CE4}" srcOrd="3" destOrd="0" presId="urn:microsoft.com/office/officeart/2005/8/layout/pyramid2"/>
    <dgm:cxn modelId="{E22578ED-AEA0-481D-B831-D068D0196F26}" type="presParOf" srcId="{BDA1ABD5-58F9-42EE-8130-2F30BB6368D0}" destId="{61E5C4BE-17F1-4568-B261-23D2E5540E96}" srcOrd="4" destOrd="0" presId="urn:microsoft.com/office/officeart/2005/8/layout/pyramid2"/>
    <dgm:cxn modelId="{0B2B8006-7C06-49C7-994C-472FA31BCA78}" type="presParOf" srcId="{BDA1ABD5-58F9-42EE-8130-2F30BB6368D0}" destId="{49830F23-208E-457D-B806-3D40B312A6E2}"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E5F27-C5B1-4352-AA83-EB065FDE79A9}">
      <dsp:nvSpPr>
        <dsp:cNvPr id="0" name=""/>
        <dsp:cNvSpPr/>
      </dsp:nvSpPr>
      <dsp:spPr>
        <a:xfrm rot="5400000">
          <a:off x="-224908" y="228417"/>
          <a:ext cx="1499391" cy="1049574"/>
        </a:xfrm>
        <a:prstGeom prst="chevron">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Action-Oriented</a:t>
          </a:r>
          <a:endParaRPr lang="en-US" sz="1800" kern="1200" dirty="0">
            <a:latin typeface="Times New Roman" panose="02020603050405020304" pitchFamily="18" charset="0"/>
            <a:cs typeface="Times New Roman" panose="02020603050405020304" pitchFamily="18" charset="0"/>
          </a:endParaRPr>
        </a:p>
      </dsp:txBody>
      <dsp:txXfrm rot="-5400000">
        <a:off x="1" y="528295"/>
        <a:ext cx="1049574" cy="449817"/>
      </dsp:txXfrm>
    </dsp:sp>
    <dsp:sp modelId="{69720E72-5087-49EE-B2F9-51C9EFB7153C}">
      <dsp:nvSpPr>
        <dsp:cNvPr id="0" name=""/>
        <dsp:cNvSpPr/>
      </dsp:nvSpPr>
      <dsp:spPr>
        <a:xfrm rot="5400000">
          <a:off x="3428128" y="-2301697"/>
          <a:ext cx="975116" cy="5732225"/>
        </a:xfrm>
        <a:prstGeom prst="round2Same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Times New Roman" panose="02020603050405020304" pitchFamily="18" charset="0"/>
              <a:cs typeface="Times New Roman" panose="02020603050405020304" pitchFamily="18" charset="0"/>
            </a:rPr>
            <a:t>Shaper, Implementer, Completer-Finisher.</a:t>
          </a:r>
          <a:endParaRPr lang="en-US" sz="1800" kern="1200" dirty="0">
            <a:latin typeface="Times New Roman" panose="02020603050405020304" pitchFamily="18" charset="0"/>
            <a:cs typeface="Times New Roman" panose="02020603050405020304" pitchFamily="18" charset="0"/>
          </a:endParaRPr>
        </a:p>
      </dsp:txBody>
      <dsp:txXfrm rot="-5400000">
        <a:off x="1049574" y="124458"/>
        <a:ext cx="5684624" cy="879914"/>
      </dsp:txXfrm>
    </dsp:sp>
    <dsp:sp modelId="{C447ACB6-AD3B-4BB1-B270-1565232081F8}">
      <dsp:nvSpPr>
        <dsp:cNvPr id="0" name=""/>
        <dsp:cNvSpPr/>
      </dsp:nvSpPr>
      <dsp:spPr>
        <a:xfrm rot="5400000">
          <a:off x="-224908" y="1532612"/>
          <a:ext cx="1499391" cy="1049574"/>
        </a:xfrm>
        <a:prstGeom prst="chevron">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People-Oriented</a:t>
          </a:r>
          <a:endParaRPr lang="en-US" sz="1800" kern="1200" dirty="0">
            <a:latin typeface="Times New Roman" panose="02020603050405020304" pitchFamily="18" charset="0"/>
            <a:cs typeface="Times New Roman" panose="02020603050405020304" pitchFamily="18" charset="0"/>
          </a:endParaRPr>
        </a:p>
      </dsp:txBody>
      <dsp:txXfrm rot="-5400000">
        <a:off x="1" y="1832490"/>
        <a:ext cx="1049574" cy="449817"/>
      </dsp:txXfrm>
    </dsp:sp>
    <dsp:sp modelId="{71BD266B-A4AE-4939-AB7E-BB239B96C6F0}">
      <dsp:nvSpPr>
        <dsp:cNvPr id="0" name=""/>
        <dsp:cNvSpPr/>
      </dsp:nvSpPr>
      <dsp:spPr>
        <a:xfrm rot="5400000">
          <a:off x="3428384" y="-1071106"/>
          <a:ext cx="974604" cy="5732225"/>
        </a:xfrm>
        <a:prstGeom prst="round2SameRect">
          <a:avLst/>
        </a:prstGeom>
        <a:solidFill>
          <a:schemeClr val="lt1">
            <a:alpha val="90000"/>
            <a:hueOff val="0"/>
            <a:satOff val="0"/>
            <a:lumOff val="0"/>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Times New Roman" panose="02020603050405020304" pitchFamily="18" charset="0"/>
              <a:cs typeface="Times New Roman" panose="02020603050405020304" pitchFamily="18" charset="0"/>
            </a:rPr>
            <a:t>Coordinator, Team Worker, Resource Investigator.</a:t>
          </a:r>
          <a:endParaRPr lang="en-US" sz="1800" kern="1200" dirty="0">
            <a:latin typeface="Times New Roman" panose="02020603050405020304" pitchFamily="18" charset="0"/>
            <a:cs typeface="Times New Roman" panose="02020603050405020304" pitchFamily="18" charset="0"/>
          </a:endParaRPr>
        </a:p>
      </dsp:txBody>
      <dsp:txXfrm rot="-5400000">
        <a:off x="1049574" y="1355280"/>
        <a:ext cx="5684649" cy="879452"/>
      </dsp:txXfrm>
    </dsp:sp>
    <dsp:sp modelId="{92326E6A-0F9C-44C4-AFF4-4217AF2B0B50}">
      <dsp:nvSpPr>
        <dsp:cNvPr id="0" name=""/>
        <dsp:cNvSpPr/>
      </dsp:nvSpPr>
      <dsp:spPr>
        <a:xfrm rot="5400000">
          <a:off x="-224908" y="2836808"/>
          <a:ext cx="1499391" cy="1049574"/>
        </a:xfrm>
        <a:prstGeom prst="chevron">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Thought-Oriented</a:t>
          </a:r>
          <a:endParaRPr lang="en-US" sz="1800" kern="1200" dirty="0">
            <a:latin typeface="Times New Roman" panose="02020603050405020304" pitchFamily="18" charset="0"/>
            <a:cs typeface="Times New Roman" panose="02020603050405020304" pitchFamily="18" charset="0"/>
          </a:endParaRPr>
        </a:p>
      </dsp:txBody>
      <dsp:txXfrm rot="-5400000">
        <a:off x="1" y="3136686"/>
        <a:ext cx="1049574" cy="449817"/>
      </dsp:txXfrm>
    </dsp:sp>
    <dsp:sp modelId="{6AC8CCD0-C166-40D4-901B-452084C5ED90}">
      <dsp:nvSpPr>
        <dsp:cNvPr id="0" name=""/>
        <dsp:cNvSpPr/>
      </dsp:nvSpPr>
      <dsp:spPr>
        <a:xfrm rot="5400000">
          <a:off x="3428384" y="233088"/>
          <a:ext cx="974604" cy="5732225"/>
        </a:xfrm>
        <a:prstGeom prst="round2SameRect">
          <a:avLst/>
        </a:prstGeom>
        <a:solidFill>
          <a:schemeClr val="lt1">
            <a:alpha val="90000"/>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Times New Roman" panose="02020603050405020304" pitchFamily="18" charset="0"/>
              <a:cs typeface="Times New Roman" panose="02020603050405020304" pitchFamily="18" charset="0"/>
            </a:rPr>
            <a:t>Plant, Monitor Evaluator, Specialist.</a:t>
          </a:r>
          <a:endParaRPr lang="en-US" sz="1800" kern="1200" dirty="0">
            <a:latin typeface="Times New Roman" panose="02020603050405020304" pitchFamily="18" charset="0"/>
            <a:cs typeface="Times New Roman" panose="02020603050405020304" pitchFamily="18" charset="0"/>
          </a:endParaRPr>
        </a:p>
      </dsp:txBody>
      <dsp:txXfrm rot="-5400000">
        <a:off x="1049574" y="2659474"/>
        <a:ext cx="5684649" cy="879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DBBC9-4EF8-44F9-8360-0C3EEC32FDE5}">
      <dsp:nvSpPr>
        <dsp:cNvPr id="0" name=""/>
        <dsp:cNvSpPr/>
      </dsp:nvSpPr>
      <dsp:spPr>
        <a:xfrm>
          <a:off x="0" y="409574"/>
          <a:ext cx="2143125" cy="128587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Shaper</a:t>
          </a:r>
        </a:p>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Drives progress, thrives under pressure</a:t>
          </a:r>
          <a:endParaRPr lang="en-US" sz="1800" kern="1200" dirty="0">
            <a:latin typeface="Times New Roman" panose="02020603050405020304" pitchFamily="18" charset="0"/>
            <a:cs typeface="Times New Roman" panose="02020603050405020304" pitchFamily="18" charset="0"/>
          </a:endParaRPr>
        </a:p>
      </dsp:txBody>
      <dsp:txXfrm>
        <a:off x="0" y="409574"/>
        <a:ext cx="2143125" cy="1285875"/>
      </dsp:txXfrm>
    </dsp:sp>
    <dsp:sp modelId="{C342D88D-26BB-4F24-B255-74C4047CA039}">
      <dsp:nvSpPr>
        <dsp:cNvPr id="0" name=""/>
        <dsp:cNvSpPr/>
      </dsp:nvSpPr>
      <dsp:spPr>
        <a:xfrm>
          <a:off x="2357437" y="409574"/>
          <a:ext cx="2143125" cy="1285875"/>
        </a:xfrm>
        <a:prstGeom prst="rect">
          <a:avLst/>
        </a:prstGeom>
        <a:solidFill>
          <a:schemeClr val="accent2">
            <a:hueOff val="585190"/>
            <a:satOff val="-730"/>
            <a:lumOff val="17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Implementer</a:t>
          </a:r>
        </a:p>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Turns ideas into action</a:t>
          </a:r>
          <a:endParaRPr lang="en-US" sz="1800" kern="1200" dirty="0">
            <a:latin typeface="Times New Roman" panose="02020603050405020304" pitchFamily="18" charset="0"/>
            <a:cs typeface="Times New Roman" panose="02020603050405020304" pitchFamily="18" charset="0"/>
          </a:endParaRPr>
        </a:p>
      </dsp:txBody>
      <dsp:txXfrm>
        <a:off x="2357437" y="409574"/>
        <a:ext cx="2143125" cy="1285875"/>
      </dsp:txXfrm>
    </dsp:sp>
    <dsp:sp modelId="{D443A11F-BAB1-4501-AD5D-727C5E035D41}">
      <dsp:nvSpPr>
        <dsp:cNvPr id="0" name=""/>
        <dsp:cNvSpPr/>
      </dsp:nvSpPr>
      <dsp:spPr>
        <a:xfrm>
          <a:off x="4714875" y="409574"/>
          <a:ext cx="2143125" cy="1285875"/>
        </a:xfrm>
        <a:prstGeom prst="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Completer-Finisher</a:t>
          </a:r>
        </a:p>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High attention to detail</a:t>
          </a:r>
          <a:endParaRPr lang="en-US" sz="1800" kern="1200" dirty="0">
            <a:latin typeface="Times New Roman" panose="02020603050405020304" pitchFamily="18" charset="0"/>
            <a:cs typeface="Times New Roman" panose="02020603050405020304" pitchFamily="18" charset="0"/>
          </a:endParaRPr>
        </a:p>
      </dsp:txBody>
      <dsp:txXfrm>
        <a:off x="4714875" y="409574"/>
        <a:ext cx="2143125" cy="1285875"/>
      </dsp:txXfrm>
    </dsp:sp>
    <dsp:sp modelId="{63D21B2C-79F7-4E52-8943-E6019DF3B752}">
      <dsp:nvSpPr>
        <dsp:cNvPr id="0" name=""/>
        <dsp:cNvSpPr/>
      </dsp:nvSpPr>
      <dsp:spPr>
        <a:xfrm>
          <a:off x="0" y="1909762"/>
          <a:ext cx="2143125" cy="1285875"/>
        </a:xfrm>
        <a:prstGeom prst="rect">
          <a:avLst/>
        </a:prstGeom>
        <a:solidFill>
          <a:schemeClr val="accent2">
            <a:hueOff val="1755570"/>
            <a:satOff val="-2190"/>
            <a:lumOff val="5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Coordinator</a:t>
          </a:r>
        </a:p>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Clarifies goals, delegates well</a:t>
          </a:r>
          <a:endParaRPr lang="en-US" sz="1800" kern="1200" dirty="0">
            <a:latin typeface="Times New Roman" panose="02020603050405020304" pitchFamily="18" charset="0"/>
            <a:cs typeface="Times New Roman" panose="02020603050405020304" pitchFamily="18" charset="0"/>
          </a:endParaRPr>
        </a:p>
      </dsp:txBody>
      <dsp:txXfrm>
        <a:off x="0" y="1909762"/>
        <a:ext cx="2143125" cy="1285875"/>
      </dsp:txXfrm>
    </dsp:sp>
    <dsp:sp modelId="{AB450C7A-635E-469D-97EB-F8EEC0F487FA}">
      <dsp:nvSpPr>
        <dsp:cNvPr id="0" name=""/>
        <dsp:cNvSpPr/>
      </dsp:nvSpPr>
      <dsp:spPr>
        <a:xfrm>
          <a:off x="2357437" y="1909762"/>
          <a:ext cx="2143125" cy="1285875"/>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Team Worker</a:t>
          </a:r>
        </a:p>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Promotes harmony</a:t>
          </a:r>
          <a:endParaRPr lang="en-US" sz="1800" kern="1200" dirty="0">
            <a:latin typeface="Times New Roman" panose="02020603050405020304" pitchFamily="18" charset="0"/>
            <a:cs typeface="Times New Roman" panose="02020603050405020304" pitchFamily="18" charset="0"/>
          </a:endParaRPr>
        </a:p>
      </dsp:txBody>
      <dsp:txXfrm>
        <a:off x="2357437" y="1909762"/>
        <a:ext cx="2143125" cy="1285875"/>
      </dsp:txXfrm>
    </dsp:sp>
    <dsp:sp modelId="{95F06F39-2385-4611-AB87-F7C41D02B8A9}">
      <dsp:nvSpPr>
        <dsp:cNvPr id="0" name=""/>
        <dsp:cNvSpPr/>
      </dsp:nvSpPr>
      <dsp:spPr>
        <a:xfrm>
          <a:off x="4714875" y="1909762"/>
          <a:ext cx="2143125" cy="1285875"/>
        </a:xfrm>
        <a:prstGeom prst="rect">
          <a:avLst/>
        </a:prstGeom>
        <a:solidFill>
          <a:schemeClr val="accent2">
            <a:hueOff val="2925949"/>
            <a:satOff val="-3649"/>
            <a:lumOff val="8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Resource Investigator</a:t>
          </a:r>
        </a:p>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Explores opportunities</a:t>
          </a:r>
        </a:p>
      </dsp:txBody>
      <dsp:txXfrm>
        <a:off x="4714875" y="1909762"/>
        <a:ext cx="2143125" cy="1285875"/>
      </dsp:txXfrm>
    </dsp:sp>
    <dsp:sp modelId="{67094934-900C-4922-9E00-5679D2457694}">
      <dsp:nvSpPr>
        <dsp:cNvPr id="0" name=""/>
        <dsp:cNvSpPr/>
      </dsp:nvSpPr>
      <dsp:spPr>
        <a:xfrm>
          <a:off x="0" y="3409950"/>
          <a:ext cx="2143125" cy="1285875"/>
        </a:xfrm>
        <a:prstGeom prst="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Plant</a:t>
          </a:r>
        </a:p>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Creative and problem-solving</a:t>
          </a:r>
        </a:p>
      </dsp:txBody>
      <dsp:txXfrm>
        <a:off x="0" y="3409950"/>
        <a:ext cx="2143125" cy="1285875"/>
      </dsp:txXfrm>
    </dsp:sp>
    <dsp:sp modelId="{A68669D3-79E6-44F8-8683-5367EDC87B4A}">
      <dsp:nvSpPr>
        <dsp:cNvPr id="0" name=""/>
        <dsp:cNvSpPr/>
      </dsp:nvSpPr>
      <dsp:spPr>
        <a:xfrm>
          <a:off x="2357437" y="3409950"/>
          <a:ext cx="2143125" cy="1285875"/>
        </a:xfrm>
        <a:prstGeom prst="rect">
          <a:avLst/>
        </a:prstGeom>
        <a:solidFill>
          <a:schemeClr val="accent2">
            <a:hueOff val="4096329"/>
            <a:satOff val="-5109"/>
            <a:lumOff val="120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Monitor Evaluator</a:t>
          </a:r>
        </a:p>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Strategic and logical</a:t>
          </a:r>
        </a:p>
      </dsp:txBody>
      <dsp:txXfrm>
        <a:off x="2357437" y="3409950"/>
        <a:ext cx="2143125" cy="1285875"/>
      </dsp:txXfrm>
    </dsp:sp>
    <dsp:sp modelId="{49A15276-22E0-45DC-A45F-FFBB74E0F8C5}">
      <dsp:nvSpPr>
        <dsp:cNvPr id="0" name=""/>
        <dsp:cNvSpPr/>
      </dsp:nvSpPr>
      <dsp:spPr>
        <a:xfrm>
          <a:off x="4714875" y="3409950"/>
          <a:ext cx="2143125" cy="1285875"/>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Specialist</a:t>
          </a:r>
        </a:p>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Offers in-depth knowledge</a:t>
          </a:r>
        </a:p>
      </dsp:txBody>
      <dsp:txXfrm>
        <a:off x="4714875" y="3409950"/>
        <a:ext cx="2143125" cy="12858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37E7FE-BA80-4844-9229-51027898045C}">
      <dsp:nvSpPr>
        <dsp:cNvPr id="0" name=""/>
        <dsp:cNvSpPr/>
      </dsp:nvSpPr>
      <dsp:spPr>
        <a:xfrm>
          <a:off x="-5597029" y="-857316"/>
          <a:ext cx="6667632" cy="6667632"/>
        </a:xfrm>
        <a:prstGeom prst="blockArc">
          <a:avLst>
            <a:gd name="adj1" fmla="val 18900000"/>
            <a:gd name="adj2" fmla="val 2700000"/>
            <a:gd name="adj3" fmla="val 324"/>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31F7C5-65AB-4E64-8508-479AA7596B03}">
      <dsp:nvSpPr>
        <dsp:cNvPr id="0" name=""/>
        <dsp:cNvSpPr/>
      </dsp:nvSpPr>
      <dsp:spPr>
        <a:xfrm>
          <a:off x="347452" y="225163"/>
          <a:ext cx="9187624" cy="45012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7290"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Shaper</a:t>
          </a:r>
          <a:r>
            <a:rPr lang="en-GB" sz="1600" kern="1200" dirty="0">
              <a:latin typeface="Times New Roman" panose="02020603050405020304" pitchFamily="18" charset="0"/>
              <a:cs typeface="Times New Roman" panose="02020603050405020304" pitchFamily="18" charset="0"/>
            </a:rPr>
            <a:t>: May be argumentative</a:t>
          </a:r>
          <a:endParaRPr lang="en-US" sz="1600" kern="1200" dirty="0">
            <a:latin typeface="Times New Roman" panose="02020603050405020304" pitchFamily="18" charset="0"/>
            <a:cs typeface="Times New Roman" panose="02020603050405020304" pitchFamily="18" charset="0"/>
          </a:endParaRPr>
        </a:p>
      </dsp:txBody>
      <dsp:txXfrm>
        <a:off x="347452" y="225163"/>
        <a:ext cx="9187624" cy="450128"/>
      </dsp:txXfrm>
    </dsp:sp>
    <dsp:sp modelId="{8E8FF3E0-F836-42F0-9469-424F71AED961}">
      <dsp:nvSpPr>
        <dsp:cNvPr id="0" name=""/>
        <dsp:cNvSpPr/>
      </dsp:nvSpPr>
      <dsp:spPr>
        <a:xfrm>
          <a:off x="66122" y="168897"/>
          <a:ext cx="562660" cy="562660"/>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720550-E3A8-478F-98CE-F87CF7D07C39}">
      <dsp:nvSpPr>
        <dsp:cNvPr id="0" name=""/>
        <dsp:cNvSpPr/>
      </dsp:nvSpPr>
      <dsp:spPr>
        <a:xfrm>
          <a:off x="755084" y="900752"/>
          <a:ext cx="8779992" cy="450128"/>
        </a:xfrm>
        <a:prstGeom prst="rect">
          <a:avLst/>
        </a:prstGeom>
        <a:solidFill>
          <a:schemeClr val="accent2">
            <a:hueOff val="780253"/>
            <a:satOff val="-973"/>
            <a:lumOff val="2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7290"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Implementer</a:t>
          </a:r>
          <a:r>
            <a:rPr lang="en-GB" sz="1600" kern="1200" dirty="0">
              <a:latin typeface="Times New Roman" panose="02020603050405020304" pitchFamily="18" charset="0"/>
              <a:cs typeface="Times New Roman" panose="02020603050405020304" pitchFamily="18" charset="0"/>
            </a:rPr>
            <a:t>: Resists change</a:t>
          </a:r>
          <a:endParaRPr lang="en-US" sz="1600" kern="1200" dirty="0">
            <a:latin typeface="Times New Roman" panose="02020603050405020304" pitchFamily="18" charset="0"/>
            <a:cs typeface="Times New Roman" panose="02020603050405020304" pitchFamily="18" charset="0"/>
          </a:endParaRPr>
        </a:p>
      </dsp:txBody>
      <dsp:txXfrm>
        <a:off x="755084" y="900752"/>
        <a:ext cx="8779992" cy="450128"/>
      </dsp:txXfrm>
    </dsp:sp>
    <dsp:sp modelId="{0C8000B8-B37C-4CF0-B465-EABE54C6D09E}">
      <dsp:nvSpPr>
        <dsp:cNvPr id="0" name=""/>
        <dsp:cNvSpPr/>
      </dsp:nvSpPr>
      <dsp:spPr>
        <a:xfrm>
          <a:off x="473754" y="844486"/>
          <a:ext cx="562660" cy="562660"/>
        </a:xfrm>
        <a:prstGeom prst="ellipse">
          <a:avLst/>
        </a:prstGeom>
        <a:solidFill>
          <a:schemeClr val="lt1">
            <a:hueOff val="0"/>
            <a:satOff val="0"/>
            <a:lumOff val="0"/>
            <a:alphaOff val="0"/>
          </a:schemeClr>
        </a:solidFill>
        <a:ln w="25400" cap="flat" cmpd="sng" algn="ctr">
          <a:solidFill>
            <a:schemeClr val="accent2">
              <a:hueOff val="780253"/>
              <a:satOff val="-973"/>
              <a:lumOff val="229"/>
              <a:alphaOff val="0"/>
            </a:schemeClr>
          </a:solidFill>
          <a:prstDash val="solid"/>
        </a:ln>
        <a:effectLst/>
      </dsp:spPr>
      <dsp:style>
        <a:lnRef idx="2">
          <a:scrgbClr r="0" g="0" b="0"/>
        </a:lnRef>
        <a:fillRef idx="1">
          <a:scrgbClr r="0" g="0" b="0"/>
        </a:fillRef>
        <a:effectRef idx="0">
          <a:scrgbClr r="0" g="0" b="0"/>
        </a:effectRef>
        <a:fontRef idx="minor"/>
      </dsp:style>
    </dsp:sp>
    <dsp:sp modelId="{A48469A7-6494-40F9-893D-028D7922397B}">
      <dsp:nvSpPr>
        <dsp:cNvPr id="0" name=""/>
        <dsp:cNvSpPr/>
      </dsp:nvSpPr>
      <dsp:spPr>
        <a:xfrm>
          <a:off x="978465" y="1575846"/>
          <a:ext cx="8556612" cy="450128"/>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7290"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Completer-Finisher</a:t>
          </a:r>
          <a:r>
            <a:rPr lang="en-GB" sz="1600" kern="1200" dirty="0">
              <a:latin typeface="Times New Roman" panose="02020603050405020304" pitchFamily="18" charset="0"/>
              <a:cs typeface="Times New Roman" panose="02020603050405020304" pitchFamily="18" charset="0"/>
            </a:rPr>
            <a:t>: Perfectionist tendencies.</a:t>
          </a:r>
          <a:endParaRPr lang="en-US" sz="1600" kern="1200" dirty="0">
            <a:latin typeface="Times New Roman" panose="02020603050405020304" pitchFamily="18" charset="0"/>
            <a:cs typeface="Times New Roman" panose="02020603050405020304" pitchFamily="18" charset="0"/>
          </a:endParaRPr>
        </a:p>
      </dsp:txBody>
      <dsp:txXfrm>
        <a:off x="978465" y="1575846"/>
        <a:ext cx="8556612" cy="450128"/>
      </dsp:txXfrm>
    </dsp:sp>
    <dsp:sp modelId="{0C73CD19-848F-4F7E-8683-172579AEBC01}">
      <dsp:nvSpPr>
        <dsp:cNvPr id="0" name=""/>
        <dsp:cNvSpPr/>
      </dsp:nvSpPr>
      <dsp:spPr>
        <a:xfrm>
          <a:off x="697134" y="1519580"/>
          <a:ext cx="562660" cy="562660"/>
        </a:xfrm>
        <a:prstGeom prst="ellipse">
          <a:avLst/>
        </a:prstGeom>
        <a:solidFill>
          <a:schemeClr val="lt1">
            <a:hueOff val="0"/>
            <a:satOff val="0"/>
            <a:lumOff val="0"/>
            <a:alphaOff val="0"/>
          </a:schemeClr>
        </a:solidFill>
        <a:ln w="25400" cap="flat" cmpd="sng" algn="ctr">
          <a:solidFill>
            <a:schemeClr val="accent2">
              <a:hueOff val="1560506"/>
              <a:satOff val="-1946"/>
              <a:lumOff val="458"/>
              <a:alphaOff val="0"/>
            </a:schemeClr>
          </a:solidFill>
          <a:prstDash val="solid"/>
        </a:ln>
        <a:effectLst/>
      </dsp:spPr>
      <dsp:style>
        <a:lnRef idx="2">
          <a:scrgbClr r="0" g="0" b="0"/>
        </a:lnRef>
        <a:fillRef idx="1">
          <a:scrgbClr r="0" g="0" b="0"/>
        </a:fillRef>
        <a:effectRef idx="0">
          <a:scrgbClr r="0" g="0" b="0"/>
        </a:effectRef>
        <a:fontRef idx="minor"/>
      </dsp:style>
    </dsp:sp>
    <dsp:sp modelId="{EE6E93BD-2DF7-4451-8D47-4F40AB7E0B92}">
      <dsp:nvSpPr>
        <dsp:cNvPr id="0" name=""/>
        <dsp:cNvSpPr/>
      </dsp:nvSpPr>
      <dsp:spPr>
        <a:xfrm>
          <a:off x="1049788" y="2251435"/>
          <a:ext cx="8485289" cy="450128"/>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7290"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Coordinator</a:t>
          </a:r>
          <a:r>
            <a:rPr lang="en-GB" sz="1600" kern="1200">
              <a:latin typeface="Times New Roman" panose="02020603050405020304" pitchFamily="18" charset="0"/>
              <a:cs typeface="Times New Roman" panose="02020603050405020304" pitchFamily="18" charset="0"/>
            </a:rPr>
            <a:t>: Can delegate too much</a:t>
          </a:r>
        </a:p>
      </dsp:txBody>
      <dsp:txXfrm>
        <a:off x="1049788" y="2251435"/>
        <a:ext cx="8485289" cy="450128"/>
      </dsp:txXfrm>
    </dsp:sp>
    <dsp:sp modelId="{8D368A9B-CBC7-4430-AE78-AB538A7B8739}">
      <dsp:nvSpPr>
        <dsp:cNvPr id="0" name=""/>
        <dsp:cNvSpPr/>
      </dsp:nvSpPr>
      <dsp:spPr>
        <a:xfrm>
          <a:off x="768457" y="2195169"/>
          <a:ext cx="562660" cy="562660"/>
        </a:xfrm>
        <a:prstGeom prst="ellipse">
          <a:avLst/>
        </a:prstGeom>
        <a:solidFill>
          <a:schemeClr val="lt1">
            <a:hueOff val="0"/>
            <a:satOff val="0"/>
            <a:lumOff val="0"/>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dsp:style>
    </dsp:sp>
    <dsp:sp modelId="{437DAA80-2AF7-4AC8-8676-DE3234D8A58F}">
      <dsp:nvSpPr>
        <dsp:cNvPr id="0" name=""/>
        <dsp:cNvSpPr/>
      </dsp:nvSpPr>
      <dsp:spPr>
        <a:xfrm>
          <a:off x="978465" y="2927024"/>
          <a:ext cx="8556612" cy="450128"/>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7290"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Team Worker</a:t>
          </a:r>
          <a:r>
            <a:rPr lang="en-GB" sz="1600" kern="1200">
              <a:latin typeface="Times New Roman" panose="02020603050405020304" pitchFamily="18" charset="0"/>
              <a:cs typeface="Times New Roman" panose="02020603050405020304" pitchFamily="18" charset="0"/>
            </a:rPr>
            <a:t>: Avoids conflict</a:t>
          </a:r>
        </a:p>
      </dsp:txBody>
      <dsp:txXfrm>
        <a:off x="978465" y="2927024"/>
        <a:ext cx="8556612" cy="450128"/>
      </dsp:txXfrm>
    </dsp:sp>
    <dsp:sp modelId="{0A6D1CBF-9F1A-4D40-B150-497D251F66BB}">
      <dsp:nvSpPr>
        <dsp:cNvPr id="0" name=""/>
        <dsp:cNvSpPr/>
      </dsp:nvSpPr>
      <dsp:spPr>
        <a:xfrm>
          <a:off x="697134" y="2870758"/>
          <a:ext cx="562660" cy="562660"/>
        </a:xfrm>
        <a:prstGeom prst="ellipse">
          <a:avLst/>
        </a:prstGeom>
        <a:solidFill>
          <a:schemeClr val="lt1">
            <a:hueOff val="0"/>
            <a:satOff val="0"/>
            <a:lumOff val="0"/>
            <a:alphaOff val="0"/>
          </a:schemeClr>
        </a:solidFill>
        <a:ln w="25400" cap="flat" cmpd="sng" algn="ctr">
          <a:solidFill>
            <a:schemeClr val="accent2">
              <a:hueOff val="3121013"/>
              <a:satOff val="-3893"/>
              <a:lumOff val="915"/>
              <a:alphaOff val="0"/>
            </a:schemeClr>
          </a:solidFill>
          <a:prstDash val="solid"/>
        </a:ln>
        <a:effectLst/>
      </dsp:spPr>
      <dsp:style>
        <a:lnRef idx="2">
          <a:scrgbClr r="0" g="0" b="0"/>
        </a:lnRef>
        <a:fillRef idx="1">
          <a:scrgbClr r="0" g="0" b="0"/>
        </a:fillRef>
        <a:effectRef idx="0">
          <a:scrgbClr r="0" g="0" b="0"/>
        </a:effectRef>
        <a:fontRef idx="minor"/>
      </dsp:style>
    </dsp:sp>
    <dsp:sp modelId="{43AF3920-45C1-489F-85A6-3DC73BF40405}">
      <dsp:nvSpPr>
        <dsp:cNvPr id="0" name=""/>
        <dsp:cNvSpPr/>
      </dsp:nvSpPr>
      <dsp:spPr>
        <a:xfrm>
          <a:off x="755084" y="3602118"/>
          <a:ext cx="8779992" cy="450128"/>
        </a:xfrm>
        <a:prstGeom prst="rect">
          <a:avLst/>
        </a:prstGeom>
        <a:solidFill>
          <a:schemeClr val="accent2">
            <a:hueOff val="3901266"/>
            <a:satOff val="-4866"/>
            <a:lumOff val="11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7290"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Resource Investigator</a:t>
          </a:r>
          <a:r>
            <a:rPr lang="en-GB" sz="1600" kern="1200">
              <a:latin typeface="Times New Roman" panose="02020603050405020304" pitchFamily="18" charset="0"/>
              <a:cs typeface="Times New Roman" panose="02020603050405020304" pitchFamily="18" charset="0"/>
            </a:rPr>
            <a:t>: Loses interest quickly</a:t>
          </a:r>
        </a:p>
      </dsp:txBody>
      <dsp:txXfrm>
        <a:off x="755084" y="3602118"/>
        <a:ext cx="8779992" cy="450128"/>
      </dsp:txXfrm>
    </dsp:sp>
    <dsp:sp modelId="{B9BF60B0-C997-4DB7-A5CF-ED28B866B03A}">
      <dsp:nvSpPr>
        <dsp:cNvPr id="0" name=""/>
        <dsp:cNvSpPr/>
      </dsp:nvSpPr>
      <dsp:spPr>
        <a:xfrm>
          <a:off x="473754" y="3545852"/>
          <a:ext cx="562660" cy="562660"/>
        </a:xfrm>
        <a:prstGeom prst="ellipse">
          <a:avLst/>
        </a:prstGeom>
        <a:solidFill>
          <a:schemeClr val="lt1">
            <a:hueOff val="0"/>
            <a:satOff val="0"/>
            <a:lumOff val="0"/>
            <a:alphaOff val="0"/>
          </a:schemeClr>
        </a:solidFill>
        <a:ln w="25400" cap="flat" cmpd="sng" algn="ctr">
          <a:solidFill>
            <a:schemeClr val="accent2">
              <a:hueOff val="3901266"/>
              <a:satOff val="-4866"/>
              <a:lumOff val="1144"/>
              <a:alphaOff val="0"/>
            </a:schemeClr>
          </a:solidFill>
          <a:prstDash val="solid"/>
        </a:ln>
        <a:effectLst/>
      </dsp:spPr>
      <dsp:style>
        <a:lnRef idx="2">
          <a:scrgbClr r="0" g="0" b="0"/>
        </a:lnRef>
        <a:fillRef idx="1">
          <a:scrgbClr r="0" g="0" b="0"/>
        </a:fillRef>
        <a:effectRef idx="0">
          <a:scrgbClr r="0" g="0" b="0"/>
        </a:effectRef>
        <a:fontRef idx="minor"/>
      </dsp:style>
    </dsp:sp>
    <dsp:sp modelId="{21A0AA29-63BB-44DC-961B-37A37699465C}">
      <dsp:nvSpPr>
        <dsp:cNvPr id="0" name=""/>
        <dsp:cNvSpPr/>
      </dsp:nvSpPr>
      <dsp:spPr>
        <a:xfrm>
          <a:off x="347452" y="4277707"/>
          <a:ext cx="9187624" cy="450128"/>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7290" tIns="40640" rIns="40640" bIns="4064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Plant</a:t>
          </a:r>
          <a:r>
            <a:rPr lang="en-GB" sz="1600" kern="1200" dirty="0">
              <a:latin typeface="Times New Roman" panose="02020603050405020304" pitchFamily="18" charset="0"/>
              <a:cs typeface="Times New Roman" panose="02020603050405020304" pitchFamily="18" charset="0"/>
            </a:rPr>
            <a:t>: May ignore constraints (</a:t>
          </a:r>
          <a:r>
            <a:rPr lang="en-US" sz="1600" kern="1200" dirty="0">
              <a:latin typeface="Times New Roman" panose="02020603050405020304" pitchFamily="18" charset="0"/>
              <a:cs typeface="Times New Roman" panose="02020603050405020304" pitchFamily="18" charset="0"/>
            </a:rPr>
            <a:t>Agarwal et al., 2023). </a:t>
          </a:r>
          <a:endParaRPr lang="en-GB" sz="1600" kern="1200" dirty="0">
            <a:latin typeface="Times New Roman" panose="02020603050405020304" pitchFamily="18" charset="0"/>
            <a:cs typeface="Times New Roman" panose="02020603050405020304" pitchFamily="18" charset="0"/>
          </a:endParaRPr>
        </a:p>
      </dsp:txBody>
      <dsp:txXfrm>
        <a:off x="347452" y="4277707"/>
        <a:ext cx="9187624" cy="450128"/>
      </dsp:txXfrm>
    </dsp:sp>
    <dsp:sp modelId="{C065E264-C29F-4904-917C-916F8EF45774}">
      <dsp:nvSpPr>
        <dsp:cNvPr id="0" name=""/>
        <dsp:cNvSpPr/>
      </dsp:nvSpPr>
      <dsp:spPr>
        <a:xfrm>
          <a:off x="66122" y="4221441"/>
          <a:ext cx="562660" cy="562660"/>
        </a:xfrm>
        <a:prstGeom prst="ellipse">
          <a:avLst/>
        </a:prstGeom>
        <a:solidFill>
          <a:schemeClr val="lt1">
            <a:hueOff val="0"/>
            <a:satOff val="0"/>
            <a:lumOff val="0"/>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10852-CCCE-48E3-A322-684F24243631}">
      <dsp:nvSpPr>
        <dsp:cNvPr id="0" name=""/>
        <dsp:cNvSpPr/>
      </dsp:nvSpPr>
      <dsp:spPr>
        <a:xfrm rot="5400000">
          <a:off x="-266829" y="271325"/>
          <a:ext cx="1778865" cy="1245206"/>
        </a:xfrm>
        <a:prstGeom prst="chevron">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Role Overlap or Conflict</a:t>
          </a:r>
          <a:r>
            <a:rPr lang="en-GB" sz="1800" kern="1200" dirty="0">
              <a:latin typeface="Times New Roman" panose="02020603050405020304" pitchFamily="18" charset="0"/>
              <a:cs typeface="Times New Roman" panose="02020603050405020304" pitchFamily="18" charset="0"/>
            </a:rPr>
            <a:t> </a:t>
          </a:r>
          <a:endParaRPr lang="en-US" sz="1800" kern="1200" dirty="0">
            <a:latin typeface="Times New Roman" panose="02020603050405020304" pitchFamily="18" charset="0"/>
            <a:cs typeface="Times New Roman" panose="02020603050405020304" pitchFamily="18" charset="0"/>
          </a:endParaRPr>
        </a:p>
      </dsp:txBody>
      <dsp:txXfrm rot="-5400000">
        <a:off x="1" y="627098"/>
        <a:ext cx="1245206" cy="533659"/>
      </dsp:txXfrm>
    </dsp:sp>
    <dsp:sp modelId="{4DA2ADB4-DA8B-46CF-890D-B60C9B75C636}">
      <dsp:nvSpPr>
        <dsp:cNvPr id="0" name=""/>
        <dsp:cNvSpPr/>
      </dsp:nvSpPr>
      <dsp:spPr>
        <a:xfrm rot="5400000">
          <a:off x="3168367" y="-1918666"/>
          <a:ext cx="1156870" cy="5003193"/>
        </a:xfrm>
        <a:prstGeom prst="round2Same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Times New Roman" panose="02020603050405020304" pitchFamily="18" charset="0"/>
              <a:cs typeface="Times New Roman" panose="02020603050405020304" pitchFamily="18" charset="0"/>
            </a:rPr>
            <a:t>When team members have similar roles, it can lead to confusion or power struggles.</a:t>
          </a:r>
          <a:endParaRPr lang="en-US" sz="1800" kern="1200" dirty="0">
            <a:latin typeface="Times New Roman" panose="02020603050405020304" pitchFamily="18" charset="0"/>
            <a:cs typeface="Times New Roman" panose="02020603050405020304" pitchFamily="18" charset="0"/>
          </a:endParaRPr>
        </a:p>
      </dsp:txBody>
      <dsp:txXfrm rot="-5400000">
        <a:off x="1245206" y="60969"/>
        <a:ext cx="4946719" cy="1043922"/>
      </dsp:txXfrm>
    </dsp:sp>
    <dsp:sp modelId="{6EF17CB0-6E0A-46FA-9639-366B0919ACE6}">
      <dsp:nvSpPr>
        <dsp:cNvPr id="0" name=""/>
        <dsp:cNvSpPr/>
      </dsp:nvSpPr>
      <dsp:spPr>
        <a:xfrm rot="5400000">
          <a:off x="-266829" y="1858130"/>
          <a:ext cx="1778865" cy="1245206"/>
        </a:xfrm>
        <a:prstGeom prst="chevron">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Underutilization of Skills</a:t>
          </a:r>
          <a:endParaRPr lang="en-US" sz="1800" kern="1200" dirty="0">
            <a:latin typeface="Times New Roman" panose="02020603050405020304" pitchFamily="18" charset="0"/>
            <a:cs typeface="Times New Roman" panose="02020603050405020304" pitchFamily="18" charset="0"/>
          </a:endParaRPr>
        </a:p>
      </dsp:txBody>
      <dsp:txXfrm rot="-5400000">
        <a:off x="1" y="2213903"/>
        <a:ext cx="1245206" cy="533659"/>
      </dsp:txXfrm>
    </dsp:sp>
    <dsp:sp modelId="{37467F12-121E-4E58-B1C7-7F229A7BC251}">
      <dsp:nvSpPr>
        <dsp:cNvPr id="0" name=""/>
        <dsp:cNvSpPr/>
      </dsp:nvSpPr>
      <dsp:spPr>
        <a:xfrm rot="5400000">
          <a:off x="3168671" y="-332164"/>
          <a:ext cx="1156262" cy="5003193"/>
        </a:xfrm>
        <a:prstGeom prst="round2Same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Times New Roman" panose="02020603050405020304" pitchFamily="18" charset="0"/>
              <a:cs typeface="Times New Roman" panose="02020603050405020304" pitchFamily="18" charset="0"/>
            </a:rPr>
            <a:t>Some members may not be given opportunities to use their strengths effectively.</a:t>
          </a:r>
          <a:endParaRPr lang="en-US" sz="1800" kern="1200" dirty="0">
            <a:latin typeface="Times New Roman" panose="02020603050405020304" pitchFamily="18" charset="0"/>
            <a:cs typeface="Times New Roman" panose="02020603050405020304" pitchFamily="18" charset="0"/>
          </a:endParaRPr>
        </a:p>
      </dsp:txBody>
      <dsp:txXfrm rot="-5400000">
        <a:off x="1245206" y="1647745"/>
        <a:ext cx="4946749" cy="1043374"/>
      </dsp:txXfrm>
    </dsp:sp>
    <dsp:sp modelId="{075FC5DA-0C95-43B4-9667-BCA7FBF1B396}">
      <dsp:nvSpPr>
        <dsp:cNvPr id="0" name=""/>
        <dsp:cNvSpPr/>
      </dsp:nvSpPr>
      <dsp:spPr>
        <a:xfrm rot="5400000">
          <a:off x="-266829" y="3444935"/>
          <a:ext cx="1778865" cy="1245206"/>
        </a:xfrm>
        <a:prstGeom prst="chevron">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Times New Roman" panose="02020603050405020304" pitchFamily="18" charset="0"/>
              <a:cs typeface="Times New Roman" panose="02020603050405020304" pitchFamily="18" charset="0"/>
            </a:rPr>
            <a:t>Absence of Key Roles</a:t>
          </a:r>
          <a:r>
            <a:rPr lang="en-GB" sz="1800" kern="1200" dirty="0">
              <a:latin typeface="Times New Roman" panose="02020603050405020304" pitchFamily="18" charset="0"/>
              <a:cs typeface="Times New Roman" panose="02020603050405020304" pitchFamily="18" charset="0"/>
            </a:rPr>
            <a:t> </a:t>
          </a:r>
          <a:endParaRPr lang="en-US" sz="1800" kern="1200" dirty="0">
            <a:latin typeface="Times New Roman" panose="02020603050405020304" pitchFamily="18" charset="0"/>
            <a:cs typeface="Times New Roman" panose="02020603050405020304" pitchFamily="18" charset="0"/>
          </a:endParaRPr>
        </a:p>
      </dsp:txBody>
      <dsp:txXfrm rot="-5400000">
        <a:off x="1" y="3800708"/>
        <a:ext cx="1245206" cy="533659"/>
      </dsp:txXfrm>
    </dsp:sp>
    <dsp:sp modelId="{60EEA9A6-4429-44D7-AD5D-A658EFED4356}">
      <dsp:nvSpPr>
        <dsp:cNvPr id="0" name=""/>
        <dsp:cNvSpPr/>
      </dsp:nvSpPr>
      <dsp:spPr>
        <a:xfrm rot="5400000">
          <a:off x="3168671" y="1254640"/>
          <a:ext cx="1156262" cy="5003193"/>
        </a:xfrm>
        <a:prstGeom prst="round2Same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latin typeface="Times New Roman" panose="02020603050405020304" pitchFamily="18" charset="0"/>
              <a:cs typeface="Times New Roman" panose="02020603050405020304" pitchFamily="18" charset="0"/>
            </a:rPr>
            <a:t>Missing essential roles, such as a Coordinator, can result in poor direction and coordination.</a:t>
          </a:r>
          <a:endParaRPr lang="en-US" sz="1800" kern="1200" dirty="0">
            <a:latin typeface="Times New Roman" panose="02020603050405020304" pitchFamily="18" charset="0"/>
            <a:cs typeface="Times New Roman" panose="02020603050405020304" pitchFamily="18" charset="0"/>
          </a:endParaRPr>
        </a:p>
      </dsp:txBody>
      <dsp:txXfrm rot="-5400000">
        <a:off x="1245206" y="3234549"/>
        <a:ext cx="4946749" cy="10433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5C0DC-FBCC-4EBE-AC53-D8624DED3FB8}">
      <dsp:nvSpPr>
        <dsp:cNvPr id="0" name=""/>
        <dsp:cNvSpPr/>
      </dsp:nvSpPr>
      <dsp:spPr>
        <a:xfrm>
          <a:off x="1859280" y="518"/>
          <a:ext cx="2788920" cy="2023442"/>
        </a:xfrm>
        <a:prstGeom prst="rightArrow">
          <a:avLst>
            <a:gd name="adj1" fmla="val 75000"/>
            <a:gd name="adj2" fmla="val 5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Too many dominant roles, like Shapers, can cause conflict and imbalance.</a:t>
          </a:r>
          <a:endParaRPr lang="en-US" sz="1600" kern="1200" dirty="0">
            <a:latin typeface="Times New Roman" panose="02020603050405020304" pitchFamily="18" charset="0"/>
            <a:cs typeface="Times New Roman" panose="02020603050405020304" pitchFamily="18" charset="0"/>
          </a:endParaRPr>
        </a:p>
      </dsp:txBody>
      <dsp:txXfrm>
        <a:off x="1859280" y="253448"/>
        <a:ext cx="2030129" cy="1517582"/>
      </dsp:txXfrm>
    </dsp:sp>
    <dsp:sp modelId="{5C79B812-F0BA-4AF8-813B-163B7AE19D2A}">
      <dsp:nvSpPr>
        <dsp:cNvPr id="0" name=""/>
        <dsp:cNvSpPr/>
      </dsp:nvSpPr>
      <dsp:spPr>
        <a:xfrm>
          <a:off x="0" y="518"/>
          <a:ext cx="1859280" cy="202344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Over-Dominance of Certain Roles</a:t>
          </a:r>
          <a:r>
            <a:rPr lang="en-GB" sz="1600" kern="1200" dirty="0">
              <a:latin typeface="Times New Roman" panose="02020603050405020304" pitchFamily="18" charset="0"/>
              <a:cs typeface="Times New Roman" panose="02020603050405020304" pitchFamily="18" charset="0"/>
            </a:rPr>
            <a:t> </a:t>
          </a:r>
          <a:endParaRPr lang="en-US" sz="1600" kern="1200" dirty="0">
            <a:latin typeface="Times New Roman" panose="02020603050405020304" pitchFamily="18" charset="0"/>
            <a:cs typeface="Times New Roman" panose="02020603050405020304" pitchFamily="18" charset="0"/>
          </a:endParaRPr>
        </a:p>
      </dsp:txBody>
      <dsp:txXfrm>
        <a:off x="90763" y="91281"/>
        <a:ext cx="1677754" cy="1841916"/>
      </dsp:txXfrm>
    </dsp:sp>
    <dsp:sp modelId="{A8CEDD36-C558-48BB-818F-097C33677115}">
      <dsp:nvSpPr>
        <dsp:cNvPr id="0" name=""/>
        <dsp:cNvSpPr/>
      </dsp:nvSpPr>
      <dsp:spPr>
        <a:xfrm>
          <a:off x="1859280" y="2226305"/>
          <a:ext cx="2788920" cy="2023442"/>
        </a:xfrm>
        <a:prstGeom prst="rightArrow">
          <a:avLst>
            <a:gd name="adj1" fmla="val 75000"/>
            <a:gd name="adj2" fmla="val 50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Teams may struggle if members cannot shift roles when </a:t>
          </a:r>
          <a:r>
            <a:rPr lang="en-US" sz="1600" kern="1200" dirty="0">
              <a:latin typeface="Times New Roman" panose="02020603050405020304" pitchFamily="18" charset="0"/>
              <a:cs typeface="Times New Roman" panose="02020603050405020304" pitchFamily="18" charset="0"/>
            </a:rPr>
            <a:t>needed (Agarwal et al., 2023).</a:t>
          </a:r>
        </a:p>
      </dsp:txBody>
      <dsp:txXfrm>
        <a:off x="1859280" y="2479235"/>
        <a:ext cx="2030129" cy="1517582"/>
      </dsp:txXfrm>
    </dsp:sp>
    <dsp:sp modelId="{45D09DF7-F507-460F-A245-1543CA00CE8D}">
      <dsp:nvSpPr>
        <dsp:cNvPr id="0" name=""/>
        <dsp:cNvSpPr/>
      </dsp:nvSpPr>
      <dsp:spPr>
        <a:xfrm>
          <a:off x="0" y="2226305"/>
          <a:ext cx="1859280" cy="2023442"/>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Lack of Adaptability</a:t>
          </a:r>
          <a:r>
            <a:rPr lang="en-GB" sz="1600" kern="1200" dirty="0">
              <a:latin typeface="Times New Roman" panose="02020603050405020304" pitchFamily="18" charset="0"/>
              <a:cs typeface="Times New Roman" panose="02020603050405020304" pitchFamily="18" charset="0"/>
            </a:rPr>
            <a:t> </a:t>
          </a:r>
          <a:endParaRPr lang="en-US" sz="1600" kern="1200" dirty="0">
            <a:latin typeface="Times New Roman" panose="02020603050405020304" pitchFamily="18" charset="0"/>
            <a:cs typeface="Times New Roman" panose="02020603050405020304" pitchFamily="18" charset="0"/>
          </a:endParaRPr>
        </a:p>
      </dsp:txBody>
      <dsp:txXfrm>
        <a:off x="90763" y="2317068"/>
        <a:ext cx="1677754" cy="18419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8AB8C5-2D55-4C5B-A5C9-D814C9E82FC1}">
      <dsp:nvSpPr>
        <dsp:cNvPr id="0" name=""/>
        <dsp:cNvSpPr/>
      </dsp:nvSpPr>
      <dsp:spPr>
        <a:xfrm>
          <a:off x="0" y="0"/>
          <a:ext cx="7510272" cy="94640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solidFill>
              <a:latin typeface="Times New Roman" panose="02020603050405020304" pitchFamily="18" charset="0"/>
              <a:cs typeface="Times New Roman" panose="02020603050405020304" pitchFamily="18" charset="0"/>
            </a:rPr>
            <a:t>Forming</a:t>
          </a:r>
        </a:p>
        <a:p>
          <a:pPr marL="0" lvl="0" indent="0" algn="l"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They are polite, focused and reserved to understand the aims of the team, their tasks, and understand each other's thoughts.</a:t>
          </a: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27719" y="27719"/>
        <a:ext cx="6378299" cy="890966"/>
      </dsp:txXfrm>
    </dsp:sp>
    <dsp:sp modelId="{466337E5-76FC-4313-AD0C-10023E243BD0}">
      <dsp:nvSpPr>
        <dsp:cNvPr id="0" name=""/>
        <dsp:cNvSpPr/>
      </dsp:nvSpPr>
      <dsp:spPr>
        <a:xfrm>
          <a:off x="560832" y="1077849"/>
          <a:ext cx="7510272" cy="946404"/>
        </a:xfrm>
        <a:prstGeom prst="roundRect">
          <a:avLst>
            <a:gd name="adj" fmla="val 10000"/>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solidFill>
              <a:latin typeface="Times New Roman" panose="02020603050405020304" pitchFamily="18" charset="0"/>
              <a:cs typeface="Times New Roman" panose="02020603050405020304" pitchFamily="18" charset="0"/>
            </a:rPr>
            <a:t>Storming</a:t>
          </a:r>
          <a:endParaRPr lang="en-GB" sz="1600" kern="1200" dirty="0">
            <a:solidFill>
              <a:schemeClr val="tx1"/>
            </a:solidFill>
            <a:latin typeface="Times New Roman" panose="02020603050405020304" pitchFamily="18" charset="0"/>
            <a:cs typeface="Times New Roman" panose="02020603050405020304" pitchFamily="18" charset="0"/>
          </a:endParaRPr>
        </a:p>
        <a:p>
          <a:pPr marL="0" lvl="0" indent="0" algn="l"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Conflicts can arise because of clashing personalities, competing ideas or miscommunication. </a:t>
          </a: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588551" y="1105568"/>
        <a:ext cx="6278839" cy="890966"/>
      </dsp:txXfrm>
    </dsp:sp>
    <dsp:sp modelId="{07CAA0FE-74DC-4A44-AF8B-43BD2D3E4D76}">
      <dsp:nvSpPr>
        <dsp:cNvPr id="0" name=""/>
        <dsp:cNvSpPr/>
      </dsp:nvSpPr>
      <dsp:spPr>
        <a:xfrm>
          <a:off x="1121663" y="2155698"/>
          <a:ext cx="7510272" cy="946404"/>
        </a:xfrm>
        <a:prstGeom prst="roundRect">
          <a:avLst>
            <a:gd name="adj" fmla="val 1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solidFill>
              <a:latin typeface="Times New Roman" panose="02020603050405020304" pitchFamily="18" charset="0"/>
              <a:cs typeface="Times New Roman" panose="02020603050405020304" pitchFamily="18" charset="0"/>
            </a:rPr>
            <a:t>Norming</a:t>
          </a:r>
          <a:endParaRPr lang="en-GB" sz="1600" kern="1200" dirty="0">
            <a:solidFill>
              <a:schemeClr val="tx1"/>
            </a:solidFill>
            <a:latin typeface="Times New Roman" panose="02020603050405020304" pitchFamily="18" charset="0"/>
            <a:cs typeface="Times New Roman" panose="02020603050405020304" pitchFamily="18" charset="0"/>
          </a:endParaRPr>
        </a:p>
        <a:p>
          <a:pPr marL="0" lvl="0" indent="0" algn="l"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The team starts resolving differences, which builds strong relationships, and clear roles, norms, and expectations. </a:t>
          </a:r>
          <a:endParaRPr lang="en-US" sz="1600" kern="1200" dirty="0">
            <a:solidFill>
              <a:schemeClr val="tx1"/>
            </a:solidFill>
            <a:latin typeface="Times New Roman" panose="02020603050405020304" pitchFamily="18" charset="0"/>
            <a:cs typeface="Times New Roman" panose="02020603050405020304" pitchFamily="18" charset="0"/>
          </a:endParaRPr>
        </a:p>
      </dsp:txBody>
      <dsp:txXfrm>
        <a:off x="1149382" y="2183417"/>
        <a:ext cx="6278839" cy="890966"/>
      </dsp:txXfrm>
    </dsp:sp>
    <dsp:sp modelId="{60D6ABC6-E66D-4387-9455-3D562B240607}">
      <dsp:nvSpPr>
        <dsp:cNvPr id="0" name=""/>
        <dsp:cNvSpPr/>
      </dsp:nvSpPr>
      <dsp:spPr>
        <a:xfrm>
          <a:off x="1682495" y="3233547"/>
          <a:ext cx="7510272" cy="946404"/>
        </a:xfrm>
        <a:prstGeom prst="roundRect">
          <a:avLst>
            <a:gd name="adj" fmla="val 10000"/>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tx1"/>
              </a:solidFill>
              <a:latin typeface="Times New Roman" panose="02020603050405020304" pitchFamily="18" charset="0"/>
              <a:cs typeface="Times New Roman" panose="02020603050405020304" pitchFamily="18" charset="0"/>
            </a:rPr>
            <a:t>Performing</a:t>
          </a:r>
        </a:p>
        <a:p>
          <a:pPr marL="0" lvl="0" indent="0" algn="l"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The teams operate smoothly with high productivity, shared responsibility and effective collaboration. </a:t>
          </a:r>
        </a:p>
      </dsp:txBody>
      <dsp:txXfrm>
        <a:off x="1710214" y="3261266"/>
        <a:ext cx="6278839" cy="890966"/>
      </dsp:txXfrm>
    </dsp:sp>
    <dsp:sp modelId="{ABBCC839-BC3E-4D52-B911-3D3E14B0A2C5}">
      <dsp:nvSpPr>
        <dsp:cNvPr id="0" name=""/>
        <dsp:cNvSpPr/>
      </dsp:nvSpPr>
      <dsp:spPr>
        <a:xfrm>
          <a:off x="2243327" y="4311396"/>
          <a:ext cx="7510272" cy="946404"/>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tx1"/>
              </a:solidFill>
              <a:latin typeface="Times New Roman" panose="02020603050405020304" pitchFamily="18" charset="0"/>
              <a:cs typeface="Times New Roman" panose="02020603050405020304" pitchFamily="18" charset="0"/>
            </a:rPr>
            <a:t>Adjourning</a:t>
          </a:r>
        </a:p>
        <a:p>
          <a:pPr marL="0" lvl="0" indent="0" algn="l" defTabSz="711200">
            <a:lnSpc>
              <a:spcPct val="90000"/>
            </a:lnSpc>
            <a:spcBef>
              <a:spcPct val="0"/>
            </a:spcBef>
            <a:spcAft>
              <a:spcPct val="35000"/>
            </a:spcAft>
            <a:buNone/>
          </a:pPr>
          <a:r>
            <a:rPr lang="en-GB" sz="1600" kern="1200" dirty="0">
              <a:solidFill>
                <a:schemeClr val="tx1"/>
              </a:solidFill>
              <a:latin typeface="Times New Roman" panose="02020603050405020304" pitchFamily="18" charset="0"/>
              <a:cs typeface="Times New Roman" panose="02020603050405020304" pitchFamily="18" charset="0"/>
            </a:rPr>
            <a:t>Once the objectives of the teams have been achieved, the team disbands. Members of the team can experience a sense of accomplishment or </a:t>
          </a:r>
          <a:r>
            <a:rPr lang="en-US" sz="1600" kern="1200" dirty="0">
              <a:solidFill>
                <a:schemeClr val="tx1"/>
              </a:solidFill>
              <a:latin typeface="Times New Roman" panose="02020603050405020304" pitchFamily="18" charset="0"/>
              <a:cs typeface="Times New Roman" panose="02020603050405020304" pitchFamily="18" charset="0"/>
            </a:rPr>
            <a:t>loss (Guttenberg, 2020). </a:t>
          </a:r>
        </a:p>
      </dsp:txBody>
      <dsp:txXfrm>
        <a:off x="2271046" y="4339115"/>
        <a:ext cx="6278839" cy="890966"/>
      </dsp:txXfrm>
    </dsp:sp>
    <dsp:sp modelId="{E4567F2D-0703-42F4-A8C1-73C559AD28C1}">
      <dsp:nvSpPr>
        <dsp:cNvPr id="0" name=""/>
        <dsp:cNvSpPr/>
      </dsp:nvSpPr>
      <dsp:spPr>
        <a:xfrm>
          <a:off x="6895109" y="691400"/>
          <a:ext cx="615162" cy="615162"/>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solidFill>
              <a:schemeClr val="tx1"/>
            </a:solidFill>
            <a:latin typeface="Times New Roman" panose="02020603050405020304" pitchFamily="18" charset="0"/>
            <a:cs typeface="Times New Roman" panose="02020603050405020304" pitchFamily="18" charset="0"/>
          </a:endParaRPr>
        </a:p>
      </dsp:txBody>
      <dsp:txXfrm>
        <a:off x="7033520" y="691400"/>
        <a:ext cx="338340" cy="462909"/>
      </dsp:txXfrm>
    </dsp:sp>
    <dsp:sp modelId="{F76328CD-83B1-4E57-8CB8-88FBEE90C5CE}">
      <dsp:nvSpPr>
        <dsp:cNvPr id="0" name=""/>
        <dsp:cNvSpPr/>
      </dsp:nvSpPr>
      <dsp:spPr>
        <a:xfrm>
          <a:off x="7455941" y="1769249"/>
          <a:ext cx="615162" cy="615162"/>
        </a:xfrm>
        <a:prstGeom prst="downArrow">
          <a:avLst>
            <a:gd name="adj1" fmla="val 55000"/>
            <a:gd name="adj2" fmla="val 45000"/>
          </a:avLst>
        </a:prstGeom>
        <a:solidFill>
          <a:schemeClr val="accent5">
            <a:tint val="40000"/>
            <a:alpha val="90000"/>
            <a:hueOff val="-3580161"/>
            <a:satOff val="16084"/>
            <a:lumOff val="1106"/>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solidFill>
              <a:schemeClr val="tx1"/>
            </a:solidFill>
            <a:latin typeface="Times New Roman" panose="02020603050405020304" pitchFamily="18" charset="0"/>
            <a:cs typeface="Times New Roman" panose="02020603050405020304" pitchFamily="18" charset="0"/>
          </a:endParaRPr>
        </a:p>
      </dsp:txBody>
      <dsp:txXfrm>
        <a:off x="7594352" y="1769249"/>
        <a:ext cx="338340" cy="462909"/>
      </dsp:txXfrm>
    </dsp:sp>
    <dsp:sp modelId="{B1BC46D0-C2ED-4FB7-912D-5013E5180A7E}">
      <dsp:nvSpPr>
        <dsp:cNvPr id="0" name=""/>
        <dsp:cNvSpPr/>
      </dsp:nvSpPr>
      <dsp:spPr>
        <a:xfrm>
          <a:off x="8016773" y="2831325"/>
          <a:ext cx="615162" cy="615162"/>
        </a:xfrm>
        <a:prstGeom prst="downArrow">
          <a:avLst>
            <a:gd name="adj1" fmla="val 55000"/>
            <a:gd name="adj2" fmla="val 45000"/>
          </a:avLst>
        </a:prstGeom>
        <a:solidFill>
          <a:schemeClr val="accent5">
            <a:tint val="40000"/>
            <a:alpha val="90000"/>
            <a:hueOff val="-7160321"/>
            <a:satOff val="32169"/>
            <a:lumOff val="2211"/>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solidFill>
              <a:schemeClr val="tx1"/>
            </a:solidFill>
            <a:latin typeface="Times New Roman" panose="02020603050405020304" pitchFamily="18" charset="0"/>
            <a:cs typeface="Times New Roman" panose="02020603050405020304" pitchFamily="18" charset="0"/>
          </a:endParaRPr>
        </a:p>
      </dsp:txBody>
      <dsp:txXfrm>
        <a:off x="8155184" y="2831325"/>
        <a:ext cx="338340" cy="462909"/>
      </dsp:txXfrm>
    </dsp:sp>
    <dsp:sp modelId="{370A6DAC-DA3A-42C3-B4D9-CB0B9ACEE3AC}">
      <dsp:nvSpPr>
        <dsp:cNvPr id="0" name=""/>
        <dsp:cNvSpPr/>
      </dsp:nvSpPr>
      <dsp:spPr>
        <a:xfrm>
          <a:off x="8577605" y="3919689"/>
          <a:ext cx="615162" cy="615162"/>
        </a:xfrm>
        <a:prstGeom prst="downArrow">
          <a:avLst>
            <a:gd name="adj1" fmla="val 55000"/>
            <a:gd name="adj2" fmla="val 45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solidFill>
              <a:schemeClr val="tx1"/>
            </a:solidFill>
            <a:latin typeface="Times New Roman" panose="02020603050405020304" pitchFamily="18" charset="0"/>
            <a:cs typeface="Times New Roman" panose="02020603050405020304" pitchFamily="18" charset="0"/>
          </a:endParaRPr>
        </a:p>
      </dsp:txBody>
      <dsp:txXfrm>
        <a:off x="8716016" y="3919689"/>
        <a:ext cx="338340" cy="4629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757E3-9AF1-4873-9CC7-12E4763E67AE}">
      <dsp:nvSpPr>
        <dsp:cNvPr id="0" name=""/>
        <dsp:cNvSpPr/>
      </dsp:nvSpPr>
      <dsp:spPr>
        <a:xfrm rot="5400000">
          <a:off x="581630" y="1140524"/>
          <a:ext cx="1737320" cy="2890863"/>
        </a:xfrm>
        <a:prstGeom prst="corner">
          <a:avLst>
            <a:gd name="adj1" fmla="val 16120"/>
            <a:gd name="adj2" fmla="val 16110"/>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2158FF-99F5-4EB3-B731-72E88402C1F0}">
      <dsp:nvSpPr>
        <dsp:cNvPr id="0" name=""/>
        <dsp:cNvSpPr/>
      </dsp:nvSpPr>
      <dsp:spPr>
        <a:xfrm>
          <a:off x="291628" y="2004269"/>
          <a:ext cx="2609887" cy="2287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Phase 1</a:t>
          </a:r>
          <a:r>
            <a:rPr lang="en-GB" sz="1600" kern="1200" dirty="0">
              <a:latin typeface="Times New Roman" panose="02020603050405020304" pitchFamily="18" charset="0"/>
              <a:cs typeface="Times New Roman" panose="02020603050405020304" pitchFamily="18" charset="0"/>
            </a:rPr>
            <a:t> Initial period of low performance</a:t>
          </a:r>
          <a:endParaRPr lang="en-US" sz="1600" kern="1200" dirty="0">
            <a:latin typeface="Times New Roman" panose="02020603050405020304" pitchFamily="18" charset="0"/>
            <a:cs typeface="Times New Roman" panose="02020603050405020304" pitchFamily="18" charset="0"/>
          </a:endParaRPr>
        </a:p>
      </dsp:txBody>
      <dsp:txXfrm>
        <a:off x="291628" y="2004269"/>
        <a:ext cx="2609887" cy="2287719"/>
      </dsp:txXfrm>
    </dsp:sp>
    <dsp:sp modelId="{615402CA-0742-4641-8E2F-9107FE3816DC}">
      <dsp:nvSpPr>
        <dsp:cNvPr id="0" name=""/>
        <dsp:cNvSpPr/>
      </dsp:nvSpPr>
      <dsp:spPr>
        <a:xfrm>
          <a:off x="2409084" y="927696"/>
          <a:ext cx="492431" cy="492431"/>
        </a:xfrm>
        <a:prstGeom prst="triangle">
          <a:avLst>
            <a:gd name="adj" fmla="val 100000"/>
          </a:avLst>
        </a:prstGeom>
        <a:solidFill>
          <a:schemeClr val="accent3">
            <a:hueOff val="2812566"/>
            <a:satOff val="-4220"/>
            <a:lumOff val="-686"/>
            <a:alphaOff val="0"/>
          </a:schemeClr>
        </a:solidFill>
        <a:ln w="25400" cap="flat" cmpd="sng" algn="ctr">
          <a:solidFill>
            <a:schemeClr val="accent3">
              <a:hueOff val="2812566"/>
              <a:satOff val="-4220"/>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82F61F-EC64-44D7-8303-E6CA84073E2F}">
      <dsp:nvSpPr>
        <dsp:cNvPr id="0" name=""/>
        <dsp:cNvSpPr/>
      </dsp:nvSpPr>
      <dsp:spPr>
        <a:xfrm rot="5400000">
          <a:off x="3776642" y="349915"/>
          <a:ext cx="1737320" cy="2890863"/>
        </a:xfrm>
        <a:prstGeom prst="corner">
          <a:avLst>
            <a:gd name="adj1" fmla="val 16120"/>
            <a:gd name="adj2" fmla="val 16110"/>
          </a:avLst>
        </a:prstGeom>
        <a:solidFill>
          <a:schemeClr val="accent3">
            <a:hueOff val="5625132"/>
            <a:satOff val="-8440"/>
            <a:lumOff val="-1373"/>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785750-2441-422B-A552-764B8BE02D1A}">
      <dsp:nvSpPr>
        <dsp:cNvPr id="0" name=""/>
        <dsp:cNvSpPr/>
      </dsp:nvSpPr>
      <dsp:spPr>
        <a:xfrm>
          <a:off x="3486640" y="1213660"/>
          <a:ext cx="2609887" cy="2287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Midpoint Transition</a:t>
          </a:r>
        </a:p>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Deadline awareness triggers change</a:t>
          </a:r>
          <a:endParaRPr lang="en-US" sz="1600" kern="1200" dirty="0">
            <a:latin typeface="Times New Roman" panose="02020603050405020304" pitchFamily="18" charset="0"/>
            <a:cs typeface="Times New Roman" panose="02020603050405020304" pitchFamily="18" charset="0"/>
          </a:endParaRPr>
        </a:p>
      </dsp:txBody>
      <dsp:txXfrm>
        <a:off x="3486640" y="1213660"/>
        <a:ext cx="2609887" cy="2287719"/>
      </dsp:txXfrm>
    </dsp:sp>
    <dsp:sp modelId="{2C8025E2-B6E8-4B97-A441-AC914F021B4E}">
      <dsp:nvSpPr>
        <dsp:cNvPr id="0" name=""/>
        <dsp:cNvSpPr/>
      </dsp:nvSpPr>
      <dsp:spPr>
        <a:xfrm>
          <a:off x="5604096" y="137087"/>
          <a:ext cx="492431" cy="492431"/>
        </a:xfrm>
        <a:prstGeom prst="triangle">
          <a:avLst>
            <a:gd name="adj" fmla="val 100000"/>
          </a:avLst>
        </a:prstGeom>
        <a:solidFill>
          <a:schemeClr val="accent3">
            <a:hueOff val="8437698"/>
            <a:satOff val="-12660"/>
            <a:lumOff val="-2059"/>
            <a:alphaOff val="0"/>
          </a:schemeClr>
        </a:solidFill>
        <a:ln w="25400" cap="flat" cmpd="sng" algn="ctr">
          <a:solidFill>
            <a:schemeClr val="accent3">
              <a:hueOff val="8437698"/>
              <a:satOff val="-126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471A22-D7DC-4126-9006-AFD83E9F06E3}">
      <dsp:nvSpPr>
        <dsp:cNvPr id="0" name=""/>
        <dsp:cNvSpPr/>
      </dsp:nvSpPr>
      <dsp:spPr>
        <a:xfrm rot="5400000">
          <a:off x="6971654" y="-440693"/>
          <a:ext cx="1737320" cy="2890863"/>
        </a:xfrm>
        <a:prstGeom prst="corner">
          <a:avLst>
            <a:gd name="adj1" fmla="val 16120"/>
            <a:gd name="adj2" fmla="val 16110"/>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68A91F-474C-471B-A7C6-BC1BEAB2256B}">
      <dsp:nvSpPr>
        <dsp:cNvPr id="0" name=""/>
        <dsp:cNvSpPr/>
      </dsp:nvSpPr>
      <dsp:spPr>
        <a:xfrm>
          <a:off x="6681652" y="423052"/>
          <a:ext cx="2609887" cy="2287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Phase 2</a:t>
          </a:r>
        </a:p>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Acceleration in task completion </a:t>
          </a:r>
          <a:r>
            <a:rPr lang="en-US" sz="1600" kern="1200" dirty="0">
              <a:latin typeface="Times New Roman" panose="02020603050405020304" pitchFamily="18" charset="0"/>
              <a:cs typeface="Times New Roman" panose="02020603050405020304" pitchFamily="18" charset="0"/>
            </a:rPr>
            <a:t>(True et al., 2019)</a:t>
          </a:r>
          <a:r>
            <a:rPr lang="en-GB" sz="1600" kern="1200" dirty="0">
              <a:latin typeface="Times New Roman" panose="02020603050405020304" pitchFamily="18" charset="0"/>
              <a:cs typeface="Times New Roman" panose="02020603050405020304" pitchFamily="18" charset="0"/>
            </a:rPr>
            <a:t>.</a:t>
          </a:r>
          <a:endParaRPr lang="en-US" sz="1600" kern="1200" dirty="0">
            <a:latin typeface="Times New Roman" panose="02020603050405020304" pitchFamily="18" charset="0"/>
            <a:cs typeface="Times New Roman" panose="02020603050405020304" pitchFamily="18" charset="0"/>
          </a:endParaRPr>
        </a:p>
      </dsp:txBody>
      <dsp:txXfrm>
        <a:off x="6681652" y="423052"/>
        <a:ext cx="2609887" cy="22877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4B9389-BB94-488E-A34D-23A4C5DAF243}">
      <dsp:nvSpPr>
        <dsp:cNvPr id="0" name=""/>
        <dsp:cNvSpPr/>
      </dsp:nvSpPr>
      <dsp:spPr>
        <a:xfrm>
          <a:off x="1764453" y="0"/>
          <a:ext cx="5147733" cy="5147733"/>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C7B043-A870-48B1-B014-76C3B720EDB3}">
      <dsp:nvSpPr>
        <dsp:cNvPr id="0" name=""/>
        <dsp:cNvSpPr/>
      </dsp:nvSpPr>
      <dsp:spPr>
        <a:xfrm>
          <a:off x="4338320" y="517538"/>
          <a:ext cx="3346026" cy="1218564"/>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The Belbin model helps with the role allocation </a:t>
          </a:r>
          <a:r>
            <a:rPr lang="en-US" sz="1600" kern="1200" dirty="0">
              <a:latin typeface="Times New Roman" panose="02020603050405020304" pitchFamily="18" charset="0"/>
              <a:cs typeface="Times New Roman" panose="02020603050405020304" pitchFamily="18" charset="0"/>
            </a:rPr>
            <a:t>(Gutiérrez et al., 2019)</a:t>
          </a:r>
          <a:r>
            <a:rPr lang="en-GB" sz="1600" kern="1200" dirty="0">
              <a:latin typeface="Times New Roman" panose="02020603050405020304" pitchFamily="18" charset="0"/>
              <a:cs typeface="Times New Roman" panose="02020603050405020304" pitchFamily="18" charset="0"/>
            </a:rPr>
            <a:t>.</a:t>
          </a:r>
          <a:endParaRPr lang="en-US" sz="1600" kern="1200" dirty="0">
            <a:latin typeface="Times New Roman" panose="02020603050405020304" pitchFamily="18" charset="0"/>
            <a:cs typeface="Times New Roman" panose="02020603050405020304" pitchFamily="18" charset="0"/>
          </a:endParaRPr>
        </a:p>
      </dsp:txBody>
      <dsp:txXfrm>
        <a:off x="4397805" y="577023"/>
        <a:ext cx="3227056" cy="1099594"/>
      </dsp:txXfrm>
    </dsp:sp>
    <dsp:sp modelId="{0183DD4F-33CC-4CDF-99C5-712981A6E710}">
      <dsp:nvSpPr>
        <dsp:cNvPr id="0" name=""/>
        <dsp:cNvSpPr/>
      </dsp:nvSpPr>
      <dsp:spPr>
        <a:xfrm>
          <a:off x="4338320" y="1888423"/>
          <a:ext cx="3346026" cy="1218564"/>
        </a:xfrm>
        <a:prstGeom prst="round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The Tuckman helps to manage dynamics </a:t>
          </a:r>
          <a:r>
            <a:rPr lang="en-US" sz="1600" kern="1200" dirty="0">
              <a:latin typeface="Times New Roman" panose="02020603050405020304" pitchFamily="18" charset="0"/>
              <a:cs typeface="Times New Roman" panose="02020603050405020304" pitchFamily="18" charset="0"/>
            </a:rPr>
            <a:t>(Guttenberg, 2020)</a:t>
          </a:r>
          <a:r>
            <a:rPr lang="en-GB" sz="1600" kern="1200" dirty="0">
              <a:latin typeface="Times New Roman" panose="02020603050405020304" pitchFamily="18" charset="0"/>
              <a:cs typeface="Times New Roman" panose="02020603050405020304" pitchFamily="18" charset="0"/>
            </a:rPr>
            <a:t>.</a:t>
          </a:r>
          <a:endParaRPr lang="en-US" sz="1600" kern="1200" dirty="0">
            <a:latin typeface="Times New Roman" panose="02020603050405020304" pitchFamily="18" charset="0"/>
            <a:cs typeface="Times New Roman" panose="02020603050405020304" pitchFamily="18" charset="0"/>
          </a:endParaRPr>
        </a:p>
      </dsp:txBody>
      <dsp:txXfrm>
        <a:off x="4397805" y="1947908"/>
        <a:ext cx="3227056" cy="1099594"/>
      </dsp:txXfrm>
    </dsp:sp>
    <dsp:sp modelId="{61E5C4BE-17F1-4568-B261-23D2E5540E96}">
      <dsp:nvSpPr>
        <dsp:cNvPr id="0" name=""/>
        <dsp:cNvSpPr/>
      </dsp:nvSpPr>
      <dsp:spPr>
        <a:xfrm>
          <a:off x="4338320" y="3259309"/>
          <a:ext cx="3346026" cy="1218564"/>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The anticipated performance points with Punctuated Equilibrium </a:t>
          </a:r>
          <a:r>
            <a:rPr lang="en-US" sz="1600" kern="1200" dirty="0">
              <a:latin typeface="Times New Roman" panose="02020603050405020304" pitchFamily="18" charset="0"/>
              <a:cs typeface="Times New Roman" panose="02020603050405020304" pitchFamily="18" charset="0"/>
            </a:rPr>
            <a:t>(True et al., 2019)</a:t>
          </a:r>
          <a:r>
            <a:rPr lang="en-GB" sz="1600" kern="1200" dirty="0">
              <a:latin typeface="Times New Roman" panose="02020603050405020304" pitchFamily="18" charset="0"/>
              <a:cs typeface="Times New Roman" panose="02020603050405020304" pitchFamily="18" charset="0"/>
            </a:rPr>
            <a:t>.</a:t>
          </a:r>
          <a:endParaRPr lang="en-US" sz="1600" kern="1200" dirty="0">
            <a:latin typeface="Times New Roman" panose="02020603050405020304" pitchFamily="18" charset="0"/>
            <a:cs typeface="Times New Roman" panose="02020603050405020304" pitchFamily="18" charset="0"/>
          </a:endParaRPr>
        </a:p>
      </dsp:txBody>
      <dsp:txXfrm>
        <a:off x="4397805" y="3318794"/>
        <a:ext cx="3227056" cy="109959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2F95482B-7075-44CD-875E-CE7768EDF42B}" type="datetimeFigureOut">
              <a:rPr lang="en-GB" smtClean="0"/>
              <a:t>25/06/2025</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1C1996FD-07F6-4812-89C1-AFBD988DFCF8}" type="slidenum">
              <a:rPr lang="en-GB" smtClean="0"/>
              <a:t>‹#›</a:t>
            </a:fld>
            <a:endParaRPr lang="en-GB"/>
          </a:p>
        </p:txBody>
      </p:sp>
    </p:spTree>
    <p:extLst>
      <p:ext uri="{BB962C8B-B14F-4D97-AF65-F5344CB8AC3E}">
        <p14:creationId xmlns:p14="http://schemas.microsoft.com/office/powerpoint/2010/main" val="2036763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C0A68-881D-412F-8F2F-6F931FA08769}" type="slidenum">
              <a:rPr lang="en-GB" smtClean="0"/>
              <a:t>1</a:t>
            </a:fld>
            <a:endParaRPr lang="en-GB"/>
          </a:p>
        </p:txBody>
      </p:sp>
    </p:spTree>
    <p:extLst>
      <p:ext uri="{BB962C8B-B14F-4D97-AF65-F5344CB8AC3E}">
        <p14:creationId xmlns:p14="http://schemas.microsoft.com/office/powerpoint/2010/main" val="422884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discusses significant themes to understand the comprehension of teamwork, performance and dynamics in organisational contexts. It discusses the development of teams, strengths and weaknesses of various team positions, and the distinction between teams and groups about purpose, structure and decision-making. Further, the presentation also explores the aspects of a successful team, discussing leadership, team stages and the advantage of shared goals. The process of establishing good working relationships in groups is examined and diversity, communication and trust areas are also discussed.</a:t>
            </a:r>
          </a:p>
          <a:p>
            <a:endParaRPr lang="en-GB" dirty="0"/>
          </a:p>
        </p:txBody>
      </p:sp>
      <p:sp>
        <p:nvSpPr>
          <p:cNvPr id="4" name="Slide Number Placeholder 3"/>
          <p:cNvSpPr>
            <a:spLocks noGrp="1"/>
          </p:cNvSpPr>
          <p:nvPr>
            <p:ph type="sldNum" sz="quarter" idx="10"/>
          </p:nvPr>
        </p:nvSpPr>
        <p:spPr/>
        <p:txBody>
          <a:bodyPr/>
          <a:lstStyle/>
          <a:p>
            <a:fld id="{1C1996FD-07F6-4812-89C1-AFBD988DFCF8}" type="slidenum">
              <a:rPr lang="en-GB" smtClean="0"/>
              <a:t>2</a:t>
            </a:fld>
            <a:endParaRPr lang="en-GB"/>
          </a:p>
        </p:txBody>
      </p:sp>
    </p:spTree>
    <p:extLst>
      <p:ext uri="{BB962C8B-B14F-4D97-AF65-F5344CB8AC3E}">
        <p14:creationId xmlns:p14="http://schemas.microsoft.com/office/powerpoint/2010/main" val="4144655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Belbin has formulated nine key team roles, which are classified into three groups. The Shaper, Implementer, and Completer-Finisher are people who are Action-Oriented and aim to encourage and encourage change, translate ideas to action and complete detail and deadlines, respectively. People-Oriented jobs also include the Coordinator who delegates well, the Team Worker who harmonises, and the Resource Investigator who tries out opportunities. Thought-Oriented are Plant, creative and problem solver, Monitor Evaluator, critical and logical thinker, and Specialist, with in-depth expertise, are the several natures of Thought-</a:t>
            </a:r>
            <a:r>
              <a:rPr lang="en-US" sz="1200" kern="1200" dirty="0">
                <a:solidFill>
                  <a:schemeClr val="tx1"/>
                </a:solidFill>
                <a:effectLst/>
                <a:latin typeface="+mn-lt"/>
                <a:ea typeface="+mn-ea"/>
                <a:cs typeface="+mn-cs"/>
              </a:rPr>
              <a:t>Oriented (Gutiérrez et al., 2019). These roles make the team balanced since they cover the competition of tasks</a:t>
            </a:r>
            <a:r>
              <a:rPr lang="en-GB" sz="1200" kern="1200" dirty="0">
                <a:solidFill>
                  <a:schemeClr val="tx1"/>
                </a:solidFill>
                <a:effectLst/>
                <a:latin typeface="+mn-lt"/>
                <a:ea typeface="+mn-ea"/>
                <a:cs typeface="+mn-cs"/>
              </a:rPr>
              <a:t>, teamwork and innovation.</a:t>
            </a:r>
          </a:p>
          <a:p>
            <a:endParaRPr lang="en-GB" dirty="0"/>
          </a:p>
        </p:txBody>
      </p:sp>
      <p:sp>
        <p:nvSpPr>
          <p:cNvPr id="4" name="Slide Number Placeholder 3"/>
          <p:cNvSpPr>
            <a:spLocks noGrp="1"/>
          </p:cNvSpPr>
          <p:nvPr>
            <p:ph type="sldNum" sz="quarter" idx="10"/>
          </p:nvPr>
        </p:nvSpPr>
        <p:spPr/>
        <p:txBody>
          <a:bodyPr/>
          <a:lstStyle/>
          <a:p>
            <a:fld id="{1C1996FD-07F6-4812-89C1-AFBD988DFCF8}" type="slidenum">
              <a:rPr lang="en-GB" smtClean="0"/>
              <a:t>3</a:t>
            </a:fld>
            <a:endParaRPr lang="en-GB"/>
          </a:p>
        </p:txBody>
      </p:sp>
    </p:spTree>
    <p:extLst>
      <p:ext uri="{BB962C8B-B14F-4D97-AF65-F5344CB8AC3E}">
        <p14:creationId xmlns:p14="http://schemas.microsoft.com/office/powerpoint/2010/main" val="2246343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Every role of Belbin has a strength that helps in the success of a team when aligned with the right tasks. The Shaper is ambitious and works well when under pressure, whereas the Implementer transforms plans into actions. The Completer-Finisher is anti-improviser; he is quality- and detail-oriented. The Coordinator sets clear goals and delegates effectively, the Team Worker supports collaboration, and the Resource Investigator brings in new ideas and contacts. The Plant offers creativity and innovation, the Monitor Evaluator provides logical analysis, and the Specialist delivers expert knowledge (</a:t>
            </a:r>
            <a:r>
              <a:rPr lang="en-US" sz="1200" kern="1200" dirty="0" err="1">
                <a:solidFill>
                  <a:schemeClr val="tx1"/>
                </a:solidFill>
                <a:effectLst/>
                <a:latin typeface="+mn-lt"/>
                <a:ea typeface="+mn-ea"/>
                <a:cs typeface="+mn-cs"/>
              </a:rPr>
              <a:t>Bednár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Ljudvigová</a:t>
            </a:r>
            <a:r>
              <a:rPr lang="en-US" sz="1200" kern="1200" dirty="0">
                <a:solidFill>
                  <a:schemeClr val="tx1"/>
                </a:solidFill>
                <a:effectLst/>
                <a:latin typeface="+mn-lt"/>
                <a:ea typeface="+mn-ea"/>
                <a:cs typeface="+mn-cs"/>
              </a:rPr>
              <a:t>, 2020). These roles create a well-rounded team capable of handling diverse challenges.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1996FD-07F6-4812-89C1-AFBD988DFCF8}" type="slidenum">
              <a:rPr lang="en-GB" smtClean="0"/>
              <a:t>4</a:t>
            </a:fld>
            <a:endParaRPr lang="en-GB"/>
          </a:p>
        </p:txBody>
      </p:sp>
    </p:spTree>
    <p:extLst>
      <p:ext uri="{BB962C8B-B14F-4D97-AF65-F5344CB8AC3E}">
        <p14:creationId xmlns:p14="http://schemas.microsoft.com/office/powerpoint/2010/main" val="2464363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team roles have also limitations like the shaper roles of team are the argumentative, the implementer resists the change, Co-ordinator role may delegate too much, team work may avoid conflicts, resource investigator have limitations to lose interest quickly, plant may ignore constraints, monitor evaluator are overly critical and specialist have narrows focus </a:t>
            </a:r>
            <a:r>
              <a:rPr lang="en-US" sz="1200" kern="1200" dirty="0">
                <a:solidFill>
                  <a:schemeClr val="tx1"/>
                </a:solidFill>
                <a:effectLst/>
                <a:latin typeface="+mn-lt"/>
                <a:ea typeface="+mn-ea"/>
                <a:cs typeface="+mn-cs"/>
              </a:rPr>
              <a:t>(Agarwal et al., 2023). These limitations lead to inefficiency and conflicts.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1996FD-07F6-4812-89C1-AFBD988DFCF8}" type="slidenum">
              <a:rPr lang="en-GB" smtClean="0"/>
              <a:t>5</a:t>
            </a:fld>
            <a:endParaRPr lang="en-GB"/>
          </a:p>
        </p:txBody>
      </p:sp>
    </p:spTree>
    <p:extLst>
      <p:ext uri="{BB962C8B-B14F-4D97-AF65-F5344CB8AC3E}">
        <p14:creationId xmlns:p14="http://schemas.microsoft.com/office/powerpoint/2010/main" val="2524514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Role Overlap or Conflict</a:t>
            </a:r>
            <a:r>
              <a:rPr lang="en-GB" sz="1200" kern="1200" dirty="0">
                <a:solidFill>
                  <a:schemeClr val="tx1"/>
                </a:solidFill>
                <a:effectLst/>
                <a:latin typeface="+mn-lt"/>
                <a:ea typeface="+mn-ea"/>
                <a:cs typeface="+mn-cs"/>
              </a:rPr>
              <a:t> : When team members have similar roles, it can lead to confusion or power struggles.</a:t>
            </a:r>
          </a:p>
          <a:p>
            <a:r>
              <a:rPr lang="en-GB" sz="1200" b="1" kern="1200" dirty="0">
                <a:solidFill>
                  <a:schemeClr val="tx1"/>
                </a:solidFill>
                <a:effectLst/>
                <a:latin typeface="+mn-lt"/>
                <a:ea typeface="+mn-ea"/>
                <a:cs typeface="+mn-cs"/>
              </a:rPr>
              <a:t>Underutilization of Skills</a:t>
            </a:r>
            <a:r>
              <a:rPr lang="en-GB" sz="1200" kern="1200" dirty="0">
                <a:solidFill>
                  <a:schemeClr val="tx1"/>
                </a:solidFill>
                <a:effectLst/>
                <a:latin typeface="+mn-lt"/>
                <a:ea typeface="+mn-ea"/>
                <a:cs typeface="+mn-cs"/>
              </a:rPr>
              <a:t>: Some members may not be given opportunities to use their strengths effectively.</a:t>
            </a:r>
          </a:p>
          <a:p>
            <a:r>
              <a:rPr lang="en-GB" sz="1200" b="1" kern="1200" dirty="0">
                <a:solidFill>
                  <a:schemeClr val="tx1"/>
                </a:solidFill>
                <a:effectLst/>
                <a:latin typeface="+mn-lt"/>
                <a:ea typeface="+mn-ea"/>
                <a:cs typeface="+mn-cs"/>
              </a:rPr>
              <a:t>Absence of Key Roles</a:t>
            </a:r>
            <a:r>
              <a:rPr lang="en-GB" sz="1200" kern="1200" dirty="0">
                <a:solidFill>
                  <a:schemeClr val="tx1"/>
                </a:solidFill>
                <a:effectLst/>
                <a:latin typeface="+mn-lt"/>
                <a:ea typeface="+mn-ea"/>
                <a:cs typeface="+mn-cs"/>
              </a:rPr>
              <a:t>: Missing essential roles, such as a Coordinator, can result in poor direction and coordination.</a:t>
            </a:r>
          </a:p>
          <a:p>
            <a:r>
              <a:rPr lang="en-GB" sz="1200" b="1" kern="1200" dirty="0">
                <a:solidFill>
                  <a:schemeClr val="tx1"/>
                </a:solidFill>
                <a:effectLst/>
                <a:latin typeface="+mn-lt"/>
                <a:ea typeface="+mn-ea"/>
                <a:cs typeface="+mn-cs"/>
              </a:rPr>
              <a:t>Over-Dominance of Certain Roles</a:t>
            </a:r>
            <a:r>
              <a:rPr lang="en-GB" sz="1200" kern="1200" dirty="0">
                <a:solidFill>
                  <a:schemeClr val="tx1"/>
                </a:solidFill>
                <a:effectLst/>
                <a:latin typeface="+mn-lt"/>
                <a:ea typeface="+mn-ea"/>
                <a:cs typeface="+mn-cs"/>
              </a:rPr>
              <a:t>: Too many dominant roles, like Shapers, can cause conflict and imbalance.</a:t>
            </a:r>
          </a:p>
          <a:p>
            <a:r>
              <a:rPr lang="en-GB" sz="1200" b="1" kern="1200" dirty="0">
                <a:solidFill>
                  <a:schemeClr val="tx1"/>
                </a:solidFill>
                <a:effectLst/>
                <a:latin typeface="+mn-lt"/>
                <a:ea typeface="+mn-ea"/>
                <a:cs typeface="+mn-cs"/>
              </a:rPr>
              <a:t>Lack of Adaptability</a:t>
            </a:r>
            <a:r>
              <a:rPr lang="en-GB" sz="1200" kern="1200" dirty="0">
                <a:solidFill>
                  <a:schemeClr val="tx1"/>
                </a:solidFill>
                <a:effectLst/>
                <a:latin typeface="+mn-lt"/>
                <a:ea typeface="+mn-ea"/>
                <a:cs typeface="+mn-cs"/>
              </a:rPr>
              <a:t>: Teams may struggle if members cannot shift roles when </a:t>
            </a:r>
            <a:r>
              <a:rPr lang="en-US" sz="1200" kern="1200" dirty="0">
                <a:solidFill>
                  <a:schemeClr val="tx1"/>
                </a:solidFill>
                <a:effectLst/>
                <a:latin typeface="+mn-lt"/>
                <a:ea typeface="+mn-ea"/>
                <a:cs typeface="+mn-cs"/>
              </a:rPr>
              <a:t>needed (Agarwal et al., 2023).</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Balancing roles is vital for ensuring team harmony, efficiency, and goal achievement.</a:t>
            </a:r>
          </a:p>
          <a:p>
            <a:endParaRPr lang="en-GB" dirty="0"/>
          </a:p>
        </p:txBody>
      </p:sp>
      <p:sp>
        <p:nvSpPr>
          <p:cNvPr id="4" name="Slide Number Placeholder 3"/>
          <p:cNvSpPr>
            <a:spLocks noGrp="1"/>
          </p:cNvSpPr>
          <p:nvPr>
            <p:ph type="sldNum" sz="quarter" idx="10"/>
          </p:nvPr>
        </p:nvSpPr>
        <p:spPr/>
        <p:txBody>
          <a:bodyPr/>
          <a:lstStyle/>
          <a:p>
            <a:fld id="{1C1996FD-07F6-4812-89C1-AFBD988DFCF8}" type="slidenum">
              <a:rPr lang="en-GB" smtClean="0"/>
              <a:t>6</a:t>
            </a:fld>
            <a:endParaRPr lang="en-GB"/>
          </a:p>
        </p:txBody>
      </p:sp>
    </p:spTree>
    <p:extLst>
      <p:ext uri="{BB962C8B-B14F-4D97-AF65-F5344CB8AC3E}">
        <p14:creationId xmlns:p14="http://schemas.microsoft.com/office/powerpoint/2010/main" val="12418218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Tuckman’s model of group development have four Stages</a:t>
            </a:r>
          </a:p>
          <a:p>
            <a:r>
              <a:rPr lang="en-GB" sz="1200" b="1" kern="1200" dirty="0">
                <a:solidFill>
                  <a:schemeClr val="tx1"/>
                </a:solidFill>
                <a:effectLst/>
                <a:latin typeface="+mn-lt"/>
                <a:ea typeface="+mn-ea"/>
                <a:cs typeface="+mn-cs"/>
              </a:rPr>
              <a:t>Forming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stage, the team members are introduced. They are polite, focused and reserved to understand the aims of the team, their tasks, and understand each other's thoughts.</a:t>
            </a:r>
          </a:p>
          <a:p>
            <a:r>
              <a:rPr lang="en-GB" sz="1200" b="1" kern="1200" dirty="0">
                <a:solidFill>
                  <a:schemeClr val="tx1"/>
                </a:solidFill>
                <a:effectLst/>
                <a:latin typeface="+mn-lt"/>
                <a:ea typeface="+mn-ea"/>
                <a:cs typeface="+mn-cs"/>
              </a:rPr>
              <a:t>Storming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Conflicts can arise because of clashing personalities, competing ideas or miscommunication. Among team members, tension and conflicts are common. </a:t>
            </a:r>
          </a:p>
          <a:p>
            <a:r>
              <a:rPr lang="en-GB" sz="1200" b="1" kern="1200" dirty="0">
                <a:solidFill>
                  <a:schemeClr val="tx1"/>
                </a:solidFill>
                <a:effectLst/>
                <a:latin typeface="+mn-lt"/>
                <a:ea typeface="+mn-ea"/>
                <a:cs typeface="+mn-cs"/>
              </a:rPr>
              <a:t>Norming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team starts resolving differences, which builds strong relationships, and clear roles, norms, and expectations. It helps to develop trust.</a:t>
            </a:r>
          </a:p>
          <a:p>
            <a:r>
              <a:rPr lang="en-GB" sz="1200" b="1" kern="1200" dirty="0">
                <a:solidFill>
                  <a:schemeClr val="tx1"/>
                </a:solidFill>
                <a:effectLst/>
                <a:latin typeface="+mn-lt"/>
                <a:ea typeface="+mn-ea"/>
                <a:cs typeface="+mn-cs"/>
              </a:rPr>
              <a:t>Performing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teams operate smoothly with high productivity, shared responsibility and effective collaboration. </a:t>
            </a:r>
          </a:p>
          <a:p>
            <a:r>
              <a:rPr lang="en-GB" sz="1200" b="1" kern="1200" dirty="0">
                <a:solidFill>
                  <a:schemeClr val="tx1"/>
                </a:solidFill>
                <a:effectLst/>
                <a:latin typeface="+mn-lt"/>
                <a:ea typeface="+mn-ea"/>
                <a:cs typeface="+mn-cs"/>
              </a:rPr>
              <a:t>Adjourning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Once the objectives of the teams have been achieved, the team disbands. Members of the team can experience a sense of accomplishment or </a:t>
            </a:r>
            <a:r>
              <a:rPr lang="en-US" sz="1200" kern="1200" dirty="0">
                <a:solidFill>
                  <a:schemeClr val="tx1"/>
                </a:solidFill>
                <a:effectLst/>
                <a:latin typeface="+mn-lt"/>
                <a:ea typeface="+mn-ea"/>
                <a:cs typeface="+mn-cs"/>
              </a:rPr>
              <a:t>loss (Guttenberg, 2020).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1996FD-07F6-4812-89C1-AFBD988DFCF8}" type="slidenum">
              <a:rPr lang="en-GB" smtClean="0"/>
              <a:t>7</a:t>
            </a:fld>
            <a:endParaRPr lang="en-GB"/>
          </a:p>
        </p:txBody>
      </p:sp>
    </p:spTree>
    <p:extLst>
      <p:ext uri="{BB962C8B-B14F-4D97-AF65-F5344CB8AC3E}">
        <p14:creationId xmlns:p14="http://schemas.microsoft.com/office/powerpoint/2010/main" val="3915957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Teams undergo have two phases:</a:t>
            </a:r>
          </a:p>
          <a:p>
            <a:pPr lvl="0"/>
            <a:r>
              <a:rPr lang="en-GB" sz="1200" b="1" kern="1200" dirty="0">
                <a:solidFill>
                  <a:schemeClr val="tx1"/>
                </a:solidFill>
                <a:effectLst/>
                <a:latin typeface="+mn-lt"/>
                <a:ea typeface="+mn-ea"/>
                <a:cs typeface="+mn-cs"/>
              </a:rPr>
              <a:t>Phase 1</a:t>
            </a:r>
            <a:r>
              <a:rPr lang="en-GB" sz="1200" kern="1200" dirty="0">
                <a:solidFill>
                  <a:schemeClr val="tx1"/>
                </a:solidFill>
                <a:effectLst/>
                <a:latin typeface="+mn-lt"/>
                <a:ea typeface="+mn-ea"/>
                <a:cs typeface="+mn-cs"/>
              </a:rPr>
              <a:t>: Initial period of low performance</a:t>
            </a:r>
          </a:p>
          <a:p>
            <a:pPr lvl="0"/>
            <a:r>
              <a:rPr lang="en-GB" sz="1200" b="1" kern="1200" dirty="0">
                <a:solidFill>
                  <a:schemeClr val="tx1"/>
                </a:solidFill>
                <a:effectLst/>
                <a:latin typeface="+mn-lt"/>
                <a:ea typeface="+mn-ea"/>
                <a:cs typeface="+mn-cs"/>
              </a:rPr>
              <a:t>Midpoint Transition</a:t>
            </a:r>
            <a:r>
              <a:rPr lang="en-GB" sz="1200" kern="1200" dirty="0">
                <a:solidFill>
                  <a:schemeClr val="tx1"/>
                </a:solidFill>
                <a:effectLst/>
                <a:latin typeface="+mn-lt"/>
                <a:ea typeface="+mn-ea"/>
                <a:cs typeface="+mn-cs"/>
              </a:rPr>
              <a:t>: Deadline awareness triggers change</a:t>
            </a:r>
          </a:p>
          <a:p>
            <a:pPr lvl="0"/>
            <a:r>
              <a:rPr lang="en-GB" sz="1200" b="1" kern="1200" dirty="0">
                <a:solidFill>
                  <a:schemeClr val="tx1"/>
                </a:solidFill>
                <a:effectLst/>
                <a:latin typeface="+mn-lt"/>
                <a:ea typeface="+mn-ea"/>
                <a:cs typeface="+mn-cs"/>
              </a:rPr>
              <a:t>Phase 2</a:t>
            </a:r>
            <a:r>
              <a:rPr lang="en-GB" sz="1200" kern="1200" dirty="0">
                <a:solidFill>
                  <a:schemeClr val="tx1"/>
                </a:solidFill>
                <a:effectLst/>
                <a:latin typeface="+mn-lt"/>
                <a:ea typeface="+mn-ea"/>
                <a:cs typeface="+mn-cs"/>
              </a:rPr>
              <a:t>: Acceleration in task completion.</a:t>
            </a:r>
          </a:p>
          <a:p>
            <a:r>
              <a:rPr lang="en-GB" sz="1200" kern="1200" dirty="0">
                <a:solidFill>
                  <a:schemeClr val="tx1"/>
                </a:solidFill>
                <a:effectLst/>
                <a:latin typeface="+mn-lt"/>
                <a:ea typeface="+mn-ea"/>
                <a:cs typeface="+mn-cs"/>
              </a:rPr>
              <a:t>The awareness of roles can be strengthened after </a:t>
            </a:r>
            <a:r>
              <a:rPr lang="en-US" sz="1200" kern="1200" dirty="0">
                <a:solidFill>
                  <a:schemeClr val="tx1"/>
                </a:solidFill>
                <a:effectLst/>
                <a:latin typeface="+mn-lt"/>
                <a:ea typeface="+mn-ea"/>
                <a:cs typeface="+mn-cs"/>
              </a:rPr>
              <a:t>the midpoint (True et al., 2019).</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1996FD-07F6-4812-89C1-AFBD988DFCF8}" type="slidenum">
              <a:rPr lang="en-GB" smtClean="0"/>
              <a:t>8</a:t>
            </a:fld>
            <a:endParaRPr lang="en-GB"/>
          </a:p>
        </p:txBody>
      </p:sp>
    </p:spTree>
    <p:extLst>
      <p:ext uri="{BB962C8B-B14F-4D97-AF65-F5344CB8AC3E}">
        <p14:creationId xmlns:p14="http://schemas.microsoft.com/office/powerpoint/2010/main" val="3837344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Belbin model helps with the role allocation </a:t>
            </a:r>
            <a:r>
              <a:rPr lang="en-US" sz="1200" kern="1200" dirty="0">
                <a:solidFill>
                  <a:schemeClr val="tx1"/>
                </a:solidFill>
                <a:effectLst/>
                <a:latin typeface="+mn-lt"/>
                <a:ea typeface="+mn-ea"/>
                <a:cs typeface="+mn-cs"/>
              </a:rPr>
              <a:t>(Gutiérrez et al., 2019)</a:t>
            </a:r>
            <a:r>
              <a:rPr lang="en-GB" sz="1200" kern="1200" dirty="0">
                <a:solidFill>
                  <a:schemeClr val="tx1"/>
                </a:solidFill>
                <a:effectLst/>
                <a:latin typeface="+mn-lt"/>
                <a:ea typeface="+mn-ea"/>
                <a:cs typeface="+mn-cs"/>
              </a:rPr>
              <a:t>. Moreover, the Tuckman helps to manage dynamics </a:t>
            </a:r>
            <a:r>
              <a:rPr lang="en-US" sz="1200" kern="1200" dirty="0">
                <a:solidFill>
                  <a:schemeClr val="tx1"/>
                </a:solidFill>
                <a:effectLst/>
                <a:latin typeface="+mn-lt"/>
                <a:ea typeface="+mn-ea"/>
                <a:cs typeface="+mn-cs"/>
              </a:rPr>
              <a:t>(Guttenberg, 2020)</a:t>
            </a:r>
            <a:r>
              <a:rPr lang="en-GB" sz="1200" kern="1200" dirty="0">
                <a:solidFill>
                  <a:schemeClr val="tx1"/>
                </a:solidFill>
                <a:effectLst/>
                <a:latin typeface="+mn-lt"/>
                <a:ea typeface="+mn-ea"/>
                <a:cs typeface="+mn-cs"/>
              </a:rPr>
              <a:t>. In addition, the anticipated performance points with Punctuated Equilibrium </a:t>
            </a:r>
            <a:r>
              <a:rPr lang="en-US" sz="1200" kern="1200" dirty="0">
                <a:solidFill>
                  <a:schemeClr val="tx1"/>
                </a:solidFill>
                <a:effectLst/>
                <a:latin typeface="+mn-lt"/>
                <a:ea typeface="+mn-ea"/>
                <a:cs typeface="+mn-cs"/>
              </a:rPr>
              <a:t>(True et al., 2019)</a:t>
            </a:r>
            <a:r>
              <a:rPr lang="en-GB" sz="1200" kern="1200" dirty="0">
                <a:solidFill>
                  <a:schemeClr val="tx1"/>
                </a:solidFill>
                <a:effectLst/>
                <a:latin typeface="+mn-lt"/>
                <a:ea typeface="+mn-ea"/>
                <a:cs typeface="+mn-cs"/>
              </a:rPr>
              <a:t>. It is strategically blending these models that improves the team's efficiency.</a:t>
            </a:r>
          </a:p>
          <a:p>
            <a:endParaRPr lang="en-GB" dirty="0"/>
          </a:p>
        </p:txBody>
      </p:sp>
      <p:sp>
        <p:nvSpPr>
          <p:cNvPr id="4" name="Slide Number Placeholder 3"/>
          <p:cNvSpPr>
            <a:spLocks noGrp="1"/>
          </p:cNvSpPr>
          <p:nvPr>
            <p:ph type="sldNum" sz="quarter" idx="10"/>
          </p:nvPr>
        </p:nvSpPr>
        <p:spPr/>
        <p:txBody>
          <a:bodyPr/>
          <a:lstStyle/>
          <a:p>
            <a:fld id="{1C1996FD-07F6-4812-89C1-AFBD988DFCF8}" type="slidenum">
              <a:rPr lang="en-GB" smtClean="0"/>
              <a:t>9</a:t>
            </a:fld>
            <a:endParaRPr lang="en-GB"/>
          </a:p>
        </p:txBody>
      </p:sp>
    </p:spTree>
    <p:extLst>
      <p:ext uri="{BB962C8B-B14F-4D97-AF65-F5344CB8AC3E}">
        <p14:creationId xmlns:p14="http://schemas.microsoft.com/office/powerpoint/2010/main" val="1825794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6/25/2025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6/25/2025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6/25/2025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4171950" cy="6858000"/>
          </a:xfrm>
          <a:custGeom>
            <a:avLst/>
            <a:gdLst/>
            <a:ahLst/>
            <a:cxnLst/>
            <a:rect l="l" t="t" r="r" b="b"/>
            <a:pathLst>
              <a:path w="4171950" h="6858000">
                <a:moveTo>
                  <a:pt x="2262124" y="0"/>
                </a:moveTo>
                <a:lnTo>
                  <a:pt x="0" y="0"/>
                </a:lnTo>
                <a:lnTo>
                  <a:pt x="0" y="6857999"/>
                </a:lnTo>
                <a:lnTo>
                  <a:pt x="2262124" y="6857999"/>
                </a:lnTo>
                <a:lnTo>
                  <a:pt x="2390521" y="6775778"/>
                </a:lnTo>
                <a:lnTo>
                  <a:pt x="2430159" y="6748686"/>
                </a:lnTo>
                <a:lnTo>
                  <a:pt x="2469457" y="6721137"/>
                </a:lnTo>
                <a:lnTo>
                  <a:pt x="2508411" y="6693136"/>
                </a:lnTo>
                <a:lnTo>
                  <a:pt x="2547016" y="6664686"/>
                </a:lnTo>
                <a:lnTo>
                  <a:pt x="2585269" y="6635792"/>
                </a:lnTo>
                <a:lnTo>
                  <a:pt x="2623167" y="6606457"/>
                </a:lnTo>
                <a:lnTo>
                  <a:pt x="2660705" y="6576685"/>
                </a:lnTo>
                <a:lnTo>
                  <a:pt x="2697880" y="6546479"/>
                </a:lnTo>
                <a:lnTo>
                  <a:pt x="2734687" y="6515844"/>
                </a:lnTo>
                <a:lnTo>
                  <a:pt x="2771123" y="6484784"/>
                </a:lnTo>
                <a:lnTo>
                  <a:pt x="2807185" y="6453301"/>
                </a:lnTo>
                <a:lnTo>
                  <a:pt x="2842867" y="6421401"/>
                </a:lnTo>
                <a:lnTo>
                  <a:pt x="2878168" y="6389086"/>
                </a:lnTo>
                <a:lnTo>
                  <a:pt x="2913081" y="6356362"/>
                </a:lnTo>
                <a:lnTo>
                  <a:pt x="2947605" y="6323230"/>
                </a:lnTo>
                <a:lnTo>
                  <a:pt x="2981734" y="6289696"/>
                </a:lnTo>
                <a:lnTo>
                  <a:pt x="3015466" y="6255763"/>
                </a:lnTo>
                <a:lnTo>
                  <a:pt x="3048796" y="6221435"/>
                </a:lnTo>
                <a:lnTo>
                  <a:pt x="3081721" y="6186716"/>
                </a:lnTo>
                <a:lnTo>
                  <a:pt x="3114236" y="6151609"/>
                </a:lnTo>
                <a:lnTo>
                  <a:pt x="3146338" y="6116118"/>
                </a:lnTo>
                <a:lnTo>
                  <a:pt x="3178023" y="6080248"/>
                </a:lnTo>
                <a:lnTo>
                  <a:pt x="3209288" y="6044002"/>
                </a:lnTo>
                <a:lnTo>
                  <a:pt x="3240128" y="6007384"/>
                </a:lnTo>
                <a:lnTo>
                  <a:pt x="3270539" y="5970397"/>
                </a:lnTo>
                <a:lnTo>
                  <a:pt x="3300519" y="5933046"/>
                </a:lnTo>
                <a:lnTo>
                  <a:pt x="3330062" y="5895333"/>
                </a:lnTo>
                <a:lnTo>
                  <a:pt x="3359165" y="5857265"/>
                </a:lnTo>
                <a:lnTo>
                  <a:pt x="3387825" y="5818842"/>
                </a:lnTo>
                <a:lnTo>
                  <a:pt x="3416037" y="5780071"/>
                </a:lnTo>
                <a:lnTo>
                  <a:pt x="3443798" y="5740954"/>
                </a:lnTo>
                <a:lnTo>
                  <a:pt x="3471104" y="5701496"/>
                </a:lnTo>
                <a:lnTo>
                  <a:pt x="3497950" y="5661700"/>
                </a:lnTo>
                <a:lnTo>
                  <a:pt x="3524334" y="5621569"/>
                </a:lnTo>
                <a:lnTo>
                  <a:pt x="3550252" y="5581109"/>
                </a:lnTo>
                <a:lnTo>
                  <a:pt x="3575698" y="5540322"/>
                </a:lnTo>
                <a:lnTo>
                  <a:pt x="3600671" y="5499213"/>
                </a:lnTo>
                <a:lnTo>
                  <a:pt x="3625166" y="5457784"/>
                </a:lnTo>
                <a:lnTo>
                  <a:pt x="3649178" y="5416041"/>
                </a:lnTo>
                <a:lnTo>
                  <a:pt x="3672705" y="5373987"/>
                </a:lnTo>
                <a:lnTo>
                  <a:pt x="3695743" y="5331626"/>
                </a:lnTo>
                <a:lnTo>
                  <a:pt x="3718287" y="5288961"/>
                </a:lnTo>
                <a:lnTo>
                  <a:pt x="3740334" y="5245996"/>
                </a:lnTo>
                <a:lnTo>
                  <a:pt x="3761879" y="5202736"/>
                </a:lnTo>
                <a:lnTo>
                  <a:pt x="3782920" y="5159183"/>
                </a:lnTo>
                <a:lnTo>
                  <a:pt x="3803453" y="5115342"/>
                </a:lnTo>
                <a:lnTo>
                  <a:pt x="3823473" y="5071217"/>
                </a:lnTo>
                <a:lnTo>
                  <a:pt x="3842976" y="5026811"/>
                </a:lnTo>
                <a:lnTo>
                  <a:pt x="3861960" y="4982129"/>
                </a:lnTo>
                <a:lnTo>
                  <a:pt x="3880420" y="4937174"/>
                </a:lnTo>
                <a:lnTo>
                  <a:pt x="3898351" y="4891949"/>
                </a:lnTo>
                <a:lnTo>
                  <a:pt x="3915752" y="4846459"/>
                </a:lnTo>
                <a:lnTo>
                  <a:pt x="3932617" y="4800708"/>
                </a:lnTo>
                <a:lnTo>
                  <a:pt x="3948942" y="4754699"/>
                </a:lnTo>
                <a:lnTo>
                  <a:pt x="3964725" y="4708436"/>
                </a:lnTo>
                <a:lnTo>
                  <a:pt x="3979961" y="4661923"/>
                </a:lnTo>
                <a:lnTo>
                  <a:pt x="3994646" y="4615164"/>
                </a:lnTo>
                <a:lnTo>
                  <a:pt x="4008776" y="4568162"/>
                </a:lnTo>
                <a:lnTo>
                  <a:pt x="4022349" y="4520922"/>
                </a:lnTo>
                <a:lnTo>
                  <a:pt x="4035359" y="4473447"/>
                </a:lnTo>
                <a:lnTo>
                  <a:pt x="4047803" y="4425741"/>
                </a:lnTo>
                <a:lnTo>
                  <a:pt x="4059677" y="4377808"/>
                </a:lnTo>
                <a:lnTo>
                  <a:pt x="4070978" y="4329652"/>
                </a:lnTo>
                <a:lnTo>
                  <a:pt x="4081701" y="4281276"/>
                </a:lnTo>
                <a:lnTo>
                  <a:pt x="4091844" y="4232684"/>
                </a:lnTo>
                <a:lnTo>
                  <a:pt x="4101401" y="4183881"/>
                </a:lnTo>
                <a:lnTo>
                  <a:pt x="4110369" y="4134870"/>
                </a:lnTo>
                <a:lnTo>
                  <a:pt x="4118744" y="4085654"/>
                </a:lnTo>
                <a:lnTo>
                  <a:pt x="4126523" y="4036238"/>
                </a:lnTo>
                <a:lnTo>
                  <a:pt x="4133702" y="3986625"/>
                </a:lnTo>
                <a:lnTo>
                  <a:pt x="4140276" y="3936819"/>
                </a:lnTo>
                <a:lnTo>
                  <a:pt x="4146242" y="3886825"/>
                </a:lnTo>
                <a:lnTo>
                  <a:pt x="4151597" y="3836645"/>
                </a:lnTo>
                <a:lnTo>
                  <a:pt x="4156336" y="3786284"/>
                </a:lnTo>
                <a:lnTo>
                  <a:pt x="4160455" y="3735745"/>
                </a:lnTo>
                <a:lnTo>
                  <a:pt x="4163952" y="3685033"/>
                </a:lnTo>
                <a:lnTo>
                  <a:pt x="4166821" y="3634151"/>
                </a:lnTo>
                <a:lnTo>
                  <a:pt x="4169059" y="3583103"/>
                </a:lnTo>
                <a:lnTo>
                  <a:pt x="4170662" y="3531892"/>
                </a:lnTo>
                <a:lnTo>
                  <a:pt x="4171627" y="3480523"/>
                </a:lnTo>
                <a:lnTo>
                  <a:pt x="4171950" y="3429000"/>
                </a:lnTo>
                <a:lnTo>
                  <a:pt x="4171627" y="3377476"/>
                </a:lnTo>
                <a:lnTo>
                  <a:pt x="4170662" y="3326107"/>
                </a:lnTo>
                <a:lnTo>
                  <a:pt x="4169059" y="3274897"/>
                </a:lnTo>
                <a:lnTo>
                  <a:pt x="4166821" y="3223849"/>
                </a:lnTo>
                <a:lnTo>
                  <a:pt x="4163952" y="3172967"/>
                </a:lnTo>
                <a:lnTo>
                  <a:pt x="4160455" y="3122255"/>
                </a:lnTo>
                <a:lnTo>
                  <a:pt x="4156336" y="3071716"/>
                </a:lnTo>
                <a:lnTo>
                  <a:pt x="4151597" y="3021356"/>
                </a:lnTo>
                <a:lnTo>
                  <a:pt x="4146242" y="2971176"/>
                </a:lnTo>
                <a:lnTo>
                  <a:pt x="4140276" y="2921182"/>
                </a:lnTo>
                <a:lnTo>
                  <a:pt x="4133702" y="2871377"/>
                </a:lnTo>
                <a:lnTo>
                  <a:pt x="4126523" y="2821765"/>
                </a:lnTo>
                <a:lnTo>
                  <a:pt x="4118744" y="2772349"/>
                </a:lnTo>
                <a:lnTo>
                  <a:pt x="4110369" y="2723134"/>
                </a:lnTo>
                <a:lnTo>
                  <a:pt x="4101401" y="2674123"/>
                </a:lnTo>
                <a:lnTo>
                  <a:pt x="4091844" y="2625320"/>
                </a:lnTo>
                <a:lnTo>
                  <a:pt x="4081701" y="2576729"/>
                </a:lnTo>
                <a:lnTo>
                  <a:pt x="4070978" y="2528354"/>
                </a:lnTo>
                <a:lnTo>
                  <a:pt x="4059677" y="2480198"/>
                </a:lnTo>
                <a:lnTo>
                  <a:pt x="4047803" y="2432266"/>
                </a:lnTo>
                <a:lnTo>
                  <a:pt x="4035359" y="2384560"/>
                </a:lnTo>
                <a:lnTo>
                  <a:pt x="4022349" y="2337086"/>
                </a:lnTo>
                <a:lnTo>
                  <a:pt x="4008776" y="2289846"/>
                </a:lnTo>
                <a:lnTo>
                  <a:pt x="3994646" y="2242846"/>
                </a:lnTo>
                <a:lnTo>
                  <a:pt x="3979961" y="2196087"/>
                </a:lnTo>
                <a:lnTo>
                  <a:pt x="3964725" y="2149575"/>
                </a:lnTo>
                <a:lnTo>
                  <a:pt x="3948942" y="2103312"/>
                </a:lnTo>
                <a:lnTo>
                  <a:pt x="3932617" y="2057304"/>
                </a:lnTo>
                <a:lnTo>
                  <a:pt x="3915752" y="2011553"/>
                </a:lnTo>
                <a:lnTo>
                  <a:pt x="3898351" y="1966064"/>
                </a:lnTo>
                <a:lnTo>
                  <a:pt x="3880420" y="1920840"/>
                </a:lnTo>
                <a:lnTo>
                  <a:pt x="3861960" y="1875885"/>
                </a:lnTo>
                <a:lnTo>
                  <a:pt x="3842976" y="1831203"/>
                </a:lnTo>
                <a:lnTo>
                  <a:pt x="3823473" y="1786797"/>
                </a:lnTo>
                <a:lnTo>
                  <a:pt x="3803453" y="1742673"/>
                </a:lnTo>
                <a:lnTo>
                  <a:pt x="3782920" y="1698832"/>
                </a:lnTo>
                <a:lnTo>
                  <a:pt x="3761879" y="1655280"/>
                </a:lnTo>
                <a:lnTo>
                  <a:pt x="3740334" y="1612020"/>
                </a:lnTo>
                <a:lnTo>
                  <a:pt x="3718287" y="1569055"/>
                </a:lnTo>
                <a:lnTo>
                  <a:pt x="3695743" y="1526391"/>
                </a:lnTo>
                <a:lnTo>
                  <a:pt x="3672705" y="1484029"/>
                </a:lnTo>
                <a:lnTo>
                  <a:pt x="3649178" y="1441975"/>
                </a:lnTo>
                <a:lnTo>
                  <a:pt x="3625166" y="1400232"/>
                </a:lnTo>
                <a:lnTo>
                  <a:pt x="3600671" y="1358804"/>
                </a:lnTo>
                <a:lnTo>
                  <a:pt x="3575698" y="1317694"/>
                </a:lnTo>
                <a:lnTo>
                  <a:pt x="3550252" y="1276907"/>
                </a:lnTo>
                <a:lnTo>
                  <a:pt x="3524334" y="1236446"/>
                </a:lnTo>
                <a:lnTo>
                  <a:pt x="3497950" y="1196316"/>
                </a:lnTo>
                <a:lnTo>
                  <a:pt x="3471104" y="1156519"/>
                </a:lnTo>
                <a:lnTo>
                  <a:pt x="3443798" y="1117060"/>
                </a:lnTo>
                <a:lnTo>
                  <a:pt x="3416037" y="1077943"/>
                </a:lnTo>
                <a:lnTo>
                  <a:pt x="3387825" y="1039171"/>
                </a:lnTo>
                <a:lnTo>
                  <a:pt x="3359165" y="1000748"/>
                </a:lnTo>
                <a:lnTo>
                  <a:pt x="3330062" y="962678"/>
                </a:lnTo>
                <a:lnTo>
                  <a:pt x="3300519" y="924965"/>
                </a:lnTo>
                <a:lnTo>
                  <a:pt x="3270539" y="887613"/>
                </a:lnTo>
                <a:lnTo>
                  <a:pt x="3240128" y="850625"/>
                </a:lnTo>
                <a:lnTo>
                  <a:pt x="3209288" y="814006"/>
                </a:lnTo>
                <a:lnTo>
                  <a:pt x="3178023" y="777758"/>
                </a:lnTo>
                <a:lnTo>
                  <a:pt x="3146338" y="741886"/>
                </a:lnTo>
                <a:lnTo>
                  <a:pt x="3114236" y="706395"/>
                </a:lnTo>
                <a:lnTo>
                  <a:pt x="3081721" y="671286"/>
                </a:lnTo>
                <a:lnTo>
                  <a:pt x="3048796" y="636565"/>
                </a:lnTo>
                <a:lnTo>
                  <a:pt x="3015466" y="602235"/>
                </a:lnTo>
                <a:lnTo>
                  <a:pt x="2981734" y="568300"/>
                </a:lnTo>
                <a:lnTo>
                  <a:pt x="2947605" y="534764"/>
                </a:lnTo>
                <a:lnTo>
                  <a:pt x="2913081" y="501631"/>
                </a:lnTo>
                <a:lnTo>
                  <a:pt x="2878168" y="468903"/>
                </a:lnTo>
                <a:lnTo>
                  <a:pt x="2842867" y="436586"/>
                </a:lnTo>
                <a:lnTo>
                  <a:pt x="2807185" y="404684"/>
                </a:lnTo>
                <a:lnTo>
                  <a:pt x="2771123" y="373198"/>
                </a:lnTo>
                <a:lnTo>
                  <a:pt x="2734687" y="342135"/>
                </a:lnTo>
                <a:lnTo>
                  <a:pt x="2697880" y="311497"/>
                </a:lnTo>
                <a:lnTo>
                  <a:pt x="2660705" y="281288"/>
                </a:lnTo>
                <a:lnTo>
                  <a:pt x="2623167" y="251513"/>
                </a:lnTo>
                <a:lnTo>
                  <a:pt x="2585269" y="222174"/>
                </a:lnTo>
                <a:lnTo>
                  <a:pt x="2547016" y="193276"/>
                </a:lnTo>
                <a:lnTo>
                  <a:pt x="2508411" y="164823"/>
                </a:lnTo>
                <a:lnTo>
                  <a:pt x="2469457" y="136818"/>
                </a:lnTo>
                <a:lnTo>
                  <a:pt x="2430159" y="109265"/>
                </a:lnTo>
                <a:lnTo>
                  <a:pt x="2390521" y="82169"/>
                </a:lnTo>
                <a:lnTo>
                  <a:pt x="2262124" y="0"/>
                </a:lnTo>
                <a:close/>
              </a:path>
            </a:pathLst>
          </a:custGeom>
          <a:solidFill>
            <a:srgbClr val="EC7C30"/>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6/25/2025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6/25/2025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17575" y="307593"/>
            <a:ext cx="8162925" cy="130175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1987550" y="3297935"/>
            <a:ext cx="8216900" cy="278637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6/25/2025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10886"/>
            <a:ext cx="12192000" cy="4352925"/>
            <a:chOff x="0" y="0"/>
            <a:chExt cx="12192000" cy="4352925"/>
          </a:xfrm>
        </p:grpSpPr>
        <p:pic>
          <p:nvPicPr>
            <p:cNvPr id="3" name="object 3"/>
            <p:cNvPicPr/>
            <p:nvPr/>
          </p:nvPicPr>
          <p:blipFill>
            <a:blip r:embed="rId3" cstate="print"/>
            <a:stretch>
              <a:fillRect/>
            </a:stretch>
          </p:blipFill>
          <p:spPr>
            <a:xfrm>
              <a:off x="0" y="0"/>
              <a:ext cx="12192000" cy="4352925"/>
            </a:xfrm>
            <a:prstGeom prst="rect">
              <a:avLst/>
            </a:prstGeom>
          </p:spPr>
        </p:pic>
        <p:pic>
          <p:nvPicPr>
            <p:cNvPr id="4" name="object 4"/>
            <p:cNvPicPr/>
            <p:nvPr/>
          </p:nvPicPr>
          <p:blipFill>
            <a:blip r:embed="rId4" cstate="print"/>
            <a:stretch>
              <a:fillRect/>
            </a:stretch>
          </p:blipFill>
          <p:spPr>
            <a:xfrm>
              <a:off x="0" y="0"/>
              <a:ext cx="12192000" cy="4352925"/>
            </a:xfrm>
            <a:prstGeom prst="rect">
              <a:avLst/>
            </a:prstGeom>
          </p:spPr>
        </p:pic>
      </p:grpSp>
      <p:sp>
        <p:nvSpPr>
          <p:cNvPr id="5" name="object 5"/>
          <p:cNvSpPr txBox="1">
            <a:spLocks noGrp="1"/>
          </p:cNvSpPr>
          <p:nvPr>
            <p:ph type="title"/>
          </p:nvPr>
        </p:nvSpPr>
        <p:spPr>
          <a:xfrm>
            <a:off x="685800" y="609600"/>
            <a:ext cx="5642992" cy="1216359"/>
          </a:xfrm>
          <a:prstGeom prst="rect">
            <a:avLst/>
          </a:prstGeom>
        </p:spPr>
        <p:txBody>
          <a:bodyPr vert="horz" wrap="square" lIns="0" tIns="86995" rIns="0" bIns="0" rtlCol="0">
            <a:spAutoFit/>
          </a:bodyPr>
          <a:lstStyle/>
          <a:p>
            <a:pPr marL="12700" marR="5080" algn="ctr">
              <a:lnSpc>
                <a:spcPts val="4430"/>
              </a:lnSpc>
              <a:spcBef>
                <a:spcPts val="685"/>
              </a:spcBef>
            </a:pPr>
            <a:r>
              <a:rPr lang="en-GB" sz="4000" b="1" dirty="0">
                <a:solidFill>
                  <a:schemeClr val="bg1"/>
                </a:solidFill>
                <a:latin typeface="Times New Roman" panose="02020603050405020304" pitchFamily="18" charset="0"/>
                <a:cs typeface="Times New Roman" panose="02020603050405020304" pitchFamily="18" charset="0"/>
              </a:rPr>
              <a:t>Effective Team working and communication</a:t>
            </a:r>
            <a:endParaRPr sz="4100" dirty="0">
              <a:latin typeface="Times New Roman" panose="02020603050405020304" pitchFamily="18" charset="0"/>
              <a:cs typeface="Times New Roman" panose="02020603050405020304" pitchFamily="18" charset="0"/>
            </a:endParaRPr>
          </a:p>
        </p:txBody>
      </p:sp>
      <p:sp>
        <p:nvSpPr>
          <p:cNvPr id="6" name="object 6"/>
          <p:cNvSpPr txBox="1"/>
          <p:nvPr/>
        </p:nvSpPr>
        <p:spPr>
          <a:xfrm>
            <a:off x="1066800" y="3059403"/>
            <a:ext cx="6477000" cy="1001556"/>
          </a:xfrm>
          <a:prstGeom prst="rect">
            <a:avLst/>
          </a:prstGeom>
        </p:spPr>
        <p:txBody>
          <a:bodyPr vert="horz" wrap="square" lIns="0" tIns="16510" rIns="0" bIns="0" rtlCol="0">
            <a:spAutoFit/>
          </a:bodyPr>
          <a:lstStyle/>
          <a:p>
            <a:r>
              <a:rPr lang="en-GB" sz="3200" dirty="0">
                <a:solidFill>
                  <a:schemeClr val="bg1"/>
                </a:solidFill>
                <a:latin typeface="Times New Roman" panose="02020603050405020304" pitchFamily="18" charset="0"/>
                <a:cs typeface="Times New Roman" panose="02020603050405020304" pitchFamily="18" charset="0"/>
              </a:rPr>
              <a:t>Student Name: Ramona Elena Miron</a:t>
            </a:r>
          </a:p>
          <a:p>
            <a:r>
              <a:rPr lang="en-GB" sz="3200" dirty="0">
                <a:solidFill>
                  <a:schemeClr val="bg1"/>
                </a:solidFill>
                <a:latin typeface="Times New Roman" panose="02020603050405020304" pitchFamily="18" charset="0"/>
                <a:cs typeface="Times New Roman" panose="02020603050405020304" pitchFamily="18" charset="0"/>
              </a:rPr>
              <a:t>Student ID: 2421212</a:t>
            </a:r>
          </a:p>
        </p:txBody>
      </p:sp>
      <p:sp>
        <p:nvSpPr>
          <p:cNvPr id="7" name="object 7"/>
          <p:cNvSpPr txBox="1"/>
          <p:nvPr/>
        </p:nvSpPr>
        <p:spPr>
          <a:xfrm>
            <a:off x="1752600" y="4995182"/>
            <a:ext cx="5633448" cy="1133644"/>
          </a:xfrm>
          <a:prstGeom prst="rect">
            <a:avLst/>
          </a:prstGeom>
        </p:spPr>
        <p:txBody>
          <a:bodyPr vert="horz" wrap="square" lIns="0" tIns="12700" rIns="0" bIns="0" rtlCol="0">
            <a:spAutoFit/>
          </a:bodyPr>
          <a:lstStyle/>
          <a:p>
            <a:r>
              <a:rPr lang="en-GB" sz="2400" b="1" dirty="0">
                <a:latin typeface="Times New Roman" panose="02020603050405020304" pitchFamily="18" charset="0"/>
                <a:cs typeface="Times New Roman" panose="02020603050405020304" pitchFamily="18" charset="0"/>
              </a:rPr>
              <a:t>Topic: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Team role composition analysis, strengths, weaknesses and challenges </a:t>
            </a:r>
            <a:r>
              <a:rPr lang="en-GB" sz="2400" b="1" dirty="0"/>
              <a:t> </a:t>
            </a:r>
            <a:endParaRPr lang="en-GB" sz="2400" dirty="0"/>
          </a:p>
          <a:p>
            <a:pPr marL="12700">
              <a:lnSpc>
                <a:spcPct val="100000"/>
              </a:lnSpc>
              <a:spcBef>
                <a:spcPts val="100"/>
              </a:spcBef>
            </a:pPr>
            <a:endParaRPr sz="2400" dirty="0">
              <a:latin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24400" y="533400"/>
            <a:ext cx="2590800" cy="523220"/>
          </a:xfrm>
          <a:prstGeom prst="rect">
            <a:avLst/>
          </a:prstGeom>
          <a:noFill/>
        </p:spPr>
        <p:txBody>
          <a:bodyPr wrap="square" rtlCol="0">
            <a:spAutoFit/>
          </a:bodyPr>
          <a:lstStyle/>
          <a:p>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r>
              <a:rPr lang="en-GB" dirty="0"/>
              <a:t> </a:t>
            </a:r>
          </a:p>
        </p:txBody>
      </p:sp>
      <p:sp>
        <p:nvSpPr>
          <p:cNvPr id="3" name="TextBox 2"/>
          <p:cNvSpPr txBox="1"/>
          <p:nvPr/>
        </p:nvSpPr>
        <p:spPr>
          <a:xfrm>
            <a:off x="609600" y="1676400"/>
            <a:ext cx="7467600" cy="369331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This presentation discusses significant themes to understand the comprehension of teamwork, performance and dynamics in organisational contexts. </a:t>
            </a:r>
          </a:p>
          <a:p>
            <a:pPr marL="285750" indent="-28575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It discusses the development of teams, strengths and weaknesses of various team positions, and the distinction between teams and groups about purpose, structure and decision-making. </a:t>
            </a:r>
          </a:p>
          <a:p>
            <a:pPr marL="285750" indent="-28575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 presentation also explores the aspects of a successful team, discussing leadership, team stages and the advantage of shared goals. </a:t>
            </a:r>
          </a:p>
          <a:p>
            <a:pPr marL="285750" indent="-28575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 process of establishing good working relationships in groups is examined and diversity, communication and trust areas are also discussed.</a:t>
            </a:r>
          </a:p>
          <a:p>
            <a:endParaRPr lang="en-GB" dirty="0"/>
          </a:p>
        </p:txBody>
      </p:sp>
      <p:pic>
        <p:nvPicPr>
          <p:cNvPr id="4" name="Picture 3"/>
          <p:cNvPicPr>
            <a:picLocks noChangeAspect="1"/>
          </p:cNvPicPr>
          <p:nvPr/>
        </p:nvPicPr>
        <p:blipFill>
          <a:blip r:embed="rId3"/>
          <a:stretch>
            <a:fillRect/>
          </a:stretch>
        </p:blipFill>
        <p:spPr>
          <a:xfrm>
            <a:off x="8054109" y="2286000"/>
            <a:ext cx="3955684" cy="2895600"/>
          </a:xfrm>
          <a:prstGeom prst="rect">
            <a:avLst/>
          </a:prstGeom>
        </p:spPr>
      </p:pic>
    </p:spTree>
    <p:extLst>
      <p:ext uri="{BB962C8B-B14F-4D97-AF65-F5344CB8AC3E}">
        <p14:creationId xmlns:p14="http://schemas.microsoft.com/office/powerpoint/2010/main" val="3907486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95600" y="304800"/>
            <a:ext cx="7391400" cy="523220"/>
          </a:xfrm>
          <a:prstGeom prst="rect">
            <a:avLst/>
          </a:prstGeom>
          <a:solidFill>
            <a:schemeClr val="accent1">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Types of Team Roles (Belbin Model)</a:t>
            </a:r>
            <a:endParaRPr lang="en-GB"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3" name="Diagram 2"/>
          <p:cNvGraphicFramePr/>
          <p:nvPr>
            <p:extLst>
              <p:ext uri="{D42A27DB-BD31-4B8C-83A1-F6EECF244321}">
                <p14:modId xmlns:p14="http://schemas.microsoft.com/office/powerpoint/2010/main" val="2877733171"/>
              </p:ext>
            </p:extLst>
          </p:nvPr>
        </p:nvGraphicFramePr>
        <p:xfrm>
          <a:off x="1066800" y="2743200"/>
          <a:ext cx="67818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723900" y="1588183"/>
            <a:ext cx="7467600" cy="762000"/>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solidFill>
                <a:latin typeface="Times New Roman" panose="02020603050405020304" pitchFamily="18" charset="0"/>
                <a:cs typeface="Times New Roman" panose="02020603050405020304" pitchFamily="18" charset="0"/>
              </a:rPr>
              <a:t>Belbin identifies 9 key team roles</a:t>
            </a:r>
          </a:p>
        </p:txBody>
      </p:sp>
      <p:pic>
        <p:nvPicPr>
          <p:cNvPr id="5" name="Picture 4"/>
          <p:cNvPicPr>
            <a:picLocks noChangeAspect="1"/>
          </p:cNvPicPr>
          <p:nvPr/>
        </p:nvPicPr>
        <p:blipFill>
          <a:blip r:embed="rId8"/>
          <a:stretch>
            <a:fillRect/>
          </a:stretch>
        </p:blipFill>
        <p:spPr>
          <a:xfrm>
            <a:off x="8077200" y="2350183"/>
            <a:ext cx="3957711" cy="3048000"/>
          </a:xfrm>
          <a:prstGeom prst="rect">
            <a:avLst/>
          </a:prstGeom>
        </p:spPr>
      </p:pic>
    </p:spTree>
    <p:extLst>
      <p:ext uri="{BB962C8B-B14F-4D97-AF65-F5344CB8AC3E}">
        <p14:creationId xmlns:p14="http://schemas.microsoft.com/office/powerpoint/2010/main" val="3890793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95600" y="304800"/>
            <a:ext cx="7391400" cy="523220"/>
          </a:xfrm>
          <a:prstGeom prst="rect">
            <a:avLst/>
          </a:prstGeom>
          <a:solidFill>
            <a:schemeClr val="accent1">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Strengths of Different Roles</a:t>
            </a:r>
            <a:endParaRPr lang="en-GB"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3261018032"/>
              </p:ext>
            </p:extLst>
          </p:nvPr>
        </p:nvGraphicFramePr>
        <p:xfrm>
          <a:off x="457200" y="1295400"/>
          <a:ext cx="68580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7620000" y="2819400"/>
            <a:ext cx="4402800" cy="2485136"/>
          </a:xfrm>
          <a:prstGeom prst="rect">
            <a:avLst/>
          </a:prstGeom>
        </p:spPr>
      </p:pic>
    </p:spTree>
    <p:extLst>
      <p:ext uri="{BB962C8B-B14F-4D97-AF65-F5344CB8AC3E}">
        <p14:creationId xmlns:p14="http://schemas.microsoft.com/office/powerpoint/2010/main" val="2100647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5000" y="304800"/>
            <a:ext cx="7391400" cy="523220"/>
          </a:xfrm>
          <a:prstGeom prst="rect">
            <a:avLst/>
          </a:prstGeom>
          <a:solidFill>
            <a:schemeClr val="accent1">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Limitations of Roles</a:t>
            </a:r>
            <a:endParaRPr lang="en-GB"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7468674"/>
              </p:ext>
            </p:extLst>
          </p:nvPr>
        </p:nvGraphicFramePr>
        <p:xfrm>
          <a:off x="1295400" y="1447800"/>
          <a:ext cx="9601200"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7290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5000" y="304800"/>
            <a:ext cx="7391400" cy="523220"/>
          </a:xfrm>
          <a:prstGeom prst="rect">
            <a:avLst/>
          </a:prstGeom>
          <a:solidFill>
            <a:schemeClr val="accent1">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Challenges in Roles Composition</a:t>
            </a:r>
            <a:endParaRPr lang="en-GB"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3" name="Diagram 2"/>
          <p:cNvGraphicFramePr/>
          <p:nvPr>
            <p:extLst>
              <p:ext uri="{D42A27DB-BD31-4B8C-83A1-F6EECF244321}">
                <p14:modId xmlns:p14="http://schemas.microsoft.com/office/powerpoint/2010/main" val="2260269578"/>
              </p:ext>
            </p:extLst>
          </p:nvPr>
        </p:nvGraphicFramePr>
        <p:xfrm>
          <a:off x="304800" y="1439333"/>
          <a:ext cx="6248400" cy="4961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p:cNvGraphicFramePr/>
          <p:nvPr>
            <p:extLst>
              <p:ext uri="{D42A27DB-BD31-4B8C-83A1-F6EECF244321}">
                <p14:modId xmlns:p14="http://schemas.microsoft.com/office/powerpoint/2010/main" val="2628553546"/>
              </p:ext>
            </p:extLst>
          </p:nvPr>
        </p:nvGraphicFramePr>
        <p:xfrm>
          <a:off x="7239000" y="1752600"/>
          <a:ext cx="4648200" cy="42502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409830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5000" y="304800"/>
            <a:ext cx="7391400" cy="523220"/>
          </a:xfrm>
          <a:prstGeom prst="rect">
            <a:avLst/>
          </a:prstGeom>
          <a:solidFill>
            <a:schemeClr val="accent1">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Tuckman’s Model of Group Development</a:t>
            </a:r>
            <a:endParaRPr lang="en-GB" sz="4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3" name="Diagram 2"/>
          <p:cNvGraphicFramePr/>
          <p:nvPr>
            <p:extLst>
              <p:ext uri="{D42A27DB-BD31-4B8C-83A1-F6EECF244321}">
                <p14:modId xmlns:p14="http://schemas.microsoft.com/office/powerpoint/2010/main" val="2181130269"/>
              </p:ext>
            </p:extLst>
          </p:nvPr>
        </p:nvGraphicFramePr>
        <p:xfrm>
          <a:off x="152400" y="1524000"/>
          <a:ext cx="97536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8915400" y="1095375"/>
            <a:ext cx="3000375" cy="3057525"/>
          </a:xfrm>
          <a:prstGeom prst="rect">
            <a:avLst/>
          </a:prstGeom>
        </p:spPr>
      </p:pic>
    </p:spTree>
    <p:extLst>
      <p:ext uri="{BB962C8B-B14F-4D97-AF65-F5344CB8AC3E}">
        <p14:creationId xmlns:p14="http://schemas.microsoft.com/office/powerpoint/2010/main" val="2695248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5000" y="304800"/>
            <a:ext cx="7391400" cy="523220"/>
          </a:xfrm>
          <a:prstGeom prst="rect">
            <a:avLst/>
          </a:prstGeom>
          <a:solidFill>
            <a:schemeClr val="accent1">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Punctured Equilibrium Model</a:t>
            </a:r>
          </a:p>
        </p:txBody>
      </p:sp>
      <p:graphicFrame>
        <p:nvGraphicFramePr>
          <p:cNvPr id="3" name="Diagram 2"/>
          <p:cNvGraphicFramePr/>
          <p:nvPr>
            <p:extLst>
              <p:ext uri="{D42A27DB-BD31-4B8C-83A1-F6EECF244321}">
                <p14:modId xmlns:p14="http://schemas.microsoft.com/office/powerpoint/2010/main" val="2084939021"/>
              </p:ext>
            </p:extLst>
          </p:nvPr>
        </p:nvGraphicFramePr>
        <p:xfrm>
          <a:off x="1752600" y="1439333"/>
          <a:ext cx="9296400" cy="44280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7543800" y="3481945"/>
            <a:ext cx="4352271" cy="3033713"/>
          </a:xfrm>
          <a:prstGeom prst="rect">
            <a:avLst/>
          </a:prstGeom>
        </p:spPr>
      </p:pic>
    </p:spTree>
    <p:extLst>
      <p:ext uri="{BB962C8B-B14F-4D97-AF65-F5344CB8AC3E}">
        <p14:creationId xmlns:p14="http://schemas.microsoft.com/office/powerpoint/2010/main" val="1480211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5000" y="304800"/>
            <a:ext cx="7391400" cy="523220"/>
          </a:xfrm>
          <a:prstGeom prst="rect">
            <a:avLst/>
          </a:prstGeom>
          <a:solidFill>
            <a:schemeClr val="accent1">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Integrating Models for Team Effectiveness</a:t>
            </a:r>
            <a:endPar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3" name="Diagram 2"/>
          <p:cNvGraphicFramePr/>
          <p:nvPr>
            <p:extLst>
              <p:ext uri="{D42A27DB-BD31-4B8C-83A1-F6EECF244321}">
                <p14:modId xmlns:p14="http://schemas.microsoft.com/office/powerpoint/2010/main" val="3964908192"/>
              </p:ext>
            </p:extLst>
          </p:nvPr>
        </p:nvGraphicFramePr>
        <p:xfrm>
          <a:off x="-762000" y="1447800"/>
          <a:ext cx="9448800" cy="5147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7162800" y="2438400"/>
            <a:ext cx="4832629" cy="2571750"/>
          </a:xfrm>
          <a:prstGeom prst="rect">
            <a:avLst/>
          </a:prstGeom>
        </p:spPr>
      </p:pic>
    </p:spTree>
    <p:extLst>
      <p:ext uri="{BB962C8B-B14F-4D97-AF65-F5344CB8AC3E}">
        <p14:creationId xmlns:p14="http://schemas.microsoft.com/office/powerpoint/2010/main" val="2053355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5000" y="304800"/>
            <a:ext cx="7391400" cy="523220"/>
          </a:xfrm>
          <a:prstGeom prst="rect">
            <a:avLst/>
          </a:prstGeom>
          <a:solidFill>
            <a:schemeClr val="accent1">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pPr algn="ctr"/>
            <a:r>
              <a:rPr lang="en-GB"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TextBox 2"/>
          <p:cNvSpPr txBox="1"/>
          <p:nvPr/>
        </p:nvSpPr>
        <p:spPr>
          <a:xfrm>
            <a:off x="457200" y="1828800"/>
            <a:ext cx="11506200" cy="4247317"/>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Agarwal, U. A., Jain, K., </a:t>
            </a:r>
            <a:r>
              <a:rPr lang="en-US" sz="1800" dirty="0" err="1">
                <a:latin typeface="Times New Roman" panose="02020603050405020304" pitchFamily="18" charset="0"/>
                <a:cs typeface="Times New Roman" panose="02020603050405020304" pitchFamily="18" charset="0"/>
              </a:rPr>
              <a:t>Anantatmula</a:t>
            </a:r>
            <a:r>
              <a:rPr lang="en-US" sz="1800" dirty="0">
                <a:latin typeface="Times New Roman" panose="02020603050405020304" pitchFamily="18" charset="0"/>
                <a:cs typeface="Times New Roman" panose="02020603050405020304" pitchFamily="18" charset="0"/>
              </a:rPr>
              <a:t>, V., and Shankar, S. (2023). </a:t>
            </a:r>
            <a:r>
              <a:rPr lang="en-GB" sz="1800" i="1" dirty="0">
                <a:latin typeface="Times New Roman" panose="02020603050405020304" pitchFamily="18" charset="0"/>
                <a:cs typeface="Times New Roman" panose="02020603050405020304" pitchFamily="18" charset="0"/>
              </a:rPr>
              <a:t>Managing People in Projects for High Performance</a:t>
            </a:r>
            <a:r>
              <a:rPr lang="en-GB" sz="1800" dirty="0">
                <a:latin typeface="Times New Roman" panose="02020603050405020304" pitchFamily="18" charset="0"/>
                <a:cs typeface="Times New Roman" panose="02020603050405020304" pitchFamily="18" charset="0"/>
              </a:rPr>
              <a:t>. Springer.</a:t>
            </a:r>
          </a:p>
          <a:p>
            <a:pPr marL="285750" indent="-285750" algn="just">
              <a:lnSpc>
                <a:spcPct val="150000"/>
              </a:lnSpc>
              <a:buFont typeface="Arial" panose="020B0604020202020204" pitchFamily="34" charset="0"/>
              <a:buChar char="•"/>
            </a:pPr>
            <a:r>
              <a:rPr lang="en-US" sz="1800" dirty="0" err="1">
                <a:latin typeface="Times New Roman" panose="02020603050405020304" pitchFamily="18" charset="0"/>
                <a:cs typeface="Times New Roman" panose="02020603050405020304" pitchFamily="18" charset="0"/>
              </a:rPr>
              <a:t>Bednár</a:t>
            </a:r>
            <a:r>
              <a:rPr lang="en-US" sz="1800" dirty="0">
                <a:latin typeface="Times New Roman" panose="02020603050405020304" pitchFamily="18" charset="0"/>
                <a:cs typeface="Times New Roman" panose="02020603050405020304" pitchFamily="18" charset="0"/>
              </a:rPr>
              <a:t>, R., and </a:t>
            </a:r>
            <a:r>
              <a:rPr lang="en-US" sz="1800" dirty="0" err="1">
                <a:latin typeface="Times New Roman" panose="02020603050405020304" pitchFamily="18" charset="0"/>
                <a:cs typeface="Times New Roman" panose="02020603050405020304" pitchFamily="18" charset="0"/>
              </a:rPr>
              <a:t>Ljudvigová</a:t>
            </a:r>
            <a:r>
              <a:rPr lang="en-US" sz="1800" dirty="0">
                <a:latin typeface="Times New Roman" panose="02020603050405020304" pitchFamily="18" charset="0"/>
                <a:cs typeface="Times New Roman" panose="02020603050405020304" pitchFamily="18" charset="0"/>
              </a:rPr>
              <a:t>, I. (2020). Belbin team roles in a start-up team. In </a:t>
            </a:r>
            <a:r>
              <a:rPr lang="en-GB" sz="1800" i="1" dirty="0">
                <a:latin typeface="Times New Roman" panose="02020603050405020304" pitchFamily="18" charset="0"/>
                <a:cs typeface="Times New Roman" panose="02020603050405020304" pitchFamily="18" charset="0"/>
              </a:rPr>
              <a:t>SHS Web of conferences</a:t>
            </a:r>
            <a:r>
              <a:rPr lang="en-GB" sz="1800" dirty="0">
                <a:latin typeface="Times New Roman" panose="02020603050405020304" pitchFamily="18" charset="0"/>
                <a:cs typeface="Times New Roman" panose="02020603050405020304" pitchFamily="18" charset="0"/>
              </a:rPr>
              <a:t> (Vol. 83, p. 01002). EDP Sciences.</a:t>
            </a:r>
          </a:p>
          <a:p>
            <a:pPr marL="285750" indent="-28575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Gutiérrez, L., Flores, V., Keith, B., and </a:t>
            </a:r>
            <a:r>
              <a:rPr lang="en-US" sz="1800" dirty="0" err="1">
                <a:latin typeface="Times New Roman" panose="02020603050405020304" pitchFamily="18" charset="0"/>
                <a:cs typeface="Times New Roman" panose="02020603050405020304" pitchFamily="18" charset="0"/>
              </a:rPr>
              <a:t>Quelopana</a:t>
            </a:r>
            <a:r>
              <a:rPr lang="en-US" sz="1800" dirty="0">
                <a:latin typeface="Times New Roman" panose="02020603050405020304" pitchFamily="18" charset="0"/>
                <a:cs typeface="Times New Roman" panose="02020603050405020304" pitchFamily="18" charset="0"/>
              </a:rPr>
              <a:t>, A. (2019). Using the Belbin method and models for predicting the academic performance of engineering students. </a:t>
            </a:r>
            <a:r>
              <a:rPr lang="en-GB" sz="1800" i="1" dirty="0">
                <a:latin typeface="Times New Roman" panose="02020603050405020304" pitchFamily="18" charset="0"/>
                <a:cs typeface="Times New Roman" panose="02020603050405020304" pitchFamily="18" charset="0"/>
              </a:rPr>
              <a:t>Computer Applications in Engineering Education</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27</a:t>
            </a:r>
            <a:r>
              <a:rPr lang="en-GB" sz="1800" dirty="0">
                <a:latin typeface="Times New Roman" panose="02020603050405020304" pitchFamily="18" charset="0"/>
                <a:cs typeface="Times New Roman" panose="02020603050405020304" pitchFamily="18" charset="0"/>
              </a:rPr>
              <a:t>(2), 500-509.</a:t>
            </a:r>
          </a:p>
          <a:p>
            <a:pPr marL="285750" indent="-28575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Guttenberg, J. L. (2020). Group development model and Lean Six Sigma project team outcomes. </a:t>
            </a:r>
            <a:r>
              <a:rPr lang="en-GB" sz="1800" i="1" dirty="0">
                <a:latin typeface="Times New Roman" panose="02020603050405020304" pitchFamily="18" charset="0"/>
                <a:cs typeface="Times New Roman" panose="02020603050405020304" pitchFamily="18" charset="0"/>
              </a:rPr>
              <a:t>International Journal of Lean Six Sigma</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11</a:t>
            </a:r>
            <a:r>
              <a:rPr lang="en-GB" sz="1800" dirty="0">
                <a:latin typeface="Times New Roman" panose="02020603050405020304" pitchFamily="18" charset="0"/>
                <a:cs typeface="Times New Roman" panose="02020603050405020304" pitchFamily="18" charset="0"/>
              </a:rPr>
              <a:t>(4), 635-661.</a:t>
            </a:r>
          </a:p>
          <a:p>
            <a:pPr marL="285750" indent="-285750" algn="just">
              <a:lnSpc>
                <a:spcPct val="150000"/>
              </a:lnSpc>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True, J. L., Jones, B. D., and Baumgartner, F. R. (2019). Punctuated-equilibrium theory: explaining stability and change in public policymaking. In </a:t>
            </a:r>
            <a:r>
              <a:rPr lang="en-GB" sz="1800" i="1" dirty="0">
                <a:latin typeface="Times New Roman" panose="02020603050405020304" pitchFamily="18" charset="0"/>
                <a:cs typeface="Times New Roman" panose="02020603050405020304" pitchFamily="18" charset="0"/>
              </a:rPr>
              <a:t>Theories of the Policy Process, Second Edition</a:t>
            </a:r>
            <a:r>
              <a:rPr lang="en-GB" sz="1800" dirty="0">
                <a:latin typeface="Times New Roman" panose="02020603050405020304" pitchFamily="18" charset="0"/>
                <a:cs typeface="Times New Roman" panose="02020603050405020304" pitchFamily="18" charset="0"/>
              </a:rPr>
              <a:t> (pp. 155-187). Routledge.</a:t>
            </a:r>
          </a:p>
        </p:txBody>
      </p:sp>
    </p:spTree>
    <p:extLst>
      <p:ext uri="{BB962C8B-B14F-4D97-AF65-F5344CB8AC3E}">
        <p14:creationId xmlns:p14="http://schemas.microsoft.com/office/powerpoint/2010/main" val="21946380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330</TotalTime>
  <Words>1523</Words>
  <Application>Microsoft Office PowerPoint</Application>
  <PresentationFormat>Widescreen</PresentationFormat>
  <Paragraphs>117</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Effective Team working and communication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ELENA</dc:creator>
  <cp:lastModifiedBy>RAMONA ELENA MIRON</cp:lastModifiedBy>
  <cp:revision>13</cp:revision>
  <dcterms:created xsi:type="dcterms:W3CDTF">2025-06-19T05:54:05Z</dcterms:created>
  <dcterms:modified xsi:type="dcterms:W3CDTF">2025-06-25T20:07:25Z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2025-05-20T00:00:00Z</vt:filetime>
  </property>
  <property fmtid="{D5CDD505-2E9C-101B-9397-08002B2CF9AE}" pid="3" name="LastSaved">
    <vt:filetime>2025-06-19T00:00:00Z</vt:filetime>
  </property>
</Properties>
</file>