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86" r:id="rId4"/>
    <p:sldId id="287" r:id="rId5"/>
    <p:sldId id="258" r:id="rId6"/>
    <p:sldId id="259" r:id="rId7"/>
    <p:sldId id="260" r:id="rId8"/>
    <p:sldId id="263" r:id="rId9"/>
    <p:sldId id="264" r:id="rId10"/>
    <p:sldId id="261" r:id="rId11"/>
    <p:sldId id="262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5" r:id="rId30"/>
    <p:sldId id="288" r:id="rId31"/>
    <p:sldId id="289" r:id="rId32"/>
    <p:sldId id="290" r:id="rId33"/>
    <p:sldId id="291" r:id="rId34"/>
    <p:sldId id="282" r:id="rId35"/>
    <p:sldId id="284" r:id="rId36"/>
    <p:sldId id="283" r:id="rId3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6F69DA-618F-CB87-F6E2-1DF9747990FC}" v="795" dt="2026-01-29T14:20:15.0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BE6F69DA-618F-CB87-F6E2-1DF9747990FC}"/>
    <pc:docChg chg="addSld delSld modSld addMainMaster delMainMaster">
      <pc:chgData name="Corey Edwards" userId="S::corey.edwards@uwtsd.ac.uk::7a967df3-e232-40a5-b10c-dee8f912d80a" providerId="AD" clId="Web-{BE6F69DA-618F-CB87-F6E2-1DF9747990FC}" dt="2026-01-29T14:20:22.134" v="779"/>
      <pc:docMkLst>
        <pc:docMk/>
      </pc:docMkLst>
      <pc:sldChg chg="addSp modSp mod setBg modClrScheme chgLayout">
        <pc:chgData name="Corey Edwards" userId="S::corey.edwards@uwtsd.ac.uk::7a967df3-e232-40a5-b10c-dee8f912d80a" providerId="AD" clId="Web-{BE6F69DA-618F-CB87-F6E2-1DF9747990FC}" dt="2026-01-29T13:51:51.503" v="14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BE6F69DA-618F-CB87-F6E2-1DF9747990FC}" dt="2026-01-29T13:51:51.503" v="1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BE6F69DA-618F-CB87-F6E2-1DF9747990FC}" dt="2026-01-29T13:51:51.503" v="1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1:51.503" v="14"/>
          <ac:spMkLst>
            <pc:docMk/>
            <pc:sldMk cId="109857222" sldId="256"/>
            <ac:spMk id="9" creationId="{F518D20D-5F05-49C3-8900-68783F8ACB6F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1:51.503" v="14"/>
          <ac:spMkLst>
            <pc:docMk/>
            <pc:sldMk cId="109857222" sldId="256"/>
            <ac:spMk id="11" creationId="{FF50CA5B-2FF8-43D9-B7D8-3BDE1BFD3CF1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1:51.503" v="14"/>
          <ac:spMkLst>
            <pc:docMk/>
            <pc:sldMk cId="109857222" sldId="256"/>
            <ac:spMk id="13" creationId="{0A2975CA-C341-4109-A20B-D3DA06411067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1:51.503" v="14"/>
          <ac:spMkLst>
            <pc:docMk/>
            <pc:sldMk cId="109857222" sldId="256"/>
            <ac:spMk id="17" creationId="{D73D4A1E-5CEC-41DD-A2B6-9FB7B748454A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1:51.503" v="14"/>
          <ac:spMkLst>
            <pc:docMk/>
            <pc:sldMk cId="109857222" sldId="256"/>
            <ac:spMk id="21" creationId="{0700F014-0E45-4385-977E-14A83E760037}"/>
          </ac:spMkLst>
        </pc:spChg>
        <pc:picChg chg="add">
          <ac:chgData name="Corey Edwards" userId="S::corey.edwards@uwtsd.ac.uk::7a967df3-e232-40a5-b10c-dee8f912d80a" providerId="AD" clId="Web-{BE6F69DA-618F-CB87-F6E2-1DF9747990FC}" dt="2026-01-29T13:51:51.503" v="14"/>
          <ac:picMkLst>
            <pc:docMk/>
            <pc:sldMk cId="109857222" sldId="256"/>
            <ac:picMk id="15" creationId="{29FF48D7-CD1B-40AB-9991-B793DA50BA7A}"/>
          </ac:picMkLst>
        </pc:picChg>
        <pc:picChg chg="add">
          <ac:chgData name="Corey Edwards" userId="S::corey.edwards@uwtsd.ac.uk::7a967df3-e232-40a5-b10c-dee8f912d80a" providerId="AD" clId="Web-{BE6F69DA-618F-CB87-F6E2-1DF9747990FC}" dt="2026-01-29T13:51:51.503" v="14"/>
          <ac:picMkLst>
            <pc:docMk/>
            <pc:sldMk cId="109857222" sldId="256"/>
            <ac:picMk id="19" creationId="{0ED6147D-8F81-4ACA-A1BB-0868D001707E}"/>
          </ac:picMkLst>
        </pc:picChg>
        <pc:picChg chg="add">
          <ac:chgData name="Corey Edwards" userId="S::corey.edwards@uwtsd.ac.uk::7a967df3-e232-40a5-b10c-dee8f912d80a" providerId="AD" clId="Web-{BE6F69DA-618F-CB87-F6E2-1DF9747990FC}" dt="2026-01-29T13:51:51.503" v="14"/>
          <ac:picMkLst>
            <pc:docMk/>
            <pc:sldMk cId="109857222" sldId="256"/>
            <ac:picMk id="23" creationId="{E97C87AE-B946-43B1-98EE-2E8873AEC498}"/>
          </ac:picMkLst>
        </pc:picChg>
      </pc:sldChg>
      <pc:sldChg chg="addSp delSp modSp new mod setBg">
        <pc:chgData name="Corey Edwards" userId="S::corey.edwards@uwtsd.ac.uk::7a967df3-e232-40a5-b10c-dee8f912d80a" providerId="AD" clId="Web-{BE6F69DA-618F-CB87-F6E2-1DF9747990FC}" dt="2026-01-29T14:20:22.134" v="779"/>
        <pc:sldMkLst>
          <pc:docMk/>
          <pc:sldMk cId="3209477327" sldId="257"/>
        </pc:sldMkLst>
        <pc:spChg chg="mod">
          <ac:chgData name="Corey Edwards" userId="S::corey.edwards@uwtsd.ac.uk::7a967df3-e232-40a5-b10c-dee8f912d80a" providerId="AD" clId="Web-{BE6F69DA-618F-CB87-F6E2-1DF9747990FC}" dt="2026-01-29T14:20:22.134" v="779"/>
          <ac:spMkLst>
            <pc:docMk/>
            <pc:sldMk cId="3209477327" sldId="257"/>
            <ac:spMk id="2" creationId="{C537B014-325E-49A8-E24B-506D47F53B64}"/>
          </ac:spMkLst>
        </pc:spChg>
        <pc:spChg chg="del mod">
          <ac:chgData name="Corey Edwards" userId="S::corey.edwards@uwtsd.ac.uk::7a967df3-e232-40a5-b10c-dee8f912d80a" providerId="AD" clId="Web-{BE6F69DA-618F-CB87-F6E2-1DF9747990FC}" dt="2026-01-29T14:20:22.134" v="779"/>
          <ac:spMkLst>
            <pc:docMk/>
            <pc:sldMk cId="3209477327" sldId="257"/>
            <ac:spMk id="3" creationId="{1EAAF534-F4B9-4710-EDD3-EFE07E0E8FA5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20:22.134" v="779"/>
          <ac:spMkLst>
            <pc:docMk/>
            <pc:sldMk cId="3209477327" sldId="257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20:22.134" v="779"/>
          <ac:spMkLst>
            <pc:docMk/>
            <pc:sldMk cId="3209477327" sldId="257"/>
            <ac:spMk id="11" creationId="{6D6F0AC2-F229-46DE-A0A2-5CB386CE9014}"/>
          </ac:spMkLst>
        </pc:spChg>
        <pc:graphicFrameChg chg="add">
          <ac:chgData name="Corey Edwards" userId="S::corey.edwards@uwtsd.ac.uk::7a967df3-e232-40a5-b10c-dee8f912d80a" providerId="AD" clId="Web-{BE6F69DA-618F-CB87-F6E2-1DF9747990FC}" dt="2026-01-29T14:20:22.134" v="779"/>
          <ac:graphicFrameMkLst>
            <pc:docMk/>
            <pc:sldMk cId="3209477327" sldId="257"/>
            <ac:graphicFrameMk id="5" creationId="{EBE88645-8D54-32FA-9803-0366E85BF493}"/>
          </ac:graphicFrameMkLst>
        </pc:graphicFrameChg>
      </pc:sldChg>
      <pc:sldChg chg="addSp delSp modSp new">
        <pc:chgData name="Corey Edwards" userId="S::corey.edwards@uwtsd.ac.uk::7a967df3-e232-40a5-b10c-dee8f912d80a" providerId="AD" clId="Web-{BE6F69DA-618F-CB87-F6E2-1DF9747990FC}" dt="2026-01-29T13:52:49.461" v="37"/>
        <pc:sldMkLst>
          <pc:docMk/>
          <pc:sldMk cId="4201723676" sldId="258"/>
        </pc:sldMkLst>
        <pc:spChg chg="mod">
          <ac:chgData name="Corey Edwards" userId="S::corey.edwards@uwtsd.ac.uk::7a967df3-e232-40a5-b10c-dee8f912d80a" providerId="AD" clId="Web-{BE6F69DA-618F-CB87-F6E2-1DF9747990FC}" dt="2026-01-29T13:52:47.664" v="36" actId="20577"/>
          <ac:spMkLst>
            <pc:docMk/>
            <pc:sldMk cId="4201723676" sldId="258"/>
            <ac:spMk id="2" creationId="{4D03E963-8A08-B177-2FDD-78AA2ABECE53}"/>
          </ac:spMkLst>
        </pc:spChg>
        <pc:spChg chg="del">
          <ac:chgData name="Corey Edwards" userId="S::corey.edwards@uwtsd.ac.uk::7a967df3-e232-40a5-b10c-dee8f912d80a" providerId="AD" clId="Web-{BE6F69DA-618F-CB87-F6E2-1DF9747990FC}" dt="2026-01-29T13:52:49.461" v="37"/>
          <ac:spMkLst>
            <pc:docMk/>
            <pc:sldMk cId="4201723676" sldId="258"/>
            <ac:spMk id="3" creationId="{93A9B874-49A0-0440-B0D7-B3C690F0DAA3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2:49.461" v="37"/>
          <ac:picMkLst>
            <pc:docMk/>
            <pc:sldMk cId="4201723676" sldId="258"/>
            <ac:picMk id="4" creationId="{81A7A8FF-338B-6972-586F-087FD2F1B6D7}"/>
          </ac:picMkLst>
        </pc:picChg>
      </pc:sldChg>
      <pc:sldChg chg="addSp delSp modSp new">
        <pc:chgData name="Corey Edwards" userId="S::corey.edwards@uwtsd.ac.uk::7a967df3-e232-40a5-b10c-dee8f912d80a" providerId="AD" clId="Web-{BE6F69DA-618F-CB87-F6E2-1DF9747990FC}" dt="2026-01-29T13:53:14.729" v="48"/>
        <pc:sldMkLst>
          <pc:docMk/>
          <pc:sldMk cId="2421101906" sldId="259"/>
        </pc:sldMkLst>
        <pc:spChg chg="mod">
          <ac:chgData name="Corey Edwards" userId="S::corey.edwards@uwtsd.ac.uk::7a967df3-e232-40a5-b10c-dee8f912d80a" providerId="AD" clId="Web-{BE6F69DA-618F-CB87-F6E2-1DF9747990FC}" dt="2026-01-29T13:52:55.055" v="43" actId="20577"/>
          <ac:spMkLst>
            <pc:docMk/>
            <pc:sldMk cId="2421101906" sldId="259"/>
            <ac:spMk id="2" creationId="{FDDA37AC-BFA0-7121-F705-48A9F1B5F392}"/>
          </ac:spMkLst>
        </pc:spChg>
        <pc:spChg chg="del">
          <ac:chgData name="Corey Edwards" userId="S::corey.edwards@uwtsd.ac.uk::7a967df3-e232-40a5-b10c-dee8f912d80a" providerId="AD" clId="Web-{BE6F69DA-618F-CB87-F6E2-1DF9747990FC}" dt="2026-01-29T13:53:14.729" v="48"/>
          <ac:spMkLst>
            <pc:docMk/>
            <pc:sldMk cId="2421101906" sldId="259"/>
            <ac:spMk id="3" creationId="{2C126060-1153-9EAA-1315-1D161B21E405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3:14.729" v="48"/>
          <ac:picMkLst>
            <pc:docMk/>
            <pc:sldMk cId="2421101906" sldId="259"/>
            <ac:picMk id="4" creationId="{8F589A52-55C9-DF48-05D5-342C112FD93B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3:32.230" v="49"/>
        <pc:sldMkLst>
          <pc:docMk/>
          <pc:sldMk cId="3293984067" sldId="260"/>
        </pc:sldMkLst>
        <pc:spChg chg="del">
          <ac:chgData name="Corey Edwards" userId="S::corey.edwards@uwtsd.ac.uk::7a967df3-e232-40a5-b10c-dee8f912d80a" providerId="AD" clId="Web-{BE6F69DA-618F-CB87-F6E2-1DF9747990FC}" dt="2026-01-29T13:53:32.230" v="49"/>
          <ac:spMkLst>
            <pc:docMk/>
            <pc:sldMk cId="3293984067" sldId="260"/>
            <ac:spMk id="3" creationId="{7A14230A-4FFF-6827-9F4A-910B4CC7ADB4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3:32.230" v="49"/>
          <ac:picMkLst>
            <pc:docMk/>
            <pc:sldMk cId="3293984067" sldId="260"/>
            <ac:picMk id="4" creationId="{D568E607-0D3D-2B85-022C-B0EE221B4750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5:36.362" v="73"/>
        <pc:sldMkLst>
          <pc:docMk/>
          <pc:sldMk cId="1354464844" sldId="261"/>
        </pc:sldMkLst>
        <pc:spChg chg="del">
          <ac:chgData name="Corey Edwards" userId="S::corey.edwards@uwtsd.ac.uk::7a967df3-e232-40a5-b10c-dee8f912d80a" providerId="AD" clId="Web-{BE6F69DA-618F-CB87-F6E2-1DF9747990FC}" dt="2026-01-29T13:55:36.362" v="73"/>
          <ac:spMkLst>
            <pc:docMk/>
            <pc:sldMk cId="1354464844" sldId="261"/>
            <ac:spMk id="3" creationId="{63471CEC-0F78-C7F8-7DC8-15725D6E6FE2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5:36.362" v="73"/>
          <ac:picMkLst>
            <pc:docMk/>
            <pc:sldMk cId="1354464844" sldId="261"/>
            <ac:picMk id="4" creationId="{FBEFECCC-D045-3435-4232-93ED4D77A9BC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6:06.411" v="79"/>
        <pc:sldMkLst>
          <pc:docMk/>
          <pc:sldMk cId="1587266007" sldId="262"/>
        </pc:sldMkLst>
        <pc:spChg chg="del">
          <ac:chgData name="Corey Edwards" userId="S::corey.edwards@uwtsd.ac.uk::7a967df3-e232-40a5-b10c-dee8f912d80a" providerId="AD" clId="Web-{BE6F69DA-618F-CB87-F6E2-1DF9747990FC}" dt="2026-01-29T13:56:06.411" v="79"/>
          <ac:spMkLst>
            <pc:docMk/>
            <pc:sldMk cId="1587266007" sldId="262"/>
            <ac:spMk id="3" creationId="{41C45FA2-7573-5C8F-40DB-C84BF52FF449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6:06.411" v="79"/>
          <ac:picMkLst>
            <pc:docMk/>
            <pc:sldMk cId="1587266007" sldId="262"/>
            <ac:picMk id="4" creationId="{E029A14D-C6DD-05F8-525F-E9EE8614056F}"/>
          </ac:picMkLst>
        </pc:picChg>
      </pc:sldChg>
      <pc:sldChg chg="addSp delSp modSp add mod replId setBg">
        <pc:chgData name="Corey Edwards" userId="S::corey.edwards@uwtsd.ac.uk::7a967df3-e232-40a5-b10c-dee8f912d80a" providerId="AD" clId="Web-{BE6F69DA-618F-CB87-F6E2-1DF9747990FC}" dt="2026-01-29T13:54:23.702" v="64" actId="20577"/>
        <pc:sldMkLst>
          <pc:docMk/>
          <pc:sldMk cId="1642547892" sldId="263"/>
        </pc:sldMkLst>
        <pc:spChg chg="mod">
          <ac:chgData name="Corey Edwards" userId="S::corey.edwards@uwtsd.ac.uk::7a967df3-e232-40a5-b10c-dee8f912d80a" providerId="AD" clId="Web-{BE6F69DA-618F-CB87-F6E2-1DF9747990FC}" dt="2026-01-29T13:54:12.467" v="52"/>
          <ac:spMkLst>
            <pc:docMk/>
            <pc:sldMk cId="1642547892" sldId="263"/>
            <ac:spMk id="2" creationId="{D558832C-B548-2A32-CB55-7882A68C54A1}"/>
          </ac:spMkLst>
        </pc:spChg>
        <pc:spChg chg="del">
          <ac:chgData name="Corey Edwards" userId="S::corey.edwards@uwtsd.ac.uk::7a967df3-e232-40a5-b10c-dee8f912d80a" providerId="AD" clId="Web-{BE6F69DA-618F-CB87-F6E2-1DF9747990FC}" dt="2026-01-29T13:53:56.560" v="50"/>
          <ac:spMkLst>
            <pc:docMk/>
            <pc:sldMk cId="1642547892" sldId="263"/>
            <ac:spMk id="3" creationId="{129C899F-CB42-776E-A9C3-A89C582B4093}"/>
          </ac:spMkLst>
        </pc:spChg>
        <pc:spChg chg="add mod">
          <ac:chgData name="Corey Edwards" userId="S::corey.edwards@uwtsd.ac.uk::7a967df3-e232-40a5-b10c-dee8f912d80a" providerId="AD" clId="Web-{BE6F69DA-618F-CB87-F6E2-1DF9747990FC}" dt="2026-01-29T13:54:23.702" v="64" actId="20577"/>
          <ac:spMkLst>
            <pc:docMk/>
            <pc:sldMk cId="1642547892" sldId="263"/>
            <ac:spMk id="9" creationId="{72A41587-1C07-8EEA-7A61-EBDC636EC435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12.467" v="52"/>
          <ac:spMkLst>
            <pc:docMk/>
            <pc:sldMk cId="1642547892" sldId="263"/>
            <ac:spMk id="12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12.467" v="52"/>
          <ac:spMkLst>
            <pc:docMk/>
            <pc:sldMk cId="1642547892" sldId="263"/>
            <ac:spMk id="14" creationId="{6D6F0AC2-F229-46DE-A0A2-5CB386CE9014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12.467" v="52"/>
          <ac:spMkLst>
            <pc:docMk/>
            <pc:sldMk cId="1642547892" sldId="263"/>
            <ac:spMk id="16" creationId="{B561DE1A-F39F-46D4-BA9A-9DAB77A486BD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12.467" v="52"/>
          <ac:spMkLst>
            <pc:docMk/>
            <pc:sldMk cId="1642547892" sldId="263"/>
            <ac:spMk id="18" creationId="{C6105A24-81C0-4B45-99A5-311F3B74A78E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12.467" v="52"/>
          <ac:spMkLst>
            <pc:docMk/>
            <pc:sldMk cId="1642547892" sldId="263"/>
            <ac:spMk id="20" creationId="{C3B21356-601F-4761-B3FB-16E3D4A5C072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4:12.467" v="52"/>
          <ac:picMkLst>
            <pc:docMk/>
            <pc:sldMk cId="1642547892" sldId="263"/>
            <ac:picMk id="4" creationId="{14485E65-3358-C91A-CA7D-09495518A178}"/>
          </ac:picMkLst>
        </pc:picChg>
        <pc:picChg chg="add mod">
          <ac:chgData name="Corey Edwards" userId="S::corey.edwards@uwtsd.ac.uk::7a967df3-e232-40a5-b10c-dee8f912d80a" providerId="AD" clId="Web-{BE6F69DA-618F-CB87-F6E2-1DF9747990FC}" dt="2026-01-29T13:54:12.467" v="52"/>
          <ac:picMkLst>
            <pc:docMk/>
            <pc:sldMk cId="1642547892" sldId="263"/>
            <ac:picMk id="5" creationId="{7C417FF0-5660-2449-B6C6-4A0A1C9879F5}"/>
          </ac:picMkLst>
        </pc:picChg>
        <pc:picChg chg="add">
          <ac:chgData name="Corey Edwards" userId="S::corey.edwards@uwtsd.ac.uk::7a967df3-e232-40a5-b10c-dee8f912d80a" providerId="AD" clId="Web-{BE6F69DA-618F-CB87-F6E2-1DF9747990FC}" dt="2026-01-29T13:54:12.467" v="52"/>
          <ac:picMkLst>
            <pc:docMk/>
            <pc:sldMk cId="1642547892" sldId="263"/>
            <ac:picMk id="22" creationId="{004EF464-0C9E-4D7E-B8B3-86528581926F}"/>
          </ac:picMkLst>
        </pc:picChg>
      </pc:sldChg>
      <pc:sldChg chg="addSp delSp modSp new mod setBg">
        <pc:chgData name="Corey Edwards" userId="S::corey.edwards@uwtsd.ac.uk::7a967df3-e232-40a5-b10c-dee8f912d80a" providerId="AD" clId="Web-{BE6F69DA-618F-CB87-F6E2-1DF9747990FC}" dt="2026-01-29T13:54:59.126" v="72"/>
        <pc:sldMkLst>
          <pc:docMk/>
          <pc:sldMk cId="1059871873" sldId="264"/>
        </pc:sldMkLst>
        <pc:spChg chg="mo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2" creationId="{BFCFA5A2-F38A-D488-49DB-FC3851E62127}"/>
          </ac:spMkLst>
        </pc:spChg>
        <pc:spChg chg="del">
          <ac:chgData name="Corey Edwards" userId="S::corey.edwards@uwtsd.ac.uk::7a967df3-e232-40a5-b10c-dee8f912d80a" providerId="AD" clId="Web-{BE6F69DA-618F-CB87-F6E2-1DF9747990FC}" dt="2026-01-29T13:54:43.609" v="70"/>
          <ac:spMkLst>
            <pc:docMk/>
            <pc:sldMk cId="1059871873" sldId="264"/>
            <ac:spMk id="3" creationId="{820F9817-D5A7-1519-44DC-52A4B10C5913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10" creationId="{CD62DB5A-5AA0-4E7E-94AB-AD20F02CA8DF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12" creationId="{0F086ECE-EF43-4B07-9DD0-59679471A067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14" creationId="{A05B71C2-75E8-4CBE-AAF9-CBE78FEC57F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16" creationId="{D04CF648-5CB3-49E4-BE34-8A0598901AE4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18" creationId="{669E559C-09DA-4586-86C9-F3C05D9A08C9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20" creationId="{87AA7ECE-DB5E-48B2-9EF4-7EEAF123BAB1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22" creationId="{454F422E-435A-4694-BE6E-B4968E7981A3}"/>
          </ac:spMkLst>
        </pc:spChg>
        <pc:spChg chg="add">
          <ac:chgData name="Corey Edwards" userId="S::corey.edwards@uwtsd.ac.uk::7a967df3-e232-40a5-b10c-dee8f912d80a" providerId="AD" clId="Web-{BE6F69DA-618F-CB87-F6E2-1DF9747990FC}" dt="2026-01-29T13:54:59.126" v="72"/>
          <ac:spMkLst>
            <pc:docMk/>
            <pc:sldMk cId="1059871873" sldId="264"/>
            <ac:spMk id="24" creationId="{8ADE9F60-E2BA-44E6-8C5B-A51B19292E3F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4:43.609" v="70"/>
          <ac:picMkLst>
            <pc:docMk/>
            <pc:sldMk cId="1059871873" sldId="264"/>
            <ac:picMk id="4" creationId="{E9990F57-1AE5-9F68-45D1-B1D26C1D693A}"/>
          </ac:picMkLst>
        </pc:picChg>
        <pc:picChg chg="add mod">
          <ac:chgData name="Corey Edwards" userId="S::corey.edwards@uwtsd.ac.uk::7a967df3-e232-40a5-b10c-dee8f912d80a" providerId="AD" clId="Web-{BE6F69DA-618F-CB87-F6E2-1DF9747990FC}" dt="2026-01-29T13:54:56.735" v="71"/>
          <ac:picMkLst>
            <pc:docMk/>
            <pc:sldMk cId="1059871873" sldId="264"/>
            <ac:picMk id="5" creationId="{E05335CB-8337-4D34-0C26-98DE776D221E}"/>
          </ac:picMkLst>
        </pc:picChg>
        <pc:picChg chg="add">
          <ac:chgData name="Corey Edwards" userId="S::corey.edwards@uwtsd.ac.uk::7a967df3-e232-40a5-b10c-dee8f912d80a" providerId="AD" clId="Web-{BE6F69DA-618F-CB87-F6E2-1DF9747990FC}" dt="2026-01-29T13:54:59.126" v="72"/>
          <ac:picMkLst>
            <pc:docMk/>
            <pc:sldMk cId="1059871873" sldId="264"/>
            <ac:picMk id="26" creationId="{B168F1C9-4999-4AA2-A916-26FD968681D6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5:56.473" v="78"/>
        <pc:sldMkLst>
          <pc:docMk/>
          <pc:sldMk cId="1865036162" sldId="265"/>
        </pc:sldMkLst>
        <pc:spChg chg="del">
          <ac:chgData name="Corey Edwards" userId="S::corey.edwards@uwtsd.ac.uk::7a967df3-e232-40a5-b10c-dee8f912d80a" providerId="AD" clId="Web-{BE6F69DA-618F-CB87-F6E2-1DF9747990FC}" dt="2026-01-29T13:55:56.473" v="78"/>
          <ac:spMkLst>
            <pc:docMk/>
            <pc:sldMk cId="1865036162" sldId="265"/>
            <ac:spMk id="3" creationId="{67EFB877-6700-F48A-B8A7-D6D1D9B77AB4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5:56.473" v="78"/>
          <ac:picMkLst>
            <pc:docMk/>
            <pc:sldMk cId="1865036162" sldId="265"/>
            <ac:picMk id="4" creationId="{71AEE638-9259-D6B8-47BE-2C0E5D184AC9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6:30.677" v="81" actId="14100"/>
        <pc:sldMkLst>
          <pc:docMk/>
          <pc:sldMk cId="3183046461" sldId="266"/>
        </pc:sldMkLst>
        <pc:spChg chg="del">
          <ac:chgData name="Corey Edwards" userId="S::corey.edwards@uwtsd.ac.uk::7a967df3-e232-40a5-b10c-dee8f912d80a" providerId="AD" clId="Web-{BE6F69DA-618F-CB87-F6E2-1DF9747990FC}" dt="2026-01-29T13:56:26.349" v="80"/>
          <ac:spMkLst>
            <pc:docMk/>
            <pc:sldMk cId="3183046461" sldId="266"/>
            <ac:spMk id="3" creationId="{B482996F-B198-A4D4-7450-2950838E5A77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6:30.677" v="81" actId="14100"/>
          <ac:picMkLst>
            <pc:docMk/>
            <pc:sldMk cId="3183046461" sldId="266"/>
            <ac:picMk id="4" creationId="{1077F046-3846-71A6-4982-1FA9A6DE9E10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7:06.257" v="82"/>
        <pc:sldMkLst>
          <pc:docMk/>
          <pc:sldMk cId="41191876" sldId="267"/>
        </pc:sldMkLst>
        <pc:spChg chg="del">
          <ac:chgData name="Corey Edwards" userId="S::corey.edwards@uwtsd.ac.uk::7a967df3-e232-40a5-b10c-dee8f912d80a" providerId="AD" clId="Web-{BE6F69DA-618F-CB87-F6E2-1DF9747990FC}" dt="2026-01-29T13:57:06.257" v="82"/>
          <ac:spMkLst>
            <pc:docMk/>
            <pc:sldMk cId="41191876" sldId="267"/>
            <ac:spMk id="3" creationId="{F8EAD4CA-E40A-1533-B888-5230A1E65925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7:06.257" v="82"/>
          <ac:picMkLst>
            <pc:docMk/>
            <pc:sldMk cId="41191876" sldId="267"/>
            <ac:picMk id="4" creationId="{4D9F6DD3-AD21-E63B-42C2-3AE5A68F532C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7:19.227" v="83"/>
        <pc:sldMkLst>
          <pc:docMk/>
          <pc:sldMk cId="3426571559" sldId="268"/>
        </pc:sldMkLst>
        <pc:spChg chg="del">
          <ac:chgData name="Corey Edwards" userId="S::corey.edwards@uwtsd.ac.uk::7a967df3-e232-40a5-b10c-dee8f912d80a" providerId="AD" clId="Web-{BE6F69DA-618F-CB87-F6E2-1DF9747990FC}" dt="2026-01-29T13:57:19.227" v="83"/>
          <ac:spMkLst>
            <pc:docMk/>
            <pc:sldMk cId="3426571559" sldId="268"/>
            <ac:spMk id="3" creationId="{080FA4A8-A469-DDD1-864C-46B8F705D31C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7:19.227" v="83"/>
          <ac:picMkLst>
            <pc:docMk/>
            <pc:sldMk cId="3426571559" sldId="268"/>
            <ac:picMk id="4" creationId="{AA815BDB-1FB1-A3B7-2DB2-A28E725AC8FE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7:38.415" v="95"/>
        <pc:sldMkLst>
          <pc:docMk/>
          <pc:sldMk cId="2308484856" sldId="269"/>
        </pc:sldMkLst>
        <pc:spChg chg="add del mod">
          <ac:chgData name="Corey Edwards" userId="S::corey.edwards@uwtsd.ac.uk::7a967df3-e232-40a5-b10c-dee8f912d80a" providerId="AD" clId="Web-{BE6F69DA-618F-CB87-F6E2-1DF9747990FC}" dt="2026-01-29T13:57:38.415" v="95"/>
          <ac:spMkLst>
            <pc:docMk/>
            <pc:sldMk cId="2308484856" sldId="269"/>
            <ac:spMk id="5" creationId="{DE6D4368-1537-0E37-1EDB-373DDD8526B3}"/>
          </ac:spMkLst>
        </pc:spChg>
        <pc:picChg chg="del">
          <ac:chgData name="Corey Edwards" userId="S::corey.edwards@uwtsd.ac.uk::7a967df3-e232-40a5-b10c-dee8f912d80a" providerId="AD" clId="Web-{BE6F69DA-618F-CB87-F6E2-1DF9747990FC}" dt="2026-01-29T13:57:27.508" v="85"/>
          <ac:picMkLst>
            <pc:docMk/>
            <pc:sldMk cId="2308484856" sldId="269"/>
            <ac:picMk id="4" creationId="{61535408-7559-900E-3341-E57203DB26C8}"/>
          </ac:picMkLst>
        </pc:picChg>
        <pc:picChg chg="add mod ord">
          <ac:chgData name="Corey Edwards" userId="S::corey.edwards@uwtsd.ac.uk::7a967df3-e232-40a5-b10c-dee8f912d80a" providerId="AD" clId="Web-{BE6F69DA-618F-CB87-F6E2-1DF9747990FC}" dt="2026-01-29T13:57:38.415" v="95"/>
          <ac:picMkLst>
            <pc:docMk/>
            <pc:sldMk cId="2308484856" sldId="269"/>
            <ac:picMk id="6" creationId="{0864731D-77AD-8A9B-08A7-9C722F634646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7:53.728" v="96"/>
        <pc:sldMkLst>
          <pc:docMk/>
          <pc:sldMk cId="1033257314" sldId="270"/>
        </pc:sldMkLst>
        <pc:spChg chg="del">
          <ac:chgData name="Corey Edwards" userId="S::corey.edwards@uwtsd.ac.uk::7a967df3-e232-40a5-b10c-dee8f912d80a" providerId="AD" clId="Web-{BE6F69DA-618F-CB87-F6E2-1DF9747990FC}" dt="2026-01-29T13:57:53.728" v="96"/>
          <ac:spMkLst>
            <pc:docMk/>
            <pc:sldMk cId="1033257314" sldId="270"/>
            <ac:spMk id="5" creationId="{DF32C6F0-19E7-4B85-BB1A-F6EC649C1D96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7:53.728" v="96"/>
          <ac:picMkLst>
            <pc:docMk/>
            <pc:sldMk cId="1033257314" sldId="270"/>
            <ac:picMk id="3" creationId="{7E1B4C77-D7B4-7F74-1C82-FA734FF94E03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8:01.947" v="97"/>
        <pc:sldMkLst>
          <pc:docMk/>
          <pc:sldMk cId="1256943242" sldId="271"/>
        </pc:sldMkLst>
        <pc:spChg chg="del">
          <ac:chgData name="Corey Edwards" userId="S::corey.edwards@uwtsd.ac.uk::7a967df3-e232-40a5-b10c-dee8f912d80a" providerId="AD" clId="Web-{BE6F69DA-618F-CB87-F6E2-1DF9747990FC}" dt="2026-01-29T13:58:01.947" v="97"/>
          <ac:spMkLst>
            <pc:docMk/>
            <pc:sldMk cId="1256943242" sldId="271"/>
            <ac:spMk id="5" creationId="{1B14BEC5-0BB2-8AE5-0EFC-B6BAFF9D9031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8:01.947" v="97"/>
          <ac:picMkLst>
            <pc:docMk/>
            <pc:sldMk cId="1256943242" sldId="271"/>
            <ac:picMk id="3" creationId="{05EB6EE0-0632-FAA5-C436-F9E4E0D2B1CF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8:11.401" v="98"/>
        <pc:sldMkLst>
          <pc:docMk/>
          <pc:sldMk cId="1533485214" sldId="272"/>
        </pc:sldMkLst>
        <pc:spChg chg="del">
          <ac:chgData name="Corey Edwards" userId="S::corey.edwards@uwtsd.ac.uk::7a967df3-e232-40a5-b10c-dee8f912d80a" providerId="AD" clId="Web-{BE6F69DA-618F-CB87-F6E2-1DF9747990FC}" dt="2026-01-29T13:58:11.401" v="98"/>
          <ac:spMkLst>
            <pc:docMk/>
            <pc:sldMk cId="1533485214" sldId="272"/>
            <ac:spMk id="5" creationId="{A6538DBD-3E81-2BC3-F660-30AF12C24A96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8:11.401" v="98"/>
          <ac:picMkLst>
            <pc:docMk/>
            <pc:sldMk cId="1533485214" sldId="272"/>
            <ac:picMk id="3" creationId="{AD8E904C-1F50-E5EF-57E2-FF8A916D2C95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8:23.620" v="101"/>
        <pc:sldMkLst>
          <pc:docMk/>
          <pc:sldMk cId="226341424" sldId="273"/>
        </pc:sldMkLst>
        <pc:spChg chg="del mod">
          <ac:chgData name="Corey Edwards" userId="S::corey.edwards@uwtsd.ac.uk::7a967df3-e232-40a5-b10c-dee8f912d80a" providerId="AD" clId="Web-{BE6F69DA-618F-CB87-F6E2-1DF9747990FC}" dt="2026-01-29T13:58:23.620" v="101"/>
          <ac:spMkLst>
            <pc:docMk/>
            <pc:sldMk cId="226341424" sldId="273"/>
            <ac:spMk id="5" creationId="{3136C387-4A05-AAB9-9462-521A22036A8A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8:23.620" v="101"/>
          <ac:picMkLst>
            <pc:docMk/>
            <pc:sldMk cId="226341424" sldId="273"/>
            <ac:picMk id="3" creationId="{DD1635B9-C0C4-0A74-7936-070280127E63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9:04.340" v="102"/>
        <pc:sldMkLst>
          <pc:docMk/>
          <pc:sldMk cId="3096891527" sldId="274"/>
        </pc:sldMkLst>
        <pc:spChg chg="del">
          <ac:chgData name="Corey Edwards" userId="S::corey.edwards@uwtsd.ac.uk::7a967df3-e232-40a5-b10c-dee8f912d80a" providerId="AD" clId="Web-{BE6F69DA-618F-CB87-F6E2-1DF9747990FC}" dt="2026-01-29T13:59:04.340" v="102"/>
          <ac:spMkLst>
            <pc:docMk/>
            <pc:sldMk cId="3096891527" sldId="274"/>
            <ac:spMk id="5" creationId="{15258F36-B971-765B-97EB-2DD2601F4C15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9:04.340" v="102"/>
          <ac:picMkLst>
            <pc:docMk/>
            <pc:sldMk cId="3096891527" sldId="274"/>
            <ac:picMk id="3" creationId="{4C1A28AC-EBCC-89DC-D25E-A5C8D83DA0CF}"/>
          </ac:picMkLst>
        </pc:picChg>
      </pc:sldChg>
      <pc:sldChg chg="addSp delSp modSp add replId">
        <pc:chgData name="Corey Edwards" userId="S::corey.edwards@uwtsd.ac.uk::7a967df3-e232-40a5-b10c-dee8f912d80a" providerId="AD" clId="Web-{BE6F69DA-618F-CB87-F6E2-1DF9747990FC}" dt="2026-01-29T13:59:12.856" v="103"/>
        <pc:sldMkLst>
          <pc:docMk/>
          <pc:sldMk cId="274713146" sldId="275"/>
        </pc:sldMkLst>
        <pc:spChg chg="del">
          <ac:chgData name="Corey Edwards" userId="S::corey.edwards@uwtsd.ac.uk::7a967df3-e232-40a5-b10c-dee8f912d80a" providerId="AD" clId="Web-{BE6F69DA-618F-CB87-F6E2-1DF9747990FC}" dt="2026-01-29T13:59:12.856" v="103"/>
          <ac:spMkLst>
            <pc:docMk/>
            <pc:sldMk cId="274713146" sldId="275"/>
            <ac:spMk id="5" creationId="{DF3D24F9-942C-2B81-B776-ACE1794DE454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3:59:12.856" v="103"/>
          <ac:picMkLst>
            <pc:docMk/>
            <pc:sldMk cId="274713146" sldId="275"/>
            <ac:picMk id="3" creationId="{4577B339-C8EE-9164-57B2-00CC131282C6}"/>
          </ac:picMkLst>
        </pc:picChg>
      </pc:sldChg>
      <pc:sldChg chg="addSp modSp add mod replId setBg addAnim">
        <pc:chgData name="Corey Edwards" userId="S::corey.edwards@uwtsd.ac.uk::7a967df3-e232-40a5-b10c-dee8f912d80a" providerId="AD" clId="Web-{BE6F69DA-618F-CB87-F6E2-1DF9747990FC}" dt="2026-01-29T14:16:25.040" v="569"/>
        <pc:sldMkLst>
          <pc:docMk/>
          <pc:sldMk cId="705598648" sldId="276"/>
        </pc:sldMkLst>
        <pc:spChg chg="mod">
          <ac:chgData name="Corey Edwards" userId="S::corey.edwards@uwtsd.ac.uk::7a967df3-e232-40a5-b10c-dee8f912d80a" providerId="AD" clId="Web-{BE6F69DA-618F-CB87-F6E2-1DF9747990FC}" dt="2026-01-29T14:16:25.040" v="569"/>
          <ac:spMkLst>
            <pc:docMk/>
            <pc:sldMk cId="705598648" sldId="276"/>
            <ac:spMk id="2" creationId="{E616F935-B9F1-66ED-0D8C-DD315627041D}"/>
          </ac:spMkLst>
        </pc:spChg>
        <pc:spChg chg="mod">
          <ac:chgData name="Corey Edwards" userId="S::corey.edwards@uwtsd.ac.uk::7a967df3-e232-40a5-b10c-dee8f912d80a" providerId="AD" clId="Web-{BE6F69DA-618F-CB87-F6E2-1DF9747990FC}" dt="2026-01-29T14:16:25.040" v="569"/>
          <ac:spMkLst>
            <pc:docMk/>
            <pc:sldMk cId="705598648" sldId="276"/>
            <ac:spMk id="5" creationId="{DFCFEA0C-A358-3768-752F-A8A551B4DDBD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25.040" v="569"/>
          <ac:spMkLst>
            <pc:docMk/>
            <pc:sldMk cId="705598648" sldId="276"/>
            <ac:spMk id="11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25.040" v="569"/>
          <ac:spMkLst>
            <pc:docMk/>
            <pc:sldMk cId="705598648" sldId="276"/>
            <ac:spMk id="13" creationId="{6D6F0AC2-F229-46DE-A0A2-5CB386CE9014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25.040" v="569"/>
          <ac:spMkLst>
            <pc:docMk/>
            <pc:sldMk cId="705598648" sldId="276"/>
            <ac:spMk id="15" creationId="{AFB2EC2C-A33F-49EE-AB41-F9385234607B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25.040" v="569"/>
          <ac:spMkLst>
            <pc:docMk/>
            <pc:sldMk cId="705598648" sldId="276"/>
            <ac:spMk id="19" creationId="{F757B3A0-8B17-4AE0-BD9C-475E1D76058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25.040" v="569"/>
          <ac:spMkLst>
            <pc:docMk/>
            <pc:sldMk cId="705598648" sldId="276"/>
            <ac:spMk id="21" creationId="{5210CEDD-F054-4BF3-B856-98FED59AE78B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25.040" v="569"/>
          <ac:spMkLst>
            <pc:docMk/>
            <pc:sldMk cId="705598648" sldId="276"/>
            <ac:spMk id="25" creationId="{17B5949A-E34F-4EE9-A608-55EEADE0EDA5}"/>
          </ac:spMkLst>
        </pc:spChg>
        <pc:picChg chg="add">
          <ac:chgData name="Corey Edwards" userId="S::corey.edwards@uwtsd.ac.uk::7a967df3-e232-40a5-b10c-dee8f912d80a" providerId="AD" clId="Web-{BE6F69DA-618F-CB87-F6E2-1DF9747990FC}" dt="2026-01-29T14:16:25.040" v="569"/>
          <ac:picMkLst>
            <pc:docMk/>
            <pc:sldMk cId="705598648" sldId="276"/>
            <ac:picMk id="17" creationId="{F68B9A43-D405-4564-90D7-037BDBC77F58}"/>
          </ac:picMkLst>
        </pc:picChg>
        <pc:picChg chg="add">
          <ac:chgData name="Corey Edwards" userId="S::corey.edwards@uwtsd.ac.uk::7a967df3-e232-40a5-b10c-dee8f912d80a" providerId="AD" clId="Web-{BE6F69DA-618F-CB87-F6E2-1DF9747990FC}" dt="2026-01-29T14:16:25.040" v="569"/>
          <ac:picMkLst>
            <pc:docMk/>
            <pc:sldMk cId="705598648" sldId="276"/>
            <ac:picMk id="27" creationId="{31CA331F-7ACF-4D95-B4E6-ECA9C09DFBFA}"/>
          </ac:picMkLst>
        </pc:picChg>
      </pc:sldChg>
      <pc:sldChg chg="modSp new addAnim delAnim">
        <pc:chgData name="Corey Edwards" userId="S::corey.edwards@uwtsd.ac.uk::7a967df3-e232-40a5-b10c-dee8f912d80a" providerId="AD" clId="Web-{BE6F69DA-618F-CB87-F6E2-1DF9747990FC}" dt="2026-01-29T14:02:37.613" v="220"/>
        <pc:sldMkLst>
          <pc:docMk/>
          <pc:sldMk cId="1215134109" sldId="277"/>
        </pc:sldMkLst>
        <pc:spChg chg="mod">
          <ac:chgData name="Corey Edwards" userId="S::corey.edwards@uwtsd.ac.uk::7a967df3-e232-40a5-b10c-dee8f912d80a" providerId="AD" clId="Web-{BE6F69DA-618F-CB87-F6E2-1DF9747990FC}" dt="2026-01-29T14:01:51.033" v="205" actId="20577"/>
          <ac:spMkLst>
            <pc:docMk/>
            <pc:sldMk cId="1215134109" sldId="277"/>
            <ac:spMk id="2" creationId="{D1C62CB3-2133-C8BB-3A5D-70A87D7DD42B}"/>
          </ac:spMkLst>
        </pc:spChg>
        <pc:spChg chg="mod">
          <ac:chgData name="Corey Edwards" userId="S::corey.edwards@uwtsd.ac.uk::7a967df3-e232-40a5-b10c-dee8f912d80a" providerId="AD" clId="Web-{BE6F69DA-618F-CB87-F6E2-1DF9747990FC}" dt="2026-01-29T14:02:36.847" v="218" actId="20577"/>
          <ac:spMkLst>
            <pc:docMk/>
            <pc:sldMk cId="1215134109" sldId="277"/>
            <ac:spMk id="3" creationId="{C0138B13-D02B-773F-5B91-204B9CC826C8}"/>
          </ac:spMkLst>
        </pc:spChg>
      </pc:sldChg>
      <pc:sldChg chg="add del replId">
        <pc:chgData name="Corey Edwards" userId="S::corey.edwards@uwtsd.ac.uk::7a967df3-e232-40a5-b10c-dee8f912d80a" providerId="AD" clId="Web-{BE6F69DA-618F-CB87-F6E2-1DF9747990FC}" dt="2026-01-29T13:59:14.872" v="105"/>
        <pc:sldMkLst>
          <pc:docMk/>
          <pc:sldMk cId="3090262700" sldId="277"/>
        </pc:sldMkLst>
      </pc:sldChg>
      <pc:sldChg chg="addSp delSp modSp new mod setBg">
        <pc:chgData name="Corey Edwards" userId="S::corey.edwards@uwtsd.ac.uk::7a967df3-e232-40a5-b10c-dee8f912d80a" providerId="AD" clId="Web-{BE6F69DA-618F-CB87-F6E2-1DF9747990FC}" dt="2026-01-29T14:16:09.790" v="567"/>
        <pc:sldMkLst>
          <pc:docMk/>
          <pc:sldMk cId="2975541797" sldId="278"/>
        </pc:sldMkLst>
        <pc:spChg chg="mod">
          <ac:chgData name="Corey Edwards" userId="S::corey.edwards@uwtsd.ac.uk::7a967df3-e232-40a5-b10c-dee8f912d80a" providerId="AD" clId="Web-{BE6F69DA-618F-CB87-F6E2-1DF9747990FC}" dt="2026-01-29T14:16:09.790" v="567"/>
          <ac:spMkLst>
            <pc:docMk/>
            <pc:sldMk cId="2975541797" sldId="278"/>
            <ac:spMk id="2" creationId="{AB4CF449-AEE7-BF26-F99C-2990BFC10987}"/>
          </ac:spMkLst>
        </pc:spChg>
        <pc:spChg chg="del mod">
          <ac:chgData name="Corey Edwards" userId="S::corey.edwards@uwtsd.ac.uk::7a967df3-e232-40a5-b10c-dee8f912d80a" providerId="AD" clId="Web-{BE6F69DA-618F-CB87-F6E2-1DF9747990FC}" dt="2026-01-29T14:16:09.790" v="567"/>
          <ac:spMkLst>
            <pc:docMk/>
            <pc:sldMk cId="2975541797" sldId="278"/>
            <ac:spMk id="3" creationId="{5ACE158C-8D55-D672-291E-0DDFE0EB0F34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09.790" v="567"/>
          <ac:spMkLst>
            <pc:docMk/>
            <pc:sldMk cId="2975541797" sldId="278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09.790" v="567"/>
          <ac:spMkLst>
            <pc:docMk/>
            <pc:sldMk cId="2975541797" sldId="278"/>
            <ac:spMk id="11" creationId="{6D6F0AC2-F229-46DE-A0A2-5CB386CE9014}"/>
          </ac:spMkLst>
        </pc:spChg>
        <pc:graphicFrameChg chg="add">
          <ac:chgData name="Corey Edwards" userId="S::corey.edwards@uwtsd.ac.uk::7a967df3-e232-40a5-b10c-dee8f912d80a" providerId="AD" clId="Web-{BE6F69DA-618F-CB87-F6E2-1DF9747990FC}" dt="2026-01-29T14:16:09.790" v="567"/>
          <ac:graphicFrameMkLst>
            <pc:docMk/>
            <pc:sldMk cId="2975541797" sldId="278"/>
            <ac:graphicFrameMk id="5" creationId="{1A400AE0-B5F9-35CC-6BB3-183FA8615E7C}"/>
          </ac:graphicFrameMkLst>
        </pc:graphicFrameChg>
      </pc:sldChg>
      <pc:sldChg chg="add del replId">
        <pc:chgData name="Corey Edwards" userId="S::corey.edwards@uwtsd.ac.uk::7a967df3-e232-40a5-b10c-dee8f912d80a" providerId="AD" clId="Web-{BE6F69DA-618F-CB87-F6E2-1DF9747990FC}" dt="2026-01-29T13:59:14.247" v="104"/>
        <pc:sldMkLst>
          <pc:docMk/>
          <pc:sldMk cId="3005621474" sldId="278"/>
        </pc:sldMkLst>
      </pc:sldChg>
      <pc:sldChg chg="modSp new">
        <pc:chgData name="Corey Edwards" userId="S::corey.edwards@uwtsd.ac.uk::7a967df3-e232-40a5-b10c-dee8f912d80a" providerId="AD" clId="Web-{BE6F69DA-618F-CB87-F6E2-1DF9747990FC}" dt="2026-01-29T14:04:15.307" v="273" actId="20577"/>
        <pc:sldMkLst>
          <pc:docMk/>
          <pc:sldMk cId="3876126458" sldId="279"/>
        </pc:sldMkLst>
        <pc:spChg chg="mod">
          <ac:chgData name="Corey Edwards" userId="S::corey.edwards@uwtsd.ac.uk::7a967df3-e232-40a5-b10c-dee8f912d80a" providerId="AD" clId="Web-{BE6F69DA-618F-CB87-F6E2-1DF9747990FC}" dt="2026-01-29T14:03:29.349" v="247" actId="20577"/>
          <ac:spMkLst>
            <pc:docMk/>
            <pc:sldMk cId="3876126458" sldId="279"/>
            <ac:spMk id="2" creationId="{09A964A9-73B3-5AF2-7685-091856A40A51}"/>
          </ac:spMkLst>
        </pc:spChg>
        <pc:spChg chg="mod">
          <ac:chgData name="Corey Edwards" userId="S::corey.edwards@uwtsd.ac.uk::7a967df3-e232-40a5-b10c-dee8f912d80a" providerId="AD" clId="Web-{BE6F69DA-618F-CB87-F6E2-1DF9747990FC}" dt="2026-01-29T14:04:15.307" v="273" actId="20577"/>
          <ac:spMkLst>
            <pc:docMk/>
            <pc:sldMk cId="3876126458" sldId="279"/>
            <ac:spMk id="3" creationId="{E380559B-ACB7-B07E-7982-5D29674FDD6D}"/>
          </ac:spMkLst>
        </pc:spChg>
      </pc:sldChg>
      <pc:sldChg chg="addSp delSp modSp new mod setBg">
        <pc:chgData name="Corey Edwards" userId="S::corey.edwards@uwtsd.ac.uk::7a967df3-e232-40a5-b10c-dee8f912d80a" providerId="AD" clId="Web-{BE6F69DA-618F-CB87-F6E2-1DF9747990FC}" dt="2026-01-29T14:16:00.899" v="566"/>
        <pc:sldMkLst>
          <pc:docMk/>
          <pc:sldMk cId="3733916159" sldId="280"/>
        </pc:sldMkLst>
        <pc:spChg chg="mod">
          <ac:chgData name="Corey Edwards" userId="S::corey.edwards@uwtsd.ac.uk::7a967df3-e232-40a5-b10c-dee8f912d80a" providerId="AD" clId="Web-{BE6F69DA-618F-CB87-F6E2-1DF9747990FC}" dt="2026-01-29T14:16:00.899" v="566"/>
          <ac:spMkLst>
            <pc:docMk/>
            <pc:sldMk cId="3733916159" sldId="280"/>
            <ac:spMk id="2" creationId="{B690DDEA-FEF8-1FE4-BFE3-D51B5CA542E9}"/>
          </ac:spMkLst>
        </pc:spChg>
        <pc:spChg chg="del mod">
          <ac:chgData name="Corey Edwards" userId="S::corey.edwards@uwtsd.ac.uk::7a967df3-e232-40a5-b10c-dee8f912d80a" providerId="AD" clId="Web-{BE6F69DA-618F-CB87-F6E2-1DF9747990FC}" dt="2026-01-29T14:16:00.899" v="566"/>
          <ac:spMkLst>
            <pc:docMk/>
            <pc:sldMk cId="3733916159" sldId="280"/>
            <ac:spMk id="3" creationId="{41EBDE78-B685-28FF-BFA4-F21CE522A2A0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00.899" v="566"/>
          <ac:spMkLst>
            <pc:docMk/>
            <pc:sldMk cId="3733916159" sldId="280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6:00.899" v="566"/>
          <ac:spMkLst>
            <pc:docMk/>
            <pc:sldMk cId="3733916159" sldId="280"/>
            <ac:spMk id="11" creationId="{6D6F0AC2-F229-46DE-A0A2-5CB386CE9014}"/>
          </ac:spMkLst>
        </pc:spChg>
        <pc:graphicFrameChg chg="add">
          <ac:chgData name="Corey Edwards" userId="S::corey.edwards@uwtsd.ac.uk::7a967df3-e232-40a5-b10c-dee8f912d80a" providerId="AD" clId="Web-{BE6F69DA-618F-CB87-F6E2-1DF9747990FC}" dt="2026-01-29T14:16:00.899" v="566"/>
          <ac:graphicFrameMkLst>
            <pc:docMk/>
            <pc:sldMk cId="3733916159" sldId="280"/>
            <ac:graphicFrameMk id="5" creationId="{2F01AF31-246A-7A1F-EE7B-DE277B0418B1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BE6F69DA-618F-CB87-F6E2-1DF9747990FC}" dt="2026-01-29T14:15:54.009" v="565"/>
        <pc:sldMkLst>
          <pc:docMk/>
          <pc:sldMk cId="2783561929" sldId="281"/>
        </pc:sldMkLst>
        <pc:spChg chg="mod">
          <ac:chgData name="Corey Edwards" userId="S::corey.edwards@uwtsd.ac.uk::7a967df3-e232-40a5-b10c-dee8f912d80a" providerId="AD" clId="Web-{BE6F69DA-618F-CB87-F6E2-1DF9747990FC}" dt="2026-01-29T14:15:54.009" v="565"/>
          <ac:spMkLst>
            <pc:docMk/>
            <pc:sldMk cId="2783561929" sldId="281"/>
            <ac:spMk id="2" creationId="{8F58A9CE-C5DB-FF2F-E349-253026C09A9B}"/>
          </ac:spMkLst>
        </pc:spChg>
        <pc:spChg chg="mod">
          <ac:chgData name="Corey Edwards" userId="S::corey.edwards@uwtsd.ac.uk::7a967df3-e232-40a5-b10c-dee8f912d80a" providerId="AD" clId="Web-{BE6F69DA-618F-CB87-F6E2-1DF9747990FC}" dt="2026-01-29T14:15:54.009" v="565"/>
          <ac:spMkLst>
            <pc:docMk/>
            <pc:sldMk cId="2783561929" sldId="281"/>
            <ac:spMk id="3" creationId="{53665003-BC61-BD39-2395-83F4E3CCEDBE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54.009" v="565"/>
          <ac:spMkLst>
            <pc:docMk/>
            <pc:sldMk cId="2783561929" sldId="281"/>
            <ac:spMk id="9" creationId="{CD62DB5A-5AA0-4E7E-94AB-AD20F02CA8DF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54.009" v="565"/>
          <ac:spMkLst>
            <pc:docMk/>
            <pc:sldMk cId="2783561929" sldId="281"/>
            <ac:spMk id="11" creationId="{0F086ECE-EF43-4B07-9DD0-59679471A067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54.009" v="565"/>
          <ac:spMkLst>
            <pc:docMk/>
            <pc:sldMk cId="2783561929" sldId="281"/>
            <ac:spMk id="13" creationId="{5DB84597-3185-4C7A-A2CB-6413E167EE8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54.009" v="565"/>
          <ac:spMkLst>
            <pc:docMk/>
            <pc:sldMk cId="2783561929" sldId="281"/>
            <ac:spMk id="15" creationId="{D6A5485D-4AF6-47BA-8BB1-44D0639B9FA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54.009" v="565"/>
          <ac:spMkLst>
            <pc:docMk/>
            <pc:sldMk cId="2783561929" sldId="281"/>
            <ac:spMk id="17" creationId="{E9B141D4-C8D6-48AA-95E4-9D7277D2A93D}"/>
          </ac:spMkLst>
        </pc:spChg>
        <pc:picChg chg="add">
          <ac:chgData name="Corey Edwards" userId="S::corey.edwards@uwtsd.ac.uk::7a967df3-e232-40a5-b10c-dee8f912d80a" providerId="AD" clId="Web-{BE6F69DA-618F-CB87-F6E2-1DF9747990FC}" dt="2026-01-29T14:15:54.009" v="565"/>
          <ac:picMkLst>
            <pc:docMk/>
            <pc:sldMk cId="2783561929" sldId="281"/>
            <ac:picMk id="5" creationId="{0FF22DAC-BB44-5FD4-67C0-80C0851C536C}"/>
          </ac:picMkLst>
        </pc:picChg>
      </pc:sldChg>
      <pc:sldChg chg="addSp delSp modSp new mod setBg">
        <pc:chgData name="Corey Edwards" userId="S::corey.edwards@uwtsd.ac.uk::7a967df3-e232-40a5-b10c-dee8f912d80a" providerId="AD" clId="Web-{BE6F69DA-618F-CB87-F6E2-1DF9747990FC}" dt="2026-01-29T14:15:50.243" v="564"/>
        <pc:sldMkLst>
          <pc:docMk/>
          <pc:sldMk cId="3706269414" sldId="282"/>
        </pc:sldMkLst>
        <pc:spChg chg="mod">
          <ac:chgData name="Corey Edwards" userId="S::corey.edwards@uwtsd.ac.uk::7a967df3-e232-40a5-b10c-dee8f912d80a" providerId="AD" clId="Web-{BE6F69DA-618F-CB87-F6E2-1DF9747990FC}" dt="2026-01-29T14:15:50.243" v="564"/>
          <ac:spMkLst>
            <pc:docMk/>
            <pc:sldMk cId="3706269414" sldId="282"/>
            <ac:spMk id="2" creationId="{418C947A-86C6-D7F1-A3BB-2E97FA5F9D65}"/>
          </ac:spMkLst>
        </pc:spChg>
        <pc:spChg chg="del mod">
          <ac:chgData name="Corey Edwards" userId="S::corey.edwards@uwtsd.ac.uk::7a967df3-e232-40a5-b10c-dee8f912d80a" providerId="AD" clId="Web-{BE6F69DA-618F-CB87-F6E2-1DF9747990FC}" dt="2026-01-29T14:15:50.243" v="564"/>
          <ac:spMkLst>
            <pc:docMk/>
            <pc:sldMk cId="3706269414" sldId="282"/>
            <ac:spMk id="3" creationId="{C015BD1E-0749-4E43-BDA1-511B4DE93659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50.243" v="564"/>
          <ac:spMkLst>
            <pc:docMk/>
            <pc:sldMk cId="3706269414" sldId="282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50.243" v="564"/>
          <ac:spMkLst>
            <pc:docMk/>
            <pc:sldMk cId="3706269414" sldId="282"/>
            <ac:spMk id="11" creationId="{6D6F0AC2-F229-46DE-A0A2-5CB386CE9014}"/>
          </ac:spMkLst>
        </pc:spChg>
        <pc:graphicFrameChg chg="add">
          <ac:chgData name="Corey Edwards" userId="S::corey.edwards@uwtsd.ac.uk::7a967df3-e232-40a5-b10c-dee8f912d80a" providerId="AD" clId="Web-{BE6F69DA-618F-CB87-F6E2-1DF9747990FC}" dt="2026-01-29T14:15:50.243" v="564"/>
          <ac:graphicFrameMkLst>
            <pc:docMk/>
            <pc:sldMk cId="3706269414" sldId="282"/>
            <ac:graphicFrameMk id="5" creationId="{76284191-3224-5484-736F-F488C1CABF4E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BE6F69DA-618F-CB87-F6E2-1DF9747990FC}" dt="2026-01-29T14:15:40.790" v="562"/>
        <pc:sldMkLst>
          <pc:docMk/>
          <pc:sldMk cId="3893647573" sldId="283"/>
        </pc:sldMkLst>
        <pc:spChg chg="mo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2" creationId="{9079AAAD-211A-5796-BB75-6790D89DFC7F}"/>
          </ac:spMkLst>
        </pc:spChg>
        <pc:spChg chg="mo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3" creationId="{8AB19884-7843-573E-FDB9-873EB64B93B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8" creationId="{CD62DB5A-5AA0-4E7E-94AB-AD20F02CA8DF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10" creationId="{0F086ECE-EF43-4B07-9DD0-59679471A067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12" creationId="{76608683-8EB8-4AF4-A97C-AB5A405B541E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14" creationId="{F518D20D-5F05-49C3-8900-68783F8ACB6F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16" creationId="{FF50CA5B-2FF8-43D9-B7D8-3BDE1BFD3CF1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18" creationId="{D060EAFE-C840-4DAF-B8B5-D73E9807620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0.790" v="562"/>
          <ac:spMkLst>
            <pc:docMk/>
            <pc:sldMk cId="3893647573" sldId="283"/>
            <ac:spMk id="22" creationId="{9F2FF5F7-8CB8-4DD0-890B-C68D3C7313C9}"/>
          </ac:spMkLst>
        </pc:spChg>
        <pc:picChg chg="add">
          <ac:chgData name="Corey Edwards" userId="S::corey.edwards@uwtsd.ac.uk::7a967df3-e232-40a5-b10c-dee8f912d80a" providerId="AD" clId="Web-{BE6F69DA-618F-CB87-F6E2-1DF9747990FC}" dt="2026-01-29T14:15:40.790" v="562"/>
          <ac:picMkLst>
            <pc:docMk/>
            <pc:sldMk cId="3893647573" sldId="283"/>
            <ac:picMk id="24" creationId="{D4656F99-DCC8-4666-BB8F-F69F84AC7CB2}"/>
          </ac:picMkLst>
        </pc:picChg>
      </pc:sldChg>
      <pc:sldChg chg="addSp modSp new mod setBg">
        <pc:chgData name="Corey Edwards" userId="S::corey.edwards@uwtsd.ac.uk::7a967df3-e232-40a5-b10c-dee8f912d80a" providerId="AD" clId="Web-{BE6F69DA-618F-CB87-F6E2-1DF9747990FC}" dt="2026-01-29T14:15:45.571" v="563"/>
        <pc:sldMkLst>
          <pc:docMk/>
          <pc:sldMk cId="2732173938" sldId="284"/>
        </pc:sldMkLst>
        <pc:spChg chg="mod">
          <ac:chgData name="Corey Edwards" userId="S::corey.edwards@uwtsd.ac.uk::7a967df3-e232-40a5-b10c-dee8f912d80a" providerId="AD" clId="Web-{BE6F69DA-618F-CB87-F6E2-1DF9747990FC}" dt="2026-01-29T14:15:45.571" v="563"/>
          <ac:spMkLst>
            <pc:docMk/>
            <pc:sldMk cId="2732173938" sldId="284"/>
            <ac:spMk id="2" creationId="{E3DAECC3-B02F-5F5F-7FE0-2A217636205C}"/>
          </ac:spMkLst>
        </pc:spChg>
        <pc:spChg chg="mod">
          <ac:chgData name="Corey Edwards" userId="S::corey.edwards@uwtsd.ac.uk::7a967df3-e232-40a5-b10c-dee8f912d80a" providerId="AD" clId="Web-{BE6F69DA-618F-CB87-F6E2-1DF9747990FC}" dt="2026-01-29T14:15:45.571" v="563"/>
          <ac:spMkLst>
            <pc:docMk/>
            <pc:sldMk cId="2732173938" sldId="284"/>
            <ac:spMk id="3" creationId="{EF088E13-BBA8-9EF9-FB19-77A5FFF8ADF0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5.571" v="563"/>
          <ac:spMkLst>
            <pc:docMk/>
            <pc:sldMk cId="2732173938" sldId="284"/>
            <ac:spMk id="9" creationId="{CD62DB5A-5AA0-4E7E-94AB-AD20F02CA8DF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5.571" v="563"/>
          <ac:spMkLst>
            <pc:docMk/>
            <pc:sldMk cId="2732173938" sldId="284"/>
            <ac:spMk id="11" creationId="{0F086ECE-EF43-4B07-9DD0-59679471A067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5.571" v="563"/>
          <ac:spMkLst>
            <pc:docMk/>
            <pc:sldMk cId="2732173938" sldId="284"/>
            <ac:spMk id="13" creationId="{5DB84597-3185-4C7A-A2CB-6413E167EE8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5.571" v="563"/>
          <ac:spMkLst>
            <pc:docMk/>
            <pc:sldMk cId="2732173938" sldId="284"/>
            <ac:spMk id="15" creationId="{E2748806-3AF5-4078-830A-C1F26BF1B200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45.571" v="563"/>
          <ac:spMkLst>
            <pc:docMk/>
            <pc:sldMk cId="2732173938" sldId="284"/>
            <ac:spMk id="17" creationId="{34FBEBF3-C941-4CB0-8AC2-3B50E1371BBF}"/>
          </ac:spMkLst>
        </pc:spChg>
        <pc:picChg chg="add">
          <ac:chgData name="Corey Edwards" userId="S::corey.edwards@uwtsd.ac.uk::7a967df3-e232-40a5-b10c-dee8f912d80a" providerId="AD" clId="Web-{BE6F69DA-618F-CB87-F6E2-1DF9747990FC}" dt="2026-01-29T14:15:45.571" v="563"/>
          <ac:picMkLst>
            <pc:docMk/>
            <pc:sldMk cId="2732173938" sldId="284"/>
            <ac:picMk id="5" creationId="{F18326C0-89F7-44C6-562F-B3742B0688C7}"/>
          </ac:picMkLst>
        </pc:picChg>
      </pc:sldChg>
      <pc:sldChg chg="addSp delSp modSp new">
        <pc:chgData name="Corey Edwards" userId="S::corey.edwards@uwtsd.ac.uk::7a967df3-e232-40a5-b10c-dee8f912d80a" providerId="AD" clId="Web-{BE6F69DA-618F-CB87-F6E2-1DF9747990FC}" dt="2026-01-29T14:09:27.613" v="433" actId="20577"/>
        <pc:sldMkLst>
          <pc:docMk/>
          <pc:sldMk cId="1597394222" sldId="285"/>
        </pc:sldMkLst>
        <pc:spChg chg="mod">
          <ac:chgData name="Corey Edwards" userId="S::corey.edwards@uwtsd.ac.uk::7a967df3-e232-40a5-b10c-dee8f912d80a" providerId="AD" clId="Web-{BE6F69DA-618F-CB87-F6E2-1DF9747990FC}" dt="2026-01-29T14:09:27.613" v="433" actId="20577"/>
          <ac:spMkLst>
            <pc:docMk/>
            <pc:sldMk cId="1597394222" sldId="285"/>
            <ac:spMk id="2" creationId="{9CE458EB-56BC-686B-DDA9-343CD4B1EB6C}"/>
          </ac:spMkLst>
        </pc:spChg>
        <pc:spChg chg="del">
          <ac:chgData name="Corey Edwards" userId="S::corey.edwards@uwtsd.ac.uk::7a967df3-e232-40a5-b10c-dee8f912d80a" providerId="AD" clId="Web-{BE6F69DA-618F-CB87-F6E2-1DF9747990FC}" dt="2026-01-29T14:08:52.954" v="421"/>
          <ac:spMkLst>
            <pc:docMk/>
            <pc:sldMk cId="1597394222" sldId="285"/>
            <ac:spMk id="3" creationId="{32DF62C5-5CD3-AA36-3243-D045010C1591}"/>
          </ac:spMkLst>
        </pc:spChg>
        <pc:picChg chg="add mod ord">
          <ac:chgData name="Corey Edwards" userId="S::corey.edwards@uwtsd.ac.uk::7a967df3-e232-40a5-b10c-dee8f912d80a" providerId="AD" clId="Web-{BE6F69DA-618F-CB87-F6E2-1DF9747990FC}" dt="2026-01-29T14:08:52.954" v="421"/>
          <ac:picMkLst>
            <pc:docMk/>
            <pc:sldMk cId="1597394222" sldId="285"/>
            <ac:picMk id="4" creationId="{20444DA7-D57F-49EF-535B-DDA3C463EB90}"/>
          </ac:picMkLst>
        </pc:picChg>
      </pc:sldChg>
      <pc:sldChg chg="addSp delSp modSp new mod setBg">
        <pc:chgData name="Corey Edwards" userId="S::corey.edwards@uwtsd.ac.uk::7a967df3-e232-40a5-b10c-dee8f912d80a" providerId="AD" clId="Web-{BE6F69DA-618F-CB87-F6E2-1DF9747990FC}" dt="2026-01-29T14:15:33.915" v="561"/>
        <pc:sldMkLst>
          <pc:docMk/>
          <pc:sldMk cId="3518758644" sldId="286"/>
        </pc:sldMkLst>
        <pc:spChg chg="mod">
          <ac:chgData name="Corey Edwards" userId="S::corey.edwards@uwtsd.ac.uk::7a967df3-e232-40a5-b10c-dee8f912d80a" providerId="AD" clId="Web-{BE6F69DA-618F-CB87-F6E2-1DF9747990FC}" dt="2026-01-29T14:15:33.915" v="561"/>
          <ac:spMkLst>
            <pc:docMk/>
            <pc:sldMk cId="3518758644" sldId="286"/>
            <ac:spMk id="2" creationId="{E94C19CF-B3FB-678D-96FD-FDEF55B24102}"/>
          </ac:spMkLst>
        </pc:spChg>
        <pc:spChg chg="del mod">
          <ac:chgData name="Corey Edwards" userId="S::corey.edwards@uwtsd.ac.uk::7a967df3-e232-40a5-b10c-dee8f912d80a" providerId="AD" clId="Web-{BE6F69DA-618F-CB87-F6E2-1DF9747990FC}" dt="2026-01-29T14:15:33.915" v="561"/>
          <ac:spMkLst>
            <pc:docMk/>
            <pc:sldMk cId="3518758644" sldId="286"/>
            <ac:spMk id="3" creationId="{EC4C85E6-43DD-DA30-BF1D-32A5486C032B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33.915" v="561"/>
          <ac:spMkLst>
            <pc:docMk/>
            <pc:sldMk cId="3518758644" sldId="286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33.915" v="561"/>
          <ac:spMkLst>
            <pc:docMk/>
            <pc:sldMk cId="3518758644" sldId="286"/>
            <ac:spMk id="11" creationId="{6D6F0AC2-F229-46DE-A0A2-5CB386CE9014}"/>
          </ac:spMkLst>
        </pc:spChg>
        <pc:graphicFrameChg chg="add">
          <ac:chgData name="Corey Edwards" userId="S::corey.edwards@uwtsd.ac.uk::7a967df3-e232-40a5-b10c-dee8f912d80a" providerId="AD" clId="Web-{BE6F69DA-618F-CB87-F6E2-1DF9747990FC}" dt="2026-01-29T14:15:33.915" v="561"/>
          <ac:graphicFrameMkLst>
            <pc:docMk/>
            <pc:sldMk cId="3518758644" sldId="286"/>
            <ac:graphicFrameMk id="5" creationId="{C076086E-47E5-BEAC-DA3D-6DF6ADF3AFFD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E6F69DA-618F-CB87-F6E2-1DF9747990FC}" dt="2026-01-29T14:15:29.071" v="560"/>
        <pc:sldMkLst>
          <pc:docMk/>
          <pc:sldMk cId="3441393544" sldId="287"/>
        </pc:sldMkLst>
        <pc:spChg chg="mod">
          <ac:chgData name="Corey Edwards" userId="S::corey.edwards@uwtsd.ac.uk::7a967df3-e232-40a5-b10c-dee8f912d80a" providerId="AD" clId="Web-{BE6F69DA-618F-CB87-F6E2-1DF9747990FC}" dt="2026-01-29T14:15:29.071" v="560"/>
          <ac:spMkLst>
            <pc:docMk/>
            <pc:sldMk cId="3441393544" sldId="287"/>
            <ac:spMk id="2" creationId="{25C5A7E0-4BB0-A4CF-1BA8-40C217E7DFB0}"/>
          </ac:spMkLst>
        </pc:spChg>
        <pc:spChg chg="del mod">
          <ac:chgData name="Corey Edwards" userId="S::corey.edwards@uwtsd.ac.uk::7a967df3-e232-40a5-b10c-dee8f912d80a" providerId="AD" clId="Web-{BE6F69DA-618F-CB87-F6E2-1DF9747990FC}" dt="2026-01-29T14:15:29.071" v="560"/>
          <ac:spMkLst>
            <pc:docMk/>
            <pc:sldMk cId="3441393544" sldId="287"/>
            <ac:spMk id="3" creationId="{650AF431-7EF7-0407-78EE-A3D81A48A102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29.071" v="560"/>
          <ac:spMkLst>
            <pc:docMk/>
            <pc:sldMk cId="3441393544" sldId="287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5:29.071" v="560"/>
          <ac:spMkLst>
            <pc:docMk/>
            <pc:sldMk cId="3441393544" sldId="287"/>
            <ac:spMk id="11" creationId="{6D6F0AC2-F229-46DE-A0A2-5CB386CE9014}"/>
          </ac:spMkLst>
        </pc:spChg>
        <pc:graphicFrameChg chg="add">
          <ac:chgData name="Corey Edwards" userId="S::corey.edwards@uwtsd.ac.uk::7a967df3-e232-40a5-b10c-dee8f912d80a" providerId="AD" clId="Web-{BE6F69DA-618F-CB87-F6E2-1DF9747990FC}" dt="2026-01-29T14:15:29.071" v="560"/>
          <ac:graphicFrameMkLst>
            <pc:docMk/>
            <pc:sldMk cId="3441393544" sldId="287"/>
            <ac:graphicFrameMk id="5" creationId="{3A44AB11-6886-8D7B-A725-B5C0C70F6DDA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BE6F69DA-618F-CB87-F6E2-1DF9747990FC}" dt="2026-01-29T14:19:42.587" v="744"/>
        <pc:sldMkLst>
          <pc:docMk/>
          <pc:sldMk cId="3761404349" sldId="288"/>
        </pc:sldMkLst>
        <pc:spChg chg="mod">
          <ac:chgData name="Corey Edwards" userId="S::corey.edwards@uwtsd.ac.uk::7a967df3-e232-40a5-b10c-dee8f912d80a" providerId="AD" clId="Web-{BE6F69DA-618F-CB87-F6E2-1DF9747990FC}" dt="2026-01-29T14:19:42.587" v="744"/>
          <ac:spMkLst>
            <pc:docMk/>
            <pc:sldMk cId="3761404349" sldId="288"/>
            <ac:spMk id="2" creationId="{BB976C5D-AB3C-A699-9137-2F584156B6E3}"/>
          </ac:spMkLst>
        </pc:spChg>
        <pc:spChg chg="del mod">
          <ac:chgData name="Corey Edwards" userId="S::corey.edwards@uwtsd.ac.uk::7a967df3-e232-40a5-b10c-dee8f912d80a" providerId="AD" clId="Web-{BE6F69DA-618F-CB87-F6E2-1DF9747990FC}" dt="2026-01-29T14:19:42.587" v="744"/>
          <ac:spMkLst>
            <pc:docMk/>
            <pc:sldMk cId="3761404349" sldId="288"/>
            <ac:spMk id="3" creationId="{95CA61D5-DFEF-6010-ABF1-5B894BE73E0D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42.587" v="744"/>
          <ac:spMkLst>
            <pc:docMk/>
            <pc:sldMk cId="3761404349" sldId="288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42.587" v="744"/>
          <ac:spMkLst>
            <pc:docMk/>
            <pc:sldMk cId="3761404349" sldId="288"/>
            <ac:spMk id="11" creationId="{6D6F0AC2-F229-46DE-A0A2-5CB386CE9014}"/>
          </ac:spMkLst>
        </pc:spChg>
        <pc:graphicFrameChg chg="add">
          <ac:chgData name="Corey Edwards" userId="S::corey.edwards@uwtsd.ac.uk::7a967df3-e232-40a5-b10c-dee8f912d80a" providerId="AD" clId="Web-{BE6F69DA-618F-CB87-F6E2-1DF9747990FC}" dt="2026-01-29T14:19:42.587" v="744"/>
          <ac:graphicFrameMkLst>
            <pc:docMk/>
            <pc:sldMk cId="3761404349" sldId="288"/>
            <ac:graphicFrameMk id="5" creationId="{A49EAFBB-041E-10E7-9E89-899F4D4C62AF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BE6F69DA-618F-CB87-F6E2-1DF9747990FC}" dt="2026-01-29T14:19:46.431" v="745"/>
        <pc:sldMkLst>
          <pc:docMk/>
          <pc:sldMk cId="2399093474" sldId="289"/>
        </pc:sldMkLst>
        <pc:spChg chg="mod">
          <ac:chgData name="Corey Edwards" userId="S::corey.edwards@uwtsd.ac.uk::7a967df3-e232-40a5-b10c-dee8f912d80a" providerId="AD" clId="Web-{BE6F69DA-618F-CB87-F6E2-1DF9747990FC}" dt="2026-01-29T14:19:46.431" v="745"/>
          <ac:spMkLst>
            <pc:docMk/>
            <pc:sldMk cId="2399093474" sldId="289"/>
            <ac:spMk id="2" creationId="{903516F6-4CDE-E9CE-7F55-BE5CFD38A0F7}"/>
          </ac:spMkLst>
        </pc:spChg>
        <pc:spChg chg="mod">
          <ac:chgData name="Corey Edwards" userId="S::corey.edwards@uwtsd.ac.uk::7a967df3-e232-40a5-b10c-dee8f912d80a" providerId="AD" clId="Web-{BE6F69DA-618F-CB87-F6E2-1DF9747990FC}" dt="2026-01-29T14:19:46.431" v="745"/>
          <ac:spMkLst>
            <pc:docMk/>
            <pc:sldMk cId="2399093474" sldId="289"/>
            <ac:spMk id="3" creationId="{5FCD7385-6327-01C9-CE30-00B32888F54B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46.431" v="745"/>
          <ac:spMkLst>
            <pc:docMk/>
            <pc:sldMk cId="2399093474" sldId="289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46.431" v="745"/>
          <ac:spMkLst>
            <pc:docMk/>
            <pc:sldMk cId="2399093474" sldId="289"/>
            <ac:spMk id="11" creationId="{6D6F0AC2-F229-46DE-A0A2-5CB386CE9014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46.431" v="745"/>
          <ac:spMkLst>
            <pc:docMk/>
            <pc:sldMk cId="2399093474" sldId="289"/>
            <ac:spMk id="13" creationId="{9F3CB34B-2F8F-4442-91D1-923678282D0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46.431" v="745"/>
          <ac:spMkLst>
            <pc:docMk/>
            <pc:sldMk cId="2399093474" sldId="289"/>
            <ac:spMk id="15" creationId="{92AFC398-9263-43B8-98C4-6D97765B8387}"/>
          </ac:spMkLst>
        </pc:spChg>
        <pc:picChg chg="add">
          <ac:chgData name="Corey Edwards" userId="S::corey.edwards@uwtsd.ac.uk::7a967df3-e232-40a5-b10c-dee8f912d80a" providerId="AD" clId="Web-{BE6F69DA-618F-CB87-F6E2-1DF9747990FC}" dt="2026-01-29T14:19:46.431" v="745"/>
          <ac:picMkLst>
            <pc:docMk/>
            <pc:sldMk cId="2399093474" sldId="289"/>
            <ac:picMk id="5" creationId="{F404D632-D1A7-F6F8-2062-B1B6CCD4F9AF}"/>
          </ac:picMkLst>
        </pc:picChg>
        <pc:picChg chg="add">
          <ac:chgData name="Corey Edwards" userId="S::corey.edwards@uwtsd.ac.uk::7a967df3-e232-40a5-b10c-dee8f912d80a" providerId="AD" clId="Web-{BE6F69DA-618F-CB87-F6E2-1DF9747990FC}" dt="2026-01-29T14:19:46.431" v="745"/>
          <ac:picMkLst>
            <pc:docMk/>
            <pc:sldMk cId="2399093474" sldId="289"/>
            <ac:picMk id="17" creationId="{C3F180D0-951F-4FB1-8AC1-0CB70C61EF56}"/>
          </ac:picMkLst>
        </pc:picChg>
      </pc:sldChg>
      <pc:sldChg chg="addSp modSp new mod setBg">
        <pc:chgData name="Corey Edwards" userId="S::corey.edwards@uwtsd.ac.uk::7a967df3-e232-40a5-b10c-dee8f912d80a" providerId="AD" clId="Web-{BE6F69DA-618F-CB87-F6E2-1DF9747990FC}" dt="2026-01-29T14:19:52.696" v="746"/>
        <pc:sldMkLst>
          <pc:docMk/>
          <pc:sldMk cId="2084480274" sldId="290"/>
        </pc:sldMkLst>
        <pc:spChg chg="mod">
          <ac:chgData name="Corey Edwards" userId="S::corey.edwards@uwtsd.ac.uk::7a967df3-e232-40a5-b10c-dee8f912d80a" providerId="AD" clId="Web-{BE6F69DA-618F-CB87-F6E2-1DF9747990FC}" dt="2026-01-29T14:19:52.696" v="746"/>
          <ac:spMkLst>
            <pc:docMk/>
            <pc:sldMk cId="2084480274" sldId="290"/>
            <ac:spMk id="2" creationId="{280BA920-3A9C-24E0-A622-A570F5BA965B}"/>
          </ac:spMkLst>
        </pc:spChg>
        <pc:spChg chg="mod">
          <ac:chgData name="Corey Edwards" userId="S::corey.edwards@uwtsd.ac.uk::7a967df3-e232-40a5-b10c-dee8f912d80a" providerId="AD" clId="Web-{BE6F69DA-618F-CB87-F6E2-1DF9747990FC}" dt="2026-01-29T14:19:52.696" v="746"/>
          <ac:spMkLst>
            <pc:docMk/>
            <pc:sldMk cId="2084480274" sldId="290"/>
            <ac:spMk id="3" creationId="{A71EC132-660E-DC41-7E33-199DE9B6973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52.696" v="746"/>
          <ac:spMkLst>
            <pc:docMk/>
            <pc:sldMk cId="2084480274" sldId="290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52.696" v="746"/>
          <ac:spMkLst>
            <pc:docMk/>
            <pc:sldMk cId="2084480274" sldId="290"/>
            <ac:spMk id="11" creationId="{6D6F0AC2-F229-46DE-A0A2-5CB386CE9014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52.696" v="746"/>
          <ac:spMkLst>
            <pc:docMk/>
            <pc:sldMk cId="2084480274" sldId="290"/>
            <ac:spMk id="13" creationId="{9F3CB34B-2F8F-4442-91D1-923678282D06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52.696" v="746"/>
          <ac:spMkLst>
            <pc:docMk/>
            <pc:sldMk cId="2084480274" sldId="290"/>
            <ac:spMk id="15" creationId="{92AFC398-9263-43B8-98C4-6D97765B8387}"/>
          </ac:spMkLst>
        </pc:spChg>
        <pc:picChg chg="add">
          <ac:chgData name="Corey Edwards" userId="S::corey.edwards@uwtsd.ac.uk::7a967df3-e232-40a5-b10c-dee8f912d80a" providerId="AD" clId="Web-{BE6F69DA-618F-CB87-F6E2-1DF9747990FC}" dt="2026-01-29T14:19:52.696" v="746"/>
          <ac:picMkLst>
            <pc:docMk/>
            <pc:sldMk cId="2084480274" sldId="290"/>
            <ac:picMk id="5" creationId="{4B9F205B-ADB9-6CCA-74D7-08555B8E67B9}"/>
          </ac:picMkLst>
        </pc:picChg>
        <pc:picChg chg="add">
          <ac:chgData name="Corey Edwards" userId="S::corey.edwards@uwtsd.ac.uk::7a967df3-e232-40a5-b10c-dee8f912d80a" providerId="AD" clId="Web-{BE6F69DA-618F-CB87-F6E2-1DF9747990FC}" dt="2026-01-29T14:19:52.696" v="746"/>
          <ac:picMkLst>
            <pc:docMk/>
            <pc:sldMk cId="2084480274" sldId="290"/>
            <ac:picMk id="17" creationId="{C3F180D0-951F-4FB1-8AC1-0CB70C61EF56}"/>
          </ac:picMkLst>
        </pc:picChg>
      </pc:sldChg>
      <pc:sldChg chg="addSp delSp modSp new mod setBg">
        <pc:chgData name="Corey Edwards" userId="S::corey.edwards@uwtsd.ac.uk::7a967df3-e232-40a5-b10c-dee8f912d80a" providerId="AD" clId="Web-{BE6F69DA-618F-CB87-F6E2-1DF9747990FC}" dt="2026-01-29T14:19:57.571" v="747"/>
        <pc:sldMkLst>
          <pc:docMk/>
          <pc:sldMk cId="2014527855" sldId="291"/>
        </pc:sldMkLst>
        <pc:spChg chg="mod">
          <ac:chgData name="Corey Edwards" userId="S::corey.edwards@uwtsd.ac.uk::7a967df3-e232-40a5-b10c-dee8f912d80a" providerId="AD" clId="Web-{BE6F69DA-618F-CB87-F6E2-1DF9747990FC}" dt="2026-01-29T14:19:57.571" v="747"/>
          <ac:spMkLst>
            <pc:docMk/>
            <pc:sldMk cId="2014527855" sldId="291"/>
            <ac:spMk id="2" creationId="{1A52A7EA-6EE7-54FC-E975-467CC6EFB948}"/>
          </ac:spMkLst>
        </pc:spChg>
        <pc:spChg chg="del mod">
          <ac:chgData name="Corey Edwards" userId="S::corey.edwards@uwtsd.ac.uk::7a967df3-e232-40a5-b10c-dee8f912d80a" providerId="AD" clId="Web-{BE6F69DA-618F-CB87-F6E2-1DF9747990FC}" dt="2026-01-29T14:19:57.571" v="747"/>
          <ac:spMkLst>
            <pc:docMk/>
            <pc:sldMk cId="2014527855" sldId="291"/>
            <ac:spMk id="3" creationId="{AA4E830C-CEC5-4CA5-D038-FCF9205CD6CB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57.571" v="747"/>
          <ac:spMkLst>
            <pc:docMk/>
            <pc:sldMk cId="2014527855" sldId="291"/>
            <ac:spMk id="9" creationId="{A80A97F9-87C9-4710-B480-406EA55C9EC8}"/>
          </ac:spMkLst>
        </pc:spChg>
        <pc:spChg chg="add">
          <ac:chgData name="Corey Edwards" userId="S::corey.edwards@uwtsd.ac.uk::7a967df3-e232-40a5-b10c-dee8f912d80a" providerId="AD" clId="Web-{BE6F69DA-618F-CB87-F6E2-1DF9747990FC}" dt="2026-01-29T14:19:57.571" v="747"/>
          <ac:spMkLst>
            <pc:docMk/>
            <pc:sldMk cId="2014527855" sldId="291"/>
            <ac:spMk id="11" creationId="{6D6F0AC2-F229-46DE-A0A2-5CB386CE9014}"/>
          </ac:spMkLst>
        </pc:spChg>
        <pc:graphicFrameChg chg="add">
          <ac:chgData name="Corey Edwards" userId="S::corey.edwards@uwtsd.ac.uk::7a967df3-e232-40a5-b10c-dee8f912d80a" providerId="AD" clId="Web-{BE6F69DA-618F-CB87-F6E2-1DF9747990FC}" dt="2026-01-29T14:19:57.571" v="747"/>
          <ac:graphicFrameMkLst>
            <pc:docMk/>
            <pc:sldMk cId="2014527855" sldId="291"/>
            <ac:graphicFrameMk id="5" creationId="{2EE67861-8DCC-4A1C-C69F-0610C2C9E7E4}"/>
          </ac:graphicFrameMkLst>
        </pc:graphicFrameChg>
      </pc:sldChg>
      <pc:sldMasterChg chg="del delSldLayout">
        <pc:chgData name="Corey Edwards" userId="S::corey.edwards@uwtsd.ac.uk::7a967df3-e232-40a5-b10c-dee8f912d80a" providerId="AD" clId="Web-{BE6F69DA-618F-CB87-F6E2-1DF9747990FC}" dt="2026-01-29T13:51:51.503" v="14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BE6F69DA-618F-CB87-F6E2-1DF9747990FC}" dt="2026-01-29T13:51:51.503" v="14"/>
        <pc:sldMasterMkLst>
          <pc:docMk/>
          <pc:sldMasterMk cId="791363355" sldId="2147483773"/>
        </pc:sldMasterMkLst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2523978533" sldId="2147483762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17845590" sldId="2147483763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2167215663" sldId="2147483764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992776311" sldId="2147483765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3202582844" sldId="2147483766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3699229317" sldId="2147483767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2895282065" sldId="2147483768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1646202937" sldId="2147483769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753503593" sldId="2147483770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2846320311" sldId="2147483771"/>
          </pc:sldLayoutMkLst>
        </pc:sldLayoutChg>
        <pc:sldLayoutChg chg="add">
          <pc:chgData name="Corey Edwards" userId="S::corey.edwards@uwtsd.ac.uk::7a967df3-e232-40a5-b10c-dee8f912d80a" providerId="AD" clId="Web-{BE6F69DA-618F-CB87-F6E2-1DF9747990FC}" dt="2026-01-29T13:51:51.503" v="14"/>
          <pc:sldLayoutMkLst>
            <pc:docMk/>
            <pc:sldMasterMk cId="791363355" sldId="2147483773"/>
            <pc:sldLayoutMk cId="4014411452" sldId="214748377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12" Type="http://schemas.openxmlformats.org/officeDocument/2006/relationships/image" Target="../media/image72.sv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0" Type="http://schemas.openxmlformats.org/officeDocument/2006/relationships/image" Target="../media/image70.svg"/><Relationship Id="rId4" Type="http://schemas.openxmlformats.org/officeDocument/2006/relationships/image" Target="../media/image64.svg"/><Relationship Id="rId9" Type="http://schemas.openxmlformats.org/officeDocument/2006/relationships/image" Target="../media/image6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12" Type="http://schemas.openxmlformats.org/officeDocument/2006/relationships/image" Target="../media/image72.sv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0" Type="http://schemas.openxmlformats.org/officeDocument/2006/relationships/image" Target="../media/image70.svg"/><Relationship Id="rId4" Type="http://schemas.openxmlformats.org/officeDocument/2006/relationships/image" Target="../media/image64.svg"/><Relationship Id="rId9" Type="http://schemas.openxmlformats.org/officeDocument/2006/relationships/image" Target="../media/image6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189299-DE5B-4CCF-A579-8EF023DA94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B87793-6444-45FE-AC63-4401E1EAD72F}">
      <dgm:prSet/>
      <dgm:spPr/>
      <dgm:t>
        <a:bodyPr/>
        <a:lstStyle/>
        <a:p>
          <a:r>
            <a:rPr lang="en-GB"/>
            <a:t>Aim: To consider modern problems and their potential solutions</a:t>
          </a:r>
          <a:endParaRPr lang="en-US"/>
        </a:p>
      </dgm:t>
    </dgm:pt>
    <dgm:pt modelId="{6589A4C0-6E3E-45A0-8CE4-1433D40D996C}" type="parTrans" cxnId="{2866FACF-D1C2-48B3-97B4-15B8EA24679B}">
      <dgm:prSet/>
      <dgm:spPr/>
      <dgm:t>
        <a:bodyPr/>
        <a:lstStyle/>
        <a:p>
          <a:endParaRPr lang="en-US"/>
        </a:p>
      </dgm:t>
    </dgm:pt>
    <dgm:pt modelId="{FB859341-724E-418A-8353-BAECBEA6E150}" type="sibTrans" cxnId="{2866FACF-D1C2-48B3-97B4-15B8EA24679B}">
      <dgm:prSet/>
      <dgm:spPr/>
      <dgm:t>
        <a:bodyPr/>
        <a:lstStyle/>
        <a:p>
          <a:endParaRPr lang="en-US"/>
        </a:p>
      </dgm:t>
    </dgm:pt>
    <dgm:pt modelId="{51929038-33F3-4232-950B-800343F78BF7}">
      <dgm:prSet/>
      <dgm:spPr/>
      <dgm:t>
        <a:bodyPr/>
        <a:lstStyle/>
        <a:p>
          <a:r>
            <a:rPr lang="en-GB"/>
            <a:t>Describe problems in modern life. </a:t>
          </a:r>
          <a:endParaRPr lang="en-US"/>
        </a:p>
      </dgm:t>
    </dgm:pt>
    <dgm:pt modelId="{87F8EF8A-D38B-47B4-BB35-51B205A11A32}" type="parTrans" cxnId="{A8D7BF8E-3568-4798-860E-87C563C616ED}">
      <dgm:prSet/>
      <dgm:spPr/>
      <dgm:t>
        <a:bodyPr/>
        <a:lstStyle/>
        <a:p>
          <a:endParaRPr lang="en-US"/>
        </a:p>
      </dgm:t>
    </dgm:pt>
    <dgm:pt modelId="{E8D30C2F-E649-46A8-9067-BAAF24F846D8}" type="sibTrans" cxnId="{A8D7BF8E-3568-4798-860E-87C563C616ED}">
      <dgm:prSet/>
      <dgm:spPr/>
      <dgm:t>
        <a:bodyPr/>
        <a:lstStyle/>
        <a:p>
          <a:endParaRPr lang="en-US"/>
        </a:p>
      </dgm:t>
    </dgm:pt>
    <dgm:pt modelId="{2A8F573C-B10D-4871-A8A1-5606930E2158}">
      <dgm:prSet/>
      <dgm:spPr/>
      <dgm:t>
        <a:bodyPr/>
        <a:lstStyle/>
        <a:p>
          <a:r>
            <a:rPr lang="en-GB"/>
            <a:t>Discuss the problem-solving process. </a:t>
          </a:r>
          <a:endParaRPr lang="en-US"/>
        </a:p>
      </dgm:t>
    </dgm:pt>
    <dgm:pt modelId="{DB6804B0-E794-402F-8775-316F1105562F}" type="parTrans" cxnId="{FED76EE0-3A52-4231-A3EA-57AC29A8CC02}">
      <dgm:prSet/>
      <dgm:spPr/>
      <dgm:t>
        <a:bodyPr/>
        <a:lstStyle/>
        <a:p>
          <a:endParaRPr lang="en-US"/>
        </a:p>
      </dgm:t>
    </dgm:pt>
    <dgm:pt modelId="{D44E0EAF-095B-42EE-AB22-9CD7608FA99A}" type="sibTrans" cxnId="{FED76EE0-3A52-4231-A3EA-57AC29A8CC02}">
      <dgm:prSet/>
      <dgm:spPr/>
      <dgm:t>
        <a:bodyPr/>
        <a:lstStyle/>
        <a:p>
          <a:endParaRPr lang="en-US"/>
        </a:p>
      </dgm:t>
    </dgm:pt>
    <dgm:pt modelId="{CB58955E-6519-4556-A144-9B50145F3202}">
      <dgm:prSet/>
      <dgm:spPr/>
      <dgm:t>
        <a:bodyPr/>
        <a:lstStyle/>
        <a:p>
          <a:r>
            <a:rPr lang="en-GB"/>
            <a:t>Discuss the Double Diamond model.</a:t>
          </a:r>
          <a:endParaRPr lang="en-US"/>
        </a:p>
      </dgm:t>
    </dgm:pt>
    <dgm:pt modelId="{C78FE2C3-6DC6-44C5-9A4D-2255C96C7136}" type="parTrans" cxnId="{0C9063DA-1F58-4F98-B0B3-8545B870CCFD}">
      <dgm:prSet/>
      <dgm:spPr/>
      <dgm:t>
        <a:bodyPr/>
        <a:lstStyle/>
        <a:p>
          <a:endParaRPr lang="en-US"/>
        </a:p>
      </dgm:t>
    </dgm:pt>
    <dgm:pt modelId="{0F9A8B62-48F1-4BF8-855E-02F210C3D3A5}" type="sibTrans" cxnId="{0C9063DA-1F58-4F98-B0B3-8545B870CCFD}">
      <dgm:prSet/>
      <dgm:spPr/>
      <dgm:t>
        <a:bodyPr/>
        <a:lstStyle/>
        <a:p>
          <a:endParaRPr lang="en-US"/>
        </a:p>
      </dgm:t>
    </dgm:pt>
    <dgm:pt modelId="{64362E78-D828-48EE-98EF-932942679934}">
      <dgm:prSet/>
      <dgm:spPr/>
      <dgm:t>
        <a:bodyPr/>
        <a:lstStyle/>
        <a:p>
          <a:r>
            <a:rPr lang="en-GB"/>
            <a:t>Present solutions to modern problems.</a:t>
          </a:r>
          <a:endParaRPr lang="en-US"/>
        </a:p>
      </dgm:t>
    </dgm:pt>
    <dgm:pt modelId="{BD93657D-4E69-4DB2-8A82-D1B9C91A7052}" type="parTrans" cxnId="{E17CE997-22E5-4703-A6CF-1B72F57AED2B}">
      <dgm:prSet/>
      <dgm:spPr/>
      <dgm:t>
        <a:bodyPr/>
        <a:lstStyle/>
        <a:p>
          <a:endParaRPr lang="en-US"/>
        </a:p>
      </dgm:t>
    </dgm:pt>
    <dgm:pt modelId="{CE4EB445-FF6B-49DA-A5EB-858189DF2890}" type="sibTrans" cxnId="{E17CE997-22E5-4703-A6CF-1B72F57AED2B}">
      <dgm:prSet/>
      <dgm:spPr/>
      <dgm:t>
        <a:bodyPr/>
        <a:lstStyle/>
        <a:p>
          <a:endParaRPr lang="en-US"/>
        </a:p>
      </dgm:t>
    </dgm:pt>
    <dgm:pt modelId="{EE4C3CBE-DD93-4809-B80D-F93520BE0003}" type="pres">
      <dgm:prSet presAssocID="{00189299-DE5B-4CCF-A579-8EF023DA94DD}" presName="root" presStyleCnt="0">
        <dgm:presLayoutVars>
          <dgm:dir/>
          <dgm:resizeHandles val="exact"/>
        </dgm:presLayoutVars>
      </dgm:prSet>
      <dgm:spPr/>
    </dgm:pt>
    <dgm:pt modelId="{F5BB1918-BE41-4FDA-AEEC-B6A7B720BDD3}" type="pres">
      <dgm:prSet presAssocID="{71B87793-6444-45FE-AC63-4401E1EAD72F}" presName="compNode" presStyleCnt="0"/>
      <dgm:spPr/>
    </dgm:pt>
    <dgm:pt modelId="{C9217CF9-3AE8-4643-BB89-FC4A4FA04D57}" type="pres">
      <dgm:prSet presAssocID="{71B87793-6444-45FE-AC63-4401E1EAD72F}" presName="bgRect" presStyleLbl="bgShp" presStyleIdx="0" presStyleCnt="5"/>
      <dgm:spPr/>
    </dgm:pt>
    <dgm:pt modelId="{0223E03A-89F7-4B68-B682-9643B21A5A66}" type="pres">
      <dgm:prSet presAssocID="{71B87793-6444-45FE-AC63-4401E1EAD72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48EF687-D9A5-4C5C-A775-D6421849E8F2}" type="pres">
      <dgm:prSet presAssocID="{71B87793-6444-45FE-AC63-4401E1EAD72F}" presName="spaceRect" presStyleCnt="0"/>
      <dgm:spPr/>
    </dgm:pt>
    <dgm:pt modelId="{DD5EC22E-44F2-474B-ABF1-BECFCA05C5FC}" type="pres">
      <dgm:prSet presAssocID="{71B87793-6444-45FE-AC63-4401E1EAD72F}" presName="parTx" presStyleLbl="revTx" presStyleIdx="0" presStyleCnt="5">
        <dgm:presLayoutVars>
          <dgm:chMax val="0"/>
          <dgm:chPref val="0"/>
        </dgm:presLayoutVars>
      </dgm:prSet>
      <dgm:spPr/>
    </dgm:pt>
    <dgm:pt modelId="{EF6F8217-0984-4A6B-BE9F-FC8CC3242D28}" type="pres">
      <dgm:prSet presAssocID="{FB859341-724E-418A-8353-BAECBEA6E150}" presName="sibTrans" presStyleCnt="0"/>
      <dgm:spPr/>
    </dgm:pt>
    <dgm:pt modelId="{092DDA3F-DE58-4E37-A8E2-47F296D5605E}" type="pres">
      <dgm:prSet presAssocID="{51929038-33F3-4232-950B-800343F78BF7}" presName="compNode" presStyleCnt="0"/>
      <dgm:spPr/>
    </dgm:pt>
    <dgm:pt modelId="{D969F74D-8AA9-4D05-91B0-E8D575582D00}" type="pres">
      <dgm:prSet presAssocID="{51929038-33F3-4232-950B-800343F78BF7}" presName="bgRect" presStyleLbl="bgShp" presStyleIdx="1" presStyleCnt="5"/>
      <dgm:spPr/>
    </dgm:pt>
    <dgm:pt modelId="{5225A2E9-FB7D-47B5-804C-B0D44DF9C91F}" type="pres">
      <dgm:prSet presAssocID="{51929038-33F3-4232-950B-800343F78BF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046F5358-A554-411C-907F-A2406223BB5B}" type="pres">
      <dgm:prSet presAssocID="{51929038-33F3-4232-950B-800343F78BF7}" presName="spaceRect" presStyleCnt="0"/>
      <dgm:spPr/>
    </dgm:pt>
    <dgm:pt modelId="{2451FF59-DB08-4A7E-87FE-0965044DA9F7}" type="pres">
      <dgm:prSet presAssocID="{51929038-33F3-4232-950B-800343F78BF7}" presName="parTx" presStyleLbl="revTx" presStyleIdx="1" presStyleCnt="5">
        <dgm:presLayoutVars>
          <dgm:chMax val="0"/>
          <dgm:chPref val="0"/>
        </dgm:presLayoutVars>
      </dgm:prSet>
      <dgm:spPr/>
    </dgm:pt>
    <dgm:pt modelId="{2CA1504D-FB7C-41BB-B517-C8637465F3F4}" type="pres">
      <dgm:prSet presAssocID="{E8D30C2F-E649-46A8-9067-BAAF24F846D8}" presName="sibTrans" presStyleCnt="0"/>
      <dgm:spPr/>
    </dgm:pt>
    <dgm:pt modelId="{067E9C08-205B-4BE5-8E8F-6E19F1B0F905}" type="pres">
      <dgm:prSet presAssocID="{2A8F573C-B10D-4871-A8A1-5606930E2158}" presName="compNode" presStyleCnt="0"/>
      <dgm:spPr/>
    </dgm:pt>
    <dgm:pt modelId="{AC0C8AC1-CEFD-4DB9-A161-3BD7D3E4734A}" type="pres">
      <dgm:prSet presAssocID="{2A8F573C-B10D-4871-A8A1-5606930E2158}" presName="bgRect" presStyleLbl="bgShp" presStyleIdx="2" presStyleCnt="5"/>
      <dgm:spPr/>
    </dgm:pt>
    <dgm:pt modelId="{6A8F7B2E-B741-435C-9C2C-66C14A044DCC}" type="pres">
      <dgm:prSet presAssocID="{2A8F573C-B10D-4871-A8A1-5606930E215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7BD5DD6-3A9A-47B4-BCA3-54AD73F3F95D}" type="pres">
      <dgm:prSet presAssocID="{2A8F573C-B10D-4871-A8A1-5606930E2158}" presName="spaceRect" presStyleCnt="0"/>
      <dgm:spPr/>
    </dgm:pt>
    <dgm:pt modelId="{04925F6D-350B-4902-95CE-70B5AD3051F3}" type="pres">
      <dgm:prSet presAssocID="{2A8F573C-B10D-4871-A8A1-5606930E2158}" presName="parTx" presStyleLbl="revTx" presStyleIdx="2" presStyleCnt="5">
        <dgm:presLayoutVars>
          <dgm:chMax val="0"/>
          <dgm:chPref val="0"/>
        </dgm:presLayoutVars>
      </dgm:prSet>
      <dgm:spPr/>
    </dgm:pt>
    <dgm:pt modelId="{ACE5B63B-A85A-43D0-AE34-0291E1B6E1B2}" type="pres">
      <dgm:prSet presAssocID="{D44E0EAF-095B-42EE-AB22-9CD7608FA99A}" presName="sibTrans" presStyleCnt="0"/>
      <dgm:spPr/>
    </dgm:pt>
    <dgm:pt modelId="{C9F5CB20-030C-4F7F-929D-12BCC3C93E83}" type="pres">
      <dgm:prSet presAssocID="{CB58955E-6519-4556-A144-9B50145F3202}" presName="compNode" presStyleCnt="0"/>
      <dgm:spPr/>
    </dgm:pt>
    <dgm:pt modelId="{D81FF8ED-BE13-49CF-A12E-C3BBF9E7AD42}" type="pres">
      <dgm:prSet presAssocID="{CB58955E-6519-4556-A144-9B50145F3202}" presName="bgRect" presStyleLbl="bgShp" presStyleIdx="3" presStyleCnt="5"/>
      <dgm:spPr/>
    </dgm:pt>
    <dgm:pt modelId="{8C89A0FA-01BE-49D2-BCC1-0793701A9675}" type="pres">
      <dgm:prSet presAssocID="{CB58955E-6519-4556-A144-9B50145F320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ng"/>
        </a:ext>
      </dgm:extLst>
    </dgm:pt>
    <dgm:pt modelId="{6962801D-FC98-4730-9CEC-EA953CAB64A2}" type="pres">
      <dgm:prSet presAssocID="{CB58955E-6519-4556-A144-9B50145F3202}" presName="spaceRect" presStyleCnt="0"/>
      <dgm:spPr/>
    </dgm:pt>
    <dgm:pt modelId="{C336397E-0DB1-48D1-AB25-85C055C3DE4D}" type="pres">
      <dgm:prSet presAssocID="{CB58955E-6519-4556-A144-9B50145F3202}" presName="parTx" presStyleLbl="revTx" presStyleIdx="3" presStyleCnt="5">
        <dgm:presLayoutVars>
          <dgm:chMax val="0"/>
          <dgm:chPref val="0"/>
        </dgm:presLayoutVars>
      </dgm:prSet>
      <dgm:spPr/>
    </dgm:pt>
    <dgm:pt modelId="{DF914750-FBBC-47DA-BC5C-170ACE582959}" type="pres">
      <dgm:prSet presAssocID="{0F9A8B62-48F1-4BF8-855E-02F210C3D3A5}" presName="sibTrans" presStyleCnt="0"/>
      <dgm:spPr/>
    </dgm:pt>
    <dgm:pt modelId="{49C9406A-B178-4B2E-9513-444630591D9A}" type="pres">
      <dgm:prSet presAssocID="{64362E78-D828-48EE-98EF-932942679934}" presName="compNode" presStyleCnt="0"/>
      <dgm:spPr/>
    </dgm:pt>
    <dgm:pt modelId="{5F6DCBD7-41E4-43DA-966E-609BEAA1A033}" type="pres">
      <dgm:prSet presAssocID="{64362E78-D828-48EE-98EF-932942679934}" presName="bgRect" presStyleLbl="bgShp" presStyleIdx="4" presStyleCnt="5"/>
      <dgm:spPr/>
    </dgm:pt>
    <dgm:pt modelId="{C9DDFD26-669B-4442-A621-3DBAD1190DAC}" type="pres">
      <dgm:prSet presAssocID="{64362E78-D828-48EE-98EF-93294267993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12BB1AB-8E5A-43D7-90CC-04F98E6C20AA}" type="pres">
      <dgm:prSet presAssocID="{64362E78-D828-48EE-98EF-932942679934}" presName="spaceRect" presStyleCnt="0"/>
      <dgm:spPr/>
    </dgm:pt>
    <dgm:pt modelId="{0785019E-CDF9-4061-995A-B251FEC246C3}" type="pres">
      <dgm:prSet presAssocID="{64362E78-D828-48EE-98EF-93294267993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DB70A15-2DFB-42A7-B146-7129BF9D7833}" type="presOf" srcId="{2A8F573C-B10D-4871-A8A1-5606930E2158}" destId="{04925F6D-350B-4902-95CE-70B5AD3051F3}" srcOrd="0" destOrd="0" presId="urn:microsoft.com/office/officeart/2018/2/layout/IconVerticalSolidList"/>
    <dgm:cxn modelId="{D1D8BD5B-1C2D-43AC-835C-E1E969C0CE30}" type="presOf" srcId="{00189299-DE5B-4CCF-A579-8EF023DA94DD}" destId="{EE4C3CBE-DD93-4809-B80D-F93520BE0003}" srcOrd="0" destOrd="0" presId="urn:microsoft.com/office/officeart/2018/2/layout/IconVerticalSolidList"/>
    <dgm:cxn modelId="{7BF4A64E-9E27-46BD-9326-874B347D12CA}" type="presOf" srcId="{71B87793-6444-45FE-AC63-4401E1EAD72F}" destId="{DD5EC22E-44F2-474B-ABF1-BECFCA05C5FC}" srcOrd="0" destOrd="0" presId="urn:microsoft.com/office/officeart/2018/2/layout/IconVerticalSolidList"/>
    <dgm:cxn modelId="{A8D7BF8E-3568-4798-860E-87C563C616ED}" srcId="{00189299-DE5B-4CCF-A579-8EF023DA94DD}" destId="{51929038-33F3-4232-950B-800343F78BF7}" srcOrd="1" destOrd="0" parTransId="{87F8EF8A-D38B-47B4-BB35-51B205A11A32}" sibTransId="{E8D30C2F-E649-46A8-9067-BAAF24F846D8}"/>
    <dgm:cxn modelId="{E17CE997-22E5-4703-A6CF-1B72F57AED2B}" srcId="{00189299-DE5B-4CCF-A579-8EF023DA94DD}" destId="{64362E78-D828-48EE-98EF-932942679934}" srcOrd="4" destOrd="0" parTransId="{BD93657D-4E69-4DB2-8A82-D1B9C91A7052}" sibTransId="{CE4EB445-FF6B-49DA-A5EB-858189DF2890}"/>
    <dgm:cxn modelId="{2866FACF-D1C2-48B3-97B4-15B8EA24679B}" srcId="{00189299-DE5B-4CCF-A579-8EF023DA94DD}" destId="{71B87793-6444-45FE-AC63-4401E1EAD72F}" srcOrd="0" destOrd="0" parTransId="{6589A4C0-6E3E-45A0-8CE4-1433D40D996C}" sibTransId="{FB859341-724E-418A-8353-BAECBEA6E150}"/>
    <dgm:cxn modelId="{372068D4-22FB-4F62-A60E-68D07E1AEFF2}" type="presOf" srcId="{51929038-33F3-4232-950B-800343F78BF7}" destId="{2451FF59-DB08-4A7E-87FE-0965044DA9F7}" srcOrd="0" destOrd="0" presId="urn:microsoft.com/office/officeart/2018/2/layout/IconVerticalSolidList"/>
    <dgm:cxn modelId="{E73F9CD4-9987-4AAD-B5C7-2E448215F53F}" type="presOf" srcId="{CB58955E-6519-4556-A144-9B50145F3202}" destId="{C336397E-0DB1-48D1-AB25-85C055C3DE4D}" srcOrd="0" destOrd="0" presId="urn:microsoft.com/office/officeart/2018/2/layout/IconVerticalSolidList"/>
    <dgm:cxn modelId="{0C9063DA-1F58-4F98-B0B3-8545B870CCFD}" srcId="{00189299-DE5B-4CCF-A579-8EF023DA94DD}" destId="{CB58955E-6519-4556-A144-9B50145F3202}" srcOrd="3" destOrd="0" parTransId="{C78FE2C3-6DC6-44C5-9A4D-2255C96C7136}" sibTransId="{0F9A8B62-48F1-4BF8-855E-02F210C3D3A5}"/>
    <dgm:cxn modelId="{FED76EE0-3A52-4231-A3EA-57AC29A8CC02}" srcId="{00189299-DE5B-4CCF-A579-8EF023DA94DD}" destId="{2A8F573C-B10D-4871-A8A1-5606930E2158}" srcOrd="2" destOrd="0" parTransId="{DB6804B0-E794-402F-8775-316F1105562F}" sibTransId="{D44E0EAF-095B-42EE-AB22-9CD7608FA99A}"/>
    <dgm:cxn modelId="{7B283EE2-6E80-4E01-AE2B-C8B14DB49BF6}" type="presOf" srcId="{64362E78-D828-48EE-98EF-932942679934}" destId="{0785019E-CDF9-4061-995A-B251FEC246C3}" srcOrd="0" destOrd="0" presId="urn:microsoft.com/office/officeart/2018/2/layout/IconVerticalSolidList"/>
    <dgm:cxn modelId="{F9B1BD82-2657-476B-ABE6-4582871A7867}" type="presParOf" srcId="{EE4C3CBE-DD93-4809-B80D-F93520BE0003}" destId="{F5BB1918-BE41-4FDA-AEEC-B6A7B720BDD3}" srcOrd="0" destOrd="0" presId="urn:microsoft.com/office/officeart/2018/2/layout/IconVerticalSolidList"/>
    <dgm:cxn modelId="{32FCBB51-1C90-4BA7-A827-3758558AC7AC}" type="presParOf" srcId="{F5BB1918-BE41-4FDA-AEEC-B6A7B720BDD3}" destId="{C9217CF9-3AE8-4643-BB89-FC4A4FA04D57}" srcOrd="0" destOrd="0" presId="urn:microsoft.com/office/officeart/2018/2/layout/IconVerticalSolidList"/>
    <dgm:cxn modelId="{23F32189-A7CD-428D-AA9B-0FF89EFD3605}" type="presParOf" srcId="{F5BB1918-BE41-4FDA-AEEC-B6A7B720BDD3}" destId="{0223E03A-89F7-4B68-B682-9643B21A5A66}" srcOrd="1" destOrd="0" presId="urn:microsoft.com/office/officeart/2018/2/layout/IconVerticalSolidList"/>
    <dgm:cxn modelId="{8FE8431E-A86E-4794-814E-7E743FBF8507}" type="presParOf" srcId="{F5BB1918-BE41-4FDA-AEEC-B6A7B720BDD3}" destId="{F48EF687-D9A5-4C5C-A775-D6421849E8F2}" srcOrd="2" destOrd="0" presId="urn:microsoft.com/office/officeart/2018/2/layout/IconVerticalSolidList"/>
    <dgm:cxn modelId="{D70C52E8-464B-4BA0-8B6E-2FA3FE2774F0}" type="presParOf" srcId="{F5BB1918-BE41-4FDA-AEEC-B6A7B720BDD3}" destId="{DD5EC22E-44F2-474B-ABF1-BECFCA05C5FC}" srcOrd="3" destOrd="0" presId="urn:microsoft.com/office/officeart/2018/2/layout/IconVerticalSolidList"/>
    <dgm:cxn modelId="{000DA1F1-B427-4333-AEEB-C709296324C7}" type="presParOf" srcId="{EE4C3CBE-DD93-4809-B80D-F93520BE0003}" destId="{EF6F8217-0984-4A6B-BE9F-FC8CC3242D28}" srcOrd="1" destOrd="0" presId="urn:microsoft.com/office/officeart/2018/2/layout/IconVerticalSolidList"/>
    <dgm:cxn modelId="{73C2D447-FAD9-43B3-8992-215DA4A66A29}" type="presParOf" srcId="{EE4C3CBE-DD93-4809-B80D-F93520BE0003}" destId="{092DDA3F-DE58-4E37-A8E2-47F296D5605E}" srcOrd="2" destOrd="0" presId="urn:microsoft.com/office/officeart/2018/2/layout/IconVerticalSolidList"/>
    <dgm:cxn modelId="{12CABE20-B6D5-48CE-8251-2387A928753E}" type="presParOf" srcId="{092DDA3F-DE58-4E37-A8E2-47F296D5605E}" destId="{D969F74D-8AA9-4D05-91B0-E8D575582D00}" srcOrd="0" destOrd="0" presId="urn:microsoft.com/office/officeart/2018/2/layout/IconVerticalSolidList"/>
    <dgm:cxn modelId="{7F555770-A9C1-4058-99AA-D5619188C85F}" type="presParOf" srcId="{092DDA3F-DE58-4E37-A8E2-47F296D5605E}" destId="{5225A2E9-FB7D-47B5-804C-B0D44DF9C91F}" srcOrd="1" destOrd="0" presId="urn:microsoft.com/office/officeart/2018/2/layout/IconVerticalSolidList"/>
    <dgm:cxn modelId="{08A2FE30-5D5E-4CE5-A4A0-0D2F3ABAED0F}" type="presParOf" srcId="{092DDA3F-DE58-4E37-A8E2-47F296D5605E}" destId="{046F5358-A554-411C-907F-A2406223BB5B}" srcOrd="2" destOrd="0" presId="urn:microsoft.com/office/officeart/2018/2/layout/IconVerticalSolidList"/>
    <dgm:cxn modelId="{E9209397-E680-4A47-A3D9-605299DEE201}" type="presParOf" srcId="{092DDA3F-DE58-4E37-A8E2-47F296D5605E}" destId="{2451FF59-DB08-4A7E-87FE-0965044DA9F7}" srcOrd="3" destOrd="0" presId="urn:microsoft.com/office/officeart/2018/2/layout/IconVerticalSolidList"/>
    <dgm:cxn modelId="{CFEFA888-BC99-4A02-BABA-6A1B4AE83789}" type="presParOf" srcId="{EE4C3CBE-DD93-4809-B80D-F93520BE0003}" destId="{2CA1504D-FB7C-41BB-B517-C8637465F3F4}" srcOrd="3" destOrd="0" presId="urn:microsoft.com/office/officeart/2018/2/layout/IconVerticalSolidList"/>
    <dgm:cxn modelId="{5B9EF820-3673-4378-AF3A-3B8C509F01FF}" type="presParOf" srcId="{EE4C3CBE-DD93-4809-B80D-F93520BE0003}" destId="{067E9C08-205B-4BE5-8E8F-6E19F1B0F905}" srcOrd="4" destOrd="0" presId="urn:microsoft.com/office/officeart/2018/2/layout/IconVerticalSolidList"/>
    <dgm:cxn modelId="{323A5D5D-7469-431D-8A1F-168BB09F3993}" type="presParOf" srcId="{067E9C08-205B-4BE5-8E8F-6E19F1B0F905}" destId="{AC0C8AC1-CEFD-4DB9-A161-3BD7D3E4734A}" srcOrd="0" destOrd="0" presId="urn:microsoft.com/office/officeart/2018/2/layout/IconVerticalSolidList"/>
    <dgm:cxn modelId="{883CCB05-3246-4416-9C20-9BFB6225CE58}" type="presParOf" srcId="{067E9C08-205B-4BE5-8E8F-6E19F1B0F905}" destId="{6A8F7B2E-B741-435C-9C2C-66C14A044DCC}" srcOrd="1" destOrd="0" presId="urn:microsoft.com/office/officeart/2018/2/layout/IconVerticalSolidList"/>
    <dgm:cxn modelId="{D7594820-8967-459D-811A-8E33F86B0C29}" type="presParOf" srcId="{067E9C08-205B-4BE5-8E8F-6E19F1B0F905}" destId="{D7BD5DD6-3A9A-47B4-BCA3-54AD73F3F95D}" srcOrd="2" destOrd="0" presId="urn:microsoft.com/office/officeart/2018/2/layout/IconVerticalSolidList"/>
    <dgm:cxn modelId="{186FEA53-C347-4417-845B-C90556BB9DB7}" type="presParOf" srcId="{067E9C08-205B-4BE5-8E8F-6E19F1B0F905}" destId="{04925F6D-350B-4902-95CE-70B5AD3051F3}" srcOrd="3" destOrd="0" presId="urn:microsoft.com/office/officeart/2018/2/layout/IconVerticalSolidList"/>
    <dgm:cxn modelId="{CC6A0BBE-7E1A-4744-B75A-C41F09C070C1}" type="presParOf" srcId="{EE4C3CBE-DD93-4809-B80D-F93520BE0003}" destId="{ACE5B63B-A85A-43D0-AE34-0291E1B6E1B2}" srcOrd="5" destOrd="0" presId="urn:microsoft.com/office/officeart/2018/2/layout/IconVerticalSolidList"/>
    <dgm:cxn modelId="{187AE2B6-1438-4001-88F5-082886EB85C8}" type="presParOf" srcId="{EE4C3CBE-DD93-4809-B80D-F93520BE0003}" destId="{C9F5CB20-030C-4F7F-929D-12BCC3C93E83}" srcOrd="6" destOrd="0" presId="urn:microsoft.com/office/officeart/2018/2/layout/IconVerticalSolidList"/>
    <dgm:cxn modelId="{F9978681-C289-43FD-A120-F9B7DFE7D6E5}" type="presParOf" srcId="{C9F5CB20-030C-4F7F-929D-12BCC3C93E83}" destId="{D81FF8ED-BE13-49CF-A12E-C3BBF9E7AD42}" srcOrd="0" destOrd="0" presId="urn:microsoft.com/office/officeart/2018/2/layout/IconVerticalSolidList"/>
    <dgm:cxn modelId="{F6E64947-43E2-46A3-9EA7-B09BAD377DDD}" type="presParOf" srcId="{C9F5CB20-030C-4F7F-929D-12BCC3C93E83}" destId="{8C89A0FA-01BE-49D2-BCC1-0793701A9675}" srcOrd="1" destOrd="0" presId="urn:microsoft.com/office/officeart/2018/2/layout/IconVerticalSolidList"/>
    <dgm:cxn modelId="{FDB4EE9E-35FF-4E36-BEDC-D99F84C95C98}" type="presParOf" srcId="{C9F5CB20-030C-4F7F-929D-12BCC3C93E83}" destId="{6962801D-FC98-4730-9CEC-EA953CAB64A2}" srcOrd="2" destOrd="0" presId="urn:microsoft.com/office/officeart/2018/2/layout/IconVerticalSolidList"/>
    <dgm:cxn modelId="{E8CA79C1-DC2E-4C7B-9ABF-EFBF0243E6A1}" type="presParOf" srcId="{C9F5CB20-030C-4F7F-929D-12BCC3C93E83}" destId="{C336397E-0DB1-48D1-AB25-85C055C3DE4D}" srcOrd="3" destOrd="0" presId="urn:microsoft.com/office/officeart/2018/2/layout/IconVerticalSolidList"/>
    <dgm:cxn modelId="{1E2F496E-0AA3-4950-8E26-84E01DE1718E}" type="presParOf" srcId="{EE4C3CBE-DD93-4809-B80D-F93520BE0003}" destId="{DF914750-FBBC-47DA-BC5C-170ACE582959}" srcOrd="7" destOrd="0" presId="urn:microsoft.com/office/officeart/2018/2/layout/IconVerticalSolidList"/>
    <dgm:cxn modelId="{F6DF10CA-1A8A-4E39-B52A-617CD55CA87C}" type="presParOf" srcId="{EE4C3CBE-DD93-4809-B80D-F93520BE0003}" destId="{49C9406A-B178-4B2E-9513-444630591D9A}" srcOrd="8" destOrd="0" presId="urn:microsoft.com/office/officeart/2018/2/layout/IconVerticalSolidList"/>
    <dgm:cxn modelId="{A76EBE27-BA17-4ADE-B59B-245591C769B4}" type="presParOf" srcId="{49C9406A-B178-4B2E-9513-444630591D9A}" destId="{5F6DCBD7-41E4-43DA-966E-609BEAA1A033}" srcOrd="0" destOrd="0" presId="urn:microsoft.com/office/officeart/2018/2/layout/IconVerticalSolidList"/>
    <dgm:cxn modelId="{FA6BF1CE-1590-4CE4-8DA4-1D8F0947773D}" type="presParOf" srcId="{49C9406A-B178-4B2E-9513-444630591D9A}" destId="{C9DDFD26-669B-4442-A621-3DBAD1190DAC}" srcOrd="1" destOrd="0" presId="urn:microsoft.com/office/officeart/2018/2/layout/IconVerticalSolidList"/>
    <dgm:cxn modelId="{E8F175AF-7CFA-43B7-9EBF-9973F3978FF7}" type="presParOf" srcId="{49C9406A-B178-4B2E-9513-444630591D9A}" destId="{B12BB1AB-8E5A-43D7-90CC-04F98E6C20AA}" srcOrd="2" destOrd="0" presId="urn:microsoft.com/office/officeart/2018/2/layout/IconVerticalSolidList"/>
    <dgm:cxn modelId="{7F6DCB87-196D-4D08-822D-5ACFC933F940}" type="presParOf" srcId="{49C9406A-B178-4B2E-9513-444630591D9A}" destId="{0785019E-CDF9-4061-995A-B251FEC246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52BA91-50C9-4163-9C85-EA89D22BC3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FD14B1C-BE99-460E-97C2-D39CC2294C90}">
      <dgm:prSet/>
      <dgm:spPr/>
      <dgm:t>
        <a:bodyPr/>
        <a:lstStyle/>
        <a:p>
          <a:r>
            <a:rPr lang="en-GB"/>
            <a:t>We often think of the world as being problematic.</a:t>
          </a:r>
          <a:endParaRPr lang="en-US"/>
        </a:p>
      </dgm:t>
    </dgm:pt>
    <dgm:pt modelId="{7A442D02-A5DD-4BC1-82AB-C132F03800A3}" type="parTrans" cxnId="{CE5ACF52-3173-4756-A8F9-052B62A3C551}">
      <dgm:prSet/>
      <dgm:spPr/>
      <dgm:t>
        <a:bodyPr/>
        <a:lstStyle/>
        <a:p>
          <a:endParaRPr lang="en-US"/>
        </a:p>
      </dgm:t>
    </dgm:pt>
    <dgm:pt modelId="{1B0465A3-711F-4E01-A277-77CFEFB976EF}" type="sibTrans" cxnId="{CE5ACF52-3173-4756-A8F9-052B62A3C551}">
      <dgm:prSet/>
      <dgm:spPr/>
      <dgm:t>
        <a:bodyPr/>
        <a:lstStyle/>
        <a:p>
          <a:endParaRPr lang="en-US"/>
        </a:p>
      </dgm:t>
    </dgm:pt>
    <dgm:pt modelId="{189BDEDA-7EE5-4F51-A1ED-D37D295BFF1F}">
      <dgm:prSet/>
      <dgm:spPr/>
      <dgm:t>
        <a:bodyPr/>
        <a:lstStyle/>
        <a:p>
          <a:r>
            <a:rPr lang="en-GB"/>
            <a:t>However, do we often think of fixing these issues? </a:t>
          </a:r>
          <a:endParaRPr lang="en-US"/>
        </a:p>
      </dgm:t>
    </dgm:pt>
    <dgm:pt modelId="{8ED95DEA-FA0D-4DEF-8376-125DB725C709}" type="parTrans" cxnId="{2BD3C99D-A098-4252-A3C4-2A898CD9EE20}">
      <dgm:prSet/>
      <dgm:spPr/>
      <dgm:t>
        <a:bodyPr/>
        <a:lstStyle/>
        <a:p>
          <a:endParaRPr lang="en-US"/>
        </a:p>
      </dgm:t>
    </dgm:pt>
    <dgm:pt modelId="{538C5CF9-8951-4E27-A4B8-FA6AD34BBCDB}" type="sibTrans" cxnId="{2BD3C99D-A098-4252-A3C4-2A898CD9EE20}">
      <dgm:prSet/>
      <dgm:spPr/>
      <dgm:t>
        <a:bodyPr/>
        <a:lstStyle/>
        <a:p>
          <a:endParaRPr lang="en-US"/>
        </a:p>
      </dgm:t>
    </dgm:pt>
    <dgm:pt modelId="{45B64E6D-F0E4-42F5-9627-B91AC0ACAA1E}">
      <dgm:prSet/>
      <dgm:spPr/>
      <dgm:t>
        <a:bodyPr/>
        <a:lstStyle/>
        <a:p>
          <a:r>
            <a:rPr lang="en-GB"/>
            <a:t>Can we really work smarter, not harder?</a:t>
          </a:r>
          <a:endParaRPr lang="en-US"/>
        </a:p>
      </dgm:t>
    </dgm:pt>
    <dgm:pt modelId="{2D450DF4-C35A-4797-8BE6-3033184564D7}" type="parTrans" cxnId="{A569501B-BE87-41C6-AC35-A2FC9B97319B}">
      <dgm:prSet/>
      <dgm:spPr/>
      <dgm:t>
        <a:bodyPr/>
        <a:lstStyle/>
        <a:p>
          <a:endParaRPr lang="en-US"/>
        </a:p>
      </dgm:t>
    </dgm:pt>
    <dgm:pt modelId="{F35ABAB4-046E-477D-AE53-3882AC39D35D}" type="sibTrans" cxnId="{A569501B-BE87-41C6-AC35-A2FC9B97319B}">
      <dgm:prSet/>
      <dgm:spPr/>
      <dgm:t>
        <a:bodyPr/>
        <a:lstStyle/>
        <a:p>
          <a:endParaRPr lang="en-US"/>
        </a:p>
      </dgm:t>
    </dgm:pt>
    <dgm:pt modelId="{DAAF3899-0B07-41D3-8714-3D289B465311}" type="pres">
      <dgm:prSet presAssocID="{5F52BA91-50C9-4163-9C85-EA89D22BC375}" presName="root" presStyleCnt="0">
        <dgm:presLayoutVars>
          <dgm:dir/>
          <dgm:resizeHandles val="exact"/>
        </dgm:presLayoutVars>
      </dgm:prSet>
      <dgm:spPr/>
    </dgm:pt>
    <dgm:pt modelId="{86F55F1A-2D1F-4FFE-97D8-5D52F17E4346}" type="pres">
      <dgm:prSet presAssocID="{0FD14B1C-BE99-460E-97C2-D39CC2294C90}" presName="compNode" presStyleCnt="0"/>
      <dgm:spPr/>
    </dgm:pt>
    <dgm:pt modelId="{0A938088-4359-4C23-BBD8-21CF5375780E}" type="pres">
      <dgm:prSet presAssocID="{0FD14B1C-BE99-460E-97C2-D39CC2294C90}" presName="bgRect" presStyleLbl="bgShp" presStyleIdx="0" presStyleCnt="3"/>
      <dgm:spPr/>
    </dgm:pt>
    <dgm:pt modelId="{BF4FF08D-FAC3-4485-A2E7-39D782D01670}" type="pres">
      <dgm:prSet presAssocID="{0FD14B1C-BE99-460E-97C2-D39CC2294C9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F447B10-1C9A-456D-A032-728F5DD4BB48}" type="pres">
      <dgm:prSet presAssocID="{0FD14B1C-BE99-460E-97C2-D39CC2294C90}" presName="spaceRect" presStyleCnt="0"/>
      <dgm:spPr/>
    </dgm:pt>
    <dgm:pt modelId="{A19245ED-0E9C-48A0-A2A1-350CE1236132}" type="pres">
      <dgm:prSet presAssocID="{0FD14B1C-BE99-460E-97C2-D39CC2294C90}" presName="parTx" presStyleLbl="revTx" presStyleIdx="0" presStyleCnt="3">
        <dgm:presLayoutVars>
          <dgm:chMax val="0"/>
          <dgm:chPref val="0"/>
        </dgm:presLayoutVars>
      </dgm:prSet>
      <dgm:spPr/>
    </dgm:pt>
    <dgm:pt modelId="{8AF84B6B-8C69-4811-8F79-D42210F1B9E5}" type="pres">
      <dgm:prSet presAssocID="{1B0465A3-711F-4E01-A277-77CFEFB976EF}" presName="sibTrans" presStyleCnt="0"/>
      <dgm:spPr/>
    </dgm:pt>
    <dgm:pt modelId="{F47ED420-DF31-4EAF-B7A3-0FA0C6E097C9}" type="pres">
      <dgm:prSet presAssocID="{189BDEDA-7EE5-4F51-A1ED-D37D295BFF1F}" presName="compNode" presStyleCnt="0"/>
      <dgm:spPr/>
    </dgm:pt>
    <dgm:pt modelId="{79032268-6DD6-40B4-82C5-F73FAFA986CB}" type="pres">
      <dgm:prSet presAssocID="{189BDEDA-7EE5-4F51-A1ED-D37D295BFF1F}" presName="bgRect" presStyleLbl="bgShp" presStyleIdx="1" presStyleCnt="3"/>
      <dgm:spPr/>
    </dgm:pt>
    <dgm:pt modelId="{9DC6846C-7B4B-4B19-8F61-006CB644F1F0}" type="pres">
      <dgm:prSet presAssocID="{189BDEDA-7EE5-4F51-A1ED-D37D295BFF1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rench"/>
        </a:ext>
      </dgm:extLst>
    </dgm:pt>
    <dgm:pt modelId="{CCFA54DC-CE4B-4DDC-AFED-BDDD03CAE86D}" type="pres">
      <dgm:prSet presAssocID="{189BDEDA-7EE5-4F51-A1ED-D37D295BFF1F}" presName="spaceRect" presStyleCnt="0"/>
      <dgm:spPr/>
    </dgm:pt>
    <dgm:pt modelId="{46336322-B6A7-46FE-84FB-70EF9D936231}" type="pres">
      <dgm:prSet presAssocID="{189BDEDA-7EE5-4F51-A1ED-D37D295BFF1F}" presName="parTx" presStyleLbl="revTx" presStyleIdx="1" presStyleCnt="3">
        <dgm:presLayoutVars>
          <dgm:chMax val="0"/>
          <dgm:chPref val="0"/>
        </dgm:presLayoutVars>
      </dgm:prSet>
      <dgm:spPr/>
    </dgm:pt>
    <dgm:pt modelId="{78787400-E3D1-40FF-B8BA-53BBB548DFD4}" type="pres">
      <dgm:prSet presAssocID="{538C5CF9-8951-4E27-A4B8-FA6AD34BBCDB}" presName="sibTrans" presStyleCnt="0"/>
      <dgm:spPr/>
    </dgm:pt>
    <dgm:pt modelId="{98DB2AF8-69B2-46E2-BCF6-310B627D3A31}" type="pres">
      <dgm:prSet presAssocID="{45B64E6D-F0E4-42F5-9627-B91AC0ACAA1E}" presName="compNode" presStyleCnt="0"/>
      <dgm:spPr/>
    </dgm:pt>
    <dgm:pt modelId="{277501AF-E32D-4173-8400-FC4481D00F5E}" type="pres">
      <dgm:prSet presAssocID="{45B64E6D-F0E4-42F5-9627-B91AC0ACAA1E}" presName="bgRect" presStyleLbl="bgShp" presStyleIdx="2" presStyleCnt="3"/>
      <dgm:spPr/>
    </dgm:pt>
    <dgm:pt modelId="{8DDA21DF-BC5B-451C-9959-BA1A73498CA8}" type="pres">
      <dgm:prSet presAssocID="{45B64E6D-F0E4-42F5-9627-B91AC0ACAA1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2FB58DF9-4B40-42F3-AA23-406D57AB7B80}" type="pres">
      <dgm:prSet presAssocID="{45B64E6D-F0E4-42F5-9627-B91AC0ACAA1E}" presName="spaceRect" presStyleCnt="0"/>
      <dgm:spPr/>
    </dgm:pt>
    <dgm:pt modelId="{3502594A-7C29-4FAB-9E5F-C1277D4B84ED}" type="pres">
      <dgm:prSet presAssocID="{45B64E6D-F0E4-42F5-9627-B91AC0ACAA1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569501B-BE87-41C6-AC35-A2FC9B97319B}" srcId="{5F52BA91-50C9-4163-9C85-EA89D22BC375}" destId="{45B64E6D-F0E4-42F5-9627-B91AC0ACAA1E}" srcOrd="2" destOrd="0" parTransId="{2D450DF4-C35A-4797-8BE6-3033184564D7}" sibTransId="{F35ABAB4-046E-477D-AE53-3882AC39D35D}"/>
    <dgm:cxn modelId="{B5638327-46E9-4084-9C7E-62C8BAF866A0}" type="presOf" srcId="{5F52BA91-50C9-4163-9C85-EA89D22BC375}" destId="{DAAF3899-0B07-41D3-8714-3D289B465311}" srcOrd="0" destOrd="0" presId="urn:microsoft.com/office/officeart/2018/2/layout/IconVerticalSolidList"/>
    <dgm:cxn modelId="{ED826972-9869-4C8B-AABC-BBE594B13926}" type="presOf" srcId="{189BDEDA-7EE5-4F51-A1ED-D37D295BFF1F}" destId="{46336322-B6A7-46FE-84FB-70EF9D936231}" srcOrd="0" destOrd="0" presId="urn:microsoft.com/office/officeart/2018/2/layout/IconVerticalSolidList"/>
    <dgm:cxn modelId="{CE5ACF52-3173-4756-A8F9-052B62A3C551}" srcId="{5F52BA91-50C9-4163-9C85-EA89D22BC375}" destId="{0FD14B1C-BE99-460E-97C2-D39CC2294C90}" srcOrd="0" destOrd="0" parTransId="{7A442D02-A5DD-4BC1-82AB-C132F03800A3}" sibTransId="{1B0465A3-711F-4E01-A277-77CFEFB976EF}"/>
    <dgm:cxn modelId="{47C60796-98B1-4DBD-B1C4-A13664CF7E62}" type="presOf" srcId="{0FD14B1C-BE99-460E-97C2-D39CC2294C90}" destId="{A19245ED-0E9C-48A0-A2A1-350CE1236132}" srcOrd="0" destOrd="0" presId="urn:microsoft.com/office/officeart/2018/2/layout/IconVerticalSolidList"/>
    <dgm:cxn modelId="{2BD3C99D-A098-4252-A3C4-2A898CD9EE20}" srcId="{5F52BA91-50C9-4163-9C85-EA89D22BC375}" destId="{189BDEDA-7EE5-4F51-A1ED-D37D295BFF1F}" srcOrd="1" destOrd="0" parTransId="{8ED95DEA-FA0D-4DEF-8376-125DB725C709}" sibTransId="{538C5CF9-8951-4E27-A4B8-FA6AD34BBCDB}"/>
    <dgm:cxn modelId="{4CDD59FC-AF7E-4773-8CEA-0DF3019B2F98}" type="presOf" srcId="{45B64E6D-F0E4-42F5-9627-B91AC0ACAA1E}" destId="{3502594A-7C29-4FAB-9E5F-C1277D4B84ED}" srcOrd="0" destOrd="0" presId="urn:microsoft.com/office/officeart/2018/2/layout/IconVerticalSolidList"/>
    <dgm:cxn modelId="{5AEA2FF7-E572-4AB0-AD12-A1F598AF2A25}" type="presParOf" srcId="{DAAF3899-0B07-41D3-8714-3D289B465311}" destId="{86F55F1A-2D1F-4FFE-97D8-5D52F17E4346}" srcOrd="0" destOrd="0" presId="urn:microsoft.com/office/officeart/2018/2/layout/IconVerticalSolidList"/>
    <dgm:cxn modelId="{F904B3E8-EDDB-4BB4-82A3-A5B88E1A75DE}" type="presParOf" srcId="{86F55F1A-2D1F-4FFE-97D8-5D52F17E4346}" destId="{0A938088-4359-4C23-BBD8-21CF5375780E}" srcOrd="0" destOrd="0" presId="urn:microsoft.com/office/officeart/2018/2/layout/IconVerticalSolidList"/>
    <dgm:cxn modelId="{87052180-200F-4329-91E0-E807A9D0060F}" type="presParOf" srcId="{86F55F1A-2D1F-4FFE-97D8-5D52F17E4346}" destId="{BF4FF08D-FAC3-4485-A2E7-39D782D01670}" srcOrd="1" destOrd="0" presId="urn:microsoft.com/office/officeart/2018/2/layout/IconVerticalSolidList"/>
    <dgm:cxn modelId="{4DD68075-83E2-4FBE-94A9-A9BC877FB7C6}" type="presParOf" srcId="{86F55F1A-2D1F-4FFE-97D8-5D52F17E4346}" destId="{CF447B10-1C9A-456D-A032-728F5DD4BB48}" srcOrd="2" destOrd="0" presId="urn:microsoft.com/office/officeart/2018/2/layout/IconVerticalSolidList"/>
    <dgm:cxn modelId="{0CC71AE4-8525-4526-A488-53B54100413E}" type="presParOf" srcId="{86F55F1A-2D1F-4FFE-97D8-5D52F17E4346}" destId="{A19245ED-0E9C-48A0-A2A1-350CE1236132}" srcOrd="3" destOrd="0" presId="urn:microsoft.com/office/officeart/2018/2/layout/IconVerticalSolidList"/>
    <dgm:cxn modelId="{4052B280-6774-4A65-B468-4259BE6F001C}" type="presParOf" srcId="{DAAF3899-0B07-41D3-8714-3D289B465311}" destId="{8AF84B6B-8C69-4811-8F79-D42210F1B9E5}" srcOrd="1" destOrd="0" presId="urn:microsoft.com/office/officeart/2018/2/layout/IconVerticalSolidList"/>
    <dgm:cxn modelId="{989EB0C5-FFBA-4BAB-B547-82A6ACD59A5C}" type="presParOf" srcId="{DAAF3899-0B07-41D3-8714-3D289B465311}" destId="{F47ED420-DF31-4EAF-B7A3-0FA0C6E097C9}" srcOrd="2" destOrd="0" presId="urn:microsoft.com/office/officeart/2018/2/layout/IconVerticalSolidList"/>
    <dgm:cxn modelId="{19936C16-861B-40AE-A198-ACF59A2FDA7F}" type="presParOf" srcId="{F47ED420-DF31-4EAF-B7A3-0FA0C6E097C9}" destId="{79032268-6DD6-40B4-82C5-F73FAFA986CB}" srcOrd="0" destOrd="0" presId="urn:microsoft.com/office/officeart/2018/2/layout/IconVerticalSolidList"/>
    <dgm:cxn modelId="{258B0830-B722-44BC-95B5-D2B7B1D0B654}" type="presParOf" srcId="{F47ED420-DF31-4EAF-B7A3-0FA0C6E097C9}" destId="{9DC6846C-7B4B-4B19-8F61-006CB644F1F0}" srcOrd="1" destOrd="0" presId="urn:microsoft.com/office/officeart/2018/2/layout/IconVerticalSolidList"/>
    <dgm:cxn modelId="{72026B93-8AC1-4C95-829B-46F1FBD18C20}" type="presParOf" srcId="{F47ED420-DF31-4EAF-B7A3-0FA0C6E097C9}" destId="{CCFA54DC-CE4B-4DDC-AFED-BDDD03CAE86D}" srcOrd="2" destOrd="0" presId="urn:microsoft.com/office/officeart/2018/2/layout/IconVerticalSolidList"/>
    <dgm:cxn modelId="{64C1F429-EF15-4487-BC26-8C1C68AB9DE7}" type="presParOf" srcId="{F47ED420-DF31-4EAF-B7A3-0FA0C6E097C9}" destId="{46336322-B6A7-46FE-84FB-70EF9D936231}" srcOrd="3" destOrd="0" presId="urn:microsoft.com/office/officeart/2018/2/layout/IconVerticalSolidList"/>
    <dgm:cxn modelId="{2E958078-F767-4541-B785-F01518AD2A98}" type="presParOf" srcId="{DAAF3899-0B07-41D3-8714-3D289B465311}" destId="{78787400-E3D1-40FF-B8BA-53BBB548DFD4}" srcOrd="3" destOrd="0" presId="urn:microsoft.com/office/officeart/2018/2/layout/IconVerticalSolidList"/>
    <dgm:cxn modelId="{6A23323F-C43F-45C0-B5E9-614FE697DFBB}" type="presParOf" srcId="{DAAF3899-0B07-41D3-8714-3D289B465311}" destId="{98DB2AF8-69B2-46E2-BCF6-310B627D3A31}" srcOrd="4" destOrd="0" presId="urn:microsoft.com/office/officeart/2018/2/layout/IconVerticalSolidList"/>
    <dgm:cxn modelId="{ADE1C65A-5D22-49FC-85BA-66F290A49A82}" type="presParOf" srcId="{98DB2AF8-69B2-46E2-BCF6-310B627D3A31}" destId="{277501AF-E32D-4173-8400-FC4481D00F5E}" srcOrd="0" destOrd="0" presId="urn:microsoft.com/office/officeart/2018/2/layout/IconVerticalSolidList"/>
    <dgm:cxn modelId="{7E82BD2B-E3D0-4B85-8356-F1C317704F83}" type="presParOf" srcId="{98DB2AF8-69B2-46E2-BCF6-310B627D3A31}" destId="{8DDA21DF-BC5B-451C-9959-BA1A73498CA8}" srcOrd="1" destOrd="0" presId="urn:microsoft.com/office/officeart/2018/2/layout/IconVerticalSolidList"/>
    <dgm:cxn modelId="{2983FD28-922E-44DA-A17F-BEC350EB0ED3}" type="presParOf" srcId="{98DB2AF8-69B2-46E2-BCF6-310B627D3A31}" destId="{2FB58DF9-4B40-42F3-AA23-406D57AB7B80}" srcOrd="2" destOrd="0" presId="urn:microsoft.com/office/officeart/2018/2/layout/IconVerticalSolidList"/>
    <dgm:cxn modelId="{F8390AF2-D57B-4C27-AFC4-8BE8E40F0E90}" type="presParOf" srcId="{98DB2AF8-69B2-46E2-BCF6-310B627D3A31}" destId="{3502594A-7C29-4FAB-9E5F-C1277D4B84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169602-A152-4A55-AF45-6A1865898A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B868CC0-F206-4F4D-B98C-8B0B9AA82899}">
      <dgm:prSet/>
      <dgm:spPr/>
      <dgm:t>
        <a:bodyPr/>
        <a:lstStyle/>
        <a:p>
          <a:r>
            <a:rPr lang="en-GB"/>
            <a:t>We will consider a few 'solutions' presented on the upcoming slides. </a:t>
          </a:r>
          <a:endParaRPr lang="en-US"/>
        </a:p>
      </dgm:t>
    </dgm:pt>
    <dgm:pt modelId="{F32E1201-752B-4EFA-9492-9AD1A74364F2}" type="parTrans" cxnId="{8DF9F772-2FB1-43D8-B289-E8623A6AA703}">
      <dgm:prSet/>
      <dgm:spPr/>
      <dgm:t>
        <a:bodyPr/>
        <a:lstStyle/>
        <a:p>
          <a:endParaRPr lang="en-US"/>
        </a:p>
      </dgm:t>
    </dgm:pt>
    <dgm:pt modelId="{EB55D8A9-FD6D-43CA-8237-699183B8284D}" type="sibTrans" cxnId="{8DF9F772-2FB1-43D8-B289-E8623A6AA703}">
      <dgm:prSet/>
      <dgm:spPr/>
      <dgm:t>
        <a:bodyPr/>
        <a:lstStyle/>
        <a:p>
          <a:endParaRPr lang="en-US"/>
        </a:p>
      </dgm:t>
    </dgm:pt>
    <dgm:pt modelId="{459D7B4E-2CFE-4B31-8D64-7AF7650DE995}">
      <dgm:prSet/>
      <dgm:spPr/>
      <dgm:t>
        <a:bodyPr/>
        <a:lstStyle/>
        <a:p>
          <a:r>
            <a:rPr lang="en-GB"/>
            <a:t>The real question?</a:t>
          </a:r>
          <a:endParaRPr lang="en-US"/>
        </a:p>
      </dgm:t>
    </dgm:pt>
    <dgm:pt modelId="{36605A14-63A5-4D7F-94F3-F7C17B6AB6CA}" type="parTrans" cxnId="{AF90EFC2-F3F9-472E-B2B7-D00168521259}">
      <dgm:prSet/>
      <dgm:spPr/>
      <dgm:t>
        <a:bodyPr/>
        <a:lstStyle/>
        <a:p>
          <a:endParaRPr lang="en-US"/>
        </a:p>
      </dgm:t>
    </dgm:pt>
    <dgm:pt modelId="{DF6958A2-B8D3-42A1-A3F9-F00C124277C1}" type="sibTrans" cxnId="{AF90EFC2-F3F9-472E-B2B7-D00168521259}">
      <dgm:prSet/>
      <dgm:spPr/>
      <dgm:t>
        <a:bodyPr/>
        <a:lstStyle/>
        <a:p>
          <a:endParaRPr lang="en-US"/>
        </a:p>
      </dgm:t>
    </dgm:pt>
    <dgm:pt modelId="{51540A11-111A-4EA4-9592-AC69F2B0AB19}">
      <dgm:prSet/>
      <dgm:spPr/>
      <dgm:t>
        <a:bodyPr/>
        <a:lstStyle/>
        <a:p>
          <a:r>
            <a:rPr lang="en-GB"/>
            <a:t>Genius, or garbage? </a:t>
          </a:r>
          <a:endParaRPr lang="en-US"/>
        </a:p>
      </dgm:t>
    </dgm:pt>
    <dgm:pt modelId="{80DDAE1D-4139-4ADB-9E93-B8F432EB861F}" type="parTrans" cxnId="{2E172E92-F21A-41C9-BA41-C9BA6B00F254}">
      <dgm:prSet/>
      <dgm:spPr/>
      <dgm:t>
        <a:bodyPr/>
        <a:lstStyle/>
        <a:p>
          <a:endParaRPr lang="en-US"/>
        </a:p>
      </dgm:t>
    </dgm:pt>
    <dgm:pt modelId="{DBDFEE83-8A7F-4F85-B63B-7787675700B9}" type="sibTrans" cxnId="{2E172E92-F21A-41C9-BA41-C9BA6B00F254}">
      <dgm:prSet/>
      <dgm:spPr/>
      <dgm:t>
        <a:bodyPr/>
        <a:lstStyle/>
        <a:p>
          <a:endParaRPr lang="en-US"/>
        </a:p>
      </dgm:t>
    </dgm:pt>
    <dgm:pt modelId="{4E9B8CC0-3B5A-4D92-8E69-0024C1A595E0}" type="pres">
      <dgm:prSet presAssocID="{13169602-A152-4A55-AF45-6A1865898A8C}" presName="root" presStyleCnt="0">
        <dgm:presLayoutVars>
          <dgm:dir/>
          <dgm:resizeHandles val="exact"/>
        </dgm:presLayoutVars>
      </dgm:prSet>
      <dgm:spPr/>
    </dgm:pt>
    <dgm:pt modelId="{BBD26F02-5885-4113-9777-DB35F2FA0B9B}" type="pres">
      <dgm:prSet presAssocID="{6B868CC0-F206-4F4D-B98C-8B0B9AA82899}" presName="compNode" presStyleCnt="0"/>
      <dgm:spPr/>
    </dgm:pt>
    <dgm:pt modelId="{8EE5926F-0496-4D03-A8A8-5EA3D1D746DC}" type="pres">
      <dgm:prSet presAssocID="{6B868CC0-F206-4F4D-B98C-8B0B9AA82899}" presName="bgRect" presStyleLbl="bgShp" presStyleIdx="0" presStyleCnt="3"/>
      <dgm:spPr/>
    </dgm:pt>
    <dgm:pt modelId="{E7B6C221-1534-4B33-BE17-06F137376E86}" type="pres">
      <dgm:prSet presAssocID="{6B868CC0-F206-4F4D-B98C-8B0B9AA828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B038FB1E-8DA3-4ED9-A502-14EECDB9CBBB}" type="pres">
      <dgm:prSet presAssocID="{6B868CC0-F206-4F4D-B98C-8B0B9AA82899}" presName="spaceRect" presStyleCnt="0"/>
      <dgm:spPr/>
    </dgm:pt>
    <dgm:pt modelId="{B76D240C-AE18-400D-8E56-161EAACFEB9E}" type="pres">
      <dgm:prSet presAssocID="{6B868CC0-F206-4F4D-B98C-8B0B9AA82899}" presName="parTx" presStyleLbl="revTx" presStyleIdx="0" presStyleCnt="3">
        <dgm:presLayoutVars>
          <dgm:chMax val="0"/>
          <dgm:chPref val="0"/>
        </dgm:presLayoutVars>
      </dgm:prSet>
      <dgm:spPr/>
    </dgm:pt>
    <dgm:pt modelId="{FA98C459-363B-44CD-AA33-7B2F9AEF3E19}" type="pres">
      <dgm:prSet presAssocID="{EB55D8A9-FD6D-43CA-8237-699183B8284D}" presName="sibTrans" presStyleCnt="0"/>
      <dgm:spPr/>
    </dgm:pt>
    <dgm:pt modelId="{DFA9F548-72B3-4953-B822-F9E3CE1BE6D7}" type="pres">
      <dgm:prSet presAssocID="{459D7B4E-2CFE-4B31-8D64-7AF7650DE995}" presName="compNode" presStyleCnt="0"/>
      <dgm:spPr/>
    </dgm:pt>
    <dgm:pt modelId="{4CEB513B-FDF6-4115-8F2D-142567132DB1}" type="pres">
      <dgm:prSet presAssocID="{459D7B4E-2CFE-4B31-8D64-7AF7650DE995}" presName="bgRect" presStyleLbl="bgShp" presStyleIdx="1" presStyleCnt="3"/>
      <dgm:spPr/>
    </dgm:pt>
    <dgm:pt modelId="{7ADBE812-C4D1-44EB-AF15-22D1E435E4CC}" type="pres">
      <dgm:prSet presAssocID="{459D7B4E-2CFE-4B31-8D64-7AF7650DE99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6251603-F78E-456E-B510-058428DC0267}" type="pres">
      <dgm:prSet presAssocID="{459D7B4E-2CFE-4B31-8D64-7AF7650DE995}" presName="spaceRect" presStyleCnt="0"/>
      <dgm:spPr/>
    </dgm:pt>
    <dgm:pt modelId="{DFCFA532-E345-47F3-AA57-6D9F955D44F8}" type="pres">
      <dgm:prSet presAssocID="{459D7B4E-2CFE-4B31-8D64-7AF7650DE995}" presName="parTx" presStyleLbl="revTx" presStyleIdx="1" presStyleCnt="3">
        <dgm:presLayoutVars>
          <dgm:chMax val="0"/>
          <dgm:chPref val="0"/>
        </dgm:presLayoutVars>
      </dgm:prSet>
      <dgm:spPr/>
    </dgm:pt>
    <dgm:pt modelId="{B41AE6B3-7EF9-4DE6-BDFD-5675D1D6986D}" type="pres">
      <dgm:prSet presAssocID="{DF6958A2-B8D3-42A1-A3F9-F00C124277C1}" presName="sibTrans" presStyleCnt="0"/>
      <dgm:spPr/>
    </dgm:pt>
    <dgm:pt modelId="{A36EE747-1EC5-4F63-AAA3-45232FB07399}" type="pres">
      <dgm:prSet presAssocID="{51540A11-111A-4EA4-9592-AC69F2B0AB19}" presName="compNode" presStyleCnt="0"/>
      <dgm:spPr/>
    </dgm:pt>
    <dgm:pt modelId="{3967B529-EA90-4E94-A4E4-F97E3B380629}" type="pres">
      <dgm:prSet presAssocID="{51540A11-111A-4EA4-9592-AC69F2B0AB19}" presName="bgRect" presStyleLbl="bgShp" presStyleIdx="2" presStyleCnt="3"/>
      <dgm:spPr/>
    </dgm:pt>
    <dgm:pt modelId="{6E09D18F-6245-46B6-B6B3-871B1BD78466}" type="pres">
      <dgm:prSet presAssocID="{51540A11-111A-4EA4-9592-AC69F2B0AB1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307BB0F3-1745-4657-8353-BB3C473DD8DF}" type="pres">
      <dgm:prSet presAssocID="{51540A11-111A-4EA4-9592-AC69F2B0AB19}" presName="spaceRect" presStyleCnt="0"/>
      <dgm:spPr/>
    </dgm:pt>
    <dgm:pt modelId="{4F43F437-0C86-4A1E-BDF9-6A01D6EE49D5}" type="pres">
      <dgm:prSet presAssocID="{51540A11-111A-4EA4-9592-AC69F2B0AB1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FE2E813-1A2C-4592-A4B1-FEBDB36878AF}" type="presOf" srcId="{13169602-A152-4A55-AF45-6A1865898A8C}" destId="{4E9B8CC0-3B5A-4D92-8E69-0024C1A595E0}" srcOrd="0" destOrd="0" presId="urn:microsoft.com/office/officeart/2018/2/layout/IconVerticalSolidList"/>
    <dgm:cxn modelId="{67C69869-9FE1-45E3-B99A-52BAFB6CDB14}" type="presOf" srcId="{6B868CC0-F206-4F4D-B98C-8B0B9AA82899}" destId="{B76D240C-AE18-400D-8E56-161EAACFEB9E}" srcOrd="0" destOrd="0" presId="urn:microsoft.com/office/officeart/2018/2/layout/IconVerticalSolidList"/>
    <dgm:cxn modelId="{8DF9F772-2FB1-43D8-B289-E8623A6AA703}" srcId="{13169602-A152-4A55-AF45-6A1865898A8C}" destId="{6B868CC0-F206-4F4D-B98C-8B0B9AA82899}" srcOrd="0" destOrd="0" parTransId="{F32E1201-752B-4EFA-9492-9AD1A74364F2}" sibTransId="{EB55D8A9-FD6D-43CA-8237-699183B8284D}"/>
    <dgm:cxn modelId="{EA1A6F54-F662-4FB4-B67B-AA09429F5272}" type="presOf" srcId="{459D7B4E-2CFE-4B31-8D64-7AF7650DE995}" destId="{DFCFA532-E345-47F3-AA57-6D9F955D44F8}" srcOrd="0" destOrd="0" presId="urn:microsoft.com/office/officeart/2018/2/layout/IconVerticalSolidList"/>
    <dgm:cxn modelId="{2E172E92-F21A-41C9-BA41-C9BA6B00F254}" srcId="{13169602-A152-4A55-AF45-6A1865898A8C}" destId="{51540A11-111A-4EA4-9592-AC69F2B0AB19}" srcOrd="2" destOrd="0" parTransId="{80DDAE1D-4139-4ADB-9E93-B8F432EB861F}" sibTransId="{DBDFEE83-8A7F-4F85-B63B-7787675700B9}"/>
    <dgm:cxn modelId="{69EBC098-A991-4080-8756-B9477A4EAAB1}" type="presOf" srcId="{51540A11-111A-4EA4-9592-AC69F2B0AB19}" destId="{4F43F437-0C86-4A1E-BDF9-6A01D6EE49D5}" srcOrd="0" destOrd="0" presId="urn:microsoft.com/office/officeart/2018/2/layout/IconVerticalSolidList"/>
    <dgm:cxn modelId="{AF90EFC2-F3F9-472E-B2B7-D00168521259}" srcId="{13169602-A152-4A55-AF45-6A1865898A8C}" destId="{459D7B4E-2CFE-4B31-8D64-7AF7650DE995}" srcOrd="1" destOrd="0" parTransId="{36605A14-63A5-4D7F-94F3-F7C17B6AB6CA}" sibTransId="{DF6958A2-B8D3-42A1-A3F9-F00C124277C1}"/>
    <dgm:cxn modelId="{75881E24-70E3-495C-BF86-2DEF1919F9DF}" type="presParOf" srcId="{4E9B8CC0-3B5A-4D92-8E69-0024C1A595E0}" destId="{BBD26F02-5885-4113-9777-DB35F2FA0B9B}" srcOrd="0" destOrd="0" presId="urn:microsoft.com/office/officeart/2018/2/layout/IconVerticalSolidList"/>
    <dgm:cxn modelId="{B75014B1-CC9E-440D-803A-DDE312F91AEE}" type="presParOf" srcId="{BBD26F02-5885-4113-9777-DB35F2FA0B9B}" destId="{8EE5926F-0496-4D03-A8A8-5EA3D1D746DC}" srcOrd="0" destOrd="0" presId="urn:microsoft.com/office/officeart/2018/2/layout/IconVerticalSolidList"/>
    <dgm:cxn modelId="{D6A76539-42BB-4338-A60A-869DE20C4688}" type="presParOf" srcId="{BBD26F02-5885-4113-9777-DB35F2FA0B9B}" destId="{E7B6C221-1534-4B33-BE17-06F137376E86}" srcOrd="1" destOrd="0" presId="urn:microsoft.com/office/officeart/2018/2/layout/IconVerticalSolidList"/>
    <dgm:cxn modelId="{8C1107B0-5747-4267-9C0A-8A34FC88C07E}" type="presParOf" srcId="{BBD26F02-5885-4113-9777-DB35F2FA0B9B}" destId="{B038FB1E-8DA3-4ED9-A502-14EECDB9CBBB}" srcOrd="2" destOrd="0" presId="urn:microsoft.com/office/officeart/2018/2/layout/IconVerticalSolidList"/>
    <dgm:cxn modelId="{161F805B-258E-4F0D-BB19-A703E5E14B1C}" type="presParOf" srcId="{BBD26F02-5885-4113-9777-DB35F2FA0B9B}" destId="{B76D240C-AE18-400D-8E56-161EAACFEB9E}" srcOrd="3" destOrd="0" presId="urn:microsoft.com/office/officeart/2018/2/layout/IconVerticalSolidList"/>
    <dgm:cxn modelId="{29D827D2-A3E7-43F6-9F93-537082B87011}" type="presParOf" srcId="{4E9B8CC0-3B5A-4D92-8E69-0024C1A595E0}" destId="{FA98C459-363B-44CD-AA33-7B2F9AEF3E19}" srcOrd="1" destOrd="0" presId="urn:microsoft.com/office/officeart/2018/2/layout/IconVerticalSolidList"/>
    <dgm:cxn modelId="{529EA940-AD4D-4BC2-AEA2-AB443F26599A}" type="presParOf" srcId="{4E9B8CC0-3B5A-4D92-8E69-0024C1A595E0}" destId="{DFA9F548-72B3-4953-B822-F9E3CE1BE6D7}" srcOrd="2" destOrd="0" presId="urn:microsoft.com/office/officeart/2018/2/layout/IconVerticalSolidList"/>
    <dgm:cxn modelId="{38FDBC4B-AF86-4A57-A9B2-92A7A653A02B}" type="presParOf" srcId="{DFA9F548-72B3-4953-B822-F9E3CE1BE6D7}" destId="{4CEB513B-FDF6-4115-8F2D-142567132DB1}" srcOrd="0" destOrd="0" presId="urn:microsoft.com/office/officeart/2018/2/layout/IconVerticalSolidList"/>
    <dgm:cxn modelId="{17145ACA-0EA8-4C9E-8215-6C1A90F53F79}" type="presParOf" srcId="{DFA9F548-72B3-4953-B822-F9E3CE1BE6D7}" destId="{7ADBE812-C4D1-44EB-AF15-22D1E435E4CC}" srcOrd="1" destOrd="0" presId="urn:microsoft.com/office/officeart/2018/2/layout/IconVerticalSolidList"/>
    <dgm:cxn modelId="{3F6F3BCF-7CF0-4E9F-BE7D-C0B5E3570E91}" type="presParOf" srcId="{DFA9F548-72B3-4953-B822-F9E3CE1BE6D7}" destId="{D6251603-F78E-456E-B510-058428DC0267}" srcOrd="2" destOrd="0" presId="urn:microsoft.com/office/officeart/2018/2/layout/IconVerticalSolidList"/>
    <dgm:cxn modelId="{DA36A1B3-7C8B-4D19-871B-C0681217086C}" type="presParOf" srcId="{DFA9F548-72B3-4953-B822-F9E3CE1BE6D7}" destId="{DFCFA532-E345-47F3-AA57-6D9F955D44F8}" srcOrd="3" destOrd="0" presId="urn:microsoft.com/office/officeart/2018/2/layout/IconVerticalSolidList"/>
    <dgm:cxn modelId="{42609311-7E03-47F6-A132-70F37665F8BB}" type="presParOf" srcId="{4E9B8CC0-3B5A-4D92-8E69-0024C1A595E0}" destId="{B41AE6B3-7EF9-4DE6-BDFD-5675D1D6986D}" srcOrd="3" destOrd="0" presId="urn:microsoft.com/office/officeart/2018/2/layout/IconVerticalSolidList"/>
    <dgm:cxn modelId="{B69CC506-692C-4494-969F-859288ABD958}" type="presParOf" srcId="{4E9B8CC0-3B5A-4D92-8E69-0024C1A595E0}" destId="{A36EE747-1EC5-4F63-AAA3-45232FB07399}" srcOrd="4" destOrd="0" presId="urn:microsoft.com/office/officeart/2018/2/layout/IconVerticalSolidList"/>
    <dgm:cxn modelId="{BEE4DA47-2B01-45BD-B3A7-A76732F9241A}" type="presParOf" srcId="{A36EE747-1EC5-4F63-AAA3-45232FB07399}" destId="{3967B529-EA90-4E94-A4E4-F97E3B380629}" srcOrd="0" destOrd="0" presId="urn:microsoft.com/office/officeart/2018/2/layout/IconVerticalSolidList"/>
    <dgm:cxn modelId="{73BED995-54D1-4082-9714-AC199D242C72}" type="presParOf" srcId="{A36EE747-1EC5-4F63-AAA3-45232FB07399}" destId="{6E09D18F-6245-46B6-B6B3-871B1BD78466}" srcOrd="1" destOrd="0" presId="urn:microsoft.com/office/officeart/2018/2/layout/IconVerticalSolidList"/>
    <dgm:cxn modelId="{2291B83C-BAE3-4B2D-AC7D-D31FE5D43941}" type="presParOf" srcId="{A36EE747-1EC5-4F63-AAA3-45232FB07399}" destId="{307BB0F3-1745-4657-8353-BB3C473DD8DF}" srcOrd="2" destOrd="0" presId="urn:microsoft.com/office/officeart/2018/2/layout/IconVerticalSolidList"/>
    <dgm:cxn modelId="{33AA2FE1-169C-4A2C-8A89-EDA602D8FA23}" type="presParOf" srcId="{A36EE747-1EC5-4F63-AAA3-45232FB07399}" destId="{4F43F437-0C86-4A1E-BDF9-6A01D6EE49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885A27-9D6C-4949-9221-4DD97441F17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053D18-7B9F-4A84-82E2-B07BC39939BD}">
      <dgm:prSet/>
      <dgm:spPr/>
      <dgm:t>
        <a:bodyPr/>
        <a:lstStyle/>
        <a:p>
          <a:r>
            <a:rPr lang="en-GB"/>
            <a:t>The "Airlock" door system is broken/propped open for deliveries</a:t>
          </a:r>
          <a:endParaRPr lang="en-US"/>
        </a:p>
      </dgm:t>
    </dgm:pt>
    <dgm:pt modelId="{3CC164FB-B557-4DCC-9677-5071EE39B42D}" type="parTrans" cxnId="{C26BB89A-CD42-49A7-AD89-47B8F3B98AD2}">
      <dgm:prSet/>
      <dgm:spPr/>
      <dgm:t>
        <a:bodyPr/>
        <a:lstStyle/>
        <a:p>
          <a:endParaRPr lang="en-US"/>
        </a:p>
      </dgm:t>
    </dgm:pt>
    <dgm:pt modelId="{E99029B6-D22C-43C3-9629-F96FC5317817}" type="sibTrans" cxnId="{C26BB89A-CD42-49A7-AD89-47B8F3B98AD2}">
      <dgm:prSet/>
      <dgm:spPr/>
      <dgm:t>
        <a:bodyPr/>
        <a:lstStyle/>
        <a:p>
          <a:endParaRPr lang="en-US"/>
        </a:p>
      </dgm:t>
    </dgm:pt>
    <dgm:pt modelId="{7AD304B7-D413-41D0-B20E-B337C70C677D}">
      <dgm:prSet/>
      <dgm:spPr/>
      <dgm:t>
        <a:bodyPr/>
        <a:lstStyle/>
        <a:p>
          <a:r>
            <a:rPr lang="en-GB"/>
            <a:t>The cats are over-stimulated because there's no "quiet zone" for them</a:t>
          </a:r>
          <a:endParaRPr lang="en-US"/>
        </a:p>
      </dgm:t>
    </dgm:pt>
    <dgm:pt modelId="{915C2CF0-E0FF-45E8-B04F-5038D11BF956}" type="parTrans" cxnId="{4595809A-E843-4F40-BD07-C17CE9426B3D}">
      <dgm:prSet/>
      <dgm:spPr/>
      <dgm:t>
        <a:bodyPr/>
        <a:lstStyle/>
        <a:p>
          <a:endParaRPr lang="en-US"/>
        </a:p>
      </dgm:t>
    </dgm:pt>
    <dgm:pt modelId="{A138BDB4-91C8-4444-83C6-490A979ABB75}" type="sibTrans" cxnId="{4595809A-E843-4F40-BD07-C17CE9426B3D}">
      <dgm:prSet/>
      <dgm:spPr/>
      <dgm:t>
        <a:bodyPr/>
        <a:lstStyle/>
        <a:p>
          <a:endParaRPr lang="en-US"/>
        </a:p>
      </dgm:t>
    </dgm:pt>
    <dgm:pt modelId="{E0C06AFE-4B2A-4D86-A56A-7BD5012305DE}">
      <dgm:prSet/>
      <dgm:spPr/>
      <dgm:t>
        <a:bodyPr/>
        <a:lstStyle/>
        <a:p>
          <a:r>
            <a:rPr lang="en-GB"/>
            <a:t>The staff are too busy chasing cats to use the manual espresso machine.</a:t>
          </a:r>
          <a:endParaRPr lang="en-US"/>
        </a:p>
      </dgm:t>
    </dgm:pt>
    <dgm:pt modelId="{26374574-BD5E-4F1F-94D7-7E5ADDACD172}" type="parTrans" cxnId="{FC963A6B-1491-4CBE-86BC-9E7BDF529A0F}">
      <dgm:prSet/>
      <dgm:spPr/>
      <dgm:t>
        <a:bodyPr/>
        <a:lstStyle/>
        <a:p>
          <a:endParaRPr lang="en-US"/>
        </a:p>
      </dgm:t>
    </dgm:pt>
    <dgm:pt modelId="{6FC948DE-7A31-464C-BA2D-8F47E90A727C}" type="sibTrans" cxnId="{FC963A6B-1491-4CBE-86BC-9E7BDF529A0F}">
      <dgm:prSet/>
      <dgm:spPr/>
      <dgm:t>
        <a:bodyPr/>
        <a:lstStyle/>
        <a:p>
          <a:endParaRPr lang="en-US"/>
        </a:p>
      </dgm:t>
    </dgm:pt>
    <dgm:pt modelId="{A934999A-BFE6-4BA2-8D43-A45AB1B7465F}" type="pres">
      <dgm:prSet presAssocID="{41885A27-9D6C-4949-9221-4DD97441F17C}" presName="linear" presStyleCnt="0">
        <dgm:presLayoutVars>
          <dgm:animLvl val="lvl"/>
          <dgm:resizeHandles val="exact"/>
        </dgm:presLayoutVars>
      </dgm:prSet>
      <dgm:spPr/>
    </dgm:pt>
    <dgm:pt modelId="{57333B70-B3A8-493B-A9F7-9C0232EBD408}" type="pres">
      <dgm:prSet presAssocID="{73053D18-7B9F-4A84-82E2-B07BC39939B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8C939A9-DBA0-493E-BC44-56CFB81C0174}" type="pres">
      <dgm:prSet presAssocID="{E99029B6-D22C-43C3-9629-F96FC5317817}" presName="spacer" presStyleCnt="0"/>
      <dgm:spPr/>
    </dgm:pt>
    <dgm:pt modelId="{3A395AB2-B6FB-4DC8-8C0D-56B4BE6A80B0}" type="pres">
      <dgm:prSet presAssocID="{7AD304B7-D413-41D0-B20E-B337C70C677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1EED09F-C886-410E-9CAB-FAC19A4B80F1}" type="pres">
      <dgm:prSet presAssocID="{A138BDB4-91C8-4444-83C6-490A979ABB75}" presName="spacer" presStyleCnt="0"/>
      <dgm:spPr/>
    </dgm:pt>
    <dgm:pt modelId="{3644B6F7-52D9-426B-ADEB-04F6BAE7334C}" type="pres">
      <dgm:prSet presAssocID="{E0C06AFE-4B2A-4D86-A56A-7BD5012305D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C963A6B-1491-4CBE-86BC-9E7BDF529A0F}" srcId="{41885A27-9D6C-4949-9221-4DD97441F17C}" destId="{E0C06AFE-4B2A-4D86-A56A-7BD5012305DE}" srcOrd="2" destOrd="0" parTransId="{26374574-BD5E-4F1F-94D7-7E5ADDACD172}" sibTransId="{6FC948DE-7A31-464C-BA2D-8F47E90A727C}"/>
    <dgm:cxn modelId="{B485D955-5AB4-4346-9F00-5ACEE0664A46}" type="presOf" srcId="{7AD304B7-D413-41D0-B20E-B337C70C677D}" destId="{3A395AB2-B6FB-4DC8-8C0D-56B4BE6A80B0}" srcOrd="0" destOrd="0" presId="urn:microsoft.com/office/officeart/2005/8/layout/vList2"/>
    <dgm:cxn modelId="{BB74B185-7617-416E-A56F-BF7E0762D937}" type="presOf" srcId="{73053D18-7B9F-4A84-82E2-B07BC39939BD}" destId="{57333B70-B3A8-493B-A9F7-9C0232EBD408}" srcOrd="0" destOrd="0" presId="urn:microsoft.com/office/officeart/2005/8/layout/vList2"/>
    <dgm:cxn modelId="{4595809A-E843-4F40-BD07-C17CE9426B3D}" srcId="{41885A27-9D6C-4949-9221-4DD97441F17C}" destId="{7AD304B7-D413-41D0-B20E-B337C70C677D}" srcOrd="1" destOrd="0" parTransId="{915C2CF0-E0FF-45E8-B04F-5038D11BF956}" sibTransId="{A138BDB4-91C8-4444-83C6-490A979ABB75}"/>
    <dgm:cxn modelId="{C26BB89A-CD42-49A7-AD89-47B8F3B98AD2}" srcId="{41885A27-9D6C-4949-9221-4DD97441F17C}" destId="{73053D18-7B9F-4A84-82E2-B07BC39939BD}" srcOrd="0" destOrd="0" parTransId="{3CC164FB-B557-4DCC-9677-5071EE39B42D}" sibTransId="{E99029B6-D22C-43C3-9629-F96FC5317817}"/>
    <dgm:cxn modelId="{DBEE449D-ABFA-433D-ACAC-FFA7B409DDDD}" type="presOf" srcId="{41885A27-9D6C-4949-9221-4DD97441F17C}" destId="{A934999A-BFE6-4BA2-8D43-A45AB1B7465F}" srcOrd="0" destOrd="0" presId="urn:microsoft.com/office/officeart/2005/8/layout/vList2"/>
    <dgm:cxn modelId="{5B0891E5-86F5-4C77-84E1-0ED623EE20EE}" type="presOf" srcId="{E0C06AFE-4B2A-4D86-A56A-7BD5012305DE}" destId="{3644B6F7-52D9-426B-ADEB-04F6BAE7334C}" srcOrd="0" destOrd="0" presId="urn:microsoft.com/office/officeart/2005/8/layout/vList2"/>
    <dgm:cxn modelId="{57DBB6E8-84C1-40D4-BA4B-F01255FD9CDB}" type="presParOf" srcId="{A934999A-BFE6-4BA2-8D43-A45AB1B7465F}" destId="{57333B70-B3A8-493B-A9F7-9C0232EBD408}" srcOrd="0" destOrd="0" presId="urn:microsoft.com/office/officeart/2005/8/layout/vList2"/>
    <dgm:cxn modelId="{C3EED2F1-CF5E-4039-880B-BB6825248737}" type="presParOf" srcId="{A934999A-BFE6-4BA2-8D43-A45AB1B7465F}" destId="{48C939A9-DBA0-493E-BC44-56CFB81C0174}" srcOrd="1" destOrd="0" presId="urn:microsoft.com/office/officeart/2005/8/layout/vList2"/>
    <dgm:cxn modelId="{4C1D1022-311C-44A6-B436-357BF2E2443A}" type="presParOf" srcId="{A934999A-BFE6-4BA2-8D43-A45AB1B7465F}" destId="{3A395AB2-B6FB-4DC8-8C0D-56B4BE6A80B0}" srcOrd="2" destOrd="0" presId="urn:microsoft.com/office/officeart/2005/8/layout/vList2"/>
    <dgm:cxn modelId="{FD53BC4A-9D63-4358-8620-789D0CFE992A}" type="presParOf" srcId="{A934999A-BFE6-4BA2-8D43-A45AB1B7465F}" destId="{21EED09F-C886-410E-9CAB-FAC19A4B80F1}" srcOrd="3" destOrd="0" presId="urn:microsoft.com/office/officeart/2005/8/layout/vList2"/>
    <dgm:cxn modelId="{51566D89-8AC9-41E9-8B8D-AD3896942034}" type="presParOf" srcId="{A934999A-BFE6-4BA2-8D43-A45AB1B7465F}" destId="{3644B6F7-52D9-426B-ADEB-04F6BAE7334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EA0D08-8DBB-4692-B791-D07E25468073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9942409-B77E-404D-9ED7-FC3980DCD01E}">
      <dgm:prSet/>
      <dgm:spPr/>
      <dgm:t>
        <a:bodyPr/>
        <a:lstStyle/>
        <a:p>
          <a:r>
            <a:rPr lang="en-GB"/>
            <a:t>The business prioritized "Instagrammability" over a "Repeat Customer" model</a:t>
          </a:r>
          <a:endParaRPr lang="en-US"/>
        </a:p>
      </dgm:t>
    </dgm:pt>
    <dgm:pt modelId="{C74035AE-6EF7-4C2F-92C3-6A1D5304282E}" type="parTrans" cxnId="{413E1BF6-D6F2-4127-A72A-942564D705D3}">
      <dgm:prSet/>
      <dgm:spPr/>
      <dgm:t>
        <a:bodyPr/>
        <a:lstStyle/>
        <a:p>
          <a:endParaRPr lang="en-US"/>
        </a:p>
      </dgm:t>
    </dgm:pt>
    <dgm:pt modelId="{E16B4ECD-8134-4735-9594-DC64D07EFB24}" type="sibTrans" cxnId="{413E1BF6-D6F2-4127-A72A-942564D705D3}">
      <dgm:prSet/>
      <dgm:spPr/>
      <dgm:t>
        <a:bodyPr/>
        <a:lstStyle/>
        <a:p>
          <a:endParaRPr lang="en-US"/>
        </a:p>
      </dgm:t>
    </dgm:pt>
    <dgm:pt modelId="{93293A52-7660-4D1D-864D-92D14901FD36}">
      <dgm:prSet/>
      <dgm:spPr/>
      <dgm:t>
        <a:bodyPr/>
        <a:lstStyle/>
        <a:p>
          <a:r>
            <a:rPr lang="en-GB"/>
            <a:t>The AI has no "human-centric" guardrails</a:t>
          </a:r>
          <a:endParaRPr lang="en-US"/>
        </a:p>
      </dgm:t>
    </dgm:pt>
    <dgm:pt modelId="{925EA616-05CB-4E7D-8005-C395EBBF47A4}" type="parTrans" cxnId="{C75BCD9B-A3EA-47FB-894B-170E90E84F7D}">
      <dgm:prSet/>
      <dgm:spPr/>
      <dgm:t>
        <a:bodyPr/>
        <a:lstStyle/>
        <a:p>
          <a:endParaRPr lang="en-US"/>
        </a:p>
      </dgm:t>
    </dgm:pt>
    <dgm:pt modelId="{08BFD025-4D1A-4E5C-9C43-1E727A626799}" type="sibTrans" cxnId="{C75BCD9B-A3EA-47FB-894B-170E90E84F7D}">
      <dgm:prSet/>
      <dgm:spPr/>
      <dgm:t>
        <a:bodyPr/>
        <a:lstStyle/>
        <a:p>
          <a:endParaRPr lang="en-US"/>
        </a:p>
      </dgm:t>
    </dgm:pt>
    <dgm:pt modelId="{89D86F27-61FE-462F-93AD-0BD9A44241E7}">
      <dgm:prSet/>
      <dgm:spPr/>
      <dgm:t>
        <a:bodyPr/>
        <a:lstStyle/>
        <a:p>
          <a:r>
            <a:rPr lang="en-GB"/>
            <a:t>The "Modern Solution" of zero staff created a hygiene nightmare.</a:t>
          </a:r>
          <a:endParaRPr lang="en-US"/>
        </a:p>
      </dgm:t>
    </dgm:pt>
    <dgm:pt modelId="{474ECE1D-0D75-4E62-97EB-9FD4848AC140}" type="parTrans" cxnId="{99EF43B1-B05B-4807-81EA-B1A527DFC5B3}">
      <dgm:prSet/>
      <dgm:spPr/>
      <dgm:t>
        <a:bodyPr/>
        <a:lstStyle/>
        <a:p>
          <a:endParaRPr lang="en-US"/>
        </a:p>
      </dgm:t>
    </dgm:pt>
    <dgm:pt modelId="{38AC10F6-BF98-42A8-AC2A-4C2DBFFB7043}" type="sibTrans" cxnId="{99EF43B1-B05B-4807-81EA-B1A527DFC5B3}">
      <dgm:prSet/>
      <dgm:spPr/>
      <dgm:t>
        <a:bodyPr/>
        <a:lstStyle/>
        <a:p>
          <a:endParaRPr lang="en-US"/>
        </a:p>
      </dgm:t>
    </dgm:pt>
    <dgm:pt modelId="{74239054-93C6-4429-A1F4-5D5B609834A4}" type="pres">
      <dgm:prSet presAssocID="{83EA0D08-8DBB-4692-B791-D07E25468073}" presName="vert0" presStyleCnt="0">
        <dgm:presLayoutVars>
          <dgm:dir/>
          <dgm:animOne val="branch"/>
          <dgm:animLvl val="lvl"/>
        </dgm:presLayoutVars>
      </dgm:prSet>
      <dgm:spPr/>
    </dgm:pt>
    <dgm:pt modelId="{84AB1FEE-A89D-446D-A07B-3DA265EA18AC}" type="pres">
      <dgm:prSet presAssocID="{69942409-B77E-404D-9ED7-FC3980DCD01E}" presName="thickLine" presStyleLbl="alignNode1" presStyleIdx="0" presStyleCnt="3"/>
      <dgm:spPr/>
    </dgm:pt>
    <dgm:pt modelId="{C61C6081-8BDC-4CBD-B2BD-796F6619A266}" type="pres">
      <dgm:prSet presAssocID="{69942409-B77E-404D-9ED7-FC3980DCD01E}" presName="horz1" presStyleCnt="0"/>
      <dgm:spPr/>
    </dgm:pt>
    <dgm:pt modelId="{7DF2F6F1-43CF-4818-BF03-BCA8A17BA5AF}" type="pres">
      <dgm:prSet presAssocID="{69942409-B77E-404D-9ED7-FC3980DCD01E}" presName="tx1" presStyleLbl="revTx" presStyleIdx="0" presStyleCnt="3"/>
      <dgm:spPr/>
    </dgm:pt>
    <dgm:pt modelId="{3B268A16-448E-4BE6-9BCA-FB04A0CC0A0B}" type="pres">
      <dgm:prSet presAssocID="{69942409-B77E-404D-9ED7-FC3980DCD01E}" presName="vert1" presStyleCnt="0"/>
      <dgm:spPr/>
    </dgm:pt>
    <dgm:pt modelId="{C2E1A8EA-BCB8-48D8-89C2-10B623717ACA}" type="pres">
      <dgm:prSet presAssocID="{93293A52-7660-4D1D-864D-92D14901FD36}" presName="thickLine" presStyleLbl="alignNode1" presStyleIdx="1" presStyleCnt="3"/>
      <dgm:spPr/>
    </dgm:pt>
    <dgm:pt modelId="{BC518FC1-FEFF-4C5D-9434-8A71E875A0A0}" type="pres">
      <dgm:prSet presAssocID="{93293A52-7660-4D1D-864D-92D14901FD36}" presName="horz1" presStyleCnt="0"/>
      <dgm:spPr/>
    </dgm:pt>
    <dgm:pt modelId="{AFF8E6F2-878F-4D45-90A8-91B6486F8775}" type="pres">
      <dgm:prSet presAssocID="{93293A52-7660-4D1D-864D-92D14901FD36}" presName="tx1" presStyleLbl="revTx" presStyleIdx="1" presStyleCnt="3"/>
      <dgm:spPr/>
    </dgm:pt>
    <dgm:pt modelId="{0AC62BBB-AB72-4C07-B737-A3B508EB8D9A}" type="pres">
      <dgm:prSet presAssocID="{93293A52-7660-4D1D-864D-92D14901FD36}" presName="vert1" presStyleCnt="0"/>
      <dgm:spPr/>
    </dgm:pt>
    <dgm:pt modelId="{6621BB99-FC93-4C25-8400-188E1094CFA1}" type="pres">
      <dgm:prSet presAssocID="{89D86F27-61FE-462F-93AD-0BD9A44241E7}" presName="thickLine" presStyleLbl="alignNode1" presStyleIdx="2" presStyleCnt="3"/>
      <dgm:spPr/>
    </dgm:pt>
    <dgm:pt modelId="{CF037DBD-EAFD-4081-ACA0-9722D2F0CE81}" type="pres">
      <dgm:prSet presAssocID="{89D86F27-61FE-462F-93AD-0BD9A44241E7}" presName="horz1" presStyleCnt="0"/>
      <dgm:spPr/>
    </dgm:pt>
    <dgm:pt modelId="{73555228-37BC-462A-84A7-EDFC0FC648F2}" type="pres">
      <dgm:prSet presAssocID="{89D86F27-61FE-462F-93AD-0BD9A44241E7}" presName="tx1" presStyleLbl="revTx" presStyleIdx="2" presStyleCnt="3"/>
      <dgm:spPr/>
    </dgm:pt>
    <dgm:pt modelId="{5069C378-D232-448F-9A64-45E0170D4603}" type="pres">
      <dgm:prSet presAssocID="{89D86F27-61FE-462F-93AD-0BD9A44241E7}" presName="vert1" presStyleCnt="0"/>
      <dgm:spPr/>
    </dgm:pt>
  </dgm:ptLst>
  <dgm:cxnLst>
    <dgm:cxn modelId="{2E84551F-D378-4DB0-8FFC-24B806A38208}" type="presOf" srcId="{89D86F27-61FE-462F-93AD-0BD9A44241E7}" destId="{73555228-37BC-462A-84A7-EDFC0FC648F2}" srcOrd="0" destOrd="0" presId="urn:microsoft.com/office/officeart/2008/layout/LinedList"/>
    <dgm:cxn modelId="{7656B057-D319-41C1-8515-8CFDB9B9E4EE}" type="presOf" srcId="{93293A52-7660-4D1D-864D-92D14901FD36}" destId="{AFF8E6F2-878F-4D45-90A8-91B6486F8775}" srcOrd="0" destOrd="0" presId="urn:microsoft.com/office/officeart/2008/layout/LinedList"/>
    <dgm:cxn modelId="{C75BCD9B-A3EA-47FB-894B-170E90E84F7D}" srcId="{83EA0D08-8DBB-4692-B791-D07E25468073}" destId="{93293A52-7660-4D1D-864D-92D14901FD36}" srcOrd="1" destOrd="0" parTransId="{925EA616-05CB-4E7D-8005-C395EBBF47A4}" sibTransId="{08BFD025-4D1A-4E5C-9C43-1E727A626799}"/>
    <dgm:cxn modelId="{99EF43B1-B05B-4807-81EA-B1A527DFC5B3}" srcId="{83EA0D08-8DBB-4692-B791-D07E25468073}" destId="{89D86F27-61FE-462F-93AD-0BD9A44241E7}" srcOrd="2" destOrd="0" parTransId="{474ECE1D-0D75-4E62-97EB-9FD4848AC140}" sibTransId="{38AC10F6-BF98-42A8-AC2A-4C2DBFFB7043}"/>
    <dgm:cxn modelId="{B73D35CA-1291-4CCA-B7FD-8DCA1299D019}" type="presOf" srcId="{83EA0D08-8DBB-4692-B791-D07E25468073}" destId="{74239054-93C6-4429-A1F4-5D5B609834A4}" srcOrd="0" destOrd="0" presId="urn:microsoft.com/office/officeart/2008/layout/LinedList"/>
    <dgm:cxn modelId="{3853D4E6-D9D7-4F38-AFCC-BB4228E40AD2}" type="presOf" srcId="{69942409-B77E-404D-9ED7-FC3980DCD01E}" destId="{7DF2F6F1-43CF-4818-BF03-BCA8A17BA5AF}" srcOrd="0" destOrd="0" presId="urn:microsoft.com/office/officeart/2008/layout/LinedList"/>
    <dgm:cxn modelId="{413E1BF6-D6F2-4127-A72A-942564D705D3}" srcId="{83EA0D08-8DBB-4692-B791-D07E25468073}" destId="{69942409-B77E-404D-9ED7-FC3980DCD01E}" srcOrd="0" destOrd="0" parTransId="{C74035AE-6EF7-4C2F-92C3-6A1D5304282E}" sibTransId="{E16B4ECD-8134-4735-9594-DC64D07EFB24}"/>
    <dgm:cxn modelId="{67CC2478-5EDA-44ED-8A5C-48CF15D4F8E8}" type="presParOf" srcId="{74239054-93C6-4429-A1F4-5D5B609834A4}" destId="{84AB1FEE-A89D-446D-A07B-3DA265EA18AC}" srcOrd="0" destOrd="0" presId="urn:microsoft.com/office/officeart/2008/layout/LinedList"/>
    <dgm:cxn modelId="{1F78F78F-BCD8-4198-BA53-6A6E1D3C6EFC}" type="presParOf" srcId="{74239054-93C6-4429-A1F4-5D5B609834A4}" destId="{C61C6081-8BDC-4CBD-B2BD-796F6619A266}" srcOrd="1" destOrd="0" presId="urn:microsoft.com/office/officeart/2008/layout/LinedList"/>
    <dgm:cxn modelId="{7CB12A90-EDDF-4C72-9410-B405AFC8250E}" type="presParOf" srcId="{C61C6081-8BDC-4CBD-B2BD-796F6619A266}" destId="{7DF2F6F1-43CF-4818-BF03-BCA8A17BA5AF}" srcOrd="0" destOrd="0" presId="urn:microsoft.com/office/officeart/2008/layout/LinedList"/>
    <dgm:cxn modelId="{99EE9DAF-EF7B-4DEB-B0E4-A2E45F6A4200}" type="presParOf" srcId="{C61C6081-8BDC-4CBD-B2BD-796F6619A266}" destId="{3B268A16-448E-4BE6-9BCA-FB04A0CC0A0B}" srcOrd="1" destOrd="0" presId="urn:microsoft.com/office/officeart/2008/layout/LinedList"/>
    <dgm:cxn modelId="{66E91283-BF4D-4960-8A83-856459F8EB43}" type="presParOf" srcId="{74239054-93C6-4429-A1F4-5D5B609834A4}" destId="{C2E1A8EA-BCB8-48D8-89C2-10B623717ACA}" srcOrd="2" destOrd="0" presId="urn:microsoft.com/office/officeart/2008/layout/LinedList"/>
    <dgm:cxn modelId="{3C315717-082F-4B17-B964-DCD7596E4942}" type="presParOf" srcId="{74239054-93C6-4429-A1F4-5D5B609834A4}" destId="{BC518FC1-FEFF-4C5D-9434-8A71E875A0A0}" srcOrd="3" destOrd="0" presId="urn:microsoft.com/office/officeart/2008/layout/LinedList"/>
    <dgm:cxn modelId="{6F31C4F7-7105-4AEC-AFBD-ABE834397211}" type="presParOf" srcId="{BC518FC1-FEFF-4C5D-9434-8A71E875A0A0}" destId="{AFF8E6F2-878F-4D45-90A8-91B6486F8775}" srcOrd="0" destOrd="0" presId="urn:microsoft.com/office/officeart/2008/layout/LinedList"/>
    <dgm:cxn modelId="{FAF59B6E-F4BA-4874-B6DC-1EF866ADA64F}" type="presParOf" srcId="{BC518FC1-FEFF-4C5D-9434-8A71E875A0A0}" destId="{0AC62BBB-AB72-4C07-B737-A3B508EB8D9A}" srcOrd="1" destOrd="0" presId="urn:microsoft.com/office/officeart/2008/layout/LinedList"/>
    <dgm:cxn modelId="{ECF6081E-C27D-4EFF-AF39-27F4075EE393}" type="presParOf" srcId="{74239054-93C6-4429-A1F4-5D5B609834A4}" destId="{6621BB99-FC93-4C25-8400-188E1094CFA1}" srcOrd="4" destOrd="0" presId="urn:microsoft.com/office/officeart/2008/layout/LinedList"/>
    <dgm:cxn modelId="{0E399CD0-A1B6-4271-9D70-D215DC950F44}" type="presParOf" srcId="{74239054-93C6-4429-A1F4-5D5B609834A4}" destId="{CF037DBD-EAFD-4081-ACA0-9722D2F0CE81}" srcOrd="5" destOrd="0" presId="urn:microsoft.com/office/officeart/2008/layout/LinedList"/>
    <dgm:cxn modelId="{4A19D233-7386-4667-BEB8-BF2B50D2450A}" type="presParOf" srcId="{CF037DBD-EAFD-4081-ACA0-9722D2F0CE81}" destId="{73555228-37BC-462A-84A7-EDFC0FC648F2}" srcOrd="0" destOrd="0" presId="urn:microsoft.com/office/officeart/2008/layout/LinedList"/>
    <dgm:cxn modelId="{FCB10FF4-089C-46A4-A811-CC8C120FAA3A}" type="presParOf" srcId="{CF037DBD-EAFD-4081-ACA0-9722D2F0CE81}" destId="{5069C378-D232-448F-9A64-45E0170D46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930862F-3726-42DB-B892-B68C046B40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5D165B-2B98-44F7-A73F-C6AB79E9B050}">
      <dgm:prSet/>
      <dgm:spPr/>
      <dgm:t>
        <a:bodyPr/>
        <a:lstStyle/>
        <a:p>
          <a:r>
            <a:rPr lang="en-GB"/>
            <a:t>The Double Diamond Model is a framework for innovation and a process for tackling challenges in four phases: </a:t>
          </a:r>
          <a:endParaRPr lang="en-US"/>
        </a:p>
      </dgm:t>
    </dgm:pt>
    <dgm:pt modelId="{3D98C0C9-5EA1-4CB6-B62F-A9B145AC9D99}" type="parTrans" cxnId="{408CBDAF-3FEA-48EA-A4F8-65F6235E3AC8}">
      <dgm:prSet/>
      <dgm:spPr/>
      <dgm:t>
        <a:bodyPr/>
        <a:lstStyle/>
        <a:p>
          <a:endParaRPr lang="en-US"/>
        </a:p>
      </dgm:t>
    </dgm:pt>
    <dgm:pt modelId="{5122625B-49FE-489D-A2AB-B94D851752E5}" type="sibTrans" cxnId="{408CBDAF-3FEA-48EA-A4F8-65F6235E3AC8}">
      <dgm:prSet/>
      <dgm:spPr/>
      <dgm:t>
        <a:bodyPr/>
        <a:lstStyle/>
        <a:p>
          <a:endParaRPr lang="en-US"/>
        </a:p>
      </dgm:t>
    </dgm:pt>
    <dgm:pt modelId="{33F07A03-34D7-4AA7-B466-01B61BA06F44}">
      <dgm:prSet/>
      <dgm:spPr/>
      <dgm:t>
        <a:bodyPr/>
        <a:lstStyle/>
        <a:p>
          <a:r>
            <a:rPr lang="en-GB"/>
            <a:t>Discover</a:t>
          </a:r>
          <a:endParaRPr lang="en-US"/>
        </a:p>
      </dgm:t>
    </dgm:pt>
    <dgm:pt modelId="{D201AFE0-6077-409E-8486-1FE30DB9A40B}" type="parTrans" cxnId="{4211A157-67AD-4231-83E1-FD5812D76766}">
      <dgm:prSet/>
      <dgm:spPr/>
      <dgm:t>
        <a:bodyPr/>
        <a:lstStyle/>
        <a:p>
          <a:endParaRPr lang="en-US"/>
        </a:p>
      </dgm:t>
    </dgm:pt>
    <dgm:pt modelId="{1D19E51F-9C5F-4DB2-80F1-A3AC4FD2C3CB}" type="sibTrans" cxnId="{4211A157-67AD-4231-83E1-FD5812D76766}">
      <dgm:prSet/>
      <dgm:spPr/>
      <dgm:t>
        <a:bodyPr/>
        <a:lstStyle/>
        <a:p>
          <a:endParaRPr lang="en-US"/>
        </a:p>
      </dgm:t>
    </dgm:pt>
    <dgm:pt modelId="{495100BE-B33E-4F40-B29C-7E124F4E3BA9}">
      <dgm:prSet/>
      <dgm:spPr/>
      <dgm:t>
        <a:bodyPr/>
        <a:lstStyle/>
        <a:p>
          <a:r>
            <a:rPr lang="en-GB"/>
            <a:t>Define</a:t>
          </a:r>
          <a:endParaRPr lang="en-US"/>
        </a:p>
      </dgm:t>
    </dgm:pt>
    <dgm:pt modelId="{731A2959-052E-4E67-B868-24B8363F6C9F}" type="parTrans" cxnId="{E6190323-261B-488E-BC4B-68ACBFA4E995}">
      <dgm:prSet/>
      <dgm:spPr/>
      <dgm:t>
        <a:bodyPr/>
        <a:lstStyle/>
        <a:p>
          <a:endParaRPr lang="en-US"/>
        </a:p>
      </dgm:t>
    </dgm:pt>
    <dgm:pt modelId="{9E5FBE62-F193-42DC-82E3-0A6B3FCC0235}" type="sibTrans" cxnId="{E6190323-261B-488E-BC4B-68ACBFA4E995}">
      <dgm:prSet/>
      <dgm:spPr/>
      <dgm:t>
        <a:bodyPr/>
        <a:lstStyle/>
        <a:p>
          <a:endParaRPr lang="en-US"/>
        </a:p>
      </dgm:t>
    </dgm:pt>
    <dgm:pt modelId="{D3424CB6-5B34-4B0B-A330-72B33B1AF3CB}">
      <dgm:prSet/>
      <dgm:spPr/>
      <dgm:t>
        <a:bodyPr/>
        <a:lstStyle/>
        <a:p>
          <a:r>
            <a:rPr lang="en-GB"/>
            <a:t>Develop</a:t>
          </a:r>
          <a:endParaRPr lang="en-US"/>
        </a:p>
      </dgm:t>
    </dgm:pt>
    <dgm:pt modelId="{C730C656-3B68-46C0-A4EC-9DF1C0DC67FF}" type="parTrans" cxnId="{A0538428-1705-42C8-92BB-84767771AF6F}">
      <dgm:prSet/>
      <dgm:spPr/>
      <dgm:t>
        <a:bodyPr/>
        <a:lstStyle/>
        <a:p>
          <a:endParaRPr lang="en-US"/>
        </a:p>
      </dgm:t>
    </dgm:pt>
    <dgm:pt modelId="{BD1CE9D6-BFCF-4B26-8801-54E0CB6ED08C}" type="sibTrans" cxnId="{A0538428-1705-42C8-92BB-84767771AF6F}">
      <dgm:prSet/>
      <dgm:spPr/>
      <dgm:t>
        <a:bodyPr/>
        <a:lstStyle/>
        <a:p>
          <a:endParaRPr lang="en-US"/>
        </a:p>
      </dgm:t>
    </dgm:pt>
    <dgm:pt modelId="{3B654028-D8C2-4D49-808E-912D4C067FEF}">
      <dgm:prSet/>
      <dgm:spPr/>
      <dgm:t>
        <a:bodyPr/>
        <a:lstStyle/>
        <a:p>
          <a:r>
            <a:rPr lang="en-GB"/>
            <a:t>Deliver</a:t>
          </a:r>
          <a:endParaRPr lang="en-US"/>
        </a:p>
      </dgm:t>
    </dgm:pt>
    <dgm:pt modelId="{E69F3F6E-CBFB-4D5B-A9FA-8DC2B0147C8D}" type="parTrans" cxnId="{305D62D4-196B-4E27-9F81-554A5F31EB82}">
      <dgm:prSet/>
      <dgm:spPr/>
      <dgm:t>
        <a:bodyPr/>
        <a:lstStyle/>
        <a:p>
          <a:endParaRPr lang="en-US"/>
        </a:p>
      </dgm:t>
    </dgm:pt>
    <dgm:pt modelId="{E242DABD-E250-4822-B2BF-52124022FCBF}" type="sibTrans" cxnId="{305D62D4-196B-4E27-9F81-554A5F31EB82}">
      <dgm:prSet/>
      <dgm:spPr/>
      <dgm:t>
        <a:bodyPr/>
        <a:lstStyle/>
        <a:p>
          <a:endParaRPr lang="en-US"/>
        </a:p>
      </dgm:t>
    </dgm:pt>
    <dgm:pt modelId="{F91E9BFF-AE08-4C0A-A110-744961DF16EE}">
      <dgm:prSet/>
      <dgm:spPr/>
      <dgm:t>
        <a:bodyPr/>
        <a:lstStyle/>
        <a:p>
          <a:r>
            <a:rPr lang="en-GB"/>
            <a:t>The framework helps designers and non-designers structure their thinking and explore a problem before creating a solution.</a:t>
          </a:r>
          <a:endParaRPr lang="en-US"/>
        </a:p>
      </dgm:t>
    </dgm:pt>
    <dgm:pt modelId="{5E1DF1F5-5CE5-42EC-AA3E-8FD34B0D7AD9}" type="parTrans" cxnId="{C5D0FA44-E21B-4F37-B260-711837D3B2FA}">
      <dgm:prSet/>
      <dgm:spPr/>
      <dgm:t>
        <a:bodyPr/>
        <a:lstStyle/>
        <a:p>
          <a:endParaRPr lang="en-US"/>
        </a:p>
      </dgm:t>
    </dgm:pt>
    <dgm:pt modelId="{1348857A-DE28-4721-9F7C-F01F6B6E137B}" type="sibTrans" cxnId="{C5D0FA44-E21B-4F37-B260-711837D3B2FA}">
      <dgm:prSet/>
      <dgm:spPr/>
      <dgm:t>
        <a:bodyPr/>
        <a:lstStyle/>
        <a:p>
          <a:endParaRPr lang="en-US"/>
        </a:p>
      </dgm:t>
    </dgm:pt>
    <dgm:pt modelId="{CA697DA7-10C7-4780-B9AD-1729EDE178CE}" type="pres">
      <dgm:prSet presAssocID="{3930862F-3726-42DB-B892-B68C046B401E}" presName="root" presStyleCnt="0">
        <dgm:presLayoutVars>
          <dgm:dir/>
          <dgm:resizeHandles val="exact"/>
        </dgm:presLayoutVars>
      </dgm:prSet>
      <dgm:spPr/>
    </dgm:pt>
    <dgm:pt modelId="{A62F89DA-7F7D-4BEF-AC2E-7B565D9DB05F}" type="pres">
      <dgm:prSet presAssocID="{4D5D165B-2B98-44F7-A73F-C6AB79E9B050}" presName="compNode" presStyleCnt="0"/>
      <dgm:spPr/>
    </dgm:pt>
    <dgm:pt modelId="{46969931-09B2-47A3-8429-C611CC4F32E0}" type="pres">
      <dgm:prSet presAssocID="{4D5D165B-2B98-44F7-A73F-C6AB79E9B050}" presName="bgRect" presStyleLbl="bgShp" presStyleIdx="0" presStyleCnt="6"/>
      <dgm:spPr/>
    </dgm:pt>
    <dgm:pt modelId="{D8726211-D8FC-469B-ACC4-1FCEA484CFA9}" type="pres">
      <dgm:prSet presAssocID="{4D5D165B-2B98-44F7-A73F-C6AB79E9B05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CC1E90E7-7A47-46F0-877F-359EF31CE5C9}" type="pres">
      <dgm:prSet presAssocID="{4D5D165B-2B98-44F7-A73F-C6AB79E9B050}" presName="spaceRect" presStyleCnt="0"/>
      <dgm:spPr/>
    </dgm:pt>
    <dgm:pt modelId="{7AB2E844-F6C0-4B92-8370-BA69722E5A8B}" type="pres">
      <dgm:prSet presAssocID="{4D5D165B-2B98-44F7-A73F-C6AB79E9B050}" presName="parTx" presStyleLbl="revTx" presStyleIdx="0" presStyleCnt="6">
        <dgm:presLayoutVars>
          <dgm:chMax val="0"/>
          <dgm:chPref val="0"/>
        </dgm:presLayoutVars>
      </dgm:prSet>
      <dgm:spPr/>
    </dgm:pt>
    <dgm:pt modelId="{9B8C24F0-2870-4B58-8E2B-F2B2867891DF}" type="pres">
      <dgm:prSet presAssocID="{5122625B-49FE-489D-A2AB-B94D851752E5}" presName="sibTrans" presStyleCnt="0"/>
      <dgm:spPr/>
    </dgm:pt>
    <dgm:pt modelId="{A843A99C-C98A-435D-B021-15CA4D381E3D}" type="pres">
      <dgm:prSet presAssocID="{33F07A03-34D7-4AA7-B466-01B61BA06F44}" presName="compNode" presStyleCnt="0"/>
      <dgm:spPr/>
    </dgm:pt>
    <dgm:pt modelId="{8FA36BFA-5181-4638-97E5-D64C8D2AABEC}" type="pres">
      <dgm:prSet presAssocID="{33F07A03-34D7-4AA7-B466-01B61BA06F44}" presName="bgRect" presStyleLbl="bgShp" presStyleIdx="1" presStyleCnt="6"/>
      <dgm:spPr/>
    </dgm:pt>
    <dgm:pt modelId="{D05CC1CD-2B50-4E21-A355-BED7D5669562}" type="pres">
      <dgm:prSet presAssocID="{33F07A03-34D7-4AA7-B466-01B61BA06F4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64B3975-EAD2-4D18-8FB0-8075EA0EC0D5}" type="pres">
      <dgm:prSet presAssocID="{33F07A03-34D7-4AA7-B466-01B61BA06F44}" presName="spaceRect" presStyleCnt="0"/>
      <dgm:spPr/>
    </dgm:pt>
    <dgm:pt modelId="{5C82877F-76A5-4284-81CA-9D7A48CD1F7E}" type="pres">
      <dgm:prSet presAssocID="{33F07A03-34D7-4AA7-B466-01B61BA06F44}" presName="parTx" presStyleLbl="revTx" presStyleIdx="1" presStyleCnt="6">
        <dgm:presLayoutVars>
          <dgm:chMax val="0"/>
          <dgm:chPref val="0"/>
        </dgm:presLayoutVars>
      </dgm:prSet>
      <dgm:spPr/>
    </dgm:pt>
    <dgm:pt modelId="{D6CB9C00-6065-428F-B943-00D05135CB0C}" type="pres">
      <dgm:prSet presAssocID="{1D19E51F-9C5F-4DB2-80F1-A3AC4FD2C3CB}" presName="sibTrans" presStyleCnt="0"/>
      <dgm:spPr/>
    </dgm:pt>
    <dgm:pt modelId="{A6C06A55-72D6-41F2-A049-B6BCD3DEF113}" type="pres">
      <dgm:prSet presAssocID="{495100BE-B33E-4F40-B29C-7E124F4E3BA9}" presName="compNode" presStyleCnt="0"/>
      <dgm:spPr/>
    </dgm:pt>
    <dgm:pt modelId="{4AC40894-942A-4396-90B6-BFC1C5984230}" type="pres">
      <dgm:prSet presAssocID="{495100BE-B33E-4F40-B29C-7E124F4E3BA9}" presName="bgRect" presStyleLbl="bgShp" presStyleIdx="2" presStyleCnt="6"/>
      <dgm:spPr/>
    </dgm:pt>
    <dgm:pt modelId="{64F1BC69-CE8E-49DE-B4B5-01B848D23CA4}" type="pres">
      <dgm:prSet presAssocID="{495100BE-B33E-4F40-B29C-7E124F4E3BA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F89DC9D-8150-46CF-B72D-062A7204159D}" type="pres">
      <dgm:prSet presAssocID="{495100BE-B33E-4F40-B29C-7E124F4E3BA9}" presName="spaceRect" presStyleCnt="0"/>
      <dgm:spPr/>
    </dgm:pt>
    <dgm:pt modelId="{2238D808-21E4-4272-83B7-58B269137A58}" type="pres">
      <dgm:prSet presAssocID="{495100BE-B33E-4F40-B29C-7E124F4E3BA9}" presName="parTx" presStyleLbl="revTx" presStyleIdx="2" presStyleCnt="6">
        <dgm:presLayoutVars>
          <dgm:chMax val="0"/>
          <dgm:chPref val="0"/>
        </dgm:presLayoutVars>
      </dgm:prSet>
      <dgm:spPr/>
    </dgm:pt>
    <dgm:pt modelId="{A3CEBC14-8FDA-4775-A5A2-1495B8C12B90}" type="pres">
      <dgm:prSet presAssocID="{9E5FBE62-F193-42DC-82E3-0A6B3FCC0235}" presName="sibTrans" presStyleCnt="0"/>
      <dgm:spPr/>
    </dgm:pt>
    <dgm:pt modelId="{944085D1-041F-426E-BB3D-89877DD46A75}" type="pres">
      <dgm:prSet presAssocID="{D3424CB6-5B34-4B0B-A330-72B33B1AF3CB}" presName="compNode" presStyleCnt="0"/>
      <dgm:spPr/>
    </dgm:pt>
    <dgm:pt modelId="{A94D2F12-8006-4147-BF7F-AA456289EA1E}" type="pres">
      <dgm:prSet presAssocID="{D3424CB6-5B34-4B0B-A330-72B33B1AF3CB}" presName="bgRect" presStyleLbl="bgShp" presStyleIdx="3" presStyleCnt="6"/>
      <dgm:spPr/>
    </dgm:pt>
    <dgm:pt modelId="{97884641-705B-4D7F-8E00-9EA269EF3928}" type="pres">
      <dgm:prSet presAssocID="{D3424CB6-5B34-4B0B-A330-72B33B1AF3C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D69190E-600E-497E-8AE4-EFAB2EE94361}" type="pres">
      <dgm:prSet presAssocID="{D3424CB6-5B34-4B0B-A330-72B33B1AF3CB}" presName="spaceRect" presStyleCnt="0"/>
      <dgm:spPr/>
    </dgm:pt>
    <dgm:pt modelId="{87662FE9-9BED-4DAB-8455-402276D0E0CE}" type="pres">
      <dgm:prSet presAssocID="{D3424CB6-5B34-4B0B-A330-72B33B1AF3CB}" presName="parTx" presStyleLbl="revTx" presStyleIdx="3" presStyleCnt="6">
        <dgm:presLayoutVars>
          <dgm:chMax val="0"/>
          <dgm:chPref val="0"/>
        </dgm:presLayoutVars>
      </dgm:prSet>
      <dgm:spPr/>
    </dgm:pt>
    <dgm:pt modelId="{49F27608-BA27-44B4-B8DD-09C88D362F56}" type="pres">
      <dgm:prSet presAssocID="{BD1CE9D6-BFCF-4B26-8801-54E0CB6ED08C}" presName="sibTrans" presStyleCnt="0"/>
      <dgm:spPr/>
    </dgm:pt>
    <dgm:pt modelId="{E360AAFD-D7C2-44B0-9BC8-E3BCC360612C}" type="pres">
      <dgm:prSet presAssocID="{3B654028-D8C2-4D49-808E-912D4C067FEF}" presName="compNode" presStyleCnt="0"/>
      <dgm:spPr/>
    </dgm:pt>
    <dgm:pt modelId="{58066502-FD6E-4D0B-AA4C-69A16475D95F}" type="pres">
      <dgm:prSet presAssocID="{3B654028-D8C2-4D49-808E-912D4C067FEF}" presName="bgRect" presStyleLbl="bgShp" presStyleIdx="4" presStyleCnt="6"/>
      <dgm:spPr/>
    </dgm:pt>
    <dgm:pt modelId="{3F8D466C-F496-4B0C-9C07-790DED047D67}" type="pres">
      <dgm:prSet presAssocID="{3B654028-D8C2-4D49-808E-912D4C067FE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E83CBF3C-848F-4456-B61D-A676DD7E4371}" type="pres">
      <dgm:prSet presAssocID="{3B654028-D8C2-4D49-808E-912D4C067FEF}" presName="spaceRect" presStyleCnt="0"/>
      <dgm:spPr/>
    </dgm:pt>
    <dgm:pt modelId="{177A5E3E-9908-4786-BE9B-50364F3B342D}" type="pres">
      <dgm:prSet presAssocID="{3B654028-D8C2-4D49-808E-912D4C067FEF}" presName="parTx" presStyleLbl="revTx" presStyleIdx="4" presStyleCnt="6">
        <dgm:presLayoutVars>
          <dgm:chMax val="0"/>
          <dgm:chPref val="0"/>
        </dgm:presLayoutVars>
      </dgm:prSet>
      <dgm:spPr/>
    </dgm:pt>
    <dgm:pt modelId="{AF381920-94EA-493A-BD36-89B4156F7736}" type="pres">
      <dgm:prSet presAssocID="{E242DABD-E250-4822-B2BF-52124022FCBF}" presName="sibTrans" presStyleCnt="0"/>
      <dgm:spPr/>
    </dgm:pt>
    <dgm:pt modelId="{F5482EDC-E445-4B13-8CC8-4217A4EE818B}" type="pres">
      <dgm:prSet presAssocID="{F91E9BFF-AE08-4C0A-A110-744961DF16EE}" presName="compNode" presStyleCnt="0"/>
      <dgm:spPr/>
    </dgm:pt>
    <dgm:pt modelId="{4E2CE7EF-2C24-4B37-B98D-5C5F994DB84E}" type="pres">
      <dgm:prSet presAssocID="{F91E9BFF-AE08-4C0A-A110-744961DF16EE}" presName="bgRect" presStyleLbl="bgShp" presStyleIdx="5" presStyleCnt="6"/>
      <dgm:spPr/>
    </dgm:pt>
    <dgm:pt modelId="{77786BE7-AE84-409E-B328-E43012BC3DAA}" type="pres">
      <dgm:prSet presAssocID="{F91E9BFF-AE08-4C0A-A110-744961DF16E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71853A9A-4694-4EB2-9D88-831B2058B5C4}" type="pres">
      <dgm:prSet presAssocID="{F91E9BFF-AE08-4C0A-A110-744961DF16EE}" presName="spaceRect" presStyleCnt="0"/>
      <dgm:spPr/>
    </dgm:pt>
    <dgm:pt modelId="{E6A5B7B7-EF02-417B-AC8A-8E5F34D2BC16}" type="pres">
      <dgm:prSet presAssocID="{F91E9BFF-AE08-4C0A-A110-744961DF16E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6190323-261B-488E-BC4B-68ACBFA4E995}" srcId="{3930862F-3726-42DB-B892-B68C046B401E}" destId="{495100BE-B33E-4F40-B29C-7E124F4E3BA9}" srcOrd="2" destOrd="0" parTransId="{731A2959-052E-4E67-B868-24B8363F6C9F}" sibTransId="{9E5FBE62-F193-42DC-82E3-0A6B3FCC0235}"/>
    <dgm:cxn modelId="{A0538428-1705-42C8-92BB-84767771AF6F}" srcId="{3930862F-3726-42DB-B892-B68C046B401E}" destId="{D3424CB6-5B34-4B0B-A330-72B33B1AF3CB}" srcOrd="3" destOrd="0" parTransId="{C730C656-3B68-46C0-A4EC-9DF1C0DC67FF}" sibTransId="{BD1CE9D6-BFCF-4B26-8801-54E0CB6ED08C}"/>
    <dgm:cxn modelId="{C5D0FA44-E21B-4F37-B260-711837D3B2FA}" srcId="{3930862F-3726-42DB-B892-B68C046B401E}" destId="{F91E9BFF-AE08-4C0A-A110-744961DF16EE}" srcOrd="5" destOrd="0" parTransId="{5E1DF1F5-5CE5-42EC-AA3E-8FD34B0D7AD9}" sibTransId="{1348857A-DE28-4721-9F7C-F01F6B6E137B}"/>
    <dgm:cxn modelId="{C7BFA845-69FF-42AC-A6F2-6A9C9CE5C551}" type="presOf" srcId="{495100BE-B33E-4F40-B29C-7E124F4E3BA9}" destId="{2238D808-21E4-4272-83B7-58B269137A58}" srcOrd="0" destOrd="0" presId="urn:microsoft.com/office/officeart/2018/2/layout/IconVerticalSolidList"/>
    <dgm:cxn modelId="{6E2DE94D-6F01-48A9-A481-CDF361CFE8F0}" type="presOf" srcId="{3B654028-D8C2-4D49-808E-912D4C067FEF}" destId="{177A5E3E-9908-4786-BE9B-50364F3B342D}" srcOrd="0" destOrd="0" presId="urn:microsoft.com/office/officeart/2018/2/layout/IconVerticalSolidList"/>
    <dgm:cxn modelId="{4211A157-67AD-4231-83E1-FD5812D76766}" srcId="{3930862F-3726-42DB-B892-B68C046B401E}" destId="{33F07A03-34D7-4AA7-B466-01B61BA06F44}" srcOrd="1" destOrd="0" parTransId="{D201AFE0-6077-409E-8486-1FE30DB9A40B}" sibTransId="{1D19E51F-9C5F-4DB2-80F1-A3AC4FD2C3CB}"/>
    <dgm:cxn modelId="{BD5A1079-1A83-40B6-84D0-713CDE15AB1D}" type="presOf" srcId="{4D5D165B-2B98-44F7-A73F-C6AB79E9B050}" destId="{7AB2E844-F6C0-4B92-8370-BA69722E5A8B}" srcOrd="0" destOrd="0" presId="urn:microsoft.com/office/officeart/2018/2/layout/IconVerticalSolidList"/>
    <dgm:cxn modelId="{14A64683-2C83-4BFD-AD11-D2219DE2D060}" type="presOf" srcId="{3930862F-3726-42DB-B892-B68C046B401E}" destId="{CA697DA7-10C7-4780-B9AD-1729EDE178CE}" srcOrd="0" destOrd="0" presId="urn:microsoft.com/office/officeart/2018/2/layout/IconVerticalSolidList"/>
    <dgm:cxn modelId="{408CBDAF-3FEA-48EA-A4F8-65F6235E3AC8}" srcId="{3930862F-3726-42DB-B892-B68C046B401E}" destId="{4D5D165B-2B98-44F7-A73F-C6AB79E9B050}" srcOrd="0" destOrd="0" parTransId="{3D98C0C9-5EA1-4CB6-B62F-A9B145AC9D99}" sibTransId="{5122625B-49FE-489D-A2AB-B94D851752E5}"/>
    <dgm:cxn modelId="{F6D6F9C9-FA91-4A09-9085-F27FB0264FC7}" type="presOf" srcId="{F91E9BFF-AE08-4C0A-A110-744961DF16EE}" destId="{E6A5B7B7-EF02-417B-AC8A-8E5F34D2BC16}" srcOrd="0" destOrd="0" presId="urn:microsoft.com/office/officeart/2018/2/layout/IconVerticalSolidList"/>
    <dgm:cxn modelId="{305D62D4-196B-4E27-9F81-554A5F31EB82}" srcId="{3930862F-3726-42DB-B892-B68C046B401E}" destId="{3B654028-D8C2-4D49-808E-912D4C067FEF}" srcOrd="4" destOrd="0" parTransId="{E69F3F6E-CBFB-4D5B-A9FA-8DC2B0147C8D}" sibTransId="{E242DABD-E250-4822-B2BF-52124022FCBF}"/>
    <dgm:cxn modelId="{3AAA5BE8-CA29-4F90-8E8D-D5C724B510D1}" type="presOf" srcId="{D3424CB6-5B34-4B0B-A330-72B33B1AF3CB}" destId="{87662FE9-9BED-4DAB-8455-402276D0E0CE}" srcOrd="0" destOrd="0" presId="urn:microsoft.com/office/officeart/2018/2/layout/IconVerticalSolidList"/>
    <dgm:cxn modelId="{18D4DDED-F989-447C-AB3B-2FE643810880}" type="presOf" srcId="{33F07A03-34D7-4AA7-B466-01B61BA06F44}" destId="{5C82877F-76A5-4284-81CA-9D7A48CD1F7E}" srcOrd="0" destOrd="0" presId="urn:microsoft.com/office/officeart/2018/2/layout/IconVerticalSolidList"/>
    <dgm:cxn modelId="{A467F190-34F9-45A8-B6CA-F5DD8C2AE1FF}" type="presParOf" srcId="{CA697DA7-10C7-4780-B9AD-1729EDE178CE}" destId="{A62F89DA-7F7D-4BEF-AC2E-7B565D9DB05F}" srcOrd="0" destOrd="0" presId="urn:microsoft.com/office/officeart/2018/2/layout/IconVerticalSolidList"/>
    <dgm:cxn modelId="{C1388B00-D8F8-46A8-8BE3-B54B55608C15}" type="presParOf" srcId="{A62F89DA-7F7D-4BEF-AC2E-7B565D9DB05F}" destId="{46969931-09B2-47A3-8429-C611CC4F32E0}" srcOrd="0" destOrd="0" presId="urn:microsoft.com/office/officeart/2018/2/layout/IconVerticalSolidList"/>
    <dgm:cxn modelId="{0AA28C0B-D042-4AA6-BCE8-AC36256510BE}" type="presParOf" srcId="{A62F89DA-7F7D-4BEF-AC2E-7B565D9DB05F}" destId="{D8726211-D8FC-469B-ACC4-1FCEA484CFA9}" srcOrd="1" destOrd="0" presId="urn:microsoft.com/office/officeart/2018/2/layout/IconVerticalSolidList"/>
    <dgm:cxn modelId="{207426A4-0233-4086-96EB-650CB6ADD9AE}" type="presParOf" srcId="{A62F89DA-7F7D-4BEF-AC2E-7B565D9DB05F}" destId="{CC1E90E7-7A47-46F0-877F-359EF31CE5C9}" srcOrd="2" destOrd="0" presId="urn:microsoft.com/office/officeart/2018/2/layout/IconVerticalSolidList"/>
    <dgm:cxn modelId="{B5B87C01-CCC3-4447-A00A-E360C7F23D91}" type="presParOf" srcId="{A62F89DA-7F7D-4BEF-AC2E-7B565D9DB05F}" destId="{7AB2E844-F6C0-4B92-8370-BA69722E5A8B}" srcOrd="3" destOrd="0" presId="urn:microsoft.com/office/officeart/2018/2/layout/IconVerticalSolidList"/>
    <dgm:cxn modelId="{51E9351F-5EB1-4E36-8EA4-901A4CCBB85B}" type="presParOf" srcId="{CA697DA7-10C7-4780-B9AD-1729EDE178CE}" destId="{9B8C24F0-2870-4B58-8E2B-F2B2867891DF}" srcOrd="1" destOrd="0" presId="urn:microsoft.com/office/officeart/2018/2/layout/IconVerticalSolidList"/>
    <dgm:cxn modelId="{CE6F2507-69D3-4C72-BA94-13447989FA98}" type="presParOf" srcId="{CA697DA7-10C7-4780-B9AD-1729EDE178CE}" destId="{A843A99C-C98A-435D-B021-15CA4D381E3D}" srcOrd="2" destOrd="0" presId="urn:microsoft.com/office/officeart/2018/2/layout/IconVerticalSolidList"/>
    <dgm:cxn modelId="{01FA65F4-2A5E-4FA6-AA02-F6B39ABF6E6E}" type="presParOf" srcId="{A843A99C-C98A-435D-B021-15CA4D381E3D}" destId="{8FA36BFA-5181-4638-97E5-D64C8D2AABEC}" srcOrd="0" destOrd="0" presId="urn:microsoft.com/office/officeart/2018/2/layout/IconVerticalSolidList"/>
    <dgm:cxn modelId="{21CDC381-FBA2-4E82-8E09-935FC27914A4}" type="presParOf" srcId="{A843A99C-C98A-435D-B021-15CA4D381E3D}" destId="{D05CC1CD-2B50-4E21-A355-BED7D5669562}" srcOrd="1" destOrd="0" presId="urn:microsoft.com/office/officeart/2018/2/layout/IconVerticalSolidList"/>
    <dgm:cxn modelId="{F952EEA2-6B75-4331-A1FE-6048E2D26F9A}" type="presParOf" srcId="{A843A99C-C98A-435D-B021-15CA4D381E3D}" destId="{464B3975-EAD2-4D18-8FB0-8075EA0EC0D5}" srcOrd="2" destOrd="0" presId="urn:microsoft.com/office/officeart/2018/2/layout/IconVerticalSolidList"/>
    <dgm:cxn modelId="{3B0C107C-9897-424A-8799-591CC5A0D7B4}" type="presParOf" srcId="{A843A99C-C98A-435D-B021-15CA4D381E3D}" destId="{5C82877F-76A5-4284-81CA-9D7A48CD1F7E}" srcOrd="3" destOrd="0" presId="urn:microsoft.com/office/officeart/2018/2/layout/IconVerticalSolidList"/>
    <dgm:cxn modelId="{F0070CFC-DEF8-46AD-8FF4-DE77EB6F39C0}" type="presParOf" srcId="{CA697DA7-10C7-4780-B9AD-1729EDE178CE}" destId="{D6CB9C00-6065-428F-B943-00D05135CB0C}" srcOrd="3" destOrd="0" presId="urn:microsoft.com/office/officeart/2018/2/layout/IconVerticalSolidList"/>
    <dgm:cxn modelId="{3EDB0A74-E4ED-423A-83B2-DF795B62BF24}" type="presParOf" srcId="{CA697DA7-10C7-4780-B9AD-1729EDE178CE}" destId="{A6C06A55-72D6-41F2-A049-B6BCD3DEF113}" srcOrd="4" destOrd="0" presId="urn:microsoft.com/office/officeart/2018/2/layout/IconVerticalSolidList"/>
    <dgm:cxn modelId="{996792DD-7CC2-41E9-9B6A-8BB8E50C45F2}" type="presParOf" srcId="{A6C06A55-72D6-41F2-A049-B6BCD3DEF113}" destId="{4AC40894-942A-4396-90B6-BFC1C5984230}" srcOrd="0" destOrd="0" presId="urn:microsoft.com/office/officeart/2018/2/layout/IconVerticalSolidList"/>
    <dgm:cxn modelId="{77AFC3BF-6BC1-40E3-814A-6CEC3858CE19}" type="presParOf" srcId="{A6C06A55-72D6-41F2-A049-B6BCD3DEF113}" destId="{64F1BC69-CE8E-49DE-B4B5-01B848D23CA4}" srcOrd="1" destOrd="0" presId="urn:microsoft.com/office/officeart/2018/2/layout/IconVerticalSolidList"/>
    <dgm:cxn modelId="{4F9CACB3-2D18-4AC3-A4E6-5E6B5453B34A}" type="presParOf" srcId="{A6C06A55-72D6-41F2-A049-B6BCD3DEF113}" destId="{EF89DC9D-8150-46CF-B72D-062A7204159D}" srcOrd="2" destOrd="0" presId="urn:microsoft.com/office/officeart/2018/2/layout/IconVerticalSolidList"/>
    <dgm:cxn modelId="{22F2DFD2-63AE-447D-A147-E9D6971D03E2}" type="presParOf" srcId="{A6C06A55-72D6-41F2-A049-B6BCD3DEF113}" destId="{2238D808-21E4-4272-83B7-58B269137A58}" srcOrd="3" destOrd="0" presId="urn:microsoft.com/office/officeart/2018/2/layout/IconVerticalSolidList"/>
    <dgm:cxn modelId="{4DFB47AE-0B29-4016-AC78-A1800905C6CE}" type="presParOf" srcId="{CA697DA7-10C7-4780-B9AD-1729EDE178CE}" destId="{A3CEBC14-8FDA-4775-A5A2-1495B8C12B90}" srcOrd="5" destOrd="0" presId="urn:microsoft.com/office/officeart/2018/2/layout/IconVerticalSolidList"/>
    <dgm:cxn modelId="{19A3B8B2-C526-462C-9DF4-5B08FB6F6113}" type="presParOf" srcId="{CA697DA7-10C7-4780-B9AD-1729EDE178CE}" destId="{944085D1-041F-426E-BB3D-89877DD46A75}" srcOrd="6" destOrd="0" presId="urn:microsoft.com/office/officeart/2018/2/layout/IconVerticalSolidList"/>
    <dgm:cxn modelId="{D31838EB-5C7F-4D21-8FE5-F64DFEDD11D3}" type="presParOf" srcId="{944085D1-041F-426E-BB3D-89877DD46A75}" destId="{A94D2F12-8006-4147-BF7F-AA456289EA1E}" srcOrd="0" destOrd="0" presId="urn:microsoft.com/office/officeart/2018/2/layout/IconVerticalSolidList"/>
    <dgm:cxn modelId="{1B2FC854-1758-4C48-844D-3674462D7085}" type="presParOf" srcId="{944085D1-041F-426E-BB3D-89877DD46A75}" destId="{97884641-705B-4D7F-8E00-9EA269EF3928}" srcOrd="1" destOrd="0" presId="urn:microsoft.com/office/officeart/2018/2/layout/IconVerticalSolidList"/>
    <dgm:cxn modelId="{280EF9C7-C522-4D25-9C9E-A5C8E9ACF0B5}" type="presParOf" srcId="{944085D1-041F-426E-BB3D-89877DD46A75}" destId="{9D69190E-600E-497E-8AE4-EFAB2EE94361}" srcOrd="2" destOrd="0" presId="urn:microsoft.com/office/officeart/2018/2/layout/IconVerticalSolidList"/>
    <dgm:cxn modelId="{F11A71D7-4D3E-4C5B-B0FF-219D22BAA5BD}" type="presParOf" srcId="{944085D1-041F-426E-BB3D-89877DD46A75}" destId="{87662FE9-9BED-4DAB-8455-402276D0E0CE}" srcOrd="3" destOrd="0" presId="urn:microsoft.com/office/officeart/2018/2/layout/IconVerticalSolidList"/>
    <dgm:cxn modelId="{4021A620-2B55-4384-B18D-39E41D67751E}" type="presParOf" srcId="{CA697DA7-10C7-4780-B9AD-1729EDE178CE}" destId="{49F27608-BA27-44B4-B8DD-09C88D362F56}" srcOrd="7" destOrd="0" presId="urn:microsoft.com/office/officeart/2018/2/layout/IconVerticalSolidList"/>
    <dgm:cxn modelId="{23F15E46-37AA-4868-BF86-96D0DEEF06B9}" type="presParOf" srcId="{CA697DA7-10C7-4780-B9AD-1729EDE178CE}" destId="{E360AAFD-D7C2-44B0-9BC8-E3BCC360612C}" srcOrd="8" destOrd="0" presId="urn:microsoft.com/office/officeart/2018/2/layout/IconVerticalSolidList"/>
    <dgm:cxn modelId="{455DC454-B6F7-451A-B65B-7809F92BBFCD}" type="presParOf" srcId="{E360AAFD-D7C2-44B0-9BC8-E3BCC360612C}" destId="{58066502-FD6E-4D0B-AA4C-69A16475D95F}" srcOrd="0" destOrd="0" presId="urn:microsoft.com/office/officeart/2018/2/layout/IconVerticalSolidList"/>
    <dgm:cxn modelId="{59F62110-FD70-4151-8007-F98B81FA6FC7}" type="presParOf" srcId="{E360AAFD-D7C2-44B0-9BC8-E3BCC360612C}" destId="{3F8D466C-F496-4B0C-9C07-790DED047D67}" srcOrd="1" destOrd="0" presId="urn:microsoft.com/office/officeart/2018/2/layout/IconVerticalSolidList"/>
    <dgm:cxn modelId="{19E302EB-05AB-4FE9-BC74-B3F1153F8491}" type="presParOf" srcId="{E360AAFD-D7C2-44B0-9BC8-E3BCC360612C}" destId="{E83CBF3C-848F-4456-B61D-A676DD7E4371}" srcOrd="2" destOrd="0" presId="urn:microsoft.com/office/officeart/2018/2/layout/IconVerticalSolidList"/>
    <dgm:cxn modelId="{992E78C6-EC6E-4F54-A187-05D8F4401BA4}" type="presParOf" srcId="{E360AAFD-D7C2-44B0-9BC8-E3BCC360612C}" destId="{177A5E3E-9908-4786-BE9B-50364F3B342D}" srcOrd="3" destOrd="0" presId="urn:microsoft.com/office/officeart/2018/2/layout/IconVerticalSolidList"/>
    <dgm:cxn modelId="{7B27F706-017E-45DD-A926-71AA5CE1CAE8}" type="presParOf" srcId="{CA697DA7-10C7-4780-B9AD-1729EDE178CE}" destId="{AF381920-94EA-493A-BD36-89B4156F7736}" srcOrd="9" destOrd="0" presId="urn:microsoft.com/office/officeart/2018/2/layout/IconVerticalSolidList"/>
    <dgm:cxn modelId="{23FCA811-65AC-44DE-8BAF-EBB13D5EFD83}" type="presParOf" srcId="{CA697DA7-10C7-4780-B9AD-1729EDE178CE}" destId="{F5482EDC-E445-4B13-8CC8-4217A4EE818B}" srcOrd="10" destOrd="0" presId="urn:microsoft.com/office/officeart/2018/2/layout/IconVerticalSolidList"/>
    <dgm:cxn modelId="{5BEFD28C-B41E-4BE2-87E5-793A1C9EB424}" type="presParOf" srcId="{F5482EDC-E445-4B13-8CC8-4217A4EE818B}" destId="{4E2CE7EF-2C24-4B37-B98D-5C5F994DB84E}" srcOrd="0" destOrd="0" presId="urn:microsoft.com/office/officeart/2018/2/layout/IconVerticalSolidList"/>
    <dgm:cxn modelId="{3AC5A1E5-72C6-47A6-8316-001CF2B780F3}" type="presParOf" srcId="{F5482EDC-E445-4B13-8CC8-4217A4EE818B}" destId="{77786BE7-AE84-409E-B328-E43012BC3DAA}" srcOrd="1" destOrd="0" presId="urn:microsoft.com/office/officeart/2018/2/layout/IconVerticalSolidList"/>
    <dgm:cxn modelId="{0432BAEC-0E2D-4296-B445-3FA3A9C05CDC}" type="presParOf" srcId="{F5482EDC-E445-4B13-8CC8-4217A4EE818B}" destId="{71853A9A-4694-4EB2-9D88-831B2058B5C4}" srcOrd="2" destOrd="0" presId="urn:microsoft.com/office/officeart/2018/2/layout/IconVerticalSolidList"/>
    <dgm:cxn modelId="{CFCB46CC-63AA-4C26-9259-0204A073B0B3}" type="presParOf" srcId="{F5482EDC-E445-4B13-8CC8-4217A4EE818B}" destId="{E6A5B7B7-EF02-417B-AC8A-8E5F34D2BC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5552892-CD36-4717-B6F1-5B5C3FFEF78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356F84-5561-4C13-8B0D-383AD6A4BEBF}">
      <dgm:prSet/>
      <dgm:spPr/>
      <dgm:t>
        <a:bodyPr/>
        <a:lstStyle/>
        <a:p>
          <a:r>
            <a:rPr lang="en-GB"/>
            <a:t>The entire process is initiated by a challenge, which is the initial problem or opportunity that needs to be addressed. </a:t>
          </a:r>
          <a:endParaRPr lang="en-US"/>
        </a:p>
      </dgm:t>
    </dgm:pt>
    <dgm:pt modelId="{E2793A29-B717-4F31-ACB8-B809AC2CA515}" type="parTrans" cxnId="{AF171054-1755-4360-BF87-1FAC5C6DBE05}">
      <dgm:prSet/>
      <dgm:spPr/>
      <dgm:t>
        <a:bodyPr/>
        <a:lstStyle/>
        <a:p>
          <a:endParaRPr lang="en-US"/>
        </a:p>
      </dgm:t>
    </dgm:pt>
    <dgm:pt modelId="{C5F3C2E2-859C-475B-ABDA-A33691D05E46}" type="sibTrans" cxnId="{AF171054-1755-4360-BF87-1FAC5C6DBE05}">
      <dgm:prSet/>
      <dgm:spPr/>
      <dgm:t>
        <a:bodyPr/>
        <a:lstStyle/>
        <a:p>
          <a:endParaRPr lang="en-US"/>
        </a:p>
      </dgm:t>
    </dgm:pt>
    <dgm:pt modelId="{E0786C31-9E9A-495E-B3B7-5168AE17113D}">
      <dgm:prSet/>
      <dgm:spPr/>
      <dgm:t>
        <a:bodyPr/>
        <a:lstStyle/>
        <a:p>
          <a:r>
            <a:rPr lang="en-GB"/>
            <a:t>This challenge serves as the starting point for the discovery phase.</a:t>
          </a:r>
          <a:endParaRPr lang="en-US"/>
        </a:p>
      </dgm:t>
    </dgm:pt>
    <dgm:pt modelId="{277B9F1B-44B4-4938-9115-604FF7706E56}" type="parTrans" cxnId="{AEC083E7-6AB7-43A3-89C0-686AFD0FBE86}">
      <dgm:prSet/>
      <dgm:spPr/>
      <dgm:t>
        <a:bodyPr/>
        <a:lstStyle/>
        <a:p>
          <a:endParaRPr lang="en-US"/>
        </a:p>
      </dgm:t>
    </dgm:pt>
    <dgm:pt modelId="{BF843BC8-4336-427D-8FBC-9DD82F8FBA67}" type="sibTrans" cxnId="{AEC083E7-6AB7-43A3-89C0-686AFD0FBE86}">
      <dgm:prSet/>
      <dgm:spPr/>
      <dgm:t>
        <a:bodyPr/>
        <a:lstStyle/>
        <a:p>
          <a:endParaRPr lang="en-US"/>
        </a:p>
      </dgm:t>
    </dgm:pt>
    <dgm:pt modelId="{EBD54DEC-90D7-43DC-9248-5037D8F2080E}">
      <dgm:prSet/>
      <dgm:spPr/>
      <dgm:t>
        <a:bodyPr/>
        <a:lstStyle/>
        <a:p>
          <a:r>
            <a:rPr lang="en-GB"/>
            <a:t>The process culminates in an outcome, which is the final solution or product delivered after the four phases. </a:t>
          </a:r>
          <a:endParaRPr lang="en-US"/>
        </a:p>
      </dgm:t>
    </dgm:pt>
    <dgm:pt modelId="{36E7FDCC-4EDE-4ECE-A45D-D1679CDBEA47}" type="parTrans" cxnId="{EFA212CD-AC25-40B7-845A-142A4C369352}">
      <dgm:prSet/>
      <dgm:spPr/>
      <dgm:t>
        <a:bodyPr/>
        <a:lstStyle/>
        <a:p>
          <a:endParaRPr lang="en-US"/>
        </a:p>
      </dgm:t>
    </dgm:pt>
    <dgm:pt modelId="{47D4B3A3-F514-438E-BEF5-91069CC864D6}" type="sibTrans" cxnId="{EFA212CD-AC25-40B7-845A-142A4C369352}">
      <dgm:prSet/>
      <dgm:spPr/>
      <dgm:t>
        <a:bodyPr/>
        <a:lstStyle/>
        <a:p>
          <a:endParaRPr lang="en-US"/>
        </a:p>
      </dgm:t>
    </dgm:pt>
    <dgm:pt modelId="{290C1673-7293-4726-A165-A344CE1CF1DB}">
      <dgm:prSet/>
      <dgm:spPr/>
      <dgm:t>
        <a:bodyPr/>
        <a:lstStyle/>
        <a:p>
          <a:r>
            <a:rPr lang="en-GB"/>
            <a:t>This outcome should effectively address the initial challenge and meet the needs of the users.</a:t>
          </a:r>
          <a:endParaRPr lang="en-US"/>
        </a:p>
      </dgm:t>
    </dgm:pt>
    <dgm:pt modelId="{A9833D75-AD94-42C1-A9B6-34B6CCB80937}" type="parTrans" cxnId="{17110E07-ECFB-44F8-A342-F884552B96E2}">
      <dgm:prSet/>
      <dgm:spPr/>
      <dgm:t>
        <a:bodyPr/>
        <a:lstStyle/>
        <a:p>
          <a:endParaRPr lang="en-US"/>
        </a:p>
      </dgm:t>
    </dgm:pt>
    <dgm:pt modelId="{173B3FD2-EEAA-4A91-8A46-CA8ECA404F27}" type="sibTrans" cxnId="{17110E07-ECFB-44F8-A342-F884552B96E2}">
      <dgm:prSet/>
      <dgm:spPr/>
      <dgm:t>
        <a:bodyPr/>
        <a:lstStyle/>
        <a:p>
          <a:endParaRPr lang="en-US"/>
        </a:p>
      </dgm:t>
    </dgm:pt>
    <dgm:pt modelId="{9D13E767-0DD5-409E-A614-4ADF444A1D61}">
      <dgm:prSet/>
      <dgm:spPr/>
      <dgm:t>
        <a:bodyPr/>
        <a:lstStyle/>
        <a:p>
          <a:r>
            <a:rPr lang="en-GB"/>
            <a:t>The model emphasizes the importance of moving from a broad understanding of the problem to defining specific problems. </a:t>
          </a:r>
          <a:endParaRPr lang="en-US"/>
        </a:p>
      </dgm:t>
    </dgm:pt>
    <dgm:pt modelId="{E33E1BC9-0EB3-41D6-8A53-0E26922B8F2B}" type="parTrans" cxnId="{E7DA839D-DBC9-4547-A51B-F839EE9C176C}">
      <dgm:prSet/>
      <dgm:spPr/>
      <dgm:t>
        <a:bodyPr/>
        <a:lstStyle/>
        <a:p>
          <a:endParaRPr lang="en-US"/>
        </a:p>
      </dgm:t>
    </dgm:pt>
    <dgm:pt modelId="{7A52791A-0803-49F1-AFB9-B316715E7300}" type="sibTrans" cxnId="{E7DA839D-DBC9-4547-A51B-F839EE9C176C}">
      <dgm:prSet/>
      <dgm:spPr/>
      <dgm:t>
        <a:bodyPr/>
        <a:lstStyle/>
        <a:p>
          <a:endParaRPr lang="en-US"/>
        </a:p>
      </dgm:t>
    </dgm:pt>
    <dgm:pt modelId="{B3C11E09-8D23-48AE-A512-72896A46FD26}">
      <dgm:prSet/>
      <dgm:spPr/>
      <dgm:t>
        <a:bodyPr/>
        <a:lstStyle/>
        <a:p>
          <a:r>
            <a:rPr lang="en-GB"/>
            <a:t>This narrowing of focus occurs at the end of the first diamond, setting the stage for targeted solution development.</a:t>
          </a:r>
          <a:endParaRPr lang="en-US"/>
        </a:p>
      </dgm:t>
    </dgm:pt>
    <dgm:pt modelId="{8831F74D-C85D-4C61-8EF1-EF807EF43F8E}" type="parTrans" cxnId="{9A8EC563-A83A-4AAE-BF79-9B208EB2E85D}">
      <dgm:prSet/>
      <dgm:spPr/>
      <dgm:t>
        <a:bodyPr/>
        <a:lstStyle/>
        <a:p>
          <a:endParaRPr lang="en-US"/>
        </a:p>
      </dgm:t>
    </dgm:pt>
    <dgm:pt modelId="{D98C914D-2666-42AA-A8AC-F6D03E1E0716}" type="sibTrans" cxnId="{9A8EC563-A83A-4AAE-BF79-9B208EB2E85D}">
      <dgm:prSet/>
      <dgm:spPr/>
      <dgm:t>
        <a:bodyPr/>
        <a:lstStyle/>
        <a:p>
          <a:endParaRPr lang="en-US"/>
        </a:p>
      </dgm:t>
    </dgm:pt>
    <dgm:pt modelId="{6DE3020A-FC77-4BAF-A21F-6BAF0A59201E}" type="pres">
      <dgm:prSet presAssocID="{F5552892-CD36-4717-B6F1-5B5C3FFEF78C}" presName="vert0" presStyleCnt="0">
        <dgm:presLayoutVars>
          <dgm:dir/>
          <dgm:animOne val="branch"/>
          <dgm:animLvl val="lvl"/>
        </dgm:presLayoutVars>
      </dgm:prSet>
      <dgm:spPr/>
    </dgm:pt>
    <dgm:pt modelId="{E77FA850-D382-4875-A289-3DE35160FDA1}" type="pres">
      <dgm:prSet presAssocID="{0A356F84-5561-4C13-8B0D-383AD6A4BEBF}" presName="thickLine" presStyleLbl="alignNode1" presStyleIdx="0" presStyleCnt="6"/>
      <dgm:spPr/>
    </dgm:pt>
    <dgm:pt modelId="{42DCDD4F-E6F2-49BB-887C-159CA18FA209}" type="pres">
      <dgm:prSet presAssocID="{0A356F84-5561-4C13-8B0D-383AD6A4BEBF}" presName="horz1" presStyleCnt="0"/>
      <dgm:spPr/>
    </dgm:pt>
    <dgm:pt modelId="{ADA75ED5-2BE4-4165-8D92-61CAAABEF909}" type="pres">
      <dgm:prSet presAssocID="{0A356F84-5561-4C13-8B0D-383AD6A4BEBF}" presName="tx1" presStyleLbl="revTx" presStyleIdx="0" presStyleCnt="6"/>
      <dgm:spPr/>
    </dgm:pt>
    <dgm:pt modelId="{9F0A9F85-051C-4762-9CC4-C91FACFF8529}" type="pres">
      <dgm:prSet presAssocID="{0A356F84-5561-4C13-8B0D-383AD6A4BEBF}" presName="vert1" presStyleCnt="0"/>
      <dgm:spPr/>
    </dgm:pt>
    <dgm:pt modelId="{3AE92684-B7CC-4EDA-8F10-FB2DC8C8EEC3}" type="pres">
      <dgm:prSet presAssocID="{E0786C31-9E9A-495E-B3B7-5168AE17113D}" presName="thickLine" presStyleLbl="alignNode1" presStyleIdx="1" presStyleCnt="6"/>
      <dgm:spPr/>
    </dgm:pt>
    <dgm:pt modelId="{4450CE12-D8B3-44AD-B3AD-2D7722B0FA09}" type="pres">
      <dgm:prSet presAssocID="{E0786C31-9E9A-495E-B3B7-5168AE17113D}" presName="horz1" presStyleCnt="0"/>
      <dgm:spPr/>
    </dgm:pt>
    <dgm:pt modelId="{E8779EA5-544A-4F37-B038-16F92967ABCD}" type="pres">
      <dgm:prSet presAssocID="{E0786C31-9E9A-495E-B3B7-5168AE17113D}" presName="tx1" presStyleLbl="revTx" presStyleIdx="1" presStyleCnt="6"/>
      <dgm:spPr/>
    </dgm:pt>
    <dgm:pt modelId="{849FDFBB-A7A5-48BB-AEEA-92BF038EF974}" type="pres">
      <dgm:prSet presAssocID="{E0786C31-9E9A-495E-B3B7-5168AE17113D}" presName="vert1" presStyleCnt="0"/>
      <dgm:spPr/>
    </dgm:pt>
    <dgm:pt modelId="{2AAF16F2-E439-494D-83D9-756545BF3260}" type="pres">
      <dgm:prSet presAssocID="{EBD54DEC-90D7-43DC-9248-5037D8F2080E}" presName="thickLine" presStyleLbl="alignNode1" presStyleIdx="2" presStyleCnt="6"/>
      <dgm:spPr/>
    </dgm:pt>
    <dgm:pt modelId="{F21587F3-38D9-48C4-92EA-79029D2855BE}" type="pres">
      <dgm:prSet presAssocID="{EBD54DEC-90D7-43DC-9248-5037D8F2080E}" presName="horz1" presStyleCnt="0"/>
      <dgm:spPr/>
    </dgm:pt>
    <dgm:pt modelId="{C08064A0-810A-4092-A521-4C485C7525F2}" type="pres">
      <dgm:prSet presAssocID="{EBD54DEC-90D7-43DC-9248-5037D8F2080E}" presName="tx1" presStyleLbl="revTx" presStyleIdx="2" presStyleCnt="6"/>
      <dgm:spPr/>
    </dgm:pt>
    <dgm:pt modelId="{1D450834-CD27-42A1-8E15-B9C6D34E6B00}" type="pres">
      <dgm:prSet presAssocID="{EBD54DEC-90D7-43DC-9248-5037D8F2080E}" presName="vert1" presStyleCnt="0"/>
      <dgm:spPr/>
    </dgm:pt>
    <dgm:pt modelId="{E026AC9D-3EE0-413B-98C3-25A5D7A0747D}" type="pres">
      <dgm:prSet presAssocID="{290C1673-7293-4726-A165-A344CE1CF1DB}" presName="thickLine" presStyleLbl="alignNode1" presStyleIdx="3" presStyleCnt="6"/>
      <dgm:spPr/>
    </dgm:pt>
    <dgm:pt modelId="{33722091-0294-4B2A-AADD-4B303B5D048C}" type="pres">
      <dgm:prSet presAssocID="{290C1673-7293-4726-A165-A344CE1CF1DB}" presName="horz1" presStyleCnt="0"/>
      <dgm:spPr/>
    </dgm:pt>
    <dgm:pt modelId="{480385A5-C9A0-4853-B50B-0C14F727BCFE}" type="pres">
      <dgm:prSet presAssocID="{290C1673-7293-4726-A165-A344CE1CF1DB}" presName="tx1" presStyleLbl="revTx" presStyleIdx="3" presStyleCnt="6"/>
      <dgm:spPr/>
    </dgm:pt>
    <dgm:pt modelId="{C1C8A8E8-4052-43D4-81C8-2BCE86A8EB3F}" type="pres">
      <dgm:prSet presAssocID="{290C1673-7293-4726-A165-A344CE1CF1DB}" presName="vert1" presStyleCnt="0"/>
      <dgm:spPr/>
    </dgm:pt>
    <dgm:pt modelId="{F0606D28-A310-4DC1-9D5D-DA2D70911383}" type="pres">
      <dgm:prSet presAssocID="{9D13E767-0DD5-409E-A614-4ADF444A1D61}" presName="thickLine" presStyleLbl="alignNode1" presStyleIdx="4" presStyleCnt="6"/>
      <dgm:spPr/>
    </dgm:pt>
    <dgm:pt modelId="{6845D6BD-EC32-4110-87C1-D3AAC800D0CE}" type="pres">
      <dgm:prSet presAssocID="{9D13E767-0DD5-409E-A614-4ADF444A1D61}" presName="horz1" presStyleCnt="0"/>
      <dgm:spPr/>
    </dgm:pt>
    <dgm:pt modelId="{9DA61CDA-F912-469A-9B3D-4AB8BF8A05D2}" type="pres">
      <dgm:prSet presAssocID="{9D13E767-0DD5-409E-A614-4ADF444A1D61}" presName="tx1" presStyleLbl="revTx" presStyleIdx="4" presStyleCnt="6"/>
      <dgm:spPr/>
    </dgm:pt>
    <dgm:pt modelId="{F119F800-F9BE-4621-8EC5-C1CAF3BE8FD9}" type="pres">
      <dgm:prSet presAssocID="{9D13E767-0DD5-409E-A614-4ADF444A1D61}" presName="vert1" presStyleCnt="0"/>
      <dgm:spPr/>
    </dgm:pt>
    <dgm:pt modelId="{781835DE-9D2E-40FA-B09C-C4FEBFFD7ADF}" type="pres">
      <dgm:prSet presAssocID="{B3C11E09-8D23-48AE-A512-72896A46FD26}" presName="thickLine" presStyleLbl="alignNode1" presStyleIdx="5" presStyleCnt="6"/>
      <dgm:spPr/>
    </dgm:pt>
    <dgm:pt modelId="{CC2D2C49-019C-4F9D-B82E-C4217FFABEFB}" type="pres">
      <dgm:prSet presAssocID="{B3C11E09-8D23-48AE-A512-72896A46FD26}" presName="horz1" presStyleCnt="0"/>
      <dgm:spPr/>
    </dgm:pt>
    <dgm:pt modelId="{DA48CB6D-4246-4E3B-A322-6D30E0BF0C38}" type="pres">
      <dgm:prSet presAssocID="{B3C11E09-8D23-48AE-A512-72896A46FD26}" presName="tx1" presStyleLbl="revTx" presStyleIdx="5" presStyleCnt="6"/>
      <dgm:spPr/>
    </dgm:pt>
    <dgm:pt modelId="{68AB9559-C2AA-4262-AE8A-1A3D8AB2D2A0}" type="pres">
      <dgm:prSet presAssocID="{B3C11E09-8D23-48AE-A512-72896A46FD26}" presName="vert1" presStyleCnt="0"/>
      <dgm:spPr/>
    </dgm:pt>
  </dgm:ptLst>
  <dgm:cxnLst>
    <dgm:cxn modelId="{FB3B8406-08D4-4CC0-A70A-E5D8DB7607A4}" type="presOf" srcId="{9D13E767-0DD5-409E-A614-4ADF444A1D61}" destId="{9DA61CDA-F912-469A-9B3D-4AB8BF8A05D2}" srcOrd="0" destOrd="0" presId="urn:microsoft.com/office/officeart/2008/layout/LinedList"/>
    <dgm:cxn modelId="{17110E07-ECFB-44F8-A342-F884552B96E2}" srcId="{F5552892-CD36-4717-B6F1-5B5C3FFEF78C}" destId="{290C1673-7293-4726-A165-A344CE1CF1DB}" srcOrd="3" destOrd="0" parTransId="{A9833D75-AD94-42C1-A9B6-34B6CCB80937}" sibTransId="{173B3FD2-EEAA-4A91-8A46-CA8ECA404F27}"/>
    <dgm:cxn modelId="{3EE03519-B789-422F-8C8B-1809FB9CDA9C}" type="presOf" srcId="{F5552892-CD36-4717-B6F1-5B5C3FFEF78C}" destId="{6DE3020A-FC77-4BAF-A21F-6BAF0A59201E}" srcOrd="0" destOrd="0" presId="urn:microsoft.com/office/officeart/2008/layout/LinedList"/>
    <dgm:cxn modelId="{9A8EC563-A83A-4AAE-BF79-9B208EB2E85D}" srcId="{F5552892-CD36-4717-B6F1-5B5C3FFEF78C}" destId="{B3C11E09-8D23-48AE-A512-72896A46FD26}" srcOrd="5" destOrd="0" parTransId="{8831F74D-C85D-4C61-8EF1-EF807EF43F8E}" sibTransId="{D98C914D-2666-42AA-A8AC-F6D03E1E0716}"/>
    <dgm:cxn modelId="{D34C8A4E-A1F0-4EEF-9253-54AC9972D017}" type="presOf" srcId="{290C1673-7293-4726-A165-A344CE1CF1DB}" destId="{480385A5-C9A0-4853-B50B-0C14F727BCFE}" srcOrd="0" destOrd="0" presId="urn:microsoft.com/office/officeart/2008/layout/LinedList"/>
    <dgm:cxn modelId="{6139D96F-BF1E-4D82-969A-FB433D63503A}" type="presOf" srcId="{E0786C31-9E9A-495E-B3B7-5168AE17113D}" destId="{E8779EA5-544A-4F37-B038-16F92967ABCD}" srcOrd="0" destOrd="0" presId="urn:microsoft.com/office/officeart/2008/layout/LinedList"/>
    <dgm:cxn modelId="{AF171054-1755-4360-BF87-1FAC5C6DBE05}" srcId="{F5552892-CD36-4717-B6F1-5B5C3FFEF78C}" destId="{0A356F84-5561-4C13-8B0D-383AD6A4BEBF}" srcOrd="0" destOrd="0" parTransId="{E2793A29-B717-4F31-ACB8-B809AC2CA515}" sibTransId="{C5F3C2E2-859C-475B-ABDA-A33691D05E46}"/>
    <dgm:cxn modelId="{5733559D-769D-4D7C-9260-7042A4BF5D5B}" type="presOf" srcId="{B3C11E09-8D23-48AE-A512-72896A46FD26}" destId="{DA48CB6D-4246-4E3B-A322-6D30E0BF0C38}" srcOrd="0" destOrd="0" presId="urn:microsoft.com/office/officeart/2008/layout/LinedList"/>
    <dgm:cxn modelId="{E7DA839D-DBC9-4547-A51B-F839EE9C176C}" srcId="{F5552892-CD36-4717-B6F1-5B5C3FFEF78C}" destId="{9D13E767-0DD5-409E-A614-4ADF444A1D61}" srcOrd="4" destOrd="0" parTransId="{E33E1BC9-0EB3-41D6-8A53-0E26922B8F2B}" sibTransId="{7A52791A-0803-49F1-AFB9-B316715E7300}"/>
    <dgm:cxn modelId="{B604AAA1-9E5A-4B71-AC4D-0C0303F97711}" type="presOf" srcId="{EBD54DEC-90D7-43DC-9248-5037D8F2080E}" destId="{C08064A0-810A-4092-A521-4C485C7525F2}" srcOrd="0" destOrd="0" presId="urn:microsoft.com/office/officeart/2008/layout/LinedList"/>
    <dgm:cxn modelId="{7C86FCBE-7A4A-44C0-B19A-1BF0C9B17978}" type="presOf" srcId="{0A356F84-5561-4C13-8B0D-383AD6A4BEBF}" destId="{ADA75ED5-2BE4-4165-8D92-61CAAABEF909}" srcOrd="0" destOrd="0" presId="urn:microsoft.com/office/officeart/2008/layout/LinedList"/>
    <dgm:cxn modelId="{EFA212CD-AC25-40B7-845A-142A4C369352}" srcId="{F5552892-CD36-4717-B6F1-5B5C3FFEF78C}" destId="{EBD54DEC-90D7-43DC-9248-5037D8F2080E}" srcOrd="2" destOrd="0" parTransId="{36E7FDCC-4EDE-4ECE-A45D-D1679CDBEA47}" sibTransId="{47D4B3A3-F514-438E-BEF5-91069CC864D6}"/>
    <dgm:cxn modelId="{AEC083E7-6AB7-43A3-89C0-686AFD0FBE86}" srcId="{F5552892-CD36-4717-B6F1-5B5C3FFEF78C}" destId="{E0786C31-9E9A-495E-B3B7-5168AE17113D}" srcOrd="1" destOrd="0" parTransId="{277B9F1B-44B4-4938-9115-604FF7706E56}" sibTransId="{BF843BC8-4336-427D-8FBC-9DD82F8FBA67}"/>
    <dgm:cxn modelId="{7D92E7DE-DDA8-4ACF-AE00-D5A58D3A4F2D}" type="presParOf" srcId="{6DE3020A-FC77-4BAF-A21F-6BAF0A59201E}" destId="{E77FA850-D382-4875-A289-3DE35160FDA1}" srcOrd="0" destOrd="0" presId="urn:microsoft.com/office/officeart/2008/layout/LinedList"/>
    <dgm:cxn modelId="{29596E6F-9786-45EB-962B-C1E3AB23AC42}" type="presParOf" srcId="{6DE3020A-FC77-4BAF-A21F-6BAF0A59201E}" destId="{42DCDD4F-E6F2-49BB-887C-159CA18FA209}" srcOrd="1" destOrd="0" presId="urn:microsoft.com/office/officeart/2008/layout/LinedList"/>
    <dgm:cxn modelId="{82D7829D-6553-4052-8B1A-96C831A7CA5A}" type="presParOf" srcId="{42DCDD4F-E6F2-49BB-887C-159CA18FA209}" destId="{ADA75ED5-2BE4-4165-8D92-61CAAABEF909}" srcOrd="0" destOrd="0" presId="urn:microsoft.com/office/officeart/2008/layout/LinedList"/>
    <dgm:cxn modelId="{39B2D475-D59B-49F1-BEC4-EF8715F7ACF3}" type="presParOf" srcId="{42DCDD4F-E6F2-49BB-887C-159CA18FA209}" destId="{9F0A9F85-051C-4762-9CC4-C91FACFF8529}" srcOrd="1" destOrd="0" presId="urn:microsoft.com/office/officeart/2008/layout/LinedList"/>
    <dgm:cxn modelId="{39530752-A445-4353-8593-C5AE7A214F48}" type="presParOf" srcId="{6DE3020A-FC77-4BAF-A21F-6BAF0A59201E}" destId="{3AE92684-B7CC-4EDA-8F10-FB2DC8C8EEC3}" srcOrd="2" destOrd="0" presId="urn:microsoft.com/office/officeart/2008/layout/LinedList"/>
    <dgm:cxn modelId="{E1F8F4BC-E999-49A8-AEF2-B01BC0645FDB}" type="presParOf" srcId="{6DE3020A-FC77-4BAF-A21F-6BAF0A59201E}" destId="{4450CE12-D8B3-44AD-B3AD-2D7722B0FA09}" srcOrd="3" destOrd="0" presId="urn:microsoft.com/office/officeart/2008/layout/LinedList"/>
    <dgm:cxn modelId="{3B49CE38-1088-4A1C-9C74-165ECC52AC55}" type="presParOf" srcId="{4450CE12-D8B3-44AD-B3AD-2D7722B0FA09}" destId="{E8779EA5-544A-4F37-B038-16F92967ABCD}" srcOrd="0" destOrd="0" presId="urn:microsoft.com/office/officeart/2008/layout/LinedList"/>
    <dgm:cxn modelId="{9180E57D-1A15-4042-A9C2-3384A91C5E3C}" type="presParOf" srcId="{4450CE12-D8B3-44AD-B3AD-2D7722B0FA09}" destId="{849FDFBB-A7A5-48BB-AEEA-92BF038EF974}" srcOrd="1" destOrd="0" presId="urn:microsoft.com/office/officeart/2008/layout/LinedList"/>
    <dgm:cxn modelId="{95A9F4AD-74AB-4325-A79F-56565AA4CFF8}" type="presParOf" srcId="{6DE3020A-FC77-4BAF-A21F-6BAF0A59201E}" destId="{2AAF16F2-E439-494D-83D9-756545BF3260}" srcOrd="4" destOrd="0" presId="urn:microsoft.com/office/officeart/2008/layout/LinedList"/>
    <dgm:cxn modelId="{5D9FD5DB-7C2F-4437-8932-B38D290BCCC1}" type="presParOf" srcId="{6DE3020A-FC77-4BAF-A21F-6BAF0A59201E}" destId="{F21587F3-38D9-48C4-92EA-79029D2855BE}" srcOrd="5" destOrd="0" presId="urn:microsoft.com/office/officeart/2008/layout/LinedList"/>
    <dgm:cxn modelId="{94224267-177D-4896-8700-B03FEFC19D52}" type="presParOf" srcId="{F21587F3-38D9-48C4-92EA-79029D2855BE}" destId="{C08064A0-810A-4092-A521-4C485C7525F2}" srcOrd="0" destOrd="0" presId="urn:microsoft.com/office/officeart/2008/layout/LinedList"/>
    <dgm:cxn modelId="{CFDB6DD1-CA21-4629-8321-544F6DD6CC6E}" type="presParOf" srcId="{F21587F3-38D9-48C4-92EA-79029D2855BE}" destId="{1D450834-CD27-42A1-8E15-B9C6D34E6B00}" srcOrd="1" destOrd="0" presId="urn:microsoft.com/office/officeart/2008/layout/LinedList"/>
    <dgm:cxn modelId="{3B507A83-3F5C-4D50-BBAA-D8E6C68B28EC}" type="presParOf" srcId="{6DE3020A-FC77-4BAF-A21F-6BAF0A59201E}" destId="{E026AC9D-3EE0-413B-98C3-25A5D7A0747D}" srcOrd="6" destOrd="0" presId="urn:microsoft.com/office/officeart/2008/layout/LinedList"/>
    <dgm:cxn modelId="{8BC71F6D-6CCF-4B35-9B45-BF50BDB55C45}" type="presParOf" srcId="{6DE3020A-FC77-4BAF-A21F-6BAF0A59201E}" destId="{33722091-0294-4B2A-AADD-4B303B5D048C}" srcOrd="7" destOrd="0" presId="urn:microsoft.com/office/officeart/2008/layout/LinedList"/>
    <dgm:cxn modelId="{0231CBCA-80EC-48CE-8D26-4B93A05F7E0E}" type="presParOf" srcId="{33722091-0294-4B2A-AADD-4B303B5D048C}" destId="{480385A5-C9A0-4853-B50B-0C14F727BCFE}" srcOrd="0" destOrd="0" presId="urn:microsoft.com/office/officeart/2008/layout/LinedList"/>
    <dgm:cxn modelId="{FC78E911-BCBA-47EA-B908-450AC5517C3F}" type="presParOf" srcId="{33722091-0294-4B2A-AADD-4B303B5D048C}" destId="{C1C8A8E8-4052-43D4-81C8-2BCE86A8EB3F}" srcOrd="1" destOrd="0" presId="urn:microsoft.com/office/officeart/2008/layout/LinedList"/>
    <dgm:cxn modelId="{D76C50F7-96DC-4274-B36C-CE6AFD805F04}" type="presParOf" srcId="{6DE3020A-FC77-4BAF-A21F-6BAF0A59201E}" destId="{F0606D28-A310-4DC1-9D5D-DA2D70911383}" srcOrd="8" destOrd="0" presId="urn:microsoft.com/office/officeart/2008/layout/LinedList"/>
    <dgm:cxn modelId="{13F57E68-9D53-490C-98B3-1C11900E65E8}" type="presParOf" srcId="{6DE3020A-FC77-4BAF-A21F-6BAF0A59201E}" destId="{6845D6BD-EC32-4110-87C1-D3AAC800D0CE}" srcOrd="9" destOrd="0" presId="urn:microsoft.com/office/officeart/2008/layout/LinedList"/>
    <dgm:cxn modelId="{8930ED6A-A4E9-418A-8020-3B8354300D2C}" type="presParOf" srcId="{6845D6BD-EC32-4110-87C1-D3AAC800D0CE}" destId="{9DA61CDA-F912-469A-9B3D-4AB8BF8A05D2}" srcOrd="0" destOrd="0" presId="urn:microsoft.com/office/officeart/2008/layout/LinedList"/>
    <dgm:cxn modelId="{1F0E7835-92E8-4449-8BF3-AC4D9738F7C7}" type="presParOf" srcId="{6845D6BD-EC32-4110-87C1-D3AAC800D0CE}" destId="{F119F800-F9BE-4621-8EC5-C1CAF3BE8FD9}" srcOrd="1" destOrd="0" presId="urn:microsoft.com/office/officeart/2008/layout/LinedList"/>
    <dgm:cxn modelId="{D404CCDC-B6F8-4723-92CF-585E5C646BE6}" type="presParOf" srcId="{6DE3020A-FC77-4BAF-A21F-6BAF0A59201E}" destId="{781835DE-9D2E-40FA-B09C-C4FEBFFD7ADF}" srcOrd="10" destOrd="0" presId="urn:microsoft.com/office/officeart/2008/layout/LinedList"/>
    <dgm:cxn modelId="{75C35C54-A4B2-4DBD-AF56-975EB837633E}" type="presParOf" srcId="{6DE3020A-FC77-4BAF-A21F-6BAF0A59201E}" destId="{CC2D2C49-019C-4F9D-B82E-C4217FFABEFB}" srcOrd="11" destOrd="0" presId="urn:microsoft.com/office/officeart/2008/layout/LinedList"/>
    <dgm:cxn modelId="{BD978810-3088-4E61-822C-D126B00B8870}" type="presParOf" srcId="{CC2D2C49-019C-4F9D-B82E-C4217FFABEFB}" destId="{DA48CB6D-4246-4E3B-A322-6D30E0BF0C38}" srcOrd="0" destOrd="0" presId="urn:microsoft.com/office/officeart/2008/layout/LinedList"/>
    <dgm:cxn modelId="{71838558-958F-476A-A128-340F2F407616}" type="presParOf" srcId="{CC2D2C49-019C-4F9D-B82E-C4217FFABEFB}" destId="{68AB9559-C2AA-4262-AE8A-1A3D8AB2D2A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522C5FF-2113-4A30-9161-66EEC9B91A2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C40DD7-1BF4-4F54-BF20-878D464AA8A4}">
      <dgm:prSet/>
      <dgm:spPr/>
      <dgm:t>
        <a:bodyPr/>
        <a:lstStyle/>
        <a:p>
          <a:r>
            <a:rPr lang="en-GB"/>
            <a:t>Choose a micro-annoyance.</a:t>
          </a:r>
          <a:endParaRPr lang="en-US"/>
        </a:p>
      </dgm:t>
    </dgm:pt>
    <dgm:pt modelId="{478FBDE1-8830-44F0-BF9A-FB7B893BEDAE}" type="parTrans" cxnId="{622B3100-81E2-49DE-869A-328500A2B352}">
      <dgm:prSet/>
      <dgm:spPr/>
      <dgm:t>
        <a:bodyPr/>
        <a:lstStyle/>
        <a:p>
          <a:endParaRPr lang="en-US"/>
        </a:p>
      </dgm:t>
    </dgm:pt>
    <dgm:pt modelId="{6E309056-BCA0-4341-8C93-209623F57F5C}" type="sibTrans" cxnId="{622B3100-81E2-49DE-869A-328500A2B352}">
      <dgm:prSet/>
      <dgm:spPr/>
      <dgm:t>
        <a:bodyPr/>
        <a:lstStyle/>
        <a:p>
          <a:endParaRPr lang="en-US"/>
        </a:p>
      </dgm:t>
    </dgm:pt>
    <dgm:pt modelId="{AEEDE650-90F7-4BAC-A051-BA83C63A28A8}">
      <dgm:prSet/>
      <dgm:spPr/>
      <dgm:t>
        <a:bodyPr/>
        <a:lstStyle/>
        <a:p>
          <a:r>
            <a:rPr lang="en-GB"/>
            <a:t>Develop a solution.</a:t>
          </a:r>
          <a:endParaRPr lang="en-US"/>
        </a:p>
      </dgm:t>
    </dgm:pt>
    <dgm:pt modelId="{2D884638-309F-4DF9-99C1-CF4215622D10}" type="parTrans" cxnId="{F2C60E70-16D9-480F-A9F8-ABD84B8F3A37}">
      <dgm:prSet/>
      <dgm:spPr/>
      <dgm:t>
        <a:bodyPr/>
        <a:lstStyle/>
        <a:p>
          <a:endParaRPr lang="en-US"/>
        </a:p>
      </dgm:t>
    </dgm:pt>
    <dgm:pt modelId="{6C3E46CB-79D2-45D8-AB98-C9720DBBC32D}" type="sibTrans" cxnId="{F2C60E70-16D9-480F-A9F8-ABD84B8F3A37}">
      <dgm:prSet/>
      <dgm:spPr/>
      <dgm:t>
        <a:bodyPr/>
        <a:lstStyle/>
        <a:p>
          <a:endParaRPr lang="en-US"/>
        </a:p>
      </dgm:t>
    </dgm:pt>
    <dgm:pt modelId="{A304D3EA-A58D-4A8B-B883-D8E87D9ABF4D}">
      <dgm:prSet/>
      <dgm:spPr/>
      <dgm:t>
        <a:bodyPr/>
        <a:lstStyle/>
        <a:p>
          <a:r>
            <a:rPr lang="en-GB"/>
            <a:t>It must involve at least one contemporary technology element. </a:t>
          </a:r>
          <a:endParaRPr lang="en-US"/>
        </a:p>
      </dgm:t>
    </dgm:pt>
    <dgm:pt modelId="{B8A92759-959A-4291-9285-6F935FCED1AD}" type="parTrans" cxnId="{227674A5-5A89-4AA8-B393-E3DFFEDC224F}">
      <dgm:prSet/>
      <dgm:spPr/>
      <dgm:t>
        <a:bodyPr/>
        <a:lstStyle/>
        <a:p>
          <a:endParaRPr lang="en-US"/>
        </a:p>
      </dgm:t>
    </dgm:pt>
    <dgm:pt modelId="{3AB6D0B7-C1B7-4F54-AD27-C3652E9399CD}" type="sibTrans" cxnId="{227674A5-5A89-4AA8-B393-E3DFFEDC224F}">
      <dgm:prSet/>
      <dgm:spPr/>
      <dgm:t>
        <a:bodyPr/>
        <a:lstStyle/>
        <a:p>
          <a:endParaRPr lang="en-US"/>
        </a:p>
      </dgm:t>
    </dgm:pt>
    <dgm:pt modelId="{30F5FD87-5113-409A-BEA2-C5879F2EA6A8}">
      <dgm:prSet/>
      <dgm:spPr/>
      <dgm:t>
        <a:bodyPr/>
        <a:lstStyle/>
        <a:p>
          <a:r>
            <a:rPr lang="en-GB"/>
            <a:t>Be ready to defend it! </a:t>
          </a:r>
          <a:endParaRPr lang="en-US"/>
        </a:p>
      </dgm:t>
    </dgm:pt>
    <dgm:pt modelId="{F8E2C381-4A27-4DA4-8457-906D32F34F85}" type="parTrans" cxnId="{E3D559FC-0244-4A15-B0F6-393468006A6A}">
      <dgm:prSet/>
      <dgm:spPr/>
      <dgm:t>
        <a:bodyPr/>
        <a:lstStyle/>
        <a:p>
          <a:endParaRPr lang="en-US"/>
        </a:p>
      </dgm:t>
    </dgm:pt>
    <dgm:pt modelId="{BBFF1627-E125-468D-9F24-7E5B65372836}" type="sibTrans" cxnId="{E3D559FC-0244-4A15-B0F6-393468006A6A}">
      <dgm:prSet/>
      <dgm:spPr/>
      <dgm:t>
        <a:bodyPr/>
        <a:lstStyle/>
        <a:p>
          <a:endParaRPr lang="en-US"/>
        </a:p>
      </dgm:t>
    </dgm:pt>
    <dgm:pt modelId="{276922C6-3ED4-44C1-9F66-014147DA61AE}" type="pres">
      <dgm:prSet presAssocID="{9522C5FF-2113-4A30-9161-66EEC9B91A20}" presName="linear" presStyleCnt="0">
        <dgm:presLayoutVars>
          <dgm:animLvl val="lvl"/>
          <dgm:resizeHandles val="exact"/>
        </dgm:presLayoutVars>
      </dgm:prSet>
      <dgm:spPr/>
    </dgm:pt>
    <dgm:pt modelId="{AD3BD464-7876-4829-80EF-A5E8D2A86D7D}" type="pres">
      <dgm:prSet presAssocID="{2AC40DD7-1BF4-4F54-BF20-878D464AA8A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E0154F9-30C4-4BE5-946D-91C45501B092}" type="pres">
      <dgm:prSet presAssocID="{6E309056-BCA0-4341-8C93-209623F57F5C}" presName="spacer" presStyleCnt="0"/>
      <dgm:spPr/>
    </dgm:pt>
    <dgm:pt modelId="{09FEC714-26C6-4F9D-97A1-593DE9B37B57}" type="pres">
      <dgm:prSet presAssocID="{AEEDE650-90F7-4BAC-A051-BA83C63A28A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BCFCF41-7D93-4C78-9614-1835A5C48DFB}" type="pres">
      <dgm:prSet presAssocID="{6C3E46CB-79D2-45D8-AB98-C9720DBBC32D}" presName="spacer" presStyleCnt="0"/>
      <dgm:spPr/>
    </dgm:pt>
    <dgm:pt modelId="{4D636999-D81C-4867-9F9B-FC3B2D34A11E}" type="pres">
      <dgm:prSet presAssocID="{A304D3EA-A58D-4A8B-B883-D8E87D9ABF4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22BE882-E113-4266-8104-458BD82C8173}" type="pres">
      <dgm:prSet presAssocID="{3AB6D0B7-C1B7-4F54-AD27-C3652E9399CD}" presName="spacer" presStyleCnt="0"/>
      <dgm:spPr/>
    </dgm:pt>
    <dgm:pt modelId="{3582B7EB-3133-4EB9-81DB-AC814271DD84}" type="pres">
      <dgm:prSet presAssocID="{30F5FD87-5113-409A-BEA2-C5879F2EA6A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22B3100-81E2-49DE-869A-328500A2B352}" srcId="{9522C5FF-2113-4A30-9161-66EEC9B91A20}" destId="{2AC40DD7-1BF4-4F54-BF20-878D464AA8A4}" srcOrd="0" destOrd="0" parTransId="{478FBDE1-8830-44F0-BF9A-FB7B893BEDAE}" sibTransId="{6E309056-BCA0-4341-8C93-209623F57F5C}"/>
    <dgm:cxn modelId="{0B13B40E-58E1-4592-AECF-52C4748D0F9E}" type="presOf" srcId="{A304D3EA-A58D-4A8B-B883-D8E87D9ABF4D}" destId="{4D636999-D81C-4867-9F9B-FC3B2D34A11E}" srcOrd="0" destOrd="0" presId="urn:microsoft.com/office/officeart/2005/8/layout/vList2"/>
    <dgm:cxn modelId="{5ECFD715-C63E-4FA5-A820-8E4ED69D497E}" type="presOf" srcId="{9522C5FF-2113-4A30-9161-66EEC9B91A20}" destId="{276922C6-3ED4-44C1-9F66-014147DA61AE}" srcOrd="0" destOrd="0" presId="urn:microsoft.com/office/officeart/2005/8/layout/vList2"/>
    <dgm:cxn modelId="{F84E0D6D-B25F-4331-B8B9-FCF72DB2B978}" type="presOf" srcId="{AEEDE650-90F7-4BAC-A051-BA83C63A28A8}" destId="{09FEC714-26C6-4F9D-97A1-593DE9B37B57}" srcOrd="0" destOrd="0" presId="urn:microsoft.com/office/officeart/2005/8/layout/vList2"/>
    <dgm:cxn modelId="{F2C60E70-16D9-480F-A9F8-ABD84B8F3A37}" srcId="{9522C5FF-2113-4A30-9161-66EEC9B91A20}" destId="{AEEDE650-90F7-4BAC-A051-BA83C63A28A8}" srcOrd="1" destOrd="0" parTransId="{2D884638-309F-4DF9-99C1-CF4215622D10}" sibTransId="{6C3E46CB-79D2-45D8-AB98-C9720DBBC32D}"/>
    <dgm:cxn modelId="{92911D7D-6409-449B-A4B3-E8B6FE6A8B24}" type="presOf" srcId="{2AC40DD7-1BF4-4F54-BF20-878D464AA8A4}" destId="{AD3BD464-7876-4829-80EF-A5E8D2A86D7D}" srcOrd="0" destOrd="0" presId="urn:microsoft.com/office/officeart/2005/8/layout/vList2"/>
    <dgm:cxn modelId="{227674A5-5A89-4AA8-B393-E3DFFEDC224F}" srcId="{9522C5FF-2113-4A30-9161-66EEC9B91A20}" destId="{A304D3EA-A58D-4A8B-B883-D8E87D9ABF4D}" srcOrd="2" destOrd="0" parTransId="{B8A92759-959A-4291-9285-6F935FCED1AD}" sibTransId="{3AB6D0B7-C1B7-4F54-AD27-C3652E9399CD}"/>
    <dgm:cxn modelId="{D78277D2-3CC6-40F0-9E48-C090D10F8E52}" type="presOf" srcId="{30F5FD87-5113-409A-BEA2-C5879F2EA6A8}" destId="{3582B7EB-3133-4EB9-81DB-AC814271DD84}" srcOrd="0" destOrd="0" presId="urn:microsoft.com/office/officeart/2005/8/layout/vList2"/>
    <dgm:cxn modelId="{E3D559FC-0244-4A15-B0F6-393468006A6A}" srcId="{9522C5FF-2113-4A30-9161-66EEC9B91A20}" destId="{30F5FD87-5113-409A-BEA2-C5879F2EA6A8}" srcOrd="3" destOrd="0" parTransId="{F8E2C381-4A27-4DA4-8457-906D32F34F85}" sibTransId="{BBFF1627-E125-468D-9F24-7E5B65372836}"/>
    <dgm:cxn modelId="{880B46BD-AC6A-45D8-B4BD-C453C3B29BD1}" type="presParOf" srcId="{276922C6-3ED4-44C1-9F66-014147DA61AE}" destId="{AD3BD464-7876-4829-80EF-A5E8D2A86D7D}" srcOrd="0" destOrd="0" presId="urn:microsoft.com/office/officeart/2005/8/layout/vList2"/>
    <dgm:cxn modelId="{0407E214-1E74-4A5D-9620-83CF168FE0A3}" type="presParOf" srcId="{276922C6-3ED4-44C1-9F66-014147DA61AE}" destId="{DE0154F9-30C4-4BE5-946D-91C45501B092}" srcOrd="1" destOrd="0" presId="urn:microsoft.com/office/officeart/2005/8/layout/vList2"/>
    <dgm:cxn modelId="{338F1F0F-25F0-42C4-8447-AB7DE2F7ACE8}" type="presParOf" srcId="{276922C6-3ED4-44C1-9F66-014147DA61AE}" destId="{09FEC714-26C6-4F9D-97A1-593DE9B37B57}" srcOrd="2" destOrd="0" presId="urn:microsoft.com/office/officeart/2005/8/layout/vList2"/>
    <dgm:cxn modelId="{AB94BA47-4F80-4372-B9DD-EE24989422FB}" type="presParOf" srcId="{276922C6-3ED4-44C1-9F66-014147DA61AE}" destId="{2BCFCF41-7D93-4C78-9614-1835A5C48DFB}" srcOrd="3" destOrd="0" presId="urn:microsoft.com/office/officeart/2005/8/layout/vList2"/>
    <dgm:cxn modelId="{F6093953-420D-41A3-9E2D-3506A32556DD}" type="presParOf" srcId="{276922C6-3ED4-44C1-9F66-014147DA61AE}" destId="{4D636999-D81C-4867-9F9B-FC3B2D34A11E}" srcOrd="4" destOrd="0" presId="urn:microsoft.com/office/officeart/2005/8/layout/vList2"/>
    <dgm:cxn modelId="{988A94D1-16E3-4520-8162-F78249771304}" type="presParOf" srcId="{276922C6-3ED4-44C1-9F66-014147DA61AE}" destId="{C22BE882-E113-4266-8104-458BD82C8173}" srcOrd="5" destOrd="0" presId="urn:microsoft.com/office/officeart/2005/8/layout/vList2"/>
    <dgm:cxn modelId="{D7A402C7-B127-4B9A-A5A0-B56109D4531E}" type="presParOf" srcId="{276922C6-3ED4-44C1-9F66-014147DA61AE}" destId="{3582B7EB-3133-4EB9-81DB-AC814271DD8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217CF9-3AE8-4643-BB89-FC4A4FA04D57}">
      <dsp:nvSpPr>
        <dsp:cNvPr id="0" name=""/>
        <dsp:cNvSpPr/>
      </dsp:nvSpPr>
      <dsp:spPr>
        <a:xfrm>
          <a:off x="0" y="4775"/>
          <a:ext cx="6836956" cy="10172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23E03A-89F7-4B68-B682-9643B21A5A66}">
      <dsp:nvSpPr>
        <dsp:cNvPr id="0" name=""/>
        <dsp:cNvSpPr/>
      </dsp:nvSpPr>
      <dsp:spPr>
        <a:xfrm>
          <a:off x="307710" y="233651"/>
          <a:ext cx="559474" cy="559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EC22E-44F2-474B-ABF1-BECFCA05C5FC}">
      <dsp:nvSpPr>
        <dsp:cNvPr id="0" name=""/>
        <dsp:cNvSpPr/>
      </dsp:nvSpPr>
      <dsp:spPr>
        <a:xfrm>
          <a:off x="1174896" y="4775"/>
          <a:ext cx="5662059" cy="1017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656" tIns="107656" rIns="107656" bIns="107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Aim: To consider modern problems and their potential solutions</a:t>
          </a:r>
          <a:endParaRPr lang="en-US" sz="1900" kern="1200"/>
        </a:p>
      </dsp:txBody>
      <dsp:txXfrm>
        <a:off x="1174896" y="4775"/>
        <a:ext cx="5662059" cy="1017226"/>
      </dsp:txXfrm>
    </dsp:sp>
    <dsp:sp modelId="{D969F74D-8AA9-4D05-91B0-E8D575582D00}">
      <dsp:nvSpPr>
        <dsp:cNvPr id="0" name=""/>
        <dsp:cNvSpPr/>
      </dsp:nvSpPr>
      <dsp:spPr>
        <a:xfrm>
          <a:off x="0" y="1276308"/>
          <a:ext cx="6836956" cy="10172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25A2E9-FB7D-47B5-804C-B0D44DF9C91F}">
      <dsp:nvSpPr>
        <dsp:cNvPr id="0" name=""/>
        <dsp:cNvSpPr/>
      </dsp:nvSpPr>
      <dsp:spPr>
        <a:xfrm>
          <a:off x="307710" y="1505184"/>
          <a:ext cx="559474" cy="559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1FF59-DB08-4A7E-87FE-0965044DA9F7}">
      <dsp:nvSpPr>
        <dsp:cNvPr id="0" name=""/>
        <dsp:cNvSpPr/>
      </dsp:nvSpPr>
      <dsp:spPr>
        <a:xfrm>
          <a:off x="1174896" y="1276308"/>
          <a:ext cx="5662059" cy="1017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656" tIns="107656" rIns="107656" bIns="107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Describe problems in modern life. </a:t>
          </a:r>
          <a:endParaRPr lang="en-US" sz="1900" kern="1200"/>
        </a:p>
      </dsp:txBody>
      <dsp:txXfrm>
        <a:off x="1174896" y="1276308"/>
        <a:ext cx="5662059" cy="1017226"/>
      </dsp:txXfrm>
    </dsp:sp>
    <dsp:sp modelId="{AC0C8AC1-CEFD-4DB9-A161-3BD7D3E4734A}">
      <dsp:nvSpPr>
        <dsp:cNvPr id="0" name=""/>
        <dsp:cNvSpPr/>
      </dsp:nvSpPr>
      <dsp:spPr>
        <a:xfrm>
          <a:off x="0" y="2547841"/>
          <a:ext cx="6836956" cy="10172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F7B2E-B741-435C-9C2C-66C14A044DCC}">
      <dsp:nvSpPr>
        <dsp:cNvPr id="0" name=""/>
        <dsp:cNvSpPr/>
      </dsp:nvSpPr>
      <dsp:spPr>
        <a:xfrm>
          <a:off x="307710" y="2776717"/>
          <a:ext cx="559474" cy="559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25F6D-350B-4902-95CE-70B5AD3051F3}">
      <dsp:nvSpPr>
        <dsp:cNvPr id="0" name=""/>
        <dsp:cNvSpPr/>
      </dsp:nvSpPr>
      <dsp:spPr>
        <a:xfrm>
          <a:off x="1174896" y="2547841"/>
          <a:ext cx="5662059" cy="1017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656" tIns="107656" rIns="107656" bIns="107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Discuss the problem-solving process. </a:t>
          </a:r>
          <a:endParaRPr lang="en-US" sz="1900" kern="1200"/>
        </a:p>
      </dsp:txBody>
      <dsp:txXfrm>
        <a:off x="1174896" y="2547841"/>
        <a:ext cx="5662059" cy="1017226"/>
      </dsp:txXfrm>
    </dsp:sp>
    <dsp:sp modelId="{D81FF8ED-BE13-49CF-A12E-C3BBF9E7AD42}">
      <dsp:nvSpPr>
        <dsp:cNvPr id="0" name=""/>
        <dsp:cNvSpPr/>
      </dsp:nvSpPr>
      <dsp:spPr>
        <a:xfrm>
          <a:off x="0" y="3819374"/>
          <a:ext cx="6836956" cy="10172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89A0FA-01BE-49D2-BCC1-0793701A9675}">
      <dsp:nvSpPr>
        <dsp:cNvPr id="0" name=""/>
        <dsp:cNvSpPr/>
      </dsp:nvSpPr>
      <dsp:spPr>
        <a:xfrm>
          <a:off x="307710" y="4048250"/>
          <a:ext cx="559474" cy="5594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6397E-0DB1-48D1-AB25-85C055C3DE4D}">
      <dsp:nvSpPr>
        <dsp:cNvPr id="0" name=""/>
        <dsp:cNvSpPr/>
      </dsp:nvSpPr>
      <dsp:spPr>
        <a:xfrm>
          <a:off x="1174896" y="3819374"/>
          <a:ext cx="5662059" cy="1017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656" tIns="107656" rIns="107656" bIns="107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Discuss the Double Diamond model.</a:t>
          </a:r>
          <a:endParaRPr lang="en-US" sz="1900" kern="1200"/>
        </a:p>
      </dsp:txBody>
      <dsp:txXfrm>
        <a:off x="1174896" y="3819374"/>
        <a:ext cx="5662059" cy="1017226"/>
      </dsp:txXfrm>
    </dsp:sp>
    <dsp:sp modelId="{5F6DCBD7-41E4-43DA-966E-609BEAA1A033}">
      <dsp:nvSpPr>
        <dsp:cNvPr id="0" name=""/>
        <dsp:cNvSpPr/>
      </dsp:nvSpPr>
      <dsp:spPr>
        <a:xfrm>
          <a:off x="0" y="5090907"/>
          <a:ext cx="6836956" cy="10172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DDFD26-669B-4442-A621-3DBAD1190DAC}">
      <dsp:nvSpPr>
        <dsp:cNvPr id="0" name=""/>
        <dsp:cNvSpPr/>
      </dsp:nvSpPr>
      <dsp:spPr>
        <a:xfrm>
          <a:off x="307710" y="5319782"/>
          <a:ext cx="559474" cy="5594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5019E-CDF9-4061-995A-B251FEC246C3}">
      <dsp:nvSpPr>
        <dsp:cNvPr id="0" name=""/>
        <dsp:cNvSpPr/>
      </dsp:nvSpPr>
      <dsp:spPr>
        <a:xfrm>
          <a:off x="1174896" y="5090907"/>
          <a:ext cx="5662059" cy="1017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656" tIns="107656" rIns="107656" bIns="10765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Present solutions to modern problems.</a:t>
          </a:r>
          <a:endParaRPr lang="en-US" sz="1900" kern="1200"/>
        </a:p>
      </dsp:txBody>
      <dsp:txXfrm>
        <a:off x="1174896" y="5090907"/>
        <a:ext cx="5662059" cy="10172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38088-4359-4C23-BBD8-21CF5375780E}">
      <dsp:nvSpPr>
        <dsp:cNvPr id="0" name=""/>
        <dsp:cNvSpPr/>
      </dsp:nvSpPr>
      <dsp:spPr>
        <a:xfrm>
          <a:off x="0" y="746"/>
          <a:ext cx="6836956" cy="17461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FF08D-FAC3-4485-A2E7-39D782D01670}">
      <dsp:nvSpPr>
        <dsp:cNvPr id="0" name=""/>
        <dsp:cNvSpPr/>
      </dsp:nvSpPr>
      <dsp:spPr>
        <a:xfrm>
          <a:off x="528201" y="393622"/>
          <a:ext cx="960365" cy="9603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245ED-0E9C-48A0-A2A1-350CE1236132}">
      <dsp:nvSpPr>
        <dsp:cNvPr id="0" name=""/>
        <dsp:cNvSpPr/>
      </dsp:nvSpPr>
      <dsp:spPr>
        <a:xfrm>
          <a:off x="2016767" y="746"/>
          <a:ext cx="4820188" cy="1746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798" tIns="184798" rIns="184798" bIns="1847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often think of the world as being problematic.</a:t>
          </a:r>
          <a:endParaRPr lang="en-US" sz="2500" kern="1200"/>
        </a:p>
      </dsp:txBody>
      <dsp:txXfrm>
        <a:off x="2016767" y="746"/>
        <a:ext cx="4820188" cy="1746119"/>
      </dsp:txXfrm>
    </dsp:sp>
    <dsp:sp modelId="{79032268-6DD6-40B4-82C5-F73FAFA986CB}">
      <dsp:nvSpPr>
        <dsp:cNvPr id="0" name=""/>
        <dsp:cNvSpPr/>
      </dsp:nvSpPr>
      <dsp:spPr>
        <a:xfrm>
          <a:off x="0" y="2183394"/>
          <a:ext cx="6836956" cy="17461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6846C-7B4B-4B19-8F61-006CB644F1F0}">
      <dsp:nvSpPr>
        <dsp:cNvPr id="0" name=""/>
        <dsp:cNvSpPr/>
      </dsp:nvSpPr>
      <dsp:spPr>
        <a:xfrm>
          <a:off x="528201" y="2576271"/>
          <a:ext cx="960365" cy="9603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36322-B6A7-46FE-84FB-70EF9D936231}">
      <dsp:nvSpPr>
        <dsp:cNvPr id="0" name=""/>
        <dsp:cNvSpPr/>
      </dsp:nvSpPr>
      <dsp:spPr>
        <a:xfrm>
          <a:off x="2016767" y="2183394"/>
          <a:ext cx="4820188" cy="1746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798" tIns="184798" rIns="184798" bIns="1847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However, do we often think of fixing these issues? </a:t>
          </a:r>
          <a:endParaRPr lang="en-US" sz="2500" kern="1200"/>
        </a:p>
      </dsp:txBody>
      <dsp:txXfrm>
        <a:off x="2016767" y="2183394"/>
        <a:ext cx="4820188" cy="1746119"/>
      </dsp:txXfrm>
    </dsp:sp>
    <dsp:sp modelId="{277501AF-E32D-4173-8400-FC4481D00F5E}">
      <dsp:nvSpPr>
        <dsp:cNvPr id="0" name=""/>
        <dsp:cNvSpPr/>
      </dsp:nvSpPr>
      <dsp:spPr>
        <a:xfrm>
          <a:off x="0" y="4366043"/>
          <a:ext cx="6836956" cy="17461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A21DF-BC5B-451C-9959-BA1A73498CA8}">
      <dsp:nvSpPr>
        <dsp:cNvPr id="0" name=""/>
        <dsp:cNvSpPr/>
      </dsp:nvSpPr>
      <dsp:spPr>
        <a:xfrm>
          <a:off x="528201" y="4758920"/>
          <a:ext cx="960365" cy="9603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02594A-7C29-4FAB-9E5F-C1277D4B84ED}">
      <dsp:nvSpPr>
        <dsp:cNvPr id="0" name=""/>
        <dsp:cNvSpPr/>
      </dsp:nvSpPr>
      <dsp:spPr>
        <a:xfrm>
          <a:off x="2016767" y="4366043"/>
          <a:ext cx="4820188" cy="1746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798" tIns="184798" rIns="184798" bIns="1847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we really work smarter, not harder?</a:t>
          </a:r>
          <a:endParaRPr lang="en-US" sz="2500" kern="1200"/>
        </a:p>
      </dsp:txBody>
      <dsp:txXfrm>
        <a:off x="2016767" y="4366043"/>
        <a:ext cx="4820188" cy="17461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E5926F-0496-4D03-A8A8-5EA3D1D746DC}">
      <dsp:nvSpPr>
        <dsp:cNvPr id="0" name=""/>
        <dsp:cNvSpPr/>
      </dsp:nvSpPr>
      <dsp:spPr>
        <a:xfrm>
          <a:off x="0" y="746"/>
          <a:ext cx="6836956" cy="17461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B6C221-1534-4B33-BE17-06F137376E86}">
      <dsp:nvSpPr>
        <dsp:cNvPr id="0" name=""/>
        <dsp:cNvSpPr/>
      </dsp:nvSpPr>
      <dsp:spPr>
        <a:xfrm>
          <a:off x="528201" y="393622"/>
          <a:ext cx="960365" cy="9603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D240C-AE18-400D-8E56-161EAACFEB9E}">
      <dsp:nvSpPr>
        <dsp:cNvPr id="0" name=""/>
        <dsp:cNvSpPr/>
      </dsp:nvSpPr>
      <dsp:spPr>
        <a:xfrm>
          <a:off x="2016767" y="746"/>
          <a:ext cx="4820188" cy="1746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798" tIns="184798" rIns="184798" bIns="1847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will consider a few 'solutions' presented on the upcoming slides. </a:t>
          </a:r>
          <a:endParaRPr lang="en-US" sz="2500" kern="1200"/>
        </a:p>
      </dsp:txBody>
      <dsp:txXfrm>
        <a:off x="2016767" y="746"/>
        <a:ext cx="4820188" cy="1746119"/>
      </dsp:txXfrm>
    </dsp:sp>
    <dsp:sp modelId="{4CEB513B-FDF6-4115-8F2D-142567132DB1}">
      <dsp:nvSpPr>
        <dsp:cNvPr id="0" name=""/>
        <dsp:cNvSpPr/>
      </dsp:nvSpPr>
      <dsp:spPr>
        <a:xfrm>
          <a:off x="0" y="2183394"/>
          <a:ext cx="6836956" cy="17461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BE812-C4D1-44EB-AF15-22D1E435E4CC}">
      <dsp:nvSpPr>
        <dsp:cNvPr id="0" name=""/>
        <dsp:cNvSpPr/>
      </dsp:nvSpPr>
      <dsp:spPr>
        <a:xfrm>
          <a:off x="528201" y="2576271"/>
          <a:ext cx="960365" cy="9603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FA532-E345-47F3-AA57-6D9F955D44F8}">
      <dsp:nvSpPr>
        <dsp:cNvPr id="0" name=""/>
        <dsp:cNvSpPr/>
      </dsp:nvSpPr>
      <dsp:spPr>
        <a:xfrm>
          <a:off x="2016767" y="2183394"/>
          <a:ext cx="4820188" cy="1746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798" tIns="184798" rIns="184798" bIns="1847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real question?</a:t>
          </a:r>
          <a:endParaRPr lang="en-US" sz="2500" kern="1200"/>
        </a:p>
      </dsp:txBody>
      <dsp:txXfrm>
        <a:off x="2016767" y="2183394"/>
        <a:ext cx="4820188" cy="1746119"/>
      </dsp:txXfrm>
    </dsp:sp>
    <dsp:sp modelId="{3967B529-EA90-4E94-A4E4-F97E3B380629}">
      <dsp:nvSpPr>
        <dsp:cNvPr id="0" name=""/>
        <dsp:cNvSpPr/>
      </dsp:nvSpPr>
      <dsp:spPr>
        <a:xfrm>
          <a:off x="0" y="4366043"/>
          <a:ext cx="6836956" cy="17461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9D18F-6245-46B6-B6B3-871B1BD78466}">
      <dsp:nvSpPr>
        <dsp:cNvPr id="0" name=""/>
        <dsp:cNvSpPr/>
      </dsp:nvSpPr>
      <dsp:spPr>
        <a:xfrm>
          <a:off x="528201" y="4758920"/>
          <a:ext cx="960365" cy="9603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3F437-0C86-4A1E-BDF9-6A01D6EE49D5}">
      <dsp:nvSpPr>
        <dsp:cNvPr id="0" name=""/>
        <dsp:cNvSpPr/>
      </dsp:nvSpPr>
      <dsp:spPr>
        <a:xfrm>
          <a:off x="2016767" y="4366043"/>
          <a:ext cx="4820188" cy="1746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798" tIns="184798" rIns="184798" bIns="18479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Genius, or garbage? </a:t>
          </a:r>
          <a:endParaRPr lang="en-US" sz="2500" kern="1200"/>
        </a:p>
      </dsp:txBody>
      <dsp:txXfrm>
        <a:off x="2016767" y="4366043"/>
        <a:ext cx="4820188" cy="17461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333B70-B3A8-493B-A9F7-9C0232EBD408}">
      <dsp:nvSpPr>
        <dsp:cNvPr id="0" name=""/>
        <dsp:cNvSpPr/>
      </dsp:nvSpPr>
      <dsp:spPr>
        <a:xfrm>
          <a:off x="0" y="68679"/>
          <a:ext cx="6836956" cy="19246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The "Airlock" door system is broken/propped open for deliveries</a:t>
          </a:r>
          <a:endParaRPr lang="en-US" sz="3500" kern="1200"/>
        </a:p>
      </dsp:txBody>
      <dsp:txXfrm>
        <a:off x="93954" y="162633"/>
        <a:ext cx="6649048" cy="1736741"/>
      </dsp:txXfrm>
    </dsp:sp>
    <dsp:sp modelId="{3A395AB2-B6FB-4DC8-8C0D-56B4BE6A80B0}">
      <dsp:nvSpPr>
        <dsp:cNvPr id="0" name=""/>
        <dsp:cNvSpPr/>
      </dsp:nvSpPr>
      <dsp:spPr>
        <a:xfrm>
          <a:off x="0" y="2094129"/>
          <a:ext cx="6836956" cy="1924649"/>
        </a:xfrm>
        <a:prstGeom prst="roundRect">
          <a:avLst/>
        </a:prstGeom>
        <a:solidFill>
          <a:schemeClr val="accent2">
            <a:hueOff val="-4061451"/>
            <a:satOff val="23847"/>
            <a:lumOff val="53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The cats are over-stimulated because there's no "quiet zone" for them</a:t>
          </a:r>
          <a:endParaRPr lang="en-US" sz="3500" kern="1200"/>
        </a:p>
      </dsp:txBody>
      <dsp:txXfrm>
        <a:off x="93954" y="2188083"/>
        <a:ext cx="6649048" cy="1736741"/>
      </dsp:txXfrm>
    </dsp:sp>
    <dsp:sp modelId="{3644B6F7-52D9-426B-ADEB-04F6BAE7334C}">
      <dsp:nvSpPr>
        <dsp:cNvPr id="0" name=""/>
        <dsp:cNvSpPr/>
      </dsp:nvSpPr>
      <dsp:spPr>
        <a:xfrm>
          <a:off x="0" y="4119579"/>
          <a:ext cx="6836956" cy="1924649"/>
        </a:xfrm>
        <a:prstGeom prst="roundRect">
          <a:avLst/>
        </a:prstGeom>
        <a:solidFill>
          <a:schemeClr val="accent2">
            <a:hueOff val="-8122901"/>
            <a:satOff val="47695"/>
            <a:lumOff val="107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The staff are too busy chasing cats to use the manual espresso machine.</a:t>
          </a:r>
          <a:endParaRPr lang="en-US" sz="3500" kern="1200"/>
        </a:p>
      </dsp:txBody>
      <dsp:txXfrm>
        <a:off x="93954" y="4213533"/>
        <a:ext cx="6649048" cy="17367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B1FEE-A89D-446D-A07B-3DA265EA18AC}">
      <dsp:nvSpPr>
        <dsp:cNvPr id="0" name=""/>
        <dsp:cNvSpPr/>
      </dsp:nvSpPr>
      <dsp:spPr>
        <a:xfrm>
          <a:off x="0" y="2984"/>
          <a:ext cx="683695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2F6F1-43CF-4818-BF03-BCA8A17BA5AF}">
      <dsp:nvSpPr>
        <dsp:cNvPr id="0" name=""/>
        <dsp:cNvSpPr/>
      </dsp:nvSpPr>
      <dsp:spPr>
        <a:xfrm>
          <a:off x="0" y="2984"/>
          <a:ext cx="6836956" cy="2035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The business prioritized "Instagrammability" over a "Repeat Customer" model</a:t>
          </a:r>
          <a:endParaRPr lang="en-US" sz="4100" kern="1200"/>
        </a:p>
      </dsp:txBody>
      <dsp:txXfrm>
        <a:off x="0" y="2984"/>
        <a:ext cx="6836956" cy="2035646"/>
      </dsp:txXfrm>
    </dsp:sp>
    <dsp:sp modelId="{C2E1A8EA-BCB8-48D8-89C2-10B623717ACA}">
      <dsp:nvSpPr>
        <dsp:cNvPr id="0" name=""/>
        <dsp:cNvSpPr/>
      </dsp:nvSpPr>
      <dsp:spPr>
        <a:xfrm>
          <a:off x="0" y="2038631"/>
          <a:ext cx="6836956" cy="0"/>
        </a:xfrm>
        <a:prstGeom prst="line">
          <a:avLst/>
        </a:prstGeom>
        <a:solidFill>
          <a:schemeClr val="accent5">
            <a:hueOff val="-616256"/>
            <a:satOff val="-6307"/>
            <a:lumOff val="2746"/>
            <a:alphaOff val="0"/>
          </a:schemeClr>
        </a:solidFill>
        <a:ln w="12700" cap="flat" cmpd="sng" algn="ctr">
          <a:solidFill>
            <a:schemeClr val="accent5">
              <a:hueOff val="-616256"/>
              <a:satOff val="-6307"/>
              <a:lumOff val="27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8E6F2-878F-4D45-90A8-91B6486F8775}">
      <dsp:nvSpPr>
        <dsp:cNvPr id="0" name=""/>
        <dsp:cNvSpPr/>
      </dsp:nvSpPr>
      <dsp:spPr>
        <a:xfrm>
          <a:off x="0" y="2038631"/>
          <a:ext cx="6836956" cy="2035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The AI has no "human-centric" guardrails</a:t>
          </a:r>
          <a:endParaRPr lang="en-US" sz="4100" kern="1200"/>
        </a:p>
      </dsp:txBody>
      <dsp:txXfrm>
        <a:off x="0" y="2038631"/>
        <a:ext cx="6836956" cy="2035646"/>
      </dsp:txXfrm>
    </dsp:sp>
    <dsp:sp modelId="{6621BB99-FC93-4C25-8400-188E1094CFA1}">
      <dsp:nvSpPr>
        <dsp:cNvPr id="0" name=""/>
        <dsp:cNvSpPr/>
      </dsp:nvSpPr>
      <dsp:spPr>
        <a:xfrm>
          <a:off x="0" y="4074277"/>
          <a:ext cx="6836956" cy="0"/>
        </a:xfrm>
        <a:prstGeom prst="line">
          <a:avLst/>
        </a:prstGeom>
        <a:solidFill>
          <a:schemeClr val="accent5">
            <a:hueOff val="-1232511"/>
            <a:satOff val="-12614"/>
            <a:lumOff val="5491"/>
            <a:alphaOff val="0"/>
          </a:schemeClr>
        </a:solidFill>
        <a:ln w="12700" cap="flat" cmpd="sng" algn="ctr">
          <a:solidFill>
            <a:schemeClr val="accent5">
              <a:hueOff val="-1232511"/>
              <a:satOff val="-12614"/>
              <a:lumOff val="54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55228-37BC-462A-84A7-EDFC0FC648F2}">
      <dsp:nvSpPr>
        <dsp:cNvPr id="0" name=""/>
        <dsp:cNvSpPr/>
      </dsp:nvSpPr>
      <dsp:spPr>
        <a:xfrm>
          <a:off x="0" y="4074277"/>
          <a:ext cx="6836956" cy="2035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The "Modern Solution" of zero staff created a hygiene nightmare.</a:t>
          </a:r>
          <a:endParaRPr lang="en-US" sz="4100" kern="1200"/>
        </a:p>
      </dsp:txBody>
      <dsp:txXfrm>
        <a:off x="0" y="4074277"/>
        <a:ext cx="6836956" cy="20356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969931-09B2-47A3-8429-C611CC4F32E0}">
      <dsp:nvSpPr>
        <dsp:cNvPr id="0" name=""/>
        <dsp:cNvSpPr/>
      </dsp:nvSpPr>
      <dsp:spPr>
        <a:xfrm>
          <a:off x="0" y="1977"/>
          <a:ext cx="6836956" cy="8426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726211-D8FC-469B-ACC4-1FCEA484CFA9}">
      <dsp:nvSpPr>
        <dsp:cNvPr id="0" name=""/>
        <dsp:cNvSpPr/>
      </dsp:nvSpPr>
      <dsp:spPr>
        <a:xfrm>
          <a:off x="254890" y="191565"/>
          <a:ext cx="463437" cy="46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2E844-F6C0-4B92-8370-BA69722E5A8B}">
      <dsp:nvSpPr>
        <dsp:cNvPr id="0" name=""/>
        <dsp:cNvSpPr/>
      </dsp:nvSpPr>
      <dsp:spPr>
        <a:xfrm>
          <a:off x="973219" y="1977"/>
          <a:ext cx="5863736" cy="842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77" tIns="89177" rIns="89177" bIns="891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Double Diamond Model is a framework for innovation and a process for tackling challenges in four phases: </a:t>
          </a:r>
          <a:endParaRPr lang="en-US" sz="1700" kern="1200"/>
        </a:p>
      </dsp:txBody>
      <dsp:txXfrm>
        <a:off x="973219" y="1977"/>
        <a:ext cx="5863736" cy="842614"/>
      </dsp:txXfrm>
    </dsp:sp>
    <dsp:sp modelId="{8FA36BFA-5181-4638-97E5-D64C8D2AABEC}">
      <dsp:nvSpPr>
        <dsp:cNvPr id="0" name=""/>
        <dsp:cNvSpPr/>
      </dsp:nvSpPr>
      <dsp:spPr>
        <a:xfrm>
          <a:off x="0" y="1055245"/>
          <a:ext cx="6836956" cy="8426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CC1CD-2B50-4E21-A355-BED7D5669562}">
      <dsp:nvSpPr>
        <dsp:cNvPr id="0" name=""/>
        <dsp:cNvSpPr/>
      </dsp:nvSpPr>
      <dsp:spPr>
        <a:xfrm>
          <a:off x="254890" y="1244833"/>
          <a:ext cx="463437" cy="46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2877F-76A5-4284-81CA-9D7A48CD1F7E}">
      <dsp:nvSpPr>
        <dsp:cNvPr id="0" name=""/>
        <dsp:cNvSpPr/>
      </dsp:nvSpPr>
      <dsp:spPr>
        <a:xfrm>
          <a:off x="973219" y="1055245"/>
          <a:ext cx="5863736" cy="842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77" tIns="89177" rIns="89177" bIns="891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Discover</a:t>
          </a:r>
          <a:endParaRPr lang="en-US" sz="1700" kern="1200"/>
        </a:p>
      </dsp:txBody>
      <dsp:txXfrm>
        <a:off x="973219" y="1055245"/>
        <a:ext cx="5863736" cy="842614"/>
      </dsp:txXfrm>
    </dsp:sp>
    <dsp:sp modelId="{4AC40894-942A-4396-90B6-BFC1C5984230}">
      <dsp:nvSpPr>
        <dsp:cNvPr id="0" name=""/>
        <dsp:cNvSpPr/>
      </dsp:nvSpPr>
      <dsp:spPr>
        <a:xfrm>
          <a:off x="0" y="2108513"/>
          <a:ext cx="6836956" cy="8426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F1BC69-CE8E-49DE-B4B5-01B848D23CA4}">
      <dsp:nvSpPr>
        <dsp:cNvPr id="0" name=""/>
        <dsp:cNvSpPr/>
      </dsp:nvSpPr>
      <dsp:spPr>
        <a:xfrm>
          <a:off x="254890" y="2298101"/>
          <a:ext cx="463437" cy="46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8D808-21E4-4272-83B7-58B269137A58}">
      <dsp:nvSpPr>
        <dsp:cNvPr id="0" name=""/>
        <dsp:cNvSpPr/>
      </dsp:nvSpPr>
      <dsp:spPr>
        <a:xfrm>
          <a:off x="973219" y="2108513"/>
          <a:ext cx="5863736" cy="842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77" tIns="89177" rIns="89177" bIns="891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Define</a:t>
          </a:r>
          <a:endParaRPr lang="en-US" sz="1700" kern="1200"/>
        </a:p>
      </dsp:txBody>
      <dsp:txXfrm>
        <a:off x="973219" y="2108513"/>
        <a:ext cx="5863736" cy="842614"/>
      </dsp:txXfrm>
    </dsp:sp>
    <dsp:sp modelId="{A94D2F12-8006-4147-BF7F-AA456289EA1E}">
      <dsp:nvSpPr>
        <dsp:cNvPr id="0" name=""/>
        <dsp:cNvSpPr/>
      </dsp:nvSpPr>
      <dsp:spPr>
        <a:xfrm>
          <a:off x="0" y="3161781"/>
          <a:ext cx="6836956" cy="8426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884641-705B-4D7F-8E00-9EA269EF3928}">
      <dsp:nvSpPr>
        <dsp:cNvPr id="0" name=""/>
        <dsp:cNvSpPr/>
      </dsp:nvSpPr>
      <dsp:spPr>
        <a:xfrm>
          <a:off x="254890" y="3351369"/>
          <a:ext cx="463437" cy="4634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662FE9-9BED-4DAB-8455-402276D0E0CE}">
      <dsp:nvSpPr>
        <dsp:cNvPr id="0" name=""/>
        <dsp:cNvSpPr/>
      </dsp:nvSpPr>
      <dsp:spPr>
        <a:xfrm>
          <a:off x="973219" y="3161781"/>
          <a:ext cx="5863736" cy="842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77" tIns="89177" rIns="89177" bIns="891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Develop</a:t>
          </a:r>
          <a:endParaRPr lang="en-US" sz="1700" kern="1200"/>
        </a:p>
      </dsp:txBody>
      <dsp:txXfrm>
        <a:off x="973219" y="3161781"/>
        <a:ext cx="5863736" cy="842614"/>
      </dsp:txXfrm>
    </dsp:sp>
    <dsp:sp modelId="{58066502-FD6E-4D0B-AA4C-69A16475D95F}">
      <dsp:nvSpPr>
        <dsp:cNvPr id="0" name=""/>
        <dsp:cNvSpPr/>
      </dsp:nvSpPr>
      <dsp:spPr>
        <a:xfrm>
          <a:off x="0" y="4215049"/>
          <a:ext cx="6836956" cy="8426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D466C-F496-4B0C-9C07-790DED047D67}">
      <dsp:nvSpPr>
        <dsp:cNvPr id="0" name=""/>
        <dsp:cNvSpPr/>
      </dsp:nvSpPr>
      <dsp:spPr>
        <a:xfrm>
          <a:off x="254890" y="4404637"/>
          <a:ext cx="463437" cy="46343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A5E3E-9908-4786-BE9B-50364F3B342D}">
      <dsp:nvSpPr>
        <dsp:cNvPr id="0" name=""/>
        <dsp:cNvSpPr/>
      </dsp:nvSpPr>
      <dsp:spPr>
        <a:xfrm>
          <a:off x="973219" y="4215049"/>
          <a:ext cx="5863736" cy="842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77" tIns="89177" rIns="89177" bIns="891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Deliver</a:t>
          </a:r>
          <a:endParaRPr lang="en-US" sz="1700" kern="1200"/>
        </a:p>
      </dsp:txBody>
      <dsp:txXfrm>
        <a:off x="973219" y="4215049"/>
        <a:ext cx="5863736" cy="842614"/>
      </dsp:txXfrm>
    </dsp:sp>
    <dsp:sp modelId="{4E2CE7EF-2C24-4B37-B98D-5C5F994DB84E}">
      <dsp:nvSpPr>
        <dsp:cNvPr id="0" name=""/>
        <dsp:cNvSpPr/>
      </dsp:nvSpPr>
      <dsp:spPr>
        <a:xfrm>
          <a:off x="0" y="5268317"/>
          <a:ext cx="6836956" cy="8426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86BE7-AE84-409E-B328-E43012BC3DAA}">
      <dsp:nvSpPr>
        <dsp:cNvPr id="0" name=""/>
        <dsp:cNvSpPr/>
      </dsp:nvSpPr>
      <dsp:spPr>
        <a:xfrm>
          <a:off x="254890" y="5457905"/>
          <a:ext cx="463437" cy="46343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5B7B7-EF02-417B-AC8A-8E5F34D2BC16}">
      <dsp:nvSpPr>
        <dsp:cNvPr id="0" name=""/>
        <dsp:cNvSpPr/>
      </dsp:nvSpPr>
      <dsp:spPr>
        <a:xfrm>
          <a:off x="973219" y="5268317"/>
          <a:ext cx="5863736" cy="8426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77" tIns="89177" rIns="89177" bIns="8917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framework helps designers and non-designers structure their thinking and explore a problem before creating a solution.</a:t>
          </a:r>
          <a:endParaRPr lang="en-US" sz="1700" kern="1200"/>
        </a:p>
      </dsp:txBody>
      <dsp:txXfrm>
        <a:off x="973219" y="5268317"/>
        <a:ext cx="5863736" cy="84261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7FA850-D382-4875-A289-3DE35160FDA1}">
      <dsp:nvSpPr>
        <dsp:cNvPr id="0" name=""/>
        <dsp:cNvSpPr/>
      </dsp:nvSpPr>
      <dsp:spPr>
        <a:xfrm>
          <a:off x="0" y="2984"/>
          <a:ext cx="68369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75ED5-2BE4-4165-8D92-61CAAABEF909}">
      <dsp:nvSpPr>
        <dsp:cNvPr id="0" name=""/>
        <dsp:cNvSpPr/>
      </dsp:nvSpPr>
      <dsp:spPr>
        <a:xfrm>
          <a:off x="0" y="2984"/>
          <a:ext cx="6836956" cy="1017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entire process is initiated by a challenge, which is the initial problem or opportunity that needs to be addressed. </a:t>
          </a:r>
          <a:endParaRPr lang="en-US" sz="2000" kern="1200"/>
        </a:p>
      </dsp:txBody>
      <dsp:txXfrm>
        <a:off x="0" y="2984"/>
        <a:ext cx="6836956" cy="1017823"/>
      </dsp:txXfrm>
    </dsp:sp>
    <dsp:sp modelId="{3AE92684-B7CC-4EDA-8F10-FB2DC8C8EEC3}">
      <dsp:nvSpPr>
        <dsp:cNvPr id="0" name=""/>
        <dsp:cNvSpPr/>
      </dsp:nvSpPr>
      <dsp:spPr>
        <a:xfrm>
          <a:off x="0" y="1020808"/>
          <a:ext cx="6836956" cy="0"/>
        </a:xfrm>
        <a:prstGeom prst="line">
          <a:avLst/>
        </a:prstGeom>
        <a:solidFill>
          <a:schemeClr val="accent2">
            <a:hueOff val="-1624580"/>
            <a:satOff val="9539"/>
            <a:lumOff val="2157"/>
            <a:alphaOff val="0"/>
          </a:schemeClr>
        </a:solidFill>
        <a:ln w="12700" cap="flat" cmpd="sng" algn="ctr">
          <a:solidFill>
            <a:schemeClr val="accent2">
              <a:hueOff val="-1624580"/>
              <a:satOff val="9539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79EA5-544A-4F37-B038-16F92967ABCD}">
      <dsp:nvSpPr>
        <dsp:cNvPr id="0" name=""/>
        <dsp:cNvSpPr/>
      </dsp:nvSpPr>
      <dsp:spPr>
        <a:xfrm>
          <a:off x="0" y="1020808"/>
          <a:ext cx="6836956" cy="1017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challenge serves as the starting point for the discovery phase.</a:t>
          </a:r>
          <a:endParaRPr lang="en-US" sz="2000" kern="1200"/>
        </a:p>
      </dsp:txBody>
      <dsp:txXfrm>
        <a:off x="0" y="1020808"/>
        <a:ext cx="6836956" cy="1017823"/>
      </dsp:txXfrm>
    </dsp:sp>
    <dsp:sp modelId="{2AAF16F2-E439-494D-83D9-756545BF3260}">
      <dsp:nvSpPr>
        <dsp:cNvPr id="0" name=""/>
        <dsp:cNvSpPr/>
      </dsp:nvSpPr>
      <dsp:spPr>
        <a:xfrm>
          <a:off x="0" y="2038631"/>
          <a:ext cx="6836956" cy="0"/>
        </a:xfrm>
        <a:prstGeom prst="line">
          <a:avLst/>
        </a:prstGeom>
        <a:solidFill>
          <a:schemeClr val="accent2">
            <a:hueOff val="-3249161"/>
            <a:satOff val="19078"/>
            <a:lumOff val="4313"/>
            <a:alphaOff val="0"/>
          </a:schemeClr>
        </a:solidFill>
        <a:ln w="12700" cap="flat" cmpd="sng" algn="ctr">
          <a:solidFill>
            <a:schemeClr val="accent2">
              <a:hueOff val="-3249161"/>
              <a:satOff val="19078"/>
              <a:lumOff val="43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064A0-810A-4092-A521-4C485C7525F2}">
      <dsp:nvSpPr>
        <dsp:cNvPr id="0" name=""/>
        <dsp:cNvSpPr/>
      </dsp:nvSpPr>
      <dsp:spPr>
        <a:xfrm>
          <a:off x="0" y="2038631"/>
          <a:ext cx="6836956" cy="1017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process culminates in an outcome, which is the final solution or product delivered after the four phases. </a:t>
          </a:r>
          <a:endParaRPr lang="en-US" sz="2000" kern="1200"/>
        </a:p>
      </dsp:txBody>
      <dsp:txXfrm>
        <a:off x="0" y="2038631"/>
        <a:ext cx="6836956" cy="1017823"/>
      </dsp:txXfrm>
    </dsp:sp>
    <dsp:sp modelId="{E026AC9D-3EE0-413B-98C3-25A5D7A0747D}">
      <dsp:nvSpPr>
        <dsp:cNvPr id="0" name=""/>
        <dsp:cNvSpPr/>
      </dsp:nvSpPr>
      <dsp:spPr>
        <a:xfrm>
          <a:off x="0" y="3056454"/>
          <a:ext cx="6836956" cy="0"/>
        </a:xfrm>
        <a:prstGeom prst="line">
          <a:avLst/>
        </a:prstGeom>
        <a:solidFill>
          <a:schemeClr val="accent2">
            <a:hueOff val="-4873741"/>
            <a:satOff val="28617"/>
            <a:lumOff val="6470"/>
            <a:alphaOff val="0"/>
          </a:schemeClr>
        </a:solidFill>
        <a:ln w="12700" cap="flat" cmpd="sng" algn="ctr">
          <a:solidFill>
            <a:schemeClr val="accent2">
              <a:hueOff val="-4873741"/>
              <a:satOff val="28617"/>
              <a:lumOff val="64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385A5-C9A0-4853-B50B-0C14F727BCFE}">
      <dsp:nvSpPr>
        <dsp:cNvPr id="0" name=""/>
        <dsp:cNvSpPr/>
      </dsp:nvSpPr>
      <dsp:spPr>
        <a:xfrm>
          <a:off x="0" y="3056454"/>
          <a:ext cx="6836956" cy="1017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outcome should effectively address the initial challenge and meet the needs of the users.</a:t>
          </a:r>
          <a:endParaRPr lang="en-US" sz="2000" kern="1200"/>
        </a:p>
      </dsp:txBody>
      <dsp:txXfrm>
        <a:off x="0" y="3056454"/>
        <a:ext cx="6836956" cy="1017823"/>
      </dsp:txXfrm>
    </dsp:sp>
    <dsp:sp modelId="{F0606D28-A310-4DC1-9D5D-DA2D70911383}">
      <dsp:nvSpPr>
        <dsp:cNvPr id="0" name=""/>
        <dsp:cNvSpPr/>
      </dsp:nvSpPr>
      <dsp:spPr>
        <a:xfrm>
          <a:off x="0" y="4074277"/>
          <a:ext cx="6836956" cy="0"/>
        </a:xfrm>
        <a:prstGeom prst="line">
          <a:avLst/>
        </a:prstGeom>
        <a:solidFill>
          <a:schemeClr val="accent2">
            <a:hueOff val="-6498321"/>
            <a:satOff val="38156"/>
            <a:lumOff val="8626"/>
            <a:alphaOff val="0"/>
          </a:schemeClr>
        </a:solidFill>
        <a:ln w="12700" cap="flat" cmpd="sng" algn="ctr">
          <a:solidFill>
            <a:schemeClr val="accent2">
              <a:hueOff val="-6498321"/>
              <a:satOff val="38156"/>
              <a:lumOff val="86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61CDA-F912-469A-9B3D-4AB8BF8A05D2}">
      <dsp:nvSpPr>
        <dsp:cNvPr id="0" name=""/>
        <dsp:cNvSpPr/>
      </dsp:nvSpPr>
      <dsp:spPr>
        <a:xfrm>
          <a:off x="0" y="4074277"/>
          <a:ext cx="6836956" cy="1017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model emphasizes the importance of moving from a broad understanding of the problem to defining specific problems. </a:t>
          </a:r>
          <a:endParaRPr lang="en-US" sz="2000" kern="1200"/>
        </a:p>
      </dsp:txBody>
      <dsp:txXfrm>
        <a:off x="0" y="4074277"/>
        <a:ext cx="6836956" cy="1017823"/>
      </dsp:txXfrm>
    </dsp:sp>
    <dsp:sp modelId="{781835DE-9D2E-40FA-B09C-C4FEBFFD7ADF}">
      <dsp:nvSpPr>
        <dsp:cNvPr id="0" name=""/>
        <dsp:cNvSpPr/>
      </dsp:nvSpPr>
      <dsp:spPr>
        <a:xfrm>
          <a:off x="0" y="5092100"/>
          <a:ext cx="6836956" cy="0"/>
        </a:xfrm>
        <a:prstGeom prst="line">
          <a:avLst/>
        </a:prstGeom>
        <a:solidFill>
          <a:schemeClr val="accent2">
            <a:hueOff val="-8122901"/>
            <a:satOff val="47695"/>
            <a:lumOff val="10783"/>
            <a:alphaOff val="0"/>
          </a:schemeClr>
        </a:solidFill>
        <a:ln w="12700" cap="flat" cmpd="sng" algn="ctr">
          <a:solidFill>
            <a:schemeClr val="accent2">
              <a:hueOff val="-8122901"/>
              <a:satOff val="47695"/>
              <a:lumOff val="107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8CB6D-4246-4E3B-A322-6D30E0BF0C38}">
      <dsp:nvSpPr>
        <dsp:cNvPr id="0" name=""/>
        <dsp:cNvSpPr/>
      </dsp:nvSpPr>
      <dsp:spPr>
        <a:xfrm>
          <a:off x="0" y="5092100"/>
          <a:ext cx="6836956" cy="1017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narrowing of focus occurs at the end of the first diamond, setting the stage for targeted solution development.</a:t>
          </a:r>
          <a:endParaRPr lang="en-US" sz="2000" kern="1200"/>
        </a:p>
      </dsp:txBody>
      <dsp:txXfrm>
        <a:off x="0" y="5092100"/>
        <a:ext cx="6836956" cy="10178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3BD464-7876-4829-80EF-A5E8D2A86D7D}">
      <dsp:nvSpPr>
        <dsp:cNvPr id="0" name=""/>
        <dsp:cNvSpPr/>
      </dsp:nvSpPr>
      <dsp:spPr>
        <a:xfrm>
          <a:off x="0" y="208263"/>
          <a:ext cx="6836956" cy="1350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Choose a micro-annoyance.</a:t>
          </a:r>
          <a:endParaRPr lang="en-US" sz="3400" kern="1200"/>
        </a:p>
      </dsp:txBody>
      <dsp:txXfrm>
        <a:off x="65934" y="274197"/>
        <a:ext cx="6705088" cy="1218787"/>
      </dsp:txXfrm>
    </dsp:sp>
    <dsp:sp modelId="{09FEC714-26C6-4F9D-97A1-593DE9B37B57}">
      <dsp:nvSpPr>
        <dsp:cNvPr id="0" name=""/>
        <dsp:cNvSpPr/>
      </dsp:nvSpPr>
      <dsp:spPr>
        <a:xfrm>
          <a:off x="0" y="1656839"/>
          <a:ext cx="6836956" cy="1350655"/>
        </a:xfrm>
        <a:prstGeom prst="roundRect">
          <a:avLst/>
        </a:prstGeom>
        <a:solidFill>
          <a:schemeClr val="accent2">
            <a:hueOff val="-2707634"/>
            <a:satOff val="15898"/>
            <a:lumOff val="35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Develop a solution.</a:t>
          </a:r>
          <a:endParaRPr lang="en-US" sz="3400" kern="1200"/>
        </a:p>
      </dsp:txBody>
      <dsp:txXfrm>
        <a:off x="65934" y="1722773"/>
        <a:ext cx="6705088" cy="1218787"/>
      </dsp:txXfrm>
    </dsp:sp>
    <dsp:sp modelId="{4D636999-D81C-4867-9F9B-FC3B2D34A11E}">
      <dsp:nvSpPr>
        <dsp:cNvPr id="0" name=""/>
        <dsp:cNvSpPr/>
      </dsp:nvSpPr>
      <dsp:spPr>
        <a:xfrm>
          <a:off x="0" y="3105414"/>
          <a:ext cx="6836956" cy="1350655"/>
        </a:xfrm>
        <a:prstGeom prst="roundRect">
          <a:avLst/>
        </a:prstGeom>
        <a:solidFill>
          <a:schemeClr val="accent2">
            <a:hueOff val="-5415267"/>
            <a:satOff val="31797"/>
            <a:lumOff val="71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It must involve at least one contemporary technology element. </a:t>
          </a:r>
          <a:endParaRPr lang="en-US" sz="3400" kern="1200"/>
        </a:p>
      </dsp:txBody>
      <dsp:txXfrm>
        <a:off x="65934" y="3171348"/>
        <a:ext cx="6705088" cy="1218787"/>
      </dsp:txXfrm>
    </dsp:sp>
    <dsp:sp modelId="{3582B7EB-3133-4EB9-81DB-AC814271DD84}">
      <dsp:nvSpPr>
        <dsp:cNvPr id="0" name=""/>
        <dsp:cNvSpPr/>
      </dsp:nvSpPr>
      <dsp:spPr>
        <a:xfrm>
          <a:off x="0" y="4553989"/>
          <a:ext cx="6836956" cy="1350655"/>
        </a:xfrm>
        <a:prstGeom prst="roundRect">
          <a:avLst/>
        </a:prstGeom>
        <a:solidFill>
          <a:schemeClr val="accent2">
            <a:hueOff val="-8122901"/>
            <a:satOff val="47695"/>
            <a:lumOff val="107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Be ready to defend it! </a:t>
          </a:r>
          <a:endParaRPr lang="en-US" sz="3400" kern="1200"/>
        </a:p>
      </dsp:txBody>
      <dsp:txXfrm>
        <a:off x="65934" y="4619923"/>
        <a:ext cx="6705088" cy="1218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776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582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293" y="1709738"/>
            <a:ext cx="10617157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0293" y="4589463"/>
            <a:ext cx="1061715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229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282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3903"/>
            <a:ext cx="522033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737063"/>
            <a:ext cx="5220335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390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37063"/>
            <a:ext cx="5183188" cy="3452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202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503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5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2226364"/>
            <a:ext cx="3994785" cy="3642623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15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20" y="457200"/>
            <a:ext cx="405400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020" y="2250218"/>
            <a:ext cx="4054006" cy="361876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320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978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77240" y="365125"/>
            <a:ext cx="779526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411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D62DB5A-5AA0-4E7E-94AB-AD20F02CA8DF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086ECE-EF43-4B07-9DD0-59679471A067}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2" y="365125"/>
            <a:ext cx="1063751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2" y="1825625"/>
            <a:ext cx="1063751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2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3657AA7F-BE72-4467-897E-7A302F46504F}" type="datetimeFigureOut">
              <a:rPr lang="en-US" smtClean="0"/>
              <a:pPr/>
              <a:t>1/29/2026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7156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3633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63" r:id="rId7"/>
    <p:sldLayoutId id="2147483764" r:id="rId8"/>
    <p:sldLayoutId id="2147483771" r:id="rId9"/>
    <p:sldLayoutId id="2147483762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55.svg"/><Relationship Id="rId7" Type="http://schemas.openxmlformats.org/officeDocument/2006/relationships/image" Target="../media/image3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sv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518D20D-5F05-49C3-8900-68783F8AC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50CA5B-2FF8-43D9-B7D8-3BDE1BFD3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3342290"/>
            <a:ext cx="10637520" cy="1530419"/>
          </a:xfrm>
        </p:spPr>
        <p:txBody>
          <a:bodyPr anchor="b">
            <a:normAutofit/>
          </a:bodyPr>
          <a:lstStyle/>
          <a:p>
            <a:pPr algn="l"/>
            <a:r>
              <a:rPr lang="en-GB" sz="5000"/>
              <a:t>Modern Problems Require Modern Solutions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240" y="4958625"/>
            <a:ext cx="10637520" cy="1207083"/>
          </a:xfrm>
        </p:spPr>
        <p:txBody>
          <a:bodyPr anchor="t">
            <a:normAutofit/>
          </a:bodyPr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2975CA-C341-4109-A20B-D3DA06411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3046838" cy="3044952"/>
          </a:xfrm>
          <a:prstGeom prst="rect">
            <a:avLst/>
          </a:prstGeom>
          <a:solidFill>
            <a:schemeClr val="accent1">
              <a:lumMod val="5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29FF48D7-CD1B-40AB-9991-B793DA50B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48" y="0"/>
            <a:ext cx="3043354" cy="30449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230EEE-1498-E29A-BDF2-A4D9D29C32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317" r="18187" b="11"/>
          <a:stretch>
            <a:fillRect/>
          </a:stretch>
        </p:blipFill>
        <p:spPr>
          <a:xfrm>
            <a:off x="3053372" y="10"/>
            <a:ext cx="3040552" cy="304494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73D4A1E-5CEC-41DD-A2B6-9FB7B7484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7791" y="0"/>
            <a:ext cx="3045239" cy="30449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0ED6147D-8F81-4ACA-A1BB-0868D0017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98078" y="0"/>
            <a:ext cx="3044952" cy="304495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700F014-0E45-4385-977E-14A83E76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563" y="0"/>
            <a:ext cx="3048437" cy="3044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E97C87AE-B946-43B1-98EE-2E8873AEC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147048" y="0"/>
            <a:ext cx="3044952" cy="3044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37B014-325E-49A8-E24B-506D47F53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E88645-8D54-32FA-9803-0366E85BF4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9116222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9477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C19CF-B3FB-678D-96FD-FDEF55B24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Modern Problems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76086E-47E5-BEAC-DA3D-6DF6ADF3A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9879370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8758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5A7E0-4BB0-A4CF-1BA8-40C217E7D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Modern Solutions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44AB11-6886-8D7B-A725-B5C0C70F6D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4469486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1393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3E963-8A08-B177-2FDD-78AA2ABEC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SMALL PET ROCK &amp; CARRY CASE - NOVELTY BIRTHDAY GIFT IDEA FOR UNDER £10 |  eBay UK">
            <a:extLst>
              <a:ext uri="{FF2B5EF4-FFF2-40B4-BE49-F238E27FC236}">
                <a16:creationId xmlns:a16="http://schemas.microsoft.com/office/drawing/2014/main" id="{81A7A8FF-338B-6972-586F-087FD2F1B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2" y="1825625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723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37AC-BFA0-7121-F705-48A9F1B5F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15 Oversized Facts About Snuggies">
            <a:extLst>
              <a:ext uri="{FF2B5EF4-FFF2-40B4-BE49-F238E27FC236}">
                <a16:creationId xmlns:a16="http://schemas.microsoft.com/office/drawing/2014/main" id="{8F589A52-55C9-DF48-05D5-342C112FD9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1" y="1825625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101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801DF1-7AB2-82EC-09EF-7ABBC8B8C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FC681-74ED-11AA-9FD9-64273AF44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The Gadget We Miss: The Clapper. Clap On! Clap Off! At least, that was… |  by Richard Baguley | People &amp; Gadgets | Medium">
            <a:extLst>
              <a:ext uri="{FF2B5EF4-FFF2-40B4-BE49-F238E27FC236}">
                <a16:creationId xmlns:a16="http://schemas.microsoft.com/office/drawing/2014/main" id="{D568E607-0D3D-2B85-022C-B0EE221B47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2" y="1825625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984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42E1E3-0E10-30B4-6D04-5D317B0ED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8832C-B548-2A32-CB55-7882A68C5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114800" cy="1812537"/>
          </a:xfrm>
        </p:spPr>
        <p:txBody>
          <a:bodyPr anchor="b">
            <a:normAutofit/>
          </a:bodyPr>
          <a:lstStyle/>
          <a:p>
            <a:r>
              <a:rPr lang="en-GB" sz="4400"/>
              <a:t>Modern Solutions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2A41587-1C07-8EEA-7A61-EBDC636EC4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786743"/>
            <a:ext cx="4114800" cy="3390220"/>
          </a:xfrm>
        </p:spPr>
        <p:txBody>
          <a:bodyPr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One neuron</a:t>
            </a:r>
          </a:p>
          <a:p>
            <a:pPr>
              <a:buClr>
                <a:srgbClr val="D6658F"/>
              </a:buClr>
            </a:pPr>
            <a:r>
              <a:rPr lang="en-US" dirty="0">
                <a:ea typeface="Calibri"/>
                <a:cs typeface="Calibri"/>
              </a:rPr>
              <a:t>A million neurons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61DE1A-F39F-46D4-BA9A-9DAB77A48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2199" y="0"/>
            <a:ext cx="6859801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Universal process that wires the brain is consistent across species | Live  Science">
            <a:extLst>
              <a:ext uri="{FF2B5EF4-FFF2-40B4-BE49-F238E27FC236}">
                <a16:creationId xmlns:a16="http://schemas.microsoft.com/office/drawing/2014/main" id="{7C417FF0-5660-2449-B6C6-4A0A1C9879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65" r="-2" b="-2"/>
          <a:stretch>
            <a:fillRect/>
          </a:stretch>
        </p:blipFill>
        <p:spPr>
          <a:xfrm>
            <a:off x="5333999" y="10"/>
            <a:ext cx="6854951" cy="34253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C6105A24-81C0-4B45-99A5-311F3B74A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2199" y="3427200"/>
            <a:ext cx="3430800" cy="34308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Know Your Brain: Neurons">
            <a:extLst>
              <a:ext uri="{FF2B5EF4-FFF2-40B4-BE49-F238E27FC236}">
                <a16:creationId xmlns:a16="http://schemas.microsoft.com/office/drawing/2014/main" id="{14485E65-3358-C91A-CA7D-09495518A1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161" r="33338" b="-1"/>
          <a:stretch>
            <a:fillRect/>
          </a:stretch>
        </p:blipFill>
        <p:spPr>
          <a:xfrm>
            <a:off x="5552260" y="3733208"/>
            <a:ext cx="2921960" cy="2921960"/>
          </a:xfrm>
          <a:custGeom>
            <a:avLst/>
            <a:gdLst/>
            <a:ahLst/>
            <a:cxnLst/>
            <a:rect l="l" t="t" r="r" b="b"/>
            <a:pathLst>
              <a:path w="3375124" h="3375124">
                <a:moveTo>
                  <a:pt x="1687562" y="0"/>
                </a:moveTo>
                <a:cubicBezTo>
                  <a:pt x="2619577" y="0"/>
                  <a:pt x="3375124" y="755547"/>
                  <a:pt x="3375124" y="1687562"/>
                </a:cubicBezTo>
                <a:cubicBezTo>
                  <a:pt x="3375124" y="2619577"/>
                  <a:pt x="2619577" y="3375124"/>
                  <a:pt x="1687562" y="3375124"/>
                </a:cubicBezTo>
                <a:cubicBezTo>
                  <a:pt x="755547" y="3375124"/>
                  <a:pt x="0" y="2619577"/>
                  <a:pt x="0" y="1687562"/>
                </a:cubicBezTo>
                <a:cubicBezTo>
                  <a:pt x="0" y="755547"/>
                  <a:pt x="755547" y="0"/>
                  <a:pt x="1687562" y="0"/>
                </a:cubicBezTo>
                <a:close/>
              </a:path>
            </a:pathLst>
          </a:cu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3B21356-601F-4761-B3FB-16E3D4A5C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04EF464-0C9E-4D7E-B8B3-865285819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67754" y="34272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547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62DB5A-5AA0-4E7E-94AB-AD20F02CA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F086ECE-EF43-4B07-9DD0-59679471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05B71C2-75E8-4CBE-AAF9-CBE78FEC5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4CF648-5CB3-49E4-BE34-8A059890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69E559C-09DA-4586-86C9-F3C05D9A0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FA5A2-F38A-D488-49DB-FC3851E62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22363"/>
            <a:ext cx="4116035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Modern Solutions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AA7ECE-DB5E-48B2-9EF4-7EEAF123B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2198" y="0"/>
            <a:ext cx="6859801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t Colonies Earn Their 'Superorganism' Reputation">
            <a:extLst>
              <a:ext uri="{FF2B5EF4-FFF2-40B4-BE49-F238E27FC236}">
                <a16:creationId xmlns:a16="http://schemas.microsoft.com/office/drawing/2014/main" id="{E05335CB-8337-4D34-0C26-98DE776D22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99" r="3" b="585"/>
          <a:stretch>
            <a:fillRect/>
          </a:stretch>
        </p:blipFill>
        <p:spPr>
          <a:xfrm>
            <a:off x="5327444" y="10"/>
            <a:ext cx="6859801" cy="34271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454F422E-435A-4694-BE6E-B4968E798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2199" y="3427200"/>
            <a:ext cx="3430800" cy="34308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ADE9F60-E2BA-44E6-8C5B-A51B19292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B168F1C9-4999-4AA2-A916-26FD96868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48260" y="3429000"/>
            <a:ext cx="3429000" cy="3429000"/>
          </a:xfrm>
          <a:prstGeom prst="rect">
            <a:avLst/>
          </a:prstGeom>
        </p:spPr>
      </p:pic>
      <p:pic>
        <p:nvPicPr>
          <p:cNvPr id="4" name="Content Placeholder 3" descr="Cartoon Ant Clip Art - Red Insect – Royalty-Free Vector | VectorStock">
            <a:extLst>
              <a:ext uri="{FF2B5EF4-FFF2-40B4-BE49-F238E27FC236}">
                <a16:creationId xmlns:a16="http://schemas.microsoft.com/office/drawing/2014/main" id="{E9990F57-1AE5-9F68-45D1-B1D26C1D69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rcRect t="1222" r="-5" b="2023"/>
          <a:stretch>
            <a:fillRect/>
          </a:stretch>
        </p:blipFill>
        <p:spPr>
          <a:xfrm>
            <a:off x="9110652" y="3686205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3375124" h="3375124">
                <a:moveTo>
                  <a:pt x="1687562" y="0"/>
                </a:moveTo>
                <a:cubicBezTo>
                  <a:pt x="2619577" y="0"/>
                  <a:pt x="3375124" y="755547"/>
                  <a:pt x="3375124" y="1687562"/>
                </a:cubicBezTo>
                <a:cubicBezTo>
                  <a:pt x="3375124" y="2619577"/>
                  <a:pt x="2619577" y="3375124"/>
                  <a:pt x="1687562" y="3375124"/>
                </a:cubicBezTo>
                <a:cubicBezTo>
                  <a:pt x="755547" y="3375124"/>
                  <a:pt x="0" y="2619577"/>
                  <a:pt x="0" y="1687562"/>
                </a:cubicBezTo>
                <a:cubicBezTo>
                  <a:pt x="0" y="755547"/>
                  <a:pt x="755547" y="0"/>
                  <a:pt x="168756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59871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7BB11-5B3E-A953-8FA8-8D53B37C3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FD093-B3B7-1685-F2F0-745BE822B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A knife with noodles on a piece of butter&#10;&#10;AI-generated content may be incorrect.">
            <a:extLst>
              <a:ext uri="{FF2B5EF4-FFF2-40B4-BE49-F238E27FC236}">
                <a16:creationId xmlns:a16="http://schemas.microsoft.com/office/drawing/2014/main" id="{FBEFECCC-D045-3435-4232-93ED4D77A9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5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464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21AB4F-2139-C543-F23D-ACEB1375BA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921B7-C891-79B9-177B-E22F8236F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A person cutting green onions&#10;&#10;AI-generated content may be incorrect.">
            <a:extLst>
              <a:ext uri="{FF2B5EF4-FFF2-40B4-BE49-F238E27FC236}">
                <a16:creationId xmlns:a16="http://schemas.microsoft.com/office/drawing/2014/main" id="{E029A14D-C6DD-05F8-525F-E9EE861405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2" y="1825625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266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6B9AA7-EF6B-FA57-C218-9C228423AC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3AA5B-EAEE-6415-DFBF-8B70B57C3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A sponge in a holder on a sink&#10;&#10;AI-generated content may be incorrect.">
            <a:extLst>
              <a:ext uri="{FF2B5EF4-FFF2-40B4-BE49-F238E27FC236}">
                <a16:creationId xmlns:a16="http://schemas.microsoft.com/office/drawing/2014/main" id="{71AEE638-9259-D6B8-47BE-2C0E5D184A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0332" y="1825625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036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DFA90F-4B5E-7A56-CA5D-58BFF9BAE6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FA811-0444-6F20-348D-BDA5D35A9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A computer on a table&#10;&#10;AI-generated content may be incorrect.">
            <a:extLst>
              <a:ext uri="{FF2B5EF4-FFF2-40B4-BE49-F238E27FC236}">
                <a16:creationId xmlns:a16="http://schemas.microsoft.com/office/drawing/2014/main" id="{1077F046-3846-71A6-4982-1FA9A6DE9E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9666" y="1825625"/>
            <a:ext cx="545200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0464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7544F-41AE-6BB6-BC17-240ED6172A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5A26F-19B6-0694-D886-B245CD768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Tamagotchi toy useless brilliant products">
            <a:extLst>
              <a:ext uri="{FF2B5EF4-FFF2-40B4-BE49-F238E27FC236}">
                <a16:creationId xmlns:a16="http://schemas.microsoft.com/office/drawing/2014/main" id="{4D9F6DD3-AD21-E63B-42C2-3AE5A68F53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8501" y="1858169"/>
            <a:ext cx="57150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18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D619C-74CC-EBED-8D22-E12A004E01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4CC05-84ED-E913-A623-1CC614BA5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4" name="Content Placeholder 3" descr="Beard Catcher useless brilliant products">
            <a:extLst>
              <a:ext uri="{FF2B5EF4-FFF2-40B4-BE49-F238E27FC236}">
                <a16:creationId xmlns:a16="http://schemas.microsoft.com/office/drawing/2014/main" id="{AA815BDB-1FB1-A3B7-2DB2-A28E725AC8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5487" y="1825625"/>
            <a:ext cx="59410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5715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9EBC07-1493-D3A6-3082-725CCA965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95220-7DEF-A968-26F1-2AB9EDDC5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6" name="Content Placeholder 5" descr="Banana slicing tool useless brilliant products">
            <a:extLst>
              <a:ext uri="{FF2B5EF4-FFF2-40B4-BE49-F238E27FC236}">
                <a16:creationId xmlns:a16="http://schemas.microsoft.com/office/drawing/2014/main" id="{0864731D-77AD-8A9B-08A7-9C722F6346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5487" y="1825625"/>
            <a:ext cx="59410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4848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41B2D6-D191-6CA5-8BC6-849FA5F88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E3A32-001F-1E68-FE0A-C3100200A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3" name="Content Placeholder 2" descr="Teal selfie stick useless brilliant products">
            <a:extLst>
              <a:ext uri="{FF2B5EF4-FFF2-40B4-BE49-F238E27FC236}">
                <a16:creationId xmlns:a16="http://schemas.microsoft.com/office/drawing/2014/main" id="{7E1B4C77-D7B4-7F74-1C82-FA734FF94E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5487" y="1825625"/>
            <a:ext cx="59410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257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02BF6-2A4C-C6AC-F5FC-EBB4FD50E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5CFD6-0F4F-4CC7-2E19-F5BD9160C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3" name="Content Placeholder 2" descr="Claw caps useless brilliant products">
            <a:extLst>
              <a:ext uri="{FF2B5EF4-FFF2-40B4-BE49-F238E27FC236}">
                <a16:creationId xmlns:a16="http://schemas.microsoft.com/office/drawing/2014/main" id="{05EB6EE0-0632-FAA5-C436-F9E4E0D2B1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5487" y="1825625"/>
            <a:ext cx="59410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9432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0B9A78-F534-A7B4-183A-9F9E0FF99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7BF7A-83D4-1DA5-96A9-76C02F164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3" name="Content Placeholder 2" descr="Leash backpack useless brilliant products">
            <a:extLst>
              <a:ext uri="{FF2B5EF4-FFF2-40B4-BE49-F238E27FC236}">
                <a16:creationId xmlns:a16="http://schemas.microsoft.com/office/drawing/2014/main" id="{AD8E904C-1F50-E5EF-57E2-FF8A916D2C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5487" y="1825625"/>
            <a:ext cx="59410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485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CC4723-7B3B-574E-4850-941F99C97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B7A73-81B1-805F-DE48-377A0C3BA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3" name="Content Placeholder 2" descr="Jump rope toy useless brilliant products">
            <a:extLst>
              <a:ext uri="{FF2B5EF4-FFF2-40B4-BE49-F238E27FC236}">
                <a16:creationId xmlns:a16="http://schemas.microsoft.com/office/drawing/2014/main" id="{DD1635B9-C0C4-0A74-7936-070280127E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5487" y="1825625"/>
            <a:ext cx="59410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414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16013-3FE4-688C-AB15-923591F7E0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740A2-B20C-2800-541D-25532A351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3" name="Content Placeholder 2" descr="Microfiber slippers useless brilliant products">
            <a:extLst>
              <a:ext uri="{FF2B5EF4-FFF2-40B4-BE49-F238E27FC236}">
                <a16:creationId xmlns:a16="http://schemas.microsoft.com/office/drawing/2014/main" id="{4C1A28AC-EBCC-89DC-D25E-A5C8D83DA0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5487" y="1825625"/>
            <a:ext cx="59410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8915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755CC8-1AB8-8D3D-5AFE-8C09A14D8F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207DE-EDB3-7117-3D0C-6D61E1791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Solutions</a:t>
            </a:r>
          </a:p>
        </p:txBody>
      </p:sp>
      <p:pic>
        <p:nvPicPr>
          <p:cNvPr id="3" name="Content Placeholder 2" descr="Sock slider tool useless brilliant products">
            <a:extLst>
              <a:ext uri="{FF2B5EF4-FFF2-40B4-BE49-F238E27FC236}">
                <a16:creationId xmlns:a16="http://schemas.microsoft.com/office/drawing/2014/main" id="{4577B339-C8EE-9164-57B2-00CC131282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5487" y="1825625"/>
            <a:ext cx="59410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131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BF159C-3B9C-06E5-5D46-613B9D18F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6F935-B9F1-66ED-0D8C-DD3156270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1243" y="777240"/>
            <a:ext cx="4792929" cy="2647260"/>
          </a:xfrm>
        </p:spPr>
        <p:txBody>
          <a:bodyPr anchor="b">
            <a:normAutofit/>
          </a:bodyPr>
          <a:lstStyle/>
          <a:p>
            <a:pPr algn="ctr"/>
            <a:r>
              <a:rPr lang="en-GB" sz="4400"/>
              <a:t>Why?</a:t>
            </a:r>
            <a:endParaRPr lang="en-US" sz="44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B2EC2C-A33F-49EE-AB41-F93852346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3429000" cy="3429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F68B9A43-D405-4564-90D7-037BDBC77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0"/>
            <a:ext cx="3429000" cy="3429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757B3A0-8B17-4AE0-BD9C-475E1D760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ticky notes with question marks">
            <a:extLst>
              <a:ext uri="{FF2B5EF4-FFF2-40B4-BE49-F238E27FC236}">
                <a16:creationId xmlns:a16="http://schemas.microsoft.com/office/drawing/2014/main" id="{C59A96DA-8A02-6BA6-82EE-6670143D65F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713" r="13643" b="9"/>
          <a:stretch>
            <a:fillRect/>
          </a:stretch>
        </p:blipFill>
        <p:spPr>
          <a:xfrm>
            <a:off x="8764802" y="10"/>
            <a:ext cx="3427200" cy="34271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210CEDD-F054-4BF3-B856-98FED59AE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3427200"/>
            <a:ext cx="3430800" cy="34308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641AACEA-00E6-4D31-9A7C-74455B228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50" y="3429000"/>
            <a:ext cx="3429000" cy="34290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CFEA0C-A358-3768-752F-A8A551B4D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1243" y="3652284"/>
            <a:ext cx="4792929" cy="25246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1700">
                <a:ea typeface="Calibri"/>
                <a:cs typeface="Calibri"/>
              </a:rPr>
              <a:t>Firstly, come up with a modern problem. </a:t>
            </a:r>
          </a:p>
          <a:p>
            <a:pPr algn="ctr">
              <a:buClr>
                <a:srgbClr val="D6658F"/>
              </a:buClr>
            </a:pPr>
            <a:r>
              <a:rPr lang="en-GB" sz="1700">
                <a:ea typeface="Calibri"/>
                <a:cs typeface="Calibri"/>
              </a:rPr>
              <a:t>Then ask why?</a:t>
            </a:r>
          </a:p>
          <a:p>
            <a:pPr algn="ctr">
              <a:buClr>
                <a:srgbClr val="D6658F"/>
              </a:buClr>
            </a:pPr>
            <a:r>
              <a:rPr lang="en-GB" sz="1700">
                <a:ea typeface="Calibri"/>
                <a:cs typeface="Calibri"/>
              </a:rPr>
              <a:t>Then ask why?</a:t>
            </a:r>
          </a:p>
          <a:p>
            <a:pPr algn="ctr">
              <a:buClr>
                <a:srgbClr val="D6658F"/>
              </a:buClr>
            </a:pPr>
            <a:r>
              <a:rPr lang="en-GB" sz="1700">
                <a:ea typeface="Calibri"/>
                <a:cs typeface="Calibri"/>
              </a:rPr>
              <a:t>Then ask why?</a:t>
            </a:r>
          </a:p>
          <a:p>
            <a:pPr algn="ctr">
              <a:buClr>
                <a:srgbClr val="D6658F"/>
              </a:buClr>
            </a:pPr>
            <a:r>
              <a:rPr lang="en-GB" sz="1700">
                <a:ea typeface="Calibri"/>
                <a:cs typeface="Calibri"/>
              </a:rPr>
              <a:t>Then ask why?</a:t>
            </a:r>
          </a:p>
          <a:p>
            <a:pPr algn="ctr">
              <a:buClr>
                <a:srgbClr val="D6658F"/>
              </a:buClr>
            </a:pPr>
            <a:r>
              <a:rPr lang="en-GB" sz="1700">
                <a:ea typeface="Calibri"/>
                <a:cs typeface="Calibri"/>
              </a:rPr>
              <a:t>Then ask why, once more.</a:t>
            </a:r>
          </a:p>
          <a:p>
            <a:pPr algn="ctr">
              <a:buClr>
                <a:srgbClr val="D6658F"/>
              </a:buClr>
            </a:pPr>
            <a:r>
              <a:rPr lang="en-GB" sz="1700">
                <a:ea typeface="Calibri"/>
                <a:cs typeface="Calibri"/>
              </a:rPr>
              <a:t>Systemic/behavioural causes.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7B5949A-E34F-4EE9-A608-55EEADE0E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31CA331F-7ACF-4D95-B4E6-ECA9C09DF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767754" y="34245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59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62CB3-2133-C8BB-3A5D-70A87D7DD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Purr-</a:t>
            </a:r>
            <a:r>
              <a:rPr lang="en-GB" dirty="0" err="1"/>
              <a:t>fect</a:t>
            </a:r>
            <a:r>
              <a:rPr lang="en-GB" dirty="0"/>
              <a:t> Storm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8B13-D02B-773F-5B91-204B9CC826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The </a:t>
            </a:r>
            <a:r>
              <a:rPr lang="en-GB" dirty="0" err="1">
                <a:ea typeface="+mn-lt"/>
                <a:cs typeface="+mn-lt"/>
              </a:rPr>
              <a:t>Aristocat</a:t>
            </a:r>
            <a:r>
              <a:rPr lang="en-GB" dirty="0">
                <a:ea typeface="+mn-lt"/>
                <a:cs typeface="+mn-lt"/>
              </a:rPr>
              <a:t> Café was supposed to be a high-end experience where people pay £15 for coffee and "kitten cuddles." After three months, reviews have dropped to 1.5 stars.</a:t>
            </a: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The Escape Artists: Cats are frequently seen sprinting out the front door into the busy street.</a:t>
            </a: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The "Hiss" Factor: Customers are complaining they get scratched more than they get cuddled.</a:t>
            </a:r>
            <a:endParaRPr lang="en-GB" dirty="0"/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Cold Coffee: The coffee is consistently lukewarm, and the wait times are over 20 minutes.</a:t>
            </a:r>
          </a:p>
          <a:p>
            <a:pPr>
              <a:buClr>
                <a:srgbClr val="D6658F"/>
              </a:buClr>
            </a:pP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dirty="0">
                <a:ea typeface="Calibri"/>
                <a:cs typeface="Calibri"/>
              </a:rPr>
              <a:t>What can we do? </a:t>
            </a:r>
          </a:p>
          <a:p>
            <a:pPr>
              <a:buClr>
                <a:srgbClr val="D6658F"/>
              </a:buClr>
            </a:pPr>
            <a:r>
              <a:rPr lang="en-GB" dirty="0">
                <a:ea typeface="Calibri"/>
                <a:cs typeface="Calibri"/>
              </a:rPr>
              <a:t>Ask me WHY. </a:t>
            </a:r>
          </a:p>
        </p:txBody>
      </p:sp>
    </p:spTree>
    <p:extLst>
      <p:ext uri="{BB962C8B-B14F-4D97-AF65-F5344CB8AC3E}">
        <p14:creationId xmlns:p14="http://schemas.microsoft.com/office/powerpoint/2010/main" val="1215134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CF449-AEE7-BF26-F99C-2990BFC10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Root Causes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400AE0-B5F9-35CC-6BB3-183FA8615E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2689846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55417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64A9-73B3-5AF2-7685-091856A40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Viral Vanishing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0559B-ACB7-B07E-7982-5D29674FD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Bot-Sip is a 100% robot-operated smoothie bar aimed at Gen-Z influencers. It went viral on TikTok in week one, but in week four, the shop is empty and the robots are glitching.</a:t>
            </a: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endParaRPr lang="en-GB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The TikTok Fail: People come in, take a selfie with the robot, and leave without buying anything.</a:t>
            </a:r>
            <a:endParaRPr lang="en-GB" dirty="0"/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The "Soup" Incident: The AI-driven flavour generator recently suggested a "Kale, Garlic, and Chocolate" smoothie, which 50 people bought as a joke and then promptly vomited.</a:t>
            </a:r>
            <a:endParaRPr lang="en-GB" dirty="0"/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The Ghost Town: There are no staff, so when a machine leaks, the floor stays sticky for 12 hours, scaring away customers.</a:t>
            </a:r>
          </a:p>
          <a:p>
            <a:pPr>
              <a:buClr>
                <a:srgbClr val="D6658F"/>
              </a:buClr>
            </a:pP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dirty="0">
                <a:ea typeface="Calibri"/>
                <a:cs typeface="Calibri"/>
              </a:rPr>
              <a:t>What can we do?</a:t>
            </a:r>
          </a:p>
          <a:p>
            <a:pPr>
              <a:buClr>
                <a:srgbClr val="D6658F"/>
              </a:buClr>
            </a:pPr>
            <a:r>
              <a:rPr lang="en-GB" dirty="0">
                <a:ea typeface="Calibri"/>
                <a:cs typeface="Calibri"/>
              </a:rPr>
              <a:t>Ask me WHY.</a:t>
            </a:r>
          </a:p>
        </p:txBody>
      </p:sp>
    </p:spTree>
    <p:extLst>
      <p:ext uri="{BB962C8B-B14F-4D97-AF65-F5344CB8AC3E}">
        <p14:creationId xmlns:p14="http://schemas.microsoft.com/office/powerpoint/2010/main" val="38761264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90DDEA-FEF8-1FE4-BFE3-D51B5CA54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Root Causes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01AF31-246A-7A1F-EE7B-DE277B0418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9724802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3916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62DB5A-5AA0-4E7E-94AB-AD20F02CA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086ECE-EF43-4B07-9DD0-59679471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DB84597-3185-4C7A-A2CB-6413E167E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6A5485D-4AF6-47BA-8BB1-44D0639B9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F22DAC-BB44-5FD4-67C0-80C0851C536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6250" b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9B141D4-C8D6-48AA-95E4-9D7277D2A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0"/>
            <a:ext cx="12188952" cy="47811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8A9CE-C5DB-FF2F-E349-253026C09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532995"/>
            <a:ext cx="7207683" cy="15150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Quick Fire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65003-BC61-BD39-2395-83F4E3CCE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228727"/>
            <a:ext cx="7207683" cy="891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rgbClr val="FFFFFF"/>
                </a:solidFill>
              </a:rPr>
              <a:t>What are your micro-annoyances of 2026?</a:t>
            </a:r>
          </a:p>
        </p:txBody>
      </p:sp>
    </p:spTree>
    <p:extLst>
      <p:ext uri="{BB962C8B-B14F-4D97-AF65-F5344CB8AC3E}">
        <p14:creationId xmlns:p14="http://schemas.microsoft.com/office/powerpoint/2010/main" val="27835619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458EB-56BC-686B-DDA9-343CD4B1E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Double Diamond</a:t>
            </a:r>
          </a:p>
        </p:txBody>
      </p:sp>
      <p:pic>
        <p:nvPicPr>
          <p:cNvPr id="4" name="Content Placeholder 3" descr="The Problem with the Double Diamond | Bootcamp">
            <a:extLst>
              <a:ext uri="{FF2B5EF4-FFF2-40B4-BE49-F238E27FC236}">
                <a16:creationId xmlns:a16="http://schemas.microsoft.com/office/drawing/2014/main" id="{20444DA7-D57F-49EF-535B-DDA3C463EB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0014" y="1825625"/>
            <a:ext cx="815197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394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76C5D-AB3C-A699-9137-2F584156B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The Double Diamond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EAFBB-041E-10E7-9E89-899F4D4C62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4775754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14043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516F6-4CDE-E9CE-7F55-BE5CFD38A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7059598" cy="1867769"/>
          </a:xfrm>
        </p:spPr>
        <p:txBody>
          <a:bodyPr anchor="b">
            <a:normAutofit/>
          </a:bodyPr>
          <a:lstStyle/>
          <a:p>
            <a:r>
              <a:rPr lang="en-GB" sz="4400"/>
              <a:t>Discover and Define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D7385-6327-01C9-CE30-00B32888F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786743"/>
            <a:ext cx="7059598" cy="33902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The first diamond in this visual represents the Discover and Define phases, where the problem is explored and understood. </a:t>
            </a: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This process starts with a challenge and aims to uncover insights.</a:t>
            </a: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After a broad research phase where information is gathered, the process moves into a convergent thinking phase. </a:t>
            </a: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In this stage, the collected information is synthesized to define a specific problem or insight.</a:t>
            </a: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endParaRPr lang="en-GB" dirty="0"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3CB34B-2F8F-4442-91D1-92367828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ining diamonds">
            <a:extLst>
              <a:ext uri="{FF2B5EF4-FFF2-40B4-BE49-F238E27FC236}">
                <a16:creationId xmlns:a16="http://schemas.microsoft.com/office/drawing/2014/main" id="{F404D632-D1A7-F6F8-2062-B1B6CCD4F9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17" r="5869" b="-19"/>
          <a:stretch>
            <a:fillRect/>
          </a:stretch>
        </p:blipFill>
        <p:spPr>
          <a:xfrm>
            <a:off x="8763000" y="-1800"/>
            <a:ext cx="3429000" cy="3429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2AFC398-9263-43B8-98C4-6D97765B8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C3F180D0-951F-4FB1-8AC1-0CB70C61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67754" y="34290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0934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BA920-3A9C-24E0-A622-A570F5BA9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7059598" cy="1867769"/>
          </a:xfrm>
        </p:spPr>
        <p:txBody>
          <a:bodyPr anchor="b">
            <a:normAutofit/>
          </a:bodyPr>
          <a:lstStyle/>
          <a:p>
            <a:r>
              <a:rPr lang="en-GB" sz="4400"/>
              <a:t>Develop and Deliver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EC132-660E-DC41-7E33-199DE9B69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786743"/>
            <a:ext cx="7059598" cy="33902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The second diamond illustrates the Develop and Deliver phases, which focus on creating and testing solutions. </a:t>
            </a: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This process begins with ideation, where a wide range of potential solutions are generated.</a:t>
            </a: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Following the ideation phase, the process narrows down to the most promising solutions, which are then developed into prototypes. </a:t>
            </a:r>
          </a:p>
          <a:p>
            <a:pPr>
              <a:buClr>
                <a:srgbClr val="D6658F"/>
              </a:buClr>
            </a:pPr>
            <a:r>
              <a:rPr lang="en-GB" dirty="0">
                <a:ea typeface="+mn-lt"/>
                <a:cs typeface="+mn-lt"/>
              </a:rPr>
              <a:t>These prototypes are tested to refine the solution, leading to the final outcome.</a:t>
            </a:r>
            <a:endParaRPr lang="en-GB" dirty="0">
              <a:ea typeface="Calibri"/>
              <a:cs typeface="Calibri"/>
            </a:endParaRPr>
          </a:p>
          <a:p>
            <a:pPr>
              <a:buClr>
                <a:srgbClr val="D6658F"/>
              </a:buClr>
            </a:pPr>
            <a:endParaRPr lang="en-GB" dirty="0"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3CB34B-2F8F-4442-91D1-92367828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our cube prisms in a line">
            <a:extLst>
              <a:ext uri="{FF2B5EF4-FFF2-40B4-BE49-F238E27FC236}">
                <a16:creationId xmlns:a16="http://schemas.microsoft.com/office/drawing/2014/main" id="{4B9F205B-ADB9-6CCA-74D7-08555B8E67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78" r="22269" b="-3"/>
          <a:stretch>
            <a:fillRect/>
          </a:stretch>
        </p:blipFill>
        <p:spPr>
          <a:xfrm>
            <a:off x="8763000" y="-1800"/>
            <a:ext cx="3429000" cy="3429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2AFC398-9263-43B8-98C4-6D97765B8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C3F180D0-951F-4FB1-8AC1-0CB70C61E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67754" y="34290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4802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52A7EA-6EE7-54FC-E975-467CC6EF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Double Diamond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E67861-8DCC-4A1C-C69F-0610C2C9E7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724767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45278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0A97F9-87C9-4710-B480-406EA55C9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6F0AC2-F229-46DE-A0A2-5CB386CE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C947A-86C6-D7F1-A3BB-2E97FA5F9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93988"/>
            <a:ext cx="3948953" cy="5817056"/>
          </a:xfrm>
        </p:spPr>
        <p:txBody>
          <a:bodyPr anchor="ctr">
            <a:normAutofit/>
          </a:bodyPr>
          <a:lstStyle/>
          <a:p>
            <a:r>
              <a:rPr lang="en-GB" sz="440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284191-3224-5484-736F-F488C1CABF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8900070"/>
              </p:ext>
            </p:extLst>
          </p:nvPr>
        </p:nvGraphicFramePr>
        <p:xfrm>
          <a:off x="5042848" y="238836"/>
          <a:ext cx="6836956" cy="6112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62694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62DB5A-5AA0-4E7E-94AB-AD20F02CA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086ECE-EF43-4B07-9DD0-59679471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DB84597-3185-4C7A-A2CB-6413E167E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F18326C0-89F7-44C6-562F-B3742B0688C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7166" r="-2" b="1534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4FBEBF3-C941-4CB0-8AC2-3B50E1371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52153" y="-1181847"/>
            <a:ext cx="6858000" cy="9221694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AECC3-B02F-5F5F-7FE0-2A2176362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9718" y="565846"/>
            <a:ext cx="5770281" cy="36176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>
                <a:solidFill>
                  <a:srgbClr val="FFFFFF"/>
                </a:solidFill>
              </a:rPr>
              <a:t>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88E13-BBA8-9EF9-FB19-77A5FFF8A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9718" y="4456144"/>
            <a:ext cx="5770281" cy="1327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sz="2200">
                <a:solidFill>
                  <a:srgbClr val="FFFFFF"/>
                </a:solidFill>
              </a:rPr>
              <a:t>Based on the critiques and feedback, refine your product!</a:t>
            </a:r>
          </a:p>
        </p:txBody>
      </p:sp>
    </p:spTree>
    <p:extLst>
      <p:ext uri="{BB962C8B-B14F-4D97-AF65-F5344CB8AC3E}">
        <p14:creationId xmlns:p14="http://schemas.microsoft.com/office/powerpoint/2010/main" val="27321739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62DB5A-5AA0-4E7E-94AB-AD20F02CA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086ECE-EF43-4B07-9DD0-59679471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608683-8EB8-4AF4-A97C-AB5A405B5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518D20D-5F05-49C3-8900-68783F8AC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50CA5B-2FF8-43D9-B7D8-3BDE1BFD3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lumOff val="1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79AAAD-211A-5796-BB75-6790D89DF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22363"/>
            <a:ext cx="7317348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Modern Manifestos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19884-7843-573E-FDB9-873EB64B9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602038"/>
            <a:ext cx="7317348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What is one 'old' way of thinking I am going to stop using after today?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060EAFE-C840-4DAF-B8B5-D73E98076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0"/>
            <a:ext cx="3429000" cy="3429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CF86EB89-5CAA-4AA5-907F-09707CF4A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67754" y="0"/>
            <a:ext cx="3429000" cy="3429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9F2FF5F7-8CB8-4DD0-890B-C68D3C731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200" y="3427200"/>
            <a:ext cx="3430800" cy="343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D4656F99-DCC8-4666-BB8F-F69F84AC7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67754" y="342720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647573"/>
      </p:ext>
    </p:extLst>
  </p:cSld>
  <p:clrMapOvr>
    <a:masterClrMapping/>
  </p:clrMapOvr>
</p:sld>
</file>

<file path=ppt/theme/theme1.xml><?xml version="1.0" encoding="utf-8"?>
<a:theme xmlns:a="http://schemas.openxmlformats.org/drawingml/2006/main" name="CelebrationVTI">
  <a:themeElements>
    <a:clrScheme name="Custom 25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1274F"/>
      </a:accent1>
      <a:accent2>
        <a:srgbClr val="97446E"/>
      </a:accent2>
      <a:accent3>
        <a:srgbClr val="24BEEE"/>
      </a:accent3>
      <a:accent4>
        <a:srgbClr val="A52B3A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brationVTI" id="{BAD6E4D6-FB5F-472A-BAD2-154760D77BE0}" vid="{59D360FE-6438-46F1-A5A6-11415132A2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CelebrationVTI</vt:lpstr>
      <vt:lpstr>Modern Problems Require Modern Solutions</vt:lpstr>
      <vt:lpstr>Aims and Objectives</vt:lpstr>
      <vt:lpstr>Modern Problems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Modern Solutions</vt:lpstr>
      <vt:lpstr>Why?</vt:lpstr>
      <vt:lpstr>The Purr-fect Storm</vt:lpstr>
      <vt:lpstr>Root Causes</vt:lpstr>
      <vt:lpstr>The Viral Vanishing</vt:lpstr>
      <vt:lpstr>Root Causes</vt:lpstr>
      <vt:lpstr>Quick Fire Problems</vt:lpstr>
      <vt:lpstr>The Double Diamond</vt:lpstr>
      <vt:lpstr>The Double Diamond</vt:lpstr>
      <vt:lpstr>Discover and Define</vt:lpstr>
      <vt:lpstr>Develop and Deliver</vt:lpstr>
      <vt:lpstr>Double Diamond</vt:lpstr>
      <vt:lpstr>Activity</vt:lpstr>
      <vt:lpstr>Part 2</vt:lpstr>
      <vt:lpstr>Modern Manifestos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144</cp:revision>
  <dcterms:created xsi:type="dcterms:W3CDTF">2026-01-29T13:49:52Z</dcterms:created>
  <dcterms:modified xsi:type="dcterms:W3CDTF">2026-01-29T14:20:25Z</dcterms:modified>
</cp:coreProperties>
</file>