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24863"/>
        </a:solidFill>
        <a:effectLst/>
        <a:uFillTx/>
        <a:latin typeface="Palatino"/>
        <a:ea typeface="Palatino"/>
        <a:cs typeface="Palatino"/>
        <a:sym typeface="Palatino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24863"/>
        </a:solidFill>
        <a:effectLst/>
        <a:uFillTx/>
        <a:latin typeface="Palatino"/>
        <a:ea typeface="Palatino"/>
        <a:cs typeface="Palatino"/>
        <a:sym typeface="Palatino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24863"/>
        </a:solidFill>
        <a:effectLst/>
        <a:uFillTx/>
        <a:latin typeface="Palatino"/>
        <a:ea typeface="Palatino"/>
        <a:cs typeface="Palatino"/>
        <a:sym typeface="Palatino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24863"/>
        </a:solidFill>
        <a:effectLst/>
        <a:uFillTx/>
        <a:latin typeface="Palatino"/>
        <a:ea typeface="Palatino"/>
        <a:cs typeface="Palatino"/>
        <a:sym typeface="Palatino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24863"/>
        </a:solidFill>
        <a:effectLst/>
        <a:uFillTx/>
        <a:latin typeface="Palatino"/>
        <a:ea typeface="Palatino"/>
        <a:cs typeface="Palatino"/>
        <a:sym typeface="Palatino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24863"/>
        </a:solidFill>
        <a:effectLst/>
        <a:uFillTx/>
        <a:latin typeface="Palatino"/>
        <a:ea typeface="Palatino"/>
        <a:cs typeface="Palatino"/>
        <a:sym typeface="Palatino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24863"/>
        </a:solidFill>
        <a:effectLst/>
        <a:uFillTx/>
        <a:latin typeface="Palatino"/>
        <a:ea typeface="Palatino"/>
        <a:cs typeface="Palatino"/>
        <a:sym typeface="Palatino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24863"/>
        </a:solidFill>
        <a:effectLst/>
        <a:uFillTx/>
        <a:latin typeface="Palatino"/>
        <a:ea typeface="Palatino"/>
        <a:cs typeface="Palatino"/>
        <a:sym typeface="Palatino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324863"/>
        </a:solidFill>
        <a:effectLst/>
        <a:uFillTx/>
        <a:latin typeface="Palatino"/>
        <a:ea typeface="Palatino"/>
        <a:cs typeface="Palatino"/>
        <a:sym typeface="Palatino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solidFill>
                <a:srgbClr val="7695B6"/>
              </a:solidFill>
              <a:prstDash val="solid"/>
              <a:miter lim="400000"/>
            </a:ln>
          </a:left>
          <a:right>
            <a:ln w="12700" cap="flat">
              <a:solidFill>
                <a:srgbClr val="7695B6"/>
              </a:solidFill>
              <a:prstDash val="solid"/>
              <a:miter lim="400000"/>
            </a:ln>
          </a:right>
          <a:top>
            <a:ln w="12700" cap="flat">
              <a:solidFill>
                <a:srgbClr val="7695B6"/>
              </a:solidFill>
              <a:prstDash val="solid"/>
              <a:miter lim="400000"/>
            </a:ln>
          </a:top>
          <a:bottom>
            <a:ln w="12700" cap="flat">
              <a:solidFill>
                <a:srgbClr val="7695B6"/>
              </a:solidFill>
              <a:prstDash val="solid"/>
              <a:miter lim="400000"/>
            </a:ln>
          </a:bottom>
          <a:insideH>
            <a:ln w="12700" cap="flat">
              <a:solidFill>
                <a:srgbClr val="7695B6"/>
              </a:solidFill>
              <a:prstDash val="solid"/>
              <a:miter lim="400000"/>
            </a:ln>
          </a:insideH>
          <a:insideV>
            <a:ln w="12700" cap="flat">
              <a:solidFill>
                <a:srgbClr val="7695B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5C7C9">
              <a:alpha val="3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solidFill>
                <a:srgbClr val="7695B6"/>
              </a:solidFill>
              <a:prstDash val="solid"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D6D3CB">
                  <a:alpha val="85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D6D3CB">
                  <a:alpha val="85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D6D3CB">
                  <a:alpha val="85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7695B6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7695B6"/>
              </a:solidFill>
              <a:prstDash val="solid"/>
              <a:miter lim="400000"/>
            </a:ln>
          </a:top>
          <a:bottom>
            <a:ln w="12700" cap="flat">
              <a:solidFill>
                <a:srgbClr val="7695B6"/>
              </a:solidFill>
              <a:prstDash val="solid"/>
              <a:miter lim="400000"/>
            </a:ln>
          </a:bottom>
          <a:insideH>
            <a:ln w="12700" cap="flat">
              <a:solidFill>
                <a:srgbClr val="7695B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695B6"/>
              </a:solidFill>
              <a:prstDash val="solid"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solidFill>
                <a:srgbClr val="7695B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EEBE2">
              <a:alpha val="8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615F5C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615F5C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615F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BD8CD">
              <a:alpha val="8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615F5C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615F5C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615F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EEBE2">
              <a:alpha val="85000"/>
            </a:srgbClr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solidFill>
                <a:srgbClr val="A8A49D"/>
              </a:solidFill>
              <a:prstDash val="solid"/>
              <a:miter lim="400000"/>
            </a:ln>
          </a:left>
          <a:right>
            <a:ln w="12700" cap="flat">
              <a:solidFill>
                <a:srgbClr val="A8A49D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A8A49D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4C1BA">
              <a:alpha val="8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3F1DF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33BA23B1-9221-436E-865A-0063620EA4FD}" styleName="">
    <a:tblBg/>
    <a:wholeTbl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top>
          <a:bottom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bottom>
          <a:insideH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EEBE2">
              <a:alpha val="8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D6D3CB"/>
              </a:solidFill>
              <a:prstDash val="solid"/>
              <a:miter lim="400000"/>
            </a:ln>
          </a:insideV>
        </a:tcBdr>
        <a:fill>
          <a:solidFill>
            <a:srgbClr val="8C8982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D6D3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8A49D"/>
          </a:solidFill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6F4E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D6D3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8A49D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left>
          <a:right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top>
          <a:bottom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bottom>
          <a:insideH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insideH>
          <a:insideV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EEBE2">
              <a:alpha val="8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D6D3CB"/>
              </a:solidFill>
              <a:prstDash val="solid"/>
              <a:miter lim="400000"/>
            </a:ln>
          </a:right>
          <a:top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top>
          <a:bottom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bottom>
          <a:insideH>
            <a:ln w="25400" cap="flat">
              <a:solidFill>
                <a:srgbClr val="D6D3CB"/>
              </a:solidFill>
              <a:custDash>
                <a:ds d="200000" sp="200000"/>
              </a:custDash>
              <a:miter lim="400000"/>
            </a:ln>
          </a:insideH>
          <a:insideV>
            <a:ln w="25400" cap="flat">
              <a:solidFill>
                <a:srgbClr val="D6D3CB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D6D3CB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3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6D6A6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D6D3CB"/>
              </a:solidFill>
              <a:prstDash val="solid"/>
              <a:miter lim="400000"/>
            </a:ln>
          </a:bottom>
          <a:insideH>
            <a:ln w="25400" cap="flat">
              <a:solidFill>
                <a:srgbClr val="D6D3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1" name="Shape 131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标题与副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线"/>
          <p:cNvSpPr/>
          <p:nvPr/>
        </p:nvSpPr>
        <p:spPr>
          <a:xfrm>
            <a:off x="406400" y="8623300"/>
            <a:ext cx="12192001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14" name="直线"/>
          <p:cNvSpPr/>
          <p:nvPr/>
        </p:nvSpPr>
        <p:spPr>
          <a:xfrm>
            <a:off x="406400" y="8674100"/>
            <a:ext cx="12192001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15" name="日期"/>
          <p:cNvSpPr txBox="1"/>
          <p:nvPr>
            <p:ph type="body" sz="quarter" idx="13"/>
          </p:nvPr>
        </p:nvSpPr>
        <p:spPr>
          <a:xfrm>
            <a:off x="369422" y="8801100"/>
            <a:ext cx="12255501" cy="4191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i="1" sz="1800">
                <a:solidFill>
                  <a:srgbClr val="5C86B9"/>
                </a:solidFill>
              </a:defRPr>
            </a:lvl1pPr>
          </a:lstStyle>
          <a:p>
            <a:pPr/>
            <a:r>
              <a:t>日期</a:t>
            </a:r>
          </a:p>
        </p:txBody>
      </p:sp>
      <p:sp>
        <p:nvSpPr>
          <p:cNvPr id="16" name="标题文本"/>
          <p:cNvSpPr txBox="1"/>
          <p:nvPr>
            <p:ph type="title"/>
          </p:nvPr>
        </p:nvSpPr>
        <p:spPr>
          <a:xfrm>
            <a:off x="355600" y="5905500"/>
            <a:ext cx="12293600" cy="2108200"/>
          </a:xfrm>
          <a:prstGeom prst="rect">
            <a:avLst/>
          </a:prstGeom>
        </p:spPr>
        <p:txBody>
          <a:bodyPr anchor="b"/>
          <a:lstStyle/>
          <a:p>
            <a:pPr/>
            <a:r>
              <a:t>标题文本</a:t>
            </a:r>
          </a:p>
        </p:txBody>
      </p:sp>
      <p:sp>
        <p:nvSpPr>
          <p:cNvPr id="17" name="正文级别 1…"/>
          <p:cNvSpPr txBox="1"/>
          <p:nvPr>
            <p:ph type="body" sz="quarter" idx="1"/>
          </p:nvPr>
        </p:nvSpPr>
        <p:spPr>
          <a:xfrm>
            <a:off x="355600" y="8001000"/>
            <a:ext cx="12293600" cy="5080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1pPr>
            <a:lvl2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2pPr>
            <a:lvl3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3pPr>
            <a:lvl4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4pPr>
            <a:lvl5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18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2486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照片 - 水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直线"/>
          <p:cNvSpPr/>
          <p:nvPr/>
        </p:nvSpPr>
        <p:spPr>
          <a:xfrm>
            <a:off x="406400" y="8623300"/>
            <a:ext cx="12192001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6" name="直线"/>
          <p:cNvSpPr/>
          <p:nvPr/>
        </p:nvSpPr>
        <p:spPr>
          <a:xfrm>
            <a:off x="406400" y="8674100"/>
            <a:ext cx="12192001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7" name="日期"/>
          <p:cNvSpPr txBox="1"/>
          <p:nvPr>
            <p:ph type="body" sz="quarter" idx="13"/>
          </p:nvPr>
        </p:nvSpPr>
        <p:spPr>
          <a:xfrm>
            <a:off x="369422" y="8801100"/>
            <a:ext cx="12255501" cy="4191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i="1" sz="1800">
                <a:solidFill>
                  <a:srgbClr val="5C86B9"/>
                </a:solidFill>
              </a:defRPr>
            </a:lvl1pPr>
          </a:lstStyle>
          <a:p>
            <a:pPr/>
            <a:r>
              <a:t>日期</a:t>
            </a:r>
          </a:p>
        </p:txBody>
      </p:sp>
      <p:sp>
        <p:nvSpPr>
          <p:cNvPr id="28" name="108352003_2880x2057.jpeg"/>
          <p:cNvSpPr/>
          <p:nvPr>
            <p:ph type="pic" idx="14"/>
          </p:nvPr>
        </p:nvSpPr>
        <p:spPr>
          <a:xfrm>
            <a:off x="368300" y="-406400"/>
            <a:ext cx="12269052" cy="8763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9" name="标题文本"/>
          <p:cNvSpPr txBox="1"/>
          <p:nvPr>
            <p:ph type="title"/>
          </p:nvPr>
        </p:nvSpPr>
        <p:spPr>
          <a:xfrm>
            <a:off x="355600" y="6908800"/>
            <a:ext cx="12293600" cy="1104900"/>
          </a:xfrm>
          <a:prstGeom prst="rect">
            <a:avLst/>
          </a:prstGeom>
        </p:spPr>
        <p:txBody>
          <a:bodyPr anchor="b"/>
          <a:lstStyle/>
          <a:p>
            <a:pPr/>
            <a:r>
              <a:t>标题文本</a:t>
            </a:r>
          </a:p>
        </p:txBody>
      </p:sp>
      <p:sp>
        <p:nvSpPr>
          <p:cNvPr id="30" name="正文级别 1…"/>
          <p:cNvSpPr txBox="1"/>
          <p:nvPr>
            <p:ph type="body" sz="quarter" idx="1"/>
          </p:nvPr>
        </p:nvSpPr>
        <p:spPr>
          <a:xfrm>
            <a:off x="355600" y="8001000"/>
            <a:ext cx="12293600" cy="5080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1pPr>
            <a:lvl2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2pPr>
            <a:lvl3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3pPr>
            <a:lvl4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4pPr>
            <a:lvl5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31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标题 - 居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直线"/>
          <p:cNvSpPr/>
          <p:nvPr/>
        </p:nvSpPr>
        <p:spPr>
          <a:xfrm>
            <a:off x="406400" y="4864100"/>
            <a:ext cx="12192001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39" name="直线"/>
          <p:cNvSpPr/>
          <p:nvPr/>
        </p:nvSpPr>
        <p:spPr>
          <a:xfrm>
            <a:off x="406400" y="4914900"/>
            <a:ext cx="12192001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40" name="标题文本"/>
          <p:cNvSpPr txBox="1"/>
          <p:nvPr>
            <p:ph type="title"/>
          </p:nvPr>
        </p:nvSpPr>
        <p:spPr>
          <a:xfrm>
            <a:off x="355600" y="2628900"/>
            <a:ext cx="12293600" cy="2108200"/>
          </a:xfrm>
          <a:prstGeom prst="rect">
            <a:avLst/>
          </a:prstGeom>
        </p:spPr>
        <p:txBody>
          <a:bodyPr anchor="b"/>
          <a:lstStyle/>
          <a:p>
            <a:pPr/>
            <a:r>
              <a:t>标题文本</a:t>
            </a:r>
          </a:p>
        </p:txBody>
      </p:sp>
      <p:sp>
        <p:nvSpPr>
          <p:cNvPr id="41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照片 - 垂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直线"/>
          <p:cNvSpPr/>
          <p:nvPr/>
        </p:nvSpPr>
        <p:spPr>
          <a:xfrm>
            <a:off x="406400" y="5270500"/>
            <a:ext cx="5689600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49" name="直线"/>
          <p:cNvSpPr/>
          <p:nvPr/>
        </p:nvSpPr>
        <p:spPr>
          <a:xfrm>
            <a:off x="406400" y="5321300"/>
            <a:ext cx="5689600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50" name="108177208_1914x1620.jpeg"/>
          <p:cNvSpPr/>
          <p:nvPr>
            <p:ph type="pic" idx="13"/>
          </p:nvPr>
        </p:nvSpPr>
        <p:spPr>
          <a:xfrm>
            <a:off x="3987800" y="0"/>
            <a:ext cx="11523699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51" name="标题文本"/>
          <p:cNvSpPr txBox="1"/>
          <p:nvPr>
            <p:ph type="title"/>
          </p:nvPr>
        </p:nvSpPr>
        <p:spPr>
          <a:xfrm>
            <a:off x="355600" y="1930400"/>
            <a:ext cx="5816600" cy="3238500"/>
          </a:xfrm>
          <a:prstGeom prst="rect">
            <a:avLst/>
          </a:prstGeom>
        </p:spPr>
        <p:txBody>
          <a:bodyPr anchor="b"/>
          <a:lstStyle/>
          <a:p>
            <a:pPr/>
            <a:r>
              <a:t>标题文本</a:t>
            </a:r>
          </a:p>
        </p:txBody>
      </p:sp>
      <p:sp>
        <p:nvSpPr>
          <p:cNvPr id="52" name="正文级别 1…"/>
          <p:cNvSpPr txBox="1"/>
          <p:nvPr>
            <p:ph type="body" sz="quarter" idx="1"/>
          </p:nvPr>
        </p:nvSpPr>
        <p:spPr>
          <a:xfrm>
            <a:off x="355600" y="5410200"/>
            <a:ext cx="5816600" cy="33655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1pPr>
            <a:lvl2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2pPr>
            <a:lvl3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3pPr>
            <a:lvl4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4pPr>
            <a:lvl5pPr marL="0" indent="0"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5C86B9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53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sx="100000" sy="100000" kx="0" ky="0" algn="b" rotWithShape="0" blurRad="38100" dist="15537" dir="5392174">
                    <a:srgbClr val="000000">
                      <a:alpha val="78421"/>
                    </a:srgbClr>
                  </a:outerShdw>
                </a:effectLst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标题 - 顶部对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标题文本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标题文本</a:t>
            </a:r>
          </a:p>
        </p:txBody>
      </p:sp>
      <p:sp>
        <p:nvSpPr>
          <p:cNvPr id="61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标题与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标题文本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标题文本</a:t>
            </a:r>
          </a:p>
        </p:txBody>
      </p:sp>
      <p:sp>
        <p:nvSpPr>
          <p:cNvPr id="69" name="正文级别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spcBef>
                <a:spcPts val="4200"/>
              </a:spcBef>
            </a:lvl1pPr>
            <a:lvl2pPr>
              <a:spcBef>
                <a:spcPts val="4200"/>
              </a:spcBef>
            </a:lvl2pPr>
            <a:lvl3pPr>
              <a:spcBef>
                <a:spcPts val="4200"/>
              </a:spcBef>
            </a:lvl3pPr>
            <a:lvl4pPr>
              <a:spcBef>
                <a:spcPts val="4200"/>
              </a:spcBef>
            </a:lvl4pPr>
            <a:lvl5pPr>
              <a:spcBef>
                <a:spcPts val="4200"/>
              </a:spcBef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70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标题、项目符号与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直线"/>
          <p:cNvSpPr/>
          <p:nvPr/>
        </p:nvSpPr>
        <p:spPr>
          <a:xfrm>
            <a:off x="406400" y="2565400"/>
            <a:ext cx="5689600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78" name="直线"/>
          <p:cNvSpPr/>
          <p:nvPr/>
        </p:nvSpPr>
        <p:spPr>
          <a:xfrm>
            <a:off x="406400" y="2616200"/>
            <a:ext cx="5689600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79" name="117356722_2160x1620.jpeg"/>
          <p:cNvSpPr/>
          <p:nvPr>
            <p:ph type="pic" idx="13"/>
          </p:nvPr>
        </p:nvSpPr>
        <p:spPr>
          <a:xfrm>
            <a:off x="303530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0" name="标题文本"/>
          <p:cNvSpPr txBox="1"/>
          <p:nvPr>
            <p:ph type="title"/>
          </p:nvPr>
        </p:nvSpPr>
        <p:spPr>
          <a:xfrm>
            <a:off x="355600" y="444500"/>
            <a:ext cx="5816600" cy="2044700"/>
          </a:xfrm>
          <a:prstGeom prst="rect">
            <a:avLst/>
          </a:prstGeom>
        </p:spPr>
        <p:txBody>
          <a:bodyPr/>
          <a:lstStyle/>
          <a:p>
            <a:pPr/>
            <a:r>
              <a:t>标题文本</a:t>
            </a:r>
          </a:p>
        </p:txBody>
      </p:sp>
      <p:sp>
        <p:nvSpPr>
          <p:cNvPr id="81" name="正文级别 1…"/>
          <p:cNvSpPr txBox="1"/>
          <p:nvPr>
            <p:ph type="body" sz="half" idx="1"/>
          </p:nvPr>
        </p:nvSpPr>
        <p:spPr>
          <a:xfrm>
            <a:off x="355600" y="2984500"/>
            <a:ext cx="5816600" cy="6324600"/>
          </a:xfrm>
          <a:prstGeom prst="rect">
            <a:avLst/>
          </a:prstGeom>
        </p:spPr>
        <p:txBody>
          <a:bodyPr/>
          <a:lstStyle>
            <a:lvl1pPr marL="381000" indent="-381000">
              <a:defRPr sz="3000"/>
            </a:lvl1pPr>
            <a:lvl2pPr marL="762000" indent="-381000">
              <a:defRPr sz="3000"/>
            </a:lvl2pPr>
            <a:lvl3pPr marL="1143000" indent="-381000">
              <a:defRPr sz="3000"/>
            </a:lvl3pPr>
            <a:lvl4pPr marL="1524000" indent="-381000">
              <a:defRPr sz="3000"/>
            </a:lvl4pPr>
            <a:lvl5pPr marL="1905000" indent="-381000">
              <a:defRPr sz="3000"/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82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sx="100000" sy="100000" kx="0" ky="0" algn="b" rotWithShape="0" blurRad="38100" dist="15537" dir="5392174">
                    <a:srgbClr val="000000">
                      <a:alpha val="78421"/>
                    </a:srgbClr>
                  </a:outerShdw>
                </a:effectLst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正文级别 1…"/>
          <p:cNvSpPr txBox="1"/>
          <p:nvPr>
            <p:ph type="body" idx="1"/>
          </p:nvPr>
        </p:nvSpPr>
        <p:spPr>
          <a:xfrm>
            <a:off x="355600" y="444500"/>
            <a:ext cx="12293600" cy="8864600"/>
          </a:xfrm>
          <a:prstGeom prst="rect">
            <a:avLst/>
          </a:prstGeom>
        </p:spPr>
        <p:txBody>
          <a:bodyPr/>
          <a:lstStyle>
            <a:lvl1pPr>
              <a:spcBef>
                <a:spcPts val="4200"/>
              </a:spcBef>
            </a:lvl1pPr>
            <a:lvl2pPr>
              <a:spcBef>
                <a:spcPts val="4200"/>
              </a:spcBef>
            </a:lvl2pPr>
            <a:lvl3pPr>
              <a:spcBef>
                <a:spcPts val="4200"/>
              </a:spcBef>
            </a:lvl3pPr>
            <a:lvl4pPr>
              <a:spcBef>
                <a:spcPts val="4200"/>
              </a:spcBef>
            </a:lvl4pPr>
            <a:lvl5pPr>
              <a:spcBef>
                <a:spcPts val="4200"/>
              </a:spcBef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90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2486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照片 - 3 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图像"/>
          <p:cNvSpPr/>
          <p:nvPr>
            <p:ph type="pic" sz="half" idx="13"/>
          </p:nvPr>
        </p:nvSpPr>
        <p:spPr>
          <a:xfrm>
            <a:off x="6502400" y="4406900"/>
            <a:ext cx="6121401" cy="517688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8" name="图像"/>
          <p:cNvSpPr/>
          <p:nvPr>
            <p:ph type="pic" sz="half" idx="14"/>
          </p:nvPr>
        </p:nvSpPr>
        <p:spPr>
          <a:xfrm>
            <a:off x="6502400" y="431762"/>
            <a:ext cx="6121401" cy="43688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9" name="图像"/>
          <p:cNvSpPr/>
          <p:nvPr>
            <p:ph type="pic" idx="15"/>
          </p:nvPr>
        </p:nvSpPr>
        <p:spPr>
          <a:xfrm>
            <a:off x="-3187700" y="444500"/>
            <a:ext cx="11633200" cy="8724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0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2486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引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“在此键入引文。”"/>
          <p:cNvSpPr txBox="1"/>
          <p:nvPr>
            <p:ph type="body" sz="quarter" idx="13"/>
          </p:nvPr>
        </p:nvSpPr>
        <p:spPr>
          <a:xfrm>
            <a:off x="1270000" y="4292600"/>
            <a:ext cx="10464800" cy="63500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ClrTx/>
              <a:buSzTx/>
              <a:buFontTx/>
              <a:buNone/>
              <a:defRPr sz="3000"/>
            </a:lvl1pPr>
          </a:lstStyle>
          <a:p>
            <a:pPr/>
            <a:r>
              <a:t>“在此键入引文。”</a:t>
            </a:r>
          </a:p>
        </p:txBody>
      </p:sp>
      <p:sp>
        <p:nvSpPr>
          <p:cNvPr id="108" name="–Johnny Appleseed"/>
          <p:cNvSpPr txBox="1"/>
          <p:nvPr>
            <p:ph type="body" sz="quarter" idx="14"/>
          </p:nvPr>
        </p:nvSpPr>
        <p:spPr>
          <a:xfrm>
            <a:off x="1270000" y="6362700"/>
            <a:ext cx="10464800" cy="6096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1200"/>
              </a:spcBef>
              <a:buClrTx/>
              <a:buSzTx/>
              <a:buFontTx/>
              <a:buNone/>
              <a:defRPr i="1" sz="3000">
                <a:solidFill>
                  <a:srgbClr val="5C86B9"/>
                </a:solidFill>
              </a:defRPr>
            </a:lvl1pPr>
          </a:lstStyle>
          <a:p>
            <a:pPr/>
            <a:r>
              <a:t>–Johnny Appleseed</a:t>
            </a:r>
          </a:p>
        </p:txBody>
      </p:sp>
      <p:sp>
        <p:nvSpPr>
          <p:cNvPr id="109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2486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图像"/>
          <p:cNvSpPr/>
          <p:nvPr>
            <p:ph type="pic" idx="13"/>
          </p:nvPr>
        </p:nvSpPr>
        <p:spPr>
          <a:xfrm>
            <a:off x="-342900" y="0"/>
            <a:ext cx="13655989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7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sx="100000" sy="100000" kx="0" ky="0" algn="b" rotWithShape="0" blurRad="38100" dist="15537" dir="5392174">
                    <a:srgbClr val="000000">
                      <a:alpha val="78421"/>
                    </a:srgbClr>
                  </a:outerShdw>
                </a:effectLst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2486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线"/>
          <p:cNvSpPr/>
          <p:nvPr/>
        </p:nvSpPr>
        <p:spPr>
          <a:xfrm>
            <a:off x="406400" y="2565400"/>
            <a:ext cx="12192001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3" name="直线"/>
          <p:cNvSpPr/>
          <p:nvPr/>
        </p:nvSpPr>
        <p:spPr>
          <a:xfrm>
            <a:off x="406400" y="2616200"/>
            <a:ext cx="12192001" cy="127"/>
          </a:xfrm>
          <a:prstGeom prst="line">
            <a:avLst/>
          </a:prstGeom>
          <a:ln w="12700">
            <a:solidFill>
              <a:schemeClr val="accent1">
                <a:hueOff val="109193"/>
                <a:satOff val="-4874"/>
                <a:lumOff val="12971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4" name="标题文本"/>
          <p:cNvSpPr txBox="1"/>
          <p:nvPr>
            <p:ph type="title"/>
          </p:nvPr>
        </p:nvSpPr>
        <p:spPr>
          <a:xfrm>
            <a:off x="355600" y="444500"/>
            <a:ext cx="12293600" cy="2044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标题文本</a:t>
            </a:r>
          </a:p>
        </p:txBody>
      </p:sp>
      <p:sp>
        <p:nvSpPr>
          <p:cNvPr id="5" name="正文级别 1…"/>
          <p:cNvSpPr txBox="1"/>
          <p:nvPr>
            <p:ph type="body" idx="1"/>
          </p:nvPr>
        </p:nvSpPr>
        <p:spPr>
          <a:xfrm>
            <a:off x="355600" y="2984500"/>
            <a:ext cx="12293600" cy="6324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6" name="幻灯片编号"/>
          <p:cNvSpPr txBox="1"/>
          <p:nvPr>
            <p:ph type="sldNum" sz="quarter" idx="2"/>
          </p:nvPr>
        </p:nvSpPr>
        <p:spPr>
          <a:xfrm>
            <a:off x="12331700" y="9220199"/>
            <a:ext cx="317500" cy="3556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lvl1pPr>
              <a:defRPr sz="1600">
                <a:solidFill>
                  <a:schemeClr val="accent1">
                    <a:hueOff val="54750"/>
                    <a:satOff val="-1697"/>
                    <a:lumOff val="-18038"/>
                  </a:schemeClr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  <p:transition xmlns:p14="http://schemas.microsoft.com/office/powerpoint/2010/main" spd="med" advClick="1"/>
  <p:txStyles>
    <p:titleStyle>
      <a:lvl1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28" strike="noStrike" sz="6400" u="none">
          <a:solidFill>
            <a:schemeClr val="accent1">
              <a:hueOff val="54750"/>
              <a:satOff val="-1697"/>
              <a:lumOff val="-18038"/>
            </a:schemeClr>
          </a:solidFill>
          <a:uFillTx/>
          <a:latin typeface="+mn-lt"/>
          <a:ea typeface="+mn-ea"/>
          <a:cs typeface="+mn-cs"/>
          <a:sym typeface="Didot"/>
        </a:defRPr>
      </a:lvl1pPr>
      <a:lvl2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28" strike="noStrike" sz="6400" u="none">
          <a:solidFill>
            <a:schemeClr val="accent1">
              <a:hueOff val="54750"/>
              <a:satOff val="-1697"/>
              <a:lumOff val="-18038"/>
            </a:schemeClr>
          </a:solidFill>
          <a:uFillTx/>
          <a:latin typeface="+mn-lt"/>
          <a:ea typeface="+mn-ea"/>
          <a:cs typeface="+mn-cs"/>
          <a:sym typeface="Didot"/>
        </a:defRPr>
      </a:lvl2pPr>
      <a:lvl3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28" strike="noStrike" sz="6400" u="none">
          <a:solidFill>
            <a:schemeClr val="accent1">
              <a:hueOff val="54750"/>
              <a:satOff val="-1697"/>
              <a:lumOff val="-18038"/>
            </a:schemeClr>
          </a:solidFill>
          <a:uFillTx/>
          <a:latin typeface="+mn-lt"/>
          <a:ea typeface="+mn-ea"/>
          <a:cs typeface="+mn-cs"/>
          <a:sym typeface="Didot"/>
        </a:defRPr>
      </a:lvl3pPr>
      <a:lvl4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28" strike="noStrike" sz="6400" u="none">
          <a:solidFill>
            <a:schemeClr val="accent1">
              <a:hueOff val="54750"/>
              <a:satOff val="-1697"/>
              <a:lumOff val="-18038"/>
            </a:schemeClr>
          </a:solidFill>
          <a:uFillTx/>
          <a:latin typeface="+mn-lt"/>
          <a:ea typeface="+mn-ea"/>
          <a:cs typeface="+mn-cs"/>
          <a:sym typeface="Didot"/>
        </a:defRPr>
      </a:lvl4pPr>
      <a:lvl5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28" strike="noStrike" sz="6400" u="none">
          <a:solidFill>
            <a:schemeClr val="accent1">
              <a:hueOff val="54750"/>
              <a:satOff val="-1697"/>
              <a:lumOff val="-18038"/>
            </a:schemeClr>
          </a:solidFill>
          <a:uFillTx/>
          <a:latin typeface="+mn-lt"/>
          <a:ea typeface="+mn-ea"/>
          <a:cs typeface="+mn-cs"/>
          <a:sym typeface="Didot"/>
        </a:defRPr>
      </a:lvl5pPr>
      <a:lvl6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28" strike="noStrike" sz="6400" u="none">
          <a:solidFill>
            <a:schemeClr val="accent1">
              <a:hueOff val="54750"/>
              <a:satOff val="-1697"/>
              <a:lumOff val="-18038"/>
            </a:schemeClr>
          </a:solidFill>
          <a:uFillTx/>
          <a:latin typeface="+mn-lt"/>
          <a:ea typeface="+mn-ea"/>
          <a:cs typeface="+mn-cs"/>
          <a:sym typeface="Didot"/>
        </a:defRPr>
      </a:lvl6pPr>
      <a:lvl7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28" strike="noStrike" sz="6400" u="none">
          <a:solidFill>
            <a:schemeClr val="accent1">
              <a:hueOff val="54750"/>
              <a:satOff val="-1697"/>
              <a:lumOff val="-18038"/>
            </a:schemeClr>
          </a:solidFill>
          <a:uFillTx/>
          <a:latin typeface="+mn-lt"/>
          <a:ea typeface="+mn-ea"/>
          <a:cs typeface="+mn-cs"/>
          <a:sym typeface="Didot"/>
        </a:defRPr>
      </a:lvl7pPr>
      <a:lvl8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28" strike="noStrike" sz="6400" u="none">
          <a:solidFill>
            <a:schemeClr val="accent1">
              <a:hueOff val="54750"/>
              <a:satOff val="-1697"/>
              <a:lumOff val="-18038"/>
            </a:schemeClr>
          </a:solidFill>
          <a:uFillTx/>
          <a:latin typeface="+mn-lt"/>
          <a:ea typeface="+mn-ea"/>
          <a:cs typeface="+mn-cs"/>
          <a:sym typeface="Didot"/>
        </a:defRPr>
      </a:lvl8pPr>
      <a:lvl9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28" strike="noStrike" sz="6400" u="none">
          <a:solidFill>
            <a:schemeClr val="accent1">
              <a:hueOff val="54750"/>
              <a:satOff val="-1697"/>
              <a:lumOff val="-18038"/>
            </a:schemeClr>
          </a:solidFill>
          <a:uFillTx/>
          <a:latin typeface="+mn-lt"/>
          <a:ea typeface="+mn-ea"/>
          <a:cs typeface="+mn-cs"/>
          <a:sym typeface="Didot"/>
        </a:defRPr>
      </a:lvl9pPr>
    </p:titleStyle>
    <p:bodyStyle>
      <a:lvl1pPr marL="508000" marR="0" indent="-508000" algn="l" defTabSz="584200" latinLnBrk="0">
        <a:lnSpc>
          <a:spcPct val="100000"/>
        </a:lnSpc>
        <a:spcBef>
          <a:spcPts val="3800"/>
        </a:spcBef>
        <a:spcAft>
          <a:spcPts val="0"/>
        </a:spcAft>
        <a:buClr>
          <a:srgbClr val="5C86B9"/>
        </a:buClr>
        <a:buSzPct val="70000"/>
        <a:buFont typeface="Zapf Dingbats"/>
        <a:buChar char="✤"/>
        <a:tabLst/>
        <a:defRPr b="0" baseline="0" cap="none" i="0" spc="0" strike="noStrike" sz="3800" u="none">
          <a:solidFill>
            <a:srgbClr val="000000"/>
          </a:solidFill>
          <a:uFillTx/>
          <a:latin typeface="Palatino"/>
          <a:ea typeface="Palatino"/>
          <a:cs typeface="Palatino"/>
          <a:sym typeface="Palatino"/>
        </a:defRPr>
      </a:lvl1pPr>
      <a:lvl2pPr marL="1016000" marR="0" indent="-508000" algn="l" defTabSz="584200" latinLnBrk="0">
        <a:lnSpc>
          <a:spcPct val="100000"/>
        </a:lnSpc>
        <a:spcBef>
          <a:spcPts val="3800"/>
        </a:spcBef>
        <a:spcAft>
          <a:spcPts val="0"/>
        </a:spcAft>
        <a:buClr>
          <a:srgbClr val="5C86B9"/>
        </a:buClr>
        <a:buSzPct val="70000"/>
        <a:buFont typeface="Zapf Dingbats"/>
        <a:buChar char="✤"/>
        <a:tabLst/>
        <a:defRPr b="0" baseline="0" cap="none" i="0" spc="0" strike="noStrike" sz="3800" u="none">
          <a:solidFill>
            <a:srgbClr val="000000"/>
          </a:solidFill>
          <a:uFillTx/>
          <a:latin typeface="Palatino"/>
          <a:ea typeface="Palatino"/>
          <a:cs typeface="Palatino"/>
          <a:sym typeface="Palatino"/>
        </a:defRPr>
      </a:lvl2pPr>
      <a:lvl3pPr marL="1524000" marR="0" indent="-508000" algn="l" defTabSz="584200" latinLnBrk="0">
        <a:lnSpc>
          <a:spcPct val="100000"/>
        </a:lnSpc>
        <a:spcBef>
          <a:spcPts val="3800"/>
        </a:spcBef>
        <a:spcAft>
          <a:spcPts val="0"/>
        </a:spcAft>
        <a:buClr>
          <a:srgbClr val="5C86B9"/>
        </a:buClr>
        <a:buSzPct val="70000"/>
        <a:buFont typeface="Zapf Dingbats"/>
        <a:buChar char="✤"/>
        <a:tabLst/>
        <a:defRPr b="0" baseline="0" cap="none" i="0" spc="0" strike="noStrike" sz="3800" u="none">
          <a:solidFill>
            <a:srgbClr val="000000"/>
          </a:solidFill>
          <a:uFillTx/>
          <a:latin typeface="Palatino"/>
          <a:ea typeface="Palatino"/>
          <a:cs typeface="Palatino"/>
          <a:sym typeface="Palatino"/>
        </a:defRPr>
      </a:lvl3pPr>
      <a:lvl4pPr marL="2032000" marR="0" indent="-508000" algn="l" defTabSz="584200" latinLnBrk="0">
        <a:lnSpc>
          <a:spcPct val="100000"/>
        </a:lnSpc>
        <a:spcBef>
          <a:spcPts val="3800"/>
        </a:spcBef>
        <a:spcAft>
          <a:spcPts val="0"/>
        </a:spcAft>
        <a:buClr>
          <a:srgbClr val="5C86B9"/>
        </a:buClr>
        <a:buSzPct val="70000"/>
        <a:buFont typeface="Zapf Dingbats"/>
        <a:buChar char="✤"/>
        <a:tabLst/>
        <a:defRPr b="0" baseline="0" cap="none" i="0" spc="0" strike="noStrike" sz="3800" u="none">
          <a:solidFill>
            <a:srgbClr val="000000"/>
          </a:solidFill>
          <a:uFillTx/>
          <a:latin typeface="Palatino"/>
          <a:ea typeface="Palatino"/>
          <a:cs typeface="Palatino"/>
          <a:sym typeface="Palatino"/>
        </a:defRPr>
      </a:lvl4pPr>
      <a:lvl5pPr marL="2540000" marR="0" indent="-508000" algn="l" defTabSz="584200" latinLnBrk="0">
        <a:lnSpc>
          <a:spcPct val="100000"/>
        </a:lnSpc>
        <a:spcBef>
          <a:spcPts val="3800"/>
        </a:spcBef>
        <a:spcAft>
          <a:spcPts val="0"/>
        </a:spcAft>
        <a:buClr>
          <a:srgbClr val="5C86B9"/>
        </a:buClr>
        <a:buSzPct val="70000"/>
        <a:buFont typeface="Zapf Dingbats"/>
        <a:buChar char="✤"/>
        <a:tabLst/>
        <a:defRPr b="0" baseline="0" cap="none" i="0" spc="0" strike="noStrike" sz="3800" u="none">
          <a:solidFill>
            <a:srgbClr val="000000"/>
          </a:solidFill>
          <a:uFillTx/>
          <a:latin typeface="Palatino"/>
          <a:ea typeface="Palatino"/>
          <a:cs typeface="Palatino"/>
          <a:sym typeface="Palatino"/>
        </a:defRPr>
      </a:lvl5pPr>
      <a:lvl6pPr marL="3048000" marR="0" indent="-508000" algn="l" defTabSz="584200" latinLnBrk="0">
        <a:lnSpc>
          <a:spcPct val="100000"/>
        </a:lnSpc>
        <a:spcBef>
          <a:spcPts val="3800"/>
        </a:spcBef>
        <a:spcAft>
          <a:spcPts val="0"/>
        </a:spcAft>
        <a:buClr>
          <a:srgbClr val="5C86B9"/>
        </a:buClr>
        <a:buSzPct val="70000"/>
        <a:buFont typeface="Zapf Dingbats"/>
        <a:buChar char="✤"/>
        <a:tabLst/>
        <a:defRPr b="0" baseline="0" cap="none" i="0" spc="0" strike="noStrike" sz="3800" u="none">
          <a:solidFill>
            <a:srgbClr val="000000"/>
          </a:solidFill>
          <a:uFillTx/>
          <a:latin typeface="Palatino"/>
          <a:ea typeface="Palatino"/>
          <a:cs typeface="Palatino"/>
          <a:sym typeface="Palatino"/>
        </a:defRPr>
      </a:lvl6pPr>
      <a:lvl7pPr marL="3556000" marR="0" indent="-508000" algn="l" defTabSz="584200" latinLnBrk="0">
        <a:lnSpc>
          <a:spcPct val="100000"/>
        </a:lnSpc>
        <a:spcBef>
          <a:spcPts val="3800"/>
        </a:spcBef>
        <a:spcAft>
          <a:spcPts val="0"/>
        </a:spcAft>
        <a:buClr>
          <a:srgbClr val="5C86B9"/>
        </a:buClr>
        <a:buSzPct val="70000"/>
        <a:buFont typeface="Zapf Dingbats"/>
        <a:buChar char="✤"/>
        <a:tabLst/>
        <a:defRPr b="0" baseline="0" cap="none" i="0" spc="0" strike="noStrike" sz="3800" u="none">
          <a:solidFill>
            <a:srgbClr val="000000"/>
          </a:solidFill>
          <a:uFillTx/>
          <a:latin typeface="Palatino"/>
          <a:ea typeface="Palatino"/>
          <a:cs typeface="Palatino"/>
          <a:sym typeface="Palatino"/>
        </a:defRPr>
      </a:lvl7pPr>
      <a:lvl8pPr marL="4064000" marR="0" indent="-508000" algn="l" defTabSz="584200" latinLnBrk="0">
        <a:lnSpc>
          <a:spcPct val="100000"/>
        </a:lnSpc>
        <a:spcBef>
          <a:spcPts val="3800"/>
        </a:spcBef>
        <a:spcAft>
          <a:spcPts val="0"/>
        </a:spcAft>
        <a:buClr>
          <a:srgbClr val="5C86B9"/>
        </a:buClr>
        <a:buSzPct val="70000"/>
        <a:buFont typeface="Zapf Dingbats"/>
        <a:buChar char="✤"/>
        <a:tabLst/>
        <a:defRPr b="0" baseline="0" cap="none" i="0" spc="0" strike="noStrike" sz="3800" u="none">
          <a:solidFill>
            <a:srgbClr val="000000"/>
          </a:solidFill>
          <a:uFillTx/>
          <a:latin typeface="Palatino"/>
          <a:ea typeface="Palatino"/>
          <a:cs typeface="Palatino"/>
          <a:sym typeface="Palatino"/>
        </a:defRPr>
      </a:lvl8pPr>
      <a:lvl9pPr marL="4572000" marR="0" indent="-508000" algn="l" defTabSz="584200" latinLnBrk="0">
        <a:lnSpc>
          <a:spcPct val="100000"/>
        </a:lnSpc>
        <a:spcBef>
          <a:spcPts val="3800"/>
        </a:spcBef>
        <a:spcAft>
          <a:spcPts val="0"/>
        </a:spcAft>
        <a:buClr>
          <a:srgbClr val="5C86B9"/>
        </a:buClr>
        <a:buSzPct val="70000"/>
        <a:buFont typeface="Zapf Dingbats"/>
        <a:buChar char="✤"/>
        <a:tabLst/>
        <a:defRPr b="0" baseline="0" cap="none" i="0" spc="0" strike="noStrike" sz="3800" u="none">
          <a:solidFill>
            <a:srgbClr val="000000"/>
          </a:solidFill>
          <a:uFillTx/>
          <a:latin typeface="Palatino"/>
          <a:ea typeface="Palatino"/>
          <a:cs typeface="Palatino"/>
          <a:sym typeface="Palatino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1pPr>
      <a:lvl2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2pPr>
      <a:lvl3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3pPr>
      <a:lvl4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4pPr>
      <a:lvl5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5pPr>
      <a:lvl6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6pPr>
      <a:lvl7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7pPr>
      <a:lvl8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8pPr>
      <a:lvl9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4" Type="http://schemas.openxmlformats.org/officeDocument/2006/relationships/image" Target="../media/image4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日期"/>
          <p:cNvSpPr txBox="1"/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日期</a:t>
            </a:r>
          </a:p>
        </p:txBody>
      </p:sp>
      <p:sp>
        <p:nvSpPr>
          <p:cNvPr id="134" name="PR CRISIS CAMPAIGN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>
              <a:defRPr spc="-117" sz="5900"/>
            </a:lvl1pPr>
          </a:lstStyle>
          <a:p>
            <a:pPr/>
            <a:r>
              <a:t>PR CRISIS CAMPAIGN</a:t>
            </a:r>
          </a:p>
        </p:txBody>
      </p:sp>
      <p:sp>
        <p:nvSpPr>
          <p:cNvPr id="135" name="Yilin Wang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Yilin Wang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Key issue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Key issues</a:t>
            </a:r>
          </a:p>
        </p:txBody>
      </p:sp>
      <p:sp>
        <p:nvSpPr>
          <p:cNvPr id="138" name="Due to some ingredients on our new product packaging are incompletely, we must recall a batch of chocolate bars.…"/>
          <p:cNvSpPr txBox="1"/>
          <p:nvPr/>
        </p:nvSpPr>
        <p:spPr>
          <a:xfrm>
            <a:off x="870968" y="5181853"/>
            <a:ext cx="11262864" cy="2133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/>
            <a:r>
              <a:t>Due to some ingredients on our new product packaging are incompletely, we must recall a batch of chocolate bars.</a:t>
            </a:r>
          </a:p>
          <a:p>
            <a:pPr algn="l"/>
          </a:p>
          <a:p>
            <a:pPr algn="l"/>
            <a:r>
              <a:t>Stakeholder crisis of trust. (investors, employees, customers)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What we should do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What we should do?</a:t>
            </a:r>
          </a:p>
        </p:txBody>
      </p:sp>
      <p:sp>
        <p:nvSpPr>
          <p:cNvPr id="141" name="First, we need to make an apology statement in the social media at the first time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 anchor="t"/>
          <a:lstStyle/>
          <a:p>
            <a:pPr/>
            <a:r>
              <a:t>First, we need to make an apology statement in the social media at the first time.</a:t>
            </a:r>
          </a:p>
          <a:p>
            <a:pPr/>
          </a:p>
          <a:p>
            <a:pPr/>
            <a:r>
              <a:t>Tell the public that our food is safe.</a:t>
            </a:r>
          </a:p>
        </p:txBody>
      </p:sp>
      <p:pic>
        <p:nvPicPr>
          <p:cNvPr id="142" name="6CD36459-B38F-438D-A4EA-C09DE613AB34-L0-001.jpeg" descr="6CD36459-B38F-438D-A4EA-C09DE613AB34-L0-001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9565" y="4476750"/>
            <a:ext cx="787401" cy="800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3" name="60A8B1BB-E6B7-477B-AB21-D4D44B3B6E18-L0-001.jpeg" descr="60A8B1BB-E6B7-477B-AB21-D4D44B3B6E18-L0-001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88494" y="4483100"/>
            <a:ext cx="787401" cy="787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" name="3313C15C-F966-474A-904A-D4E5BE877DBD-L0-001.jpeg" descr="3313C15C-F966-474A-904A-D4E5BE877DBD-L0-001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467423" y="4483100"/>
            <a:ext cx="787401" cy="7874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What we should do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What we should do?</a:t>
            </a:r>
          </a:p>
        </p:txBody>
      </p:sp>
      <p:sp>
        <p:nvSpPr>
          <p:cNvPr id="147" name="Second, the key messages for recall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Second, the key messages for recall. </a:t>
            </a:r>
          </a:p>
          <a:p>
            <a:pPr/>
            <a:r>
              <a:t>Distinguish food packaging from the food itself.</a:t>
            </a:r>
          </a:p>
          <a:p>
            <a:pPr/>
            <a:r>
              <a:t> Choose a person who is media trained to speak in front of the public to appease the public’s emotions. </a:t>
            </a:r>
          </a:p>
        </p:txBody>
      </p:sp>
      <p:pic>
        <p:nvPicPr>
          <p:cNvPr id="148" name="496FF3D6-7996-4917-AF58-75E68F4FB8AA-L0-001.jpeg" descr="496FF3D6-7996-4917-AF58-75E68F4FB8AA-L0-001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102888" y="2119507"/>
            <a:ext cx="3249248" cy="32492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What should we do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What should we do?</a:t>
            </a:r>
          </a:p>
        </p:txBody>
      </p:sp>
      <p:pic>
        <p:nvPicPr>
          <p:cNvPr id="151" name="4D594619-7430-4C6F-8543-0ED8EA9BA263-L0-001.jpeg" descr="4D594619-7430-4C6F-8543-0ED8EA9BA263-L0-001.jpeg"/>
          <p:cNvPicPr>
            <a:picLocks noChangeAspect="1"/>
          </p:cNvPicPr>
          <p:nvPr/>
        </p:nvPicPr>
        <p:blipFill>
          <a:blip r:embed="rId2">
            <a:alphaModFix amt="91000"/>
            <a:extLst/>
          </a:blip>
          <a:stretch>
            <a:fillRect/>
          </a:stretch>
        </p:blipFill>
        <p:spPr>
          <a:xfrm>
            <a:off x="7456534" y="6055743"/>
            <a:ext cx="5082720" cy="3390901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Third, form a monitoring team to follow up the recall process at any time.…"/>
          <p:cNvSpPr txBox="1"/>
          <p:nvPr>
            <p:ph type="body" idx="1"/>
          </p:nvPr>
        </p:nvSpPr>
        <p:spPr>
          <a:xfrm>
            <a:off x="174233" y="1966058"/>
            <a:ext cx="12293601" cy="6324601"/>
          </a:xfrm>
          <a:prstGeom prst="rect">
            <a:avLst/>
          </a:prstGeom>
        </p:spPr>
        <p:txBody>
          <a:bodyPr/>
          <a:lstStyle/>
          <a:p>
            <a:pPr/>
            <a:r>
              <a:t>Third, form a monitoring team to follow up the recall process at any time.</a:t>
            </a:r>
          </a:p>
          <a:p>
            <a:pPr/>
            <a:r>
              <a:t>Public food production process and selection of food raw materials. </a:t>
            </a:r>
          </a:p>
          <a:p>
            <a:pPr/>
            <a:r>
              <a:t>Re-design the colour and style of the packaging or create a new product.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What we should do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What we should do?</a:t>
            </a:r>
          </a:p>
        </p:txBody>
      </p:sp>
      <p:pic>
        <p:nvPicPr>
          <p:cNvPr id="155" name="9F18010F-74E3-4546-A162-B4F735F0F229-L0-001.jpeg" descr="9F18010F-74E3-4546-A162-B4F735F0F229-L0-001.jpeg"/>
          <p:cNvPicPr>
            <a:picLocks noChangeAspect="1"/>
          </p:cNvPicPr>
          <p:nvPr/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905206" y="7008913"/>
            <a:ext cx="3935225" cy="261240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4FF92B71-0D45-4E64-85FF-6AF503C89F93-L0-001.jpeg" descr="4FF92B71-0D45-4E64-85FF-6AF503C89F93-L0-001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130841" y="5622409"/>
            <a:ext cx="3100102" cy="4019582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Last, emotional identity.…"/>
          <p:cNvSpPr txBox="1"/>
          <p:nvPr>
            <p:ph type="body" idx="1"/>
          </p:nvPr>
        </p:nvSpPr>
        <p:spPr>
          <a:xfrm>
            <a:off x="355600" y="1714500"/>
            <a:ext cx="12293600" cy="6324600"/>
          </a:xfrm>
          <a:prstGeom prst="rect">
            <a:avLst/>
          </a:prstGeom>
        </p:spPr>
        <p:txBody>
          <a:bodyPr/>
          <a:lstStyle/>
          <a:p>
            <a:pPr/>
            <a:r>
              <a:t>Last, emotional identity.</a:t>
            </a:r>
          </a:p>
          <a:p>
            <a:pPr/>
            <a:r>
              <a:t>We need to humble ourselves and let customers feel “customer first” so that maybe they will forgive us.</a:t>
            </a:r>
          </a:p>
          <a:p>
            <a:pPr/>
            <a:r>
              <a:t>Show our sincerity. (Launch store activities and interact with customers on social media.)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hanks for watching"/>
          <p:cNvSpPr txBox="1"/>
          <p:nvPr>
            <p:ph type="body" idx="13"/>
          </p:nvPr>
        </p:nvSpPr>
        <p:spPr>
          <a:xfrm>
            <a:off x="1270000" y="4203699"/>
            <a:ext cx="10464800" cy="812801"/>
          </a:xfrm>
          <a:prstGeom prst="rect">
            <a:avLst/>
          </a:prstGeom>
        </p:spPr>
        <p:txBody>
          <a:bodyPr/>
          <a:lstStyle>
            <a:lvl1pPr>
              <a:defRPr sz="4300"/>
            </a:lvl1pPr>
          </a:lstStyle>
          <a:p>
            <a:pPr/>
            <a:r>
              <a:t>Thanks for watching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2.png"/></Relationships>

</file>

<file path=ppt/theme/theme1.xml><?xml version="1.0" encoding="utf-8"?>
<a:theme xmlns:a="http://schemas.openxmlformats.org/drawingml/2006/main" xmlns:r="http://schemas.openxmlformats.org/officeDocument/2006/relationships" name="Editorial">
  <a:themeElements>
    <a:clrScheme name="Editorial">
      <a:dk1>
        <a:srgbClr val="324863"/>
      </a:dk1>
      <a:lt1>
        <a:srgbClr val="634D31"/>
      </a:lt1>
      <a:dk2>
        <a:srgbClr val="615F5C"/>
      </a:dk2>
      <a:lt2>
        <a:srgbClr val="D6D3CB"/>
      </a:lt2>
      <a:accent1>
        <a:srgbClr val="4D76A4"/>
      </a:accent1>
      <a:accent2>
        <a:srgbClr val="729460"/>
      </a:accent2>
      <a:accent3>
        <a:srgbClr val="D6AD40"/>
      </a:accent3>
      <a:accent4>
        <a:srgbClr val="DC7D39"/>
      </a:accent4>
      <a:accent5>
        <a:srgbClr val="C36061"/>
      </a:accent5>
      <a:accent6>
        <a:srgbClr val="7E649B"/>
      </a:accent6>
      <a:hlink>
        <a:srgbClr val="0000FF"/>
      </a:hlink>
      <a:folHlink>
        <a:srgbClr val="FF00FF"/>
      </a:folHlink>
    </a:clrScheme>
    <a:fontScheme name="Editorial">
      <a:majorFont>
        <a:latin typeface="Didot"/>
        <a:ea typeface="Didot"/>
        <a:cs typeface="Didot"/>
      </a:majorFont>
      <a:minorFont>
        <a:latin typeface="Didot"/>
        <a:ea typeface="Didot"/>
        <a:cs typeface="Didot"/>
      </a:minorFont>
    </a:fontScheme>
    <a:fmtScheme name="Editori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>
              <a:hueOff val="109193"/>
              <a:satOff val="-4874"/>
              <a:lumOff val="12971"/>
            </a:schemeClr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324863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Editorial">
  <a:themeElements>
    <a:clrScheme name="Editorial">
      <a:dk1>
        <a:srgbClr val="000000"/>
      </a:dk1>
      <a:lt1>
        <a:srgbClr val="FFFFFF"/>
      </a:lt1>
      <a:dk2>
        <a:srgbClr val="615F5C"/>
      </a:dk2>
      <a:lt2>
        <a:srgbClr val="D6D3CB"/>
      </a:lt2>
      <a:accent1>
        <a:srgbClr val="4D76A4"/>
      </a:accent1>
      <a:accent2>
        <a:srgbClr val="729460"/>
      </a:accent2>
      <a:accent3>
        <a:srgbClr val="D6AD40"/>
      </a:accent3>
      <a:accent4>
        <a:srgbClr val="DC7D39"/>
      </a:accent4>
      <a:accent5>
        <a:srgbClr val="C36061"/>
      </a:accent5>
      <a:accent6>
        <a:srgbClr val="7E649B"/>
      </a:accent6>
      <a:hlink>
        <a:srgbClr val="0000FF"/>
      </a:hlink>
      <a:folHlink>
        <a:srgbClr val="FF00FF"/>
      </a:folHlink>
    </a:clrScheme>
    <a:fontScheme name="Editorial">
      <a:majorFont>
        <a:latin typeface="Didot"/>
        <a:ea typeface="Didot"/>
        <a:cs typeface="Didot"/>
      </a:majorFont>
      <a:minorFont>
        <a:latin typeface="Didot"/>
        <a:ea typeface="Didot"/>
        <a:cs typeface="Didot"/>
      </a:minorFont>
    </a:fontScheme>
    <a:fmtScheme name="Editori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>
              <a:hueOff val="109193"/>
              <a:satOff val="-4874"/>
              <a:lumOff val="12971"/>
            </a:schemeClr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324863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