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1/8/2019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1/8/2019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2674-3E6B-4FC6-8F9A-8AF660644A22}"/>
              </a:ext>
            </a:extLst>
          </p:cNvPr>
          <p:cNvSpPr>
            <a:spLocks noGrp="1"/>
          </p:cNvSpPr>
          <p:nvPr>
            <p:ph type="ctrTitle"/>
          </p:nvPr>
        </p:nvSpPr>
        <p:spPr>
          <a:xfrm>
            <a:off x="1757889" y="-533400"/>
            <a:ext cx="8676222" cy="3200400"/>
          </a:xfrm>
        </p:spPr>
        <p:txBody>
          <a:bodyPr/>
          <a:lstStyle/>
          <a:p>
            <a:r>
              <a:rPr lang="en-GB" dirty="0"/>
              <a:t>Business plan </a:t>
            </a:r>
          </a:p>
        </p:txBody>
      </p:sp>
      <p:sp>
        <p:nvSpPr>
          <p:cNvPr id="3" name="Subtitle 2">
            <a:extLst>
              <a:ext uri="{FF2B5EF4-FFF2-40B4-BE49-F238E27FC236}">
                <a16:creationId xmlns:a16="http://schemas.microsoft.com/office/drawing/2014/main" id="{F96341E1-8525-4EBC-AD39-76CE152C98A6}"/>
              </a:ext>
            </a:extLst>
          </p:cNvPr>
          <p:cNvSpPr>
            <a:spLocks noGrp="1"/>
          </p:cNvSpPr>
          <p:nvPr>
            <p:ph type="subTitle" idx="1"/>
          </p:nvPr>
        </p:nvSpPr>
        <p:spPr>
          <a:xfrm>
            <a:off x="1757889" y="3238500"/>
            <a:ext cx="8676222" cy="3009899"/>
          </a:xfrm>
        </p:spPr>
        <p:txBody>
          <a:bodyPr>
            <a:noAutofit/>
          </a:bodyPr>
          <a:lstStyle/>
          <a:p>
            <a:r>
              <a:rPr lang="en-GB" sz="1600" b="1" dirty="0"/>
              <a:t>Title: wheels on the bus </a:t>
            </a:r>
          </a:p>
          <a:p>
            <a:r>
              <a:rPr lang="en-GB" sz="1400" dirty="0" err="1"/>
              <a:t>Kajol</a:t>
            </a:r>
            <a:r>
              <a:rPr lang="en-GB" sz="1400" dirty="0"/>
              <a:t> </a:t>
            </a:r>
            <a:r>
              <a:rPr lang="en-GB" sz="1400" dirty="0" err="1"/>
              <a:t>razzaq</a:t>
            </a:r>
            <a:r>
              <a:rPr lang="en-GB" sz="1400" dirty="0"/>
              <a:t> – 1715165</a:t>
            </a:r>
          </a:p>
          <a:p>
            <a:r>
              <a:rPr lang="en-GB" sz="1400" dirty="0"/>
              <a:t>Shilpa begum – 1715255</a:t>
            </a:r>
          </a:p>
          <a:p>
            <a:r>
              <a:rPr lang="en-GB" sz="1400" dirty="0"/>
              <a:t>Abdul kalam – 17141</a:t>
            </a:r>
          </a:p>
          <a:p>
            <a:r>
              <a:rPr lang="en-GB" sz="1400" dirty="0"/>
              <a:t>Arif razak – 1713674</a:t>
            </a:r>
          </a:p>
          <a:p>
            <a:r>
              <a:rPr lang="en-GB" sz="1400" dirty="0"/>
              <a:t>Jonah begum - 1715172 </a:t>
            </a:r>
          </a:p>
          <a:p>
            <a:r>
              <a:rPr lang="en-GB" sz="1400" dirty="0"/>
              <a:t>Group – 4 </a:t>
            </a:r>
          </a:p>
          <a:p>
            <a:r>
              <a:rPr lang="en-GB" sz="1400" dirty="0"/>
              <a:t>Lecturer – Ernest </a:t>
            </a:r>
            <a:r>
              <a:rPr lang="en-GB" sz="1400" dirty="0" err="1"/>
              <a:t>ovia</a:t>
            </a:r>
            <a:endParaRPr lang="en-GB" sz="1400" dirty="0"/>
          </a:p>
        </p:txBody>
      </p:sp>
    </p:spTree>
    <p:extLst>
      <p:ext uri="{BB962C8B-B14F-4D97-AF65-F5344CB8AC3E}">
        <p14:creationId xmlns:p14="http://schemas.microsoft.com/office/powerpoint/2010/main" val="2057687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C5072-1F65-4933-894B-EFC4A78CC1BD}"/>
              </a:ext>
            </a:extLst>
          </p:cNvPr>
          <p:cNvSpPr>
            <a:spLocks noGrp="1"/>
          </p:cNvSpPr>
          <p:nvPr>
            <p:ph type="title"/>
          </p:nvPr>
        </p:nvSpPr>
        <p:spPr/>
        <p:txBody>
          <a:bodyPr/>
          <a:lstStyle/>
          <a:p>
            <a:r>
              <a:rPr lang="en-GB" dirty="0"/>
              <a:t>Business overview  </a:t>
            </a:r>
          </a:p>
        </p:txBody>
      </p:sp>
      <p:sp>
        <p:nvSpPr>
          <p:cNvPr id="3" name="Content Placeholder 2">
            <a:extLst>
              <a:ext uri="{FF2B5EF4-FFF2-40B4-BE49-F238E27FC236}">
                <a16:creationId xmlns:a16="http://schemas.microsoft.com/office/drawing/2014/main" id="{7B98382B-C4AE-4F05-85BD-270DDC368640}"/>
              </a:ext>
            </a:extLst>
          </p:cNvPr>
          <p:cNvSpPr>
            <a:spLocks noGrp="1"/>
          </p:cNvSpPr>
          <p:nvPr>
            <p:ph idx="1"/>
          </p:nvPr>
        </p:nvSpPr>
        <p:spPr>
          <a:xfrm>
            <a:off x="978127" y="2373085"/>
            <a:ext cx="9905998" cy="4223658"/>
          </a:xfrm>
        </p:spPr>
        <p:txBody>
          <a:bodyPr/>
          <a:lstStyle/>
          <a:p>
            <a:r>
              <a:rPr lang="en-GB" dirty="0">
                <a:effectLst/>
              </a:rPr>
              <a:t>In our local community we have noticed that parents were struggling to find transportation services for their children who are regularly attending madrasah (Islamic faith school).</a:t>
            </a:r>
          </a:p>
          <a:p>
            <a:r>
              <a:rPr lang="en-GB" dirty="0">
                <a:effectLst/>
              </a:rPr>
              <a:t>The lack of child transportation services available meant that a lot of children were missing out on vital religious schooling.</a:t>
            </a:r>
          </a:p>
          <a:p>
            <a:r>
              <a:rPr lang="en-GB" dirty="0">
                <a:effectLst/>
              </a:rPr>
              <a:t>This is a big problem for the local community and therefore represents a gap in the market</a:t>
            </a:r>
          </a:p>
          <a:p>
            <a:r>
              <a:rPr lang="en-GB" dirty="0">
                <a:effectLst/>
              </a:rPr>
              <a:t>We as a group have thought of a solution to this problem, that also presents a good business opportunity. The solution would be to have a mini bus to take kids to Madrasah and drop them back home safely. We will provide services in the weekends, like family trips etc.</a:t>
            </a:r>
          </a:p>
          <a:p>
            <a:endParaRPr lang="en-GB" dirty="0">
              <a:effectLst/>
            </a:endParaRPr>
          </a:p>
          <a:p>
            <a:endParaRPr lang="en-GB" dirty="0"/>
          </a:p>
        </p:txBody>
      </p:sp>
    </p:spTree>
    <p:extLst>
      <p:ext uri="{BB962C8B-B14F-4D97-AF65-F5344CB8AC3E}">
        <p14:creationId xmlns:p14="http://schemas.microsoft.com/office/powerpoint/2010/main" val="2012280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28F10-02C5-4DAB-849C-23E70A9AE4B2}"/>
              </a:ext>
            </a:extLst>
          </p:cNvPr>
          <p:cNvSpPr>
            <a:spLocks noGrp="1"/>
          </p:cNvSpPr>
          <p:nvPr>
            <p:ph type="title"/>
          </p:nvPr>
        </p:nvSpPr>
        <p:spPr/>
        <p:txBody>
          <a:bodyPr/>
          <a:lstStyle/>
          <a:p>
            <a:r>
              <a:rPr lang="en-GB" dirty="0"/>
              <a:t>Products and services </a:t>
            </a:r>
          </a:p>
        </p:txBody>
      </p:sp>
      <p:sp>
        <p:nvSpPr>
          <p:cNvPr id="3" name="Content Placeholder 2">
            <a:extLst>
              <a:ext uri="{FF2B5EF4-FFF2-40B4-BE49-F238E27FC236}">
                <a16:creationId xmlns:a16="http://schemas.microsoft.com/office/drawing/2014/main" id="{4362265F-EAD2-40FF-BD8B-0EF890A96562}"/>
              </a:ext>
            </a:extLst>
          </p:cNvPr>
          <p:cNvSpPr>
            <a:spLocks noGrp="1"/>
          </p:cNvSpPr>
          <p:nvPr>
            <p:ph idx="1"/>
          </p:nvPr>
        </p:nvSpPr>
        <p:spPr/>
        <p:txBody>
          <a:bodyPr/>
          <a:lstStyle/>
          <a:p>
            <a:r>
              <a:rPr lang="en-GB" dirty="0">
                <a:effectLst/>
              </a:rPr>
              <a:t>Our business product is the mini bus which is called wheels on the bus.</a:t>
            </a:r>
          </a:p>
          <a:p>
            <a:r>
              <a:rPr lang="en-GB" dirty="0">
                <a:effectLst/>
              </a:rPr>
              <a:t>We will pick up children from their homes and drop them off too madrasah and when they have finished madrasah, we are going to pick them up and drop them off home.</a:t>
            </a:r>
          </a:p>
          <a:p>
            <a:r>
              <a:rPr lang="en-GB" dirty="0">
                <a:effectLst/>
              </a:rPr>
              <a:t>We save the parents time and hassle of worrying to drop their children to madrasah.  </a:t>
            </a:r>
          </a:p>
          <a:p>
            <a:endParaRPr lang="en-GB" dirty="0"/>
          </a:p>
        </p:txBody>
      </p:sp>
    </p:spTree>
    <p:extLst>
      <p:ext uri="{BB962C8B-B14F-4D97-AF65-F5344CB8AC3E}">
        <p14:creationId xmlns:p14="http://schemas.microsoft.com/office/powerpoint/2010/main" val="74737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524D8-3A6B-49D2-9B39-E90CE22C2E8C}"/>
              </a:ext>
            </a:extLst>
          </p:cNvPr>
          <p:cNvSpPr>
            <a:spLocks noGrp="1"/>
          </p:cNvSpPr>
          <p:nvPr>
            <p:ph type="title"/>
          </p:nvPr>
        </p:nvSpPr>
        <p:spPr/>
        <p:txBody>
          <a:bodyPr/>
          <a:lstStyle/>
          <a:p>
            <a:r>
              <a:rPr lang="en-GB" dirty="0"/>
              <a:t>Logo</a:t>
            </a:r>
          </a:p>
        </p:txBody>
      </p:sp>
      <p:pic>
        <p:nvPicPr>
          <p:cNvPr id="4" name="Content Placeholder 3">
            <a:extLst>
              <a:ext uri="{FF2B5EF4-FFF2-40B4-BE49-F238E27FC236}">
                <a16:creationId xmlns:a16="http://schemas.microsoft.com/office/drawing/2014/main" id="{F2629754-1205-4FD2-8257-7271AAF737BB}"/>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3649525" y="2514600"/>
            <a:ext cx="5161100" cy="360044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 Box 2">
            <a:extLst>
              <a:ext uri="{FF2B5EF4-FFF2-40B4-BE49-F238E27FC236}">
                <a16:creationId xmlns:a16="http://schemas.microsoft.com/office/drawing/2014/main" id="{243E63F8-6ACD-4A8C-97FB-96CB4E843EEE}"/>
              </a:ext>
            </a:extLst>
          </p:cNvPr>
          <p:cNvSpPr txBox="1"/>
          <p:nvPr/>
        </p:nvSpPr>
        <p:spPr>
          <a:xfrm>
            <a:off x="4163695" y="4538028"/>
            <a:ext cx="3559810" cy="464871"/>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marL="457200" algn="ctr">
              <a:lnSpc>
                <a:spcPct val="150000"/>
              </a:lnSpc>
              <a:spcAft>
                <a:spcPts val="0"/>
              </a:spcAft>
              <a:tabLst>
                <a:tab pos="1461135" algn="l"/>
              </a:tabLst>
            </a:pPr>
            <a:r>
              <a:rPr lang="en-GB" b="1" dirty="0">
                <a:ln w="6731" cap="flat" cmpd="sng" algn="ctr">
                  <a:solidFill>
                    <a:srgbClr val="FFFFFF"/>
                  </a:solidFill>
                  <a:prstDash val="solid"/>
                  <a:round/>
                </a:ln>
                <a:solidFill>
                  <a:srgbClr val="262626"/>
                </a:solidFill>
                <a:effectLst>
                  <a:outerShdw dist="38100" dir="2700000" algn="bl">
                    <a:schemeClr val="accent5"/>
                  </a:outerShdw>
                </a:effectLst>
                <a:latin typeface="Calibri" panose="020F0502020204030204" pitchFamily="34" charset="0"/>
                <a:ea typeface="Calibri" panose="020F0502020204030204" pitchFamily="34" charset="0"/>
                <a:cs typeface="Times New Roman" panose="02020603050405020304" pitchFamily="18" charset="0"/>
              </a:rPr>
              <a:t>Wheels on the bus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71150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E9C3E-F7D3-45E2-AA8D-8E5BECC738F2}"/>
              </a:ext>
            </a:extLst>
          </p:cNvPr>
          <p:cNvSpPr>
            <a:spLocks noGrp="1"/>
          </p:cNvSpPr>
          <p:nvPr>
            <p:ph type="title"/>
          </p:nvPr>
        </p:nvSpPr>
        <p:spPr/>
        <p:txBody>
          <a:bodyPr/>
          <a:lstStyle/>
          <a:p>
            <a:r>
              <a:rPr lang="en-GB" dirty="0"/>
              <a:t>Target market</a:t>
            </a:r>
          </a:p>
        </p:txBody>
      </p:sp>
      <p:sp>
        <p:nvSpPr>
          <p:cNvPr id="3" name="Content Placeholder 2">
            <a:extLst>
              <a:ext uri="{FF2B5EF4-FFF2-40B4-BE49-F238E27FC236}">
                <a16:creationId xmlns:a16="http://schemas.microsoft.com/office/drawing/2014/main" id="{B70FD612-012C-4790-BB1A-D00996561600}"/>
              </a:ext>
            </a:extLst>
          </p:cNvPr>
          <p:cNvSpPr>
            <a:spLocks noGrp="1"/>
          </p:cNvSpPr>
          <p:nvPr>
            <p:ph idx="1"/>
          </p:nvPr>
        </p:nvSpPr>
        <p:spPr/>
        <p:txBody>
          <a:bodyPr/>
          <a:lstStyle/>
          <a:p>
            <a:r>
              <a:rPr lang="en-GB" dirty="0">
                <a:effectLst/>
              </a:rPr>
              <a:t>Our main target will be children between 5-15 years old boys and girls.</a:t>
            </a:r>
          </a:p>
          <a:p>
            <a:r>
              <a:rPr lang="en-GB" dirty="0">
                <a:effectLst/>
              </a:rPr>
              <a:t>There isn’t a type of employment we are looking for that’s doesn’t make a difference to our business whether they are employed or unemployed if they need our service then they are more than welcome to use our services. </a:t>
            </a:r>
          </a:p>
          <a:p>
            <a:pPr marL="0" indent="0">
              <a:buNone/>
            </a:pPr>
            <a:endParaRPr lang="en-GB" dirty="0"/>
          </a:p>
        </p:txBody>
      </p:sp>
    </p:spTree>
    <p:extLst>
      <p:ext uri="{BB962C8B-B14F-4D97-AF65-F5344CB8AC3E}">
        <p14:creationId xmlns:p14="http://schemas.microsoft.com/office/powerpoint/2010/main" val="2821164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15623-7EB3-4AE7-BD6F-38E17351C304}"/>
              </a:ext>
            </a:extLst>
          </p:cNvPr>
          <p:cNvSpPr>
            <a:spLocks noGrp="1"/>
          </p:cNvSpPr>
          <p:nvPr>
            <p:ph type="title"/>
          </p:nvPr>
        </p:nvSpPr>
        <p:spPr/>
        <p:txBody>
          <a:bodyPr/>
          <a:lstStyle/>
          <a:p>
            <a:r>
              <a:rPr lang="en-GB" dirty="0"/>
              <a:t>competitors</a:t>
            </a:r>
          </a:p>
        </p:txBody>
      </p:sp>
      <p:sp>
        <p:nvSpPr>
          <p:cNvPr id="3" name="Content Placeholder 2">
            <a:extLst>
              <a:ext uri="{FF2B5EF4-FFF2-40B4-BE49-F238E27FC236}">
                <a16:creationId xmlns:a16="http://schemas.microsoft.com/office/drawing/2014/main" id="{5F867F2F-9E0A-49BA-8674-524540018595}"/>
              </a:ext>
            </a:extLst>
          </p:cNvPr>
          <p:cNvSpPr>
            <a:spLocks noGrp="1"/>
          </p:cNvSpPr>
          <p:nvPr>
            <p:ph idx="1"/>
          </p:nvPr>
        </p:nvSpPr>
        <p:spPr/>
        <p:txBody>
          <a:bodyPr/>
          <a:lstStyle/>
          <a:p>
            <a:r>
              <a:rPr lang="en-GB" dirty="0">
                <a:effectLst/>
              </a:rPr>
              <a:t>The main competitors we have is other minibus hire companies and other kids’ minibus services .one of the main competitors is Aston manor coaches they provide minibus services and coach service to any location the customer wants. </a:t>
            </a:r>
          </a:p>
          <a:p>
            <a:r>
              <a:rPr lang="en-GB" dirty="0">
                <a:effectLst/>
              </a:rPr>
              <a:t>Other minibus hire companies also provide a service to the theme parks, other family events and airport runs.</a:t>
            </a:r>
            <a:endParaRPr lang="en-GB" dirty="0"/>
          </a:p>
        </p:txBody>
      </p:sp>
    </p:spTree>
    <p:extLst>
      <p:ext uri="{BB962C8B-B14F-4D97-AF65-F5344CB8AC3E}">
        <p14:creationId xmlns:p14="http://schemas.microsoft.com/office/powerpoint/2010/main" val="1450138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F2E67-F7EB-40D0-B22F-354831901F7E}"/>
              </a:ext>
            </a:extLst>
          </p:cNvPr>
          <p:cNvSpPr>
            <a:spLocks noGrp="1"/>
          </p:cNvSpPr>
          <p:nvPr>
            <p:ph type="title"/>
          </p:nvPr>
        </p:nvSpPr>
        <p:spPr/>
        <p:txBody>
          <a:bodyPr/>
          <a:lstStyle/>
          <a:p>
            <a:r>
              <a:rPr lang="en-GB" dirty="0"/>
              <a:t>Marketing and sales plan </a:t>
            </a:r>
          </a:p>
        </p:txBody>
      </p:sp>
      <p:sp>
        <p:nvSpPr>
          <p:cNvPr id="3" name="Content Placeholder 2">
            <a:extLst>
              <a:ext uri="{FF2B5EF4-FFF2-40B4-BE49-F238E27FC236}">
                <a16:creationId xmlns:a16="http://schemas.microsoft.com/office/drawing/2014/main" id="{0C57EDCA-B34E-47DD-AFE8-5AF06FC962CF}"/>
              </a:ext>
            </a:extLst>
          </p:cNvPr>
          <p:cNvSpPr>
            <a:spLocks noGrp="1"/>
          </p:cNvSpPr>
          <p:nvPr>
            <p:ph idx="1"/>
          </p:nvPr>
        </p:nvSpPr>
        <p:spPr/>
        <p:txBody>
          <a:bodyPr>
            <a:normAutofit fontScale="85000" lnSpcReduction="10000"/>
          </a:bodyPr>
          <a:lstStyle/>
          <a:p>
            <a:r>
              <a:rPr lang="en-GB" b="1" dirty="0">
                <a:effectLst/>
              </a:rPr>
              <a:t>Price</a:t>
            </a:r>
            <a:endParaRPr lang="en-GB" dirty="0">
              <a:effectLst/>
            </a:endParaRPr>
          </a:p>
          <a:p>
            <a:pPr marL="0" indent="0">
              <a:buNone/>
            </a:pPr>
            <a:r>
              <a:rPr lang="en-GB" dirty="0">
                <a:effectLst/>
              </a:rPr>
              <a:t>- The service price to pick the children up from Islamic class and drop them to a suitable location is fixed for all student at £35 per child weekly. </a:t>
            </a:r>
          </a:p>
          <a:p>
            <a:r>
              <a:rPr lang="en-GB" b="1" dirty="0">
                <a:effectLst/>
              </a:rPr>
              <a:t>Place</a:t>
            </a:r>
            <a:endParaRPr lang="en-GB" dirty="0">
              <a:effectLst/>
            </a:endParaRPr>
          </a:p>
          <a:p>
            <a:pPr marL="0" indent="0">
              <a:buNone/>
            </a:pPr>
            <a:r>
              <a:rPr lang="en-GB" dirty="0">
                <a:effectLst/>
              </a:rPr>
              <a:t>- The business will be operated from the private residence of one of the business partners.    </a:t>
            </a:r>
          </a:p>
          <a:p>
            <a:r>
              <a:rPr lang="en-GB" b="1" dirty="0">
                <a:effectLst/>
              </a:rPr>
              <a:t>Promotion</a:t>
            </a:r>
          </a:p>
          <a:p>
            <a:pPr marL="0" indent="0">
              <a:buNone/>
            </a:pPr>
            <a:r>
              <a:rPr lang="en-GB" b="1" dirty="0">
                <a:effectLst/>
              </a:rPr>
              <a:t>- </a:t>
            </a:r>
            <a:r>
              <a:rPr lang="en-GB" dirty="0">
                <a:effectLst/>
              </a:rPr>
              <a:t>Our marketing strategies will be using social media to market our business and using print media which we will be printing our name and logo on the mini bus and our contact number so that we can be recognised to the public. Also, we will hand out leaflets for our business.   </a:t>
            </a:r>
          </a:p>
          <a:p>
            <a:endParaRPr lang="en-GB" dirty="0"/>
          </a:p>
        </p:txBody>
      </p:sp>
    </p:spTree>
    <p:extLst>
      <p:ext uri="{BB962C8B-B14F-4D97-AF65-F5344CB8AC3E}">
        <p14:creationId xmlns:p14="http://schemas.microsoft.com/office/powerpoint/2010/main" val="660659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B908-C905-4E5B-9BF1-32F826472871}"/>
              </a:ext>
            </a:extLst>
          </p:cNvPr>
          <p:cNvSpPr>
            <a:spLocks noGrp="1"/>
          </p:cNvSpPr>
          <p:nvPr>
            <p:ph type="title"/>
          </p:nvPr>
        </p:nvSpPr>
        <p:spPr/>
        <p:txBody>
          <a:bodyPr/>
          <a:lstStyle/>
          <a:p>
            <a:r>
              <a:rPr lang="en-GB" dirty="0"/>
              <a:t>Management team </a:t>
            </a:r>
          </a:p>
        </p:txBody>
      </p:sp>
      <p:sp>
        <p:nvSpPr>
          <p:cNvPr id="3" name="Content Placeholder 2">
            <a:extLst>
              <a:ext uri="{FF2B5EF4-FFF2-40B4-BE49-F238E27FC236}">
                <a16:creationId xmlns:a16="http://schemas.microsoft.com/office/drawing/2014/main" id="{918CB4B2-4898-4549-92D5-3ADB6494D863}"/>
              </a:ext>
            </a:extLst>
          </p:cNvPr>
          <p:cNvSpPr>
            <a:spLocks noGrp="1"/>
          </p:cNvSpPr>
          <p:nvPr>
            <p:ph idx="1"/>
          </p:nvPr>
        </p:nvSpPr>
        <p:spPr>
          <a:xfrm>
            <a:off x="1141413" y="2666999"/>
            <a:ext cx="9905998" cy="3742679"/>
          </a:xfrm>
        </p:spPr>
        <p:txBody>
          <a:bodyPr>
            <a:normAutofit fontScale="70000" lnSpcReduction="20000"/>
          </a:bodyPr>
          <a:lstStyle/>
          <a:p>
            <a:r>
              <a:rPr lang="en-GB" sz="2300" dirty="0">
                <a:effectLst/>
              </a:rPr>
              <a:t>Our team is local and have connection with the local community and madrasah. Also, we have safe drivers with DBS checks.  The management team is led by </a:t>
            </a:r>
          </a:p>
          <a:p>
            <a:pPr lvl="0"/>
            <a:r>
              <a:rPr lang="en-GB" sz="2300" dirty="0">
                <a:effectLst/>
              </a:rPr>
              <a:t>Arif Razak :  Arif is the operations manager. The primary role is to deal with all the major aspects of the daily operation. Arif has several years of driving experience and is fully DBS checked. Arif does not have a criminal record and has a clean driving licence. </a:t>
            </a:r>
          </a:p>
          <a:p>
            <a:pPr lvl="0"/>
            <a:r>
              <a:rPr lang="en-GB" sz="2300" dirty="0" err="1">
                <a:effectLst/>
              </a:rPr>
              <a:t>Jorna</a:t>
            </a:r>
            <a:r>
              <a:rPr lang="en-GB" sz="2300" dirty="0">
                <a:effectLst/>
              </a:rPr>
              <a:t> Begum: </a:t>
            </a:r>
            <a:r>
              <a:rPr lang="en-GB" sz="2300" dirty="0" err="1">
                <a:effectLst/>
              </a:rPr>
              <a:t>Jorna</a:t>
            </a:r>
            <a:r>
              <a:rPr lang="en-GB" sz="2300" dirty="0">
                <a:effectLst/>
              </a:rPr>
              <a:t> is the C.E.O of the business, she takes care of most of the business. </a:t>
            </a:r>
            <a:r>
              <a:rPr lang="en-GB" sz="2300" dirty="0" err="1">
                <a:effectLst/>
              </a:rPr>
              <a:t>Jorna</a:t>
            </a:r>
            <a:r>
              <a:rPr lang="en-GB" sz="2300" dirty="0">
                <a:effectLst/>
              </a:rPr>
              <a:t> does not have a criminal record and is DBS cleared. </a:t>
            </a:r>
            <a:r>
              <a:rPr lang="en-GB" sz="2300" dirty="0" err="1">
                <a:effectLst/>
              </a:rPr>
              <a:t>Jorna</a:t>
            </a:r>
            <a:r>
              <a:rPr lang="en-GB" sz="2300" dirty="0">
                <a:effectLst/>
              </a:rPr>
              <a:t> is responsible for making managerial decisions. </a:t>
            </a:r>
          </a:p>
          <a:p>
            <a:pPr lvl="0"/>
            <a:r>
              <a:rPr lang="en-GB" sz="2300" dirty="0" err="1">
                <a:effectLst/>
              </a:rPr>
              <a:t>Kajol</a:t>
            </a:r>
            <a:r>
              <a:rPr lang="en-GB" sz="2300" dirty="0">
                <a:effectLst/>
              </a:rPr>
              <a:t> Razzaq: </a:t>
            </a:r>
            <a:r>
              <a:rPr lang="en-GB" sz="2300" dirty="0" err="1">
                <a:effectLst/>
              </a:rPr>
              <a:t>Kajol</a:t>
            </a:r>
            <a:r>
              <a:rPr lang="en-GB" sz="2300" dirty="0">
                <a:effectLst/>
              </a:rPr>
              <a:t> deals with all the financial aspects of the business, she is qualified in accountancy and has experience in dealing with the financial part of our business. </a:t>
            </a:r>
          </a:p>
          <a:p>
            <a:pPr lvl="0"/>
            <a:r>
              <a:rPr lang="en-GB" sz="2300" dirty="0">
                <a:effectLst/>
              </a:rPr>
              <a:t>Abdul kalam: Abdul is the driver of the company and a mechanic he is qualified mechanic and fixes all the problems with the minibus </a:t>
            </a:r>
          </a:p>
          <a:p>
            <a:pPr lvl="0"/>
            <a:r>
              <a:rPr lang="en-GB" sz="2300" dirty="0">
                <a:effectLst/>
              </a:rPr>
              <a:t>Shilpa begum: Shilpa is the assistance of the business she assists the driver and helps the kids get on and off the minibus.</a:t>
            </a:r>
          </a:p>
          <a:p>
            <a:endParaRPr lang="en-GB" dirty="0"/>
          </a:p>
        </p:txBody>
      </p:sp>
    </p:spTree>
    <p:extLst>
      <p:ext uri="{BB962C8B-B14F-4D97-AF65-F5344CB8AC3E}">
        <p14:creationId xmlns:p14="http://schemas.microsoft.com/office/powerpoint/2010/main" val="1910129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8382B-855E-4717-AB87-B7ABCBB55E81}"/>
              </a:ext>
            </a:extLst>
          </p:cNvPr>
          <p:cNvSpPr>
            <a:spLocks noGrp="1"/>
          </p:cNvSpPr>
          <p:nvPr>
            <p:ph type="title"/>
          </p:nvPr>
        </p:nvSpPr>
        <p:spPr>
          <a:xfrm>
            <a:off x="1074738" y="314325"/>
            <a:ext cx="9905998" cy="1905000"/>
          </a:xfrm>
        </p:spPr>
        <p:txBody>
          <a:bodyPr/>
          <a:lstStyle/>
          <a:p>
            <a:r>
              <a:rPr lang="en-GB" dirty="0"/>
              <a:t>Financial plan (cashflow) </a:t>
            </a:r>
          </a:p>
        </p:txBody>
      </p:sp>
      <p:pic>
        <p:nvPicPr>
          <p:cNvPr id="4" name="Content Placeholder 3">
            <a:extLst>
              <a:ext uri="{FF2B5EF4-FFF2-40B4-BE49-F238E27FC236}">
                <a16:creationId xmlns:a16="http://schemas.microsoft.com/office/drawing/2014/main" id="{1389C310-F422-48A2-ADA7-21FA7DF42F9D}"/>
              </a:ext>
            </a:extLst>
          </p:cNvPr>
          <p:cNvPicPr>
            <a:picLocks noGrp="1" noChangeAspect="1"/>
          </p:cNvPicPr>
          <p:nvPr>
            <p:ph idx="1"/>
          </p:nvPr>
        </p:nvPicPr>
        <p:blipFill rotWithShape="1">
          <a:blip r:embed="rId2"/>
          <a:srcRect l="16587" t="19817" r="15673" b="5793"/>
          <a:stretch/>
        </p:blipFill>
        <p:spPr>
          <a:xfrm>
            <a:off x="2222320" y="1837679"/>
            <a:ext cx="7747359" cy="4785712"/>
          </a:xfrm>
          <a:prstGeom prst="rect">
            <a:avLst/>
          </a:prstGeom>
        </p:spPr>
      </p:pic>
    </p:spTree>
    <p:extLst>
      <p:ext uri="{BB962C8B-B14F-4D97-AF65-F5344CB8AC3E}">
        <p14:creationId xmlns:p14="http://schemas.microsoft.com/office/powerpoint/2010/main" val="487471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168B2-C4AA-4ADC-8668-8786B8A5B057}"/>
              </a:ext>
            </a:extLst>
          </p:cNvPr>
          <p:cNvSpPr>
            <a:spLocks noGrp="1"/>
          </p:cNvSpPr>
          <p:nvPr>
            <p:ph type="title"/>
          </p:nvPr>
        </p:nvSpPr>
        <p:spPr>
          <a:xfrm>
            <a:off x="1074738" y="133350"/>
            <a:ext cx="9905998" cy="1905000"/>
          </a:xfrm>
        </p:spPr>
        <p:txBody>
          <a:bodyPr/>
          <a:lstStyle/>
          <a:p>
            <a:r>
              <a:rPr lang="en-GB" dirty="0"/>
              <a:t>Swot analysis </a:t>
            </a:r>
          </a:p>
        </p:txBody>
      </p:sp>
      <p:pic>
        <p:nvPicPr>
          <p:cNvPr id="4" name="Content Placeholder 3">
            <a:extLst>
              <a:ext uri="{FF2B5EF4-FFF2-40B4-BE49-F238E27FC236}">
                <a16:creationId xmlns:a16="http://schemas.microsoft.com/office/drawing/2014/main" id="{4C1F312C-EE1F-4490-89BF-1910EBB95F19}"/>
              </a:ext>
            </a:extLst>
          </p:cNvPr>
          <p:cNvPicPr>
            <a:picLocks noGrp="1" noChangeAspect="1"/>
          </p:cNvPicPr>
          <p:nvPr>
            <p:ph idx="1"/>
          </p:nvPr>
        </p:nvPicPr>
        <p:blipFill rotWithShape="1">
          <a:blip r:embed="rId2"/>
          <a:srcRect l="29793" t="23004" r="28535" b="10943"/>
          <a:stretch/>
        </p:blipFill>
        <p:spPr>
          <a:xfrm>
            <a:off x="3562350" y="1658831"/>
            <a:ext cx="5343525" cy="476419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065899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209E-C8D5-4805-8C94-145EB32314DB}"/>
              </a:ext>
            </a:extLst>
          </p:cNvPr>
          <p:cNvSpPr>
            <a:spLocks noGrp="1"/>
          </p:cNvSpPr>
          <p:nvPr>
            <p:ph type="title"/>
          </p:nvPr>
        </p:nvSpPr>
        <p:spPr>
          <a:xfrm>
            <a:off x="684213" y="-104775"/>
            <a:ext cx="9905998" cy="1905000"/>
          </a:xfrm>
        </p:spPr>
        <p:txBody>
          <a:bodyPr/>
          <a:lstStyle/>
          <a:p>
            <a:r>
              <a:rPr lang="en-GB" dirty="0"/>
              <a:t>Pestle analysis</a:t>
            </a:r>
          </a:p>
        </p:txBody>
      </p:sp>
      <p:pic>
        <p:nvPicPr>
          <p:cNvPr id="4" name="Content Placeholder 3">
            <a:extLst>
              <a:ext uri="{FF2B5EF4-FFF2-40B4-BE49-F238E27FC236}">
                <a16:creationId xmlns:a16="http://schemas.microsoft.com/office/drawing/2014/main" id="{FC2D0E01-8B32-4BDD-AF81-F8ACD0D4022D}"/>
              </a:ext>
            </a:extLst>
          </p:cNvPr>
          <p:cNvPicPr>
            <a:picLocks noGrp="1" noChangeAspect="1"/>
          </p:cNvPicPr>
          <p:nvPr>
            <p:ph idx="1"/>
          </p:nvPr>
        </p:nvPicPr>
        <p:blipFill rotWithShape="1">
          <a:blip r:embed="rId2"/>
          <a:srcRect l="36725" t="18822" r="35485" b="10518"/>
          <a:stretch/>
        </p:blipFill>
        <p:spPr>
          <a:xfrm>
            <a:off x="6096000" y="350143"/>
            <a:ext cx="4305301" cy="615771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6091286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36</TotalTime>
  <Words>477</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Century Gothic</vt:lpstr>
      <vt:lpstr>Mesh</vt:lpstr>
      <vt:lpstr>Business plan </vt:lpstr>
      <vt:lpstr>Business overview  </vt:lpstr>
      <vt:lpstr>Products and services </vt:lpstr>
      <vt:lpstr>Logo</vt:lpstr>
      <vt:lpstr>Target market</vt:lpstr>
      <vt:lpstr>competitors</vt:lpstr>
      <vt:lpstr>Marketing and sales plan </vt:lpstr>
      <vt:lpstr>Management team </vt:lpstr>
      <vt:lpstr>Financial plan (cashflow) </vt:lpstr>
      <vt:lpstr>Swot analysis </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Arif Razak (1713674)</dc:creator>
  <cp:lastModifiedBy>Arif Razak (1713674)</cp:lastModifiedBy>
  <cp:revision>16</cp:revision>
  <dcterms:created xsi:type="dcterms:W3CDTF">2019-01-08T14:40:48Z</dcterms:created>
  <dcterms:modified xsi:type="dcterms:W3CDTF">2019-01-08T15:18:48Z</dcterms:modified>
</cp:coreProperties>
</file>