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0"/>
  </p:notesMasterIdLst>
  <p:sldIdLst>
    <p:sldId id="719" r:id="rId24"/>
    <p:sldId id="756" r:id="rId25"/>
    <p:sldId id="757" r:id="rId26"/>
    <p:sldId id="772" r:id="rId27"/>
    <p:sldId id="762" r:id="rId28"/>
    <p:sldId id="763" r:id="rId29"/>
    <p:sldId id="764" r:id="rId30"/>
    <p:sldId id="765" r:id="rId31"/>
    <p:sldId id="766" r:id="rId32"/>
    <p:sldId id="778" r:id="rId33"/>
    <p:sldId id="779" r:id="rId34"/>
    <p:sldId id="767" r:id="rId35"/>
    <p:sldId id="770" r:id="rId36"/>
    <p:sldId id="768" r:id="rId37"/>
    <p:sldId id="769" r:id="rId38"/>
    <p:sldId id="771" r:id="rId39"/>
    <p:sldId id="758" r:id="rId40"/>
    <p:sldId id="773" r:id="rId41"/>
    <p:sldId id="759" r:id="rId42"/>
    <p:sldId id="777" r:id="rId43"/>
    <p:sldId id="760" r:id="rId44"/>
    <p:sldId id="774" r:id="rId45"/>
    <p:sldId id="775" r:id="rId46"/>
    <p:sldId id="776" r:id="rId47"/>
    <p:sldId id="780" r:id="rId48"/>
    <p:sldId id="732" r:id="rId49"/>
  </p:sldIdLst>
  <p:sldSz cx="12192000" cy="6858000"/>
  <p:notesSz cx="6858000" cy="9144000"/>
  <p:custDataLst>
    <p:tags r:id="rId5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4CB1CF-DFC2-48D4-83BB-F2555AD781CF}" v="222" dt="2023-11-21T13:22:57.6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63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tags" Target="tags/tag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74CB1CF-DFC2-48D4-83BB-F2555AD781CF}"/>
    <pc:docChg chg="undo custSel addSld delSld modSld sldOrd">
      <pc:chgData name="Jenifer Prince Devaraj" userId="c3fb109c-09d1-42a6-93f4-69472d709861" providerId="ADAL" clId="{074CB1CF-DFC2-48D4-83BB-F2555AD781CF}" dt="2023-11-21T13:22:57.687" v="2893"/>
      <pc:docMkLst>
        <pc:docMk/>
      </pc:docMkLst>
      <pc:sldChg chg="modSp mod">
        <pc:chgData name="Jenifer Prince Devaraj" userId="c3fb109c-09d1-42a6-93f4-69472d709861" providerId="ADAL" clId="{074CB1CF-DFC2-48D4-83BB-F2555AD781CF}" dt="2023-11-21T12:17:28.619" v="280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74CB1CF-DFC2-48D4-83BB-F2555AD781CF}" dt="2023-11-21T12:17:28.619" v="2804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074CB1CF-DFC2-48D4-83BB-F2555AD781CF}" dt="2023-11-21T12:18:00.439" v="2825" actId="20577"/>
        <pc:sldMkLst>
          <pc:docMk/>
          <pc:sldMk cId="1856619079" sldId="756"/>
        </pc:sldMkLst>
        <pc:spChg chg="mod">
          <ac:chgData name="Jenifer Prince Devaraj" userId="c3fb109c-09d1-42a6-93f4-69472d709861" providerId="ADAL" clId="{074CB1CF-DFC2-48D4-83BB-F2555AD781CF}" dt="2023-11-19T22:42:37.419" v="22" actId="20577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74CB1CF-DFC2-48D4-83BB-F2555AD781CF}" dt="2023-11-21T12:18:00.439" v="2825" actId="20577"/>
          <ac:spMkLst>
            <pc:docMk/>
            <pc:sldMk cId="1856619079" sldId="756"/>
            <ac:spMk id="15" creationId="{85B9DB09-AFF2-ED26-610C-81DB3EC95191}"/>
          </ac:spMkLst>
        </pc:spChg>
      </pc:sldChg>
      <pc:sldChg chg="addSp delSp modSp add mod">
        <pc:chgData name="Jenifer Prince Devaraj" userId="c3fb109c-09d1-42a6-93f4-69472d709861" providerId="ADAL" clId="{074CB1CF-DFC2-48D4-83BB-F2555AD781CF}" dt="2023-11-21T12:53:33.020" v="2835" actId="20577"/>
        <pc:sldMkLst>
          <pc:docMk/>
          <pc:sldMk cId="3146205823" sldId="757"/>
        </pc:sldMkLst>
        <pc:spChg chg="mod">
          <ac:chgData name="Jenifer Prince Devaraj" userId="c3fb109c-09d1-42a6-93f4-69472d709861" providerId="ADAL" clId="{074CB1CF-DFC2-48D4-83BB-F2555AD781CF}" dt="2023-11-20T20:50:04.214" v="1423"/>
          <ac:spMkLst>
            <pc:docMk/>
            <pc:sldMk cId="3146205823" sldId="75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1T12:53:33.020" v="2835" actId="20577"/>
          <ac:spMkLst>
            <pc:docMk/>
            <pc:sldMk cId="3146205823" sldId="757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074CB1CF-DFC2-48D4-83BB-F2555AD781CF}" dt="2023-11-20T20:42:36.627" v="1325" actId="478"/>
          <ac:picMkLst>
            <pc:docMk/>
            <pc:sldMk cId="3146205823" sldId="757"/>
            <ac:picMk id="7" creationId="{4E49F635-7ACB-D03D-AA39-9AD99FCA23B9}"/>
          </ac:picMkLst>
        </pc:picChg>
      </pc:sldChg>
      <pc:sldChg chg="modSp add mod">
        <pc:chgData name="Jenifer Prince Devaraj" userId="c3fb109c-09d1-42a6-93f4-69472d709861" providerId="ADAL" clId="{074CB1CF-DFC2-48D4-83BB-F2555AD781CF}" dt="2023-11-20T23:58:12.136" v="2744" actId="1076"/>
        <pc:sldMkLst>
          <pc:docMk/>
          <pc:sldMk cId="3979751865" sldId="758"/>
        </pc:sldMkLst>
        <pc:spChg chg="mod">
          <ac:chgData name="Jenifer Prince Devaraj" userId="c3fb109c-09d1-42a6-93f4-69472d709861" providerId="ADAL" clId="{074CB1CF-DFC2-48D4-83BB-F2555AD781CF}" dt="2023-11-20T23:58:12.136" v="2744" actId="1076"/>
          <ac:spMkLst>
            <pc:docMk/>
            <pc:sldMk cId="3979751865" sldId="75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0T23:58:09.063" v="2743" actId="1076"/>
          <ac:spMkLst>
            <pc:docMk/>
            <pc:sldMk cId="3979751865" sldId="758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074CB1CF-DFC2-48D4-83BB-F2555AD781CF}" dt="2023-11-19T22:42:43.538" v="24" actId="47"/>
        <pc:sldMkLst>
          <pc:docMk/>
          <pc:sldMk cId="4112930969" sldId="758"/>
        </pc:sldMkLst>
      </pc:sldChg>
      <pc:sldChg chg="addSp delSp modSp add mod">
        <pc:chgData name="Jenifer Prince Devaraj" userId="c3fb109c-09d1-42a6-93f4-69472d709861" providerId="ADAL" clId="{074CB1CF-DFC2-48D4-83BB-F2555AD781CF}" dt="2023-11-20T22:55:54.017" v="2065" actId="14100"/>
        <pc:sldMkLst>
          <pc:docMk/>
          <pc:sldMk cId="1983031508" sldId="759"/>
        </pc:sldMkLst>
        <pc:spChg chg="mod">
          <ac:chgData name="Jenifer Prince Devaraj" userId="c3fb109c-09d1-42a6-93f4-69472d709861" providerId="ADAL" clId="{074CB1CF-DFC2-48D4-83BB-F2555AD781CF}" dt="2023-11-20T22:55:47.024" v="2063" actId="1076"/>
          <ac:spMkLst>
            <pc:docMk/>
            <pc:sldMk cId="1983031508" sldId="759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074CB1CF-DFC2-48D4-83BB-F2555AD781CF}" dt="2023-11-20T22:55:54.017" v="2065" actId="14100"/>
          <ac:spMkLst>
            <pc:docMk/>
            <pc:sldMk cId="1983031508" sldId="759"/>
            <ac:spMk id="8" creationId="{440E62D4-C885-2BD8-C220-3FC47D324526}"/>
          </ac:spMkLst>
        </pc:spChg>
        <pc:spChg chg="del">
          <ac:chgData name="Jenifer Prince Devaraj" userId="c3fb109c-09d1-42a6-93f4-69472d709861" providerId="ADAL" clId="{074CB1CF-DFC2-48D4-83BB-F2555AD781CF}" dt="2023-11-20T22:52:08.258" v="1885" actId="478"/>
          <ac:spMkLst>
            <pc:docMk/>
            <pc:sldMk cId="1983031508" sldId="759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74CB1CF-DFC2-48D4-83BB-F2555AD781CF}" dt="2023-11-20T22:52:19.178" v="1890" actId="1076"/>
          <ac:picMkLst>
            <pc:docMk/>
            <pc:sldMk cId="1983031508" sldId="759"/>
            <ac:picMk id="7" creationId="{DE0D1691-477E-B35B-0E0B-0D32B231037C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3.022" v="23" actId="47"/>
        <pc:sldMkLst>
          <pc:docMk/>
          <pc:sldMk cId="3101533935" sldId="759"/>
        </pc:sldMkLst>
      </pc:sldChg>
      <pc:sldChg chg="addSp delSp modSp add mod modTransition delAnim modAnim">
        <pc:chgData name="Jenifer Prince Devaraj" userId="c3fb109c-09d1-42a6-93f4-69472d709861" providerId="ADAL" clId="{074CB1CF-DFC2-48D4-83BB-F2555AD781CF}" dt="2023-11-20T23:08:15.845" v="2256" actId="1076"/>
        <pc:sldMkLst>
          <pc:docMk/>
          <pc:sldMk cId="367757290" sldId="760"/>
        </pc:sldMkLst>
        <pc:spChg chg="mod">
          <ac:chgData name="Jenifer Prince Devaraj" userId="c3fb109c-09d1-42a6-93f4-69472d709861" providerId="ADAL" clId="{074CB1CF-DFC2-48D4-83BB-F2555AD781CF}" dt="2023-11-20T23:08:08.721" v="2255" actId="14100"/>
          <ac:spMkLst>
            <pc:docMk/>
            <pc:sldMk cId="367757290" sldId="760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074CB1CF-DFC2-48D4-83BB-F2555AD781CF}" dt="2023-11-20T22:59:01.529" v="2217" actId="478"/>
          <ac:spMkLst>
            <pc:docMk/>
            <pc:sldMk cId="367757290" sldId="760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074CB1CF-DFC2-48D4-83BB-F2555AD781CF}" dt="2023-11-20T23:00:36.801" v="2227" actId="478"/>
          <ac:picMkLst>
            <pc:docMk/>
            <pc:sldMk cId="367757290" sldId="760"/>
            <ac:picMk id="6" creationId="{DE8052C2-F8B5-BBA9-AA4D-597F7FE33411}"/>
          </ac:picMkLst>
        </pc:picChg>
        <pc:picChg chg="add mod">
          <ac:chgData name="Jenifer Prince Devaraj" userId="c3fb109c-09d1-42a6-93f4-69472d709861" providerId="ADAL" clId="{074CB1CF-DFC2-48D4-83BB-F2555AD781CF}" dt="2023-11-20T23:08:15.845" v="2256" actId="1076"/>
          <ac:picMkLst>
            <pc:docMk/>
            <pc:sldMk cId="367757290" sldId="760"/>
            <ac:picMk id="7" creationId="{A4B8C564-B632-5A88-3C4F-77DD2406D960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3.956" v="25" actId="47"/>
        <pc:sldMkLst>
          <pc:docMk/>
          <pc:sldMk cId="2587538844" sldId="760"/>
        </pc:sldMkLst>
      </pc:sldChg>
      <pc:sldChg chg="del">
        <pc:chgData name="Jenifer Prince Devaraj" userId="c3fb109c-09d1-42a6-93f4-69472d709861" providerId="ADAL" clId="{074CB1CF-DFC2-48D4-83BB-F2555AD781CF}" dt="2023-11-19T22:42:44.430" v="26" actId="47"/>
        <pc:sldMkLst>
          <pc:docMk/>
          <pc:sldMk cId="101809302" sldId="761"/>
        </pc:sldMkLst>
      </pc:sldChg>
      <pc:sldChg chg="modSp add del mod">
        <pc:chgData name="Jenifer Prince Devaraj" userId="c3fb109c-09d1-42a6-93f4-69472d709861" providerId="ADAL" clId="{074CB1CF-DFC2-48D4-83BB-F2555AD781CF}" dt="2023-11-20T23:34:42.675" v="2575" actId="47"/>
        <pc:sldMkLst>
          <pc:docMk/>
          <pc:sldMk cId="3120464392" sldId="761"/>
        </pc:sldMkLst>
        <pc:spChg chg="mod">
          <ac:chgData name="Jenifer Prince Devaraj" userId="c3fb109c-09d1-42a6-93f4-69472d709861" providerId="ADAL" clId="{074CB1CF-DFC2-48D4-83BB-F2555AD781CF}" dt="2023-11-19T22:48:16.009" v="297" actId="14100"/>
          <ac:spMkLst>
            <pc:docMk/>
            <pc:sldMk cId="3120464392" sldId="761"/>
            <ac:spMk id="4" creationId="{D5A8CBA3-8AC7-410A-5598-3954622EB88B}"/>
          </ac:spMkLst>
        </pc:spChg>
      </pc:sldChg>
      <pc:sldChg chg="del">
        <pc:chgData name="Jenifer Prince Devaraj" userId="c3fb109c-09d1-42a6-93f4-69472d709861" providerId="ADAL" clId="{074CB1CF-DFC2-48D4-83BB-F2555AD781CF}" dt="2023-11-19T22:42:53.305" v="79" actId="47"/>
        <pc:sldMkLst>
          <pc:docMk/>
          <pc:sldMk cId="348874411" sldId="762"/>
        </pc:sldMkLst>
      </pc:sldChg>
      <pc:sldChg chg="addSp modSp add mod">
        <pc:chgData name="Jenifer Prince Devaraj" userId="c3fb109c-09d1-42a6-93f4-69472d709861" providerId="ADAL" clId="{074CB1CF-DFC2-48D4-83BB-F2555AD781CF}" dt="2023-11-21T06:56:12.585" v="2780" actId="123"/>
        <pc:sldMkLst>
          <pc:docMk/>
          <pc:sldMk cId="3883551506" sldId="762"/>
        </pc:sldMkLst>
        <pc:spChg chg="mod">
          <ac:chgData name="Jenifer Prince Devaraj" userId="c3fb109c-09d1-42a6-93f4-69472d709861" providerId="ADAL" clId="{074CB1CF-DFC2-48D4-83BB-F2555AD781CF}" dt="2023-11-20T20:50:23.361" v="1424"/>
          <ac:spMkLst>
            <pc:docMk/>
            <pc:sldMk cId="3883551506" sldId="762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074CB1CF-DFC2-48D4-83BB-F2555AD781CF}" dt="2023-11-21T06:56:12.585" v="2780" actId="123"/>
          <ac:spMkLst>
            <pc:docMk/>
            <pc:sldMk cId="3883551506" sldId="762"/>
            <ac:spMk id="8" creationId="{49E0AC1E-DF58-0DB6-FE72-07312FBE8CF9}"/>
          </ac:spMkLst>
        </pc:spChg>
        <pc:spChg chg="add mod">
          <ac:chgData name="Jenifer Prince Devaraj" userId="c3fb109c-09d1-42a6-93f4-69472d709861" providerId="ADAL" clId="{074CB1CF-DFC2-48D4-83BB-F2555AD781CF}" dt="2023-11-20T16:45:31.495" v="774" actId="1076"/>
          <ac:spMkLst>
            <pc:docMk/>
            <pc:sldMk cId="3883551506" sldId="762"/>
            <ac:spMk id="10" creationId="{3AA9937C-63D1-C847-7458-EB56C1BCF6AF}"/>
          </ac:spMkLst>
        </pc:spChg>
        <pc:spChg chg="mod">
          <ac:chgData name="Jenifer Prince Devaraj" userId="c3fb109c-09d1-42a6-93f4-69472d709861" providerId="ADAL" clId="{074CB1CF-DFC2-48D4-83BB-F2555AD781CF}" dt="2023-11-20T23:57:08.279" v="2735" actId="20577"/>
          <ac:spMkLst>
            <pc:docMk/>
            <pc:sldMk cId="3883551506" sldId="762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74CB1CF-DFC2-48D4-83BB-F2555AD781CF}" dt="2023-11-20T16:38:52.610" v="603" actId="1076"/>
          <ac:picMkLst>
            <pc:docMk/>
            <pc:sldMk cId="3883551506" sldId="762"/>
            <ac:picMk id="7" creationId="{8D313822-87CC-5EB1-DC19-F29F30906969}"/>
          </ac:picMkLst>
        </pc:picChg>
      </pc:sldChg>
      <pc:sldChg chg="addSp delSp modSp add mod">
        <pc:chgData name="Jenifer Prince Devaraj" userId="c3fb109c-09d1-42a6-93f4-69472d709861" providerId="ADAL" clId="{074CB1CF-DFC2-48D4-83BB-F2555AD781CF}" dt="2023-11-20T23:57:12.786" v="2736" actId="20577"/>
        <pc:sldMkLst>
          <pc:docMk/>
          <pc:sldMk cId="3265094263" sldId="763"/>
        </pc:sldMkLst>
        <pc:spChg chg="mod">
          <ac:chgData name="Jenifer Prince Devaraj" userId="c3fb109c-09d1-42a6-93f4-69472d709861" providerId="ADAL" clId="{074CB1CF-DFC2-48D4-83BB-F2555AD781CF}" dt="2023-11-20T20:50:29.249" v="1425"/>
          <ac:spMkLst>
            <pc:docMk/>
            <pc:sldMk cId="3265094263" sldId="763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0T16:48:49.014" v="884" actId="1076"/>
          <ac:spMkLst>
            <pc:docMk/>
            <pc:sldMk cId="3265094263" sldId="763"/>
            <ac:spMk id="8" creationId="{49E0AC1E-DF58-0DB6-FE72-07312FBE8CF9}"/>
          </ac:spMkLst>
        </pc:spChg>
        <pc:spChg chg="add mod">
          <ac:chgData name="Jenifer Prince Devaraj" userId="c3fb109c-09d1-42a6-93f4-69472d709861" providerId="ADAL" clId="{074CB1CF-DFC2-48D4-83BB-F2555AD781CF}" dt="2023-11-20T16:46:57.330" v="780" actId="255"/>
          <ac:spMkLst>
            <pc:docMk/>
            <pc:sldMk cId="3265094263" sldId="763"/>
            <ac:spMk id="11" creationId="{DAF9D5D2-9BAB-51DA-ECA5-182B8F4F7F07}"/>
          </ac:spMkLst>
        </pc:spChg>
        <pc:spChg chg="mod">
          <ac:chgData name="Jenifer Prince Devaraj" userId="c3fb109c-09d1-42a6-93f4-69472d709861" providerId="ADAL" clId="{074CB1CF-DFC2-48D4-83BB-F2555AD781CF}" dt="2023-11-20T23:57:12.786" v="2736" actId="20577"/>
          <ac:spMkLst>
            <pc:docMk/>
            <pc:sldMk cId="3265094263" sldId="763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074CB1CF-DFC2-48D4-83BB-F2555AD781CF}" dt="2023-11-20T16:44:17.313" v="762" actId="478"/>
          <ac:picMkLst>
            <pc:docMk/>
            <pc:sldMk cId="3265094263" sldId="763"/>
            <ac:picMk id="7" creationId="{8D313822-87CC-5EB1-DC19-F29F30906969}"/>
          </ac:picMkLst>
        </pc:picChg>
        <pc:picChg chg="add mod">
          <ac:chgData name="Jenifer Prince Devaraj" userId="c3fb109c-09d1-42a6-93f4-69472d709861" providerId="ADAL" clId="{074CB1CF-DFC2-48D4-83BB-F2555AD781CF}" dt="2023-11-20T16:45:53.243" v="776" actId="1076"/>
          <ac:picMkLst>
            <pc:docMk/>
            <pc:sldMk cId="3265094263" sldId="763"/>
            <ac:picMk id="9" creationId="{DB85695A-0BB3-20FA-43D2-D6C7FCCD3BD4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5.600" v="28" actId="47"/>
        <pc:sldMkLst>
          <pc:docMk/>
          <pc:sldMk cId="3643280737" sldId="763"/>
        </pc:sldMkLst>
      </pc:sldChg>
      <pc:sldChg chg="addSp delSp modSp add mod">
        <pc:chgData name="Jenifer Prince Devaraj" userId="c3fb109c-09d1-42a6-93f4-69472d709861" providerId="ADAL" clId="{074CB1CF-DFC2-48D4-83BB-F2555AD781CF}" dt="2023-11-21T13:08:00.159" v="2852" actId="1076"/>
        <pc:sldMkLst>
          <pc:docMk/>
          <pc:sldMk cId="2324585162" sldId="764"/>
        </pc:sldMkLst>
        <pc:spChg chg="mod">
          <ac:chgData name="Jenifer Prince Devaraj" userId="c3fb109c-09d1-42a6-93f4-69472d709861" providerId="ADAL" clId="{074CB1CF-DFC2-48D4-83BB-F2555AD781CF}" dt="2023-11-21T13:07:50.406" v="2849" actId="1076"/>
          <ac:spMkLst>
            <pc:docMk/>
            <pc:sldMk cId="2324585162" sldId="764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074CB1CF-DFC2-48D4-83BB-F2555AD781CF}" dt="2023-11-20T16:56:08.765" v="895" actId="478"/>
          <ac:spMkLst>
            <pc:docMk/>
            <pc:sldMk cId="2324585162" sldId="764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074CB1CF-DFC2-48D4-83BB-F2555AD781CF}" dt="2023-11-20T16:56:06.038" v="894" actId="478"/>
          <ac:spMkLst>
            <pc:docMk/>
            <pc:sldMk cId="2324585162" sldId="764"/>
            <ac:spMk id="8" creationId="{49E0AC1E-DF58-0DB6-FE72-07312FBE8CF9}"/>
          </ac:spMkLst>
        </pc:spChg>
        <pc:spChg chg="mod">
          <ac:chgData name="Jenifer Prince Devaraj" userId="c3fb109c-09d1-42a6-93f4-69472d709861" providerId="ADAL" clId="{074CB1CF-DFC2-48D4-83BB-F2555AD781CF}" dt="2023-11-20T20:51:17.548" v="1431" actId="255"/>
          <ac:spMkLst>
            <pc:docMk/>
            <pc:sldMk cId="2324585162" sldId="764"/>
            <ac:spMk id="11" creationId="{DAF9D5D2-9BAB-51DA-ECA5-182B8F4F7F07}"/>
          </ac:spMkLst>
        </pc:spChg>
        <pc:spChg chg="add mod">
          <ac:chgData name="Jenifer Prince Devaraj" userId="c3fb109c-09d1-42a6-93f4-69472d709861" providerId="ADAL" clId="{074CB1CF-DFC2-48D4-83BB-F2555AD781CF}" dt="2023-11-20T17:01:52.061" v="975" actId="33524"/>
          <ac:spMkLst>
            <pc:docMk/>
            <pc:sldMk cId="2324585162" sldId="764"/>
            <ac:spMk id="13" creationId="{39DC5A44-BFDD-4F29-1BAE-D64D9D4D5F3B}"/>
          </ac:spMkLst>
        </pc:spChg>
        <pc:spChg chg="mod">
          <ac:chgData name="Jenifer Prince Devaraj" userId="c3fb109c-09d1-42a6-93f4-69472d709861" providerId="ADAL" clId="{074CB1CF-DFC2-48D4-83BB-F2555AD781CF}" dt="2023-11-20T23:57:17.485" v="2737" actId="20577"/>
          <ac:spMkLst>
            <pc:docMk/>
            <pc:sldMk cId="2324585162" sldId="764"/>
            <ac:spMk id="15" creationId="{85B9DB09-AFF2-ED26-610C-81DB3EC95191}"/>
          </ac:spMkLst>
        </pc:spChg>
        <pc:spChg chg="add mod">
          <ac:chgData name="Jenifer Prince Devaraj" userId="c3fb109c-09d1-42a6-93f4-69472d709861" providerId="ADAL" clId="{074CB1CF-DFC2-48D4-83BB-F2555AD781CF}" dt="2023-11-20T20:51:01.229" v="1428" actId="255"/>
          <ac:spMkLst>
            <pc:docMk/>
            <pc:sldMk cId="2324585162" sldId="764"/>
            <ac:spMk id="16" creationId="{9B868B2E-BE01-39C9-BBBD-E6549B04CC30}"/>
          </ac:spMkLst>
        </pc:spChg>
        <pc:picChg chg="add del mod">
          <ac:chgData name="Jenifer Prince Devaraj" userId="c3fb109c-09d1-42a6-93f4-69472d709861" providerId="ADAL" clId="{074CB1CF-DFC2-48D4-83BB-F2555AD781CF}" dt="2023-11-20T16:56:03.358" v="893" actId="478"/>
          <ac:picMkLst>
            <pc:docMk/>
            <pc:sldMk cId="2324585162" sldId="764"/>
            <ac:picMk id="7" creationId="{9D7AF57F-4A5F-B27C-0378-C57849DEA6A3}"/>
          </ac:picMkLst>
        </pc:picChg>
        <pc:picChg chg="del">
          <ac:chgData name="Jenifer Prince Devaraj" userId="c3fb109c-09d1-42a6-93f4-69472d709861" providerId="ADAL" clId="{074CB1CF-DFC2-48D4-83BB-F2555AD781CF}" dt="2023-11-20T16:51:39.320" v="888" actId="478"/>
          <ac:picMkLst>
            <pc:docMk/>
            <pc:sldMk cId="2324585162" sldId="764"/>
            <ac:picMk id="9" creationId="{DB85695A-0BB3-20FA-43D2-D6C7FCCD3BD4}"/>
          </ac:picMkLst>
        </pc:picChg>
        <pc:picChg chg="add mod">
          <ac:chgData name="Jenifer Prince Devaraj" userId="c3fb109c-09d1-42a6-93f4-69472d709861" providerId="ADAL" clId="{074CB1CF-DFC2-48D4-83BB-F2555AD781CF}" dt="2023-11-21T13:08:00.159" v="2852" actId="1076"/>
          <ac:picMkLst>
            <pc:docMk/>
            <pc:sldMk cId="2324585162" sldId="764"/>
            <ac:picMk id="12" creationId="{E9CFBEF7-8BAC-66C4-79C1-EF6BEFE84674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4.790" v="27" actId="47"/>
        <pc:sldMkLst>
          <pc:docMk/>
          <pc:sldMk cId="4122546486" sldId="764"/>
        </pc:sldMkLst>
      </pc:sldChg>
      <pc:sldChg chg="addSp delSp modSp add mod">
        <pc:chgData name="Jenifer Prince Devaraj" userId="c3fb109c-09d1-42a6-93f4-69472d709861" providerId="ADAL" clId="{074CB1CF-DFC2-48D4-83BB-F2555AD781CF}" dt="2023-11-21T13:14:33.415" v="2857" actId="1076"/>
        <pc:sldMkLst>
          <pc:docMk/>
          <pc:sldMk cId="127942700" sldId="765"/>
        </pc:sldMkLst>
        <pc:spChg chg="add mod">
          <ac:chgData name="Jenifer Prince Devaraj" userId="c3fb109c-09d1-42a6-93f4-69472d709861" providerId="ADAL" clId="{074CB1CF-DFC2-48D4-83BB-F2555AD781CF}" dt="2023-11-20T20:51:35.246" v="1434" actId="255"/>
          <ac:spMkLst>
            <pc:docMk/>
            <pc:sldMk cId="127942700" sldId="765"/>
            <ac:spMk id="6" creationId="{1F78257E-3A3E-4136-2BD3-42FE08C9E6EC}"/>
          </ac:spMkLst>
        </pc:spChg>
        <pc:spChg chg="mod">
          <ac:chgData name="Jenifer Prince Devaraj" userId="c3fb109c-09d1-42a6-93f4-69472d709861" providerId="ADAL" clId="{074CB1CF-DFC2-48D4-83BB-F2555AD781CF}" dt="2023-11-20T17:06:36.126" v="998" actId="20577"/>
          <ac:spMkLst>
            <pc:docMk/>
            <pc:sldMk cId="127942700" sldId="765"/>
            <ac:spMk id="11" creationId="{DAF9D5D2-9BAB-51DA-ECA5-182B8F4F7F07}"/>
          </ac:spMkLst>
        </pc:spChg>
        <pc:spChg chg="mod">
          <ac:chgData name="Jenifer Prince Devaraj" userId="c3fb109c-09d1-42a6-93f4-69472d709861" providerId="ADAL" clId="{074CB1CF-DFC2-48D4-83BB-F2555AD781CF}" dt="2023-11-21T13:14:33.415" v="2857" actId="1076"/>
          <ac:spMkLst>
            <pc:docMk/>
            <pc:sldMk cId="127942700" sldId="765"/>
            <ac:spMk id="13" creationId="{39DC5A44-BFDD-4F29-1BAE-D64D9D4D5F3B}"/>
          </ac:spMkLst>
        </pc:spChg>
        <pc:spChg chg="mod">
          <ac:chgData name="Jenifer Prince Devaraj" userId="c3fb109c-09d1-42a6-93f4-69472d709861" providerId="ADAL" clId="{074CB1CF-DFC2-48D4-83BB-F2555AD781CF}" dt="2023-11-20T23:07:31.518" v="2236" actId="20577"/>
          <ac:spMkLst>
            <pc:docMk/>
            <pc:sldMk cId="127942700" sldId="765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074CB1CF-DFC2-48D4-83BB-F2555AD781CF}" dt="2023-11-20T17:03:02.167" v="983" actId="478"/>
          <ac:picMkLst>
            <pc:docMk/>
            <pc:sldMk cId="127942700" sldId="765"/>
            <ac:picMk id="12" creationId="{E9CFBEF7-8BAC-66C4-79C1-EF6BEFE84674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5.956" v="29" actId="47"/>
        <pc:sldMkLst>
          <pc:docMk/>
          <pc:sldMk cId="3905008332" sldId="765"/>
        </pc:sldMkLst>
      </pc:sldChg>
      <pc:sldChg chg="del">
        <pc:chgData name="Jenifer Prince Devaraj" userId="c3fb109c-09d1-42a6-93f4-69472d709861" providerId="ADAL" clId="{074CB1CF-DFC2-48D4-83BB-F2555AD781CF}" dt="2023-11-19T22:42:46.243" v="30" actId="47"/>
        <pc:sldMkLst>
          <pc:docMk/>
          <pc:sldMk cId="2674896353" sldId="766"/>
        </pc:sldMkLst>
      </pc:sldChg>
      <pc:sldChg chg="addSp delSp modSp add mod modTransition delAnim modAnim">
        <pc:chgData name="Jenifer Prince Devaraj" userId="c3fb109c-09d1-42a6-93f4-69472d709861" providerId="ADAL" clId="{074CB1CF-DFC2-48D4-83BB-F2555AD781CF}" dt="2023-11-21T06:59:57.734" v="2801" actId="1076"/>
        <pc:sldMkLst>
          <pc:docMk/>
          <pc:sldMk cId="4281227350" sldId="766"/>
        </pc:sldMkLst>
        <pc:spChg chg="mod">
          <ac:chgData name="Jenifer Prince Devaraj" userId="c3fb109c-09d1-42a6-93f4-69472d709861" providerId="ADAL" clId="{074CB1CF-DFC2-48D4-83BB-F2555AD781CF}" dt="2023-11-21T06:59:43.025" v="2797" actId="1076"/>
          <ac:spMkLst>
            <pc:docMk/>
            <pc:sldMk cId="4281227350" sldId="766"/>
            <ac:spMk id="11" creationId="{DAF9D5D2-9BAB-51DA-ECA5-182B8F4F7F07}"/>
          </ac:spMkLst>
        </pc:spChg>
        <pc:spChg chg="del">
          <ac:chgData name="Jenifer Prince Devaraj" userId="c3fb109c-09d1-42a6-93f4-69472d709861" providerId="ADAL" clId="{074CB1CF-DFC2-48D4-83BB-F2555AD781CF}" dt="2023-11-20T17:08:27.672" v="1013" actId="478"/>
          <ac:spMkLst>
            <pc:docMk/>
            <pc:sldMk cId="4281227350" sldId="766"/>
            <ac:spMk id="13" creationId="{39DC5A44-BFDD-4F29-1BAE-D64D9D4D5F3B}"/>
          </ac:spMkLst>
        </pc:spChg>
        <pc:spChg chg="del mod">
          <ac:chgData name="Jenifer Prince Devaraj" userId="c3fb109c-09d1-42a6-93f4-69472d709861" providerId="ADAL" clId="{074CB1CF-DFC2-48D4-83BB-F2555AD781CF}" dt="2023-11-21T06:59:39.812" v="2796" actId="478"/>
          <ac:spMkLst>
            <pc:docMk/>
            <pc:sldMk cId="4281227350" sldId="766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074CB1CF-DFC2-48D4-83BB-F2555AD781CF}" dt="2023-11-20T17:14:55.958" v="1058" actId="478"/>
          <ac:picMkLst>
            <pc:docMk/>
            <pc:sldMk cId="4281227350" sldId="766"/>
            <ac:picMk id="4" creationId="{D3274C26-BAB0-861B-16F3-F2F5B8EA02D7}"/>
          </ac:picMkLst>
        </pc:picChg>
        <pc:picChg chg="add del mod">
          <ac:chgData name="Jenifer Prince Devaraj" userId="c3fb109c-09d1-42a6-93f4-69472d709861" providerId="ADAL" clId="{074CB1CF-DFC2-48D4-83BB-F2555AD781CF}" dt="2023-11-20T17:15:20.596" v="1063" actId="478"/>
          <ac:picMkLst>
            <pc:docMk/>
            <pc:sldMk cId="4281227350" sldId="766"/>
            <ac:picMk id="7" creationId="{DF1644A8-F868-8599-8DC1-2E490842C2FF}"/>
          </ac:picMkLst>
        </pc:picChg>
        <pc:picChg chg="add mod">
          <ac:chgData name="Jenifer Prince Devaraj" userId="c3fb109c-09d1-42a6-93f4-69472d709861" providerId="ADAL" clId="{074CB1CF-DFC2-48D4-83BB-F2555AD781CF}" dt="2023-11-21T06:59:57.734" v="2801" actId="1076"/>
          <ac:picMkLst>
            <pc:docMk/>
            <pc:sldMk cId="4281227350" sldId="766"/>
            <ac:picMk id="8" creationId="{B1928A85-8F90-CAD5-DDC2-708076CC3C61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6.744" v="32" actId="47"/>
        <pc:sldMkLst>
          <pc:docMk/>
          <pc:sldMk cId="1224145694" sldId="767"/>
        </pc:sldMkLst>
      </pc:sldChg>
      <pc:sldChg chg="modSp add mod ord">
        <pc:chgData name="Jenifer Prince Devaraj" userId="c3fb109c-09d1-42a6-93f4-69472d709861" providerId="ADAL" clId="{074CB1CF-DFC2-48D4-83BB-F2555AD781CF}" dt="2023-11-20T23:07:18.781" v="2234" actId="20577"/>
        <pc:sldMkLst>
          <pc:docMk/>
          <pc:sldMk cId="3477989562" sldId="767"/>
        </pc:sldMkLst>
        <pc:spChg chg="mod">
          <ac:chgData name="Jenifer Prince Devaraj" userId="c3fb109c-09d1-42a6-93f4-69472d709861" providerId="ADAL" clId="{074CB1CF-DFC2-48D4-83BB-F2555AD781CF}" dt="2023-11-20T20:49:40.793" v="1422"/>
          <ac:spMkLst>
            <pc:docMk/>
            <pc:sldMk cId="3477989562" sldId="76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0T23:07:18.781" v="2234" actId="20577"/>
          <ac:spMkLst>
            <pc:docMk/>
            <pc:sldMk cId="3477989562" sldId="767"/>
            <ac:spMk id="15" creationId="{85B9DB09-AFF2-ED26-610C-81DB3EC95191}"/>
          </ac:spMkLst>
        </pc:spChg>
      </pc:sldChg>
      <pc:sldChg chg="addSp modSp add mod modTransition modAnim">
        <pc:chgData name="Jenifer Prince Devaraj" userId="c3fb109c-09d1-42a6-93f4-69472d709861" providerId="ADAL" clId="{074CB1CF-DFC2-48D4-83BB-F2555AD781CF}" dt="2023-11-20T20:49:17.166" v="1420" actId="20577"/>
        <pc:sldMkLst>
          <pc:docMk/>
          <pc:sldMk cId="2116952132" sldId="768"/>
        </pc:sldMkLst>
        <pc:spChg chg="mod">
          <ac:chgData name="Jenifer Prince Devaraj" userId="c3fb109c-09d1-42a6-93f4-69472d709861" providerId="ADAL" clId="{074CB1CF-DFC2-48D4-83BB-F2555AD781CF}" dt="2023-11-20T20:49:17.166" v="1420" actId="20577"/>
          <ac:spMkLst>
            <pc:docMk/>
            <pc:sldMk cId="2116952132" sldId="76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0T17:32:39.789" v="1267" actId="20577"/>
          <ac:spMkLst>
            <pc:docMk/>
            <pc:sldMk cId="2116952132" sldId="768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74CB1CF-DFC2-48D4-83BB-F2555AD781CF}" dt="2023-11-20T17:27:32.054" v="1207" actId="1076"/>
          <ac:picMkLst>
            <pc:docMk/>
            <pc:sldMk cId="2116952132" sldId="768"/>
            <ac:picMk id="6" creationId="{11397952-955F-2A8E-D22D-A779C8C58710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6.953" v="33" actId="47"/>
        <pc:sldMkLst>
          <pc:docMk/>
          <pc:sldMk cId="3484227472" sldId="768"/>
        </pc:sldMkLst>
      </pc:sldChg>
      <pc:sldChg chg="del">
        <pc:chgData name="Jenifer Prince Devaraj" userId="c3fb109c-09d1-42a6-93f4-69472d709861" providerId="ADAL" clId="{074CB1CF-DFC2-48D4-83BB-F2555AD781CF}" dt="2023-11-19T22:42:47.170" v="34" actId="47"/>
        <pc:sldMkLst>
          <pc:docMk/>
          <pc:sldMk cId="1442156961" sldId="769"/>
        </pc:sldMkLst>
      </pc:sldChg>
      <pc:sldChg chg="modSp add mod ord">
        <pc:chgData name="Jenifer Prince Devaraj" userId="c3fb109c-09d1-42a6-93f4-69472d709861" providerId="ADAL" clId="{074CB1CF-DFC2-48D4-83BB-F2555AD781CF}" dt="2023-11-20T23:58:42.568" v="2746"/>
        <pc:sldMkLst>
          <pc:docMk/>
          <pc:sldMk cId="3792804094" sldId="769"/>
        </pc:sldMkLst>
        <pc:spChg chg="mod">
          <ac:chgData name="Jenifer Prince Devaraj" userId="c3fb109c-09d1-42a6-93f4-69472d709861" providerId="ADAL" clId="{074CB1CF-DFC2-48D4-83BB-F2555AD781CF}" dt="2023-11-20T23:58:42.568" v="2746"/>
          <ac:spMkLst>
            <pc:docMk/>
            <pc:sldMk cId="3792804094" sldId="769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0T23:10:42.834" v="2325" actId="20577"/>
          <ac:spMkLst>
            <pc:docMk/>
            <pc:sldMk cId="3792804094" sldId="769"/>
            <ac:spMk id="15" creationId="{85B9DB09-AFF2-ED26-610C-81DB3EC95191}"/>
          </ac:spMkLst>
        </pc:spChg>
      </pc:sldChg>
      <pc:sldChg chg="modSp add mod">
        <pc:chgData name="Jenifer Prince Devaraj" userId="c3fb109c-09d1-42a6-93f4-69472d709861" providerId="ADAL" clId="{074CB1CF-DFC2-48D4-83BB-F2555AD781CF}" dt="2023-11-20T23:07:23.615" v="2235" actId="20577"/>
        <pc:sldMkLst>
          <pc:docMk/>
          <pc:sldMk cId="1800270446" sldId="770"/>
        </pc:sldMkLst>
        <pc:spChg chg="mod">
          <ac:chgData name="Jenifer Prince Devaraj" userId="c3fb109c-09d1-42a6-93f4-69472d709861" providerId="ADAL" clId="{074CB1CF-DFC2-48D4-83BB-F2555AD781CF}" dt="2023-11-20T20:49:32.550" v="1421"/>
          <ac:spMkLst>
            <pc:docMk/>
            <pc:sldMk cId="1800270446" sldId="770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0T23:07:23.615" v="2235" actId="20577"/>
          <ac:spMkLst>
            <pc:docMk/>
            <pc:sldMk cId="1800270446" sldId="770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074CB1CF-DFC2-48D4-83BB-F2555AD781CF}" dt="2023-11-19T22:42:47.406" v="35" actId="47"/>
        <pc:sldMkLst>
          <pc:docMk/>
          <pc:sldMk cId="3897580201" sldId="770"/>
        </pc:sldMkLst>
      </pc:sldChg>
      <pc:sldChg chg="del">
        <pc:chgData name="Jenifer Prince Devaraj" userId="c3fb109c-09d1-42a6-93f4-69472d709861" providerId="ADAL" clId="{074CB1CF-DFC2-48D4-83BB-F2555AD781CF}" dt="2023-11-19T22:42:47.822" v="37" actId="47"/>
        <pc:sldMkLst>
          <pc:docMk/>
          <pc:sldMk cId="1224187573" sldId="771"/>
        </pc:sldMkLst>
      </pc:sldChg>
      <pc:sldChg chg="addSp modSp add mod">
        <pc:chgData name="Jenifer Prince Devaraj" userId="c3fb109c-09d1-42a6-93f4-69472d709861" providerId="ADAL" clId="{074CB1CF-DFC2-48D4-83BB-F2555AD781CF}" dt="2023-11-20T23:58:28.572" v="2745"/>
        <pc:sldMkLst>
          <pc:docMk/>
          <pc:sldMk cId="3019442442" sldId="771"/>
        </pc:sldMkLst>
        <pc:spChg chg="mod">
          <ac:chgData name="Jenifer Prince Devaraj" userId="c3fb109c-09d1-42a6-93f4-69472d709861" providerId="ADAL" clId="{074CB1CF-DFC2-48D4-83BB-F2555AD781CF}" dt="2023-11-20T23:58:28.572" v="2745"/>
          <ac:spMkLst>
            <pc:docMk/>
            <pc:sldMk cId="3019442442" sldId="77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0T23:58:01.490" v="2742" actId="14100"/>
          <ac:spMkLst>
            <pc:docMk/>
            <pc:sldMk cId="3019442442" sldId="771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74CB1CF-DFC2-48D4-83BB-F2555AD781CF}" dt="2023-11-20T23:57:53.352" v="2740" actId="1076"/>
          <ac:picMkLst>
            <pc:docMk/>
            <pc:sldMk cId="3019442442" sldId="771"/>
            <ac:picMk id="7" creationId="{932D10E5-F191-E917-9102-D6C430EFAE54}"/>
          </ac:picMkLst>
        </pc:picChg>
      </pc:sldChg>
      <pc:sldChg chg="addSp delSp modSp add mod">
        <pc:chgData name="Jenifer Prince Devaraj" userId="c3fb109c-09d1-42a6-93f4-69472d709861" providerId="ADAL" clId="{074CB1CF-DFC2-48D4-83BB-F2555AD781CF}" dt="2023-11-21T12:53:47.606" v="2836" actId="1076"/>
        <pc:sldMkLst>
          <pc:docMk/>
          <pc:sldMk cId="466912005" sldId="772"/>
        </pc:sldMkLst>
        <pc:spChg chg="mod">
          <ac:chgData name="Jenifer Prince Devaraj" userId="c3fb109c-09d1-42a6-93f4-69472d709861" providerId="ADAL" clId="{074CB1CF-DFC2-48D4-83BB-F2555AD781CF}" dt="2023-11-20T20:43:30.840" v="1360" actId="1076"/>
          <ac:spMkLst>
            <pc:docMk/>
            <pc:sldMk cId="466912005" sldId="772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074CB1CF-DFC2-48D4-83BB-F2555AD781CF}" dt="2023-11-20T20:42:56.212" v="1331" actId="478"/>
          <ac:spMkLst>
            <pc:docMk/>
            <pc:sldMk cId="466912005" sldId="772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74CB1CF-DFC2-48D4-83BB-F2555AD781CF}" dt="2023-11-21T12:53:47.606" v="2836" actId="1076"/>
          <ac:picMkLst>
            <pc:docMk/>
            <pc:sldMk cId="466912005" sldId="772"/>
            <ac:picMk id="7" creationId="{31139F6E-6A0E-13E1-9274-EC181B9210DE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8.283" v="39" actId="47"/>
        <pc:sldMkLst>
          <pc:docMk/>
          <pc:sldMk cId="2677846293" sldId="772"/>
        </pc:sldMkLst>
      </pc:sldChg>
      <pc:sldChg chg="del">
        <pc:chgData name="Jenifer Prince Devaraj" userId="c3fb109c-09d1-42a6-93f4-69472d709861" providerId="ADAL" clId="{074CB1CF-DFC2-48D4-83BB-F2555AD781CF}" dt="2023-11-19T22:42:48.750" v="41" actId="47"/>
        <pc:sldMkLst>
          <pc:docMk/>
          <pc:sldMk cId="2643068939" sldId="773"/>
        </pc:sldMkLst>
      </pc:sldChg>
      <pc:sldChg chg="addSp delSp modSp add mod">
        <pc:chgData name="Jenifer Prince Devaraj" userId="c3fb109c-09d1-42a6-93f4-69472d709861" providerId="ADAL" clId="{074CB1CF-DFC2-48D4-83BB-F2555AD781CF}" dt="2023-11-20T22:58:22.620" v="2211" actId="1076"/>
        <pc:sldMkLst>
          <pc:docMk/>
          <pc:sldMk cId="3852226212" sldId="773"/>
        </pc:sldMkLst>
        <pc:spChg chg="mod">
          <ac:chgData name="Jenifer Prince Devaraj" userId="c3fb109c-09d1-42a6-93f4-69472d709861" providerId="ADAL" clId="{074CB1CF-DFC2-48D4-83BB-F2555AD781CF}" dt="2023-11-20T22:56:55.376" v="2091" actId="20577"/>
          <ac:spMkLst>
            <pc:docMk/>
            <pc:sldMk cId="3852226212" sldId="773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074CB1CF-DFC2-48D4-83BB-F2555AD781CF}" dt="2023-11-20T22:58:22.620" v="2211" actId="1076"/>
          <ac:spMkLst>
            <pc:docMk/>
            <pc:sldMk cId="3852226212" sldId="773"/>
            <ac:spMk id="8" creationId="{7B8D6403-FCC6-4FE6-106E-B89E2B9C508D}"/>
          </ac:spMkLst>
        </pc:spChg>
        <pc:spChg chg="del">
          <ac:chgData name="Jenifer Prince Devaraj" userId="c3fb109c-09d1-42a6-93f4-69472d709861" providerId="ADAL" clId="{074CB1CF-DFC2-48D4-83BB-F2555AD781CF}" dt="2023-11-20T22:56:58.762" v="2092" actId="478"/>
          <ac:spMkLst>
            <pc:docMk/>
            <pc:sldMk cId="3852226212" sldId="773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74CB1CF-DFC2-48D4-83BB-F2555AD781CF}" dt="2023-11-20T22:58:20.305" v="2210" actId="1076"/>
          <ac:picMkLst>
            <pc:docMk/>
            <pc:sldMk cId="3852226212" sldId="773"/>
            <ac:picMk id="7" creationId="{8789C641-DE8D-1DDC-5AE9-03C87C6E879C}"/>
          </ac:picMkLst>
        </pc:picChg>
      </pc:sldChg>
      <pc:sldChg chg="modSp add mod ord">
        <pc:chgData name="Jenifer Prince Devaraj" userId="c3fb109c-09d1-42a6-93f4-69472d709861" providerId="ADAL" clId="{074CB1CF-DFC2-48D4-83BB-F2555AD781CF}" dt="2023-11-20T23:59:02.249" v="2747"/>
        <pc:sldMkLst>
          <pc:docMk/>
          <pc:sldMk cId="2497366083" sldId="774"/>
        </pc:sldMkLst>
        <pc:spChg chg="mod">
          <ac:chgData name="Jenifer Prince Devaraj" userId="c3fb109c-09d1-42a6-93f4-69472d709861" providerId="ADAL" clId="{074CB1CF-DFC2-48D4-83BB-F2555AD781CF}" dt="2023-11-20T23:59:02.249" v="2747"/>
          <ac:spMkLst>
            <pc:docMk/>
            <pc:sldMk cId="2497366083" sldId="774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0T23:16:31.737" v="2549" actId="20577"/>
          <ac:spMkLst>
            <pc:docMk/>
            <pc:sldMk cId="2497366083" sldId="774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074CB1CF-DFC2-48D4-83BB-F2555AD781CF}" dt="2023-11-19T22:42:48.953" v="42" actId="47"/>
        <pc:sldMkLst>
          <pc:docMk/>
          <pc:sldMk cId="4047235270" sldId="774"/>
        </pc:sldMkLst>
      </pc:sldChg>
      <pc:sldChg chg="addSp delSp modSp add mod">
        <pc:chgData name="Jenifer Prince Devaraj" userId="c3fb109c-09d1-42a6-93f4-69472d709861" providerId="ADAL" clId="{074CB1CF-DFC2-48D4-83BB-F2555AD781CF}" dt="2023-11-20T23:59:08.059" v="2748"/>
        <pc:sldMkLst>
          <pc:docMk/>
          <pc:sldMk cId="3000786789" sldId="775"/>
        </pc:sldMkLst>
        <pc:spChg chg="mod">
          <ac:chgData name="Jenifer Prince Devaraj" userId="c3fb109c-09d1-42a6-93f4-69472d709861" providerId="ADAL" clId="{074CB1CF-DFC2-48D4-83BB-F2555AD781CF}" dt="2023-11-20T23:59:08.059" v="2748"/>
          <ac:spMkLst>
            <pc:docMk/>
            <pc:sldMk cId="3000786789" sldId="775"/>
            <ac:spMk id="4" creationId="{D5A8CBA3-8AC7-410A-5598-3954622EB88B}"/>
          </ac:spMkLst>
        </pc:spChg>
        <pc:spChg chg="add del">
          <ac:chgData name="Jenifer Prince Devaraj" userId="c3fb109c-09d1-42a6-93f4-69472d709861" providerId="ADAL" clId="{074CB1CF-DFC2-48D4-83BB-F2555AD781CF}" dt="2023-11-20T23:15:11.385" v="2531"/>
          <ac:spMkLst>
            <pc:docMk/>
            <pc:sldMk cId="3000786789" sldId="775"/>
            <ac:spMk id="6" creationId="{89D90B5D-69F5-58F1-5702-ECBDDABCB6A1}"/>
          </ac:spMkLst>
        </pc:spChg>
        <pc:spChg chg="mod">
          <ac:chgData name="Jenifer Prince Devaraj" userId="c3fb109c-09d1-42a6-93f4-69472d709861" providerId="ADAL" clId="{074CB1CF-DFC2-48D4-83BB-F2555AD781CF}" dt="2023-11-20T23:15:24.133" v="2536" actId="33524"/>
          <ac:spMkLst>
            <pc:docMk/>
            <pc:sldMk cId="3000786789" sldId="77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074CB1CF-DFC2-48D4-83BB-F2555AD781CF}" dt="2023-11-19T22:42:49.382" v="44" actId="47"/>
        <pc:sldMkLst>
          <pc:docMk/>
          <pc:sldMk cId="3526990672" sldId="775"/>
        </pc:sldMkLst>
      </pc:sldChg>
      <pc:sldChg chg="addSp delSp modSp add mod modTransition delAnim modAnim">
        <pc:chgData name="Jenifer Prince Devaraj" userId="c3fb109c-09d1-42a6-93f4-69472d709861" providerId="ADAL" clId="{074CB1CF-DFC2-48D4-83BB-F2555AD781CF}" dt="2023-11-20T23:33:58.540" v="2574" actId="14100"/>
        <pc:sldMkLst>
          <pc:docMk/>
          <pc:sldMk cId="749039422" sldId="776"/>
        </pc:sldMkLst>
        <pc:spChg chg="mod">
          <ac:chgData name="Jenifer Prince Devaraj" userId="c3fb109c-09d1-42a6-93f4-69472d709861" providerId="ADAL" clId="{074CB1CF-DFC2-48D4-83BB-F2555AD781CF}" dt="2023-11-20T23:30:03.457" v="2564" actId="1076"/>
          <ac:spMkLst>
            <pc:docMk/>
            <pc:sldMk cId="749039422" sldId="77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0T23:30:10.124" v="2567" actId="20577"/>
          <ac:spMkLst>
            <pc:docMk/>
            <pc:sldMk cId="749039422" sldId="776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074CB1CF-DFC2-48D4-83BB-F2555AD781CF}" dt="2023-11-20T23:31:16.448" v="2569" actId="478"/>
          <ac:picMkLst>
            <pc:docMk/>
            <pc:sldMk cId="749039422" sldId="776"/>
            <ac:picMk id="6" creationId="{56557B2B-C714-B992-2257-AFCA9A7DBB41}"/>
          </ac:picMkLst>
        </pc:picChg>
        <pc:picChg chg="add del mod">
          <ac:chgData name="Jenifer Prince Devaraj" userId="c3fb109c-09d1-42a6-93f4-69472d709861" providerId="ADAL" clId="{074CB1CF-DFC2-48D4-83BB-F2555AD781CF}" dt="2023-11-20T23:32:36.582" v="2571" actId="478"/>
          <ac:picMkLst>
            <pc:docMk/>
            <pc:sldMk cId="749039422" sldId="776"/>
            <ac:picMk id="7" creationId="{AA76E8D7-D6C9-A27F-8DF4-C5AE1B5A13B5}"/>
          </ac:picMkLst>
        </pc:picChg>
        <pc:picChg chg="add mod">
          <ac:chgData name="Jenifer Prince Devaraj" userId="c3fb109c-09d1-42a6-93f4-69472d709861" providerId="ADAL" clId="{074CB1CF-DFC2-48D4-83BB-F2555AD781CF}" dt="2023-11-20T23:33:58.540" v="2574" actId="14100"/>
          <ac:picMkLst>
            <pc:docMk/>
            <pc:sldMk cId="749039422" sldId="776"/>
            <ac:picMk id="8" creationId="{0F7A0358-C420-8C00-0016-AB85AF66AF2C}"/>
          </ac:picMkLst>
        </pc:picChg>
      </pc:sldChg>
      <pc:sldChg chg="del">
        <pc:chgData name="Jenifer Prince Devaraj" userId="c3fb109c-09d1-42a6-93f4-69472d709861" providerId="ADAL" clId="{074CB1CF-DFC2-48D4-83BB-F2555AD781CF}" dt="2023-11-19T22:42:50.583" v="73" actId="47"/>
        <pc:sldMkLst>
          <pc:docMk/>
          <pc:sldMk cId="1853581974" sldId="776"/>
        </pc:sldMkLst>
      </pc:sldChg>
      <pc:sldChg chg="del">
        <pc:chgData name="Jenifer Prince Devaraj" userId="c3fb109c-09d1-42a6-93f4-69472d709861" providerId="ADAL" clId="{074CB1CF-DFC2-48D4-83BB-F2555AD781CF}" dt="2023-11-19T22:42:51.228" v="75" actId="47"/>
        <pc:sldMkLst>
          <pc:docMk/>
          <pc:sldMk cId="3944324105" sldId="777"/>
        </pc:sldMkLst>
      </pc:sldChg>
      <pc:sldChg chg="addSp modSp add mod ord setBg modAnim replTag">
        <pc:chgData name="Jenifer Prince Devaraj" userId="c3fb109c-09d1-42a6-93f4-69472d709861" providerId="ADAL" clId="{074CB1CF-DFC2-48D4-83BB-F2555AD781CF}" dt="2023-11-20T23:50:42.913" v="2676"/>
        <pc:sldMkLst>
          <pc:docMk/>
          <pc:sldMk cId="4060442003" sldId="777"/>
        </pc:sldMkLst>
        <pc:spChg chg="add mod replST">
          <ac:chgData name="Jenifer Prince Devaraj" userId="c3fb109c-09d1-42a6-93f4-69472d709861" providerId="ADAL" clId="{074CB1CF-DFC2-48D4-83BB-F2555AD781CF}" dt="2023-11-20T23:48:38.350" v="2596"/>
          <ac:spMkLst>
            <pc:docMk/>
            <pc:sldMk cId="4060442003" sldId="777"/>
            <ac:spMk id="6" creationId="{F80F2C47-998A-5B21-726F-5C984709D11B}"/>
          </ac:spMkLst>
        </pc:spChg>
        <pc:spChg chg="add mod replST">
          <ac:chgData name="Jenifer Prince Devaraj" userId="c3fb109c-09d1-42a6-93f4-69472d709861" providerId="ADAL" clId="{074CB1CF-DFC2-48D4-83BB-F2555AD781CF}" dt="2023-11-20T23:48:38.368" v="2606"/>
          <ac:spMkLst>
            <pc:docMk/>
            <pc:sldMk cId="4060442003" sldId="777"/>
            <ac:spMk id="7" creationId="{B1F2AF3E-8A31-F9CB-FEE1-4CCF712F940A}"/>
          </ac:spMkLst>
        </pc:spChg>
        <pc:picChg chg="add mod replST">
          <ac:chgData name="Jenifer Prince Devaraj" userId="c3fb109c-09d1-42a6-93f4-69472d709861" providerId="ADAL" clId="{074CB1CF-DFC2-48D4-83BB-F2555AD781CF}" dt="2023-11-20T23:48:38.256" v="2583"/>
          <ac:picMkLst>
            <pc:docMk/>
            <pc:sldMk cId="4060442003" sldId="777"/>
            <ac:picMk id="3" creationId="{3153BAA9-1C3A-2550-F8CA-259D164F0618}"/>
          </ac:picMkLst>
        </pc:picChg>
        <pc:picChg chg="add mod replST">
          <ac:chgData name="Jenifer Prince Devaraj" userId="c3fb109c-09d1-42a6-93f4-69472d709861" providerId="ADAL" clId="{074CB1CF-DFC2-48D4-83BB-F2555AD781CF}" dt="2023-11-20T23:48:38.325" v="2587"/>
          <ac:picMkLst>
            <pc:docMk/>
            <pc:sldMk cId="4060442003" sldId="777"/>
            <ac:picMk id="5" creationId="{F214ED7A-9C74-60F9-57DB-007FC21040BA}"/>
          </ac:picMkLst>
        </pc:picChg>
      </pc:sldChg>
      <pc:sldChg chg="addSp modSp add mod setBg modAnim replTag">
        <pc:chgData name="Jenifer Prince Devaraj" userId="c3fb109c-09d1-42a6-93f4-69472d709861" providerId="ADAL" clId="{074CB1CF-DFC2-48D4-83BB-F2555AD781CF}" dt="2023-11-21T13:20:31.662" v="2883"/>
        <pc:sldMkLst>
          <pc:docMk/>
          <pc:sldMk cId="3946839585" sldId="778"/>
        </pc:sldMkLst>
        <pc:spChg chg="add mod replST">
          <ac:chgData name="Jenifer Prince Devaraj" userId="c3fb109c-09d1-42a6-93f4-69472d709861" providerId="ADAL" clId="{074CB1CF-DFC2-48D4-83BB-F2555AD781CF}" dt="2023-11-21T13:20:31.662" v="2883"/>
          <ac:spMkLst>
            <pc:docMk/>
            <pc:sldMk cId="3946839585" sldId="778"/>
            <ac:spMk id="6" creationId="{271E8640-A547-A55B-B74B-AF9376F18367}"/>
          </ac:spMkLst>
        </pc:spChg>
        <pc:spChg chg="add mod replST">
          <ac:chgData name="Jenifer Prince Devaraj" userId="c3fb109c-09d1-42a6-93f4-69472d709861" providerId="ADAL" clId="{074CB1CF-DFC2-48D4-83BB-F2555AD781CF}" dt="2023-11-20T23:50:42.776" v="2651"/>
          <ac:spMkLst>
            <pc:docMk/>
            <pc:sldMk cId="3946839585" sldId="778"/>
            <ac:spMk id="7" creationId="{C3369111-13CF-0106-3F73-6EDCF043EC71}"/>
          </ac:spMkLst>
        </pc:spChg>
        <pc:picChg chg="add mod replST">
          <ac:chgData name="Jenifer Prince Devaraj" userId="c3fb109c-09d1-42a6-93f4-69472d709861" providerId="ADAL" clId="{074CB1CF-DFC2-48D4-83BB-F2555AD781CF}" dt="2023-11-20T23:50:42.644" v="2628"/>
          <ac:picMkLst>
            <pc:docMk/>
            <pc:sldMk cId="3946839585" sldId="778"/>
            <ac:picMk id="3" creationId="{6A60E779-72D2-5EA2-28B4-7DB14306613E}"/>
          </ac:picMkLst>
        </pc:picChg>
        <pc:picChg chg="add mod replST">
          <ac:chgData name="Jenifer Prince Devaraj" userId="c3fb109c-09d1-42a6-93f4-69472d709861" providerId="ADAL" clId="{074CB1CF-DFC2-48D4-83BB-F2555AD781CF}" dt="2023-11-20T23:50:42.727" v="2632"/>
          <ac:picMkLst>
            <pc:docMk/>
            <pc:sldMk cId="3946839585" sldId="778"/>
            <ac:picMk id="5" creationId="{24C1268B-8AF1-D4AB-3C36-82499EC27AB8}"/>
          </ac:picMkLst>
        </pc:picChg>
      </pc:sldChg>
      <pc:sldChg chg="del">
        <pc:chgData name="Jenifer Prince Devaraj" userId="c3fb109c-09d1-42a6-93f4-69472d709861" providerId="ADAL" clId="{074CB1CF-DFC2-48D4-83BB-F2555AD781CF}" dt="2023-11-19T22:42:51.908" v="77" actId="47"/>
        <pc:sldMkLst>
          <pc:docMk/>
          <pc:sldMk cId="3993307243" sldId="778"/>
        </pc:sldMkLst>
      </pc:sldChg>
      <pc:sldChg chg="addSp modSp add mod ord setBg modAnim replTag">
        <pc:chgData name="Jenifer Prince Devaraj" userId="c3fb109c-09d1-42a6-93f4-69472d709861" providerId="ADAL" clId="{074CB1CF-DFC2-48D4-83BB-F2555AD781CF}" dt="2023-11-21T13:22:57.687" v="2893"/>
        <pc:sldMkLst>
          <pc:docMk/>
          <pc:sldMk cId="2109702334" sldId="779"/>
        </pc:sldMkLst>
        <pc:spChg chg="add mod replST">
          <ac:chgData name="Jenifer Prince Devaraj" userId="c3fb109c-09d1-42a6-93f4-69472d709861" providerId="ADAL" clId="{074CB1CF-DFC2-48D4-83BB-F2555AD781CF}" dt="2023-11-21T13:22:57.687" v="2893"/>
          <ac:spMkLst>
            <pc:docMk/>
            <pc:sldMk cId="2109702334" sldId="779"/>
            <ac:spMk id="6" creationId="{776E29F0-7AF7-02EB-4B9F-989DF52F93A4}"/>
          </ac:spMkLst>
        </pc:spChg>
        <pc:spChg chg="add mod replST">
          <ac:chgData name="Jenifer Prince Devaraj" userId="c3fb109c-09d1-42a6-93f4-69472d709861" providerId="ADAL" clId="{074CB1CF-DFC2-48D4-83BB-F2555AD781CF}" dt="2023-11-20T23:53:10.675" v="2707"/>
          <ac:spMkLst>
            <pc:docMk/>
            <pc:sldMk cId="2109702334" sldId="779"/>
            <ac:spMk id="7" creationId="{E0332E7A-16A6-11DB-57CB-58D553443000}"/>
          </ac:spMkLst>
        </pc:spChg>
        <pc:picChg chg="add mod replST">
          <ac:chgData name="Jenifer Prince Devaraj" userId="c3fb109c-09d1-42a6-93f4-69472d709861" providerId="ADAL" clId="{074CB1CF-DFC2-48D4-83BB-F2555AD781CF}" dt="2023-11-20T23:53:10.322" v="2684"/>
          <ac:picMkLst>
            <pc:docMk/>
            <pc:sldMk cId="2109702334" sldId="779"/>
            <ac:picMk id="3" creationId="{A5F55B16-E6D1-862C-7930-1B4FF9B994A3}"/>
          </ac:picMkLst>
        </pc:picChg>
        <pc:picChg chg="add mod replST">
          <ac:chgData name="Jenifer Prince Devaraj" userId="c3fb109c-09d1-42a6-93f4-69472d709861" providerId="ADAL" clId="{074CB1CF-DFC2-48D4-83BB-F2555AD781CF}" dt="2023-11-20T23:53:10.658" v="2688"/>
          <ac:picMkLst>
            <pc:docMk/>
            <pc:sldMk cId="2109702334" sldId="779"/>
            <ac:picMk id="5" creationId="{AE62501D-F782-1FB8-A345-200C54AEBCF2}"/>
          </ac:picMkLst>
        </pc:picChg>
      </pc:sldChg>
      <pc:sldChg chg="del">
        <pc:chgData name="Jenifer Prince Devaraj" userId="c3fb109c-09d1-42a6-93f4-69472d709861" providerId="ADAL" clId="{074CB1CF-DFC2-48D4-83BB-F2555AD781CF}" dt="2023-11-19T22:42:52.378" v="78" actId="47"/>
        <pc:sldMkLst>
          <pc:docMk/>
          <pc:sldMk cId="3834609990" sldId="779"/>
        </pc:sldMkLst>
      </pc:sldChg>
      <pc:sldChg chg="del">
        <pc:chgData name="Jenifer Prince Devaraj" userId="c3fb109c-09d1-42a6-93f4-69472d709861" providerId="ADAL" clId="{074CB1CF-DFC2-48D4-83BB-F2555AD781CF}" dt="2023-11-19T22:42:48.064" v="38" actId="47"/>
        <pc:sldMkLst>
          <pc:docMk/>
          <pc:sldMk cId="4205641587" sldId="780"/>
        </pc:sldMkLst>
      </pc:sldChg>
      <pc:sldChg chg="add">
        <pc:chgData name="Jenifer Prince Devaraj" userId="c3fb109c-09d1-42a6-93f4-69472d709861" providerId="ADAL" clId="{074CB1CF-DFC2-48D4-83BB-F2555AD781CF}" dt="2023-11-21T07:53:04.149" v="2802"/>
        <pc:sldMkLst>
          <pc:docMk/>
          <pc:sldMk cId="4293390607" sldId="780"/>
        </pc:sldMkLst>
      </pc:sldChg>
      <pc:sldChg chg="del">
        <pc:chgData name="Jenifer Prince Devaraj" userId="c3fb109c-09d1-42a6-93f4-69472d709861" providerId="ADAL" clId="{074CB1CF-DFC2-48D4-83BB-F2555AD781CF}" dt="2023-11-19T22:42:47.621" v="36" actId="47"/>
        <pc:sldMkLst>
          <pc:docMk/>
          <pc:sldMk cId="934126449" sldId="781"/>
        </pc:sldMkLst>
      </pc:sldChg>
      <pc:sldChg chg="delSp modSp add del mod">
        <pc:chgData name="Jenifer Prince Devaraj" userId="c3fb109c-09d1-42a6-93f4-69472d709861" providerId="ADAL" clId="{074CB1CF-DFC2-48D4-83BB-F2555AD781CF}" dt="2023-11-21T13:07:44.442" v="2848" actId="47"/>
        <pc:sldMkLst>
          <pc:docMk/>
          <pc:sldMk cId="2067607009" sldId="781"/>
        </pc:sldMkLst>
        <pc:spChg chg="del">
          <ac:chgData name="Jenifer Prince Devaraj" userId="c3fb109c-09d1-42a6-93f4-69472d709861" providerId="ADAL" clId="{074CB1CF-DFC2-48D4-83BB-F2555AD781CF}" dt="2023-11-21T13:07:09.777" v="2840" actId="478"/>
          <ac:spMkLst>
            <pc:docMk/>
            <pc:sldMk cId="2067607009" sldId="781"/>
            <ac:spMk id="11" creationId="{DAF9D5D2-9BAB-51DA-ECA5-182B8F4F7F07}"/>
          </ac:spMkLst>
        </pc:spChg>
        <pc:spChg chg="del">
          <ac:chgData name="Jenifer Prince Devaraj" userId="c3fb109c-09d1-42a6-93f4-69472d709861" providerId="ADAL" clId="{074CB1CF-DFC2-48D4-83BB-F2555AD781CF}" dt="2023-11-21T13:07:06.517" v="2839" actId="478"/>
          <ac:spMkLst>
            <pc:docMk/>
            <pc:sldMk cId="2067607009" sldId="781"/>
            <ac:spMk id="13" creationId="{39DC5A44-BFDD-4F29-1BAE-D64D9D4D5F3B}"/>
          </ac:spMkLst>
        </pc:spChg>
        <pc:picChg chg="mod">
          <ac:chgData name="Jenifer Prince Devaraj" userId="c3fb109c-09d1-42a6-93f4-69472d709861" providerId="ADAL" clId="{074CB1CF-DFC2-48D4-83BB-F2555AD781CF}" dt="2023-11-21T13:07:37.685" v="2847" actId="14100"/>
          <ac:picMkLst>
            <pc:docMk/>
            <pc:sldMk cId="2067607009" sldId="781"/>
            <ac:picMk id="12" creationId="{E9CFBEF7-8BAC-66C4-79C1-EF6BEFE84674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6.521" v="31" actId="47"/>
        <pc:sldMkLst>
          <pc:docMk/>
          <pc:sldMk cId="2844427945" sldId="782"/>
        </pc:sldMkLst>
      </pc:sldChg>
      <pc:sldChg chg="del">
        <pc:chgData name="Jenifer Prince Devaraj" userId="c3fb109c-09d1-42a6-93f4-69472d709861" providerId="ADAL" clId="{074CB1CF-DFC2-48D4-83BB-F2555AD781CF}" dt="2023-11-19T22:42:48.554" v="40" actId="47"/>
        <pc:sldMkLst>
          <pc:docMk/>
          <pc:sldMk cId="686487740" sldId="783"/>
        </pc:sldMkLst>
      </pc:sldChg>
      <pc:sldChg chg="del">
        <pc:chgData name="Jenifer Prince Devaraj" userId="c3fb109c-09d1-42a6-93f4-69472d709861" providerId="ADAL" clId="{074CB1CF-DFC2-48D4-83BB-F2555AD781CF}" dt="2023-11-19T22:42:49.190" v="43" actId="47"/>
        <pc:sldMkLst>
          <pc:docMk/>
          <pc:sldMk cId="4262238117" sldId="784"/>
        </pc:sldMkLst>
      </pc:sldChg>
      <pc:sldChg chg="del">
        <pc:chgData name="Jenifer Prince Devaraj" userId="c3fb109c-09d1-42a6-93f4-69472d709861" providerId="ADAL" clId="{074CB1CF-DFC2-48D4-83BB-F2555AD781CF}" dt="2023-11-19T22:42:50.340" v="72" actId="47"/>
        <pc:sldMkLst>
          <pc:docMk/>
          <pc:sldMk cId="2859174216" sldId="785"/>
        </pc:sldMkLst>
      </pc:sldChg>
      <pc:sldChg chg="del">
        <pc:chgData name="Jenifer Prince Devaraj" userId="c3fb109c-09d1-42a6-93f4-69472d709861" providerId="ADAL" clId="{074CB1CF-DFC2-48D4-83BB-F2555AD781CF}" dt="2023-11-19T22:42:50.944" v="74" actId="47"/>
        <pc:sldMkLst>
          <pc:docMk/>
          <pc:sldMk cId="2926443161" sldId="786"/>
        </pc:sldMkLst>
      </pc:sldChg>
      <pc:sldChg chg="del">
        <pc:chgData name="Jenifer Prince Devaraj" userId="c3fb109c-09d1-42a6-93f4-69472d709861" providerId="ADAL" clId="{074CB1CF-DFC2-48D4-83BB-F2555AD781CF}" dt="2023-11-19T22:42:51.555" v="76" actId="47"/>
        <pc:sldMkLst>
          <pc:docMk/>
          <pc:sldMk cId="1810823552" sldId="787"/>
        </pc:sldMkLst>
      </pc:sldChg>
      <pc:sldChg chg="del">
        <pc:chgData name="Jenifer Prince Devaraj" userId="c3fb109c-09d1-42a6-93f4-69472d709861" providerId="ADAL" clId="{074CB1CF-DFC2-48D4-83BB-F2555AD781CF}" dt="2023-11-19T22:42:49.657" v="45" actId="47"/>
        <pc:sldMkLst>
          <pc:docMk/>
          <pc:sldMk cId="2121688638" sldId="788"/>
        </pc:sldMkLst>
      </pc:sldChg>
      <pc:sldChg chg="del modAnim replTag">
        <pc:chgData name="Jenifer Prince Devaraj" userId="c3fb109c-09d1-42a6-93f4-69472d709861" providerId="ADAL" clId="{074CB1CF-DFC2-48D4-83BB-F2555AD781CF}" dt="2023-11-19T22:42:50.105" v="71" actId="47"/>
        <pc:sldMkLst>
          <pc:docMk/>
          <pc:sldMk cId="720765000" sldId="789"/>
        </pc:sldMkLst>
      </pc:sldChg>
      <pc:sldChg chg="del modAnim replTag">
        <pc:chgData name="Jenifer Prince Devaraj" userId="c3fb109c-09d1-42a6-93f4-69472d709861" providerId="ADAL" clId="{074CB1CF-DFC2-48D4-83BB-F2555AD781CF}" dt="2023-11-19T22:42:49.878" v="58" actId="47"/>
        <pc:sldMkLst>
          <pc:docMk/>
          <pc:sldMk cId="1814640082" sldId="79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tags" Target="../tags/tag4.xml"/><Relationship Id="rId7" Type="http://schemas.openxmlformats.org/officeDocument/2006/relationships/image" Target="../media/image31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tags" Target="../tags/tag9.xml"/><Relationship Id="rId7" Type="http://schemas.openxmlformats.org/officeDocument/2006/relationships/image" Target="../media/image31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1.xml"/><Relationship Id="rId4" Type="http://schemas.openxmlformats.org/officeDocument/2006/relationships/tags" Target="../tags/tag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tags" Target="../tags/tag14.xml"/><Relationship Id="rId7" Type="http://schemas.openxmlformats.org/officeDocument/2006/relationships/image" Target="../media/image31.pn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6.xml"/><Relationship Id="rId4" Type="http://schemas.openxmlformats.org/officeDocument/2006/relationships/tags" Target="../tags/tag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Traffic Light signals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17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258397"/>
            <a:ext cx="11272520" cy="30189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Write the Embedded C codes to create distinct traffic light signals with varying time intervals.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Develop practical skills in programming microcontrollers for wide- ranging traffic light operations.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70560" y="2586108"/>
            <a:ext cx="1041400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Example 1 : </a:t>
            </a:r>
            <a:r>
              <a:rPr lang="en-GB" sz="2400" dirty="0">
                <a:latin typeface="Cambria"/>
                <a:ea typeface="Cambria"/>
              </a:rPr>
              <a:t>Write a Program to operate Traffic Light Signals for a T- Junction assuming all the Lights to be LEDs which changes its states for every second and repeats in  a loop.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7012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3146205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30504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States in Traffic Light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139F6E-6A0E-13E1-9274-EC181B921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7702" y="2199639"/>
            <a:ext cx="4704019" cy="3991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912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59740" y="1703614"/>
            <a:ext cx="112725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solidFill>
                  <a:srgbClr val="FF000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360" y="117210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313822-87CC-5EB1-DC19-F29F309069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912" y="2967037"/>
            <a:ext cx="4600575" cy="32099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9E0AC1E-DF58-0DB6-FE72-07312FBE8CF9}"/>
              </a:ext>
            </a:extLst>
          </p:cNvPr>
          <p:cNvSpPr txBox="1"/>
          <p:nvPr/>
        </p:nvSpPr>
        <p:spPr>
          <a:xfrm>
            <a:off x="6451600" y="3312461"/>
            <a:ext cx="510032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1" dirty="0" err="1"/>
              <a:t>sbit</a:t>
            </a:r>
            <a:r>
              <a:rPr lang="en-GB" sz="2200" b="1" dirty="0"/>
              <a:t> :</a:t>
            </a:r>
            <a:r>
              <a:rPr lang="en-GB" sz="2200" dirty="0"/>
              <a:t>used to declare a single bit 	variable.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1" dirty="0" err="1"/>
              <a:t>LED_Red</a:t>
            </a:r>
            <a:r>
              <a:rPr lang="en-GB" sz="2200" b="1" dirty="0"/>
              <a:t> :</a:t>
            </a:r>
            <a:r>
              <a:rPr lang="en-GB" sz="2200" dirty="0"/>
              <a:t>name given to the single bit 	           variable.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1" dirty="0"/>
              <a:t>RB0_bit : </a:t>
            </a:r>
            <a:r>
              <a:rPr lang="en-GB" sz="2200" dirty="0"/>
              <a:t>the port and bit position to   	        which the variable is assigned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A9937C-63D1-C847-7458-EB56C1BCF6AF}"/>
              </a:ext>
            </a:extLst>
          </p:cNvPr>
          <p:cNvSpPr txBox="1"/>
          <p:nvPr/>
        </p:nvSpPr>
        <p:spPr>
          <a:xfrm>
            <a:off x="676910" y="2357049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Declaration of a Single Bit Variable for Controlling a LED 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5515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6260" y="2065357"/>
            <a:ext cx="112725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solidFill>
                  <a:srgbClr val="FF0000"/>
                </a:solidFill>
                <a:latin typeface="Cambria"/>
                <a:ea typeface="Cambria"/>
              </a:rPr>
              <a:t>Example 1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E0AC1E-DF58-0DB6-FE72-07312FBE8CF9}"/>
              </a:ext>
            </a:extLst>
          </p:cNvPr>
          <p:cNvSpPr txBox="1"/>
          <p:nvPr/>
        </p:nvSpPr>
        <p:spPr>
          <a:xfrm>
            <a:off x="6273800" y="3815353"/>
            <a:ext cx="37592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1" dirty="0"/>
              <a:t>Declaring the Output Port : </a:t>
            </a:r>
            <a:r>
              <a:rPr lang="en-GB" sz="2200" dirty="0"/>
              <a:t>TRISB and TRISC.f0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Initialize PORTB and PORTC to be ‘0’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B85695A-0BB3-20FA-43D2-D6C7FCCD3B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417" y="3429000"/>
            <a:ext cx="3690303" cy="26265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803910" y="2778619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5094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227" y="-48712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5880" y="1581455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FF000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48004" y="2331261"/>
            <a:ext cx="444246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Sequential LED Patterns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9CFBEF7-8BAC-66C4-79C1-EF6BEFE846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0480" y="264160"/>
            <a:ext cx="6908579" cy="663381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9DC5A44-BFDD-4F29-1BAE-D64D9D4D5F3B}"/>
              </a:ext>
            </a:extLst>
          </p:cNvPr>
          <p:cNvSpPr txBox="1"/>
          <p:nvPr/>
        </p:nvSpPr>
        <p:spPr>
          <a:xfrm>
            <a:off x="172941" y="2792926"/>
            <a:ext cx="4708624" cy="35843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program cycles through three different patterns, each representing a different state of the traffic lights.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each pattern, one traffic signal has one LED ON while the other LEDs are OFF.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868B2E-BE01-39C9-BBBD-E6549B04CC30}"/>
              </a:ext>
            </a:extLst>
          </p:cNvPr>
          <p:cNvSpPr txBox="1"/>
          <p:nvPr/>
        </p:nvSpPr>
        <p:spPr>
          <a:xfrm>
            <a:off x="0" y="1144811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2324585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5560" y="1590940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FF000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243840" y="2350827"/>
            <a:ext cx="107848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Sequential LED Patterns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DC5A44-BFDD-4F29-1BAE-D64D9D4D5F3B}"/>
              </a:ext>
            </a:extLst>
          </p:cNvPr>
          <p:cNvSpPr txBox="1"/>
          <p:nvPr/>
        </p:nvSpPr>
        <p:spPr>
          <a:xfrm>
            <a:off x="480191" y="3189028"/>
            <a:ext cx="11216419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entire sequence is enclosed within a do-while loop with while(1), indicating that the traffic light control operates continuously in an </a:t>
            </a:r>
            <a:r>
              <a:rPr lang="en-GB" sz="24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infinite loop.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Each pattern is displayed for a duration of 1000 milliseconds.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78257E-3A3E-4136-2BD3-42FE08C9E6EC}"/>
              </a:ext>
            </a:extLst>
          </p:cNvPr>
          <p:cNvSpPr txBox="1"/>
          <p:nvPr/>
        </p:nvSpPr>
        <p:spPr>
          <a:xfrm>
            <a:off x="-39370" y="1330329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1279427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-50800" y="1105424"/>
            <a:ext cx="107848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Sequential LED Patterns – Output Simulation on </a:t>
            </a:r>
            <a:r>
              <a:rPr lang="en-GB" sz="2400" b="1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Proteous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Screen Recording 3">
            <a:hlinkClick r:id="" action="ppaction://media"/>
            <a:extLst>
              <a:ext uri="{FF2B5EF4-FFF2-40B4-BE49-F238E27FC236}">
                <a16:creationId xmlns:a16="http://schemas.microsoft.com/office/drawing/2014/main" id="{B1928A85-8F90-CAD5-DDC2-708076CC3C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2666" y="1478736"/>
            <a:ext cx="11115502" cy="537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227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05"/>
    </mc:Choice>
    <mc:Fallback xmlns="">
      <p:transition spd="slow" advTm="27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0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0" mute="1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60E779-72D2-5EA2-28B4-7DB14306613E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4C1268B-8AF1-D4AB-3C36-82499EC27AB8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71E8640-A547-A55B-B74B-AF9376F18367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>
                <a:solidFill>
                  <a:srgbClr val="5B5B5B"/>
                </a:solidFill>
              </a:rPr>
              <a:t>The time delay can be specified in the code using____________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369111-13CF-0106-3F73-6EDCF043EC7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46839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5F55B16-E6D1-862C-7930-1B4FF9B994A3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62501D-F782-1FB8-A345-200C54AEBCF2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76E29F0-7AF7-02EB-4B9F-989DF52F93A4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What is the primary purpose of the " infinite loop" in a traffic light program?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0332E7A-16A6-11DB-57CB-58D553443000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09702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46100" y="2045037"/>
            <a:ext cx="1057402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Exercise 1A : </a:t>
            </a:r>
            <a:r>
              <a:rPr lang="en-GB" sz="2400" dirty="0">
                <a:latin typeface="Cambria"/>
                <a:ea typeface="Cambria"/>
              </a:rPr>
              <a:t>Write a Program to operate Traffic Light Signals for a T- Junction assuming all the Lights to be LEDs which changes its states for every 2 seconds and repeats in  a loop.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34779895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258397"/>
            <a:ext cx="11272520" cy="11317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Exercise 1B : </a:t>
            </a:r>
            <a:r>
              <a:rPr lang="en-GB" sz="2400" dirty="0">
                <a:latin typeface="Cambria"/>
                <a:ea typeface="Cambria"/>
              </a:rPr>
              <a:t>Also Make all the LEDs to be RED for 5 seconds Providing a way for Pedestrian Crossing.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18002704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Exercise 1A and 1B : </a:t>
            </a:r>
            <a:r>
              <a:rPr lang="en-GB" sz="2400" dirty="0">
                <a:latin typeface="Cambria"/>
                <a:ea typeface="Cambria"/>
              </a:rPr>
              <a:t>My Simulation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11397952-955F-2A8E-D22D-A779C8C587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95462" y="2323148"/>
            <a:ext cx="8601075" cy="4162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952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258397"/>
            <a:ext cx="11272520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Example 2 : </a:t>
            </a:r>
            <a:r>
              <a:rPr lang="en-GB" sz="2400" dirty="0">
                <a:latin typeface="Cambria"/>
                <a:ea typeface="Cambria"/>
              </a:rPr>
              <a:t>Write a Program to operate Traffic Light Signals for a T- Junction using Traffic Light Module which changes its states for every three second and repeats in  a loop using Matrix Method. Also Make all the LEDs to be OFF for 5 seconds Providing a way for Pedestrian Crossing.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0" y="1470141"/>
            <a:ext cx="77874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Matrix method 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28040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84200" y="3058160"/>
            <a:ext cx="6324600" cy="23270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 traffic light module seen in Porteous is used to simulate the operation of a real-world traffic light system.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280" y="1826436"/>
            <a:ext cx="7701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Matrix method 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2D10E5-F191-E917-9102-D6C430EFA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1280" y="2301240"/>
            <a:ext cx="4250430" cy="328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4424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196340" y="2529877"/>
            <a:ext cx="937006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This method is suitable for designs with a higher number of pins.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In the case of a Traffic Light Signal, three input pins can be allocated for three Traffic Light Modules.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Each module efficiently utilizes only three common pins.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order of these common pins can be modified to accommodate the desired configuration.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605881"/>
            <a:ext cx="10027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Matrix method for controlling multiple devices</a:t>
            </a:r>
          </a:p>
        </p:txBody>
      </p:sp>
    </p:spTree>
    <p:extLst>
      <p:ext uri="{BB962C8B-B14F-4D97-AF65-F5344CB8AC3E}">
        <p14:creationId xmlns:p14="http://schemas.microsoft.com/office/powerpoint/2010/main" val="39797518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10027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Pins in Matrix Method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89C641-DE8D-1DDC-5AE9-03C87C6E87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7310" y="2705673"/>
            <a:ext cx="4305300" cy="11715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B8D6403-FCC6-4FE6-106E-B89E2B9C508D}"/>
              </a:ext>
            </a:extLst>
          </p:cNvPr>
          <p:cNvSpPr txBox="1"/>
          <p:nvPr/>
        </p:nvSpPr>
        <p:spPr>
          <a:xfrm>
            <a:off x="784860" y="4414419"/>
            <a:ext cx="9370060" cy="11317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 only uses three pins namely RB0, RB1, RB2 from Port B which is used for 3 traffic Light Modules.</a:t>
            </a:r>
          </a:p>
        </p:txBody>
      </p:sp>
    </p:spTree>
    <p:extLst>
      <p:ext uri="{BB962C8B-B14F-4D97-AF65-F5344CB8AC3E}">
        <p14:creationId xmlns:p14="http://schemas.microsoft.com/office/powerpoint/2010/main" val="38522262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31009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Matrix Method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0D1691-477E-B35B-0E0B-0D32B23103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3830" y="1266660"/>
            <a:ext cx="5495229" cy="5664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40E62D4-C885-2BD8-C220-3FC47D324526}"/>
              </a:ext>
            </a:extLst>
          </p:cNvPr>
          <p:cNvSpPr txBox="1"/>
          <p:nvPr/>
        </p:nvSpPr>
        <p:spPr>
          <a:xfrm>
            <a:off x="50800" y="1715784"/>
            <a:ext cx="641096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case 1, the sequence considered is 1  0  0, making Red to be 1, Yellow to be 0 and Green to be 0.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case 2, the sequence considered is 0  1  0, making Red to be 0, Yellow to be 1 and Green to be 0.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case 3, the sequence considered is 0  0  1, making Red to be 0, Yellow to be 0 and Green to be 1.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30315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53BAA9-1C3A-2550-F8CA-259D164F0618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14ED7A-9C74-60F9-57DB-007FC21040BA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80F2C47-998A-5B21-726F-5C984709D11B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 Number of input Pins can be reduced using Matrix Method.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F2AF3E-8A31-F9CB-FEE1-4CCF712F940A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60442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5989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 – Matrix Method</a:t>
            </a:r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A4B8C564-B632-5A88-3C4F-77DD2406D96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58758" y="2240336"/>
            <a:ext cx="6417761" cy="4282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57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85"/>
    </mc:Choice>
    <mc:Fallback xmlns="">
      <p:transition spd="slow" advTm="392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86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258397"/>
            <a:ext cx="11272520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Exercise 2A : </a:t>
            </a:r>
            <a:r>
              <a:rPr lang="en-GB" sz="2400" dirty="0">
                <a:latin typeface="Cambria"/>
                <a:ea typeface="Cambria"/>
              </a:rPr>
              <a:t>Write a Program to operate Traffic Light Signals for a T- Junction using Traffic Light Module which changes its states for every second and repeats in  a loop using Matrix Method and make all the lights to be OFF for 3 seconds Providing a way for Pedestrian Crossing.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0" y="1470141"/>
            <a:ext cx="77874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Matrix method 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73660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258397"/>
            <a:ext cx="11272520" cy="5009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Exercise 2B : </a:t>
            </a:r>
            <a:r>
              <a:rPr lang="en-GB" sz="2400" dirty="0">
                <a:latin typeface="Cambria"/>
                <a:ea typeface="Cambria"/>
              </a:rPr>
              <a:t>Also, as a continuation to the previous Program, Install two LEDs at each Traffic Signal: one displaying a Green Light to signify pedestrian crossing and the other displaying a Red Light to indicate the halt of crossing.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,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0" y="1470141"/>
            <a:ext cx="77874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</a:t>
            </a:r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using Matrix method 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07867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56540" y="1414986"/>
            <a:ext cx="1127252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Exercise 2B : </a:t>
            </a:r>
            <a:r>
              <a:rPr lang="en-GB" sz="2400" dirty="0">
                <a:latin typeface="Cambria"/>
                <a:ea typeface="Cambria"/>
              </a:rPr>
              <a:t>My Simulation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-75980" y="1018021"/>
            <a:ext cx="77874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Screen Recording 7">
            <a:hlinkClick r:id="" action="ppaction://media"/>
            <a:extLst>
              <a:ext uri="{FF2B5EF4-FFF2-40B4-BE49-F238E27FC236}">
                <a16:creationId xmlns:a16="http://schemas.microsoft.com/office/drawing/2014/main" id="{0F7A0358-C420-8C00-0016-AB85AF66AF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19679" y="1987807"/>
            <a:ext cx="7954645" cy="4870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039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514"/>
    </mc:Choice>
    <mc:Fallback xmlns="">
      <p:transition spd="slow" advTm="315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54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28600" y="24840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472440" y="3429000"/>
            <a:ext cx="11145520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57300" lvl="2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"Programming 8-bit PIC Microcontrollers in C: with Interactive Hardware Simulation" by Martin P. Bates:</a:t>
            </a:r>
          </a:p>
        </p:txBody>
      </p:sp>
    </p:spTree>
    <p:extLst>
      <p:ext uri="{BB962C8B-B14F-4D97-AF65-F5344CB8AC3E}">
        <p14:creationId xmlns:p14="http://schemas.microsoft.com/office/powerpoint/2010/main" val="42933906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1MjQyNDJ9"/>
  <p:tag name="SLIDO_TYPE" val="SlidoPoll"/>
  <p:tag name="SLIDO_POLL_UUID" val="77cf6a16-f18a-42a8-993f-5dd6548dedf4"/>
  <p:tag name="SLIDO_POLL_QUESTION_UUID" val="1022cc73-0432-4c93-804a-39651ecf5acf"/>
  <p:tag name="SLIDO_TIMELINE" val="W3sic2NyZWVuIjoiUXVpekpvaW5pbmciLCJzaG93UmVzdWx0cyI6ZmFsc2UsInNob3dDb3JyZWN0QW5zd2VycyI6ZmFsc2UsInZvdGluZ0xvY2tlZCI6ZmFsc2V9LHsicG9sbFF1ZXN0aW9uVXVpZCI6IjEwMjJjYzczLTA0MzItNGM5My04MDRhLTM5NjUxZWNmNWFjZiIsInNob3dSZXN1bHRzIjpmYWxzZSwic2hvd0NvcnJlY3RBbnN3ZXJzIjpmYWxzZSwidm90aW5nTG9ja2VkIjpmYWxzZX0seyJwb2xsUXVlc3Rpb25VdWlkIjoiMTAyMmNjNzMtMDQzMi00YzkzLTgwNGEtMzk2NTFlY2Y1YWNmIiwic2hvd1Jlc3VsdHMiOnRydWUsInNob3dDb3JyZWN0QW5zd2VycyI6ZmFsc2UsInZvdGluZ0xvY2tlZCI6dHJ1ZX0seyJwb2xsUXVlc3Rpb25VdWlkIjoiMTAyMmNjNzMtMDQzMi00YzkzLTgwNGEtMzk2NTFlY2Y1YWNmIiwic2hvd1Jlc3VsdHMiOnRydWUsInNob3dDb3JyZWN0QW5zd2VycyI6dHJ1ZSwidm90aW5nTG9ja2VkIjp0cnVlfSx7InNjcmVlbiI6IlF1aXpJbnRlcmltTGVhZGVyYm9hcmQiLCJwb2xsUXVlc3Rpb25VdWlkIjoiMTAyMmNjNzMtMDQzMi00YzkzLTgwNGEtMzk2NTFlY2Y1YWNmIiwic2hvd1Jlc3VsdHMiOmZhbHN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1MjQzOTB9"/>
  <p:tag name="SLIDO_TYPE" val="SlidoPoll"/>
  <p:tag name="SLIDO_POLL_UUID" val="77cf6a16-f18a-42a8-993f-5dd6548dedf4"/>
  <p:tag name="SLIDO_POLL_QUESTION_UUID" val="366573c9-7e09-4bd5-a529-29a72f8a7505"/>
  <p:tag name="SLIDO_TIMELINE" val="W3sicG9sbFF1ZXN0aW9uVXVpZCI6IjM2NjU3M2M5LTdlMDktNGJkNS1hNTI5LTI5YTcyZjhhNzUwNSIsInNob3dSZXN1bHRzIjpmYWxzZSwic2hvd0NvcnJlY3RBbnN3ZXJzIjpmYWxzZSwidm90aW5nTG9ja2VkIjpmYWxzZX0seyJwb2xsUXVlc3Rpb25VdWlkIjoiMzY2NTczYzktN2UwOS00YmQ1LWE1MjktMjlhNzJmOGE3NTA1Iiwic2hvd1Jlc3VsdHMiOnRydWUsInNob3dDb3JyZWN0QW5zd2VycyI6ZmFsc2UsInZvdGluZ0xvY2tlZCI6dHJ1ZX0seyJwb2xsUXVlc3Rpb25VdWlkIjoiMzY2NTczYzktN2UwOS00YmQ1LWE1MjktMjlhNzJmOGE3NTA1Iiwic2hvd1Jlc3VsdHMiOnRydWUsInNob3dDb3JyZWN0QW5zd2VycyI6dHJ1ZSwidm90aW5nTG9ja2VkIjp0cnVlfSx7InNjcmVlbiI6IlF1aXpJbnRlcmltTGVhZGVyYm9hcmQiLCJwb2xsUXVlc3Rpb25VdWlkIjoiMzY2NTczYzktN2UwOS00YmQ1LWE1MjktMjlhNzJmOGE3NTA1Iiwic2hvd1Jlc3VsdHMiOmZhbHNlLCJzaG93Q29ycmVjdEFuc3dlcnMiOmZhbHNlLCJ2b3RpbmdMb2NrZWQiOmZhbHNlfV0=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1MjQxMTh9"/>
  <p:tag name="SLIDO_TYPE" val="SlidoPoll"/>
  <p:tag name="SLIDO_POLL_UUID" val="77cf6a16-f18a-42a8-993f-5dd6548dedf4"/>
  <p:tag name="SLIDO_POLL_QUESTION_UUID" val="5679462f-4902-41d5-9e43-e1e552723dc6"/>
  <p:tag name="SLIDO_TIMELINE" val="W3sic2NyZWVuIjoiUXVpekdldFJlYWR5Iiwic2hvd1Jlc3VsdHMiOmZhbHNlLCJzaG93Q29ycmVjdEFuc3dlcnMiOmZhbHNlLCJ2b3RpbmdMb2NrZWQiOmZhbHNlfSx7InBvbGxRdWVzdGlvblV1aWQiOiI1Njc5NDYyZi00OTAyLTQxZDUtOWU0My1lMWU1NTI3MjNkYzYiLCJzaG93UmVzdWx0cyI6ZmFsc2UsInNob3dDb3JyZWN0QW5zd2VycyI6ZmFsc2UsInZvdGluZ0xvY2tlZCI6ZmFsc2V9LHsicG9sbFF1ZXN0aW9uVXVpZCI6IjU2Nzk0NjJmLTQ5MDItNDFkNS05ZTQzLWUxZTU1MjcyM2RjNiIsInNob3dSZXN1bHRzIjp0cnVlLCJzaG93Q29ycmVjdEFuc3dlcnMiOmZhbHNlLCJ2b3RpbmdMb2NrZWQiOnRydWV9LHsicG9sbFF1ZXN0aW9uVXVpZCI6IjU2Nzk0NjJmLTQ5MDItNDFkNS05ZTQzLWUxZTU1MjcyM2RjNiIsInNob3dSZXN1bHRzIjp0cnVlLCJzaG93Q29ycmVjdEFuc3dlcnMiOnRydWUsInZvdGluZ0xvY2tlZCI6dHJ1ZX0seyJzY3JlZW4iOiJRdWl6TGVhZGVyYm9hcmQiLCJwb2xsUXVlc3Rpb25VdWlkIjoiNTY3OTQ2MmYtNDkwMi00MWQ1LTllNDMtZTFlNTUyNzIzZGM2Iiwic2hvd1Jlc3VsdHMiOnRydWUsInNob3dDb3JyZWN0QW5zd2VycyI6dHJ1ZSwidm90aW5nTG9ja2VkIjp0cnVlfV0=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1146</Words>
  <Application>Microsoft Office PowerPoint</Application>
  <PresentationFormat>Widescreen</PresentationFormat>
  <Paragraphs>171</Paragraphs>
  <Slides>26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26</vt:i4>
      </vt:variant>
    </vt:vector>
  </HeadingPairs>
  <TitlesOfParts>
    <vt:vector size="50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PowerPoint Presentation</vt:lpstr>
      <vt:lpstr>PowerPoint Presentation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PowerPoint Presentation</vt:lpstr>
      <vt:lpstr>Traffic Light Signals</vt:lpstr>
      <vt:lpstr>Traffic Light Signals</vt:lpstr>
      <vt:lpstr>Traffic Light Signals</vt:lpstr>
      <vt:lpstr>Traffic Light Signals</vt:lpstr>
      <vt:lpstr>PIC16F877A &amp; MikroC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</cp:revision>
  <dcterms:created xsi:type="dcterms:W3CDTF">2021-03-09T15:35:42Z</dcterms:created>
  <dcterms:modified xsi:type="dcterms:W3CDTF">2023-11-21T13:23:08Z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