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 showGuides="1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D1AE88-7D86-44A0-8332-6F280FB037C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F5B12E-1AB1-46B6-81F3-FC1301DF2A0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CF05F4-0A01-4055-BFDF-36F53CE20B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C0FA77-06D5-42C6-B22C-86484F3D47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D95740-16CB-44D3-B116-0420EAF6E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40976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06C29D-98FB-4382-B2DC-0E02E5A6B8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40B49E-4205-4313-A4DF-3219648AE8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953339-A044-4C22-AEE9-2BAFD0FEFD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07334-E79A-47DE-B072-03402534CC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B65AC0-371E-4537-9033-FE8BDF38EE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818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298CF-6FAB-4177-8848-3DB61F68FF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570453-0DE8-4540-AD8B-094E1EE0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A08E8-A2B6-4A49-BE18-723B28878B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F6FA8-391E-40EF-9B6D-4F21BF4834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72DE54-4306-456C-8821-EBEDA137BD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6631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AB078-8075-496E-9F9E-87ABCC789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5EA2E5-0C5F-4617-BF2A-E1A7FB189D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536475-9DA8-4A06-ADD4-B87A4C8519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36430A-9EF4-4F22-B91D-DE71FE686E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DF3D8B-8F83-4106-852B-D42C6A4F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34A468-6307-4579-9BFB-035C01F5C9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3831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78B6CE-9FB3-4054-9487-646199BBB3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D536E9-17A8-40CB-88F9-96EFD648515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5ADBED-2C4E-4A08-858B-3C72CCAF0F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70CF01C-39A5-42DC-98A3-DEF4D59442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00652C7-0011-4F39-A086-41A2DE5180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3A540E-C12A-415B-8C7A-DDD24CF1B9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86CE45-4FDD-4AB6-998D-03D9B897E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9180FB-BF03-4D98-8EB5-25A900364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923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85B302-C13C-4E16-A0F6-EDA81A13C8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8362A6-62F2-4571-BB82-F04F8A2EB2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B41FE1-D81D-4CC6-B260-A1A2E35AAF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EC0EAD-29A3-4951-A715-E1620938CA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4100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17F2BEA-4A85-49FF-BA3B-21E8C6EC6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364A59B-AA65-4BE0-A3C6-9419C79E4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846DBE2-761A-48F0-9FCB-BE8F223DB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56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E5F25D-E217-4CDA-8FC5-7AD49CDC38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1CD1AB-1A7C-4499-8DD9-2B3AB6F7C3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66C50B-8262-4AF9-8BF1-245C965F4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0825B5-CA80-4651-AE3D-43FC86347C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C37D93-0DFE-467C-A3D9-C4A0391B44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4D1419-3123-40C6-95D4-4878D6007D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3182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BDD99-1119-4B59-AF38-47C62B960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728EBE-AE5A-4A69-AAF2-91EF2F2DD0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6FB2C9-16F8-4668-8FFF-597C607FFE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9FA556-81B3-4734-B9E5-1B29ED32DA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9B0E7F-FB20-40DA-9036-6B598F5E97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DF55B3-F75F-4DA7-8FAF-03E30C04AB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218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63D26-0417-470A-B10D-D1F023594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949A73-63C8-492C-9DA0-7182E2588A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FE73C3-BA9D-4395-A9D3-6343BD40FD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C57EEF-B4A9-4B4F-BFD9-558F7BAD8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95A395-004D-46D1-B294-CE2841B01F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60293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142A1E-4D23-4349-B18A-3B5484CCFC1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12056B7-3CF7-4791-877B-DA6FA5A927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40CFD8-9456-4BF3-BAB6-9503FC94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02B04F-2C28-4B55-BBED-E4E41520B8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4D4720-23D9-43CC-8833-E1AE4FD3F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882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E9E6C26-F3DD-4DE2-B305-9B12808DC3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17135C-A75A-4C55-B451-00CCA881BA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C850F-A1EA-41F1-911D-18795959D0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BB1F36-5189-4279-8395-74FF7B9CE069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53B20-ABA3-492B-A73A-E0170C9D06C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D323D4-8BE9-45D8-8030-54870EA514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DDC7C-19E9-41AF-B148-C68698FD0E1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27003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8835C9-313F-40C5-82AA-840AEADC1E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663901"/>
            <a:ext cx="9144000" cy="2387600"/>
          </a:xfrm>
        </p:spPr>
        <p:txBody>
          <a:bodyPr>
            <a:normAutofit/>
          </a:bodyPr>
          <a:lstStyle/>
          <a:p>
            <a:r>
              <a:rPr lang="zh-CN" altLang="en-US" sz="8800" b="1" dirty="0">
                <a:latin typeface="+mj-ea"/>
              </a:rPr>
              <a:t>英国的公共交通</a:t>
            </a:r>
            <a:endParaRPr lang="en-GB" sz="8800" b="1" dirty="0">
              <a:latin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8682610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81D4C-7F86-404C-9D18-8181F9016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 	</a:t>
            </a:r>
            <a:r>
              <a:rPr lang="zh-CN" altLang="en-US" b="1" dirty="0">
                <a:latin typeface="+mj-ea"/>
              </a:rPr>
              <a:t>英国有很多不同的公共交通</a:t>
            </a:r>
            <a:br>
              <a:rPr lang="en-GB" dirty="0">
                <a:latin typeface="+mj-e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3CDDF-4F7D-43FB-851E-C764BD31FA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CN" altLang="en-US" sz="4000" dirty="0">
                <a:latin typeface="+mj-ea"/>
                <a:ea typeface="+mj-ea"/>
              </a:rPr>
              <a:t>出租车</a:t>
            </a:r>
            <a:endParaRPr lang="en-GB" altLang="zh-CN" sz="4000" dirty="0">
              <a:latin typeface="+mj-ea"/>
              <a:ea typeface="+mj-ea"/>
            </a:endParaRPr>
          </a:p>
          <a:p>
            <a:r>
              <a:rPr lang="zh-CN" altLang="en-US" sz="4000" dirty="0">
                <a:latin typeface="+mj-ea"/>
                <a:ea typeface="+mj-ea"/>
              </a:rPr>
              <a:t>公共气车</a:t>
            </a:r>
            <a:endParaRPr lang="en-GB" altLang="zh-CN" sz="4000" dirty="0">
              <a:latin typeface="+mj-ea"/>
              <a:ea typeface="+mj-ea"/>
            </a:endParaRPr>
          </a:p>
          <a:p>
            <a:r>
              <a:rPr lang="zh-CN" altLang="en-US" sz="4000" dirty="0">
                <a:latin typeface="+mj-ea"/>
                <a:ea typeface="+mj-ea"/>
              </a:rPr>
              <a:t>火车</a:t>
            </a:r>
            <a:endParaRPr lang="en-GB" altLang="zh-CN" sz="4000" dirty="0">
              <a:latin typeface="+mj-ea"/>
              <a:ea typeface="+mj-ea"/>
            </a:endParaRPr>
          </a:p>
          <a:p>
            <a:r>
              <a:rPr lang="zh-CN" altLang="en-US" sz="4000" dirty="0">
                <a:latin typeface="+mj-ea"/>
                <a:ea typeface="+mj-ea"/>
              </a:rPr>
              <a:t>电车</a:t>
            </a:r>
            <a:endParaRPr lang="en-GB" sz="4000" dirty="0"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091915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A641CB-5F3F-4133-A3E0-7F11D7EBA9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latin typeface="+mj-ea"/>
              </a:rPr>
              <a:t>        出租车    </a:t>
            </a:r>
            <a:br>
              <a:rPr lang="en-GB" altLang="zh-CN" dirty="0">
                <a:latin typeface="+mj-e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C3E0A1-A368-4038-A479-7CCAEA2593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>
                <a:latin typeface="+mj-ea"/>
              </a:rPr>
              <a:t>贵</a:t>
            </a:r>
            <a:endParaRPr lang="en-GB" altLang="zh-CN" dirty="0">
              <a:latin typeface="+mj-ea"/>
            </a:endParaRPr>
          </a:p>
          <a:p>
            <a:r>
              <a:rPr lang="zh-CN" altLang="en-US" dirty="0">
                <a:latin typeface="+mj-ea"/>
              </a:rPr>
              <a:t>两种 的出租车</a:t>
            </a:r>
            <a:endParaRPr lang="en-GB" altLang="zh-CN" dirty="0">
              <a:latin typeface="+mj-ea"/>
            </a:endParaRPr>
          </a:p>
          <a:p>
            <a:r>
              <a:rPr lang="zh-CN" altLang="en-US" dirty="0">
                <a:latin typeface="+mj-ea"/>
              </a:rPr>
              <a:t>便宜</a:t>
            </a:r>
            <a:endParaRPr lang="en-GB" altLang="zh-CN" dirty="0">
              <a:latin typeface="+mj-ea"/>
            </a:endParaRPr>
          </a:p>
          <a:p>
            <a:r>
              <a:rPr lang="zh-CN" altLang="en-US" dirty="0">
                <a:latin typeface="+mj-ea"/>
              </a:rPr>
              <a:t>放便    </a:t>
            </a:r>
            <a:endParaRPr lang="en-GB" altLang="zh-CN" dirty="0">
              <a:latin typeface="+mj-ea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BEFEAD6-5DDF-418D-A92E-376F0AFF53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5239" y="232531"/>
            <a:ext cx="4860523" cy="2916314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3141EA2-6442-4482-A48E-9973863DBC9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5960" y="3565262"/>
            <a:ext cx="4596917" cy="26815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73205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52C10-698C-491D-857D-A7CECA0B0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 sz="6000" b="1" dirty="0">
                <a:latin typeface="+mj-ea"/>
              </a:rPr>
              <a:t>    公共气车</a:t>
            </a:r>
            <a:br>
              <a:rPr lang="en-GB" altLang="zh-CN" dirty="0">
                <a:latin typeface="+mj-e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5CD42-9DF7-4805-9083-376EE8C2F1C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有很多巴士公司</a:t>
            </a:r>
            <a:endParaRPr lang="en-GB" altLang="zh-CN" dirty="0"/>
          </a:p>
          <a:p>
            <a:r>
              <a:rPr lang="zh-CN" altLang="en-US" dirty="0"/>
              <a:t>便宜</a:t>
            </a:r>
            <a:endParaRPr lang="en-GB" altLang="zh-CN" dirty="0"/>
          </a:p>
          <a:p>
            <a:r>
              <a:rPr lang="zh-CN" altLang="en-US" dirty="0"/>
              <a:t>有每年价格变化</a:t>
            </a:r>
            <a:endParaRPr lang="en-GB" altLang="zh-CN" dirty="0"/>
          </a:p>
          <a:p>
            <a:r>
              <a:rPr lang="zh-CN" altLang="en-US" dirty="0"/>
              <a:t>频仍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CDDED7-9F05-44F5-9C65-C17BE827535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62303" y="3970092"/>
            <a:ext cx="4358567" cy="2692429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163B0C0-D267-4B32-94FC-EE05B690FCE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258"/>
          <a:stretch/>
        </p:blipFill>
        <p:spPr>
          <a:xfrm>
            <a:off x="5381347" y="195479"/>
            <a:ext cx="5893294" cy="363967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FBC26D6B-393A-4282-B577-211D0697A59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0846" y="3949076"/>
            <a:ext cx="4823903" cy="271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73786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66897-0BF5-4E29-9D71-8F4B0F7E30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 dirty="0">
                <a:latin typeface="+mj-ea"/>
              </a:rPr>
              <a:t>                    火车</a:t>
            </a:r>
            <a:br>
              <a:rPr lang="en-GB" altLang="zh-CN" dirty="0">
                <a:latin typeface="+mj-e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114F1-55E6-437E-8338-0280CDF280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21438"/>
            <a:ext cx="10515600" cy="4351338"/>
          </a:xfrm>
        </p:spPr>
        <p:txBody>
          <a:bodyPr/>
          <a:lstStyle/>
          <a:p>
            <a:r>
              <a:rPr lang="zh-CN" altLang="en-US" dirty="0"/>
              <a:t>快</a:t>
            </a:r>
            <a:endParaRPr lang="en-GB" altLang="zh-CN" dirty="0"/>
          </a:p>
          <a:p>
            <a:r>
              <a:rPr lang="zh-CN" altLang="en-US" dirty="0"/>
              <a:t>有各种个样火车</a:t>
            </a:r>
            <a:endParaRPr lang="en-GB" altLang="zh-CN" dirty="0"/>
          </a:p>
          <a:p>
            <a:r>
              <a:rPr lang="zh-CN" altLang="en-US" dirty="0"/>
              <a:t>贵</a:t>
            </a:r>
            <a:endParaRPr lang="en-GB" altLang="zh-CN" dirty="0"/>
          </a:p>
          <a:p>
            <a:r>
              <a:rPr lang="zh-CN" altLang="en-US" dirty="0"/>
              <a:t>放便</a:t>
            </a:r>
            <a:endParaRPr lang="en-GB" altLang="zh-CN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73B8695-F285-4AD4-9BCE-F732E46014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0562" y="1889207"/>
            <a:ext cx="7560097" cy="388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76264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00CAD5-3326-469C-B2AD-B304363503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>
                <a:latin typeface="+mj-ea"/>
              </a:rPr>
              <a:t>                      </a:t>
            </a:r>
            <a:r>
              <a:rPr lang="zh-CN" altLang="en-US" b="1" dirty="0">
                <a:latin typeface="+mj-ea"/>
              </a:rPr>
              <a:t>电车</a:t>
            </a:r>
            <a:br>
              <a:rPr lang="en-GB" b="1" dirty="0">
                <a:latin typeface="+mj-ea"/>
              </a:rPr>
            </a:br>
            <a:endParaRPr lang="en-GB" b="1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26C0A3-A868-4E4E-A49F-116849888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你只能在</a:t>
            </a:r>
            <a:r>
              <a:rPr lang="en-US" altLang="zh-CN" dirty="0"/>
              <a:t>England</a:t>
            </a:r>
            <a:r>
              <a:rPr lang="zh-CN" altLang="en-US" dirty="0"/>
              <a:t>的四个的房坐电车，</a:t>
            </a:r>
            <a:r>
              <a:rPr lang="en-GB" altLang="zh-CN" dirty="0"/>
              <a:t>	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>
              <a:latin typeface="+mj-ea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F1FC35E-70EB-4273-A6F4-D514E2532B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2088" y="2798932"/>
            <a:ext cx="5675863" cy="2962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92388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632</TotalTime>
  <Words>88</Words>
  <Application>Microsoft Office PowerPoint</Application>
  <PresentationFormat>Widescreen</PresentationFormat>
  <Paragraphs>24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等线 Light</vt:lpstr>
      <vt:lpstr>Arial</vt:lpstr>
      <vt:lpstr>Calibri</vt:lpstr>
      <vt:lpstr>Calibri Light</vt:lpstr>
      <vt:lpstr>Office Theme</vt:lpstr>
      <vt:lpstr>英国的公共交通</vt:lpstr>
      <vt:lpstr>  英国有很多不同的公共交通 </vt:lpstr>
      <vt:lpstr>        出租车     </vt:lpstr>
      <vt:lpstr>    公共气车 </vt:lpstr>
      <vt:lpstr>                    火车 </vt:lpstr>
      <vt:lpstr>                      电车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英国的公共交通</dc:title>
  <dc:creator>Hamijatou Samasa</dc:creator>
  <cp:lastModifiedBy>Hamijatou Samasa</cp:lastModifiedBy>
  <cp:revision>18</cp:revision>
  <dcterms:created xsi:type="dcterms:W3CDTF">2020-01-27T19:42:10Z</dcterms:created>
  <dcterms:modified xsi:type="dcterms:W3CDTF">2020-01-28T16:04:05Z</dcterms:modified>
</cp:coreProperties>
</file>