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AD25"/>
    <a:srgbClr val="000000"/>
    <a:srgbClr val="A48051"/>
    <a:srgbClr val="DDE6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46" autoAdjust="0"/>
  </p:normalViewPr>
  <p:slideViewPr>
    <p:cSldViewPr snapToGrid="0">
      <p:cViewPr>
        <p:scale>
          <a:sx n="70" d="100"/>
          <a:sy n="70" d="100"/>
        </p:scale>
        <p:origin x="1404" y="29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B3EB2F-B856-4FCE-9F32-3371A5F5294B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F2FC7C-903B-4756-BADF-4C7ED84986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522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2FC7C-903B-4756-BADF-4C7ED849861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937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545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361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521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78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947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85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804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245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559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317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935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C8779-F33D-4327-99DF-7C21DEABEB7C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98096-0F24-4C19-99EE-1D48EDD0B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5410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E3998-DCFF-EC4A-00B5-18E9D0A6A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56" y="706804"/>
            <a:ext cx="4790049" cy="4149188"/>
          </a:xfrm>
        </p:spPr>
        <p:txBody>
          <a:bodyPr vert="horz" lIns="68580" tIns="34290" rIns="68580" bIns="34290" rtlCol="0" anchor="b">
            <a:normAutofit/>
          </a:bodyPr>
          <a:lstStyle/>
          <a:p>
            <a:pPr>
              <a:spcAft>
                <a:spcPts val="450"/>
              </a:spcAft>
            </a:pPr>
            <a:r>
              <a:rPr lang="en-US" sz="1800" dirty="0"/>
              <a:t>Student name: iuliana Adriana Hurmuzache</a:t>
            </a:r>
            <a:br>
              <a:rPr lang="en-US" sz="1800" dirty="0"/>
            </a:br>
            <a:r>
              <a:rPr lang="en-US" sz="1800" dirty="0"/>
              <a:t>Student number: 2129809</a:t>
            </a:r>
            <a:br>
              <a:rPr lang="en-US" sz="1800" dirty="0"/>
            </a:br>
            <a:r>
              <a:rPr lang="en-US" sz="1800" dirty="0" err="1"/>
              <a:t>Programme</a:t>
            </a:r>
            <a:r>
              <a:rPr lang="en-US" sz="1800" dirty="0"/>
              <a:t>: BA International Hotel Management</a:t>
            </a:r>
            <a:br>
              <a:rPr lang="en-US" sz="1800" dirty="0"/>
            </a:br>
            <a:r>
              <a:rPr lang="en-US" sz="1800" dirty="0"/>
              <a:t>Module: Cultural Awareness</a:t>
            </a:r>
            <a:br>
              <a:rPr lang="en-US" sz="1800" dirty="0"/>
            </a:br>
            <a:r>
              <a:rPr lang="en-US" sz="1800" dirty="0"/>
              <a:t>Module code: BMIH 5003</a:t>
            </a:r>
            <a:br>
              <a:rPr lang="en-US" sz="1800" dirty="0"/>
            </a:br>
            <a:r>
              <a:rPr lang="en-US" sz="1800" dirty="0"/>
              <a:t>Lecturer: Rodrigo F. Aguilera </a:t>
            </a:r>
            <a:br>
              <a:rPr lang="en-US" sz="1800" dirty="0"/>
            </a:br>
            <a:r>
              <a:rPr lang="en-US" sz="1800" dirty="0"/>
              <a:t>Internal Verifier: Kathryn Roberts</a:t>
            </a:r>
            <a:br>
              <a:rPr lang="en-US" sz="1800" dirty="0"/>
            </a:br>
            <a:r>
              <a:rPr lang="en-US" sz="1800" dirty="0"/>
              <a:t>Assignment Title: Hotel Breakfast Board</a:t>
            </a:r>
          </a:p>
        </p:txBody>
      </p:sp>
      <p:pic>
        <p:nvPicPr>
          <p:cNvPr id="12" name="Picture 4" descr="A red ball on top of a cube&#10;&#10;Description automatically generated with medium confidence">
            <a:extLst>
              <a:ext uri="{FF2B5EF4-FFF2-40B4-BE49-F238E27FC236}">
                <a16:creationId xmlns:a16="http://schemas.microsoft.com/office/drawing/2014/main" id="{6AC0A9B5-FE01-484E-6614-D5EDEB336E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55" r="19992" b="2"/>
          <a:stretch/>
        </p:blipFill>
        <p:spPr>
          <a:xfrm>
            <a:off x="4740712" y="896819"/>
            <a:ext cx="4403288" cy="5064362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8253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Dmnd">
          <a:fgClr>
            <a:schemeClr val="bg1">
              <a:lumMod val="65000"/>
              <a:lumOff val="3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A3294-4073-C87E-44BD-56959E0AA7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2155" y="1441784"/>
            <a:ext cx="3381927" cy="854354"/>
          </a:xfrm>
        </p:spPr>
        <p:txBody>
          <a:bodyPr vert="horz" lIns="68580" tIns="34290" rIns="68580" bIns="34290" rtlCol="0" anchor="ctr">
            <a:normAutofit fontScale="90000"/>
          </a:bodyPr>
          <a:lstStyle/>
          <a:p>
            <a:pPr algn="l"/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br>
              <a:rPr lang="en-US" sz="675" u="sng" dirty="0"/>
            </a:br>
            <a:endParaRPr lang="en-US" sz="67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08F45-EF27-7170-4301-C205242D0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6088" y="948266"/>
            <a:ext cx="3975290" cy="6005689"/>
          </a:xfrm>
        </p:spPr>
        <p:txBody>
          <a:bodyPr vert="horz" lIns="68580" tIns="34290" rIns="68580" bIns="34290" rtlCol="0" anchor="t">
            <a:normAutofit/>
          </a:bodyPr>
          <a:lstStyle/>
          <a:p>
            <a:pPr indent="-171450" algn="l">
              <a:buFont typeface="Arial" panose="020B0604020202020204" pitchFamily="34" charset="0"/>
              <a:buChar char="•"/>
            </a:pPr>
            <a:r>
              <a:rPr lang="en-US" sz="450" dirty="0"/>
              <a:t>  </a:t>
            </a:r>
          </a:p>
          <a:p>
            <a:pPr indent="-171450" algn="l">
              <a:buFont typeface="Arial" panose="020B0604020202020204" pitchFamily="34" charset="0"/>
              <a:buChar char="•"/>
            </a:pPr>
            <a:endParaRPr lang="en-US" sz="450" b="1" u="sng" dirty="0"/>
          </a:p>
          <a:p>
            <a:pPr indent="-171450" algn="l">
              <a:buFont typeface="Arial" panose="020B0604020202020204" pitchFamily="34" charset="0"/>
              <a:buChar char="•"/>
            </a:pPr>
            <a:endParaRPr lang="en-US" sz="450" b="1" u="sng" dirty="0"/>
          </a:p>
          <a:p>
            <a:pPr lvl="1" algn="l"/>
            <a:r>
              <a:rPr lang="en-US" sz="800" b="1" dirty="0"/>
              <a:t>        </a:t>
            </a:r>
            <a:r>
              <a:rPr lang="en-US" b="1" u="sng" dirty="0">
                <a:solidFill>
                  <a:srgbClr val="E3AD25"/>
                </a:solidFill>
              </a:rPr>
              <a:t>Breakfast</a:t>
            </a:r>
            <a:endParaRPr lang="en-US" b="1" u="sng" dirty="0"/>
          </a:p>
          <a:p>
            <a:pPr lvl="1" algn="l"/>
            <a:r>
              <a:rPr lang="en-US" b="1" u="sng" dirty="0"/>
              <a:t>                   </a:t>
            </a:r>
            <a:r>
              <a:rPr lang="en-US" b="1" u="sng" dirty="0" err="1"/>
              <a:t>Desayuno</a:t>
            </a:r>
            <a:br>
              <a:rPr lang="en-US" sz="800" dirty="0"/>
            </a:br>
            <a:r>
              <a:rPr lang="en-US" sz="1400" b="1" u="sng" dirty="0"/>
              <a:t>Tortilla</a:t>
            </a:r>
            <a:r>
              <a:rPr lang="en-US" sz="1400" b="1" dirty="0"/>
              <a:t>  </a:t>
            </a:r>
            <a:r>
              <a:rPr lang="en-US" sz="1400" dirty="0"/>
              <a:t>                                         </a:t>
            </a:r>
            <a:r>
              <a:rPr lang="en-US" sz="1400" b="1" u="sng" dirty="0"/>
              <a:t>Omelets</a:t>
            </a:r>
            <a:r>
              <a:rPr lang="en-US" sz="1400" b="1" dirty="0"/>
              <a:t> </a:t>
            </a:r>
            <a:r>
              <a:rPr lang="en-US" sz="1400" dirty="0"/>
              <a:t> </a:t>
            </a:r>
            <a:br>
              <a:rPr lang="en-US" sz="1400" dirty="0"/>
            </a:br>
            <a:r>
              <a:rPr lang="en-US" sz="1400" dirty="0" err="1"/>
              <a:t>tocino</a:t>
            </a:r>
            <a:r>
              <a:rPr lang="en-US" sz="1400" dirty="0"/>
              <a:t> queso       6.90 euros        </a:t>
            </a:r>
            <a:r>
              <a:rPr lang="en-US" sz="1400" dirty="0" err="1"/>
              <a:t>Bacon&amp;cheese</a:t>
            </a:r>
            <a:r>
              <a:rPr lang="en-US" sz="1400" dirty="0"/>
              <a:t> </a:t>
            </a:r>
            <a:br>
              <a:rPr lang="en-US" sz="1400" dirty="0"/>
            </a:br>
            <a:r>
              <a:rPr lang="en-US" sz="1400" dirty="0"/>
              <a:t>Jamon cocido      4,99 euros        Baked ham</a:t>
            </a:r>
            <a:br>
              <a:rPr lang="en-US" sz="1400" dirty="0"/>
            </a:br>
            <a:r>
              <a:rPr lang="en-US" sz="1400" dirty="0"/>
              <a:t>pesto de tomato 5,49 euros       Tomato pesto </a:t>
            </a:r>
            <a:br>
              <a:rPr lang="en-US" sz="1400" dirty="0"/>
            </a:br>
            <a:r>
              <a:rPr lang="en-US" sz="1400" b="1" u="sng" dirty="0"/>
              <a:t>Sandwiches </a:t>
            </a:r>
            <a:r>
              <a:rPr lang="en-US" sz="1400" b="1" u="sng" dirty="0" err="1"/>
              <a:t>Especiales</a:t>
            </a:r>
            <a:r>
              <a:rPr lang="en-US" sz="1400" b="1" u="sng" dirty="0"/>
              <a:t> </a:t>
            </a:r>
            <a:r>
              <a:rPr lang="en-US" sz="1400" b="1" dirty="0"/>
              <a:t>     </a:t>
            </a:r>
            <a:r>
              <a:rPr lang="en-US" sz="1400" b="1" u="sng" dirty="0"/>
              <a:t>Sandwich specials</a:t>
            </a:r>
            <a:br>
              <a:rPr lang="en-US" sz="1400" dirty="0"/>
            </a:br>
            <a:r>
              <a:rPr lang="en-US" sz="1400" dirty="0"/>
              <a:t>Pollo                     4,99 euros    Chicken</a:t>
            </a:r>
            <a:br>
              <a:rPr lang="en-US" sz="1400" dirty="0"/>
            </a:br>
            <a:r>
              <a:rPr lang="en-US" sz="1400" dirty="0"/>
              <a:t>jamon y queso    3.59 euros   Ham and  cheese</a:t>
            </a:r>
            <a:br>
              <a:rPr lang="en-US" sz="1400" dirty="0"/>
            </a:br>
            <a:r>
              <a:rPr lang="en-US" sz="1400" dirty="0" err="1"/>
              <a:t>Atun</a:t>
            </a:r>
            <a:r>
              <a:rPr lang="en-US" sz="1400" dirty="0"/>
              <a:t>                      2,99 euros    Tuna fish</a:t>
            </a:r>
            <a:br>
              <a:rPr lang="en-US" sz="1400" dirty="0"/>
            </a:br>
            <a:r>
              <a:rPr lang="en-US" sz="1400" b="1" u="sng" dirty="0" err="1"/>
              <a:t>Panqueques</a:t>
            </a:r>
            <a:r>
              <a:rPr lang="en-US" sz="1400" b="1" dirty="0"/>
              <a:t>                                </a:t>
            </a:r>
            <a:r>
              <a:rPr lang="en-US" sz="1400" b="1" u="sng" dirty="0"/>
              <a:t>Pancakes</a:t>
            </a:r>
            <a:br>
              <a:rPr lang="en-US" sz="1400" dirty="0"/>
            </a:br>
            <a:r>
              <a:rPr lang="en-US" sz="1400" dirty="0" err="1"/>
              <a:t>Arandano</a:t>
            </a:r>
            <a:r>
              <a:rPr lang="en-US" sz="1400" dirty="0"/>
              <a:t>             5.69 euros     blueberry</a:t>
            </a:r>
            <a:br>
              <a:rPr lang="en-US" sz="1400" dirty="0"/>
            </a:br>
            <a:r>
              <a:rPr lang="en-US" sz="1400" dirty="0"/>
              <a:t>Banana                 6.79 euros      banana</a:t>
            </a:r>
            <a:br>
              <a:rPr lang="en-US" sz="1400" dirty="0"/>
            </a:br>
            <a:r>
              <a:rPr lang="en-US" sz="1400" dirty="0"/>
              <a:t>chocolate             7.99 euros      chocolate                     Jarabe extra        0,99 euros       Extra syrup</a:t>
            </a:r>
            <a:br>
              <a:rPr lang="en-US" sz="1400" dirty="0"/>
            </a:br>
            <a:r>
              <a:rPr lang="en-US" sz="1400" b="1" u="sng" dirty="0" err="1"/>
              <a:t>Beber</a:t>
            </a:r>
            <a:r>
              <a:rPr lang="en-US" sz="1400" dirty="0"/>
              <a:t>                                             </a:t>
            </a:r>
            <a:r>
              <a:rPr lang="en-US" sz="1400" b="1" u="sng" dirty="0"/>
              <a:t>Drinks</a:t>
            </a:r>
            <a:br>
              <a:rPr lang="en-US" sz="1400" dirty="0"/>
            </a:br>
            <a:r>
              <a:rPr lang="en-US" sz="1400" dirty="0" err="1"/>
              <a:t>zumo</a:t>
            </a:r>
            <a:r>
              <a:rPr lang="en-US" sz="1400" dirty="0"/>
              <a:t> de Naranja  4.59 euros      orange juice   </a:t>
            </a:r>
            <a:br>
              <a:rPr lang="en-US" sz="1400" dirty="0"/>
            </a:br>
            <a:r>
              <a:rPr lang="en-US" sz="1400" dirty="0"/>
              <a:t>jugo de manzana  4,69 euros      apple juice</a:t>
            </a:r>
            <a:br>
              <a:rPr lang="en-US" sz="1400" dirty="0"/>
            </a:br>
            <a:r>
              <a:rPr lang="en-US" sz="1400" dirty="0" err="1"/>
              <a:t>Te</a:t>
            </a:r>
            <a:r>
              <a:rPr lang="en-US" sz="1400" dirty="0"/>
              <a:t> </a:t>
            </a:r>
            <a:r>
              <a:rPr lang="en-US" sz="1400" dirty="0" err="1"/>
              <a:t>verde</a:t>
            </a:r>
            <a:r>
              <a:rPr lang="en-US" sz="1400" dirty="0"/>
              <a:t>                 3,99 euros       green tea</a:t>
            </a:r>
            <a:br>
              <a:rPr lang="en-US" sz="1400" dirty="0"/>
            </a:br>
            <a:endParaRPr lang="en-US" sz="1400" dirty="0"/>
          </a:p>
          <a:p>
            <a:pPr algn="l"/>
            <a:endParaRPr lang="en-US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A8C2BC-1A57-7BBB-CC5B-465DB3CADA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" b="5329"/>
          <a:stretch/>
        </p:blipFill>
        <p:spPr>
          <a:xfrm>
            <a:off x="947031" y="0"/>
            <a:ext cx="1490379" cy="14109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022B27-E4B5-6CCE-517D-7A7373AFAB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1534" y="1410997"/>
            <a:ext cx="1695435" cy="12376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939C578-A753-319A-262F-FEFEE7B5B1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6333" y="2648664"/>
            <a:ext cx="1237667" cy="12376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3413D2C-E97E-647F-F2B2-47F899E6D7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98937" y="3886331"/>
            <a:ext cx="1300630" cy="7405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7E29BC-BFC3-ED0F-0877-48CB26896C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99567" y="4391531"/>
            <a:ext cx="1144433" cy="1144433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32CEDF00-DB3E-5486-521E-BF4CFD12B2D3}"/>
              </a:ext>
            </a:extLst>
          </p:cNvPr>
          <p:cNvSpPr/>
          <p:nvPr/>
        </p:nvSpPr>
        <p:spPr>
          <a:xfrm>
            <a:off x="4666909" y="3105443"/>
            <a:ext cx="1756496" cy="1144433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 err="1"/>
              <a:t>Desayuno</a:t>
            </a:r>
            <a:r>
              <a:rPr lang="en-US" sz="1350" dirty="0"/>
              <a:t> Buffet 8:00-11:30</a:t>
            </a:r>
          </a:p>
          <a:p>
            <a:pPr algn="ctr"/>
            <a:r>
              <a:rPr lang="en-US" sz="1350" dirty="0"/>
              <a:t>Lunes - Domingo</a:t>
            </a: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2471943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8A1EB-C6ED-390E-6E59-C5AB227BF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0"/>
            <a:ext cx="8242396" cy="54927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E3AD25"/>
                </a:solidFill>
              </a:rPr>
              <a:t>Menu de </a:t>
            </a:r>
            <a:r>
              <a:rPr lang="en-US" dirty="0" err="1">
                <a:solidFill>
                  <a:srgbClr val="E3AD25"/>
                </a:solidFill>
              </a:rPr>
              <a:t>desayuno</a:t>
            </a:r>
            <a:r>
              <a:rPr lang="en-US" dirty="0">
                <a:solidFill>
                  <a:srgbClr val="E3AD25"/>
                </a:solidFill>
              </a:rPr>
              <a:t> / Breakfast Menu </a:t>
            </a:r>
            <a:endParaRPr lang="en-GB" dirty="0">
              <a:solidFill>
                <a:srgbClr val="E3AD25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2EAAD-B7EF-554D-C499-AF06CA7E1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830" y="549274"/>
            <a:ext cx="8748215" cy="6110833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Tortilla/ </a:t>
            </a:r>
            <a:r>
              <a:rPr lang="en-US" sz="2400" dirty="0" err="1"/>
              <a:t>Omelettes</a:t>
            </a:r>
            <a:r>
              <a:rPr lang="en-US" dirty="0"/>
              <a:t>:</a:t>
            </a:r>
          </a:p>
          <a:p>
            <a:r>
              <a:rPr lang="en-GB" sz="1800" dirty="0" err="1"/>
              <a:t>Mezclar</a:t>
            </a:r>
            <a:r>
              <a:rPr lang="en-GB" sz="1800" dirty="0"/>
              <a:t> huevos y </a:t>
            </a:r>
            <a:r>
              <a:rPr lang="en-GB" sz="1800" dirty="0" err="1"/>
              <a:t>freirlos</a:t>
            </a:r>
            <a:r>
              <a:rPr lang="en-GB" sz="1800" dirty="0"/>
              <a:t> con </a:t>
            </a:r>
            <a:r>
              <a:rPr lang="en-GB" sz="1800" dirty="0" err="1"/>
              <a:t>pequenos</a:t>
            </a:r>
            <a:r>
              <a:rPr lang="en-GB" sz="1800" dirty="0"/>
              <a:t> </a:t>
            </a:r>
            <a:r>
              <a:rPr lang="en-GB" sz="1800" dirty="0" err="1"/>
              <a:t>trozos</a:t>
            </a:r>
            <a:r>
              <a:rPr lang="en-GB" sz="1800" dirty="0"/>
              <a:t> de </a:t>
            </a:r>
            <a:r>
              <a:rPr lang="en-GB" sz="1800" dirty="0" err="1"/>
              <a:t>otros</a:t>
            </a:r>
            <a:r>
              <a:rPr lang="en-GB" sz="1800" dirty="0"/>
              <a:t> </a:t>
            </a:r>
            <a:r>
              <a:rPr lang="en-GB" sz="1800" dirty="0" err="1"/>
              <a:t>alimentos</a:t>
            </a:r>
            <a:r>
              <a:rPr lang="en-GB" sz="1800" dirty="0"/>
              <a:t> </a:t>
            </a:r>
            <a:r>
              <a:rPr lang="en-GB" sz="1800" dirty="0" err="1"/>
              <a:t>como</a:t>
            </a:r>
            <a:r>
              <a:rPr lang="en-GB" sz="1800" dirty="0"/>
              <a:t> queso o </a:t>
            </a:r>
            <a:r>
              <a:rPr lang="en-GB" sz="1800" dirty="0" err="1"/>
              <a:t>verduras</a:t>
            </a:r>
            <a:r>
              <a:rPr lang="en-GB" sz="1800" dirty="0"/>
              <a:t>.</a:t>
            </a:r>
          </a:p>
          <a:p>
            <a:r>
              <a:rPr lang="en-GB" sz="1800" dirty="0"/>
              <a:t>Mixing eggs together and frying them with small pieces of other food such as cheese or vegetables.</a:t>
            </a:r>
          </a:p>
          <a:p>
            <a:r>
              <a:rPr lang="en-GB" sz="1800" dirty="0"/>
              <a:t>Es </a:t>
            </a:r>
            <a:r>
              <a:rPr lang="en-GB" sz="1800" dirty="0" err="1"/>
              <a:t>una</a:t>
            </a:r>
            <a:r>
              <a:rPr lang="en-GB" sz="1800" dirty="0"/>
              <a:t> tortilla </a:t>
            </a:r>
            <a:r>
              <a:rPr lang="en-GB" sz="1800" dirty="0" err="1"/>
              <a:t>gruesa</a:t>
            </a:r>
            <a:r>
              <a:rPr lang="en-GB" sz="1800" dirty="0"/>
              <a:t> </a:t>
            </a:r>
            <a:r>
              <a:rPr lang="en-GB" sz="1800" dirty="0" err="1"/>
              <a:t>tradicional</a:t>
            </a:r>
            <a:r>
              <a:rPr lang="en-GB" sz="1800" dirty="0"/>
              <a:t> y </a:t>
            </a:r>
            <a:r>
              <a:rPr lang="en-GB" sz="1800" dirty="0" err="1"/>
              <a:t>muy</a:t>
            </a:r>
            <a:r>
              <a:rPr lang="en-GB" sz="1800" dirty="0"/>
              <a:t> popular que </a:t>
            </a:r>
            <a:r>
              <a:rPr lang="en-GB" sz="1800" dirty="0" err="1"/>
              <a:t>contiene</a:t>
            </a:r>
            <a:r>
              <a:rPr lang="en-GB" sz="1800" dirty="0"/>
              <a:t> papas </a:t>
            </a:r>
            <a:r>
              <a:rPr lang="en-GB" sz="1800" dirty="0" err="1"/>
              <a:t>rebanadas</a:t>
            </a:r>
            <a:r>
              <a:rPr lang="en-GB" sz="1800" dirty="0"/>
              <a:t> </a:t>
            </a:r>
            <a:r>
              <a:rPr lang="en-GB" sz="1800" dirty="0" err="1"/>
              <a:t>salteadas</a:t>
            </a:r>
            <a:r>
              <a:rPr lang="en-GB" sz="1800" dirty="0"/>
              <a:t> </a:t>
            </a:r>
            <a:r>
              <a:rPr lang="en-GB" sz="1800" dirty="0" err="1"/>
              <a:t>en</a:t>
            </a:r>
            <a:r>
              <a:rPr lang="en-GB" sz="1800" dirty="0"/>
              <a:t> </a:t>
            </a:r>
            <a:r>
              <a:rPr lang="en-GB" sz="1800" dirty="0" err="1"/>
              <a:t>aceite</a:t>
            </a:r>
            <a:r>
              <a:rPr lang="en-GB" sz="1800" dirty="0"/>
              <a:t> de </a:t>
            </a:r>
            <a:r>
              <a:rPr lang="en-GB" sz="1800" dirty="0" err="1"/>
              <a:t>cocina</a:t>
            </a:r>
            <a:r>
              <a:rPr lang="en-GB" sz="1800" dirty="0"/>
              <a:t>.</a:t>
            </a:r>
          </a:p>
          <a:p>
            <a:r>
              <a:rPr lang="en-GB" sz="1800" dirty="0"/>
              <a:t>Is a traditional and very popular thick omelette containing sliced potatoes sauteed in cooking oil.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Bocadillos </a:t>
            </a:r>
            <a:r>
              <a:rPr lang="en-GB" sz="2400" dirty="0" err="1"/>
              <a:t>especiales</a:t>
            </a:r>
            <a:r>
              <a:rPr lang="en-GB" sz="2400" dirty="0"/>
              <a:t>/Sandwich specials:</a:t>
            </a:r>
          </a:p>
          <a:p>
            <a:r>
              <a:rPr lang="en-GB" sz="1800" dirty="0"/>
              <a:t>Pan o </a:t>
            </a:r>
            <a:r>
              <a:rPr lang="en-GB" sz="1800" dirty="0" err="1"/>
              <a:t>panecillo</a:t>
            </a:r>
            <a:r>
              <a:rPr lang="en-GB" sz="1800" dirty="0"/>
              <a:t> fresco, carne y queso de </a:t>
            </a:r>
            <a:r>
              <a:rPr lang="en-GB" sz="1800" dirty="0" err="1"/>
              <a:t>calidad</a:t>
            </a:r>
            <a:r>
              <a:rPr lang="en-GB" sz="1800" dirty="0"/>
              <a:t> </a:t>
            </a:r>
            <a:r>
              <a:rPr lang="en-GB" sz="1800" dirty="0" err="1"/>
              <a:t>en</a:t>
            </a:r>
            <a:r>
              <a:rPr lang="en-GB" sz="1800" dirty="0"/>
              <a:t> </a:t>
            </a:r>
            <a:r>
              <a:rPr lang="en-GB" sz="1800" dirty="0" err="1"/>
              <a:t>rodajas</a:t>
            </a:r>
            <a:r>
              <a:rPr lang="en-GB" sz="1800" dirty="0"/>
              <a:t> </a:t>
            </a:r>
            <a:r>
              <a:rPr lang="en-GB" sz="1800" dirty="0" err="1"/>
              <a:t>finas</a:t>
            </a:r>
            <a:r>
              <a:rPr lang="en-GB" sz="1800" dirty="0"/>
              <a:t> y </a:t>
            </a:r>
            <a:r>
              <a:rPr lang="en-GB" sz="1800" dirty="0" err="1"/>
              <a:t>el</a:t>
            </a:r>
            <a:r>
              <a:rPr lang="en-GB" sz="1800" dirty="0"/>
              <a:t> </a:t>
            </a:r>
            <a:r>
              <a:rPr lang="en-GB" sz="1800" dirty="0" err="1"/>
              <a:t>condimento</a:t>
            </a:r>
            <a:r>
              <a:rPr lang="en-GB" sz="1800" dirty="0"/>
              <a:t> que </a:t>
            </a:r>
            <a:r>
              <a:rPr lang="en-GB" sz="1800" dirty="0" err="1"/>
              <a:t>coincida</a:t>
            </a:r>
            <a:r>
              <a:rPr lang="en-GB" sz="1800" dirty="0"/>
              <a:t> con </a:t>
            </a:r>
            <a:r>
              <a:rPr lang="en-GB" sz="1800" dirty="0" err="1"/>
              <a:t>el</a:t>
            </a:r>
            <a:r>
              <a:rPr lang="en-GB" sz="1800" dirty="0"/>
              <a:t> que </a:t>
            </a:r>
            <a:r>
              <a:rPr lang="en-GB" sz="1800" dirty="0" err="1"/>
              <a:t>esta</a:t>
            </a:r>
            <a:r>
              <a:rPr lang="en-GB" sz="1800" dirty="0"/>
              <a:t> </a:t>
            </a:r>
            <a:r>
              <a:rPr lang="en-GB" sz="1800" dirty="0" err="1"/>
              <a:t>usando</a:t>
            </a:r>
            <a:r>
              <a:rPr lang="en-GB" sz="1800" dirty="0"/>
              <a:t> para la carne</a:t>
            </a:r>
            <a:r>
              <a:rPr lang="en-GB" sz="2400" dirty="0"/>
              <a:t>.</a:t>
            </a:r>
          </a:p>
          <a:p>
            <a:r>
              <a:rPr lang="en-GB" sz="1800" dirty="0"/>
              <a:t>Fresh bread or roll, thinly sliced quality meat and cheese and the condiment that matches what you are using for the meat.</a:t>
            </a:r>
          </a:p>
          <a:p>
            <a:r>
              <a:rPr lang="en-GB" sz="1800" dirty="0"/>
              <a:t>Los sandwiches son un </a:t>
            </a:r>
            <a:r>
              <a:rPr lang="en-GB" sz="1800" dirty="0" err="1"/>
              <a:t>tipo</a:t>
            </a:r>
            <a:r>
              <a:rPr lang="en-GB" sz="1800" dirty="0"/>
              <a:t> popular de comida para </a:t>
            </a:r>
            <a:r>
              <a:rPr lang="en-GB" sz="1800" dirty="0" err="1"/>
              <a:t>el</a:t>
            </a:r>
            <a:r>
              <a:rPr lang="en-GB" sz="1800" dirty="0"/>
              <a:t> </a:t>
            </a:r>
            <a:r>
              <a:rPr lang="en-GB" sz="1800" dirty="0" err="1"/>
              <a:t>almuerzo</a:t>
            </a:r>
            <a:r>
              <a:rPr lang="en-GB" sz="1800" dirty="0"/>
              <a:t> , se </a:t>
            </a:r>
            <a:r>
              <a:rPr lang="en-GB" sz="1800" dirty="0" err="1"/>
              <a:t>llevan</a:t>
            </a:r>
            <a:r>
              <a:rPr lang="en-GB" sz="1800" dirty="0"/>
              <a:t> al </a:t>
            </a:r>
            <a:r>
              <a:rPr lang="en-GB" sz="1800" dirty="0" err="1"/>
              <a:t>trabajo</a:t>
            </a:r>
            <a:r>
              <a:rPr lang="en-GB" sz="1800" dirty="0"/>
              <a:t>, a la </a:t>
            </a:r>
            <a:r>
              <a:rPr lang="en-GB" sz="1800" dirty="0" err="1"/>
              <a:t>escuela</a:t>
            </a:r>
            <a:r>
              <a:rPr lang="en-GB" sz="1800" dirty="0"/>
              <a:t> o a </a:t>
            </a:r>
            <a:r>
              <a:rPr lang="en-GB" sz="1800" dirty="0" err="1"/>
              <a:t>los</a:t>
            </a:r>
            <a:r>
              <a:rPr lang="en-GB" sz="1800" dirty="0"/>
              <a:t> picnics para </a:t>
            </a:r>
            <a:r>
              <a:rPr lang="en-GB" sz="1800" dirty="0" err="1"/>
              <a:t>comerlos</a:t>
            </a:r>
            <a:r>
              <a:rPr lang="en-GB" sz="1800" dirty="0"/>
              <a:t> </a:t>
            </a:r>
            <a:r>
              <a:rPr lang="en-GB" sz="1800" dirty="0" err="1"/>
              <a:t>como</a:t>
            </a:r>
            <a:r>
              <a:rPr lang="en-GB" sz="1800" dirty="0"/>
              <a:t> </a:t>
            </a:r>
            <a:r>
              <a:rPr lang="en-GB" sz="1800" dirty="0" err="1"/>
              <a:t>parte</a:t>
            </a:r>
            <a:r>
              <a:rPr lang="en-GB" sz="1800" dirty="0"/>
              <a:t> de un </a:t>
            </a:r>
            <a:r>
              <a:rPr lang="en-GB" sz="1800" dirty="0" err="1"/>
              <a:t>almuerzo</a:t>
            </a:r>
            <a:r>
              <a:rPr lang="en-GB" sz="1800" dirty="0"/>
              <a:t> para </a:t>
            </a:r>
            <a:r>
              <a:rPr lang="en-GB" sz="1800" dirty="0" err="1"/>
              <a:t>llevar</a:t>
            </a:r>
            <a:r>
              <a:rPr lang="en-GB" sz="1800" dirty="0"/>
              <a:t>.</a:t>
            </a:r>
          </a:p>
          <a:p>
            <a:r>
              <a:rPr lang="en-GB" sz="1800" dirty="0"/>
              <a:t>Sandwiches are a popular type of lunch food , taken to work, school or picnics to be eaten as part of a packed lunch.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600" dirty="0"/>
              <a:t>  </a:t>
            </a:r>
            <a:r>
              <a:rPr lang="en-GB" sz="2600" dirty="0" err="1"/>
              <a:t>Pankaches</a:t>
            </a:r>
            <a:r>
              <a:rPr lang="en-GB" sz="2600" dirty="0"/>
              <a:t>/ Pancakes:</a:t>
            </a:r>
          </a:p>
          <a:p>
            <a:r>
              <a:rPr lang="en-GB" sz="1900" dirty="0"/>
              <a:t>Es </a:t>
            </a:r>
            <a:r>
              <a:rPr lang="en-GB" sz="1900" dirty="0" err="1"/>
              <a:t>una</a:t>
            </a:r>
            <a:r>
              <a:rPr lang="en-GB" sz="1900" dirty="0"/>
              <a:t> masa </a:t>
            </a:r>
            <a:r>
              <a:rPr lang="en-GB" sz="1900" dirty="0" err="1"/>
              <a:t>fina</a:t>
            </a:r>
            <a:r>
              <a:rPr lang="en-GB" sz="1900" dirty="0"/>
              <a:t>, plana y circular </a:t>
            </a:r>
            <a:r>
              <a:rPr lang="en-GB" sz="1900" dirty="0" err="1"/>
              <a:t>hecha</a:t>
            </a:r>
            <a:r>
              <a:rPr lang="en-GB" sz="1900" dirty="0"/>
              <a:t> de </a:t>
            </a:r>
            <a:r>
              <a:rPr lang="en-GB" sz="1900" dirty="0" err="1"/>
              <a:t>leche,harina</a:t>
            </a:r>
            <a:r>
              <a:rPr lang="en-GB" sz="1900" dirty="0"/>
              <a:t> y huevos.</a:t>
            </a:r>
          </a:p>
          <a:p>
            <a:r>
              <a:rPr lang="en-GB" sz="1900" dirty="0"/>
              <a:t>Is a thin, flat , circular piece of cooked batter made from milk, flour and eggs.</a:t>
            </a:r>
          </a:p>
          <a:p>
            <a:r>
              <a:rPr lang="en-GB" sz="1900" dirty="0"/>
              <a:t>Son </a:t>
            </a:r>
            <a:r>
              <a:rPr lang="en-GB" sz="1900" dirty="0" err="1"/>
              <a:t>parte</a:t>
            </a:r>
            <a:r>
              <a:rPr lang="en-GB" sz="1900" dirty="0"/>
              <a:t> de </a:t>
            </a:r>
            <a:r>
              <a:rPr lang="en-GB" sz="1900" dirty="0" err="1"/>
              <a:t>muchas</a:t>
            </a:r>
            <a:r>
              <a:rPr lang="en-GB" sz="1900" dirty="0"/>
              <a:t> </a:t>
            </a:r>
            <a:r>
              <a:rPr lang="en-GB" sz="1900" dirty="0" err="1"/>
              <a:t>cocinas</a:t>
            </a:r>
            <a:r>
              <a:rPr lang="en-GB" sz="1900" dirty="0"/>
              <a:t> y </a:t>
            </a:r>
            <a:r>
              <a:rPr lang="en-GB" sz="1900" dirty="0" err="1"/>
              <a:t>culturas</a:t>
            </a:r>
            <a:r>
              <a:rPr lang="en-GB" sz="1900" dirty="0"/>
              <a:t> </a:t>
            </a:r>
            <a:r>
              <a:rPr lang="en-GB" sz="1900" dirty="0" err="1"/>
              <a:t>alrededor</a:t>
            </a:r>
            <a:r>
              <a:rPr lang="en-GB" sz="1900" dirty="0"/>
              <a:t> del </a:t>
            </a:r>
            <a:r>
              <a:rPr lang="en-GB" sz="1900" dirty="0" err="1"/>
              <a:t>mundo,ya</a:t>
            </a:r>
            <a:r>
              <a:rPr lang="en-GB" sz="1900" dirty="0"/>
              <a:t> que son </a:t>
            </a:r>
            <a:r>
              <a:rPr lang="en-GB" sz="1900" dirty="0" err="1"/>
              <a:t>deliciosos</a:t>
            </a:r>
            <a:r>
              <a:rPr lang="en-GB" sz="1900" dirty="0"/>
              <a:t> </a:t>
            </a:r>
            <a:r>
              <a:rPr lang="en-GB" sz="1900" dirty="0" err="1"/>
              <a:t>en</a:t>
            </a:r>
            <a:r>
              <a:rPr lang="en-GB" sz="1900" dirty="0"/>
              <a:t> </a:t>
            </a:r>
            <a:r>
              <a:rPr lang="en-GB" sz="1900" dirty="0" err="1"/>
              <a:t>todas</a:t>
            </a:r>
            <a:r>
              <a:rPr lang="en-GB" sz="1900" dirty="0"/>
              <a:t> sus </a:t>
            </a:r>
            <a:r>
              <a:rPr lang="en-GB" sz="1900" dirty="0" err="1"/>
              <a:t>formas</a:t>
            </a:r>
            <a:r>
              <a:rPr lang="en-GB" sz="1900" dirty="0"/>
              <a:t>.</a:t>
            </a:r>
          </a:p>
          <a:p>
            <a:r>
              <a:rPr lang="en-GB" sz="1900" dirty="0"/>
              <a:t>Are a part of many cuisines and cultures around the world , as they are delicious in all  of their many forms 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900" dirty="0"/>
              <a:t>Zumos  naturales/Natural juices:</a:t>
            </a:r>
          </a:p>
          <a:p>
            <a:r>
              <a:rPr lang="en-GB" sz="2300" dirty="0"/>
              <a:t>Zumos de </a:t>
            </a:r>
            <a:r>
              <a:rPr lang="en-GB" sz="2300" dirty="0" err="1"/>
              <a:t>frutas</a:t>
            </a:r>
            <a:r>
              <a:rPr lang="en-GB" sz="2300" dirty="0"/>
              <a:t> </a:t>
            </a:r>
            <a:r>
              <a:rPr lang="en-GB" sz="2300" dirty="0" err="1"/>
              <a:t>recien</a:t>
            </a:r>
            <a:r>
              <a:rPr lang="en-GB" sz="2300" dirty="0"/>
              <a:t> </a:t>
            </a:r>
            <a:r>
              <a:rPr lang="en-GB" sz="2300" dirty="0" err="1"/>
              <a:t>exprimidos</a:t>
            </a:r>
            <a:r>
              <a:rPr lang="en-GB" sz="2300" dirty="0"/>
              <a:t>, </a:t>
            </a:r>
            <a:r>
              <a:rPr lang="en-GB" sz="2300" dirty="0" err="1"/>
              <a:t>como</a:t>
            </a:r>
            <a:r>
              <a:rPr lang="en-GB" sz="2300" dirty="0"/>
              <a:t> Naranja, pomelo o </a:t>
            </a:r>
            <a:r>
              <a:rPr lang="en-GB" sz="2300" dirty="0" err="1"/>
              <a:t>mezclas</a:t>
            </a:r>
            <a:r>
              <a:rPr lang="en-GB" sz="2300" dirty="0"/>
              <a:t> de </a:t>
            </a:r>
            <a:r>
              <a:rPr lang="en-GB" sz="2300" dirty="0" err="1"/>
              <a:t>frutas</a:t>
            </a:r>
            <a:r>
              <a:rPr lang="en-GB" sz="2300" dirty="0"/>
              <a:t> </a:t>
            </a:r>
            <a:r>
              <a:rPr lang="en-GB" sz="2300" dirty="0" err="1"/>
              <a:t>mixtas</a:t>
            </a:r>
            <a:r>
              <a:rPr lang="en-GB" sz="2300" dirty="0"/>
              <a:t>.</a:t>
            </a:r>
          </a:p>
          <a:p>
            <a:r>
              <a:rPr lang="en-GB" sz="2300" dirty="0"/>
              <a:t>Freshly squeezed fruit juices, such as </a:t>
            </a:r>
            <a:r>
              <a:rPr lang="en-GB" sz="2300" dirty="0" err="1"/>
              <a:t>orange,grapefruit</a:t>
            </a:r>
            <a:r>
              <a:rPr lang="en-GB" sz="2300" dirty="0"/>
              <a:t> or mixed fruit blends.</a:t>
            </a:r>
          </a:p>
          <a:p>
            <a:endParaRPr lang="en-GB" sz="2300" dirty="0"/>
          </a:p>
          <a:p>
            <a:endParaRPr lang="en-GB" sz="2300" dirty="0"/>
          </a:p>
          <a:p>
            <a:endParaRPr lang="en-GB" sz="2600" dirty="0"/>
          </a:p>
          <a:p>
            <a:pPr>
              <a:buFont typeface="Wingdings" panose="05000000000000000000" pitchFamily="2" charset="2"/>
              <a:buChar char="v"/>
            </a:pPr>
            <a:endParaRPr lang="en-GB" sz="2600" dirty="0"/>
          </a:p>
          <a:p>
            <a:endParaRPr lang="en-GB" sz="1900" dirty="0"/>
          </a:p>
          <a:p>
            <a:endParaRPr lang="en-GB" sz="1900" dirty="0"/>
          </a:p>
          <a:p>
            <a:pPr>
              <a:buFont typeface="Wingdings" panose="05000000000000000000" pitchFamily="2" charset="2"/>
              <a:buChar char="v"/>
            </a:pP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175029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512</TotalTime>
  <Words>489</Words>
  <Application>Microsoft Office PowerPoint</Application>
  <PresentationFormat>On-screen Show (4:3)</PresentationFormat>
  <Paragraphs>35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Office Theme</vt:lpstr>
      <vt:lpstr>Student name: iuliana Adriana Hurmuzache Student number: 2129809 Programme: BA International Hotel Management Module: Cultural Awareness Module code: BMIH 5003 Lecturer: Rodrigo F. Aguilera  Internal Verifier: Kathryn Roberts Assignment Title: Hotel Breakfast Board</vt:lpstr>
      <vt:lpstr>            </vt:lpstr>
      <vt:lpstr>Menu de desayuno / Breakfast Menu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iuliana adriana hurmuzache</dc:creator>
  <cp:lastModifiedBy>iuliana adriana hurmuzache</cp:lastModifiedBy>
  <cp:revision>27</cp:revision>
  <dcterms:created xsi:type="dcterms:W3CDTF">2023-06-14T19:09:06Z</dcterms:created>
  <dcterms:modified xsi:type="dcterms:W3CDTF">2023-06-15T13:25:32Z</dcterms:modified>
</cp:coreProperties>
</file>