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Lst>
  <p:notesMasterIdLst>
    <p:notesMasterId r:id="rId3"/>
  </p:notesMasterIdLst>
  <p:handoutMasterIdLst>
    <p:handoutMasterId r:id="rId4"/>
  </p:handoutMasterIdLst>
  <p:sldIdLst>
    <p:sldId id="398" r:id="rId2"/>
  </p:sldIdLst>
  <p:sldSz cx="12801600" cy="9601200" type="A3"/>
  <p:notesSz cx="9926638" cy="6669088"/>
  <p:defaultTextStyle>
    <a:defPPr>
      <a:defRPr lang="en-GB"/>
    </a:defPPr>
    <a:lvl1pPr algn="l" rtl="0" eaLnBrk="0" fontAlgn="base" hangingPunct="0">
      <a:spcBef>
        <a:spcPct val="0"/>
      </a:spcBef>
      <a:spcAft>
        <a:spcPct val="0"/>
      </a:spcAft>
      <a:defRPr sz="3360" kern="1200">
        <a:solidFill>
          <a:schemeClr val="tx1"/>
        </a:solidFill>
        <a:latin typeface="Times New Roman" panose="02020603050405020304" pitchFamily="18" charset="0"/>
        <a:ea typeface="+mn-ea"/>
        <a:cs typeface="+mn-cs"/>
      </a:defRPr>
    </a:lvl1pPr>
    <a:lvl2pPr marL="640003" algn="l" rtl="0" eaLnBrk="0" fontAlgn="base" hangingPunct="0">
      <a:spcBef>
        <a:spcPct val="0"/>
      </a:spcBef>
      <a:spcAft>
        <a:spcPct val="0"/>
      </a:spcAft>
      <a:defRPr sz="3360" kern="1200">
        <a:solidFill>
          <a:schemeClr val="tx1"/>
        </a:solidFill>
        <a:latin typeface="Times New Roman" panose="02020603050405020304" pitchFamily="18" charset="0"/>
        <a:ea typeface="+mn-ea"/>
        <a:cs typeface="+mn-cs"/>
      </a:defRPr>
    </a:lvl2pPr>
    <a:lvl3pPr marL="1280006" algn="l" rtl="0" eaLnBrk="0" fontAlgn="base" hangingPunct="0">
      <a:spcBef>
        <a:spcPct val="0"/>
      </a:spcBef>
      <a:spcAft>
        <a:spcPct val="0"/>
      </a:spcAft>
      <a:defRPr sz="3360" kern="1200">
        <a:solidFill>
          <a:schemeClr val="tx1"/>
        </a:solidFill>
        <a:latin typeface="Times New Roman" panose="02020603050405020304" pitchFamily="18" charset="0"/>
        <a:ea typeface="+mn-ea"/>
        <a:cs typeface="+mn-cs"/>
      </a:defRPr>
    </a:lvl3pPr>
    <a:lvl4pPr marL="1920009" algn="l" rtl="0" eaLnBrk="0" fontAlgn="base" hangingPunct="0">
      <a:spcBef>
        <a:spcPct val="0"/>
      </a:spcBef>
      <a:spcAft>
        <a:spcPct val="0"/>
      </a:spcAft>
      <a:defRPr sz="3360" kern="1200">
        <a:solidFill>
          <a:schemeClr val="tx1"/>
        </a:solidFill>
        <a:latin typeface="Times New Roman" panose="02020603050405020304" pitchFamily="18" charset="0"/>
        <a:ea typeface="+mn-ea"/>
        <a:cs typeface="+mn-cs"/>
      </a:defRPr>
    </a:lvl4pPr>
    <a:lvl5pPr marL="2560013" algn="l" rtl="0" eaLnBrk="0" fontAlgn="base" hangingPunct="0">
      <a:spcBef>
        <a:spcPct val="0"/>
      </a:spcBef>
      <a:spcAft>
        <a:spcPct val="0"/>
      </a:spcAft>
      <a:defRPr sz="3360" kern="1200">
        <a:solidFill>
          <a:schemeClr val="tx1"/>
        </a:solidFill>
        <a:latin typeface="Times New Roman" panose="02020603050405020304" pitchFamily="18" charset="0"/>
        <a:ea typeface="+mn-ea"/>
        <a:cs typeface="+mn-cs"/>
      </a:defRPr>
    </a:lvl5pPr>
    <a:lvl6pPr marL="3200016" algn="l" defTabSz="1280006" rtl="0" eaLnBrk="1" latinLnBrk="0" hangingPunct="1">
      <a:defRPr sz="3360" kern="1200">
        <a:solidFill>
          <a:schemeClr val="tx1"/>
        </a:solidFill>
        <a:latin typeface="Times New Roman" panose="02020603050405020304" pitchFamily="18" charset="0"/>
        <a:ea typeface="+mn-ea"/>
        <a:cs typeface="+mn-cs"/>
      </a:defRPr>
    </a:lvl6pPr>
    <a:lvl7pPr marL="3840019" algn="l" defTabSz="1280006" rtl="0" eaLnBrk="1" latinLnBrk="0" hangingPunct="1">
      <a:defRPr sz="3360" kern="1200">
        <a:solidFill>
          <a:schemeClr val="tx1"/>
        </a:solidFill>
        <a:latin typeface="Times New Roman" panose="02020603050405020304" pitchFamily="18" charset="0"/>
        <a:ea typeface="+mn-ea"/>
        <a:cs typeface="+mn-cs"/>
      </a:defRPr>
    </a:lvl7pPr>
    <a:lvl8pPr marL="4480022" algn="l" defTabSz="1280006" rtl="0" eaLnBrk="1" latinLnBrk="0" hangingPunct="1">
      <a:defRPr sz="3360" kern="1200">
        <a:solidFill>
          <a:schemeClr val="tx1"/>
        </a:solidFill>
        <a:latin typeface="Times New Roman" panose="02020603050405020304" pitchFamily="18" charset="0"/>
        <a:ea typeface="+mn-ea"/>
        <a:cs typeface="+mn-cs"/>
      </a:defRPr>
    </a:lvl8pPr>
    <a:lvl9pPr marL="5120025" algn="l" defTabSz="1280006" rtl="0" eaLnBrk="1" latinLnBrk="0" hangingPunct="1">
      <a:defRPr sz="336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42BEB5-6848-46FC-9E62-39A2D4A47947}" v="75" dt="2026-03-25T00:24:58.7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p:cViewPr>
        <p:scale>
          <a:sx n="68" d="100"/>
          <a:sy n="68" d="100"/>
        </p:scale>
        <p:origin x="484" y="32"/>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Begum (2236508)" userId="b5b5b038-190e-4712-b798-3450f2dee851" providerId="ADAL" clId="{C6653920-9BDD-4DBF-8CC5-534F1362931C}"/>
    <pc:docChg chg="undo custSel addSld delSld modSld modMainMaster modNotesMaster">
      <pc:chgData name="Mumtaz Begum (2236508)" userId="b5b5b038-190e-4712-b798-3450f2dee851" providerId="ADAL" clId="{C6653920-9BDD-4DBF-8CC5-534F1362931C}" dt="2026-03-25T00:39:36.078" v="1516" actId="20577"/>
      <pc:docMkLst>
        <pc:docMk/>
      </pc:docMkLst>
      <pc:sldChg chg="addSp delSp modSp add del mod">
        <pc:chgData name="Mumtaz Begum (2236508)" userId="b5b5b038-190e-4712-b798-3450f2dee851" providerId="ADAL" clId="{C6653920-9BDD-4DBF-8CC5-534F1362931C}" dt="2026-03-25T00:39:36.078" v="1516" actId="20577"/>
        <pc:sldMkLst>
          <pc:docMk/>
          <pc:sldMk cId="1552844991" sldId="398"/>
        </pc:sldMkLst>
        <pc:spChg chg="add del mod">
          <ac:chgData name="Mumtaz Begum (2236508)" userId="b5b5b038-190e-4712-b798-3450f2dee851" providerId="ADAL" clId="{C6653920-9BDD-4DBF-8CC5-534F1362931C}" dt="2026-03-24T00:17:39.152" v="761" actId="478"/>
          <ac:spMkLst>
            <pc:docMk/>
            <pc:sldMk cId="1552844991" sldId="398"/>
            <ac:spMk id="2" creationId="{54E7F94B-81B3-1D01-045E-E3B1811B4FEA}"/>
          </ac:spMkLst>
        </pc:spChg>
        <pc:spChg chg="add del mod">
          <ac:chgData name="Mumtaz Begum (2236508)" userId="b5b5b038-190e-4712-b798-3450f2dee851" providerId="ADAL" clId="{C6653920-9BDD-4DBF-8CC5-534F1362931C}" dt="2026-03-24T00:58:24.500" v="1095" actId="478"/>
          <ac:spMkLst>
            <pc:docMk/>
            <pc:sldMk cId="1552844991" sldId="398"/>
            <ac:spMk id="3" creationId="{4C5404B4-4FD1-C0CF-54A0-38ABF8D70233}"/>
          </ac:spMkLst>
        </pc:spChg>
        <pc:spChg chg="add mod">
          <ac:chgData name="Mumtaz Begum (2236508)" userId="b5b5b038-190e-4712-b798-3450f2dee851" providerId="ADAL" clId="{C6653920-9BDD-4DBF-8CC5-534F1362931C}" dt="2026-03-24T01:11:33.102" v="1208" actId="1076"/>
          <ac:spMkLst>
            <pc:docMk/>
            <pc:sldMk cId="1552844991" sldId="398"/>
            <ac:spMk id="5" creationId="{663E6CFA-48F3-DDA8-EA8C-5A8A8D3D9E8C}"/>
          </ac:spMkLst>
        </pc:spChg>
        <pc:spChg chg="add del mod">
          <ac:chgData name="Mumtaz Begum (2236508)" userId="b5b5b038-190e-4712-b798-3450f2dee851" providerId="ADAL" clId="{C6653920-9BDD-4DBF-8CC5-534F1362931C}" dt="2026-03-24T00:25:45.144" v="847" actId="478"/>
          <ac:spMkLst>
            <pc:docMk/>
            <pc:sldMk cId="1552844991" sldId="398"/>
            <ac:spMk id="7" creationId="{66EA7BD1-9E0B-21F7-98D7-79B2053DA31E}"/>
          </ac:spMkLst>
        </pc:spChg>
        <pc:spChg chg="add del mod">
          <ac:chgData name="Mumtaz Begum (2236508)" userId="b5b5b038-190e-4712-b798-3450f2dee851" providerId="ADAL" clId="{C6653920-9BDD-4DBF-8CC5-534F1362931C}" dt="2026-03-24T00:51:34.060" v="1050" actId="478"/>
          <ac:spMkLst>
            <pc:docMk/>
            <pc:sldMk cId="1552844991" sldId="398"/>
            <ac:spMk id="8" creationId="{3626F9B1-DAE3-098A-3883-1421D29F0D76}"/>
          </ac:spMkLst>
        </pc:spChg>
        <pc:spChg chg="add del mod">
          <ac:chgData name="Mumtaz Begum (2236508)" userId="b5b5b038-190e-4712-b798-3450f2dee851" providerId="ADAL" clId="{C6653920-9BDD-4DBF-8CC5-534F1362931C}" dt="2026-03-24T00:45:04.678" v="991" actId="478"/>
          <ac:spMkLst>
            <pc:docMk/>
            <pc:sldMk cId="1552844991" sldId="398"/>
            <ac:spMk id="9" creationId="{01F6BF3A-98E0-9FC3-2D18-F1D7AB9BDCBD}"/>
          </ac:spMkLst>
        </pc:spChg>
        <pc:spChg chg="add del mod">
          <ac:chgData name="Mumtaz Begum (2236508)" userId="b5b5b038-190e-4712-b798-3450f2dee851" providerId="ADAL" clId="{C6653920-9BDD-4DBF-8CC5-534F1362931C}" dt="2026-03-24T00:13:45.882" v="737" actId="478"/>
          <ac:spMkLst>
            <pc:docMk/>
            <pc:sldMk cId="1552844991" sldId="398"/>
            <ac:spMk id="11" creationId="{D51578D2-549D-D426-D8BC-95134A534C4F}"/>
          </ac:spMkLst>
        </pc:spChg>
        <pc:spChg chg="add del mod">
          <ac:chgData name="Mumtaz Begum (2236508)" userId="b5b5b038-190e-4712-b798-3450f2dee851" providerId="ADAL" clId="{C6653920-9BDD-4DBF-8CC5-534F1362931C}" dt="2026-03-24T00:34:20.415" v="929" actId="478"/>
          <ac:spMkLst>
            <pc:docMk/>
            <pc:sldMk cId="1552844991" sldId="398"/>
            <ac:spMk id="12" creationId="{CD29ABA7-ACAD-D0F0-7A74-5F5A2C739B85}"/>
          </ac:spMkLst>
        </pc:spChg>
        <pc:spChg chg="add del mod">
          <ac:chgData name="Mumtaz Begum (2236508)" userId="b5b5b038-190e-4712-b798-3450f2dee851" providerId="ADAL" clId="{C6653920-9BDD-4DBF-8CC5-534F1362931C}" dt="2026-03-24T00:21:19.628" v="774" actId="478"/>
          <ac:spMkLst>
            <pc:docMk/>
            <pc:sldMk cId="1552844991" sldId="398"/>
            <ac:spMk id="13" creationId="{BDE45515-D613-8873-13F3-56A02520501B}"/>
          </ac:spMkLst>
        </pc:spChg>
        <pc:spChg chg="add del mod">
          <ac:chgData name="Mumtaz Begum (2236508)" userId="b5b5b038-190e-4712-b798-3450f2dee851" providerId="ADAL" clId="{C6653920-9BDD-4DBF-8CC5-534F1362931C}" dt="2026-03-24T23:58:33.410" v="1291" actId="478"/>
          <ac:spMkLst>
            <pc:docMk/>
            <pc:sldMk cId="1552844991" sldId="398"/>
            <ac:spMk id="14" creationId="{25663495-DBCA-C2AD-2434-B526C1FBD3B7}"/>
          </ac:spMkLst>
        </pc:spChg>
        <pc:spChg chg="add del">
          <ac:chgData name="Mumtaz Begum (2236508)" userId="b5b5b038-190e-4712-b798-3450f2dee851" providerId="ADAL" clId="{C6653920-9BDD-4DBF-8CC5-534F1362931C}" dt="2026-03-24T00:21:13.080" v="773" actId="478"/>
          <ac:spMkLst>
            <pc:docMk/>
            <pc:sldMk cId="1552844991" sldId="398"/>
            <ac:spMk id="14" creationId="{791AECD7-563D-1F23-810D-F824982F9B7A}"/>
          </ac:spMkLst>
        </pc:spChg>
        <pc:spChg chg="add del mod">
          <ac:chgData name="Mumtaz Begum (2236508)" userId="b5b5b038-190e-4712-b798-3450f2dee851" providerId="ADAL" clId="{C6653920-9BDD-4DBF-8CC5-534F1362931C}" dt="2026-03-24T00:52:16.012" v="1053" actId="478"/>
          <ac:spMkLst>
            <pc:docMk/>
            <pc:sldMk cId="1552844991" sldId="398"/>
            <ac:spMk id="15" creationId="{401D86CA-7615-3558-DE5E-DDCAE6332098}"/>
          </ac:spMkLst>
        </pc:spChg>
        <pc:spChg chg="add del mod">
          <ac:chgData name="Mumtaz Begum (2236508)" userId="b5b5b038-190e-4712-b798-3450f2dee851" providerId="ADAL" clId="{C6653920-9BDD-4DBF-8CC5-534F1362931C}" dt="2026-03-24T23:58:59.608" v="1293" actId="478"/>
          <ac:spMkLst>
            <pc:docMk/>
            <pc:sldMk cId="1552844991" sldId="398"/>
            <ac:spMk id="15" creationId="{4927FA0F-53D7-9C14-2965-9FBF92B66558}"/>
          </ac:spMkLst>
        </pc:spChg>
        <pc:spChg chg="add mod">
          <ac:chgData name="Mumtaz Begum (2236508)" userId="b5b5b038-190e-4712-b798-3450f2dee851" providerId="ADAL" clId="{C6653920-9BDD-4DBF-8CC5-534F1362931C}" dt="2026-03-25T00:23:33.539" v="1364" actId="14100"/>
          <ac:spMkLst>
            <pc:docMk/>
            <pc:sldMk cId="1552844991" sldId="398"/>
            <ac:spMk id="16" creationId="{6580438F-1882-46E5-0183-14DCE63E9133}"/>
          </ac:spMkLst>
        </pc:spChg>
        <pc:spChg chg="add del mod">
          <ac:chgData name="Mumtaz Begum (2236508)" userId="b5b5b038-190e-4712-b798-3450f2dee851" providerId="ADAL" clId="{C6653920-9BDD-4DBF-8CC5-534F1362931C}" dt="2026-03-24T00:54:48.673" v="1071" actId="478"/>
          <ac:spMkLst>
            <pc:docMk/>
            <pc:sldMk cId="1552844991" sldId="398"/>
            <ac:spMk id="17" creationId="{DDA19254-8B57-3F10-EB20-EDC47E7EF88B}"/>
          </ac:spMkLst>
        </pc:spChg>
        <pc:spChg chg="add mod">
          <ac:chgData name="Mumtaz Begum (2236508)" userId="b5b5b038-190e-4712-b798-3450f2dee851" providerId="ADAL" clId="{C6653920-9BDD-4DBF-8CC5-534F1362931C}" dt="2026-03-25T00:23:59.667" v="1366" actId="14100"/>
          <ac:spMkLst>
            <pc:docMk/>
            <pc:sldMk cId="1552844991" sldId="398"/>
            <ac:spMk id="18" creationId="{DEBF5E8C-2DF3-F005-F0A4-A2FE2BCBA2BA}"/>
          </ac:spMkLst>
        </pc:spChg>
        <pc:spChg chg="add mod">
          <ac:chgData name="Mumtaz Begum (2236508)" userId="b5b5b038-190e-4712-b798-3450f2dee851" providerId="ADAL" clId="{C6653920-9BDD-4DBF-8CC5-534F1362931C}" dt="2026-03-25T00:19:15.999" v="1348" actId="14100"/>
          <ac:spMkLst>
            <pc:docMk/>
            <pc:sldMk cId="1552844991" sldId="398"/>
            <ac:spMk id="19" creationId="{BE7F7FC1-9901-4220-71E0-7DD8F37A286D}"/>
          </ac:spMkLst>
        </pc:spChg>
        <pc:spChg chg="add del">
          <ac:chgData name="Mumtaz Begum (2236508)" userId="b5b5b038-190e-4712-b798-3450f2dee851" providerId="ADAL" clId="{C6653920-9BDD-4DBF-8CC5-534F1362931C}" dt="2026-03-24T00:54:44.937" v="1070" actId="478"/>
          <ac:spMkLst>
            <pc:docMk/>
            <pc:sldMk cId="1552844991" sldId="398"/>
            <ac:spMk id="20" creationId="{783F52D0-49D7-2EE3-AAD3-60A23BED2CB9}"/>
          </ac:spMkLst>
        </pc:spChg>
        <pc:spChg chg="add mod">
          <ac:chgData name="Mumtaz Begum (2236508)" userId="b5b5b038-190e-4712-b798-3450f2dee851" providerId="ADAL" clId="{C6653920-9BDD-4DBF-8CC5-534F1362931C}" dt="2026-03-25T00:14:00.821" v="1333" actId="14100"/>
          <ac:spMkLst>
            <pc:docMk/>
            <pc:sldMk cId="1552844991" sldId="398"/>
            <ac:spMk id="21" creationId="{720054A4-4140-F51F-948A-60B459116EC6}"/>
          </ac:spMkLst>
        </pc:spChg>
        <pc:spChg chg="add mod">
          <ac:chgData name="Mumtaz Begum (2236508)" userId="b5b5b038-190e-4712-b798-3450f2dee851" providerId="ADAL" clId="{C6653920-9BDD-4DBF-8CC5-534F1362931C}" dt="2026-03-25T00:20:18.529" v="1351" actId="14100"/>
          <ac:spMkLst>
            <pc:docMk/>
            <pc:sldMk cId="1552844991" sldId="398"/>
            <ac:spMk id="22" creationId="{7E43643E-7075-99C7-FFB1-1D384CC702DF}"/>
          </ac:spMkLst>
        </pc:spChg>
        <pc:spChg chg="add del mod">
          <ac:chgData name="Mumtaz Begum (2236508)" userId="b5b5b038-190e-4712-b798-3450f2dee851" providerId="ADAL" clId="{C6653920-9BDD-4DBF-8CC5-534F1362931C}" dt="2026-03-25T00:01:18.053" v="1298" actId="478"/>
          <ac:spMkLst>
            <pc:docMk/>
            <pc:sldMk cId="1552844991" sldId="398"/>
            <ac:spMk id="23" creationId="{363A9296-4840-7D96-D517-E6C0A76DFC27}"/>
          </ac:spMkLst>
        </pc:spChg>
        <pc:spChg chg="add del mod">
          <ac:chgData name="Mumtaz Begum (2236508)" userId="b5b5b038-190e-4712-b798-3450f2dee851" providerId="ADAL" clId="{C6653920-9BDD-4DBF-8CC5-534F1362931C}" dt="2026-03-24T01:01:37.709" v="1127" actId="478"/>
          <ac:spMkLst>
            <pc:docMk/>
            <pc:sldMk cId="1552844991" sldId="398"/>
            <ac:spMk id="23" creationId="{C54A109C-E360-FC2B-F45A-23BDD30CC920}"/>
          </ac:spMkLst>
        </pc:spChg>
        <pc:spChg chg="add mod">
          <ac:chgData name="Mumtaz Begum (2236508)" userId="b5b5b038-190e-4712-b798-3450f2dee851" providerId="ADAL" clId="{C6653920-9BDD-4DBF-8CC5-534F1362931C}" dt="2026-03-24T23:47:14.584" v="1260" actId="255"/>
          <ac:spMkLst>
            <pc:docMk/>
            <pc:sldMk cId="1552844991" sldId="398"/>
            <ac:spMk id="24" creationId="{2BCC06B8-91FD-AAD5-62A5-B77D4C9EAC3D}"/>
          </ac:spMkLst>
        </pc:spChg>
        <pc:spChg chg="add">
          <ac:chgData name="Mumtaz Begum (2236508)" userId="b5b5b038-190e-4712-b798-3450f2dee851" providerId="ADAL" clId="{C6653920-9BDD-4DBF-8CC5-534F1362931C}" dt="2026-03-24T01:03:36.827" v="1149"/>
          <ac:spMkLst>
            <pc:docMk/>
            <pc:sldMk cId="1552844991" sldId="398"/>
            <ac:spMk id="25" creationId="{DF085827-B408-322A-D59D-217BDB3B37A0}"/>
          </ac:spMkLst>
        </pc:spChg>
        <pc:spChg chg="add mod">
          <ac:chgData name="Mumtaz Begum (2236508)" userId="b5b5b038-190e-4712-b798-3450f2dee851" providerId="ADAL" clId="{C6653920-9BDD-4DBF-8CC5-534F1362931C}" dt="2026-03-24T01:04:03.490" v="1155"/>
          <ac:spMkLst>
            <pc:docMk/>
            <pc:sldMk cId="1552844991" sldId="398"/>
            <ac:spMk id="26" creationId="{D041F801-1E9C-3823-4AF7-485425265FBF}"/>
          </ac:spMkLst>
        </pc:spChg>
        <pc:spChg chg="add del mod">
          <ac:chgData name="Mumtaz Begum (2236508)" userId="b5b5b038-190e-4712-b798-3450f2dee851" providerId="ADAL" clId="{C6653920-9BDD-4DBF-8CC5-534F1362931C}" dt="2026-03-25T00:07:33.398" v="1319" actId="478"/>
          <ac:spMkLst>
            <pc:docMk/>
            <pc:sldMk cId="1552844991" sldId="398"/>
            <ac:spMk id="27" creationId="{2719BD44-191D-7147-53BB-1342C86BE601}"/>
          </ac:spMkLst>
        </pc:spChg>
        <pc:spChg chg="add mod">
          <ac:chgData name="Mumtaz Begum (2236508)" userId="b5b5b038-190e-4712-b798-3450f2dee851" providerId="ADAL" clId="{C6653920-9BDD-4DBF-8CC5-534F1362931C}" dt="2026-03-24T01:04:03.115" v="1154"/>
          <ac:spMkLst>
            <pc:docMk/>
            <pc:sldMk cId="1552844991" sldId="398"/>
            <ac:spMk id="27" creationId="{8B103D49-3F24-591B-0FD7-F0EFBBD85F94}"/>
          </ac:spMkLst>
        </pc:spChg>
        <pc:spChg chg="add">
          <ac:chgData name="Mumtaz Begum (2236508)" userId="b5b5b038-190e-4712-b798-3450f2dee851" providerId="ADAL" clId="{C6653920-9BDD-4DBF-8CC5-534F1362931C}" dt="2026-03-24T01:04:13.552" v="1156"/>
          <ac:spMkLst>
            <pc:docMk/>
            <pc:sldMk cId="1552844991" sldId="398"/>
            <ac:spMk id="28" creationId="{6B1C06A1-C237-0544-CE21-C3F9EE93F3A8}"/>
          </ac:spMkLst>
        </pc:spChg>
        <pc:spChg chg="add">
          <ac:chgData name="Mumtaz Begum (2236508)" userId="b5b5b038-190e-4712-b798-3450f2dee851" providerId="ADAL" clId="{C6653920-9BDD-4DBF-8CC5-534F1362931C}" dt="2026-03-24T01:04:25.541" v="1158"/>
          <ac:spMkLst>
            <pc:docMk/>
            <pc:sldMk cId="1552844991" sldId="398"/>
            <ac:spMk id="29" creationId="{2C5C2016-2CCF-DBE4-C20D-0D0C450B16C6}"/>
          </ac:spMkLst>
        </pc:spChg>
        <pc:spChg chg="add del mod">
          <ac:chgData name="Mumtaz Begum (2236508)" userId="b5b5b038-190e-4712-b798-3450f2dee851" providerId="ADAL" clId="{C6653920-9BDD-4DBF-8CC5-534F1362931C}" dt="2026-03-24T01:05:16.078" v="1163"/>
          <ac:spMkLst>
            <pc:docMk/>
            <pc:sldMk cId="1552844991" sldId="398"/>
            <ac:spMk id="30" creationId="{0C11BF59-9610-D747-62FA-8BE73A2560B7}"/>
          </ac:spMkLst>
        </pc:spChg>
        <pc:spChg chg="add del mod">
          <ac:chgData name="Mumtaz Begum (2236508)" userId="b5b5b038-190e-4712-b798-3450f2dee851" providerId="ADAL" clId="{C6653920-9BDD-4DBF-8CC5-534F1362931C}" dt="2026-03-25T00:09:09.765" v="1321" actId="478"/>
          <ac:spMkLst>
            <pc:docMk/>
            <pc:sldMk cId="1552844991" sldId="398"/>
            <ac:spMk id="30" creationId="{D0F67DAA-E749-D04A-60C7-6DEDFD8D5432}"/>
          </ac:spMkLst>
        </pc:spChg>
        <pc:spChg chg="add del mod">
          <ac:chgData name="Mumtaz Begum (2236508)" userId="b5b5b038-190e-4712-b798-3450f2dee851" providerId="ADAL" clId="{C6653920-9BDD-4DBF-8CC5-534F1362931C}" dt="2026-03-25T00:12:04.473" v="1327" actId="478"/>
          <ac:spMkLst>
            <pc:docMk/>
            <pc:sldMk cId="1552844991" sldId="398"/>
            <ac:spMk id="33" creationId="{506ED06D-8A54-0562-7768-CF570140082E}"/>
          </ac:spMkLst>
        </pc:spChg>
        <pc:spChg chg="add del mod">
          <ac:chgData name="Mumtaz Begum (2236508)" userId="b5b5b038-190e-4712-b798-3450f2dee851" providerId="ADAL" clId="{C6653920-9BDD-4DBF-8CC5-534F1362931C}" dt="2026-03-25T00:12:04.473" v="1327" actId="478"/>
          <ac:spMkLst>
            <pc:docMk/>
            <pc:sldMk cId="1552844991" sldId="398"/>
            <ac:spMk id="37" creationId="{6D20F2BC-1CFC-AE57-AB84-9D3B601F164D}"/>
          </ac:spMkLst>
        </pc:spChg>
        <pc:spChg chg="add mod">
          <ac:chgData name="Mumtaz Begum (2236508)" userId="b5b5b038-190e-4712-b798-3450f2dee851" providerId="ADAL" clId="{C6653920-9BDD-4DBF-8CC5-534F1362931C}" dt="2026-03-25T00:13:41.012" v="1332" actId="14100"/>
          <ac:spMkLst>
            <pc:docMk/>
            <pc:sldMk cId="1552844991" sldId="398"/>
            <ac:spMk id="40" creationId="{5AA00B5C-3541-3F5B-11CB-381509063F86}"/>
          </ac:spMkLst>
        </pc:spChg>
        <pc:spChg chg="add mod">
          <ac:chgData name="Mumtaz Begum (2236508)" userId="b5b5b038-190e-4712-b798-3450f2dee851" providerId="ADAL" clId="{C6653920-9BDD-4DBF-8CC5-534F1362931C}" dt="2026-03-25T00:39:36.078" v="1516" actId="20577"/>
          <ac:spMkLst>
            <pc:docMk/>
            <pc:sldMk cId="1552844991" sldId="398"/>
            <ac:spMk id="41" creationId="{788835AA-809A-3338-95CE-4F8311202940}"/>
          </ac:spMkLst>
        </pc:spChg>
        <pc:spChg chg="add mod">
          <ac:chgData name="Mumtaz Begum (2236508)" userId="b5b5b038-190e-4712-b798-3450f2dee851" providerId="ADAL" clId="{C6653920-9BDD-4DBF-8CC5-534F1362931C}" dt="2026-03-25T00:22:49.036" v="1363" actId="15"/>
          <ac:spMkLst>
            <pc:docMk/>
            <pc:sldMk cId="1552844991" sldId="398"/>
            <ac:spMk id="42" creationId="{E1F96D48-68B9-FC61-B80B-35B7B4AB2D18}"/>
          </ac:spMkLst>
        </pc:spChg>
        <pc:spChg chg="add mod">
          <ac:chgData name="Mumtaz Begum (2236508)" userId="b5b5b038-190e-4712-b798-3450f2dee851" providerId="ADAL" clId="{C6653920-9BDD-4DBF-8CC5-534F1362931C}" dt="2026-03-25T00:24:53.822" v="1372" actId="15"/>
          <ac:spMkLst>
            <pc:docMk/>
            <pc:sldMk cId="1552844991" sldId="398"/>
            <ac:spMk id="43" creationId="{715DA1C4-45E3-C6A6-7764-01FEDA036224}"/>
          </ac:spMkLst>
        </pc:spChg>
        <pc:picChg chg="add mod">
          <ac:chgData name="Mumtaz Begum (2236508)" userId="b5b5b038-190e-4712-b798-3450f2dee851" providerId="ADAL" clId="{C6653920-9BDD-4DBF-8CC5-534F1362931C}" dt="2026-03-24T23:36:38.424" v="1229" actId="14100"/>
          <ac:picMkLst>
            <pc:docMk/>
            <pc:sldMk cId="1552844991" sldId="398"/>
            <ac:picMk id="3" creationId="{102E8569-0069-326A-7E49-AFCE3E59708D}"/>
          </ac:picMkLst>
        </pc:picChg>
        <pc:picChg chg="add mod">
          <ac:chgData name="Mumtaz Begum (2236508)" userId="b5b5b038-190e-4712-b798-3450f2dee851" providerId="ADAL" clId="{C6653920-9BDD-4DBF-8CC5-534F1362931C}" dt="2026-03-24T23:40:17.688" v="1245" actId="14100"/>
          <ac:picMkLst>
            <pc:docMk/>
            <pc:sldMk cId="1552844991" sldId="398"/>
            <ac:picMk id="7" creationId="{C0FFA2DF-4FDB-5D41-144D-08969F10F3B5}"/>
          </ac:picMkLst>
        </pc:picChg>
        <pc:picChg chg="add mod">
          <ac:chgData name="Mumtaz Begum (2236508)" userId="b5b5b038-190e-4712-b798-3450f2dee851" providerId="ADAL" clId="{C6653920-9BDD-4DBF-8CC5-534F1362931C}" dt="2026-03-24T23:45:10.589" v="1256" actId="14100"/>
          <ac:picMkLst>
            <pc:docMk/>
            <pc:sldMk cId="1552844991" sldId="398"/>
            <ac:picMk id="9" creationId="{11DA7564-8626-F674-3C60-466558BF4654}"/>
          </ac:picMkLst>
        </pc:picChg>
        <pc:picChg chg="add mod">
          <ac:chgData name="Mumtaz Begum (2236508)" userId="b5b5b038-190e-4712-b798-3450f2dee851" providerId="ADAL" clId="{C6653920-9BDD-4DBF-8CC5-534F1362931C}" dt="2026-03-24T23:48:54.935" v="1265" actId="14100"/>
          <ac:picMkLst>
            <pc:docMk/>
            <pc:sldMk cId="1552844991" sldId="398"/>
            <ac:picMk id="11" creationId="{65FBCC97-003E-D22D-E971-A3093F8ED3C6}"/>
          </ac:picMkLst>
        </pc:picChg>
        <pc:picChg chg="add mod">
          <ac:chgData name="Mumtaz Begum (2236508)" userId="b5b5b038-190e-4712-b798-3450f2dee851" providerId="ADAL" clId="{C6653920-9BDD-4DBF-8CC5-534F1362931C}" dt="2026-03-24T23:51:38.984" v="1277" actId="14100"/>
          <ac:picMkLst>
            <pc:docMk/>
            <pc:sldMk cId="1552844991" sldId="398"/>
            <ac:picMk id="13" creationId="{578F3C5F-16CF-CA25-9949-CD116FB18A29}"/>
          </ac:picMkLst>
        </pc:picChg>
        <pc:picChg chg="add del mod">
          <ac:chgData name="Mumtaz Begum (2236508)" userId="b5b5b038-190e-4712-b798-3450f2dee851" providerId="ADAL" clId="{C6653920-9BDD-4DBF-8CC5-534F1362931C}" dt="2026-03-25T00:01:18.053" v="1298" actId="478"/>
          <ac:picMkLst>
            <pc:docMk/>
            <pc:sldMk cId="1552844991" sldId="398"/>
            <ac:picMk id="20" creationId="{5FCAE00E-9FBA-D5C3-F9DC-D42352407171}"/>
          </ac:picMkLst>
        </pc:picChg>
        <pc:picChg chg="add del mod">
          <ac:chgData name="Mumtaz Begum (2236508)" userId="b5b5b038-190e-4712-b798-3450f2dee851" providerId="ADAL" clId="{C6653920-9BDD-4DBF-8CC5-534F1362931C}" dt="2026-03-25T00:07:33.398" v="1319" actId="478"/>
          <ac:picMkLst>
            <pc:docMk/>
            <pc:sldMk cId="1552844991" sldId="398"/>
            <ac:picMk id="26" creationId="{5A86D271-46DC-2437-8351-4B752D79BDDF}"/>
          </ac:picMkLst>
        </pc:picChg>
        <pc:picChg chg="add del mod">
          <ac:chgData name="Mumtaz Begum (2236508)" userId="b5b5b038-190e-4712-b798-3450f2dee851" providerId="ADAL" clId="{C6653920-9BDD-4DBF-8CC5-534F1362931C}" dt="2026-03-25T00:09:09.765" v="1321" actId="478"/>
          <ac:picMkLst>
            <pc:docMk/>
            <pc:sldMk cId="1552844991" sldId="398"/>
            <ac:picMk id="29" creationId="{9F7D7B6E-56F9-35B4-54F2-A39F0E2AF415}"/>
          </ac:picMkLst>
        </pc:picChg>
        <pc:picChg chg="add del mod">
          <ac:chgData name="Mumtaz Begum (2236508)" userId="b5b5b038-190e-4712-b798-3450f2dee851" providerId="ADAL" clId="{C6653920-9BDD-4DBF-8CC5-534F1362931C}" dt="2026-03-25T00:12:04.473" v="1327" actId="478"/>
          <ac:picMkLst>
            <pc:docMk/>
            <pc:sldMk cId="1552844991" sldId="398"/>
            <ac:picMk id="32" creationId="{38B570A5-E4CE-E5FE-5A14-7A51B29A8399}"/>
          </ac:picMkLst>
        </pc:picChg>
        <pc:picChg chg="add del mod">
          <ac:chgData name="Mumtaz Begum (2236508)" userId="b5b5b038-190e-4712-b798-3450f2dee851" providerId="ADAL" clId="{C6653920-9BDD-4DBF-8CC5-534F1362931C}" dt="2026-03-24T01:10:29.322" v="1203" actId="478"/>
          <ac:picMkLst>
            <pc:docMk/>
            <pc:sldMk cId="1552844991" sldId="398"/>
            <ac:picMk id="32" creationId="{AC91E050-008B-0A10-DC5D-83B6E23542D2}"/>
          </ac:picMkLst>
        </pc:picChg>
        <pc:picChg chg="add mod">
          <ac:chgData name="Mumtaz Begum (2236508)" userId="b5b5b038-190e-4712-b798-3450f2dee851" providerId="ADAL" clId="{C6653920-9BDD-4DBF-8CC5-534F1362931C}" dt="2026-03-24T01:12:29.418" v="1215" actId="14100"/>
          <ac:picMkLst>
            <pc:docMk/>
            <pc:sldMk cId="1552844991" sldId="398"/>
            <ac:picMk id="34" creationId="{5A7B1852-F3B2-48C3-F9D5-C32F50069691}"/>
          </ac:picMkLst>
        </pc:picChg>
        <pc:picChg chg="add del mod">
          <ac:chgData name="Mumtaz Begum (2236508)" userId="b5b5b038-190e-4712-b798-3450f2dee851" providerId="ADAL" clId="{C6653920-9BDD-4DBF-8CC5-534F1362931C}" dt="2026-03-25T00:12:04.473" v="1327" actId="478"/>
          <ac:picMkLst>
            <pc:docMk/>
            <pc:sldMk cId="1552844991" sldId="398"/>
            <ac:picMk id="36" creationId="{3EA70382-1585-4EDD-CC52-5B95E7493230}"/>
          </ac:picMkLst>
        </pc:picChg>
        <pc:picChg chg="add mod ord">
          <ac:chgData name="Mumtaz Begum (2236508)" userId="b5b5b038-190e-4712-b798-3450f2dee851" providerId="ADAL" clId="{C6653920-9BDD-4DBF-8CC5-534F1362931C}" dt="2026-03-25T00:38:34.766" v="1513" actId="14100"/>
          <ac:picMkLst>
            <pc:docMk/>
            <pc:sldMk cId="1552844991" sldId="398"/>
            <ac:picMk id="39" creationId="{763350DC-8C7A-772B-8FCE-961842EDC098}"/>
          </ac:picMkLst>
        </pc:picChg>
      </pc:sldChg>
      <pc:sldMasterChg chg="modSp modSldLayout">
        <pc:chgData name="Mumtaz Begum (2236508)" userId="b5b5b038-190e-4712-b798-3450f2dee851" providerId="ADAL" clId="{C6653920-9BDD-4DBF-8CC5-534F1362931C}" dt="2026-03-17T00:20:55.128" v="199"/>
        <pc:sldMasterMkLst>
          <pc:docMk/>
          <pc:sldMasterMk cId="642764227" sldId="2147484044"/>
        </pc:sldMasterMkLst>
        <pc:spChg chg="mod">
          <ac:chgData name="Mumtaz Begum (2236508)" userId="b5b5b038-190e-4712-b798-3450f2dee851" providerId="ADAL" clId="{C6653920-9BDD-4DBF-8CC5-534F1362931C}" dt="2026-03-17T00:20:55.128" v="199"/>
          <ac:spMkLst>
            <pc:docMk/>
            <pc:sldMasterMk cId="642764227" sldId="2147484044"/>
            <ac:spMk id="2"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ac:spMk id="3"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ac:spMk id="4"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ac:spMk id="6" creationId="{00000000-0000-0000-0000-000000000000}"/>
          </ac:spMkLst>
        </pc:spChg>
        <pc:sldLayoutChg chg="modSp">
          <pc:chgData name="Mumtaz Begum (2236508)" userId="b5b5b038-190e-4712-b798-3450f2dee851" providerId="ADAL" clId="{C6653920-9BDD-4DBF-8CC5-534F1362931C}" dt="2026-03-17T00:20:55.128" v="199"/>
          <pc:sldLayoutMkLst>
            <pc:docMk/>
            <pc:sldMasterMk cId="642764227" sldId="2147484044"/>
            <pc:sldLayoutMk cId="813313673" sldId="2147484045"/>
          </pc:sldLayoutMkLst>
          <pc:spChg chg="mod">
            <ac:chgData name="Mumtaz Begum (2236508)" userId="b5b5b038-190e-4712-b798-3450f2dee851" providerId="ADAL" clId="{C6653920-9BDD-4DBF-8CC5-534F1362931C}" dt="2026-03-17T00:20:55.128" v="199"/>
            <ac:spMkLst>
              <pc:docMk/>
              <pc:sldMasterMk cId="642764227" sldId="2147484044"/>
              <pc:sldLayoutMk cId="813313673" sldId="2147484045"/>
              <ac:spMk id="2"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813313673" sldId="2147484045"/>
              <ac:spMk id="3"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813313673" sldId="2147484045"/>
              <ac:spMk id="4"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813313673" sldId="2147484045"/>
              <ac:spMk id="5" creationId="{00000000-0000-0000-0000-000000000000}"/>
            </ac:spMkLst>
          </pc:spChg>
        </pc:sldLayoutChg>
        <pc:sldLayoutChg chg="modSp">
          <pc:chgData name="Mumtaz Begum (2236508)" userId="b5b5b038-190e-4712-b798-3450f2dee851" providerId="ADAL" clId="{C6653920-9BDD-4DBF-8CC5-534F1362931C}" dt="2026-03-17T00:20:55.128" v="199"/>
          <pc:sldLayoutMkLst>
            <pc:docMk/>
            <pc:sldMasterMk cId="642764227" sldId="2147484044"/>
            <pc:sldLayoutMk cId="4130671334" sldId="2147484046"/>
          </pc:sldLayoutMkLst>
          <pc:spChg chg="mod">
            <ac:chgData name="Mumtaz Begum (2236508)" userId="b5b5b038-190e-4712-b798-3450f2dee851" providerId="ADAL" clId="{C6653920-9BDD-4DBF-8CC5-534F1362931C}" dt="2026-03-17T00:20:55.128" v="199"/>
            <ac:spMkLst>
              <pc:docMk/>
              <pc:sldMasterMk cId="642764227" sldId="2147484044"/>
              <pc:sldLayoutMk cId="4130671334" sldId="2147484046"/>
              <ac:spMk id="3"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4130671334" sldId="2147484046"/>
              <ac:spMk id="5" creationId="{00000000-0000-0000-0000-000000000000}"/>
            </ac:spMkLst>
          </pc:spChg>
        </pc:sldLayoutChg>
        <pc:sldLayoutChg chg="modSp">
          <pc:chgData name="Mumtaz Begum (2236508)" userId="b5b5b038-190e-4712-b798-3450f2dee851" providerId="ADAL" clId="{C6653920-9BDD-4DBF-8CC5-534F1362931C}" dt="2026-03-17T00:20:55.128" v="199"/>
          <pc:sldLayoutMkLst>
            <pc:docMk/>
            <pc:sldMasterMk cId="642764227" sldId="2147484044"/>
            <pc:sldLayoutMk cId="2849708317" sldId="2147484047"/>
          </pc:sldLayoutMkLst>
          <pc:spChg chg="mod">
            <ac:chgData name="Mumtaz Begum (2236508)" userId="b5b5b038-190e-4712-b798-3450f2dee851" providerId="ADAL" clId="{C6653920-9BDD-4DBF-8CC5-534F1362931C}" dt="2026-03-17T00:20:55.128" v="199"/>
            <ac:spMkLst>
              <pc:docMk/>
              <pc:sldMasterMk cId="642764227" sldId="2147484044"/>
              <pc:sldLayoutMk cId="2849708317" sldId="2147484047"/>
              <ac:spMk id="2"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2849708317" sldId="2147484047"/>
              <ac:spMk id="3" creationId="{00000000-0000-0000-0000-000000000000}"/>
            </ac:spMkLst>
          </pc:spChg>
        </pc:sldLayoutChg>
        <pc:sldLayoutChg chg="modSp">
          <pc:chgData name="Mumtaz Begum (2236508)" userId="b5b5b038-190e-4712-b798-3450f2dee851" providerId="ADAL" clId="{C6653920-9BDD-4DBF-8CC5-534F1362931C}" dt="2026-03-17T00:20:55.128" v="199"/>
          <pc:sldLayoutMkLst>
            <pc:docMk/>
            <pc:sldMasterMk cId="642764227" sldId="2147484044"/>
            <pc:sldLayoutMk cId="1875395" sldId="2147484048"/>
          </pc:sldLayoutMkLst>
          <pc:spChg chg="mod">
            <ac:chgData name="Mumtaz Begum (2236508)" userId="b5b5b038-190e-4712-b798-3450f2dee851" providerId="ADAL" clId="{C6653920-9BDD-4DBF-8CC5-534F1362931C}" dt="2026-03-17T00:20:55.128" v="199"/>
            <ac:spMkLst>
              <pc:docMk/>
              <pc:sldMasterMk cId="642764227" sldId="2147484044"/>
              <pc:sldLayoutMk cId="1875395" sldId="2147484048"/>
              <ac:spMk id="3"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1875395" sldId="2147484048"/>
              <ac:spMk id="4" creationId="{00000000-0000-0000-0000-000000000000}"/>
            </ac:spMkLst>
          </pc:spChg>
        </pc:sldLayoutChg>
        <pc:sldLayoutChg chg="modSp">
          <pc:chgData name="Mumtaz Begum (2236508)" userId="b5b5b038-190e-4712-b798-3450f2dee851" providerId="ADAL" clId="{C6653920-9BDD-4DBF-8CC5-534F1362931C}" dt="2026-03-17T00:20:55.128" v="199"/>
          <pc:sldLayoutMkLst>
            <pc:docMk/>
            <pc:sldMasterMk cId="642764227" sldId="2147484044"/>
            <pc:sldLayoutMk cId="2697875812" sldId="2147484049"/>
          </pc:sldLayoutMkLst>
          <pc:spChg chg="mod">
            <ac:chgData name="Mumtaz Begum (2236508)" userId="b5b5b038-190e-4712-b798-3450f2dee851" providerId="ADAL" clId="{C6653920-9BDD-4DBF-8CC5-534F1362931C}" dt="2026-03-17T00:20:55.128" v="199"/>
            <ac:spMkLst>
              <pc:docMk/>
              <pc:sldMasterMk cId="642764227" sldId="2147484044"/>
              <pc:sldLayoutMk cId="2697875812" sldId="2147484049"/>
              <ac:spMk id="3"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2697875812" sldId="2147484049"/>
              <ac:spMk id="4"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2697875812" sldId="2147484049"/>
              <ac:spMk id="5"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2697875812" sldId="2147484049"/>
              <ac:spMk id="6" creationId="{00000000-0000-0000-0000-000000000000}"/>
            </ac:spMkLst>
          </pc:spChg>
        </pc:sldLayoutChg>
        <pc:sldLayoutChg chg="modSp">
          <pc:chgData name="Mumtaz Begum (2236508)" userId="b5b5b038-190e-4712-b798-3450f2dee851" providerId="ADAL" clId="{C6653920-9BDD-4DBF-8CC5-534F1362931C}" dt="2026-03-17T00:20:55.128" v="199"/>
          <pc:sldLayoutMkLst>
            <pc:docMk/>
            <pc:sldMasterMk cId="642764227" sldId="2147484044"/>
            <pc:sldLayoutMk cId="293953622" sldId="2147484052"/>
          </pc:sldLayoutMkLst>
          <pc:spChg chg="mod">
            <ac:chgData name="Mumtaz Begum (2236508)" userId="b5b5b038-190e-4712-b798-3450f2dee851" providerId="ADAL" clId="{C6653920-9BDD-4DBF-8CC5-534F1362931C}" dt="2026-03-17T00:20:55.128" v="199"/>
            <ac:spMkLst>
              <pc:docMk/>
              <pc:sldMasterMk cId="642764227" sldId="2147484044"/>
              <pc:sldLayoutMk cId="293953622" sldId="2147484052"/>
              <ac:spMk id="2"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293953622" sldId="2147484052"/>
              <ac:spMk id="3"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293953622" sldId="2147484052"/>
              <ac:spMk id="4" creationId="{00000000-0000-0000-0000-000000000000}"/>
            </ac:spMkLst>
          </pc:spChg>
        </pc:sldLayoutChg>
        <pc:sldLayoutChg chg="modSp">
          <pc:chgData name="Mumtaz Begum (2236508)" userId="b5b5b038-190e-4712-b798-3450f2dee851" providerId="ADAL" clId="{C6653920-9BDD-4DBF-8CC5-534F1362931C}" dt="2026-03-17T00:20:55.128" v="199"/>
          <pc:sldLayoutMkLst>
            <pc:docMk/>
            <pc:sldMasterMk cId="642764227" sldId="2147484044"/>
            <pc:sldLayoutMk cId="384607143" sldId="2147484053"/>
          </pc:sldLayoutMkLst>
          <pc:spChg chg="mod">
            <ac:chgData name="Mumtaz Begum (2236508)" userId="b5b5b038-190e-4712-b798-3450f2dee851" providerId="ADAL" clId="{C6653920-9BDD-4DBF-8CC5-534F1362931C}" dt="2026-03-17T00:20:55.128" v="199"/>
            <ac:spMkLst>
              <pc:docMk/>
              <pc:sldMasterMk cId="642764227" sldId="2147484044"/>
              <pc:sldLayoutMk cId="384607143" sldId="2147484053"/>
              <ac:spMk id="2"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384607143" sldId="2147484053"/>
              <ac:spMk id="3"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384607143" sldId="2147484053"/>
              <ac:spMk id="4" creationId="{00000000-0000-0000-0000-000000000000}"/>
            </ac:spMkLst>
          </pc:spChg>
        </pc:sldLayoutChg>
        <pc:sldLayoutChg chg="modSp">
          <pc:chgData name="Mumtaz Begum (2236508)" userId="b5b5b038-190e-4712-b798-3450f2dee851" providerId="ADAL" clId="{C6653920-9BDD-4DBF-8CC5-534F1362931C}" dt="2026-03-17T00:20:55.128" v="199"/>
          <pc:sldLayoutMkLst>
            <pc:docMk/>
            <pc:sldMasterMk cId="642764227" sldId="2147484044"/>
            <pc:sldLayoutMk cId="531017083" sldId="2147484055"/>
          </pc:sldLayoutMkLst>
          <pc:spChg chg="mod">
            <ac:chgData name="Mumtaz Begum (2236508)" userId="b5b5b038-190e-4712-b798-3450f2dee851" providerId="ADAL" clId="{C6653920-9BDD-4DBF-8CC5-534F1362931C}" dt="2026-03-17T00:20:55.128" v="199"/>
            <ac:spMkLst>
              <pc:docMk/>
              <pc:sldMasterMk cId="642764227" sldId="2147484044"/>
              <pc:sldLayoutMk cId="531017083" sldId="2147484055"/>
              <ac:spMk id="2" creationId="{00000000-0000-0000-0000-000000000000}"/>
            </ac:spMkLst>
          </pc:spChg>
          <pc:spChg chg="mod">
            <ac:chgData name="Mumtaz Begum (2236508)" userId="b5b5b038-190e-4712-b798-3450f2dee851" providerId="ADAL" clId="{C6653920-9BDD-4DBF-8CC5-534F1362931C}" dt="2026-03-17T00:20:55.128" v="199"/>
            <ac:spMkLst>
              <pc:docMk/>
              <pc:sldMasterMk cId="642764227" sldId="2147484044"/>
              <pc:sldLayoutMk cId="531017083" sldId="2147484055"/>
              <ac:spMk id="3" creationId="{00000000-0000-0000-0000-000000000000}"/>
            </ac:spMkLst>
          </pc:s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4300519" cy="333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dirty="0"/>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5626119" y="0"/>
            <a:ext cx="4300519" cy="333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dirty="0"/>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6335260"/>
            <a:ext cx="4300519" cy="333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dirty="0"/>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5626119" y="6335260"/>
            <a:ext cx="4300519" cy="333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4300519" cy="333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dirty="0"/>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5626119" y="0"/>
            <a:ext cx="4300519" cy="333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dirty="0"/>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3295650" y="500063"/>
            <a:ext cx="3335338" cy="25019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1323237" y="3167631"/>
            <a:ext cx="7280165" cy="3001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6335260"/>
            <a:ext cx="4300519" cy="333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dirty="0"/>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5626119" y="6335260"/>
            <a:ext cx="4300519" cy="333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680" kern="1200">
        <a:solidFill>
          <a:schemeClr val="tx1"/>
        </a:solidFill>
        <a:latin typeface="Times New Roman" panose="02020603050405020304" pitchFamily="18" charset="0"/>
        <a:ea typeface="+mn-ea"/>
        <a:cs typeface="+mn-cs"/>
      </a:defRPr>
    </a:lvl1pPr>
    <a:lvl2pPr marL="640003" algn="l" rtl="0" eaLnBrk="0" fontAlgn="base" hangingPunct="0">
      <a:spcBef>
        <a:spcPct val="30000"/>
      </a:spcBef>
      <a:spcAft>
        <a:spcPct val="0"/>
      </a:spcAft>
      <a:defRPr sz="1680" kern="1200">
        <a:solidFill>
          <a:schemeClr val="tx1"/>
        </a:solidFill>
        <a:latin typeface="Times New Roman" panose="02020603050405020304" pitchFamily="18" charset="0"/>
        <a:ea typeface="+mn-ea"/>
        <a:cs typeface="+mn-cs"/>
      </a:defRPr>
    </a:lvl2pPr>
    <a:lvl3pPr marL="1280006" algn="l" rtl="0" eaLnBrk="0" fontAlgn="base" hangingPunct="0">
      <a:spcBef>
        <a:spcPct val="30000"/>
      </a:spcBef>
      <a:spcAft>
        <a:spcPct val="0"/>
      </a:spcAft>
      <a:defRPr sz="1680" kern="1200">
        <a:solidFill>
          <a:schemeClr val="tx1"/>
        </a:solidFill>
        <a:latin typeface="Times New Roman" panose="02020603050405020304" pitchFamily="18" charset="0"/>
        <a:ea typeface="+mn-ea"/>
        <a:cs typeface="+mn-cs"/>
      </a:defRPr>
    </a:lvl3pPr>
    <a:lvl4pPr marL="1920009" algn="l" rtl="0" eaLnBrk="0" fontAlgn="base" hangingPunct="0">
      <a:spcBef>
        <a:spcPct val="30000"/>
      </a:spcBef>
      <a:spcAft>
        <a:spcPct val="0"/>
      </a:spcAft>
      <a:defRPr sz="1680" kern="1200">
        <a:solidFill>
          <a:schemeClr val="tx1"/>
        </a:solidFill>
        <a:latin typeface="Times New Roman" panose="02020603050405020304" pitchFamily="18" charset="0"/>
        <a:ea typeface="+mn-ea"/>
        <a:cs typeface="+mn-cs"/>
      </a:defRPr>
    </a:lvl4pPr>
    <a:lvl5pPr marL="2560013" algn="l" rtl="0" eaLnBrk="0" fontAlgn="base" hangingPunct="0">
      <a:spcBef>
        <a:spcPct val="30000"/>
      </a:spcBef>
      <a:spcAft>
        <a:spcPct val="0"/>
      </a:spcAft>
      <a:defRPr sz="1680" kern="1200">
        <a:solidFill>
          <a:schemeClr val="tx1"/>
        </a:solidFill>
        <a:latin typeface="Times New Roman" panose="02020603050405020304" pitchFamily="18" charset="0"/>
        <a:ea typeface="+mn-ea"/>
        <a:cs typeface="+mn-cs"/>
      </a:defRPr>
    </a:lvl5pPr>
    <a:lvl6pPr marL="3200016" algn="l" defTabSz="1280006" rtl="0" eaLnBrk="1" latinLnBrk="0" hangingPunct="1">
      <a:defRPr sz="1680" kern="1200">
        <a:solidFill>
          <a:schemeClr val="tx1"/>
        </a:solidFill>
        <a:latin typeface="+mn-lt"/>
        <a:ea typeface="+mn-ea"/>
        <a:cs typeface="+mn-cs"/>
      </a:defRPr>
    </a:lvl6pPr>
    <a:lvl7pPr marL="3840019" algn="l" defTabSz="1280006" rtl="0" eaLnBrk="1" latinLnBrk="0" hangingPunct="1">
      <a:defRPr sz="1680" kern="1200">
        <a:solidFill>
          <a:schemeClr val="tx1"/>
        </a:solidFill>
        <a:latin typeface="+mn-lt"/>
        <a:ea typeface="+mn-ea"/>
        <a:cs typeface="+mn-cs"/>
      </a:defRPr>
    </a:lvl7pPr>
    <a:lvl8pPr marL="4480022" algn="l" defTabSz="1280006" rtl="0" eaLnBrk="1" latinLnBrk="0" hangingPunct="1">
      <a:defRPr sz="1680" kern="1200">
        <a:solidFill>
          <a:schemeClr val="tx1"/>
        </a:solidFill>
        <a:latin typeface="+mn-lt"/>
        <a:ea typeface="+mn-ea"/>
        <a:cs typeface="+mn-cs"/>
      </a:defRPr>
    </a:lvl8pPr>
    <a:lvl9pPr marL="5120025" algn="l" defTabSz="1280006" rtl="0" eaLnBrk="1" latinLnBrk="0" hangingPunct="1">
      <a:defRPr sz="168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56995" y="2784383"/>
            <a:ext cx="10881360" cy="2058035"/>
          </a:xfrm>
        </p:spPr>
        <p:txBody>
          <a:bodyPr/>
          <a:lstStyle/>
          <a:p>
            <a:r>
              <a:rPr lang="en-US"/>
              <a:t>Click to edit Master title style</a:t>
            </a:r>
            <a:endParaRPr lang="en-GB"/>
          </a:p>
        </p:txBody>
      </p:sp>
      <p:sp>
        <p:nvSpPr>
          <p:cNvPr id="3" name="Subtitle 2"/>
          <p:cNvSpPr>
            <a:spLocks noGrp="1"/>
          </p:cNvSpPr>
          <p:nvPr>
            <p:ph type="subTitle" idx="1"/>
          </p:nvPr>
        </p:nvSpPr>
        <p:spPr>
          <a:xfrm>
            <a:off x="1917115" y="5242461"/>
            <a:ext cx="8961120" cy="2453640"/>
          </a:xfrm>
        </p:spPr>
        <p:txBody>
          <a:bodyPr/>
          <a:lstStyle>
            <a:lvl1pPr marL="0" indent="0" algn="ctr">
              <a:buNone/>
              <a:defRPr>
                <a:solidFill>
                  <a:schemeClr val="tx1">
                    <a:tint val="75000"/>
                  </a:schemeClr>
                </a:solidFill>
              </a:defRPr>
            </a:lvl1pPr>
            <a:lvl2pPr marL="257180" indent="0" algn="ctr">
              <a:buNone/>
              <a:defRPr>
                <a:solidFill>
                  <a:schemeClr val="tx1">
                    <a:tint val="75000"/>
                  </a:schemeClr>
                </a:solidFill>
              </a:defRPr>
            </a:lvl2pPr>
            <a:lvl3pPr marL="514361" indent="0" algn="ctr">
              <a:buNone/>
              <a:defRPr>
                <a:solidFill>
                  <a:schemeClr val="tx1">
                    <a:tint val="75000"/>
                  </a:schemeClr>
                </a:solidFill>
              </a:defRPr>
            </a:lvl3pPr>
            <a:lvl4pPr marL="771540" indent="0" algn="ctr">
              <a:buNone/>
              <a:defRPr>
                <a:solidFill>
                  <a:schemeClr val="tx1">
                    <a:tint val="75000"/>
                  </a:schemeClr>
                </a:solidFill>
              </a:defRPr>
            </a:lvl4pPr>
            <a:lvl5pPr marL="1028721" indent="0" algn="ctr">
              <a:buNone/>
              <a:defRPr>
                <a:solidFill>
                  <a:schemeClr val="tx1">
                    <a:tint val="75000"/>
                  </a:schemeClr>
                </a:solidFill>
              </a:defRPr>
            </a:lvl5pPr>
            <a:lvl6pPr marL="1285901" indent="0" algn="ctr">
              <a:buNone/>
              <a:defRPr>
                <a:solidFill>
                  <a:schemeClr val="tx1">
                    <a:tint val="75000"/>
                  </a:schemeClr>
                </a:solidFill>
              </a:defRPr>
            </a:lvl6pPr>
            <a:lvl7pPr marL="1543081" indent="0" algn="ctr">
              <a:buNone/>
              <a:defRPr>
                <a:solidFill>
                  <a:schemeClr val="tx1">
                    <a:tint val="75000"/>
                  </a:schemeClr>
                </a:solidFill>
              </a:defRPr>
            </a:lvl7pPr>
            <a:lvl8pPr marL="1800261" indent="0" algn="ctr">
              <a:buNone/>
              <a:defRPr>
                <a:solidFill>
                  <a:schemeClr val="tx1">
                    <a:tint val="75000"/>
                  </a:schemeClr>
                </a:solidFill>
              </a:defRPr>
            </a:lvl8pPr>
            <a:lvl9pPr marL="2057441"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53753" y="9135485"/>
            <a:ext cx="1359579" cy="305931"/>
          </a:xfrm>
        </p:spPr>
        <p:txBody>
          <a:bodyPr/>
          <a:lstStyle/>
          <a:p>
            <a:pPr>
              <a:defRPr/>
            </a:pPr>
            <a:fld id="{8D195AFE-D7C3-4FAF-8CAC-AF5CCD2A4C4D}" type="datetime1">
              <a:rPr lang="en-GB" smtClean="0"/>
              <a:t>24/03/2026</a:t>
            </a:fld>
            <a:endParaRPr lang="en-GB" dirty="0"/>
          </a:p>
        </p:txBody>
      </p:sp>
      <p:sp>
        <p:nvSpPr>
          <p:cNvPr id="5" name="Footer Placeholder 4"/>
          <p:cNvSpPr>
            <a:spLocks noGrp="1"/>
          </p:cNvSpPr>
          <p:nvPr>
            <p:ph type="ftr" sz="quarter" idx="11"/>
          </p:nvPr>
        </p:nvSpPr>
        <p:spPr>
          <a:xfrm>
            <a:off x="5795933" y="8933866"/>
            <a:ext cx="4053840" cy="511175"/>
          </a:xfrm>
          <a:prstGeom prst="rect">
            <a:avLst/>
          </a:prstGeom>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dirty="0"/>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40080" y="2240285"/>
            <a:ext cx="11521440" cy="548384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417CD06F-6B71-448F-A1C4-5248EB137912}" type="datetime1">
              <a:rPr lang="en-GB" smtClean="0"/>
              <a:t>24/03/2026</a:t>
            </a:fld>
            <a:endParaRPr lang="en-GB" dirty="0"/>
          </a:p>
        </p:txBody>
      </p:sp>
      <p:sp>
        <p:nvSpPr>
          <p:cNvPr id="5" name="Footer Placeholder 4"/>
          <p:cNvSpPr>
            <a:spLocks noGrp="1"/>
          </p:cNvSpPr>
          <p:nvPr>
            <p:ph type="ftr" sz="quarter" idx="11"/>
          </p:nvPr>
        </p:nvSpPr>
        <p:spPr>
          <a:xfrm>
            <a:off x="4384576" y="9046499"/>
            <a:ext cx="4053840" cy="511175"/>
          </a:xfrm>
          <a:prstGeom prst="rect">
            <a:avLst/>
          </a:prstGeom>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dirty="0"/>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56995" y="5590322"/>
            <a:ext cx="10881360" cy="190690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956995" y="3490059"/>
            <a:ext cx="10881360" cy="2100262"/>
          </a:xfrm>
        </p:spPr>
        <p:txBody>
          <a:bodyPr anchor="b"/>
          <a:lstStyle>
            <a:lvl1pPr marL="0" indent="0">
              <a:buNone/>
              <a:defRPr sz="1124">
                <a:solidFill>
                  <a:schemeClr val="tx1">
                    <a:tint val="75000"/>
                  </a:schemeClr>
                </a:solidFill>
              </a:defRPr>
            </a:lvl1pPr>
            <a:lvl2pPr marL="257180" indent="0">
              <a:buNone/>
              <a:defRPr sz="1013">
                <a:solidFill>
                  <a:schemeClr val="tx1">
                    <a:tint val="75000"/>
                  </a:schemeClr>
                </a:solidFill>
              </a:defRPr>
            </a:lvl2pPr>
            <a:lvl3pPr marL="514361" indent="0">
              <a:buNone/>
              <a:defRPr sz="900">
                <a:solidFill>
                  <a:schemeClr val="tx1">
                    <a:tint val="75000"/>
                  </a:schemeClr>
                </a:solidFill>
              </a:defRPr>
            </a:lvl3pPr>
            <a:lvl4pPr marL="771540" indent="0">
              <a:buNone/>
              <a:defRPr sz="788">
                <a:solidFill>
                  <a:schemeClr val="tx1">
                    <a:tint val="75000"/>
                  </a:schemeClr>
                </a:solidFill>
              </a:defRPr>
            </a:lvl4pPr>
            <a:lvl5pPr marL="1028721" indent="0">
              <a:buNone/>
              <a:defRPr sz="788">
                <a:solidFill>
                  <a:schemeClr val="tx1">
                    <a:tint val="75000"/>
                  </a:schemeClr>
                </a:solidFill>
              </a:defRPr>
            </a:lvl5pPr>
            <a:lvl6pPr marL="1285901" indent="0">
              <a:buNone/>
              <a:defRPr sz="788">
                <a:solidFill>
                  <a:schemeClr val="tx1">
                    <a:tint val="75000"/>
                  </a:schemeClr>
                </a:solidFill>
              </a:defRPr>
            </a:lvl6pPr>
            <a:lvl7pPr marL="1543081" indent="0">
              <a:buNone/>
              <a:defRPr sz="788">
                <a:solidFill>
                  <a:schemeClr val="tx1">
                    <a:tint val="75000"/>
                  </a:schemeClr>
                </a:solidFill>
              </a:defRPr>
            </a:lvl7pPr>
            <a:lvl8pPr marL="1800261" indent="0">
              <a:buNone/>
              <a:defRPr sz="788">
                <a:solidFill>
                  <a:schemeClr val="tx1">
                    <a:tint val="75000"/>
                  </a:schemeClr>
                </a:solidFill>
              </a:defRPr>
            </a:lvl8pPr>
            <a:lvl9pPr marL="2057441" indent="0">
              <a:buNone/>
              <a:defRPr sz="788">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C2225D31-7191-4800-8DAD-C8B7FB356B3E}" type="datetime1">
              <a:rPr lang="en-GB" smtClean="0"/>
              <a:t>24/03/2026</a:t>
            </a:fld>
            <a:endParaRPr lang="en-GB" dirty="0"/>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dirty="0"/>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40080" y="2240281"/>
            <a:ext cx="5654040" cy="5584656"/>
          </a:xfrm>
        </p:spPr>
        <p:txBody>
          <a:bodyPr/>
          <a:lstStyle>
            <a:lvl1pPr>
              <a:defRPr sz="1575"/>
            </a:lvl1pPr>
            <a:lvl2pPr>
              <a:defRPr sz="1350"/>
            </a:lvl2pPr>
            <a:lvl3pPr>
              <a:defRPr sz="1124"/>
            </a:lvl3pPr>
            <a:lvl4pPr>
              <a:defRPr sz="1013"/>
            </a:lvl4pPr>
            <a:lvl5pPr>
              <a:defRPr sz="1013"/>
            </a:lvl5pPr>
            <a:lvl6pPr>
              <a:defRPr sz="1013"/>
            </a:lvl6pPr>
            <a:lvl7pPr>
              <a:defRPr sz="1013"/>
            </a:lvl7pPr>
            <a:lvl8pPr>
              <a:defRPr sz="1013"/>
            </a:lvl8pPr>
            <a:lvl9pPr>
              <a:defRPr sz="1013"/>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507480" y="2240281"/>
            <a:ext cx="5654040" cy="5584656"/>
          </a:xfrm>
        </p:spPr>
        <p:txBody>
          <a:bodyPr/>
          <a:lstStyle>
            <a:lvl1pPr>
              <a:defRPr sz="1575"/>
            </a:lvl1pPr>
            <a:lvl2pPr>
              <a:defRPr sz="1350"/>
            </a:lvl2pPr>
            <a:lvl3pPr>
              <a:defRPr sz="1124"/>
            </a:lvl3pPr>
            <a:lvl4pPr>
              <a:defRPr sz="1013"/>
            </a:lvl4pPr>
            <a:lvl5pPr>
              <a:defRPr sz="1013"/>
            </a:lvl5pPr>
            <a:lvl6pPr>
              <a:defRPr sz="1013"/>
            </a:lvl6pPr>
            <a:lvl7pPr>
              <a:defRPr sz="1013"/>
            </a:lvl7pPr>
            <a:lvl8pPr>
              <a:defRPr sz="1013"/>
            </a:lvl8pPr>
            <a:lvl9pPr>
              <a:defRPr sz="1013"/>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6C825549-D2E8-4EDA-943A-17BD6038C778}" type="datetime1">
              <a:rPr lang="en-GB" smtClean="0"/>
              <a:t>24/03/2026</a:t>
            </a:fld>
            <a:endParaRPr lang="en-GB" dirty="0"/>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dirty="0"/>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40082" y="2149160"/>
            <a:ext cx="5656263" cy="895667"/>
          </a:xfrm>
        </p:spPr>
        <p:txBody>
          <a:bodyPr anchor="b"/>
          <a:lstStyle>
            <a:lvl1pPr marL="0" indent="0">
              <a:buNone/>
              <a:defRPr sz="1350" b="1"/>
            </a:lvl1pPr>
            <a:lvl2pPr marL="257180" indent="0">
              <a:buNone/>
              <a:defRPr sz="1124" b="1"/>
            </a:lvl2pPr>
            <a:lvl3pPr marL="514361" indent="0">
              <a:buNone/>
              <a:defRPr sz="1013" b="1"/>
            </a:lvl3pPr>
            <a:lvl4pPr marL="771540" indent="0">
              <a:buNone/>
              <a:defRPr sz="900" b="1"/>
            </a:lvl4pPr>
            <a:lvl5pPr marL="1028721" indent="0">
              <a:buNone/>
              <a:defRPr sz="900" b="1"/>
            </a:lvl5pPr>
            <a:lvl6pPr marL="1285901" indent="0">
              <a:buNone/>
              <a:defRPr sz="900" b="1"/>
            </a:lvl6pPr>
            <a:lvl7pPr marL="1543081" indent="0">
              <a:buNone/>
              <a:defRPr sz="900" b="1"/>
            </a:lvl7pPr>
            <a:lvl8pPr marL="1800261" indent="0">
              <a:buNone/>
              <a:defRPr sz="900" b="1"/>
            </a:lvl8pPr>
            <a:lvl9pPr marL="2057441" indent="0">
              <a:buNone/>
              <a:defRPr sz="900" b="1"/>
            </a:lvl9pPr>
          </a:lstStyle>
          <a:p>
            <a:pPr lvl="0"/>
            <a:r>
              <a:rPr lang="en-US"/>
              <a:t>Edit Master text styles</a:t>
            </a:r>
          </a:p>
        </p:txBody>
      </p:sp>
      <p:sp>
        <p:nvSpPr>
          <p:cNvPr id="4" name="Content Placeholder 3"/>
          <p:cNvSpPr>
            <a:spLocks noGrp="1"/>
          </p:cNvSpPr>
          <p:nvPr>
            <p:ph sz="half" idx="2"/>
          </p:nvPr>
        </p:nvSpPr>
        <p:spPr>
          <a:xfrm>
            <a:off x="640082" y="3044832"/>
            <a:ext cx="5656263" cy="4780111"/>
          </a:xfrm>
        </p:spPr>
        <p:txBody>
          <a:bodyPr/>
          <a:lstStyle>
            <a:lvl1pPr>
              <a:defRPr sz="1350"/>
            </a:lvl1pPr>
            <a:lvl2pPr>
              <a:defRPr sz="1124"/>
            </a:lvl2pPr>
            <a:lvl3pPr>
              <a:defRPr sz="1013"/>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503041" y="2149160"/>
            <a:ext cx="5658485" cy="895667"/>
          </a:xfrm>
        </p:spPr>
        <p:txBody>
          <a:bodyPr anchor="b"/>
          <a:lstStyle>
            <a:lvl1pPr marL="0" indent="0">
              <a:buNone/>
              <a:defRPr sz="1350" b="1"/>
            </a:lvl1pPr>
            <a:lvl2pPr marL="257180" indent="0">
              <a:buNone/>
              <a:defRPr sz="1124" b="1"/>
            </a:lvl2pPr>
            <a:lvl3pPr marL="514361" indent="0">
              <a:buNone/>
              <a:defRPr sz="1013" b="1"/>
            </a:lvl3pPr>
            <a:lvl4pPr marL="771540" indent="0">
              <a:buNone/>
              <a:defRPr sz="900" b="1"/>
            </a:lvl4pPr>
            <a:lvl5pPr marL="1028721" indent="0">
              <a:buNone/>
              <a:defRPr sz="900" b="1"/>
            </a:lvl5pPr>
            <a:lvl6pPr marL="1285901" indent="0">
              <a:buNone/>
              <a:defRPr sz="900" b="1"/>
            </a:lvl6pPr>
            <a:lvl7pPr marL="1543081" indent="0">
              <a:buNone/>
              <a:defRPr sz="900" b="1"/>
            </a:lvl7pPr>
            <a:lvl8pPr marL="1800261" indent="0">
              <a:buNone/>
              <a:defRPr sz="900" b="1"/>
            </a:lvl8pPr>
            <a:lvl9pPr marL="2057441" indent="0">
              <a:buNone/>
              <a:defRPr sz="900" b="1"/>
            </a:lvl9pPr>
          </a:lstStyle>
          <a:p>
            <a:pPr lvl="0"/>
            <a:r>
              <a:rPr lang="en-US"/>
              <a:t>Edit Master text styles</a:t>
            </a:r>
          </a:p>
        </p:txBody>
      </p:sp>
      <p:sp>
        <p:nvSpPr>
          <p:cNvPr id="6" name="Content Placeholder 5"/>
          <p:cNvSpPr>
            <a:spLocks noGrp="1"/>
          </p:cNvSpPr>
          <p:nvPr>
            <p:ph sz="quarter" idx="4"/>
          </p:nvPr>
        </p:nvSpPr>
        <p:spPr>
          <a:xfrm>
            <a:off x="6503041" y="3044832"/>
            <a:ext cx="5658485" cy="4780111"/>
          </a:xfrm>
        </p:spPr>
        <p:txBody>
          <a:bodyPr/>
          <a:lstStyle>
            <a:lvl1pPr>
              <a:defRPr sz="1350"/>
            </a:lvl1pPr>
            <a:lvl2pPr>
              <a:defRPr sz="1124"/>
            </a:lvl2pPr>
            <a:lvl3pPr>
              <a:defRPr sz="1013"/>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2608593C-95A4-4543-A0DA-50D1C03E7A74}" type="datetime1">
              <a:rPr lang="en-GB" smtClean="0"/>
              <a:t>24/03/2026</a:t>
            </a:fld>
            <a:endParaRPr lang="en-GB" dirty="0"/>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dirty="0"/>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ED16192A-C411-4B00-98AD-93FAD8F92059}" type="datetime1">
              <a:rPr lang="en-GB" smtClean="0"/>
              <a:t>24/03/2026</a:t>
            </a:fld>
            <a:endParaRPr lang="en-GB" dirty="0"/>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dirty="0"/>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3AA5066-D9E3-4D6F-A0FA-37392A85A621}" type="datetime1">
              <a:rPr lang="en-GB" smtClean="0"/>
              <a:t>24/03/2026</a:t>
            </a:fld>
            <a:endParaRPr lang="en-GB" dirty="0"/>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dirty="0"/>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3" y="382270"/>
            <a:ext cx="4211640" cy="1626870"/>
          </a:xfrm>
        </p:spPr>
        <p:txBody>
          <a:bodyPr anchor="b"/>
          <a:lstStyle>
            <a:lvl1pPr algn="l">
              <a:defRPr sz="1124" b="1"/>
            </a:lvl1pPr>
          </a:lstStyle>
          <a:p>
            <a:r>
              <a:rPr lang="en-US"/>
              <a:t>Click to edit Master title style</a:t>
            </a:r>
            <a:endParaRPr lang="en-GB"/>
          </a:p>
        </p:txBody>
      </p:sp>
      <p:sp>
        <p:nvSpPr>
          <p:cNvPr id="3" name="Content Placeholder 2"/>
          <p:cNvSpPr>
            <a:spLocks noGrp="1"/>
          </p:cNvSpPr>
          <p:nvPr>
            <p:ph idx="1"/>
          </p:nvPr>
        </p:nvSpPr>
        <p:spPr>
          <a:xfrm>
            <a:off x="5005072" y="382275"/>
            <a:ext cx="7156451" cy="7241042"/>
          </a:xfrm>
        </p:spPr>
        <p:txBody>
          <a:bodyPr/>
          <a:lstStyle>
            <a:lvl1pPr>
              <a:defRPr sz="1800"/>
            </a:lvl1pPr>
            <a:lvl2pPr>
              <a:defRPr sz="1575"/>
            </a:lvl2pPr>
            <a:lvl3pPr>
              <a:defRPr sz="1350"/>
            </a:lvl3pPr>
            <a:lvl4pPr>
              <a:defRPr sz="1124"/>
            </a:lvl4pPr>
            <a:lvl5pPr>
              <a:defRPr sz="1124"/>
            </a:lvl5pPr>
            <a:lvl6pPr>
              <a:defRPr sz="1124"/>
            </a:lvl6pPr>
            <a:lvl7pPr>
              <a:defRPr sz="1124"/>
            </a:lvl7pPr>
            <a:lvl8pPr>
              <a:defRPr sz="1124"/>
            </a:lvl8pPr>
            <a:lvl9pPr>
              <a:defRPr sz="1124"/>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40083" y="2009147"/>
            <a:ext cx="4211640" cy="5641847"/>
          </a:xfrm>
        </p:spPr>
        <p:txBody>
          <a:bodyPr/>
          <a:lstStyle>
            <a:lvl1pPr marL="0" indent="0">
              <a:buNone/>
              <a:defRPr sz="788"/>
            </a:lvl1pPr>
            <a:lvl2pPr marL="257180" indent="0">
              <a:buNone/>
              <a:defRPr sz="675"/>
            </a:lvl2pPr>
            <a:lvl3pPr marL="514361" indent="0">
              <a:buNone/>
              <a:defRPr sz="563"/>
            </a:lvl3pPr>
            <a:lvl4pPr marL="771540" indent="0">
              <a:buNone/>
              <a:defRPr sz="506"/>
            </a:lvl4pPr>
            <a:lvl5pPr marL="1028721" indent="0">
              <a:buNone/>
              <a:defRPr sz="506"/>
            </a:lvl5pPr>
            <a:lvl6pPr marL="1285901" indent="0">
              <a:buNone/>
              <a:defRPr sz="506"/>
            </a:lvl6pPr>
            <a:lvl7pPr marL="1543081" indent="0">
              <a:buNone/>
              <a:defRPr sz="506"/>
            </a:lvl7pPr>
            <a:lvl8pPr marL="1800261" indent="0">
              <a:buNone/>
              <a:defRPr sz="506"/>
            </a:lvl8pPr>
            <a:lvl9pPr marL="2057441" indent="0">
              <a:buNone/>
              <a:defRPr sz="506"/>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C676F10-76A2-43A8-AD31-405E499147E4}" type="datetime1">
              <a:rPr lang="en-GB" smtClean="0"/>
              <a:t>24/03/2026</a:t>
            </a:fld>
            <a:endParaRPr lang="en-GB" dirty="0"/>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dirty="0"/>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312772"/>
            <a:ext cx="7680960" cy="793433"/>
          </a:xfrm>
        </p:spPr>
        <p:txBody>
          <a:bodyPr anchor="b"/>
          <a:lstStyle>
            <a:lvl1pPr algn="l">
              <a:defRPr sz="1124" b="1"/>
            </a:lvl1pPr>
          </a:lstStyle>
          <a:p>
            <a:r>
              <a:rPr lang="en-US"/>
              <a:t>Click to edit Master title style</a:t>
            </a:r>
            <a:endParaRPr lang="en-GB" dirty="0"/>
          </a:p>
        </p:txBody>
      </p:sp>
      <p:sp>
        <p:nvSpPr>
          <p:cNvPr id="3" name="Picture Placeholder 2"/>
          <p:cNvSpPr>
            <a:spLocks noGrp="1"/>
          </p:cNvSpPr>
          <p:nvPr>
            <p:ph type="pic" idx="1"/>
          </p:nvPr>
        </p:nvSpPr>
        <p:spPr>
          <a:xfrm>
            <a:off x="2509203" y="857890"/>
            <a:ext cx="7680960" cy="5354072"/>
          </a:xfrm>
        </p:spPr>
        <p:txBody>
          <a:bodyPr/>
          <a:lstStyle>
            <a:lvl1pPr marL="0" indent="0">
              <a:buNone/>
              <a:defRPr sz="1800"/>
            </a:lvl1pPr>
            <a:lvl2pPr marL="257180" indent="0">
              <a:buNone/>
              <a:defRPr sz="1575"/>
            </a:lvl2pPr>
            <a:lvl3pPr marL="514361" indent="0">
              <a:buNone/>
              <a:defRPr sz="1350"/>
            </a:lvl3pPr>
            <a:lvl4pPr marL="771540" indent="0">
              <a:buNone/>
              <a:defRPr sz="1124"/>
            </a:lvl4pPr>
            <a:lvl5pPr marL="1028721" indent="0">
              <a:buNone/>
              <a:defRPr sz="1124"/>
            </a:lvl5pPr>
            <a:lvl6pPr marL="1285901" indent="0">
              <a:buNone/>
              <a:defRPr sz="1124"/>
            </a:lvl6pPr>
            <a:lvl7pPr marL="1543081" indent="0">
              <a:buNone/>
              <a:defRPr sz="1124"/>
            </a:lvl7pPr>
            <a:lvl8pPr marL="1800261" indent="0">
              <a:buNone/>
              <a:defRPr sz="1124"/>
            </a:lvl8pPr>
            <a:lvl9pPr marL="2057441" indent="0">
              <a:buNone/>
              <a:defRPr sz="1124"/>
            </a:lvl9pPr>
          </a:lstStyle>
          <a:p>
            <a:r>
              <a:rPr lang="en-US" dirty="0"/>
              <a:t>Click icon to add picture</a:t>
            </a:r>
            <a:endParaRPr lang="en-GB" dirty="0"/>
          </a:p>
        </p:txBody>
      </p:sp>
      <p:sp>
        <p:nvSpPr>
          <p:cNvPr id="4" name="Text Placeholder 3"/>
          <p:cNvSpPr>
            <a:spLocks noGrp="1"/>
          </p:cNvSpPr>
          <p:nvPr>
            <p:ph type="body" sz="half" idx="2"/>
          </p:nvPr>
        </p:nvSpPr>
        <p:spPr>
          <a:xfrm>
            <a:off x="2509203" y="7220070"/>
            <a:ext cx="7680960" cy="604869"/>
          </a:xfrm>
        </p:spPr>
        <p:txBody>
          <a:bodyPr/>
          <a:lstStyle>
            <a:lvl1pPr marL="0" indent="0">
              <a:buNone/>
              <a:defRPr sz="788"/>
            </a:lvl1pPr>
            <a:lvl2pPr marL="257180" indent="0">
              <a:buNone/>
              <a:defRPr sz="675"/>
            </a:lvl2pPr>
            <a:lvl3pPr marL="514361" indent="0">
              <a:buNone/>
              <a:defRPr sz="563"/>
            </a:lvl3pPr>
            <a:lvl4pPr marL="771540" indent="0">
              <a:buNone/>
              <a:defRPr sz="506"/>
            </a:lvl4pPr>
            <a:lvl5pPr marL="1028721" indent="0">
              <a:buNone/>
              <a:defRPr sz="506"/>
            </a:lvl5pPr>
            <a:lvl6pPr marL="1285901" indent="0">
              <a:buNone/>
              <a:defRPr sz="506"/>
            </a:lvl6pPr>
            <a:lvl7pPr marL="1543081" indent="0">
              <a:buNone/>
              <a:defRPr sz="506"/>
            </a:lvl7pPr>
            <a:lvl8pPr marL="1800261" indent="0">
              <a:buNone/>
              <a:defRPr sz="506"/>
            </a:lvl8pPr>
            <a:lvl9pPr marL="2057441" indent="0">
              <a:buNone/>
              <a:defRPr sz="506"/>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143AA609-7D0F-496E-A461-3EDE03B61CB8}" type="datetime1">
              <a:rPr lang="en-GB" smtClean="0"/>
              <a:t>24/03/2026</a:t>
            </a:fld>
            <a:endParaRPr lang="en-GB" dirty="0"/>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dirty="0"/>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3A6B2F5E-94DE-4DFE-94B5-ECE703DEA930}" type="datetime1">
              <a:rPr lang="en-GB" smtClean="0"/>
              <a:t>24/03/2026</a:t>
            </a:fld>
            <a:endParaRPr lang="en-GB" dirty="0"/>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dirty="0"/>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81160" y="384496"/>
            <a:ext cx="2880360" cy="733963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40080" y="384496"/>
            <a:ext cx="8427720" cy="733963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1D0588E-0334-448B-8B0F-E7EF1E6A1E98}" type="datetime1">
              <a:rPr lang="en-GB" smtClean="0"/>
              <a:t>24/03/2026</a:t>
            </a:fld>
            <a:endParaRPr lang="en-GB" dirty="0"/>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dirty="0"/>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5"/>
            <a:ext cx="11521440" cy="16002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40080" y="2240285"/>
            <a:ext cx="11521440" cy="548384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52129" y="9135485"/>
            <a:ext cx="1359579" cy="305931"/>
          </a:xfrm>
          <a:prstGeom prst="rect">
            <a:avLst/>
          </a:prstGeom>
        </p:spPr>
        <p:txBody>
          <a:bodyPr vert="horz" lIns="91440" tIns="45720" rIns="91440" bIns="45720" rtlCol="0" anchor="ctr"/>
          <a:lstStyle>
            <a:lvl1pPr algn="ctr">
              <a:defRPr sz="591">
                <a:solidFill>
                  <a:schemeClr val="tx1">
                    <a:tint val="75000"/>
                  </a:schemeClr>
                </a:solidFill>
              </a:defRPr>
            </a:lvl1pPr>
          </a:lstStyle>
          <a:p>
            <a:pPr>
              <a:defRPr/>
            </a:pPr>
            <a:fld id="{6A091304-B5FB-4074-BE43-90F3A8362AAB}" type="datetime1">
              <a:rPr lang="en-GB" smtClean="0"/>
              <a:t>24/03/2026</a:t>
            </a:fld>
            <a:endParaRPr lang="en-GB" dirty="0"/>
          </a:p>
        </p:txBody>
      </p:sp>
      <p:sp>
        <p:nvSpPr>
          <p:cNvPr id="6" name="Slide Number Placeholder 5"/>
          <p:cNvSpPr>
            <a:spLocks noGrp="1"/>
          </p:cNvSpPr>
          <p:nvPr>
            <p:ph type="sldNum" sz="quarter" idx="4"/>
          </p:nvPr>
        </p:nvSpPr>
        <p:spPr>
          <a:xfrm>
            <a:off x="11138929" y="8933363"/>
            <a:ext cx="1022594" cy="476706"/>
          </a:xfrm>
          <a:prstGeom prst="rect">
            <a:avLst/>
          </a:prstGeom>
        </p:spPr>
        <p:txBody>
          <a:bodyPr vert="horz" lIns="91440" tIns="45720" rIns="91440" bIns="45720" rtlCol="0" anchor="ctr"/>
          <a:lstStyle>
            <a:lvl1pPr algn="r">
              <a:defRPr sz="675">
                <a:solidFill>
                  <a:schemeClr val="tx1">
                    <a:tint val="75000"/>
                  </a:schemeClr>
                </a:solidFill>
              </a:defRPr>
            </a:lvl1pPr>
          </a:lstStyle>
          <a:p>
            <a:pPr>
              <a:defRPr/>
            </a:pPr>
            <a:fld id="{1D360AFA-CA55-4F0C-9216-19A373FDB90E}" type="slidenum">
              <a:rPr lang="en-GB" smtClean="0"/>
              <a:pPr>
                <a:defRPr/>
              </a:pPr>
              <a:t>‹#›</a:t>
            </a:fld>
            <a:endParaRPr lang="en-GB" dirty="0"/>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ftr="0"/>
  <p:txStyles>
    <p:titleStyle>
      <a:lvl1pPr algn="ctr" defTabSz="514361" rtl="0" eaLnBrk="1" latinLnBrk="0" hangingPunct="1">
        <a:spcBef>
          <a:spcPct val="0"/>
        </a:spcBef>
        <a:buNone/>
        <a:defRPr sz="2475" kern="1200">
          <a:solidFill>
            <a:schemeClr val="tx1"/>
          </a:solidFill>
          <a:latin typeface="+mj-lt"/>
          <a:ea typeface="+mj-ea"/>
          <a:cs typeface="+mj-cs"/>
        </a:defRPr>
      </a:lvl1pPr>
    </p:titleStyle>
    <p:bodyStyle>
      <a:lvl1pPr marL="192885" indent="-192885" algn="l" defTabSz="514361" rtl="0" eaLnBrk="1" latinLnBrk="0" hangingPunct="1">
        <a:spcBef>
          <a:spcPct val="20000"/>
        </a:spcBef>
        <a:buFont typeface="Arial" pitchFamily="34" charset="0"/>
        <a:buChar char="•"/>
        <a:defRPr sz="1800" kern="1200">
          <a:solidFill>
            <a:schemeClr val="tx1"/>
          </a:solidFill>
          <a:latin typeface="+mn-lt"/>
          <a:ea typeface="+mn-ea"/>
          <a:cs typeface="+mn-cs"/>
        </a:defRPr>
      </a:lvl1pPr>
      <a:lvl2pPr marL="417918" indent="-160739" algn="l" defTabSz="514361" rtl="0" eaLnBrk="1" latinLnBrk="0" hangingPunct="1">
        <a:spcBef>
          <a:spcPct val="20000"/>
        </a:spcBef>
        <a:buFont typeface="Arial" pitchFamily="34" charset="0"/>
        <a:buChar char="–"/>
        <a:defRPr sz="1575" kern="1200">
          <a:solidFill>
            <a:schemeClr val="tx1"/>
          </a:solidFill>
          <a:latin typeface="+mn-lt"/>
          <a:ea typeface="+mn-ea"/>
          <a:cs typeface="+mn-cs"/>
        </a:defRPr>
      </a:lvl2pPr>
      <a:lvl3pPr marL="642951" indent="-128591" algn="l" defTabSz="514361" rtl="0" eaLnBrk="1" latinLnBrk="0" hangingPunct="1">
        <a:spcBef>
          <a:spcPct val="20000"/>
        </a:spcBef>
        <a:buFont typeface="Arial" pitchFamily="34" charset="0"/>
        <a:buChar char="•"/>
        <a:defRPr sz="1350" kern="1200">
          <a:solidFill>
            <a:schemeClr val="tx1"/>
          </a:solidFill>
          <a:latin typeface="+mn-lt"/>
          <a:ea typeface="+mn-ea"/>
          <a:cs typeface="+mn-cs"/>
        </a:defRPr>
      </a:lvl3pPr>
      <a:lvl4pPr marL="900131" indent="-128591" algn="l" defTabSz="514361" rtl="0" eaLnBrk="1" latinLnBrk="0" hangingPunct="1">
        <a:spcBef>
          <a:spcPct val="20000"/>
        </a:spcBef>
        <a:buFont typeface="Arial" pitchFamily="34" charset="0"/>
        <a:buChar char="–"/>
        <a:defRPr sz="1124" kern="1200">
          <a:solidFill>
            <a:schemeClr val="tx1"/>
          </a:solidFill>
          <a:latin typeface="+mn-lt"/>
          <a:ea typeface="+mn-ea"/>
          <a:cs typeface="+mn-cs"/>
        </a:defRPr>
      </a:lvl4pPr>
      <a:lvl5pPr marL="1157311" indent="-128591" algn="l" defTabSz="514361" rtl="0" eaLnBrk="1" latinLnBrk="0" hangingPunct="1">
        <a:spcBef>
          <a:spcPct val="20000"/>
        </a:spcBef>
        <a:buFont typeface="Arial" pitchFamily="34" charset="0"/>
        <a:buChar char="»"/>
        <a:defRPr sz="1124" kern="1200">
          <a:solidFill>
            <a:schemeClr val="tx1"/>
          </a:solidFill>
          <a:latin typeface="+mn-lt"/>
          <a:ea typeface="+mn-ea"/>
          <a:cs typeface="+mn-cs"/>
        </a:defRPr>
      </a:lvl5pPr>
      <a:lvl6pPr marL="1414491" indent="-128591" algn="l" defTabSz="514361" rtl="0" eaLnBrk="1" latinLnBrk="0" hangingPunct="1">
        <a:spcBef>
          <a:spcPct val="20000"/>
        </a:spcBef>
        <a:buFont typeface="Arial" pitchFamily="34" charset="0"/>
        <a:buChar char="•"/>
        <a:defRPr sz="1124" kern="1200">
          <a:solidFill>
            <a:schemeClr val="tx1"/>
          </a:solidFill>
          <a:latin typeface="+mn-lt"/>
          <a:ea typeface="+mn-ea"/>
          <a:cs typeface="+mn-cs"/>
        </a:defRPr>
      </a:lvl6pPr>
      <a:lvl7pPr marL="1671671" indent="-128591" algn="l" defTabSz="514361" rtl="0" eaLnBrk="1" latinLnBrk="0" hangingPunct="1">
        <a:spcBef>
          <a:spcPct val="20000"/>
        </a:spcBef>
        <a:buFont typeface="Arial" pitchFamily="34" charset="0"/>
        <a:buChar char="•"/>
        <a:defRPr sz="1124" kern="1200">
          <a:solidFill>
            <a:schemeClr val="tx1"/>
          </a:solidFill>
          <a:latin typeface="+mn-lt"/>
          <a:ea typeface="+mn-ea"/>
          <a:cs typeface="+mn-cs"/>
        </a:defRPr>
      </a:lvl7pPr>
      <a:lvl8pPr marL="1928851" indent="-128591" algn="l" defTabSz="514361" rtl="0" eaLnBrk="1" latinLnBrk="0" hangingPunct="1">
        <a:spcBef>
          <a:spcPct val="20000"/>
        </a:spcBef>
        <a:buFont typeface="Arial" pitchFamily="34" charset="0"/>
        <a:buChar char="•"/>
        <a:defRPr sz="1124" kern="1200">
          <a:solidFill>
            <a:schemeClr val="tx1"/>
          </a:solidFill>
          <a:latin typeface="+mn-lt"/>
          <a:ea typeface="+mn-ea"/>
          <a:cs typeface="+mn-cs"/>
        </a:defRPr>
      </a:lvl8pPr>
      <a:lvl9pPr marL="2186031" indent="-128591" algn="l" defTabSz="514361" rtl="0" eaLnBrk="1" latinLnBrk="0" hangingPunct="1">
        <a:spcBef>
          <a:spcPct val="20000"/>
        </a:spcBef>
        <a:buFont typeface="Arial" pitchFamily="34" charset="0"/>
        <a:buChar char="•"/>
        <a:defRPr sz="1124" kern="1200">
          <a:solidFill>
            <a:schemeClr val="tx1"/>
          </a:solidFill>
          <a:latin typeface="+mn-lt"/>
          <a:ea typeface="+mn-ea"/>
          <a:cs typeface="+mn-cs"/>
        </a:defRPr>
      </a:lvl9pPr>
    </p:bodyStyle>
    <p:otherStyle>
      <a:defPPr>
        <a:defRPr lang="en-US"/>
      </a:defPPr>
      <a:lvl1pPr marL="0" algn="l" defTabSz="514361" rtl="0" eaLnBrk="1" latinLnBrk="0" hangingPunct="1">
        <a:defRPr sz="1013" kern="1200">
          <a:solidFill>
            <a:schemeClr val="tx1"/>
          </a:solidFill>
          <a:latin typeface="+mn-lt"/>
          <a:ea typeface="+mn-ea"/>
          <a:cs typeface="+mn-cs"/>
        </a:defRPr>
      </a:lvl1pPr>
      <a:lvl2pPr marL="257180" algn="l" defTabSz="514361" rtl="0" eaLnBrk="1" latinLnBrk="0" hangingPunct="1">
        <a:defRPr sz="1013" kern="1200">
          <a:solidFill>
            <a:schemeClr val="tx1"/>
          </a:solidFill>
          <a:latin typeface="+mn-lt"/>
          <a:ea typeface="+mn-ea"/>
          <a:cs typeface="+mn-cs"/>
        </a:defRPr>
      </a:lvl2pPr>
      <a:lvl3pPr marL="514361" algn="l" defTabSz="514361" rtl="0" eaLnBrk="1" latinLnBrk="0" hangingPunct="1">
        <a:defRPr sz="1013" kern="1200">
          <a:solidFill>
            <a:schemeClr val="tx1"/>
          </a:solidFill>
          <a:latin typeface="+mn-lt"/>
          <a:ea typeface="+mn-ea"/>
          <a:cs typeface="+mn-cs"/>
        </a:defRPr>
      </a:lvl3pPr>
      <a:lvl4pPr marL="771540" algn="l" defTabSz="514361" rtl="0" eaLnBrk="1" latinLnBrk="0" hangingPunct="1">
        <a:defRPr sz="1013" kern="1200">
          <a:solidFill>
            <a:schemeClr val="tx1"/>
          </a:solidFill>
          <a:latin typeface="+mn-lt"/>
          <a:ea typeface="+mn-ea"/>
          <a:cs typeface="+mn-cs"/>
        </a:defRPr>
      </a:lvl4pPr>
      <a:lvl5pPr marL="1028721" algn="l" defTabSz="514361" rtl="0" eaLnBrk="1" latinLnBrk="0" hangingPunct="1">
        <a:defRPr sz="1013" kern="1200">
          <a:solidFill>
            <a:schemeClr val="tx1"/>
          </a:solidFill>
          <a:latin typeface="+mn-lt"/>
          <a:ea typeface="+mn-ea"/>
          <a:cs typeface="+mn-cs"/>
        </a:defRPr>
      </a:lvl5pPr>
      <a:lvl6pPr marL="1285901" algn="l" defTabSz="514361" rtl="0" eaLnBrk="1" latinLnBrk="0" hangingPunct="1">
        <a:defRPr sz="1013" kern="1200">
          <a:solidFill>
            <a:schemeClr val="tx1"/>
          </a:solidFill>
          <a:latin typeface="+mn-lt"/>
          <a:ea typeface="+mn-ea"/>
          <a:cs typeface="+mn-cs"/>
        </a:defRPr>
      </a:lvl6pPr>
      <a:lvl7pPr marL="1543081" algn="l" defTabSz="514361" rtl="0" eaLnBrk="1" latinLnBrk="0" hangingPunct="1">
        <a:defRPr sz="1013" kern="1200">
          <a:solidFill>
            <a:schemeClr val="tx1"/>
          </a:solidFill>
          <a:latin typeface="+mn-lt"/>
          <a:ea typeface="+mn-ea"/>
          <a:cs typeface="+mn-cs"/>
        </a:defRPr>
      </a:lvl7pPr>
      <a:lvl8pPr marL="1800261" algn="l" defTabSz="514361" rtl="0" eaLnBrk="1" latinLnBrk="0" hangingPunct="1">
        <a:defRPr sz="1013" kern="1200">
          <a:solidFill>
            <a:schemeClr val="tx1"/>
          </a:solidFill>
          <a:latin typeface="+mn-lt"/>
          <a:ea typeface="+mn-ea"/>
          <a:cs typeface="+mn-cs"/>
        </a:defRPr>
      </a:lvl8pPr>
      <a:lvl9pPr marL="2057441" algn="l" defTabSz="514361"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hyperlink" Target="https://bmjopen.bmj.com/content/10/9/e040951" TargetMode="External"/><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image" Target="../media/image3.jpg"/><Relationship Id="rId16" Type="http://schemas.openxmlformats.org/officeDocument/2006/relationships/hyperlink" Target="https://creativecommons.org/licenses/by-nc/3.0/" TargetMode="Externa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5" Type="http://schemas.openxmlformats.org/officeDocument/2006/relationships/image" Target="../media/image1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763350DC-8C7A-772B-8FCE-961842EDC0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6367" y="5433402"/>
            <a:ext cx="5516059" cy="2535550"/>
          </a:xfrm>
          <a:prstGeom prst="rect">
            <a:avLst/>
          </a:prstGeom>
        </p:spPr>
      </p:pic>
      <p:sp>
        <p:nvSpPr>
          <p:cNvPr id="4" name="Date Placeholder 3">
            <a:extLst>
              <a:ext uri="{FF2B5EF4-FFF2-40B4-BE49-F238E27FC236}">
                <a16:creationId xmlns:a16="http://schemas.microsoft.com/office/drawing/2014/main" id="{275458C9-C609-537A-99CA-26E2EFD8566B}"/>
              </a:ext>
            </a:extLst>
          </p:cNvPr>
          <p:cNvSpPr>
            <a:spLocks noGrp="1"/>
          </p:cNvSpPr>
          <p:nvPr>
            <p:ph type="dt" sz="half" idx="10"/>
          </p:nvPr>
        </p:nvSpPr>
        <p:spPr/>
        <p:txBody>
          <a:bodyPr/>
          <a:lstStyle/>
          <a:p>
            <a:pPr>
              <a:defRPr/>
            </a:pPr>
            <a:fld id="{417CD06F-6B71-448F-A1C4-5248EB137912}" type="datetime1">
              <a:rPr lang="en-GB" smtClean="0"/>
              <a:t>24/03/2026</a:t>
            </a:fld>
            <a:endParaRPr lang="en-GB" dirty="0"/>
          </a:p>
        </p:txBody>
      </p:sp>
      <p:sp>
        <p:nvSpPr>
          <p:cNvPr id="5" name="Rectangle: Rounded Corners 4">
            <a:extLst>
              <a:ext uri="{FF2B5EF4-FFF2-40B4-BE49-F238E27FC236}">
                <a16:creationId xmlns:a16="http://schemas.microsoft.com/office/drawing/2014/main" id="{663E6CFA-48F3-DDA8-EA8C-5A8A8D3D9E8C}"/>
              </a:ext>
            </a:extLst>
          </p:cNvPr>
          <p:cNvSpPr/>
          <p:nvPr/>
        </p:nvSpPr>
        <p:spPr>
          <a:xfrm>
            <a:off x="0" y="14104"/>
            <a:ext cx="12768317" cy="824393"/>
          </a:xfrm>
          <a:prstGeom prst="roundRect">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just"/>
            <a:r>
              <a:rPr lang="en-GB" sz="2000" b="1" dirty="0">
                <a:solidFill>
                  <a:schemeClr val="tx1"/>
                </a:solidFill>
                <a:latin typeface="Arial" panose="020B0604020202020204" pitchFamily="34" charset="0"/>
                <a:cs typeface="Arial" panose="020B0604020202020204" pitchFamily="34" charset="0"/>
              </a:rPr>
              <a:t>The impact of workload intensity on mental health among NHS nurses working in acute care wards in the UK.                                           </a:t>
            </a:r>
            <a:r>
              <a:rPr lang="en-GB" sz="1600" dirty="0">
                <a:solidFill>
                  <a:schemeClr val="tx1"/>
                </a:solidFill>
                <a:latin typeface="Arial" panose="020B0604020202020204" pitchFamily="34" charset="0"/>
                <a:cs typeface="Arial" panose="020B0604020202020204" pitchFamily="34" charset="0"/>
              </a:rPr>
              <a:t>Mumtaz Begum 2236508 LCLM 6005</a:t>
            </a:r>
          </a:p>
        </p:txBody>
      </p:sp>
      <p:sp>
        <p:nvSpPr>
          <p:cNvPr id="16" name="Rectangle 15">
            <a:extLst>
              <a:ext uri="{FF2B5EF4-FFF2-40B4-BE49-F238E27FC236}">
                <a16:creationId xmlns:a16="http://schemas.microsoft.com/office/drawing/2014/main" id="{6580438F-1882-46E5-0183-14DCE63E9133}"/>
              </a:ext>
            </a:extLst>
          </p:cNvPr>
          <p:cNvSpPr/>
          <p:nvPr/>
        </p:nvSpPr>
        <p:spPr>
          <a:xfrm>
            <a:off x="0" y="841007"/>
            <a:ext cx="6148772" cy="3922210"/>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anose="020B0604020202020204" pitchFamily="34" charset="0"/>
                <a:cs typeface="Arial" panose="020B0604020202020204" pitchFamily="34" charset="0"/>
              </a:rPr>
              <a:t>Introduction</a:t>
            </a:r>
          </a:p>
          <a:p>
            <a:r>
              <a:rPr lang="en-GB" sz="1500" dirty="0">
                <a:solidFill>
                  <a:schemeClr val="tx1"/>
                </a:solidFill>
                <a:latin typeface="Arial" panose="020B0604020202020204" pitchFamily="34" charset="0"/>
                <a:cs typeface="Arial" panose="020B0604020202020204" pitchFamily="34" charset="0"/>
              </a:rPr>
              <a:t>The mental health and well-being of nurses within the UK National Health Service (NHS) have become a growing concern due to rising workload pressures and staffing shortages. Nurses working in acute care wards often manage high patient acuity, long shifts, emotional demands, and administrative responsibilities within fast-paced environments. Research suggests that excessive workload is strongly linked to stress, burnout, and reduced job satisfaction among nurses (Hall et al., 2016).</a:t>
            </a:r>
          </a:p>
          <a:p>
            <a:r>
              <a:rPr lang="en-GB" sz="1500" dirty="0">
                <a:solidFill>
                  <a:schemeClr val="tx1"/>
                </a:solidFill>
                <a:latin typeface="Arial" panose="020B0604020202020204" pitchFamily="34" charset="0"/>
                <a:cs typeface="Arial" panose="020B0604020202020204" pitchFamily="34" charset="0"/>
              </a:rPr>
              <a:t>The NHS workforce crisis, characterised by high vacancy rates and increased patient demand, has intensified these challenges (Royal College of Nursing, 2023). Studies indicate that burnout among nurses can negatively affect both staff retention and patient safety (West et al., 2020). Despite well-being initiatives introduced by the NHS, workload intensity remains a major organisational issue requiring further investigation.</a:t>
            </a:r>
          </a:p>
        </p:txBody>
      </p:sp>
      <p:sp>
        <p:nvSpPr>
          <p:cNvPr id="18" name="Rectangle: Diagonal Corners Rounded 17">
            <a:extLst>
              <a:ext uri="{FF2B5EF4-FFF2-40B4-BE49-F238E27FC236}">
                <a16:creationId xmlns:a16="http://schemas.microsoft.com/office/drawing/2014/main" id="{DEBF5E8C-2DF3-F005-F0A4-A2FE2BCBA2BA}"/>
              </a:ext>
            </a:extLst>
          </p:cNvPr>
          <p:cNvSpPr/>
          <p:nvPr/>
        </p:nvSpPr>
        <p:spPr>
          <a:xfrm>
            <a:off x="-8481" y="4763217"/>
            <a:ext cx="3240930" cy="3205735"/>
          </a:xfrm>
          <a:prstGeom prst="round2DiagRect">
            <a:avLst>
              <a:gd name="adj1" fmla="val 0"/>
              <a:gd name="adj2" fmla="val 0"/>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2000" b="1" dirty="0">
                <a:solidFill>
                  <a:schemeClr val="tx1"/>
                </a:solidFill>
                <a:latin typeface="Arial" panose="020B0604020202020204" pitchFamily="34" charset="0"/>
                <a:cs typeface="Arial" panose="020B0604020202020204" pitchFamily="34" charset="0"/>
              </a:rPr>
              <a:t>Discussions</a:t>
            </a:r>
          </a:p>
          <a:p>
            <a:pPr algn="ctr"/>
            <a:endParaRPr lang="en-GB" sz="2000" b="1" dirty="0">
              <a:solidFill>
                <a:schemeClr val="tx1"/>
              </a:solidFill>
              <a:latin typeface="Arial" panose="020B0604020202020204" pitchFamily="34" charset="0"/>
              <a:cs typeface="Arial" panose="020B0604020202020204" pitchFamily="34" charset="0"/>
            </a:endParaRPr>
          </a:p>
          <a:p>
            <a:r>
              <a:rPr lang="en-GB" sz="1300" dirty="0">
                <a:solidFill>
                  <a:schemeClr val="tx1"/>
                </a:solidFill>
                <a:latin typeface="Arial" panose="020B0604020202020204" pitchFamily="34" charset="0"/>
                <a:cs typeface="Arial" panose="020B0604020202020204" pitchFamily="34" charset="0"/>
              </a:rPr>
              <a:t>The findings show that workload intensity significantly affects the mental health of acute care nurses. Participants’ experiences support existing research linking burnout to systemic workplace pressures. While nurses used personal coping strategies, they emphasised the need for organisational improvements, including better staffing levels and stronger managerial support, rather than relying only on well-being </a:t>
            </a:r>
            <a:r>
              <a:rPr lang="en-GB" sz="1400" dirty="0">
                <a:solidFill>
                  <a:schemeClr val="tx1"/>
                </a:solidFill>
                <a:latin typeface="Arial" panose="020B0604020202020204" pitchFamily="34" charset="0"/>
                <a:cs typeface="Arial" panose="020B0604020202020204" pitchFamily="34" charset="0"/>
              </a:rPr>
              <a:t>programmes.</a:t>
            </a:r>
          </a:p>
        </p:txBody>
      </p:sp>
      <p:sp>
        <p:nvSpPr>
          <p:cNvPr id="19" name="Rectangle 18">
            <a:extLst>
              <a:ext uri="{FF2B5EF4-FFF2-40B4-BE49-F238E27FC236}">
                <a16:creationId xmlns:a16="http://schemas.microsoft.com/office/drawing/2014/main" id="{BE7F7FC1-9901-4220-71E0-7DD8F37A286D}"/>
              </a:ext>
            </a:extLst>
          </p:cNvPr>
          <p:cNvSpPr/>
          <p:nvPr/>
        </p:nvSpPr>
        <p:spPr>
          <a:xfrm>
            <a:off x="9010053" y="843875"/>
            <a:ext cx="3808512" cy="4589527"/>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anose="020B0604020202020204" pitchFamily="34" charset="0"/>
                <a:cs typeface="Arial" panose="020B0604020202020204" pitchFamily="34" charset="0"/>
              </a:rPr>
              <a:t>Methodology</a:t>
            </a:r>
          </a:p>
          <a:p>
            <a:pPr algn="ctr"/>
            <a:endParaRPr lang="en-GB" sz="1800" b="1" dirty="0">
              <a:solidFill>
                <a:schemeClr val="tx1"/>
              </a:solidFill>
              <a:latin typeface="Arial" panose="020B0604020202020204" pitchFamily="34" charset="0"/>
              <a:cs typeface="Arial" panose="020B0604020202020204" pitchFamily="34" charset="0"/>
            </a:endParaRPr>
          </a:p>
          <a:p>
            <a:pPr algn="ctr"/>
            <a:r>
              <a:rPr lang="en-GB" sz="1400" dirty="0">
                <a:solidFill>
                  <a:schemeClr val="tx1"/>
                </a:solidFill>
                <a:latin typeface="Arial" panose="020B0604020202020204" pitchFamily="34" charset="0"/>
                <a:cs typeface="Arial" panose="020B0604020202020204" pitchFamily="34" charset="0"/>
              </a:rPr>
              <a:t>This study used a </a:t>
            </a:r>
            <a:r>
              <a:rPr lang="en-GB" sz="1400" b="1" dirty="0">
                <a:solidFill>
                  <a:schemeClr val="tx1"/>
                </a:solidFill>
                <a:latin typeface="Arial" panose="020B0604020202020204" pitchFamily="34" charset="0"/>
                <a:cs typeface="Arial" panose="020B0604020202020204" pitchFamily="34" charset="0"/>
              </a:rPr>
              <a:t>primary qualitative research approach</a:t>
            </a:r>
            <a:r>
              <a:rPr lang="en-GB" sz="1400" dirty="0">
                <a:solidFill>
                  <a:schemeClr val="tx1"/>
                </a:solidFill>
                <a:latin typeface="Arial" panose="020B0604020202020204" pitchFamily="34" charset="0"/>
                <a:cs typeface="Arial" panose="020B0604020202020204" pitchFamily="34" charset="0"/>
              </a:rPr>
              <a:t>. Data was collected through </a:t>
            </a:r>
            <a:r>
              <a:rPr lang="en-GB" sz="1400" b="1" dirty="0">
                <a:solidFill>
                  <a:schemeClr val="tx1"/>
                </a:solidFill>
                <a:latin typeface="Arial" panose="020B0604020202020204" pitchFamily="34" charset="0"/>
                <a:cs typeface="Arial" panose="020B0604020202020204" pitchFamily="34" charset="0"/>
              </a:rPr>
              <a:t>semi-structured interviews with seven NHS nurses</a:t>
            </a:r>
            <a:r>
              <a:rPr lang="en-GB" sz="1400" dirty="0">
                <a:solidFill>
                  <a:schemeClr val="tx1"/>
                </a:solidFill>
                <a:latin typeface="Arial" panose="020B0604020202020204" pitchFamily="34" charset="0"/>
                <a:cs typeface="Arial" panose="020B0604020202020204" pitchFamily="34" charset="0"/>
              </a:rPr>
              <a:t> working in acute care wards. Participants were recruited voluntarily, and interviews were conducted online or via telephone. Open-ended questions allowed nurses to discuss their experiences of workload, workplace relationships, and the impact of their roles on mental health. Interviews were audio-recorded with consent, transcribed, and analysed thematically to identify key patterns and shared experiences. Ethical principles, including confidentiality, anonymity, and voluntary participation, were maintained throughout the study.</a:t>
            </a:r>
            <a:endParaRPr lang="en-GB" sz="1400" b="1" dirty="0">
              <a:solidFill>
                <a:schemeClr val="tx1"/>
              </a:solidFill>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720054A4-4140-F51F-948A-60B459116EC6}"/>
              </a:ext>
            </a:extLst>
          </p:cNvPr>
          <p:cNvSpPr/>
          <p:nvPr/>
        </p:nvSpPr>
        <p:spPr>
          <a:xfrm>
            <a:off x="6148772" y="2346237"/>
            <a:ext cx="2844316" cy="308716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800" b="1" dirty="0">
                <a:solidFill>
                  <a:schemeClr val="tx1"/>
                </a:solidFill>
                <a:latin typeface="Arial" panose="020B0604020202020204" pitchFamily="34" charset="0"/>
                <a:cs typeface="Arial" panose="020B0604020202020204" pitchFamily="34" charset="0"/>
              </a:rPr>
              <a:t>Findings</a:t>
            </a:r>
          </a:p>
          <a:p>
            <a:pPr algn="ctr"/>
            <a:endParaRPr lang="en-GB" sz="1800" b="1" dirty="0">
              <a:solidFill>
                <a:schemeClr val="tx1"/>
              </a:solidFill>
              <a:latin typeface="Arial" panose="020B0604020202020204" pitchFamily="34" charset="0"/>
              <a:cs typeface="Arial" panose="020B0604020202020204" pitchFamily="34" charset="0"/>
            </a:endParaRPr>
          </a:p>
          <a:p>
            <a:r>
              <a:rPr lang="en-GB" sz="1300" dirty="0">
                <a:solidFill>
                  <a:schemeClr val="tx1"/>
                </a:solidFill>
                <a:latin typeface="Arial" panose="020B0604020202020204" pitchFamily="34" charset="0"/>
                <a:cs typeface="Arial" panose="020B0604020202020204" pitchFamily="34" charset="0"/>
              </a:rPr>
              <a:t>High patient-to-nurse ratios increased workload pressure and stress. </a:t>
            </a:r>
          </a:p>
          <a:p>
            <a:r>
              <a:rPr lang="en-GB" sz="1300" dirty="0">
                <a:solidFill>
                  <a:schemeClr val="tx1"/>
                </a:solidFill>
                <a:latin typeface="Arial" panose="020B0604020202020204" pitchFamily="34" charset="0"/>
                <a:cs typeface="Arial" panose="020B0604020202020204" pitchFamily="34" charset="0"/>
              </a:rPr>
              <a:t>Long shifts and frequent overtime contributed to fatigue and emotional exhaustion. </a:t>
            </a:r>
          </a:p>
          <a:p>
            <a:r>
              <a:rPr lang="en-GB" sz="1300" dirty="0">
                <a:solidFill>
                  <a:schemeClr val="tx1"/>
                </a:solidFill>
                <a:latin typeface="Arial" panose="020B0604020202020204" pitchFamily="34" charset="0"/>
                <a:cs typeface="Arial" panose="020B0604020202020204" pitchFamily="34" charset="0"/>
              </a:rPr>
              <a:t>Nurses reported taking on additional responsibilities during staff shortages. . </a:t>
            </a:r>
          </a:p>
          <a:p>
            <a:r>
              <a:rPr lang="en-GB" sz="1300" dirty="0">
                <a:solidFill>
                  <a:schemeClr val="tx1"/>
                </a:solidFill>
                <a:latin typeface="Arial" panose="020B0604020202020204" pitchFamily="34" charset="0"/>
                <a:cs typeface="Arial" panose="020B0604020202020204" pitchFamily="34" charset="0"/>
              </a:rPr>
              <a:t>Many participants linked workload intensity to declining mental well-being</a:t>
            </a:r>
            <a:r>
              <a:rPr lang="en-GB" sz="1400" dirty="0">
                <a:solidFill>
                  <a:schemeClr val="tx1"/>
                </a:solidFill>
                <a:latin typeface="Arial" panose="020B0604020202020204" pitchFamily="34" charset="0"/>
                <a:cs typeface="Arial" panose="020B0604020202020204" pitchFamily="34" charset="0"/>
              </a:rPr>
              <a:t>. </a:t>
            </a:r>
          </a:p>
        </p:txBody>
      </p:sp>
      <p:sp>
        <p:nvSpPr>
          <p:cNvPr id="22" name="Rectangle 21">
            <a:extLst>
              <a:ext uri="{FF2B5EF4-FFF2-40B4-BE49-F238E27FC236}">
                <a16:creationId xmlns:a16="http://schemas.microsoft.com/office/drawing/2014/main" id="{7E43643E-7075-99C7-FFB1-1D384CC702DF}"/>
              </a:ext>
            </a:extLst>
          </p:cNvPr>
          <p:cNvSpPr/>
          <p:nvPr/>
        </p:nvSpPr>
        <p:spPr>
          <a:xfrm>
            <a:off x="6157254" y="838497"/>
            <a:ext cx="2844316" cy="1527509"/>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Aim </a:t>
            </a:r>
          </a:p>
          <a:p>
            <a:pPr algn="ctr"/>
            <a:r>
              <a:rPr lang="en-GB" sz="1600" dirty="0">
                <a:solidFill>
                  <a:schemeClr val="tx1"/>
                </a:solidFill>
                <a:latin typeface="Arial" panose="020B0604020202020204" pitchFamily="34" charset="0"/>
                <a:cs typeface="Arial" panose="020B0604020202020204" pitchFamily="34" charset="0"/>
              </a:rPr>
              <a:t>To explore how workload intensity affects the mental health of NHS nurses working in acute care wards</a:t>
            </a:r>
            <a:r>
              <a:rPr lang="en-GB" sz="1600" dirty="0"/>
              <a:t>.</a:t>
            </a:r>
            <a:endParaRPr lang="en-GB" sz="1600" b="1" dirty="0">
              <a:solidFill>
                <a:schemeClr val="tx1"/>
              </a:solidFill>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2BCC06B8-91FD-AAD5-62A5-B77D4C9EAC3D}"/>
              </a:ext>
            </a:extLst>
          </p:cNvPr>
          <p:cNvSpPr/>
          <p:nvPr/>
        </p:nvSpPr>
        <p:spPr>
          <a:xfrm>
            <a:off x="3232448" y="4797019"/>
            <a:ext cx="2916324" cy="3171933"/>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lvl="0" algn="ctr"/>
            <a:r>
              <a:rPr lang="en-US" altLang="en-US" sz="2000" b="1" dirty="0">
                <a:solidFill>
                  <a:schemeClr val="tx1"/>
                </a:solidFill>
                <a:latin typeface="Arial" panose="020B0604020202020204" pitchFamily="34" charset="0"/>
              </a:rPr>
              <a:t>Conclusion</a:t>
            </a:r>
          </a:p>
          <a:p>
            <a:pPr lvl="0" algn="ctr"/>
            <a:endParaRPr lang="en-US" altLang="en-US" sz="2000" b="1" dirty="0">
              <a:solidFill>
                <a:schemeClr val="tx1"/>
              </a:solidFill>
              <a:latin typeface="Arial" panose="020B0604020202020204" pitchFamily="34" charset="0"/>
            </a:endParaRPr>
          </a:p>
          <a:p>
            <a:pPr lvl="0">
              <a:buFontTx/>
              <a:buChar char="•"/>
            </a:pPr>
            <a:r>
              <a:rPr lang="en-US" altLang="en-US" sz="1300" dirty="0">
                <a:solidFill>
                  <a:schemeClr val="tx1"/>
                </a:solidFill>
                <a:latin typeface="Arial" panose="020B0604020202020204" pitchFamily="34" charset="0"/>
              </a:rPr>
              <a:t>Workload intensity significantly affects nurses’ mental health and job satisfaction. </a:t>
            </a:r>
          </a:p>
          <a:p>
            <a:pPr lvl="0">
              <a:buFontTx/>
              <a:buChar char="•"/>
            </a:pPr>
            <a:r>
              <a:rPr lang="en-US" altLang="en-US" sz="1300" dirty="0">
                <a:solidFill>
                  <a:schemeClr val="tx1"/>
                </a:solidFill>
                <a:latin typeface="Arial" panose="020B0604020202020204" pitchFamily="34" charset="0"/>
              </a:rPr>
              <a:t>Staffing shortages and extended working hours are central causes of stress. </a:t>
            </a:r>
          </a:p>
          <a:p>
            <a:pPr lvl="0">
              <a:buFontTx/>
              <a:buChar char="•"/>
            </a:pPr>
            <a:r>
              <a:rPr lang="en-US" altLang="en-US" sz="1300" dirty="0" err="1">
                <a:solidFill>
                  <a:schemeClr val="tx1"/>
                </a:solidFill>
                <a:latin typeface="Arial" panose="020B0604020202020204" pitchFamily="34" charset="0"/>
              </a:rPr>
              <a:t>Organisational</a:t>
            </a:r>
            <a:r>
              <a:rPr lang="en-US" altLang="en-US" sz="1300" dirty="0">
                <a:solidFill>
                  <a:schemeClr val="tx1"/>
                </a:solidFill>
                <a:latin typeface="Arial" panose="020B0604020202020204" pitchFamily="34" charset="0"/>
              </a:rPr>
              <a:t> and managerial changes are needed to support nurse well-being. </a:t>
            </a:r>
          </a:p>
          <a:p>
            <a:pPr lvl="0">
              <a:buFontTx/>
              <a:buChar char="•"/>
            </a:pPr>
            <a:r>
              <a:rPr lang="en-US" altLang="en-US" sz="1300" dirty="0">
                <a:solidFill>
                  <a:schemeClr val="tx1"/>
                </a:solidFill>
                <a:latin typeface="Arial" panose="020B0604020202020204" pitchFamily="34" charset="0"/>
              </a:rPr>
              <a:t>Improving working conditions can enhance both staff retention and patient care quality. </a:t>
            </a:r>
          </a:p>
        </p:txBody>
      </p:sp>
      <p:pic>
        <p:nvPicPr>
          <p:cNvPr id="34" name="Graphic 33" descr="First aid kit with solid fill">
            <a:extLst>
              <a:ext uri="{FF2B5EF4-FFF2-40B4-BE49-F238E27FC236}">
                <a16:creationId xmlns:a16="http://schemas.microsoft.com/office/drawing/2014/main" id="{5A7B1852-F3B2-48C3-F9D5-C32F5006969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95630" y="869789"/>
            <a:ext cx="853242" cy="474427"/>
          </a:xfrm>
          <a:prstGeom prst="rect">
            <a:avLst/>
          </a:prstGeom>
        </p:spPr>
      </p:pic>
      <p:pic>
        <p:nvPicPr>
          <p:cNvPr id="3" name="Graphic 2" descr="Stethoscope with solid fill">
            <a:extLst>
              <a:ext uri="{FF2B5EF4-FFF2-40B4-BE49-F238E27FC236}">
                <a16:creationId xmlns:a16="http://schemas.microsoft.com/office/drawing/2014/main" id="{102E8569-0069-326A-7E49-AFCE3E59708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84176" y="869788"/>
            <a:ext cx="1584176" cy="330411"/>
          </a:xfrm>
          <a:prstGeom prst="rect">
            <a:avLst/>
          </a:prstGeom>
        </p:spPr>
      </p:pic>
      <p:pic>
        <p:nvPicPr>
          <p:cNvPr id="7" name="Graphic 6" descr="Medical with solid fill">
            <a:extLst>
              <a:ext uri="{FF2B5EF4-FFF2-40B4-BE49-F238E27FC236}">
                <a16:creationId xmlns:a16="http://schemas.microsoft.com/office/drawing/2014/main" id="{C0FFA2DF-4FDB-5D41-144D-08969F10F3B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37104" y="830830"/>
            <a:ext cx="864096" cy="531329"/>
          </a:xfrm>
          <a:prstGeom prst="rect">
            <a:avLst/>
          </a:prstGeom>
        </p:spPr>
      </p:pic>
      <p:pic>
        <p:nvPicPr>
          <p:cNvPr id="9" name="Graphic 8" descr="Medicine with solid fill">
            <a:extLst>
              <a:ext uri="{FF2B5EF4-FFF2-40B4-BE49-F238E27FC236}">
                <a16:creationId xmlns:a16="http://schemas.microsoft.com/office/drawing/2014/main" id="{11DA7564-8626-F674-3C60-466558BF465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08112" y="4800600"/>
            <a:ext cx="914400" cy="576064"/>
          </a:xfrm>
          <a:prstGeom prst="rect">
            <a:avLst/>
          </a:prstGeom>
        </p:spPr>
      </p:pic>
      <p:pic>
        <p:nvPicPr>
          <p:cNvPr id="11" name="Graphic 10" descr="Needle with solid fill">
            <a:extLst>
              <a:ext uri="{FF2B5EF4-FFF2-40B4-BE49-F238E27FC236}">
                <a16:creationId xmlns:a16="http://schemas.microsoft.com/office/drawing/2014/main" id="{65FBCC97-003E-D22D-E971-A3093F8ED3C6}"/>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3304456" y="4797018"/>
            <a:ext cx="662372" cy="748813"/>
          </a:xfrm>
          <a:prstGeom prst="rect">
            <a:avLst/>
          </a:prstGeom>
        </p:spPr>
      </p:pic>
      <p:pic>
        <p:nvPicPr>
          <p:cNvPr id="13" name="Graphic 12" descr="Doctor female with solid fill">
            <a:extLst>
              <a:ext uri="{FF2B5EF4-FFF2-40B4-BE49-F238E27FC236}">
                <a16:creationId xmlns:a16="http://schemas.microsoft.com/office/drawing/2014/main" id="{578F3C5F-16CF-CA25-9949-CD116FB18A29}"/>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6146533" y="2424336"/>
            <a:ext cx="1152025" cy="543775"/>
          </a:xfrm>
          <a:prstGeom prst="rect">
            <a:avLst/>
          </a:prstGeom>
        </p:spPr>
      </p:pic>
      <p:sp>
        <p:nvSpPr>
          <p:cNvPr id="40" name="TextBox 39">
            <a:extLst>
              <a:ext uri="{FF2B5EF4-FFF2-40B4-BE49-F238E27FC236}">
                <a16:creationId xmlns:a16="http://schemas.microsoft.com/office/drawing/2014/main" id="{5AA00B5C-3541-3F5B-11CB-381509063F86}"/>
              </a:ext>
            </a:extLst>
          </p:cNvPr>
          <p:cNvSpPr txBox="1"/>
          <p:nvPr/>
        </p:nvSpPr>
        <p:spPr>
          <a:xfrm>
            <a:off x="6196368" y="7968952"/>
            <a:ext cx="3804832" cy="230832"/>
          </a:xfrm>
          <a:prstGeom prst="rect">
            <a:avLst/>
          </a:prstGeom>
          <a:noFill/>
        </p:spPr>
        <p:txBody>
          <a:bodyPr wrap="square" rtlCol="0">
            <a:spAutoFit/>
          </a:bodyPr>
          <a:lstStyle/>
          <a:p>
            <a:r>
              <a:rPr lang="en-GB" sz="900">
                <a:hlinkClick r:id="rId3" tooltip="https://bmjopen.bmj.com/content/10/9/e040951"/>
              </a:rPr>
              <a:t>This Photo</a:t>
            </a:r>
            <a:r>
              <a:rPr lang="en-GB" sz="900"/>
              <a:t> by Unknown Author is licensed under </a:t>
            </a:r>
            <a:r>
              <a:rPr lang="en-GB" sz="900">
                <a:hlinkClick r:id="rId16" tooltip="https://creativecommons.org/licenses/by-nc/3.0/"/>
              </a:rPr>
              <a:t>CC BY-NC</a:t>
            </a:r>
            <a:endParaRPr lang="en-GB" sz="900"/>
          </a:p>
        </p:txBody>
      </p:sp>
      <p:sp>
        <p:nvSpPr>
          <p:cNvPr id="41" name="Rectangle 40">
            <a:extLst>
              <a:ext uri="{FF2B5EF4-FFF2-40B4-BE49-F238E27FC236}">
                <a16:creationId xmlns:a16="http://schemas.microsoft.com/office/drawing/2014/main" id="{788835AA-809A-3338-95CE-4F8311202940}"/>
              </a:ext>
            </a:extLst>
          </p:cNvPr>
          <p:cNvSpPr/>
          <p:nvPr/>
        </p:nvSpPr>
        <p:spPr>
          <a:xfrm>
            <a:off x="11585376" y="5438780"/>
            <a:ext cx="1250153" cy="2602180"/>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dirty="0">
                <a:solidFill>
                  <a:schemeClr val="tx1"/>
                </a:solidFill>
                <a:latin typeface="Arial" panose="020B0604020202020204" pitchFamily="34" charset="0"/>
                <a:cs typeface="Arial" panose="020B0604020202020204" pitchFamily="34" charset="0"/>
              </a:rPr>
              <a:t>References</a:t>
            </a:r>
          </a:p>
          <a:p>
            <a:pPr algn="ctr"/>
            <a:endParaRPr lang="en-GB" sz="1100" dirty="0">
              <a:solidFill>
                <a:schemeClr val="tx1"/>
              </a:solidFill>
              <a:latin typeface="Arial" panose="020B0604020202020204" pitchFamily="34" charset="0"/>
              <a:cs typeface="Arial" panose="020B0604020202020204" pitchFamily="34" charset="0"/>
            </a:endParaRPr>
          </a:p>
          <a:p>
            <a:pPr algn="ctr"/>
            <a:r>
              <a:rPr lang="en-GB" sz="1100" dirty="0">
                <a:solidFill>
                  <a:schemeClr val="tx1"/>
                </a:solidFill>
                <a:latin typeface="Arial" panose="020B0604020202020204" pitchFamily="34" charset="0"/>
                <a:cs typeface="Arial" panose="020B0604020202020204" pitchFamily="34" charset="0"/>
              </a:rPr>
              <a:t>Hall, </a:t>
            </a:r>
            <a:r>
              <a:rPr lang="en-GB" sz="1100" dirty="0" err="1">
                <a:solidFill>
                  <a:schemeClr val="tx1"/>
                </a:solidFill>
                <a:latin typeface="Arial" panose="020B0604020202020204" pitchFamily="34" charset="0"/>
                <a:cs typeface="Arial" panose="020B0604020202020204" pitchFamily="34" charset="0"/>
              </a:rPr>
              <a:t>LH,et</a:t>
            </a:r>
            <a:r>
              <a:rPr lang="en-GB" sz="1100" dirty="0">
                <a:solidFill>
                  <a:schemeClr val="tx1"/>
                </a:solidFill>
                <a:latin typeface="Arial" panose="020B0604020202020204" pitchFamily="34" charset="0"/>
                <a:cs typeface="Arial" panose="020B0604020202020204" pitchFamily="34" charset="0"/>
              </a:rPr>
              <a:t> al. (2016)</a:t>
            </a:r>
          </a:p>
          <a:p>
            <a:pPr algn="ctr"/>
            <a:r>
              <a:rPr lang="en-GB" sz="1000" dirty="0">
                <a:solidFill>
                  <a:schemeClr val="tx1"/>
                </a:solidFill>
                <a:latin typeface="Arial" panose="020B0604020202020204" pitchFamily="34" charset="0"/>
                <a:cs typeface="Arial" panose="020B0604020202020204" pitchFamily="34" charset="0"/>
              </a:rPr>
              <a:t>Royal College of Nursing (2023)</a:t>
            </a:r>
          </a:p>
          <a:p>
            <a:pPr algn="ctr"/>
            <a:r>
              <a:rPr lang="en-GB" sz="1000" dirty="0">
                <a:solidFill>
                  <a:schemeClr val="tx1"/>
                </a:solidFill>
                <a:latin typeface="Arial" panose="020B0604020202020204" pitchFamily="34" charset="0"/>
                <a:cs typeface="Arial" panose="020B0604020202020204" pitchFamily="34" charset="0"/>
              </a:rPr>
              <a:t>West, M, Bailey, S., and Williams</a:t>
            </a:r>
            <a:r>
              <a:rPr lang="en-GB" sz="1000">
                <a:solidFill>
                  <a:schemeClr val="tx1"/>
                </a:solidFill>
                <a:latin typeface="Arial" panose="020B0604020202020204" pitchFamily="34" charset="0"/>
                <a:cs typeface="Arial" panose="020B0604020202020204" pitchFamily="34" charset="0"/>
              </a:rPr>
              <a:t>, E (</a:t>
            </a:r>
            <a:r>
              <a:rPr lang="en-GB" sz="1000" dirty="0">
                <a:solidFill>
                  <a:schemeClr val="tx1"/>
                </a:solidFill>
                <a:latin typeface="Arial" panose="020B0604020202020204" pitchFamily="34" charset="0"/>
                <a:cs typeface="Arial" panose="020B0604020202020204" pitchFamily="34" charset="0"/>
              </a:rPr>
              <a:t>2020)</a:t>
            </a:r>
          </a:p>
        </p:txBody>
      </p:sp>
    </p:spTree>
    <p:extLst>
      <p:ext uri="{BB962C8B-B14F-4D97-AF65-F5344CB8AC3E}">
        <p14:creationId xmlns:p14="http://schemas.microsoft.com/office/powerpoint/2010/main" val="1552844991"/>
      </p:ext>
    </p:extLst>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274</TotalTime>
  <Words>493</Words>
  <Application>Microsoft Office PowerPoint</Application>
  <PresentationFormat>A3 Paper (297x420 mm)</PresentationFormat>
  <Paragraphs>31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Myriad Pro</vt:lpstr>
      <vt:lpstr>Arial</vt:lpstr>
      <vt:lpstr>Times New Roman</vt:lpstr>
      <vt:lpstr>1_Default Theme</vt:lpstr>
      <vt:lpstr>PowerPoint Presentation</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Mumtaz Begum (2236508)</cp:lastModifiedBy>
  <cp:revision>10</cp:revision>
  <cp:lastPrinted>2015-05-08T17:50:00Z</cp:lastPrinted>
  <dcterms:created xsi:type="dcterms:W3CDTF">2018-06-14T10:40:44Z</dcterms:created>
  <dcterms:modified xsi:type="dcterms:W3CDTF">2026-03-25T00:39:41Z</dcterms:modified>
</cp:coreProperties>
</file>