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61" r:id="rId1"/>
  </p:sldMasterIdLst>
  <p:notesMasterIdLst>
    <p:notesMasterId r:id="rId20"/>
  </p:notesMasterIdLst>
  <p:sldIdLst>
    <p:sldId id="281" r:id="rId2"/>
    <p:sldId id="256" r:id="rId3"/>
    <p:sldId id="257" r:id="rId4"/>
    <p:sldId id="262" r:id="rId5"/>
    <p:sldId id="276" r:id="rId6"/>
    <p:sldId id="258" r:id="rId7"/>
    <p:sldId id="260" r:id="rId8"/>
    <p:sldId id="277" r:id="rId9"/>
    <p:sldId id="266" r:id="rId10"/>
    <p:sldId id="268" r:id="rId11"/>
    <p:sldId id="269" r:id="rId12"/>
    <p:sldId id="278" r:id="rId13"/>
    <p:sldId id="271" r:id="rId14"/>
    <p:sldId id="272" r:id="rId15"/>
    <p:sldId id="273" r:id="rId16"/>
    <p:sldId id="274" r:id="rId17"/>
    <p:sldId id="279" r:id="rId18"/>
    <p:sldId id="280" r:id="rId19"/>
  </p:sldIdLst>
  <p:sldSz cx="12192000" cy="6858000"/>
  <p:notesSz cx="6858000" cy="9144000"/>
  <p:embeddedFontLst>
    <p:embeddedFont>
      <p:font typeface="Barlow Condensed" panose="020F0502020204030204" pitchFamily="34" charset="0"/>
      <p:regular r:id="rId21"/>
      <p:bold r:id="rId22"/>
      <p:italic r:id="rId23"/>
      <p:boldItalic r:id="rId24"/>
    </p:embeddedFont>
    <p:embeddedFont>
      <p:font typeface="Fjalla One" panose="02000506040000020004" pitchFamily="2" charset="0"/>
      <p:regular r:id="rId25"/>
    </p:embeddedFont>
    <p:embeddedFont>
      <p:font typeface="Oxygen" panose="02000503000000000000" pitchFamily="2" charset="77"/>
      <p:regular r:id="rId26"/>
      <p:bold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BF136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21" d="100"/>
          <a:sy n="121" d="100"/>
        </p:scale>
        <p:origin x="744" y="152"/>
      </p:cViewPr>
      <p:guideLst>
        <p:guide orient="horz" pos="2160"/>
        <p:guide pos="3840"/>
      </p:guideLst>
    </p:cSldViewPr>
  </p:slideViewPr>
  <p:notesTextViewPr>
    <p:cViewPr>
      <p:scale>
        <a:sx n="1" d="1"/>
        <a:sy n="1" d="1"/>
      </p:scale>
      <p:origin x="0" y="-58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0F548F-109A-45A2-A1DF-2A68C14AB8B9}"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C3EBE91B-D765-4CCC-BAB7-99063D57249E}">
      <dgm:prSet phldrT="[Text]"/>
      <dgm:spPr/>
      <dgm:t>
        <a:bodyPr/>
        <a:lstStyle/>
        <a:p>
          <a:r>
            <a:rPr lang="en-US" dirty="0"/>
            <a:t>Food waste is a major challenge in the hotel industry, impacting environmental sustainability, economic performance, social responsibility, and operations (Institute of Hospitality, 2023)</a:t>
          </a:r>
        </a:p>
      </dgm:t>
    </dgm:pt>
    <dgm:pt modelId="{5BB5B369-ED42-4A60-87B0-37A9D7390FBA}" type="parTrans" cxnId="{5FBA0477-0BBB-4393-ABDB-B6D1219F8529}">
      <dgm:prSet/>
      <dgm:spPr/>
      <dgm:t>
        <a:bodyPr/>
        <a:lstStyle/>
        <a:p>
          <a:endParaRPr lang="en-US"/>
        </a:p>
      </dgm:t>
    </dgm:pt>
    <dgm:pt modelId="{1DE62617-C37A-47FD-AB9C-2BAA4AE18745}" type="sibTrans" cxnId="{5FBA0477-0BBB-4393-ABDB-B6D1219F8529}">
      <dgm:prSet/>
      <dgm:spPr/>
      <dgm:t>
        <a:bodyPr/>
        <a:lstStyle/>
        <a:p>
          <a:endParaRPr lang="en-US"/>
        </a:p>
      </dgm:t>
    </dgm:pt>
    <dgm:pt modelId="{11F6ABEE-FA18-4B2D-B4BA-00621A75992F}">
      <dgm:prSet phldrT="[Text]"/>
      <dgm:spPr/>
      <dgm:t>
        <a:bodyPr/>
        <a:lstStyle/>
        <a:p>
          <a:r>
            <a:rPr lang="en-US" dirty="0"/>
            <a:t>Efforts are often uneven and situational</a:t>
          </a:r>
        </a:p>
      </dgm:t>
    </dgm:pt>
    <dgm:pt modelId="{CECEAB30-D191-4580-B1F8-03DDF85E64C4}" type="parTrans" cxnId="{FF5568E9-DE9B-48FC-AD4A-62B0EF825BB5}">
      <dgm:prSet/>
      <dgm:spPr/>
      <dgm:t>
        <a:bodyPr/>
        <a:lstStyle/>
        <a:p>
          <a:endParaRPr lang="en-US"/>
        </a:p>
      </dgm:t>
    </dgm:pt>
    <dgm:pt modelId="{AA4F2AC7-876B-436E-BDA2-C767BE17BF03}" type="sibTrans" cxnId="{FF5568E9-DE9B-48FC-AD4A-62B0EF825BB5}">
      <dgm:prSet/>
      <dgm:spPr/>
      <dgm:t>
        <a:bodyPr/>
        <a:lstStyle/>
        <a:p>
          <a:endParaRPr lang="en-US"/>
        </a:p>
      </dgm:t>
    </dgm:pt>
    <dgm:pt modelId="{1D687926-BA28-44C7-AE7D-E5040C33587E}">
      <dgm:prSet phldrT="[Text]"/>
      <dgm:spPr/>
      <dgm:t>
        <a:bodyPr/>
        <a:lstStyle/>
        <a:p>
          <a:r>
            <a:rPr lang="en-US" dirty="0"/>
            <a:t>Critical evaluation of food-waste management in UK hotels using DPSIR model and PESTLE analysis</a:t>
          </a:r>
        </a:p>
      </dgm:t>
    </dgm:pt>
    <dgm:pt modelId="{BC600630-E258-4CEC-867D-08A88E333BBE}" type="parTrans" cxnId="{F1939A7C-6A26-460F-9C77-21002AD740AA}">
      <dgm:prSet/>
      <dgm:spPr/>
      <dgm:t>
        <a:bodyPr/>
        <a:lstStyle/>
        <a:p>
          <a:endParaRPr lang="en-US"/>
        </a:p>
      </dgm:t>
    </dgm:pt>
    <dgm:pt modelId="{EC94BDC3-C7F1-402A-A8BA-93AEBF678858}" type="sibTrans" cxnId="{F1939A7C-6A26-460F-9C77-21002AD740AA}">
      <dgm:prSet/>
      <dgm:spPr/>
      <dgm:t>
        <a:bodyPr/>
        <a:lstStyle/>
        <a:p>
          <a:endParaRPr lang="en-US"/>
        </a:p>
      </dgm:t>
    </dgm:pt>
    <dgm:pt modelId="{5CDB8F7E-D154-4A37-BD76-22CC61125386}" type="pres">
      <dgm:prSet presAssocID="{9E0F548F-109A-45A2-A1DF-2A68C14AB8B9}" presName="linear" presStyleCnt="0">
        <dgm:presLayoutVars>
          <dgm:animLvl val="lvl"/>
          <dgm:resizeHandles val="exact"/>
        </dgm:presLayoutVars>
      </dgm:prSet>
      <dgm:spPr/>
    </dgm:pt>
    <dgm:pt modelId="{08BFF463-4C11-4592-8AA2-ED82DAEA82D3}" type="pres">
      <dgm:prSet presAssocID="{C3EBE91B-D765-4CCC-BAB7-99063D57249E}" presName="parentText" presStyleLbl="node1" presStyleIdx="0" presStyleCnt="3">
        <dgm:presLayoutVars>
          <dgm:chMax val="0"/>
          <dgm:bulletEnabled val="1"/>
        </dgm:presLayoutVars>
      </dgm:prSet>
      <dgm:spPr/>
    </dgm:pt>
    <dgm:pt modelId="{0EB69E2D-98E7-4F67-BA47-B0C318A91C7C}" type="pres">
      <dgm:prSet presAssocID="{1DE62617-C37A-47FD-AB9C-2BAA4AE18745}" presName="spacer" presStyleCnt="0"/>
      <dgm:spPr/>
    </dgm:pt>
    <dgm:pt modelId="{F4D89DDC-A732-4BAF-86A0-A33965AD4D3D}" type="pres">
      <dgm:prSet presAssocID="{11F6ABEE-FA18-4B2D-B4BA-00621A75992F}" presName="parentText" presStyleLbl="node1" presStyleIdx="1" presStyleCnt="3">
        <dgm:presLayoutVars>
          <dgm:chMax val="0"/>
          <dgm:bulletEnabled val="1"/>
        </dgm:presLayoutVars>
      </dgm:prSet>
      <dgm:spPr/>
    </dgm:pt>
    <dgm:pt modelId="{38AFDE9B-DBE6-4AF3-B4D4-A5634133BC00}" type="pres">
      <dgm:prSet presAssocID="{AA4F2AC7-876B-436E-BDA2-C767BE17BF03}" presName="spacer" presStyleCnt="0"/>
      <dgm:spPr/>
    </dgm:pt>
    <dgm:pt modelId="{5D4566E7-FFEA-4F6C-BA2B-2700FD959D82}" type="pres">
      <dgm:prSet presAssocID="{1D687926-BA28-44C7-AE7D-E5040C33587E}" presName="parentText" presStyleLbl="node1" presStyleIdx="2" presStyleCnt="3">
        <dgm:presLayoutVars>
          <dgm:chMax val="0"/>
          <dgm:bulletEnabled val="1"/>
        </dgm:presLayoutVars>
      </dgm:prSet>
      <dgm:spPr/>
    </dgm:pt>
  </dgm:ptLst>
  <dgm:cxnLst>
    <dgm:cxn modelId="{F04DD006-F901-476A-BB87-7D91EB98E7F0}" type="presOf" srcId="{1D687926-BA28-44C7-AE7D-E5040C33587E}" destId="{5D4566E7-FFEA-4F6C-BA2B-2700FD959D82}" srcOrd="0" destOrd="0" presId="urn:microsoft.com/office/officeart/2005/8/layout/vList2"/>
    <dgm:cxn modelId="{C7CE7976-3DA3-4454-A420-2DC4B0082B27}" type="presOf" srcId="{11F6ABEE-FA18-4B2D-B4BA-00621A75992F}" destId="{F4D89DDC-A732-4BAF-86A0-A33965AD4D3D}" srcOrd="0" destOrd="0" presId="urn:microsoft.com/office/officeart/2005/8/layout/vList2"/>
    <dgm:cxn modelId="{5FBA0477-0BBB-4393-ABDB-B6D1219F8529}" srcId="{9E0F548F-109A-45A2-A1DF-2A68C14AB8B9}" destId="{C3EBE91B-D765-4CCC-BAB7-99063D57249E}" srcOrd="0" destOrd="0" parTransId="{5BB5B369-ED42-4A60-87B0-37A9D7390FBA}" sibTransId="{1DE62617-C37A-47FD-AB9C-2BAA4AE18745}"/>
    <dgm:cxn modelId="{F1939A7C-6A26-460F-9C77-21002AD740AA}" srcId="{9E0F548F-109A-45A2-A1DF-2A68C14AB8B9}" destId="{1D687926-BA28-44C7-AE7D-E5040C33587E}" srcOrd="2" destOrd="0" parTransId="{BC600630-E258-4CEC-867D-08A88E333BBE}" sibTransId="{EC94BDC3-C7F1-402A-A8BA-93AEBF678858}"/>
    <dgm:cxn modelId="{4330DF96-3FDA-460E-A3EB-100A04A2D529}" type="presOf" srcId="{9E0F548F-109A-45A2-A1DF-2A68C14AB8B9}" destId="{5CDB8F7E-D154-4A37-BD76-22CC61125386}" srcOrd="0" destOrd="0" presId="urn:microsoft.com/office/officeart/2005/8/layout/vList2"/>
    <dgm:cxn modelId="{97C258A4-4A8C-4D02-96E5-A5826662C3F3}" type="presOf" srcId="{C3EBE91B-D765-4CCC-BAB7-99063D57249E}" destId="{08BFF463-4C11-4592-8AA2-ED82DAEA82D3}" srcOrd="0" destOrd="0" presId="urn:microsoft.com/office/officeart/2005/8/layout/vList2"/>
    <dgm:cxn modelId="{FF5568E9-DE9B-48FC-AD4A-62B0EF825BB5}" srcId="{9E0F548F-109A-45A2-A1DF-2A68C14AB8B9}" destId="{11F6ABEE-FA18-4B2D-B4BA-00621A75992F}" srcOrd="1" destOrd="0" parTransId="{CECEAB30-D191-4580-B1F8-03DDF85E64C4}" sibTransId="{AA4F2AC7-876B-436E-BDA2-C767BE17BF03}"/>
    <dgm:cxn modelId="{602B4AAC-0E59-433D-9AEF-4DB96DE693A3}" type="presParOf" srcId="{5CDB8F7E-D154-4A37-BD76-22CC61125386}" destId="{08BFF463-4C11-4592-8AA2-ED82DAEA82D3}" srcOrd="0" destOrd="0" presId="urn:microsoft.com/office/officeart/2005/8/layout/vList2"/>
    <dgm:cxn modelId="{4F9E0094-DFBA-4311-95B5-56EE13B853BF}" type="presParOf" srcId="{5CDB8F7E-D154-4A37-BD76-22CC61125386}" destId="{0EB69E2D-98E7-4F67-BA47-B0C318A91C7C}" srcOrd="1" destOrd="0" presId="urn:microsoft.com/office/officeart/2005/8/layout/vList2"/>
    <dgm:cxn modelId="{C199EAE0-7C76-441F-9BE1-5FEC9EF92F67}" type="presParOf" srcId="{5CDB8F7E-D154-4A37-BD76-22CC61125386}" destId="{F4D89DDC-A732-4BAF-86A0-A33965AD4D3D}" srcOrd="2" destOrd="0" presId="urn:microsoft.com/office/officeart/2005/8/layout/vList2"/>
    <dgm:cxn modelId="{7663947F-4746-4B1D-888C-1537189A6D3C}" type="presParOf" srcId="{5CDB8F7E-D154-4A37-BD76-22CC61125386}" destId="{38AFDE9B-DBE6-4AF3-B4D4-A5634133BC00}" srcOrd="3" destOrd="0" presId="urn:microsoft.com/office/officeart/2005/8/layout/vList2"/>
    <dgm:cxn modelId="{52A05879-78D1-4FFA-8657-84CAAEF6E7CA}" type="presParOf" srcId="{5CDB8F7E-D154-4A37-BD76-22CC61125386}" destId="{5D4566E7-FFEA-4F6C-BA2B-2700FD959D8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F4E3BC-0130-4161-AA8B-9C68EB0F488E}" type="doc">
      <dgm:prSet loTypeId="urn:diagrams.loki3.com/VaryingWidthList" loCatId="list" qsTypeId="urn:microsoft.com/office/officeart/2005/8/quickstyle/simple1" qsCatId="simple" csTypeId="urn:microsoft.com/office/officeart/2005/8/colors/colorful5" csCatId="colorful" phldr="1"/>
      <dgm:spPr/>
    </dgm:pt>
    <dgm:pt modelId="{9C95434E-E37D-4D04-909F-A165CCE96A28}">
      <dgm:prSet phldrT="[Text]"/>
      <dgm:spPr/>
      <dgm:t>
        <a:bodyPr/>
        <a:lstStyle/>
        <a:p>
          <a:r>
            <a:rPr lang="en-US" dirty="0"/>
            <a:t>Shift from “how much waste?” to “which interventions actually work?”</a:t>
          </a:r>
        </a:p>
      </dgm:t>
    </dgm:pt>
    <dgm:pt modelId="{A130ED81-B67F-4E45-AB83-4A058D73EADF}" type="parTrans" cxnId="{2F3F45C9-4E81-49F2-B468-35A60E1F162C}">
      <dgm:prSet/>
      <dgm:spPr/>
      <dgm:t>
        <a:bodyPr/>
        <a:lstStyle/>
        <a:p>
          <a:endParaRPr lang="en-US"/>
        </a:p>
      </dgm:t>
    </dgm:pt>
    <dgm:pt modelId="{934FA6D3-4369-405E-85C1-8C590D07BBB0}" type="sibTrans" cxnId="{2F3F45C9-4E81-49F2-B468-35A60E1F162C}">
      <dgm:prSet/>
      <dgm:spPr/>
      <dgm:t>
        <a:bodyPr/>
        <a:lstStyle/>
        <a:p>
          <a:endParaRPr lang="en-US"/>
        </a:p>
      </dgm:t>
    </dgm:pt>
    <dgm:pt modelId="{6578C925-F1B1-446B-8A2A-53F0B35D6812}">
      <dgm:prSet phldrT="[Text]"/>
      <dgm:spPr/>
      <dgm:t>
        <a:bodyPr/>
        <a:lstStyle/>
        <a:p>
          <a:r>
            <a:rPr lang="en-US" dirty="0"/>
            <a:t>Operational tools exist, but service culture often blocks them</a:t>
          </a:r>
        </a:p>
      </dgm:t>
    </dgm:pt>
    <dgm:pt modelId="{2ECD7E05-7738-432A-A1D1-6A38801B052D}" type="parTrans" cxnId="{B7646980-701C-4352-9BE7-2D1010066C86}">
      <dgm:prSet/>
      <dgm:spPr/>
      <dgm:t>
        <a:bodyPr/>
        <a:lstStyle/>
        <a:p>
          <a:endParaRPr lang="en-US"/>
        </a:p>
      </dgm:t>
    </dgm:pt>
    <dgm:pt modelId="{416271D7-8380-4D91-B116-ECCDB33FBFCD}" type="sibTrans" cxnId="{B7646980-701C-4352-9BE7-2D1010066C86}">
      <dgm:prSet/>
      <dgm:spPr/>
      <dgm:t>
        <a:bodyPr/>
        <a:lstStyle/>
        <a:p>
          <a:endParaRPr lang="en-US"/>
        </a:p>
      </dgm:t>
    </dgm:pt>
    <dgm:pt modelId="{5F4F4C89-A837-4B74-844D-42EBA7129801}">
      <dgm:prSet phldrT="[Text]"/>
      <dgm:spPr/>
      <dgm:t>
        <a:bodyPr/>
        <a:lstStyle/>
        <a:p>
          <a:r>
            <a:rPr lang="en-US"/>
            <a:t> </a:t>
          </a:r>
          <a:r>
            <a:rPr lang="en-US" dirty="0"/>
            <a:t>No single solution – effectiveness is highly context-dependent</a:t>
          </a:r>
        </a:p>
      </dgm:t>
    </dgm:pt>
    <dgm:pt modelId="{9C79F001-461A-4FEE-AB7B-48BDCBEAF191}" type="parTrans" cxnId="{4BFEF354-A501-4785-8C9F-73E45D8EA2E1}">
      <dgm:prSet/>
      <dgm:spPr/>
      <dgm:t>
        <a:bodyPr/>
        <a:lstStyle/>
        <a:p>
          <a:endParaRPr lang="en-US"/>
        </a:p>
      </dgm:t>
    </dgm:pt>
    <dgm:pt modelId="{44F465DE-E358-4F55-B7D9-E1114F457BD0}" type="sibTrans" cxnId="{4BFEF354-A501-4785-8C9F-73E45D8EA2E1}">
      <dgm:prSet/>
      <dgm:spPr/>
      <dgm:t>
        <a:bodyPr/>
        <a:lstStyle/>
        <a:p>
          <a:endParaRPr lang="en-US"/>
        </a:p>
      </dgm:t>
    </dgm:pt>
    <dgm:pt modelId="{6EFA7E09-FBB0-4C0F-B44A-4740429EF074}" type="pres">
      <dgm:prSet presAssocID="{0EF4E3BC-0130-4161-AA8B-9C68EB0F488E}" presName="Name0" presStyleCnt="0">
        <dgm:presLayoutVars>
          <dgm:resizeHandles/>
        </dgm:presLayoutVars>
      </dgm:prSet>
      <dgm:spPr/>
    </dgm:pt>
    <dgm:pt modelId="{C3411F61-9674-4CE8-AF49-F9F079315708}" type="pres">
      <dgm:prSet presAssocID="{9C95434E-E37D-4D04-909F-A165CCE96A28}" presName="text" presStyleLbl="node1" presStyleIdx="0" presStyleCnt="3">
        <dgm:presLayoutVars>
          <dgm:bulletEnabled val="1"/>
        </dgm:presLayoutVars>
      </dgm:prSet>
      <dgm:spPr/>
    </dgm:pt>
    <dgm:pt modelId="{08AA7869-8288-4F0E-A7AC-29E5429E2B5E}" type="pres">
      <dgm:prSet presAssocID="{934FA6D3-4369-405E-85C1-8C590D07BBB0}" presName="space" presStyleCnt="0"/>
      <dgm:spPr/>
    </dgm:pt>
    <dgm:pt modelId="{3A53139A-7FEF-4509-9B28-F2B9528BA2AF}" type="pres">
      <dgm:prSet presAssocID="{5F4F4C89-A837-4B74-844D-42EBA7129801}" presName="text" presStyleLbl="node1" presStyleIdx="1" presStyleCnt="3">
        <dgm:presLayoutVars>
          <dgm:bulletEnabled val="1"/>
        </dgm:presLayoutVars>
      </dgm:prSet>
      <dgm:spPr/>
    </dgm:pt>
    <dgm:pt modelId="{8F6F499F-5E76-49F0-BA72-D9057010AAC5}" type="pres">
      <dgm:prSet presAssocID="{44F465DE-E358-4F55-B7D9-E1114F457BD0}" presName="space" presStyleCnt="0"/>
      <dgm:spPr/>
    </dgm:pt>
    <dgm:pt modelId="{B92A6239-CFDC-4AF1-8B72-07B6B43DECF6}" type="pres">
      <dgm:prSet presAssocID="{6578C925-F1B1-446B-8A2A-53F0B35D6812}" presName="text" presStyleLbl="node1" presStyleIdx="2" presStyleCnt="3">
        <dgm:presLayoutVars>
          <dgm:bulletEnabled val="1"/>
        </dgm:presLayoutVars>
      </dgm:prSet>
      <dgm:spPr/>
    </dgm:pt>
  </dgm:ptLst>
  <dgm:cxnLst>
    <dgm:cxn modelId="{25CE7209-0D04-442C-AD84-CC38E4E3A27A}" type="presOf" srcId="{6578C925-F1B1-446B-8A2A-53F0B35D6812}" destId="{B92A6239-CFDC-4AF1-8B72-07B6B43DECF6}" srcOrd="0" destOrd="0" presId="urn:diagrams.loki3.com/VaryingWidthList"/>
    <dgm:cxn modelId="{736FB13A-0CA1-40C5-8FF4-9756558FB6A7}" type="presOf" srcId="{5F4F4C89-A837-4B74-844D-42EBA7129801}" destId="{3A53139A-7FEF-4509-9B28-F2B9528BA2AF}" srcOrd="0" destOrd="0" presId="urn:diagrams.loki3.com/VaryingWidthList"/>
    <dgm:cxn modelId="{69BEFC4A-A656-491F-94ED-6502163347E7}" type="presOf" srcId="{9C95434E-E37D-4D04-909F-A165CCE96A28}" destId="{C3411F61-9674-4CE8-AF49-F9F079315708}" srcOrd="0" destOrd="0" presId="urn:diagrams.loki3.com/VaryingWidthList"/>
    <dgm:cxn modelId="{4BFEF354-A501-4785-8C9F-73E45D8EA2E1}" srcId="{0EF4E3BC-0130-4161-AA8B-9C68EB0F488E}" destId="{5F4F4C89-A837-4B74-844D-42EBA7129801}" srcOrd="1" destOrd="0" parTransId="{9C79F001-461A-4FEE-AB7B-48BDCBEAF191}" sibTransId="{44F465DE-E358-4F55-B7D9-E1114F457BD0}"/>
    <dgm:cxn modelId="{B7646980-701C-4352-9BE7-2D1010066C86}" srcId="{0EF4E3BC-0130-4161-AA8B-9C68EB0F488E}" destId="{6578C925-F1B1-446B-8A2A-53F0B35D6812}" srcOrd="2" destOrd="0" parTransId="{2ECD7E05-7738-432A-A1D1-6A38801B052D}" sibTransId="{416271D7-8380-4D91-B116-ECCDB33FBFCD}"/>
    <dgm:cxn modelId="{2F3F45C9-4E81-49F2-B468-35A60E1F162C}" srcId="{0EF4E3BC-0130-4161-AA8B-9C68EB0F488E}" destId="{9C95434E-E37D-4D04-909F-A165CCE96A28}" srcOrd="0" destOrd="0" parTransId="{A130ED81-B67F-4E45-AB83-4A058D73EADF}" sibTransId="{934FA6D3-4369-405E-85C1-8C590D07BBB0}"/>
    <dgm:cxn modelId="{7C1360E5-C4EB-4653-B369-48EA62BBDA6D}" type="presOf" srcId="{0EF4E3BC-0130-4161-AA8B-9C68EB0F488E}" destId="{6EFA7E09-FBB0-4C0F-B44A-4740429EF074}" srcOrd="0" destOrd="0" presId="urn:diagrams.loki3.com/VaryingWidthList"/>
    <dgm:cxn modelId="{39971404-F99C-4412-9401-AB5BB79D3DFA}" type="presParOf" srcId="{6EFA7E09-FBB0-4C0F-B44A-4740429EF074}" destId="{C3411F61-9674-4CE8-AF49-F9F079315708}" srcOrd="0" destOrd="0" presId="urn:diagrams.loki3.com/VaryingWidthList"/>
    <dgm:cxn modelId="{B0F8C532-406D-4CD3-869F-14EF9D329E45}" type="presParOf" srcId="{6EFA7E09-FBB0-4C0F-B44A-4740429EF074}" destId="{08AA7869-8288-4F0E-A7AC-29E5429E2B5E}" srcOrd="1" destOrd="0" presId="urn:diagrams.loki3.com/VaryingWidthList"/>
    <dgm:cxn modelId="{8C6895E8-134D-4110-BF20-940388A37B20}" type="presParOf" srcId="{6EFA7E09-FBB0-4C0F-B44A-4740429EF074}" destId="{3A53139A-7FEF-4509-9B28-F2B9528BA2AF}" srcOrd="2" destOrd="0" presId="urn:diagrams.loki3.com/VaryingWidthList"/>
    <dgm:cxn modelId="{0F1235EC-CE91-4DFC-A6B4-32D576E28109}" type="presParOf" srcId="{6EFA7E09-FBB0-4C0F-B44A-4740429EF074}" destId="{8F6F499F-5E76-49F0-BA72-D9057010AAC5}" srcOrd="3" destOrd="0" presId="urn:diagrams.loki3.com/VaryingWidthList"/>
    <dgm:cxn modelId="{985CD62F-B2B7-424B-A142-E5FBA30152B1}" type="presParOf" srcId="{6EFA7E09-FBB0-4C0F-B44A-4740429EF074}" destId="{B92A6239-CFDC-4AF1-8B72-07B6B43DECF6}"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14C80D-5D1F-43E1-8B25-EC96D4D97C73}"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F6E1BAF5-805C-42D7-AF8A-1D99C3A5B830}">
      <dgm:prSet phldrT="[Text]"/>
      <dgm:spPr>
        <a:ln>
          <a:solidFill>
            <a:schemeClr val="bg1"/>
          </a:solidFill>
        </a:ln>
      </dgm:spPr>
      <dgm:t>
        <a:bodyPr/>
        <a:lstStyle/>
        <a:p>
          <a:r>
            <a:rPr lang="en-US" dirty="0"/>
            <a:t>Research shift: From extent of issue to efficiency of minimization measures (2018-2025)</a:t>
          </a:r>
        </a:p>
      </dgm:t>
    </dgm:pt>
    <dgm:pt modelId="{D63247EC-ED85-4834-A443-6296CD06902A}" type="parTrans" cxnId="{CA22CBA2-9A54-4E36-B015-213ACB37F31D}">
      <dgm:prSet/>
      <dgm:spPr/>
      <dgm:t>
        <a:bodyPr/>
        <a:lstStyle/>
        <a:p>
          <a:endParaRPr lang="en-US"/>
        </a:p>
      </dgm:t>
    </dgm:pt>
    <dgm:pt modelId="{D4AC6373-9ADE-4C3E-9B7E-CDE19E9AD5BE}" type="sibTrans" cxnId="{CA22CBA2-9A54-4E36-B015-213ACB37F31D}">
      <dgm:prSet/>
      <dgm:spPr/>
      <dgm:t>
        <a:bodyPr/>
        <a:lstStyle/>
        <a:p>
          <a:endParaRPr lang="en-US"/>
        </a:p>
      </dgm:t>
    </dgm:pt>
    <dgm:pt modelId="{858A90BD-ABC1-4D43-AC6A-B0F59586A7FF}">
      <dgm:prSet/>
      <dgm:spPr>
        <a:ln>
          <a:solidFill>
            <a:schemeClr val="bg1"/>
          </a:solidFill>
        </a:ln>
      </dgm:spPr>
      <dgm:t>
        <a:bodyPr/>
        <a:lstStyle/>
        <a:p>
          <a:r>
            <a:rPr lang="en-US"/>
            <a:t>No single solution; efficiency depends on context, resources, and attitudes</a:t>
          </a:r>
        </a:p>
      </dgm:t>
    </dgm:pt>
    <dgm:pt modelId="{816450C9-E9F6-4454-9FA3-AB94975D5A4E}" type="parTrans" cxnId="{8C8FAAA5-A22B-46C0-8F90-DD0E55928D70}">
      <dgm:prSet/>
      <dgm:spPr/>
      <dgm:t>
        <a:bodyPr/>
        <a:lstStyle/>
        <a:p>
          <a:endParaRPr lang="en-US"/>
        </a:p>
      </dgm:t>
    </dgm:pt>
    <dgm:pt modelId="{64981DB0-6B31-46CB-9D4E-8966E244FA05}" type="sibTrans" cxnId="{8C8FAAA5-A22B-46C0-8F90-DD0E55928D70}">
      <dgm:prSet/>
      <dgm:spPr/>
      <dgm:t>
        <a:bodyPr/>
        <a:lstStyle/>
        <a:p>
          <a:endParaRPr lang="en-US"/>
        </a:p>
      </dgm:t>
    </dgm:pt>
    <dgm:pt modelId="{675EFCD7-02C1-4175-8047-F663B4307F8A}">
      <dgm:prSet/>
      <dgm:spPr>
        <a:ln>
          <a:solidFill>
            <a:schemeClr val="bg1"/>
          </a:solidFill>
        </a:ln>
      </dgm:spPr>
      <dgm:t>
        <a:bodyPr/>
        <a:lstStyle/>
        <a:p>
          <a:r>
            <a:rPr lang="en-US"/>
            <a:t>Food waste often culturally guarded in hospitality (e.g., buffets, overproduction)</a:t>
          </a:r>
        </a:p>
      </dgm:t>
    </dgm:pt>
    <dgm:pt modelId="{2AE6BAC8-41C9-408F-A71F-68F7FA66ABE2}" type="parTrans" cxnId="{B55BA7AE-91FE-4E2C-9E79-ED7871B1C299}">
      <dgm:prSet/>
      <dgm:spPr/>
      <dgm:t>
        <a:bodyPr/>
        <a:lstStyle/>
        <a:p>
          <a:endParaRPr lang="en-US"/>
        </a:p>
      </dgm:t>
    </dgm:pt>
    <dgm:pt modelId="{ADF0A3C9-C55C-4DA6-9050-6EEFC867D587}" type="sibTrans" cxnId="{B55BA7AE-91FE-4E2C-9E79-ED7871B1C299}">
      <dgm:prSet/>
      <dgm:spPr/>
      <dgm:t>
        <a:bodyPr/>
        <a:lstStyle/>
        <a:p>
          <a:endParaRPr lang="en-US"/>
        </a:p>
      </dgm:t>
    </dgm:pt>
    <dgm:pt modelId="{14475BFE-C103-4F66-B432-0A7F380715C8}">
      <dgm:prSet/>
      <dgm:spPr>
        <a:ln>
          <a:solidFill>
            <a:schemeClr val="bg1"/>
          </a:solidFill>
        </a:ln>
      </dgm:spPr>
      <dgm:t>
        <a:bodyPr/>
        <a:lstStyle/>
        <a:p>
          <a:r>
            <a:rPr lang="fr-FR"/>
            <a:t>Hotspots: Buffet service, production volumes, storage practices (Filimonau &amp; De Coteau, 2018)</a:t>
          </a:r>
          <a:endParaRPr lang="en-US"/>
        </a:p>
      </dgm:t>
    </dgm:pt>
    <dgm:pt modelId="{E507372A-22AE-474D-9937-D7B91BD98C82}" type="parTrans" cxnId="{BAAC1FDE-F13F-47F0-B2FC-807C8FF6E297}">
      <dgm:prSet/>
      <dgm:spPr/>
      <dgm:t>
        <a:bodyPr/>
        <a:lstStyle/>
        <a:p>
          <a:endParaRPr lang="en-US"/>
        </a:p>
      </dgm:t>
    </dgm:pt>
    <dgm:pt modelId="{FB415F29-B69B-44F3-8ABE-E219FE149E3D}" type="sibTrans" cxnId="{BAAC1FDE-F13F-47F0-B2FC-807C8FF6E297}">
      <dgm:prSet/>
      <dgm:spPr/>
      <dgm:t>
        <a:bodyPr/>
        <a:lstStyle/>
        <a:p>
          <a:endParaRPr lang="en-US"/>
        </a:p>
      </dgm:t>
    </dgm:pt>
    <dgm:pt modelId="{33B06499-61CF-4484-B9C8-FBD91883CD0C}">
      <dgm:prSet/>
      <dgm:spPr>
        <a:ln>
          <a:solidFill>
            <a:schemeClr val="bg1"/>
          </a:solidFill>
        </a:ln>
      </dgm:spPr>
      <dgm:t>
        <a:bodyPr/>
        <a:lstStyle/>
        <a:p>
          <a:r>
            <a:rPr lang="en-US"/>
            <a:t>Hotels use staff training, donations, production planning (Okumus, 2019)</a:t>
          </a:r>
        </a:p>
      </dgm:t>
    </dgm:pt>
    <dgm:pt modelId="{CC5E2198-86DD-455F-8C52-A2FC3DB8E845}" type="parTrans" cxnId="{CBAD61BE-56C4-4B9A-92EA-29437BCAADFD}">
      <dgm:prSet/>
      <dgm:spPr/>
      <dgm:t>
        <a:bodyPr/>
        <a:lstStyle/>
        <a:p>
          <a:endParaRPr lang="en-US"/>
        </a:p>
      </dgm:t>
    </dgm:pt>
    <dgm:pt modelId="{C889F6F7-73F8-4B4F-A021-F323AB5C5EB5}" type="sibTrans" cxnId="{CBAD61BE-56C4-4B9A-92EA-29437BCAADFD}">
      <dgm:prSet/>
      <dgm:spPr/>
      <dgm:t>
        <a:bodyPr/>
        <a:lstStyle/>
        <a:p>
          <a:endParaRPr lang="en-US"/>
        </a:p>
      </dgm:t>
    </dgm:pt>
    <dgm:pt modelId="{F4B328E4-EC82-418A-BF3A-609655B1D639}">
      <dgm:prSet/>
      <dgm:spPr>
        <a:ln>
          <a:solidFill>
            <a:schemeClr val="bg1"/>
          </a:solidFill>
        </a:ln>
      </dgm:spPr>
      <dgm:t>
        <a:bodyPr/>
        <a:lstStyle/>
        <a:p>
          <a:r>
            <a:rPr lang="en-US"/>
            <a:t>Counter-argument: Service norms prioritize abundance and guest satisfaction over waste reduction. </a:t>
          </a:r>
        </a:p>
      </dgm:t>
    </dgm:pt>
    <dgm:pt modelId="{A3EA67AD-F622-4774-8C50-964011F4D255}" type="parTrans" cxnId="{4635C673-A10B-4185-947F-F94A4E7241FE}">
      <dgm:prSet/>
      <dgm:spPr/>
      <dgm:t>
        <a:bodyPr/>
        <a:lstStyle/>
        <a:p>
          <a:endParaRPr lang="en-US"/>
        </a:p>
      </dgm:t>
    </dgm:pt>
    <dgm:pt modelId="{AF7FEFD8-A2E7-40DE-8F37-E5F971526660}" type="sibTrans" cxnId="{4635C673-A10B-4185-947F-F94A4E7241FE}">
      <dgm:prSet/>
      <dgm:spPr/>
      <dgm:t>
        <a:bodyPr/>
        <a:lstStyle/>
        <a:p>
          <a:endParaRPr lang="en-US"/>
        </a:p>
      </dgm:t>
    </dgm:pt>
    <dgm:pt modelId="{03387FB3-B0C1-41F0-A508-BAFB62A16893}">
      <dgm:prSet/>
      <dgm:spPr>
        <a:ln>
          <a:solidFill>
            <a:schemeClr val="bg1"/>
          </a:solidFill>
        </a:ln>
      </dgm:spPr>
      <dgm:t>
        <a:bodyPr/>
        <a:lstStyle/>
        <a:p>
          <a:r>
            <a:rPr lang="en-US"/>
            <a:t>Technical capacity exists, but service cultures createa  disconnect (Dhir et al., 2020)</a:t>
          </a:r>
        </a:p>
      </dgm:t>
    </dgm:pt>
    <dgm:pt modelId="{9D06FFB3-DC0C-4FB9-8841-5BCFDE461C35}" type="parTrans" cxnId="{77200A31-093D-44A0-ABFF-457857F8CAB8}">
      <dgm:prSet/>
      <dgm:spPr/>
      <dgm:t>
        <a:bodyPr/>
        <a:lstStyle/>
        <a:p>
          <a:endParaRPr lang="en-US"/>
        </a:p>
      </dgm:t>
    </dgm:pt>
    <dgm:pt modelId="{39851DAF-DDFE-4B70-82B6-8D340943A896}" type="sibTrans" cxnId="{77200A31-093D-44A0-ABFF-457857F8CAB8}">
      <dgm:prSet/>
      <dgm:spPr/>
      <dgm:t>
        <a:bodyPr/>
        <a:lstStyle/>
        <a:p>
          <a:endParaRPr lang="en-US"/>
        </a:p>
      </dgm:t>
    </dgm:pt>
    <dgm:pt modelId="{D75B361B-906A-4223-AE4F-2AB2E225A418}" type="pres">
      <dgm:prSet presAssocID="{C314C80D-5D1F-43E1-8B25-EC96D4D97C73}" presName="linear" presStyleCnt="0">
        <dgm:presLayoutVars>
          <dgm:dir/>
          <dgm:animLvl val="lvl"/>
          <dgm:resizeHandles val="exact"/>
        </dgm:presLayoutVars>
      </dgm:prSet>
      <dgm:spPr/>
    </dgm:pt>
    <dgm:pt modelId="{EFD86339-3A22-4863-B5B9-C0B02ABF4E26}" type="pres">
      <dgm:prSet presAssocID="{F6E1BAF5-805C-42D7-AF8A-1D99C3A5B830}" presName="parentLin" presStyleCnt="0"/>
      <dgm:spPr/>
    </dgm:pt>
    <dgm:pt modelId="{7C7337AC-468E-4478-AEC6-D0BADB7DD9FD}" type="pres">
      <dgm:prSet presAssocID="{F6E1BAF5-805C-42D7-AF8A-1D99C3A5B830}" presName="parentLeftMargin" presStyleLbl="node1" presStyleIdx="0" presStyleCnt="7"/>
      <dgm:spPr/>
    </dgm:pt>
    <dgm:pt modelId="{29924A06-F9C3-40B2-93C4-E0533F5ED999}" type="pres">
      <dgm:prSet presAssocID="{F6E1BAF5-805C-42D7-AF8A-1D99C3A5B830}" presName="parentText" presStyleLbl="node1" presStyleIdx="0" presStyleCnt="7">
        <dgm:presLayoutVars>
          <dgm:chMax val="0"/>
          <dgm:bulletEnabled val="1"/>
        </dgm:presLayoutVars>
      </dgm:prSet>
      <dgm:spPr/>
    </dgm:pt>
    <dgm:pt modelId="{09CE9B61-3EEE-4BC8-9D90-BDB410FBEFE8}" type="pres">
      <dgm:prSet presAssocID="{F6E1BAF5-805C-42D7-AF8A-1D99C3A5B830}" presName="negativeSpace" presStyleCnt="0"/>
      <dgm:spPr/>
    </dgm:pt>
    <dgm:pt modelId="{8D6F856F-D860-4A0E-BF7B-30FD0DAE60EE}" type="pres">
      <dgm:prSet presAssocID="{F6E1BAF5-805C-42D7-AF8A-1D99C3A5B830}" presName="childText" presStyleLbl="conFgAcc1" presStyleIdx="0" presStyleCnt="7">
        <dgm:presLayoutVars>
          <dgm:bulletEnabled val="1"/>
        </dgm:presLayoutVars>
      </dgm:prSet>
      <dgm:spPr>
        <a:solidFill>
          <a:srgbClr val="BF1363">
            <a:alpha val="90000"/>
          </a:srgbClr>
        </a:solidFill>
      </dgm:spPr>
    </dgm:pt>
    <dgm:pt modelId="{EA79EF73-F8F2-4D63-A7BC-95216F3E967C}" type="pres">
      <dgm:prSet presAssocID="{D4AC6373-9ADE-4C3E-9B7E-CDE19E9AD5BE}" presName="spaceBetweenRectangles" presStyleCnt="0"/>
      <dgm:spPr/>
    </dgm:pt>
    <dgm:pt modelId="{27F7B274-8A8C-40CC-B1FF-53A50FFA3A89}" type="pres">
      <dgm:prSet presAssocID="{858A90BD-ABC1-4D43-AC6A-B0F59586A7FF}" presName="parentLin" presStyleCnt="0"/>
      <dgm:spPr/>
    </dgm:pt>
    <dgm:pt modelId="{056F7991-6B68-47AA-B507-17706AB486E1}" type="pres">
      <dgm:prSet presAssocID="{858A90BD-ABC1-4D43-AC6A-B0F59586A7FF}" presName="parentLeftMargin" presStyleLbl="node1" presStyleIdx="0" presStyleCnt="7"/>
      <dgm:spPr/>
    </dgm:pt>
    <dgm:pt modelId="{3048E1ED-C881-40BE-A387-992235A7E6B9}" type="pres">
      <dgm:prSet presAssocID="{858A90BD-ABC1-4D43-AC6A-B0F59586A7FF}" presName="parentText" presStyleLbl="node1" presStyleIdx="1" presStyleCnt="7">
        <dgm:presLayoutVars>
          <dgm:chMax val="0"/>
          <dgm:bulletEnabled val="1"/>
        </dgm:presLayoutVars>
      </dgm:prSet>
      <dgm:spPr/>
    </dgm:pt>
    <dgm:pt modelId="{0B7EC42B-9514-4D04-9C4F-BFD6A8F3B414}" type="pres">
      <dgm:prSet presAssocID="{858A90BD-ABC1-4D43-AC6A-B0F59586A7FF}" presName="negativeSpace" presStyleCnt="0"/>
      <dgm:spPr/>
    </dgm:pt>
    <dgm:pt modelId="{56C53D4D-2D3A-4D4B-BC0E-FAAFDA18E746}" type="pres">
      <dgm:prSet presAssocID="{858A90BD-ABC1-4D43-AC6A-B0F59586A7FF}" presName="childText" presStyleLbl="conFgAcc1" presStyleIdx="1" presStyleCnt="7">
        <dgm:presLayoutVars>
          <dgm:bulletEnabled val="1"/>
        </dgm:presLayoutVars>
      </dgm:prSet>
      <dgm:spPr>
        <a:solidFill>
          <a:srgbClr val="BF1363">
            <a:alpha val="90000"/>
          </a:srgbClr>
        </a:solidFill>
      </dgm:spPr>
    </dgm:pt>
    <dgm:pt modelId="{65D87F4B-3051-4267-84AB-5C4676753524}" type="pres">
      <dgm:prSet presAssocID="{64981DB0-6B31-46CB-9D4E-8966E244FA05}" presName="spaceBetweenRectangles" presStyleCnt="0"/>
      <dgm:spPr/>
    </dgm:pt>
    <dgm:pt modelId="{C6178DFF-6BEE-4E35-9B26-7E6B1C3DE82F}" type="pres">
      <dgm:prSet presAssocID="{675EFCD7-02C1-4175-8047-F663B4307F8A}" presName="parentLin" presStyleCnt="0"/>
      <dgm:spPr/>
    </dgm:pt>
    <dgm:pt modelId="{9F098EA9-AB21-4C0D-9DB8-C77E843D8D90}" type="pres">
      <dgm:prSet presAssocID="{675EFCD7-02C1-4175-8047-F663B4307F8A}" presName="parentLeftMargin" presStyleLbl="node1" presStyleIdx="1" presStyleCnt="7"/>
      <dgm:spPr/>
    </dgm:pt>
    <dgm:pt modelId="{5816F8DE-957C-4C4F-8983-6D17BA038993}" type="pres">
      <dgm:prSet presAssocID="{675EFCD7-02C1-4175-8047-F663B4307F8A}" presName="parentText" presStyleLbl="node1" presStyleIdx="2" presStyleCnt="7">
        <dgm:presLayoutVars>
          <dgm:chMax val="0"/>
          <dgm:bulletEnabled val="1"/>
        </dgm:presLayoutVars>
      </dgm:prSet>
      <dgm:spPr/>
    </dgm:pt>
    <dgm:pt modelId="{BB39CCE3-F527-4C57-8757-295B2CF2B4E4}" type="pres">
      <dgm:prSet presAssocID="{675EFCD7-02C1-4175-8047-F663B4307F8A}" presName="negativeSpace" presStyleCnt="0"/>
      <dgm:spPr/>
    </dgm:pt>
    <dgm:pt modelId="{C4453ABA-8E91-40B2-A85E-93C386B631FD}" type="pres">
      <dgm:prSet presAssocID="{675EFCD7-02C1-4175-8047-F663B4307F8A}" presName="childText" presStyleLbl="conFgAcc1" presStyleIdx="2" presStyleCnt="7">
        <dgm:presLayoutVars>
          <dgm:bulletEnabled val="1"/>
        </dgm:presLayoutVars>
      </dgm:prSet>
      <dgm:spPr>
        <a:solidFill>
          <a:srgbClr val="BF1363">
            <a:alpha val="90000"/>
          </a:srgbClr>
        </a:solidFill>
      </dgm:spPr>
    </dgm:pt>
    <dgm:pt modelId="{000F81C5-B414-48D5-A409-83BBE5378829}" type="pres">
      <dgm:prSet presAssocID="{ADF0A3C9-C55C-4DA6-9050-6EEFC867D587}" presName="spaceBetweenRectangles" presStyleCnt="0"/>
      <dgm:spPr/>
    </dgm:pt>
    <dgm:pt modelId="{6586AAB2-8510-4813-A9BA-C214F0558AC5}" type="pres">
      <dgm:prSet presAssocID="{14475BFE-C103-4F66-B432-0A7F380715C8}" presName="parentLin" presStyleCnt="0"/>
      <dgm:spPr/>
    </dgm:pt>
    <dgm:pt modelId="{6AB18D44-138F-4780-B3D4-739019B8FE7D}" type="pres">
      <dgm:prSet presAssocID="{14475BFE-C103-4F66-B432-0A7F380715C8}" presName="parentLeftMargin" presStyleLbl="node1" presStyleIdx="2" presStyleCnt="7"/>
      <dgm:spPr/>
    </dgm:pt>
    <dgm:pt modelId="{526AB50F-DD0C-476C-88BB-1518B6BC72B9}" type="pres">
      <dgm:prSet presAssocID="{14475BFE-C103-4F66-B432-0A7F380715C8}" presName="parentText" presStyleLbl="node1" presStyleIdx="3" presStyleCnt="7">
        <dgm:presLayoutVars>
          <dgm:chMax val="0"/>
          <dgm:bulletEnabled val="1"/>
        </dgm:presLayoutVars>
      </dgm:prSet>
      <dgm:spPr/>
    </dgm:pt>
    <dgm:pt modelId="{64B5202B-DECF-49DC-8544-6D12A7C61747}" type="pres">
      <dgm:prSet presAssocID="{14475BFE-C103-4F66-B432-0A7F380715C8}" presName="negativeSpace" presStyleCnt="0"/>
      <dgm:spPr/>
    </dgm:pt>
    <dgm:pt modelId="{E78D0A04-A1B7-4C61-972F-83261D63F6A6}" type="pres">
      <dgm:prSet presAssocID="{14475BFE-C103-4F66-B432-0A7F380715C8}" presName="childText" presStyleLbl="conFgAcc1" presStyleIdx="3" presStyleCnt="7">
        <dgm:presLayoutVars>
          <dgm:bulletEnabled val="1"/>
        </dgm:presLayoutVars>
      </dgm:prSet>
      <dgm:spPr>
        <a:solidFill>
          <a:srgbClr val="BF1363">
            <a:alpha val="90000"/>
          </a:srgbClr>
        </a:solidFill>
      </dgm:spPr>
    </dgm:pt>
    <dgm:pt modelId="{44D5589B-D966-43A8-875D-41B1FC0E3FA3}" type="pres">
      <dgm:prSet presAssocID="{FB415F29-B69B-44F3-8ABE-E219FE149E3D}" presName="spaceBetweenRectangles" presStyleCnt="0"/>
      <dgm:spPr/>
    </dgm:pt>
    <dgm:pt modelId="{CA85B242-CBFE-4D06-9821-7EFDA71EABB5}" type="pres">
      <dgm:prSet presAssocID="{33B06499-61CF-4484-B9C8-FBD91883CD0C}" presName="parentLin" presStyleCnt="0"/>
      <dgm:spPr/>
    </dgm:pt>
    <dgm:pt modelId="{A1E00045-51EF-4D41-BD63-744AFAE7112C}" type="pres">
      <dgm:prSet presAssocID="{33B06499-61CF-4484-B9C8-FBD91883CD0C}" presName="parentLeftMargin" presStyleLbl="node1" presStyleIdx="3" presStyleCnt="7"/>
      <dgm:spPr/>
    </dgm:pt>
    <dgm:pt modelId="{E2F86726-9C62-467C-9F74-680853442664}" type="pres">
      <dgm:prSet presAssocID="{33B06499-61CF-4484-B9C8-FBD91883CD0C}" presName="parentText" presStyleLbl="node1" presStyleIdx="4" presStyleCnt="7">
        <dgm:presLayoutVars>
          <dgm:chMax val="0"/>
          <dgm:bulletEnabled val="1"/>
        </dgm:presLayoutVars>
      </dgm:prSet>
      <dgm:spPr/>
    </dgm:pt>
    <dgm:pt modelId="{6E8D90A4-425C-4816-852F-8D187B7F4AF6}" type="pres">
      <dgm:prSet presAssocID="{33B06499-61CF-4484-B9C8-FBD91883CD0C}" presName="negativeSpace" presStyleCnt="0"/>
      <dgm:spPr/>
    </dgm:pt>
    <dgm:pt modelId="{EBCB07E9-AD5C-4767-A99E-DF1D45DAFB6A}" type="pres">
      <dgm:prSet presAssocID="{33B06499-61CF-4484-B9C8-FBD91883CD0C}" presName="childText" presStyleLbl="conFgAcc1" presStyleIdx="4" presStyleCnt="7">
        <dgm:presLayoutVars>
          <dgm:bulletEnabled val="1"/>
        </dgm:presLayoutVars>
      </dgm:prSet>
      <dgm:spPr>
        <a:solidFill>
          <a:srgbClr val="BF1363">
            <a:alpha val="90000"/>
          </a:srgbClr>
        </a:solidFill>
      </dgm:spPr>
    </dgm:pt>
    <dgm:pt modelId="{E4C2ED09-A4E5-4A60-84E7-3698F745020F}" type="pres">
      <dgm:prSet presAssocID="{C889F6F7-73F8-4B4F-A021-F323AB5C5EB5}" presName="spaceBetweenRectangles" presStyleCnt="0"/>
      <dgm:spPr/>
    </dgm:pt>
    <dgm:pt modelId="{BE4E0471-AC15-493F-A98F-78C3396078A7}" type="pres">
      <dgm:prSet presAssocID="{F4B328E4-EC82-418A-BF3A-609655B1D639}" presName="parentLin" presStyleCnt="0"/>
      <dgm:spPr/>
    </dgm:pt>
    <dgm:pt modelId="{76067CDB-92B9-48E2-96F9-168DBEAF1758}" type="pres">
      <dgm:prSet presAssocID="{F4B328E4-EC82-418A-BF3A-609655B1D639}" presName="parentLeftMargin" presStyleLbl="node1" presStyleIdx="4" presStyleCnt="7"/>
      <dgm:spPr/>
    </dgm:pt>
    <dgm:pt modelId="{F43FBBA5-F794-4371-88B1-4A537F213026}" type="pres">
      <dgm:prSet presAssocID="{F4B328E4-EC82-418A-BF3A-609655B1D639}" presName="parentText" presStyleLbl="node1" presStyleIdx="5" presStyleCnt="7">
        <dgm:presLayoutVars>
          <dgm:chMax val="0"/>
          <dgm:bulletEnabled val="1"/>
        </dgm:presLayoutVars>
      </dgm:prSet>
      <dgm:spPr/>
    </dgm:pt>
    <dgm:pt modelId="{75FE67AB-C32E-4737-8DA0-01A09B544DDA}" type="pres">
      <dgm:prSet presAssocID="{F4B328E4-EC82-418A-BF3A-609655B1D639}" presName="negativeSpace" presStyleCnt="0"/>
      <dgm:spPr/>
    </dgm:pt>
    <dgm:pt modelId="{11FA3D60-A7A2-424B-BD2D-A40FB9EE61B8}" type="pres">
      <dgm:prSet presAssocID="{F4B328E4-EC82-418A-BF3A-609655B1D639}" presName="childText" presStyleLbl="conFgAcc1" presStyleIdx="5" presStyleCnt="7">
        <dgm:presLayoutVars>
          <dgm:bulletEnabled val="1"/>
        </dgm:presLayoutVars>
      </dgm:prSet>
      <dgm:spPr>
        <a:solidFill>
          <a:srgbClr val="BF1363">
            <a:alpha val="90000"/>
          </a:srgbClr>
        </a:solidFill>
      </dgm:spPr>
    </dgm:pt>
    <dgm:pt modelId="{B9C49077-F261-4E88-B030-58934FDCAF07}" type="pres">
      <dgm:prSet presAssocID="{AF7FEFD8-A2E7-40DE-8F37-E5F971526660}" presName="spaceBetweenRectangles" presStyleCnt="0"/>
      <dgm:spPr/>
    </dgm:pt>
    <dgm:pt modelId="{50AAB5CE-2760-4D0B-A8AF-390DBFF1E39E}" type="pres">
      <dgm:prSet presAssocID="{03387FB3-B0C1-41F0-A508-BAFB62A16893}" presName="parentLin" presStyleCnt="0"/>
      <dgm:spPr/>
    </dgm:pt>
    <dgm:pt modelId="{9F39A087-F195-413C-B3FB-FFB1BF0F6EF6}" type="pres">
      <dgm:prSet presAssocID="{03387FB3-B0C1-41F0-A508-BAFB62A16893}" presName="parentLeftMargin" presStyleLbl="node1" presStyleIdx="5" presStyleCnt="7"/>
      <dgm:spPr/>
    </dgm:pt>
    <dgm:pt modelId="{2F7B4331-80F0-42C6-92F1-1F4A70991F72}" type="pres">
      <dgm:prSet presAssocID="{03387FB3-B0C1-41F0-A508-BAFB62A16893}" presName="parentText" presStyleLbl="node1" presStyleIdx="6" presStyleCnt="7">
        <dgm:presLayoutVars>
          <dgm:chMax val="0"/>
          <dgm:bulletEnabled val="1"/>
        </dgm:presLayoutVars>
      </dgm:prSet>
      <dgm:spPr/>
    </dgm:pt>
    <dgm:pt modelId="{8BE625D4-08F8-4724-A4DD-D234C967240A}" type="pres">
      <dgm:prSet presAssocID="{03387FB3-B0C1-41F0-A508-BAFB62A16893}" presName="negativeSpace" presStyleCnt="0"/>
      <dgm:spPr/>
    </dgm:pt>
    <dgm:pt modelId="{9096D4B5-9086-4455-87CE-012C80A3F16D}" type="pres">
      <dgm:prSet presAssocID="{03387FB3-B0C1-41F0-A508-BAFB62A16893}" presName="childText" presStyleLbl="conFgAcc1" presStyleIdx="6" presStyleCnt="7">
        <dgm:presLayoutVars>
          <dgm:bulletEnabled val="1"/>
        </dgm:presLayoutVars>
      </dgm:prSet>
      <dgm:spPr>
        <a:solidFill>
          <a:srgbClr val="BF1363">
            <a:alpha val="90000"/>
          </a:srgbClr>
        </a:solidFill>
      </dgm:spPr>
    </dgm:pt>
  </dgm:ptLst>
  <dgm:cxnLst>
    <dgm:cxn modelId="{6994DD05-C5D3-4AD8-AF49-F55D97589BF6}" type="presOf" srcId="{858A90BD-ABC1-4D43-AC6A-B0F59586A7FF}" destId="{3048E1ED-C881-40BE-A387-992235A7E6B9}" srcOrd="1" destOrd="0" presId="urn:microsoft.com/office/officeart/2005/8/layout/list1"/>
    <dgm:cxn modelId="{66B56023-52A5-4BE2-9758-49B93D64BBFB}" type="presOf" srcId="{C314C80D-5D1F-43E1-8B25-EC96D4D97C73}" destId="{D75B361B-906A-4223-AE4F-2AB2E225A418}" srcOrd="0" destOrd="0" presId="urn:microsoft.com/office/officeart/2005/8/layout/list1"/>
    <dgm:cxn modelId="{77200A31-093D-44A0-ABFF-457857F8CAB8}" srcId="{C314C80D-5D1F-43E1-8B25-EC96D4D97C73}" destId="{03387FB3-B0C1-41F0-A508-BAFB62A16893}" srcOrd="6" destOrd="0" parTransId="{9D06FFB3-DC0C-4FB9-8841-5BCFDE461C35}" sibTransId="{39851DAF-DDFE-4B70-82B6-8D340943A896}"/>
    <dgm:cxn modelId="{E11ED731-AB8A-49D3-AA98-538C83698381}" type="presOf" srcId="{F6E1BAF5-805C-42D7-AF8A-1D99C3A5B830}" destId="{7C7337AC-468E-4478-AEC6-D0BADB7DD9FD}" srcOrd="0" destOrd="0" presId="urn:microsoft.com/office/officeart/2005/8/layout/list1"/>
    <dgm:cxn modelId="{6ED3FD50-D629-4732-8CA2-F76BD2A64A78}" type="presOf" srcId="{03387FB3-B0C1-41F0-A508-BAFB62A16893}" destId="{2F7B4331-80F0-42C6-92F1-1F4A70991F72}" srcOrd="1" destOrd="0" presId="urn:microsoft.com/office/officeart/2005/8/layout/list1"/>
    <dgm:cxn modelId="{8099A966-E730-4837-ADE7-A69216DE6462}" type="presOf" srcId="{03387FB3-B0C1-41F0-A508-BAFB62A16893}" destId="{9F39A087-F195-413C-B3FB-FFB1BF0F6EF6}" srcOrd="0" destOrd="0" presId="urn:microsoft.com/office/officeart/2005/8/layout/list1"/>
    <dgm:cxn modelId="{4635C673-A10B-4185-947F-F94A4E7241FE}" srcId="{C314C80D-5D1F-43E1-8B25-EC96D4D97C73}" destId="{F4B328E4-EC82-418A-BF3A-609655B1D639}" srcOrd="5" destOrd="0" parTransId="{A3EA67AD-F622-4774-8C50-964011F4D255}" sibTransId="{AF7FEFD8-A2E7-40DE-8F37-E5F971526660}"/>
    <dgm:cxn modelId="{8C887B74-3A8A-4305-91C0-EC853651BFAB}" type="presOf" srcId="{F4B328E4-EC82-418A-BF3A-609655B1D639}" destId="{F43FBBA5-F794-4371-88B1-4A537F213026}" srcOrd="1" destOrd="0" presId="urn:microsoft.com/office/officeart/2005/8/layout/list1"/>
    <dgm:cxn modelId="{82C43B79-B47C-491C-995C-F5EA047A85DD}" type="presOf" srcId="{33B06499-61CF-4484-B9C8-FBD91883CD0C}" destId="{A1E00045-51EF-4D41-BD63-744AFAE7112C}" srcOrd="0" destOrd="0" presId="urn:microsoft.com/office/officeart/2005/8/layout/list1"/>
    <dgm:cxn modelId="{89A94C7A-6DCF-4045-BD36-052F45753BD9}" type="presOf" srcId="{14475BFE-C103-4F66-B432-0A7F380715C8}" destId="{6AB18D44-138F-4780-B3D4-739019B8FE7D}" srcOrd="0" destOrd="0" presId="urn:microsoft.com/office/officeart/2005/8/layout/list1"/>
    <dgm:cxn modelId="{CA22CBA2-9A54-4E36-B015-213ACB37F31D}" srcId="{C314C80D-5D1F-43E1-8B25-EC96D4D97C73}" destId="{F6E1BAF5-805C-42D7-AF8A-1D99C3A5B830}" srcOrd="0" destOrd="0" parTransId="{D63247EC-ED85-4834-A443-6296CD06902A}" sibTransId="{D4AC6373-9ADE-4C3E-9B7E-CDE19E9AD5BE}"/>
    <dgm:cxn modelId="{8C8FAAA5-A22B-46C0-8F90-DD0E55928D70}" srcId="{C314C80D-5D1F-43E1-8B25-EC96D4D97C73}" destId="{858A90BD-ABC1-4D43-AC6A-B0F59586A7FF}" srcOrd="1" destOrd="0" parTransId="{816450C9-E9F6-4454-9FA3-AB94975D5A4E}" sibTransId="{64981DB0-6B31-46CB-9D4E-8966E244FA05}"/>
    <dgm:cxn modelId="{256CF4A7-C023-46FF-B4A5-7E42478DD858}" type="presOf" srcId="{33B06499-61CF-4484-B9C8-FBD91883CD0C}" destId="{E2F86726-9C62-467C-9F74-680853442664}" srcOrd="1" destOrd="0" presId="urn:microsoft.com/office/officeart/2005/8/layout/list1"/>
    <dgm:cxn modelId="{B55BA7AE-91FE-4E2C-9E79-ED7871B1C299}" srcId="{C314C80D-5D1F-43E1-8B25-EC96D4D97C73}" destId="{675EFCD7-02C1-4175-8047-F663B4307F8A}" srcOrd="2" destOrd="0" parTransId="{2AE6BAC8-41C9-408F-A71F-68F7FA66ABE2}" sibTransId="{ADF0A3C9-C55C-4DA6-9050-6EEFC867D587}"/>
    <dgm:cxn modelId="{932517BB-6A25-48D9-BF49-5D1B458964B1}" type="presOf" srcId="{F4B328E4-EC82-418A-BF3A-609655B1D639}" destId="{76067CDB-92B9-48E2-96F9-168DBEAF1758}" srcOrd="0" destOrd="0" presId="urn:microsoft.com/office/officeart/2005/8/layout/list1"/>
    <dgm:cxn modelId="{CBAD61BE-56C4-4B9A-92EA-29437BCAADFD}" srcId="{C314C80D-5D1F-43E1-8B25-EC96D4D97C73}" destId="{33B06499-61CF-4484-B9C8-FBD91883CD0C}" srcOrd="4" destOrd="0" parTransId="{CC5E2198-86DD-455F-8C52-A2FC3DB8E845}" sibTransId="{C889F6F7-73F8-4B4F-A021-F323AB5C5EB5}"/>
    <dgm:cxn modelId="{29EDF9C1-B5D9-4632-AF5E-7AE48028914C}" type="presOf" srcId="{675EFCD7-02C1-4175-8047-F663B4307F8A}" destId="{9F098EA9-AB21-4C0D-9DB8-C77E843D8D90}" srcOrd="0" destOrd="0" presId="urn:microsoft.com/office/officeart/2005/8/layout/list1"/>
    <dgm:cxn modelId="{5AD86DD1-4FBC-44E6-B868-20D5C05B5E31}" type="presOf" srcId="{858A90BD-ABC1-4D43-AC6A-B0F59586A7FF}" destId="{056F7991-6B68-47AA-B507-17706AB486E1}" srcOrd="0" destOrd="0" presId="urn:microsoft.com/office/officeart/2005/8/layout/list1"/>
    <dgm:cxn modelId="{BAAC1FDE-F13F-47F0-B2FC-807C8FF6E297}" srcId="{C314C80D-5D1F-43E1-8B25-EC96D4D97C73}" destId="{14475BFE-C103-4F66-B432-0A7F380715C8}" srcOrd="3" destOrd="0" parTransId="{E507372A-22AE-474D-9937-D7B91BD98C82}" sibTransId="{FB415F29-B69B-44F3-8ABE-E219FE149E3D}"/>
    <dgm:cxn modelId="{74523CE9-A463-4B6B-ACC2-2CCB5E6772A1}" type="presOf" srcId="{675EFCD7-02C1-4175-8047-F663B4307F8A}" destId="{5816F8DE-957C-4C4F-8983-6D17BA038993}" srcOrd="1" destOrd="0" presId="urn:microsoft.com/office/officeart/2005/8/layout/list1"/>
    <dgm:cxn modelId="{D325F1EC-9FF3-4F75-9F9D-1A2EC5578096}" type="presOf" srcId="{14475BFE-C103-4F66-B432-0A7F380715C8}" destId="{526AB50F-DD0C-476C-88BB-1518B6BC72B9}" srcOrd="1" destOrd="0" presId="urn:microsoft.com/office/officeart/2005/8/layout/list1"/>
    <dgm:cxn modelId="{8506D8F6-E233-4D6E-BE42-037EAAF2D2FC}" type="presOf" srcId="{F6E1BAF5-805C-42D7-AF8A-1D99C3A5B830}" destId="{29924A06-F9C3-40B2-93C4-E0533F5ED999}" srcOrd="1" destOrd="0" presId="urn:microsoft.com/office/officeart/2005/8/layout/list1"/>
    <dgm:cxn modelId="{AA0AB799-9A44-43CA-99FD-F441681B0A94}" type="presParOf" srcId="{D75B361B-906A-4223-AE4F-2AB2E225A418}" destId="{EFD86339-3A22-4863-B5B9-C0B02ABF4E26}" srcOrd="0" destOrd="0" presId="urn:microsoft.com/office/officeart/2005/8/layout/list1"/>
    <dgm:cxn modelId="{68E16839-35B3-4DCB-AA95-AEF6500EDA63}" type="presParOf" srcId="{EFD86339-3A22-4863-B5B9-C0B02ABF4E26}" destId="{7C7337AC-468E-4478-AEC6-D0BADB7DD9FD}" srcOrd="0" destOrd="0" presId="urn:microsoft.com/office/officeart/2005/8/layout/list1"/>
    <dgm:cxn modelId="{A36162BD-FA5F-42F9-8AC1-6C0AC70530C3}" type="presParOf" srcId="{EFD86339-3A22-4863-B5B9-C0B02ABF4E26}" destId="{29924A06-F9C3-40B2-93C4-E0533F5ED999}" srcOrd="1" destOrd="0" presId="urn:microsoft.com/office/officeart/2005/8/layout/list1"/>
    <dgm:cxn modelId="{CE19CD28-0D9B-4F5C-A49B-B250401E969A}" type="presParOf" srcId="{D75B361B-906A-4223-AE4F-2AB2E225A418}" destId="{09CE9B61-3EEE-4BC8-9D90-BDB410FBEFE8}" srcOrd="1" destOrd="0" presId="urn:microsoft.com/office/officeart/2005/8/layout/list1"/>
    <dgm:cxn modelId="{7D97A7A9-8FA2-4998-9DAA-3509D8224FCA}" type="presParOf" srcId="{D75B361B-906A-4223-AE4F-2AB2E225A418}" destId="{8D6F856F-D860-4A0E-BF7B-30FD0DAE60EE}" srcOrd="2" destOrd="0" presId="urn:microsoft.com/office/officeart/2005/8/layout/list1"/>
    <dgm:cxn modelId="{BD9AEB91-ADC3-4B85-9B35-87E71D6BFF31}" type="presParOf" srcId="{D75B361B-906A-4223-AE4F-2AB2E225A418}" destId="{EA79EF73-F8F2-4D63-A7BC-95216F3E967C}" srcOrd="3" destOrd="0" presId="urn:microsoft.com/office/officeart/2005/8/layout/list1"/>
    <dgm:cxn modelId="{5C52CD39-3DE0-4021-AD3F-4DF9520C00E6}" type="presParOf" srcId="{D75B361B-906A-4223-AE4F-2AB2E225A418}" destId="{27F7B274-8A8C-40CC-B1FF-53A50FFA3A89}" srcOrd="4" destOrd="0" presId="urn:microsoft.com/office/officeart/2005/8/layout/list1"/>
    <dgm:cxn modelId="{CD67E712-B470-42A0-8C1D-787A46A1BAA3}" type="presParOf" srcId="{27F7B274-8A8C-40CC-B1FF-53A50FFA3A89}" destId="{056F7991-6B68-47AA-B507-17706AB486E1}" srcOrd="0" destOrd="0" presId="urn:microsoft.com/office/officeart/2005/8/layout/list1"/>
    <dgm:cxn modelId="{52FEFAC4-BD0B-46D1-84E6-6CE53DC0D4E7}" type="presParOf" srcId="{27F7B274-8A8C-40CC-B1FF-53A50FFA3A89}" destId="{3048E1ED-C881-40BE-A387-992235A7E6B9}" srcOrd="1" destOrd="0" presId="urn:microsoft.com/office/officeart/2005/8/layout/list1"/>
    <dgm:cxn modelId="{6F4FA4FF-3A19-44BA-B82B-20992E9F2437}" type="presParOf" srcId="{D75B361B-906A-4223-AE4F-2AB2E225A418}" destId="{0B7EC42B-9514-4D04-9C4F-BFD6A8F3B414}" srcOrd="5" destOrd="0" presId="urn:microsoft.com/office/officeart/2005/8/layout/list1"/>
    <dgm:cxn modelId="{D023185D-3675-4E15-9A70-CE9BE0DAC26B}" type="presParOf" srcId="{D75B361B-906A-4223-AE4F-2AB2E225A418}" destId="{56C53D4D-2D3A-4D4B-BC0E-FAAFDA18E746}" srcOrd="6" destOrd="0" presId="urn:microsoft.com/office/officeart/2005/8/layout/list1"/>
    <dgm:cxn modelId="{4D5D5F20-8F40-496F-AB43-957F53D0E430}" type="presParOf" srcId="{D75B361B-906A-4223-AE4F-2AB2E225A418}" destId="{65D87F4B-3051-4267-84AB-5C4676753524}" srcOrd="7" destOrd="0" presId="urn:microsoft.com/office/officeart/2005/8/layout/list1"/>
    <dgm:cxn modelId="{2BA65B2F-D6CB-4945-BC14-A6F75A02CE73}" type="presParOf" srcId="{D75B361B-906A-4223-AE4F-2AB2E225A418}" destId="{C6178DFF-6BEE-4E35-9B26-7E6B1C3DE82F}" srcOrd="8" destOrd="0" presId="urn:microsoft.com/office/officeart/2005/8/layout/list1"/>
    <dgm:cxn modelId="{7D087611-C1DB-487B-812C-9E4CDE4F1B5C}" type="presParOf" srcId="{C6178DFF-6BEE-4E35-9B26-7E6B1C3DE82F}" destId="{9F098EA9-AB21-4C0D-9DB8-C77E843D8D90}" srcOrd="0" destOrd="0" presId="urn:microsoft.com/office/officeart/2005/8/layout/list1"/>
    <dgm:cxn modelId="{A85D70AE-0105-4665-BFB6-F266AE518344}" type="presParOf" srcId="{C6178DFF-6BEE-4E35-9B26-7E6B1C3DE82F}" destId="{5816F8DE-957C-4C4F-8983-6D17BA038993}" srcOrd="1" destOrd="0" presId="urn:microsoft.com/office/officeart/2005/8/layout/list1"/>
    <dgm:cxn modelId="{FCF5A876-F595-4E80-A3CA-66D7C959FAFE}" type="presParOf" srcId="{D75B361B-906A-4223-AE4F-2AB2E225A418}" destId="{BB39CCE3-F527-4C57-8757-295B2CF2B4E4}" srcOrd="9" destOrd="0" presId="urn:microsoft.com/office/officeart/2005/8/layout/list1"/>
    <dgm:cxn modelId="{4144A305-59DA-4EDF-9B0D-5FA4A3124B6F}" type="presParOf" srcId="{D75B361B-906A-4223-AE4F-2AB2E225A418}" destId="{C4453ABA-8E91-40B2-A85E-93C386B631FD}" srcOrd="10" destOrd="0" presId="urn:microsoft.com/office/officeart/2005/8/layout/list1"/>
    <dgm:cxn modelId="{29EBFE67-3B6F-4332-9A38-2984DE964048}" type="presParOf" srcId="{D75B361B-906A-4223-AE4F-2AB2E225A418}" destId="{000F81C5-B414-48D5-A409-83BBE5378829}" srcOrd="11" destOrd="0" presId="urn:microsoft.com/office/officeart/2005/8/layout/list1"/>
    <dgm:cxn modelId="{9E3281B8-E59F-45E8-AB85-A8C637A07061}" type="presParOf" srcId="{D75B361B-906A-4223-AE4F-2AB2E225A418}" destId="{6586AAB2-8510-4813-A9BA-C214F0558AC5}" srcOrd="12" destOrd="0" presId="urn:microsoft.com/office/officeart/2005/8/layout/list1"/>
    <dgm:cxn modelId="{2484C1BD-DA17-4045-8082-48A116EEA25D}" type="presParOf" srcId="{6586AAB2-8510-4813-A9BA-C214F0558AC5}" destId="{6AB18D44-138F-4780-B3D4-739019B8FE7D}" srcOrd="0" destOrd="0" presId="urn:microsoft.com/office/officeart/2005/8/layout/list1"/>
    <dgm:cxn modelId="{569C146A-8DCB-480A-863E-73932AD26830}" type="presParOf" srcId="{6586AAB2-8510-4813-A9BA-C214F0558AC5}" destId="{526AB50F-DD0C-476C-88BB-1518B6BC72B9}" srcOrd="1" destOrd="0" presId="urn:microsoft.com/office/officeart/2005/8/layout/list1"/>
    <dgm:cxn modelId="{0CA81C34-01FE-4BD1-B0D5-BD90D9636778}" type="presParOf" srcId="{D75B361B-906A-4223-AE4F-2AB2E225A418}" destId="{64B5202B-DECF-49DC-8544-6D12A7C61747}" srcOrd="13" destOrd="0" presId="urn:microsoft.com/office/officeart/2005/8/layout/list1"/>
    <dgm:cxn modelId="{9FFB49CF-02B4-4967-AFDB-C038D7E4C530}" type="presParOf" srcId="{D75B361B-906A-4223-AE4F-2AB2E225A418}" destId="{E78D0A04-A1B7-4C61-972F-83261D63F6A6}" srcOrd="14" destOrd="0" presId="urn:microsoft.com/office/officeart/2005/8/layout/list1"/>
    <dgm:cxn modelId="{BCC02DBA-0EF6-4CD6-9068-DC9A067D6959}" type="presParOf" srcId="{D75B361B-906A-4223-AE4F-2AB2E225A418}" destId="{44D5589B-D966-43A8-875D-41B1FC0E3FA3}" srcOrd="15" destOrd="0" presId="urn:microsoft.com/office/officeart/2005/8/layout/list1"/>
    <dgm:cxn modelId="{7FA5C565-C7A4-491C-8B3F-8E08C05B995F}" type="presParOf" srcId="{D75B361B-906A-4223-AE4F-2AB2E225A418}" destId="{CA85B242-CBFE-4D06-9821-7EFDA71EABB5}" srcOrd="16" destOrd="0" presId="urn:microsoft.com/office/officeart/2005/8/layout/list1"/>
    <dgm:cxn modelId="{06237FCD-9DF0-44B7-95DA-79333F18D8AC}" type="presParOf" srcId="{CA85B242-CBFE-4D06-9821-7EFDA71EABB5}" destId="{A1E00045-51EF-4D41-BD63-744AFAE7112C}" srcOrd="0" destOrd="0" presId="urn:microsoft.com/office/officeart/2005/8/layout/list1"/>
    <dgm:cxn modelId="{BF91A446-0CA0-45E4-BC4D-52685DBB3C27}" type="presParOf" srcId="{CA85B242-CBFE-4D06-9821-7EFDA71EABB5}" destId="{E2F86726-9C62-467C-9F74-680853442664}" srcOrd="1" destOrd="0" presId="urn:microsoft.com/office/officeart/2005/8/layout/list1"/>
    <dgm:cxn modelId="{98237629-EBC7-4D4C-8D90-5C67AE6AADEA}" type="presParOf" srcId="{D75B361B-906A-4223-AE4F-2AB2E225A418}" destId="{6E8D90A4-425C-4816-852F-8D187B7F4AF6}" srcOrd="17" destOrd="0" presId="urn:microsoft.com/office/officeart/2005/8/layout/list1"/>
    <dgm:cxn modelId="{62D921F3-3A43-4FC4-85D7-653E4169D998}" type="presParOf" srcId="{D75B361B-906A-4223-AE4F-2AB2E225A418}" destId="{EBCB07E9-AD5C-4767-A99E-DF1D45DAFB6A}" srcOrd="18" destOrd="0" presId="urn:microsoft.com/office/officeart/2005/8/layout/list1"/>
    <dgm:cxn modelId="{9594A195-0BA5-4ECB-B1F2-332E0D29BE01}" type="presParOf" srcId="{D75B361B-906A-4223-AE4F-2AB2E225A418}" destId="{E4C2ED09-A4E5-4A60-84E7-3698F745020F}" srcOrd="19" destOrd="0" presId="urn:microsoft.com/office/officeart/2005/8/layout/list1"/>
    <dgm:cxn modelId="{2C3296EB-9DA9-44CB-B8CD-8AF1479DF721}" type="presParOf" srcId="{D75B361B-906A-4223-AE4F-2AB2E225A418}" destId="{BE4E0471-AC15-493F-A98F-78C3396078A7}" srcOrd="20" destOrd="0" presId="urn:microsoft.com/office/officeart/2005/8/layout/list1"/>
    <dgm:cxn modelId="{B7E9EED9-77D4-46FF-B134-3EA0E3077A28}" type="presParOf" srcId="{BE4E0471-AC15-493F-A98F-78C3396078A7}" destId="{76067CDB-92B9-48E2-96F9-168DBEAF1758}" srcOrd="0" destOrd="0" presId="urn:microsoft.com/office/officeart/2005/8/layout/list1"/>
    <dgm:cxn modelId="{76C4F48F-7887-4309-AB25-521FBA511A9E}" type="presParOf" srcId="{BE4E0471-AC15-493F-A98F-78C3396078A7}" destId="{F43FBBA5-F794-4371-88B1-4A537F213026}" srcOrd="1" destOrd="0" presId="urn:microsoft.com/office/officeart/2005/8/layout/list1"/>
    <dgm:cxn modelId="{FFE63DD1-7F33-4B99-A5F2-35B7CE48D681}" type="presParOf" srcId="{D75B361B-906A-4223-AE4F-2AB2E225A418}" destId="{75FE67AB-C32E-4737-8DA0-01A09B544DDA}" srcOrd="21" destOrd="0" presId="urn:microsoft.com/office/officeart/2005/8/layout/list1"/>
    <dgm:cxn modelId="{93C0D4D2-0DBF-4069-9C82-170F8A2D15F9}" type="presParOf" srcId="{D75B361B-906A-4223-AE4F-2AB2E225A418}" destId="{11FA3D60-A7A2-424B-BD2D-A40FB9EE61B8}" srcOrd="22" destOrd="0" presId="urn:microsoft.com/office/officeart/2005/8/layout/list1"/>
    <dgm:cxn modelId="{BF45193D-0803-44E0-AFF3-1F4940760A6F}" type="presParOf" srcId="{D75B361B-906A-4223-AE4F-2AB2E225A418}" destId="{B9C49077-F261-4E88-B030-58934FDCAF07}" srcOrd="23" destOrd="0" presId="urn:microsoft.com/office/officeart/2005/8/layout/list1"/>
    <dgm:cxn modelId="{343E2238-52A2-4F66-9955-9256C964D91F}" type="presParOf" srcId="{D75B361B-906A-4223-AE4F-2AB2E225A418}" destId="{50AAB5CE-2760-4D0B-A8AF-390DBFF1E39E}" srcOrd="24" destOrd="0" presId="urn:microsoft.com/office/officeart/2005/8/layout/list1"/>
    <dgm:cxn modelId="{BDD574C6-DA41-4034-A152-484B2C36D3E9}" type="presParOf" srcId="{50AAB5CE-2760-4D0B-A8AF-390DBFF1E39E}" destId="{9F39A087-F195-413C-B3FB-FFB1BF0F6EF6}" srcOrd="0" destOrd="0" presId="urn:microsoft.com/office/officeart/2005/8/layout/list1"/>
    <dgm:cxn modelId="{061E570C-6D00-4A8B-93B6-EFCB40236C6F}" type="presParOf" srcId="{50AAB5CE-2760-4D0B-A8AF-390DBFF1E39E}" destId="{2F7B4331-80F0-42C6-92F1-1F4A70991F72}" srcOrd="1" destOrd="0" presId="urn:microsoft.com/office/officeart/2005/8/layout/list1"/>
    <dgm:cxn modelId="{66BB17D8-DC53-4D49-B2A6-E7B4B5E9B3CD}" type="presParOf" srcId="{D75B361B-906A-4223-AE4F-2AB2E225A418}" destId="{8BE625D4-08F8-4724-A4DD-D234C967240A}" srcOrd="25" destOrd="0" presId="urn:microsoft.com/office/officeart/2005/8/layout/list1"/>
    <dgm:cxn modelId="{93AA69FF-74BF-46DC-AD78-DDB1066C7E35}" type="presParOf" srcId="{D75B361B-906A-4223-AE4F-2AB2E225A418}" destId="{9096D4B5-9086-4455-87CE-012C80A3F16D}"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C04721-0573-4046-A3F2-3B5AB0B1312A}"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41D9C33A-3029-4D4C-8565-295932E463D0}">
      <dgm:prSet phldrT="[Text]"/>
      <dgm:spPr/>
      <dgm:t>
        <a:bodyPr/>
        <a:lstStyle/>
        <a:p>
          <a:r>
            <a:rPr lang="en-US" dirty="0"/>
            <a:t>Systematic measurement (preparation + spoilage + plate waste) drives targeted improvements (</a:t>
          </a:r>
          <a:r>
            <a:rPr lang="en-US" dirty="0" err="1"/>
            <a:t>Amicarelli</a:t>
          </a:r>
          <a:r>
            <a:rPr lang="en-US" dirty="0"/>
            <a:t> et al., 2021)</a:t>
          </a:r>
        </a:p>
      </dgm:t>
    </dgm:pt>
    <dgm:pt modelId="{EB93A340-C8F1-46F7-B989-AA9291497AF8}" type="parTrans" cxnId="{72547CD4-A6DF-4021-8FD6-AF012FFEC215}">
      <dgm:prSet/>
      <dgm:spPr/>
      <dgm:t>
        <a:bodyPr/>
        <a:lstStyle/>
        <a:p>
          <a:endParaRPr lang="en-US"/>
        </a:p>
      </dgm:t>
    </dgm:pt>
    <dgm:pt modelId="{44309CB8-1129-49D3-8144-F813913DFEFE}" type="sibTrans" cxnId="{72547CD4-A6DF-4021-8FD6-AF012FFEC215}">
      <dgm:prSet/>
      <dgm:spPr/>
      <dgm:t>
        <a:bodyPr/>
        <a:lstStyle/>
        <a:p>
          <a:endParaRPr lang="en-US"/>
        </a:p>
      </dgm:t>
    </dgm:pt>
    <dgm:pt modelId="{BD822DA9-89A2-4F1C-82F7-3D55CB5C292C}">
      <dgm:prSet phldrT="[Text]"/>
      <dgm:spPr/>
      <dgm:t>
        <a:bodyPr/>
        <a:lstStyle/>
        <a:p>
          <a:r>
            <a:rPr lang="en-US"/>
            <a:t>Smaller </a:t>
          </a:r>
          <a:r>
            <a:rPr lang="en-US" dirty="0"/>
            <a:t>hotels struggle due to resource constraints</a:t>
          </a:r>
        </a:p>
      </dgm:t>
    </dgm:pt>
    <dgm:pt modelId="{85287E42-A194-4E79-9195-1784F8F1D2DE}" type="parTrans" cxnId="{1973AEDF-ADD4-49DB-BA86-92AF4C99CDC2}">
      <dgm:prSet/>
      <dgm:spPr/>
      <dgm:t>
        <a:bodyPr/>
        <a:lstStyle/>
        <a:p>
          <a:endParaRPr lang="en-US"/>
        </a:p>
      </dgm:t>
    </dgm:pt>
    <dgm:pt modelId="{CE5B836F-6C23-47D5-BA35-682DC1102C36}" type="sibTrans" cxnId="{1973AEDF-ADD4-49DB-BA86-92AF4C99CDC2}">
      <dgm:prSet/>
      <dgm:spPr/>
      <dgm:t>
        <a:bodyPr/>
        <a:lstStyle/>
        <a:p>
          <a:endParaRPr lang="en-US"/>
        </a:p>
      </dgm:t>
    </dgm:pt>
    <dgm:pt modelId="{B05DEBD7-FE82-4B57-A44E-2CBDD835310C}">
      <dgm:prSet phldrT="[Text]"/>
      <dgm:spPr/>
      <dgm:t>
        <a:bodyPr/>
        <a:lstStyle/>
        <a:p>
          <a:r>
            <a:rPr lang="en-US"/>
            <a:t>5-star </a:t>
          </a:r>
          <a:r>
            <a:rPr lang="en-US" dirty="0"/>
            <a:t>hotels successfully integrate reduction across procurement–production–redistribution (</a:t>
          </a:r>
          <a:r>
            <a:rPr lang="en-US" dirty="0" err="1"/>
            <a:t>Kattiyapornpong</a:t>
          </a:r>
          <a:r>
            <a:rPr lang="en-US" dirty="0"/>
            <a:t> et al., 2023)</a:t>
          </a:r>
        </a:p>
      </dgm:t>
    </dgm:pt>
    <dgm:pt modelId="{57162B5F-E7E8-4DB4-9CE3-CEA2905CA760}" type="parTrans" cxnId="{CC2EE5D0-AA39-4B17-BBA2-AE688F732EB3}">
      <dgm:prSet/>
      <dgm:spPr/>
      <dgm:t>
        <a:bodyPr/>
        <a:lstStyle/>
        <a:p>
          <a:endParaRPr lang="en-US"/>
        </a:p>
      </dgm:t>
    </dgm:pt>
    <dgm:pt modelId="{4855A6B2-60FB-4B66-9259-FDD0D225988D}" type="sibTrans" cxnId="{CC2EE5D0-AA39-4B17-BBA2-AE688F732EB3}">
      <dgm:prSet/>
      <dgm:spPr/>
      <dgm:t>
        <a:bodyPr/>
        <a:lstStyle/>
        <a:p>
          <a:endParaRPr lang="en-US"/>
        </a:p>
      </dgm:t>
    </dgm:pt>
    <dgm:pt modelId="{FE4B5330-DA03-4FB2-B6D7-9461672502D5}">
      <dgm:prSet phldrT="[Text]"/>
      <dgm:spPr/>
      <dgm:t>
        <a:bodyPr/>
        <a:lstStyle/>
        <a:p>
          <a:r>
            <a:rPr lang="en-US"/>
            <a:t>Employees </a:t>
          </a:r>
          <a:r>
            <a:rPr lang="en-US" dirty="0"/>
            <a:t>view waste mainly as monetary loss, not environmental/ethical issue (Wu &amp; </a:t>
          </a:r>
          <a:r>
            <a:rPr lang="en-US" dirty="0" err="1"/>
            <a:t>Teng</a:t>
          </a:r>
          <a:r>
            <a:rPr lang="en-US" dirty="0"/>
            <a:t>, 2022)</a:t>
          </a:r>
        </a:p>
      </dgm:t>
    </dgm:pt>
    <dgm:pt modelId="{B2FA4CA2-9511-4F29-94D2-9FC29A01831C}" type="parTrans" cxnId="{4D436B42-45EF-4B6D-86A8-F862C76402D2}">
      <dgm:prSet/>
      <dgm:spPr/>
      <dgm:t>
        <a:bodyPr/>
        <a:lstStyle/>
        <a:p>
          <a:endParaRPr lang="en-US"/>
        </a:p>
      </dgm:t>
    </dgm:pt>
    <dgm:pt modelId="{9FE4B62E-4916-4534-8CDB-A34CCEDC17C3}" type="sibTrans" cxnId="{4D436B42-45EF-4B6D-86A8-F862C76402D2}">
      <dgm:prSet/>
      <dgm:spPr/>
      <dgm:t>
        <a:bodyPr/>
        <a:lstStyle/>
        <a:p>
          <a:endParaRPr lang="en-US"/>
        </a:p>
      </dgm:t>
    </dgm:pt>
    <dgm:pt modelId="{14FF67A4-34BC-49DC-940B-F98FE919A85B}" type="pres">
      <dgm:prSet presAssocID="{5BC04721-0573-4046-A3F2-3B5AB0B1312A}" presName="Name0" presStyleCnt="0">
        <dgm:presLayoutVars>
          <dgm:dir/>
          <dgm:animLvl val="lvl"/>
          <dgm:resizeHandles val="exact"/>
        </dgm:presLayoutVars>
      </dgm:prSet>
      <dgm:spPr/>
    </dgm:pt>
    <dgm:pt modelId="{048AE94B-CDB7-4961-985D-6A8C5F1288E9}" type="pres">
      <dgm:prSet presAssocID="{41D9C33A-3029-4D4C-8565-295932E463D0}" presName="linNode" presStyleCnt="0"/>
      <dgm:spPr/>
    </dgm:pt>
    <dgm:pt modelId="{F899F5CE-76F3-4835-9374-07418A83BF66}" type="pres">
      <dgm:prSet presAssocID="{41D9C33A-3029-4D4C-8565-295932E463D0}" presName="parentText" presStyleLbl="node1" presStyleIdx="0" presStyleCnt="4">
        <dgm:presLayoutVars>
          <dgm:chMax val="1"/>
          <dgm:bulletEnabled val="1"/>
        </dgm:presLayoutVars>
      </dgm:prSet>
      <dgm:spPr/>
    </dgm:pt>
    <dgm:pt modelId="{881CA575-A90C-4D51-A6D2-888EF56CADEE}" type="pres">
      <dgm:prSet presAssocID="{44309CB8-1129-49D3-8144-F813913DFEFE}" presName="sp" presStyleCnt="0"/>
      <dgm:spPr/>
    </dgm:pt>
    <dgm:pt modelId="{0567C25F-1651-494B-AA08-D91B42185FBA}" type="pres">
      <dgm:prSet presAssocID="{FE4B5330-DA03-4FB2-B6D7-9461672502D5}" presName="linNode" presStyleCnt="0"/>
      <dgm:spPr/>
    </dgm:pt>
    <dgm:pt modelId="{0E54C8AA-4B2D-4581-8990-29C7B79B26C1}" type="pres">
      <dgm:prSet presAssocID="{FE4B5330-DA03-4FB2-B6D7-9461672502D5}" presName="parentText" presStyleLbl="node1" presStyleIdx="1" presStyleCnt="4">
        <dgm:presLayoutVars>
          <dgm:chMax val="1"/>
          <dgm:bulletEnabled val="1"/>
        </dgm:presLayoutVars>
      </dgm:prSet>
      <dgm:spPr/>
    </dgm:pt>
    <dgm:pt modelId="{799BC8E2-D598-429E-B5E9-336496AB46BF}" type="pres">
      <dgm:prSet presAssocID="{9FE4B62E-4916-4534-8CDB-A34CCEDC17C3}" presName="sp" presStyleCnt="0"/>
      <dgm:spPr/>
    </dgm:pt>
    <dgm:pt modelId="{62F28A72-E7BD-4E2D-885C-59A73DC5101F}" type="pres">
      <dgm:prSet presAssocID="{B05DEBD7-FE82-4B57-A44E-2CBDD835310C}" presName="linNode" presStyleCnt="0"/>
      <dgm:spPr/>
    </dgm:pt>
    <dgm:pt modelId="{7E2B0AFC-5043-43EA-B497-8A595BDA4956}" type="pres">
      <dgm:prSet presAssocID="{B05DEBD7-FE82-4B57-A44E-2CBDD835310C}" presName="parentText" presStyleLbl="node1" presStyleIdx="2" presStyleCnt="4">
        <dgm:presLayoutVars>
          <dgm:chMax val="1"/>
          <dgm:bulletEnabled val="1"/>
        </dgm:presLayoutVars>
      </dgm:prSet>
      <dgm:spPr/>
    </dgm:pt>
    <dgm:pt modelId="{31E84B60-1B6A-452E-9DA2-00A81A250F2D}" type="pres">
      <dgm:prSet presAssocID="{4855A6B2-60FB-4B66-9259-FDD0D225988D}" presName="sp" presStyleCnt="0"/>
      <dgm:spPr/>
    </dgm:pt>
    <dgm:pt modelId="{6300D0A8-78B5-49B1-B056-21C9F78AF96E}" type="pres">
      <dgm:prSet presAssocID="{BD822DA9-89A2-4F1C-82F7-3D55CB5C292C}" presName="linNode" presStyleCnt="0"/>
      <dgm:spPr/>
    </dgm:pt>
    <dgm:pt modelId="{2AFD6BF4-5E72-42B8-AB7A-C16FEAC4390C}" type="pres">
      <dgm:prSet presAssocID="{BD822DA9-89A2-4F1C-82F7-3D55CB5C292C}" presName="parentText" presStyleLbl="node1" presStyleIdx="3" presStyleCnt="4">
        <dgm:presLayoutVars>
          <dgm:chMax val="1"/>
          <dgm:bulletEnabled val="1"/>
        </dgm:presLayoutVars>
      </dgm:prSet>
      <dgm:spPr/>
    </dgm:pt>
  </dgm:ptLst>
  <dgm:cxnLst>
    <dgm:cxn modelId="{D4CA760D-E455-4127-B99F-69445EF9545B}" type="presOf" srcId="{BD822DA9-89A2-4F1C-82F7-3D55CB5C292C}" destId="{2AFD6BF4-5E72-42B8-AB7A-C16FEAC4390C}" srcOrd="0" destOrd="0" presId="urn:microsoft.com/office/officeart/2005/8/layout/vList5"/>
    <dgm:cxn modelId="{4D436B42-45EF-4B6D-86A8-F862C76402D2}" srcId="{5BC04721-0573-4046-A3F2-3B5AB0B1312A}" destId="{FE4B5330-DA03-4FB2-B6D7-9461672502D5}" srcOrd="1" destOrd="0" parTransId="{B2FA4CA2-9511-4F29-94D2-9FC29A01831C}" sibTransId="{9FE4B62E-4916-4534-8CDB-A34CCEDC17C3}"/>
    <dgm:cxn modelId="{A3A12F4E-88B5-44FC-8759-B27C07AD2052}" type="presOf" srcId="{41D9C33A-3029-4D4C-8565-295932E463D0}" destId="{F899F5CE-76F3-4835-9374-07418A83BF66}" srcOrd="0" destOrd="0" presId="urn:microsoft.com/office/officeart/2005/8/layout/vList5"/>
    <dgm:cxn modelId="{7D749A56-55B1-4D65-97F5-5EE35FBA3B8A}" type="presOf" srcId="{5BC04721-0573-4046-A3F2-3B5AB0B1312A}" destId="{14FF67A4-34BC-49DC-940B-F98FE919A85B}" srcOrd="0" destOrd="0" presId="urn:microsoft.com/office/officeart/2005/8/layout/vList5"/>
    <dgm:cxn modelId="{3D263A6E-7ADC-4261-A359-C3C10D6D493C}" type="presOf" srcId="{FE4B5330-DA03-4FB2-B6D7-9461672502D5}" destId="{0E54C8AA-4B2D-4581-8990-29C7B79B26C1}" srcOrd="0" destOrd="0" presId="urn:microsoft.com/office/officeart/2005/8/layout/vList5"/>
    <dgm:cxn modelId="{514D0B7A-03A1-4A76-9FD7-0D3278CA34C8}" type="presOf" srcId="{B05DEBD7-FE82-4B57-A44E-2CBDD835310C}" destId="{7E2B0AFC-5043-43EA-B497-8A595BDA4956}" srcOrd="0" destOrd="0" presId="urn:microsoft.com/office/officeart/2005/8/layout/vList5"/>
    <dgm:cxn modelId="{CC2EE5D0-AA39-4B17-BBA2-AE688F732EB3}" srcId="{5BC04721-0573-4046-A3F2-3B5AB0B1312A}" destId="{B05DEBD7-FE82-4B57-A44E-2CBDD835310C}" srcOrd="2" destOrd="0" parTransId="{57162B5F-E7E8-4DB4-9CE3-CEA2905CA760}" sibTransId="{4855A6B2-60FB-4B66-9259-FDD0D225988D}"/>
    <dgm:cxn modelId="{72547CD4-A6DF-4021-8FD6-AF012FFEC215}" srcId="{5BC04721-0573-4046-A3F2-3B5AB0B1312A}" destId="{41D9C33A-3029-4D4C-8565-295932E463D0}" srcOrd="0" destOrd="0" parTransId="{EB93A340-C8F1-46F7-B989-AA9291497AF8}" sibTransId="{44309CB8-1129-49D3-8144-F813913DFEFE}"/>
    <dgm:cxn modelId="{1973AEDF-ADD4-49DB-BA86-92AF4C99CDC2}" srcId="{5BC04721-0573-4046-A3F2-3B5AB0B1312A}" destId="{BD822DA9-89A2-4F1C-82F7-3D55CB5C292C}" srcOrd="3" destOrd="0" parTransId="{85287E42-A194-4E79-9195-1784F8F1D2DE}" sibTransId="{CE5B836F-6C23-47D5-BA35-682DC1102C36}"/>
    <dgm:cxn modelId="{B503ACE9-EDBE-435C-BE6A-0F4AAE629438}" type="presParOf" srcId="{14FF67A4-34BC-49DC-940B-F98FE919A85B}" destId="{048AE94B-CDB7-4961-985D-6A8C5F1288E9}" srcOrd="0" destOrd="0" presId="urn:microsoft.com/office/officeart/2005/8/layout/vList5"/>
    <dgm:cxn modelId="{9DC9C50B-C4B4-4085-870C-26F2980020A4}" type="presParOf" srcId="{048AE94B-CDB7-4961-985D-6A8C5F1288E9}" destId="{F899F5CE-76F3-4835-9374-07418A83BF66}" srcOrd="0" destOrd="0" presId="urn:microsoft.com/office/officeart/2005/8/layout/vList5"/>
    <dgm:cxn modelId="{31B8E4C2-8040-4D2A-86A4-193183CC21A9}" type="presParOf" srcId="{14FF67A4-34BC-49DC-940B-F98FE919A85B}" destId="{881CA575-A90C-4D51-A6D2-888EF56CADEE}" srcOrd="1" destOrd="0" presId="urn:microsoft.com/office/officeart/2005/8/layout/vList5"/>
    <dgm:cxn modelId="{679058EA-13A6-45F1-9296-72F33422AEBE}" type="presParOf" srcId="{14FF67A4-34BC-49DC-940B-F98FE919A85B}" destId="{0567C25F-1651-494B-AA08-D91B42185FBA}" srcOrd="2" destOrd="0" presId="urn:microsoft.com/office/officeart/2005/8/layout/vList5"/>
    <dgm:cxn modelId="{5AC72C57-0DFC-4EFD-B375-FA8044E63E7F}" type="presParOf" srcId="{0567C25F-1651-494B-AA08-D91B42185FBA}" destId="{0E54C8AA-4B2D-4581-8990-29C7B79B26C1}" srcOrd="0" destOrd="0" presId="urn:microsoft.com/office/officeart/2005/8/layout/vList5"/>
    <dgm:cxn modelId="{613362BD-379A-45B2-B5D1-7B6DC242A00F}" type="presParOf" srcId="{14FF67A4-34BC-49DC-940B-F98FE919A85B}" destId="{799BC8E2-D598-429E-B5E9-336496AB46BF}" srcOrd="3" destOrd="0" presId="urn:microsoft.com/office/officeart/2005/8/layout/vList5"/>
    <dgm:cxn modelId="{6E49C30B-36F9-4BEF-9C79-B5A55C1C1817}" type="presParOf" srcId="{14FF67A4-34BC-49DC-940B-F98FE919A85B}" destId="{62F28A72-E7BD-4E2D-885C-59A73DC5101F}" srcOrd="4" destOrd="0" presId="urn:microsoft.com/office/officeart/2005/8/layout/vList5"/>
    <dgm:cxn modelId="{7969B1F6-204E-40AC-BB4F-C8BB559B9984}" type="presParOf" srcId="{62F28A72-E7BD-4E2D-885C-59A73DC5101F}" destId="{7E2B0AFC-5043-43EA-B497-8A595BDA4956}" srcOrd="0" destOrd="0" presId="urn:microsoft.com/office/officeart/2005/8/layout/vList5"/>
    <dgm:cxn modelId="{92EA5AD4-0160-4D37-92B8-6AD489A6721E}" type="presParOf" srcId="{14FF67A4-34BC-49DC-940B-F98FE919A85B}" destId="{31E84B60-1B6A-452E-9DA2-00A81A250F2D}" srcOrd="5" destOrd="0" presId="urn:microsoft.com/office/officeart/2005/8/layout/vList5"/>
    <dgm:cxn modelId="{24E7127D-BBE8-4ECB-AF88-E1FFFF74701B}" type="presParOf" srcId="{14FF67A4-34BC-49DC-940B-F98FE919A85B}" destId="{6300D0A8-78B5-49B1-B056-21C9F78AF96E}" srcOrd="6" destOrd="0" presId="urn:microsoft.com/office/officeart/2005/8/layout/vList5"/>
    <dgm:cxn modelId="{298161B7-D178-48B8-AF5C-AD08C1E429CC}" type="presParOf" srcId="{6300D0A8-78B5-49B1-B056-21C9F78AF96E}" destId="{2AFD6BF4-5E72-42B8-AB7A-C16FEAC4390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7FE213-631A-4DF7-BEEF-05548AEA0168}" type="doc">
      <dgm:prSet loTypeId="urn:microsoft.com/office/officeart/2008/layout/VerticalCurvedList" loCatId="list" qsTypeId="urn:microsoft.com/office/officeart/2005/8/quickstyle/simple1" qsCatId="simple" csTypeId="urn:microsoft.com/office/officeart/2005/8/colors/accent1_4" csCatId="accent1" phldr="1"/>
      <dgm:spPr/>
      <dgm:t>
        <a:bodyPr/>
        <a:lstStyle/>
        <a:p>
          <a:endParaRPr lang="en-US"/>
        </a:p>
      </dgm:t>
    </dgm:pt>
    <dgm:pt modelId="{5212E019-80FA-4A93-98CE-DB9463882570}">
      <dgm:prSet phldrT="[Text]"/>
      <dgm:spPr/>
      <dgm:t>
        <a:bodyPr/>
        <a:lstStyle/>
        <a:p>
          <a:r>
            <a:rPr lang="en-US" dirty="0"/>
            <a:t>Food Waste Hierarchy &amp; circular approaches widely known but poorly implemented in luxury hotels (Chawla et al., 2024)</a:t>
          </a:r>
        </a:p>
      </dgm:t>
    </dgm:pt>
    <dgm:pt modelId="{034D5094-5D5E-454D-B963-28D583506E9F}" type="parTrans" cxnId="{C3C350AC-C35F-48BB-8F71-2EC8C5D82095}">
      <dgm:prSet/>
      <dgm:spPr/>
      <dgm:t>
        <a:bodyPr/>
        <a:lstStyle/>
        <a:p>
          <a:endParaRPr lang="en-US"/>
        </a:p>
      </dgm:t>
    </dgm:pt>
    <dgm:pt modelId="{A93EE7E9-41A3-4FB1-8DC1-133307670B20}" type="sibTrans" cxnId="{C3C350AC-C35F-48BB-8F71-2EC8C5D82095}">
      <dgm:prSet/>
      <dgm:spPr/>
      <dgm:t>
        <a:bodyPr/>
        <a:lstStyle/>
        <a:p>
          <a:endParaRPr lang="en-US"/>
        </a:p>
      </dgm:t>
    </dgm:pt>
    <dgm:pt modelId="{D8A298E9-0C73-4709-9800-2AD918E56C2E}">
      <dgm:prSet/>
      <dgm:spPr/>
      <dgm:t>
        <a:bodyPr/>
        <a:lstStyle/>
        <a:p>
          <a:r>
            <a:rPr lang="en-US"/>
            <a:t>AI waste-tracking systems deliver 23–51 % reduction + major cost savings (Sigala et al., 2025)</a:t>
          </a:r>
        </a:p>
      </dgm:t>
    </dgm:pt>
    <dgm:pt modelId="{EBB4E043-8E03-47CF-8756-BC801B86F54D}" type="parTrans" cxnId="{AA253B97-2CCD-457B-A666-5B79A9B1A08B}">
      <dgm:prSet/>
      <dgm:spPr/>
      <dgm:t>
        <a:bodyPr/>
        <a:lstStyle/>
        <a:p>
          <a:endParaRPr lang="en-US"/>
        </a:p>
      </dgm:t>
    </dgm:pt>
    <dgm:pt modelId="{A888C2CE-6B7E-437B-8949-71FB3365816D}" type="sibTrans" cxnId="{AA253B97-2CCD-457B-A666-5B79A9B1A08B}">
      <dgm:prSet/>
      <dgm:spPr/>
      <dgm:t>
        <a:bodyPr/>
        <a:lstStyle/>
        <a:p>
          <a:endParaRPr lang="en-US"/>
        </a:p>
      </dgm:t>
    </dgm:pt>
    <dgm:pt modelId="{92022D58-BD9F-4517-BD27-E0575DAC168A}">
      <dgm:prSet/>
      <dgm:spPr/>
      <dgm:t>
        <a:bodyPr/>
        <a:lstStyle/>
        <a:p>
          <a:r>
            <a:rPr lang="en-US" dirty="0"/>
            <a:t>Warning: technology alone fails unless prevention is embedded in KPIs (</a:t>
          </a:r>
          <a:r>
            <a:rPr lang="en-US" dirty="0" err="1"/>
            <a:t>Fatorachian</a:t>
          </a:r>
          <a:r>
            <a:rPr lang="en-US" dirty="0"/>
            <a:t> et al., 2025)</a:t>
          </a:r>
        </a:p>
      </dgm:t>
    </dgm:pt>
    <dgm:pt modelId="{82FDCD03-8C47-4638-BED5-E5723DDD6B34}" type="parTrans" cxnId="{F6637ED1-773E-4E50-93E7-BD22FD8FD97A}">
      <dgm:prSet/>
      <dgm:spPr/>
      <dgm:t>
        <a:bodyPr/>
        <a:lstStyle/>
        <a:p>
          <a:endParaRPr lang="en-US"/>
        </a:p>
      </dgm:t>
    </dgm:pt>
    <dgm:pt modelId="{546376BA-74D3-4BBC-A31A-CCE8D68A8F28}" type="sibTrans" cxnId="{F6637ED1-773E-4E50-93E7-BD22FD8FD97A}">
      <dgm:prSet/>
      <dgm:spPr/>
      <dgm:t>
        <a:bodyPr/>
        <a:lstStyle/>
        <a:p>
          <a:endParaRPr lang="en-US"/>
        </a:p>
      </dgm:t>
    </dgm:pt>
    <dgm:pt modelId="{E92EA11C-829C-4E37-AFE2-2D5FD675F1F1}">
      <dgm:prSet/>
      <dgm:spPr/>
      <dgm:t>
        <a:bodyPr/>
        <a:lstStyle/>
        <a:p>
          <a:r>
            <a:rPr lang="en-US"/>
            <a:t>Overall verdict: combination of measurement + behaviour + operations works best, but barriers remain</a:t>
          </a:r>
        </a:p>
      </dgm:t>
    </dgm:pt>
    <dgm:pt modelId="{7D56B2EA-7602-4B4E-9145-E0C93B108FDD}" type="parTrans" cxnId="{B27EAA4A-1C42-4F5E-B9C8-341C5CF462C2}">
      <dgm:prSet/>
      <dgm:spPr/>
      <dgm:t>
        <a:bodyPr/>
        <a:lstStyle/>
        <a:p>
          <a:endParaRPr lang="en-US"/>
        </a:p>
      </dgm:t>
    </dgm:pt>
    <dgm:pt modelId="{D8B8A37E-363B-4FE9-A04F-7425A685896C}" type="sibTrans" cxnId="{B27EAA4A-1C42-4F5E-B9C8-341C5CF462C2}">
      <dgm:prSet/>
      <dgm:spPr/>
      <dgm:t>
        <a:bodyPr/>
        <a:lstStyle/>
        <a:p>
          <a:endParaRPr lang="en-US"/>
        </a:p>
      </dgm:t>
    </dgm:pt>
    <dgm:pt modelId="{0BA073E6-01BE-4007-B3B0-53D1D6E25DE9}" type="pres">
      <dgm:prSet presAssocID="{9B7FE213-631A-4DF7-BEEF-05548AEA0168}" presName="Name0" presStyleCnt="0">
        <dgm:presLayoutVars>
          <dgm:chMax val="7"/>
          <dgm:chPref val="7"/>
          <dgm:dir/>
        </dgm:presLayoutVars>
      </dgm:prSet>
      <dgm:spPr/>
    </dgm:pt>
    <dgm:pt modelId="{41853FFE-734F-427E-8227-4DE9DC7C34B8}" type="pres">
      <dgm:prSet presAssocID="{9B7FE213-631A-4DF7-BEEF-05548AEA0168}" presName="Name1" presStyleCnt="0"/>
      <dgm:spPr/>
    </dgm:pt>
    <dgm:pt modelId="{452B8B66-BB1A-4E62-8611-45F7489302F7}" type="pres">
      <dgm:prSet presAssocID="{9B7FE213-631A-4DF7-BEEF-05548AEA0168}" presName="cycle" presStyleCnt="0"/>
      <dgm:spPr/>
    </dgm:pt>
    <dgm:pt modelId="{6554504E-71B1-43CC-853E-1436E78E4A4B}" type="pres">
      <dgm:prSet presAssocID="{9B7FE213-631A-4DF7-BEEF-05548AEA0168}" presName="srcNode" presStyleLbl="node1" presStyleIdx="0" presStyleCnt="4"/>
      <dgm:spPr/>
    </dgm:pt>
    <dgm:pt modelId="{892E8CFD-B233-40E8-982A-6FC42C564638}" type="pres">
      <dgm:prSet presAssocID="{9B7FE213-631A-4DF7-BEEF-05548AEA0168}" presName="conn" presStyleLbl="parChTrans1D2" presStyleIdx="0" presStyleCnt="1"/>
      <dgm:spPr/>
    </dgm:pt>
    <dgm:pt modelId="{7D44AF53-43BF-4406-83B5-26004B234856}" type="pres">
      <dgm:prSet presAssocID="{9B7FE213-631A-4DF7-BEEF-05548AEA0168}" presName="extraNode" presStyleLbl="node1" presStyleIdx="0" presStyleCnt="4"/>
      <dgm:spPr/>
    </dgm:pt>
    <dgm:pt modelId="{12F066E2-EBD2-49E3-B1BC-D9E87A515D60}" type="pres">
      <dgm:prSet presAssocID="{9B7FE213-631A-4DF7-BEEF-05548AEA0168}" presName="dstNode" presStyleLbl="node1" presStyleIdx="0" presStyleCnt="4"/>
      <dgm:spPr/>
    </dgm:pt>
    <dgm:pt modelId="{51B9AE03-DE51-43CE-B22E-474D9005354A}" type="pres">
      <dgm:prSet presAssocID="{5212E019-80FA-4A93-98CE-DB9463882570}" presName="text_1" presStyleLbl="node1" presStyleIdx="0" presStyleCnt="4">
        <dgm:presLayoutVars>
          <dgm:bulletEnabled val="1"/>
        </dgm:presLayoutVars>
      </dgm:prSet>
      <dgm:spPr/>
    </dgm:pt>
    <dgm:pt modelId="{42613940-5F5A-4304-985D-134FF61DCC52}" type="pres">
      <dgm:prSet presAssocID="{5212E019-80FA-4A93-98CE-DB9463882570}" presName="accent_1" presStyleCnt="0"/>
      <dgm:spPr/>
    </dgm:pt>
    <dgm:pt modelId="{1F10ABA0-399A-430A-967A-D59483EDCE76}" type="pres">
      <dgm:prSet presAssocID="{5212E019-80FA-4A93-98CE-DB9463882570}" presName="accentRepeatNode" presStyleLbl="solidFgAcc1" presStyleIdx="0" presStyleCnt="4"/>
      <dgm:spPr/>
    </dgm:pt>
    <dgm:pt modelId="{F76E5DCB-BA4B-409A-9C45-86DFC5E6F4B6}" type="pres">
      <dgm:prSet presAssocID="{D8A298E9-0C73-4709-9800-2AD918E56C2E}" presName="text_2" presStyleLbl="node1" presStyleIdx="1" presStyleCnt="4">
        <dgm:presLayoutVars>
          <dgm:bulletEnabled val="1"/>
        </dgm:presLayoutVars>
      </dgm:prSet>
      <dgm:spPr/>
    </dgm:pt>
    <dgm:pt modelId="{260C339F-26D5-45BD-BB4B-9A17A9EB943A}" type="pres">
      <dgm:prSet presAssocID="{D8A298E9-0C73-4709-9800-2AD918E56C2E}" presName="accent_2" presStyleCnt="0"/>
      <dgm:spPr/>
    </dgm:pt>
    <dgm:pt modelId="{9E8AF2E5-F133-49B2-98B7-0FCAD32A0B1A}" type="pres">
      <dgm:prSet presAssocID="{D8A298E9-0C73-4709-9800-2AD918E56C2E}" presName="accentRepeatNode" presStyleLbl="solidFgAcc1" presStyleIdx="1" presStyleCnt="4"/>
      <dgm:spPr/>
    </dgm:pt>
    <dgm:pt modelId="{FE374A0A-A09A-4F53-B420-38A12DF23219}" type="pres">
      <dgm:prSet presAssocID="{92022D58-BD9F-4517-BD27-E0575DAC168A}" presName="text_3" presStyleLbl="node1" presStyleIdx="2" presStyleCnt="4">
        <dgm:presLayoutVars>
          <dgm:bulletEnabled val="1"/>
        </dgm:presLayoutVars>
      </dgm:prSet>
      <dgm:spPr/>
    </dgm:pt>
    <dgm:pt modelId="{752D14A4-B552-4394-9AB7-FE1FF3834824}" type="pres">
      <dgm:prSet presAssocID="{92022D58-BD9F-4517-BD27-E0575DAC168A}" presName="accent_3" presStyleCnt="0"/>
      <dgm:spPr/>
    </dgm:pt>
    <dgm:pt modelId="{BE5FE941-6C70-4372-88D2-1D8214AD21B6}" type="pres">
      <dgm:prSet presAssocID="{92022D58-BD9F-4517-BD27-E0575DAC168A}" presName="accentRepeatNode" presStyleLbl="solidFgAcc1" presStyleIdx="2" presStyleCnt="4"/>
      <dgm:spPr/>
    </dgm:pt>
    <dgm:pt modelId="{3E5D7C89-FFC9-4AD7-BD24-8E6CBB04F0B8}" type="pres">
      <dgm:prSet presAssocID="{E92EA11C-829C-4E37-AFE2-2D5FD675F1F1}" presName="text_4" presStyleLbl="node1" presStyleIdx="3" presStyleCnt="4">
        <dgm:presLayoutVars>
          <dgm:bulletEnabled val="1"/>
        </dgm:presLayoutVars>
      </dgm:prSet>
      <dgm:spPr/>
    </dgm:pt>
    <dgm:pt modelId="{1058FC67-0B8B-4D83-A2E5-963AAA70CFB0}" type="pres">
      <dgm:prSet presAssocID="{E92EA11C-829C-4E37-AFE2-2D5FD675F1F1}" presName="accent_4" presStyleCnt="0"/>
      <dgm:spPr/>
    </dgm:pt>
    <dgm:pt modelId="{2E009BBB-3479-44B8-926F-FDF254D54CCA}" type="pres">
      <dgm:prSet presAssocID="{E92EA11C-829C-4E37-AFE2-2D5FD675F1F1}" presName="accentRepeatNode" presStyleLbl="solidFgAcc1" presStyleIdx="3" presStyleCnt="4"/>
      <dgm:spPr/>
    </dgm:pt>
  </dgm:ptLst>
  <dgm:cxnLst>
    <dgm:cxn modelId="{45A06207-3192-43C4-81D3-B1DBD27E1070}" type="presOf" srcId="{92022D58-BD9F-4517-BD27-E0575DAC168A}" destId="{FE374A0A-A09A-4F53-B420-38A12DF23219}" srcOrd="0" destOrd="0" presId="urn:microsoft.com/office/officeart/2008/layout/VerticalCurvedList"/>
    <dgm:cxn modelId="{0C886607-0278-4FDA-80F6-A651BC553E10}" type="presOf" srcId="{5212E019-80FA-4A93-98CE-DB9463882570}" destId="{51B9AE03-DE51-43CE-B22E-474D9005354A}" srcOrd="0" destOrd="0" presId="urn:microsoft.com/office/officeart/2008/layout/VerticalCurvedList"/>
    <dgm:cxn modelId="{F1F2AE33-D2DF-489B-918E-84CBEF6B2574}" type="presOf" srcId="{E92EA11C-829C-4E37-AFE2-2D5FD675F1F1}" destId="{3E5D7C89-FFC9-4AD7-BD24-8E6CBB04F0B8}" srcOrd="0" destOrd="0" presId="urn:microsoft.com/office/officeart/2008/layout/VerticalCurvedList"/>
    <dgm:cxn modelId="{B27EAA4A-1C42-4F5E-B9C8-341C5CF462C2}" srcId="{9B7FE213-631A-4DF7-BEEF-05548AEA0168}" destId="{E92EA11C-829C-4E37-AFE2-2D5FD675F1F1}" srcOrd="3" destOrd="0" parTransId="{7D56B2EA-7602-4B4E-9145-E0C93B108FDD}" sibTransId="{D8B8A37E-363B-4FE9-A04F-7425A685896C}"/>
    <dgm:cxn modelId="{6E8C6E6E-EEDA-473F-9179-09FC7C83EE1C}" type="presOf" srcId="{9B7FE213-631A-4DF7-BEEF-05548AEA0168}" destId="{0BA073E6-01BE-4007-B3B0-53D1D6E25DE9}" srcOrd="0" destOrd="0" presId="urn:microsoft.com/office/officeart/2008/layout/VerticalCurvedList"/>
    <dgm:cxn modelId="{AA253B97-2CCD-457B-A666-5B79A9B1A08B}" srcId="{9B7FE213-631A-4DF7-BEEF-05548AEA0168}" destId="{D8A298E9-0C73-4709-9800-2AD918E56C2E}" srcOrd="1" destOrd="0" parTransId="{EBB4E043-8E03-47CF-8756-BC801B86F54D}" sibTransId="{A888C2CE-6B7E-437B-8949-71FB3365816D}"/>
    <dgm:cxn modelId="{C3C350AC-C35F-48BB-8F71-2EC8C5D82095}" srcId="{9B7FE213-631A-4DF7-BEEF-05548AEA0168}" destId="{5212E019-80FA-4A93-98CE-DB9463882570}" srcOrd="0" destOrd="0" parTransId="{034D5094-5D5E-454D-B963-28D583506E9F}" sibTransId="{A93EE7E9-41A3-4FB1-8DC1-133307670B20}"/>
    <dgm:cxn modelId="{F6637ED1-773E-4E50-93E7-BD22FD8FD97A}" srcId="{9B7FE213-631A-4DF7-BEEF-05548AEA0168}" destId="{92022D58-BD9F-4517-BD27-E0575DAC168A}" srcOrd="2" destOrd="0" parTransId="{82FDCD03-8C47-4638-BED5-E5723DDD6B34}" sibTransId="{546376BA-74D3-4BBC-A31A-CCE8D68A8F28}"/>
    <dgm:cxn modelId="{9D6F40D4-236A-406A-81C7-B6D3DAAEDCFD}" type="presOf" srcId="{D8A298E9-0C73-4709-9800-2AD918E56C2E}" destId="{F76E5DCB-BA4B-409A-9C45-86DFC5E6F4B6}" srcOrd="0" destOrd="0" presId="urn:microsoft.com/office/officeart/2008/layout/VerticalCurvedList"/>
    <dgm:cxn modelId="{D27A38D6-7B24-43A7-BC7C-524FC12BCB45}" type="presOf" srcId="{A93EE7E9-41A3-4FB1-8DC1-133307670B20}" destId="{892E8CFD-B233-40E8-982A-6FC42C564638}" srcOrd="0" destOrd="0" presId="urn:microsoft.com/office/officeart/2008/layout/VerticalCurvedList"/>
    <dgm:cxn modelId="{5D816B3E-BC65-4EF8-9770-CD1B10ACA667}" type="presParOf" srcId="{0BA073E6-01BE-4007-B3B0-53D1D6E25DE9}" destId="{41853FFE-734F-427E-8227-4DE9DC7C34B8}" srcOrd="0" destOrd="0" presId="urn:microsoft.com/office/officeart/2008/layout/VerticalCurvedList"/>
    <dgm:cxn modelId="{6D7B282E-15D4-4C4E-83CA-8C3D15A46B35}" type="presParOf" srcId="{41853FFE-734F-427E-8227-4DE9DC7C34B8}" destId="{452B8B66-BB1A-4E62-8611-45F7489302F7}" srcOrd="0" destOrd="0" presId="urn:microsoft.com/office/officeart/2008/layout/VerticalCurvedList"/>
    <dgm:cxn modelId="{D25AD1DC-2930-43EC-9BF2-E253CC740ABE}" type="presParOf" srcId="{452B8B66-BB1A-4E62-8611-45F7489302F7}" destId="{6554504E-71B1-43CC-853E-1436E78E4A4B}" srcOrd="0" destOrd="0" presId="urn:microsoft.com/office/officeart/2008/layout/VerticalCurvedList"/>
    <dgm:cxn modelId="{7B69413E-1165-45F1-A090-8783E4C30273}" type="presParOf" srcId="{452B8B66-BB1A-4E62-8611-45F7489302F7}" destId="{892E8CFD-B233-40E8-982A-6FC42C564638}" srcOrd="1" destOrd="0" presId="urn:microsoft.com/office/officeart/2008/layout/VerticalCurvedList"/>
    <dgm:cxn modelId="{1CC7E84F-AEB0-4C90-96E7-B2B76970C7FF}" type="presParOf" srcId="{452B8B66-BB1A-4E62-8611-45F7489302F7}" destId="{7D44AF53-43BF-4406-83B5-26004B234856}" srcOrd="2" destOrd="0" presId="urn:microsoft.com/office/officeart/2008/layout/VerticalCurvedList"/>
    <dgm:cxn modelId="{D3F6F03F-F0E5-4E30-9686-8DF3D345440A}" type="presParOf" srcId="{452B8B66-BB1A-4E62-8611-45F7489302F7}" destId="{12F066E2-EBD2-49E3-B1BC-D9E87A515D60}" srcOrd="3" destOrd="0" presId="urn:microsoft.com/office/officeart/2008/layout/VerticalCurvedList"/>
    <dgm:cxn modelId="{CD3D1824-82DA-4B73-9D9B-A01438B11982}" type="presParOf" srcId="{41853FFE-734F-427E-8227-4DE9DC7C34B8}" destId="{51B9AE03-DE51-43CE-B22E-474D9005354A}" srcOrd="1" destOrd="0" presId="urn:microsoft.com/office/officeart/2008/layout/VerticalCurvedList"/>
    <dgm:cxn modelId="{E4176F94-5357-4E1C-84D0-430D357BCEEF}" type="presParOf" srcId="{41853FFE-734F-427E-8227-4DE9DC7C34B8}" destId="{42613940-5F5A-4304-985D-134FF61DCC52}" srcOrd="2" destOrd="0" presId="urn:microsoft.com/office/officeart/2008/layout/VerticalCurvedList"/>
    <dgm:cxn modelId="{094387C6-C34F-4EEB-BE57-F8BC811E3FBF}" type="presParOf" srcId="{42613940-5F5A-4304-985D-134FF61DCC52}" destId="{1F10ABA0-399A-430A-967A-D59483EDCE76}" srcOrd="0" destOrd="0" presId="urn:microsoft.com/office/officeart/2008/layout/VerticalCurvedList"/>
    <dgm:cxn modelId="{B9E97F5B-0323-4F8B-9941-077D5A43B158}" type="presParOf" srcId="{41853FFE-734F-427E-8227-4DE9DC7C34B8}" destId="{F76E5DCB-BA4B-409A-9C45-86DFC5E6F4B6}" srcOrd="3" destOrd="0" presId="urn:microsoft.com/office/officeart/2008/layout/VerticalCurvedList"/>
    <dgm:cxn modelId="{ADD89337-CD49-4E12-99EC-DBDFB9131255}" type="presParOf" srcId="{41853FFE-734F-427E-8227-4DE9DC7C34B8}" destId="{260C339F-26D5-45BD-BB4B-9A17A9EB943A}" srcOrd="4" destOrd="0" presId="urn:microsoft.com/office/officeart/2008/layout/VerticalCurvedList"/>
    <dgm:cxn modelId="{29FCF6F0-099E-49B3-ACEF-78B5F163C416}" type="presParOf" srcId="{260C339F-26D5-45BD-BB4B-9A17A9EB943A}" destId="{9E8AF2E5-F133-49B2-98B7-0FCAD32A0B1A}" srcOrd="0" destOrd="0" presId="urn:microsoft.com/office/officeart/2008/layout/VerticalCurvedList"/>
    <dgm:cxn modelId="{04DFE7C3-678B-48B1-872F-DA61AFBD9D3D}" type="presParOf" srcId="{41853FFE-734F-427E-8227-4DE9DC7C34B8}" destId="{FE374A0A-A09A-4F53-B420-38A12DF23219}" srcOrd="5" destOrd="0" presId="urn:microsoft.com/office/officeart/2008/layout/VerticalCurvedList"/>
    <dgm:cxn modelId="{83A967C7-9E50-459D-8012-BFF543A896FE}" type="presParOf" srcId="{41853FFE-734F-427E-8227-4DE9DC7C34B8}" destId="{752D14A4-B552-4394-9AB7-FE1FF3834824}" srcOrd="6" destOrd="0" presId="urn:microsoft.com/office/officeart/2008/layout/VerticalCurvedList"/>
    <dgm:cxn modelId="{EC71C724-8100-4856-B116-3C89EC2E3F19}" type="presParOf" srcId="{752D14A4-B552-4394-9AB7-FE1FF3834824}" destId="{BE5FE941-6C70-4372-88D2-1D8214AD21B6}" srcOrd="0" destOrd="0" presId="urn:microsoft.com/office/officeart/2008/layout/VerticalCurvedList"/>
    <dgm:cxn modelId="{8E52CCC9-9578-40AC-AD02-374A8D1AE786}" type="presParOf" srcId="{41853FFE-734F-427E-8227-4DE9DC7C34B8}" destId="{3E5D7C89-FFC9-4AD7-BD24-8E6CBB04F0B8}" srcOrd="7" destOrd="0" presId="urn:microsoft.com/office/officeart/2008/layout/VerticalCurvedList"/>
    <dgm:cxn modelId="{0CB214A1-EA91-4E82-984C-8DC9C9A426BB}" type="presParOf" srcId="{41853FFE-734F-427E-8227-4DE9DC7C34B8}" destId="{1058FC67-0B8B-4D83-A2E5-963AAA70CFB0}" srcOrd="8" destOrd="0" presId="urn:microsoft.com/office/officeart/2008/layout/VerticalCurvedList"/>
    <dgm:cxn modelId="{A62815A6-FAB8-4452-BC0B-3777F5857B20}" type="presParOf" srcId="{1058FC67-0B8B-4D83-A2E5-963AAA70CFB0}" destId="{2E009BBB-3479-44B8-926F-FDF254D54CCA}"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65CEF39-A800-486A-A334-B8440104B1AF}" type="doc">
      <dgm:prSet loTypeId="urn:microsoft.com/office/officeart/2005/8/layout/process2" loCatId="process" qsTypeId="urn:microsoft.com/office/officeart/2005/8/quickstyle/simple1" qsCatId="simple" csTypeId="urn:microsoft.com/office/officeart/2005/8/colors/colorful5" csCatId="colorful" phldr="1"/>
      <dgm:spPr/>
    </dgm:pt>
    <dgm:pt modelId="{6DDB9DA6-C47B-49B7-8BF1-9B8B929BF447}">
      <dgm:prSet phldrT="[Text]"/>
      <dgm:spPr/>
      <dgm:t>
        <a:bodyPr/>
        <a:lstStyle/>
        <a:p>
          <a:r>
            <a:rPr lang="en-US" dirty="0"/>
            <a:t>DPSIR + PESTLE used together to avoid assuming sustainability = automatically good</a:t>
          </a:r>
        </a:p>
      </dgm:t>
    </dgm:pt>
    <dgm:pt modelId="{19557483-F1B7-4A14-A34A-0ACCBEA84211}" type="parTrans" cxnId="{7D04B218-131B-4BF3-BEC6-19BD96538AD7}">
      <dgm:prSet/>
      <dgm:spPr/>
      <dgm:t>
        <a:bodyPr/>
        <a:lstStyle/>
        <a:p>
          <a:endParaRPr lang="en-US"/>
        </a:p>
      </dgm:t>
    </dgm:pt>
    <dgm:pt modelId="{1D37BFB4-2D15-47F0-AB0F-05087667E6AF}" type="sibTrans" cxnId="{7D04B218-131B-4BF3-BEC6-19BD96538AD7}">
      <dgm:prSet/>
      <dgm:spPr/>
      <dgm:t>
        <a:bodyPr/>
        <a:lstStyle/>
        <a:p>
          <a:endParaRPr lang="en-US"/>
        </a:p>
      </dgm:t>
    </dgm:pt>
    <dgm:pt modelId="{25CDAD0F-927B-4970-BC68-A2C6B34F43AB}">
      <dgm:prSet/>
      <dgm:spPr/>
      <dgm:t>
        <a:bodyPr/>
        <a:lstStyle/>
        <a:p>
          <a:r>
            <a:rPr lang="en-US"/>
            <a:t>DPSIR explains how drivers become pressures, impacts &amp; responses</a:t>
          </a:r>
        </a:p>
      </dgm:t>
    </dgm:pt>
    <dgm:pt modelId="{652166CE-AF62-45C7-AD51-C7A0ABBA5122}" type="parTrans" cxnId="{F9927734-3402-47D3-B8A4-77EA9CE02EC0}">
      <dgm:prSet/>
      <dgm:spPr/>
      <dgm:t>
        <a:bodyPr/>
        <a:lstStyle/>
        <a:p>
          <a:endParaRPr lang="en-US"/>
        </a:p>
      </dgm:t>
    </dgm:pt>
    <dgm:pt modelId="{B65BC598-27CC-4D95-8C94-8321A8A9D54B}" type="sibTrans" cxnId="{F9927734-3402-47D3-B8A4-77EA9CE02EC0}">
      <dgm:prSet/>
      <dgm:spPr/>
      <dgm:t>
        <a:bodyPr/>
        <a:lstStyle/>
        <a:p>
          <a:endParaRPr lang="en-US"/>
        </a:p>
      </dgm:t>
    </dgm:pt>
    <dgm:pt modelId="{B9F46F5E-45C9-49D4-890C-AEA600792F8E}">
      <dgm:prSet/>
      <dgm:spPr/>
      <dgm:t>
        <a:bodyPr/>
        <a:lstStyle/>
        <a:p>
          <a:r>
            <a:rPr lang="en-US"/>
            <a:t>PESTLE reveals why the same intervention succeeds in one hotel and fails in another</a:t>
          </a:r>
        </a:p>
      </dgm:t>
    </dgm:pt>
    <dgm:pt modelId="{957F98F1-D3A5-42B4-AFAE-DD2FB46C760B}" type="parTrans" cxnId="{FD59C457-A24A-4A1B-B662-881BCCA5E5F0}">
      <dgm:prSet/>
      <dgm:spPr/>
      <dgm:t>
        <a:bodyPr/>
        <a:lstStyle/>
        <a:p>
          <a:endParaRPr lang="en-US"/>
        </a:p>
      </dgm:t>
    </dgm:pt>
    <dgm:pt modelId="{8B69FBFA-A8DA-4FAA-9B4D-2AE12EFC68A8}" type="sibTrans" cxnId="{FD59C457-A24A-4A1B-B662-881BCCA5E5F0}">
      <dgm:prSet/>
      <dgm:spPr/>
      <dgm:t>
        <a:bodyPr/>
        <a:lstStyle/>
        <a:p>
          <a:endParaRPr lang="en-US"/>
        </a:p>
      </dgm:t>
    </dgm:pt>
    <dgm:pt modelId="{5EFFEDB8-37F1-40EF-9E36-E8CDDEF3CAEC}">
      <dgm:prSet/>
      <dgm:spPr/>
      <dgm:t>
        <a:bodyPr/>
        <a:lstStyle/>
        <a:p>
          <a:r>
            <a:rPr lang="en-US"/>
            <a:t>Result: realistic, balanced assessment of usefulness, limitations &amp; trade-offs</a:t>
          </a:r>
        </a:p>
      </dgm:t>
    </dgm:pt>
    <dgm:pt modelId="{63DBB123-3A83-49A5-A618-33749937BE19}" type="parTrans" cxnId="{15CA9ACB-2553-481A-A4A7-BDDF6D2EFBF3}">
      <dgm:prSet/>
      <dgm:spPr/>
      <dgm:t>
        <a:bodyPr/>
        <a:lstStyle/>
        <a:p>
          <a:endParaRPr lang="en-US"/>
        </a:p>
      </dgm:t>
    </dgm:pt>
    <dgm:pt modelId="{7FDC3C87-BDEB-46DC-9D32-E623C83EE812}" type="sibTrans" cxnId="{15CA9ACB-2553-481A-A4A7-BDDF6D2EFBF3}">
      <dgm:prSet/>
      <dgm:spPr/>
      <dgm:t>
        <a:bodyPr/>
        <a:lstStyle/>
        <a:p>
          <a:endParaRPr lang="en-US"/>
        </a:p>
      </dgm:t>
    </dgm:pt>
    <dgm:pt modelId="{29208AB3-24B1-4821-8A5E-C3C1B438300D}" type="pres">
      <dgm:prSet presAssocID="{A65CEF39-A800-486A-A334-B8440104B1AF}" presName="linearFlow" presStyleCnt="0">
        <dgm:presLayoutVars>
          <dgm:resizeHandles val="exact"/>
        </dgm:presLayoutVars>
      </dgm:prSet>
      <dgm:spPr/>
    </dgm:pt>
    <dgm:pt modelId="{94F0FCA4-9B37-4F53-9187-9C151D9EC6F2}" type="pres">
      <dgm:prSet presAssocID="{6DDB9DA6-C47B-49B7-8BF1-9B8B929BF447}" presName="node" presStyleLbl="node1" presStyleIdx="0" presStyleCnt="4">
        <dgm:presLayoutVars>
          <dgm:bulletEnabled val="1"/>
        </dgm:presLayoutVars>
      </dgm:prSet>
      <dgm:spPr/>
    </dgm:pt>
    <dgm:pt modelId="{03F1DA40-D0E4-4FA8-84EF-375E6513D71B}" type="pres">
      <dgm:prSet presAssocID="{1D37BFB4-2D15-47F0-AB0F-05087667E6AF}" presName="sibTrans" presStyleLbl="sibTrans2D1" presStyleIdx="0" presStyleCnt="3"/>
      <dgm:spPr/>
    </dgm:pt>
    <dgm:pt modelId="{586797E1-6734-4A54-AB97-F7B890063852}" type="pres">
      <dgm:prSet presAssocID="{1D37BFB4-2D15-47F0-AB0F-05087667E6AF}" presName="connectorText" presStyleLbl="sibTrans2D1" presStyleIdx="0" presStyleCnt="3"/>
      <dgm:spPr/>
    </dgm:pt>
    <dgm:pt modelId="{06FD0F0B-1CF5-451D-88A9-284046037197}" type="pres">
      <dgm:prSet presAssocID="{25CDAD0F-927B-4970-BC68-A2C6B34F43AB}" presName="node" presStyleLbl="node1" presStyleIdx="1" presStyleCnt="4">
        <dgm:presLayoutVars>
          <dgm:bulletEnabled val="1"/>
        </dgm:presLayoutVars>
      </dgm:prSet>
      <dgm:spPr/>
    </dgm:pt>
    <dgm:pt modelId="{E60BF878-E37E-4AEB-B3D2-A0C88E8DD0FC}" type="pres">
      <dgm:prSet presAssocID="{B65BC598-27CC-4D95-8C94-8321A8A9D54B}" presName="sibTrans" presStyleLbl="sibTrans2D1" presStyleIdx="1" presStyleCnt="3"/>
      <dgm:spPr/>
    </dgm:pt>
    <dgm:pt modelId="{C3FB2E0D-02E7-4247-83BF-2CE97BEAC7C4}" type="pres">
      <dgm:prSet presAssocID="{B65BC598-27CC-4D95-8C94-8321A8A9D54B}" presName="connectorText" presStyleLbl="sibTrans2D1" presStyleIdx="1" presStyleCnt="3"/>
      <dgm:spPr/>
    </dgm:pt>
    <dgm:pt modelId="{94A04B93-BC0C-482E-8B43-C95CFCE1884D}" type="pres">
      <dgm:prSet presAssocID="{B9F46F5E-45C9-49D4-890C-AEA600792F8E}" presName="node" presStyleLbl="node1" presStyleIdx="2" presStyleCnt="4">
        <dgm:presLayoutVars>
          <dgm:bulletEnabled val="1"/>
        </dgm:presLayoutVars>
      </dgm:prSet>
      <dgm:spPr/>
    </dgm:pt>
    <dgm:pt modelId="{B528DFC0-B1B4-4B9D-B572-EF496433902D}" type="pres">
      <dgm:prSet presAssocID="{8B69FBFA-A8DA-4FAA-9B4D-2AE12EFC68A8}" presName="sibTrans" presStyleLbl="sibTrans2D1" presStyleIdx="2" presStyleCnt="3"/>
      <dgm:spPr/>
    </dgm:pt>
    <dgm:pt modelId="{57AA327E-FBDD-4A6A-9EA8-CDC75AAA9420}" type="pres">
      <dgm:prSet presAssocID="{8B69FBFA-A8DA-4FAA-9B4D-2AE12EFC68A8}" presName="connectorText" presStyleLbl="sibTrans2D1" presStyleIdx="2" presStyleCnt="3"/>
      <dgm:spPr/>
    </dgm:pt>
    <dgm:pt modelId="{701FCA43-5D54-4BFE-BC69-DAA74AEE2BBB}" type="pres">
      <dgm:prSet presAssocID="{5EFFEDB8-37F1-40EF-9E36-E8CDDEF3CAEC}" presName="node" presStyleLbl="node1" presStyleIdx="3" presStyleCnt="4">
        <dgm:presLayoutVars>
          <dgm:bulletEnabled val="1"/>
        </dgm:presLayoutVars>
      </dgm:prSet>
      <dgm:spPr/>
    </dgm:pt>
  </dgm:ptLst>
  <dgm:cxnLst>
    <dgm:cxn modelId="{F0F09915-8A87-4ACC-AD97-DA2FD2EC985B}" type="presOf" srcId="{8B69FBFA-A8DA-4FAA-9B4D-2AE12EFC68A8}" destId="{B528DFC0-B1B4-4B9D-B572-EF496433902D}" srcOrd="0" destOrd="0" presId="urn:microsoft.com/office/officeart/2005/8/layout/process2"/>
    <dgm:cxn modelId="{7D04B218-131B-4BF3-BEC6-19BD96538AD7}" srcId="{A65CEF39-A800-486A-A334-B8440104B1AF}" destId="{6DDB9DA6-C47B-49B7-8BF1-9B8B929BF447}" srcOrd="0" destOrd="0" parTransId="{19557483-F1B7-4A14-A34A-0ACCBEA84211}" sibTransId="{1D37BFB4-2D15-47F0-AB0F-05087667E6AF}"/>
    <dgm:cxn modelId="{FFD9C12A-4D50-41C5-9BEB-44818B299120}" type="presOf" srcId="{6DDB9DA6-C47B-49B7-8BF1-9B8B929BF447}" destId="{94F0FCA4-9B37-4F53-9187-9C151D9EC6F2}" srcOrd="0" destOrd="0" presId="urn:microsoft.com/office/officeart/2005/8/layout/process2"/>
    <dgm:cxn modelId="{F9927734-3402-47D3-B8A4-77EA9CE02EC0}" srcId="{A65CEF39-A800-486A-A334-B8440104B1AF}" destId="{25CDAD0F-927B-4970-BC68-A2C6B34F43AB}" srcOrd="1" destOrd="0" parTransId="{652166CE-AF62-45C7-AD51-C7A0ABBA5122}" sibTransId="{B65BC598-27CC-4D95-8C94-8321A8A9D54B}"/>
    <dgm:cxn modelId="{A55A8044-7214-4660-8DF9-F842EE504DB0}" type="presOf" srcId="{B9F46F5E-45C9-49D4-890C-AEA600792F8E}" destId="{94A04B93-BC0C-482E-8B43-C95CFCE1884D}" srcOrd="0" destOrd="0" presId="urn:microsoft.com/office/officeart/2005/8/layout/process2"/>
    <dgm:cxn modelId="{FD59C457-A24A-4A1B-B662-881BCCA5E5F0}" srcId="{A65CEF39-A800-486A-A334-B8440104B1AF}" destId="{B9F46F5E-45C9-49D4-890C-AEA600792F8E}" srcOrd="2" destOrd="0" parTransId="{957F98F1-D3A5-42B4-AFAE-DD2FB46C760B}" sibTransId="{8B69FBFA-A8DA-4FAA-9B4D-2AE12EFC68A8}"/>
    <dgm:cxn modelId="{98626460-B825-4B21-87C9-F37AD3285A9B}" type="presOf" srcId="{B65BC598-27CC-4D95-8C94-8321A8A9D54B}" destId="{C3FB2E0D-02E7-4247-83BF-2CE97BEAC7C4}" srcOrd="1" destOrd="0" presId="urn:microsoft.com/office/officeart/2005/8/layout/process2"/>
    <dgm:cxn modelId="{B728B968-10A3-48CA-BAE6-1341C5BBB54F}" type="presOf" srcId="{B65BC598-27CC-4D95-8C94-8321A8A9D54B}" destId="{E60BF878-E37E-4AEB-B3D2-A0C88E8DD0FC}" srcOrd="0" destOrd="0" presId="urn:microsoft.com/office/officeart/2005/8/layout/process2"/>
    <dgm:cxn modelId="{43293081-6E56-4C2C-B1C9-AFCB9F9A2C57}" type="presOf" srcId="{1D37BFB4-2D15-47F0-AB0F-05087667E6AF}" destId="{03F1DA40-D0E4-4FA8-84EF-375E6513D71B}" srcOrd="0" destOrd="0" presId="urn:microsoft.com/office/officeart/2005/8/layout/process2"/>
    <dgm:cxn modelId="{404BFF9B-01E9-425C-A6FE-33073CA9BA94}" type="presOf" srcId="{25CDAD0F-927B-4970-BC68-A2C6B34F43AB}" destId="{06FD0F0B-1CF5-451D-88A9-284046037197}" srcOrd="0" destOrd="0" presId="urn:microsoft.com/office/officeart/2005/8/layout/process2"/>
    <dgm:cxn modelId="{24631FA5-0C89-47C8-B5CC-3E1489BC4762}" type="presOf" srcId="{5EFFEDB8-37F1-40EF-9E36-E8CDDEF3CAEC}" destId="{701FCA43-5D54-4BFE-BC69-DAA74AEE2BBB}" srcOrd="0" destOrd="0" presId="urn:microsoft.com/office/officeart/2005/8/layout/process2"/>
    <dgm:cxn modelId="{E4B6E3A5-8AE2-43BD-9B1D-C2683BBA6F05}" type="presOf" srcId="{8B69FBFA-A8DA-4FAA-9B4D-2AE12EFC68A8}" destId="{57AA327E-FBDD-4A6A-9EA8-CDC75AAA9420}" srcOrd="1" destOrd="0" presId="urn:microsoft.com/office/officeart/2005/8/layout/process2"/>
    <dgm:cxn modelId="{13349FA9-9A71-4D2C-B9E8-536589D2E12C}" type="presOf" srcId="{A65CEF39-A800-486A-A334-B8440104B1AF}" destId="{29208AB3-24B1-4821-8A5E-C3C1B438300D}" srcOrd="0" destOrd="0" presId="urn:microsoft.com/office/officeart/2005/8/layout/process2"/>
    <dgm:cxn modelId="{D1C637BD-E485-4E26-BCA3-751F38B0C1EC}" type="presOf" srcId="{1D37BFB4-2D15-47F0-AB0F-05087667E6AF}" destId="{586797E1-6734-4A54-AB97-F7B890063852}" srcOrd="1" destOrd="0" presId="urn:microsoft.com/office/officeart/2005/8/layout/process2"/>
    <dgm:cxn modelId="{15CA9ACB-2553-481A-A4A7-BDDF6D2EFBF3}" srcId="{A65CEF39-A800-486A-A334-B8440104B1AF}" destId="{5EFFEDB8-37F1-40EF-9E36-E8CDDEF3CAEC}" srcOrd="3" destOrd="0" parTransId="{63DBB123-3A83-49A5-A618-33749937BE19}" sibTransId="{7FDC3C87-BDEB-46DC-9D32-E623C83EE812}"/>
    <dgm:cxn modelId="{38AB79E4-C565-4CAC-ABDA-B9292FDE0AC5}" type="presParOf" srcId="{29208AB3-24B1-4821-8A5E-C3C1B438300D}" destId="{94F0FCA4-9B37-4F53-9187-9C151D9EC6F2}" srcOrd="0" destOrd="0" presId="urn:microsoft.com/office/officeart/2005/8/layout/process2"/>
    <dgm:cxn modelId="{9C1D741A-9945-4A5B-A280-7BE1E1DAA59D}" type="presParOf" srcId="{29208AB3-24B1-4821-8A5E-C3C1B438300D}" destId="{03F1DA40-D0E4-4FA8-84EF-375E6513D71B}" srcOrd="1" destOrd="0" presId="urn:microsoft.com/office/officeart/2005/8/layout/process2"/>
    <dgm:cxn modelId="{CB9B685D-2B3B-422E-8B7F-0D4759E90C0B}" type="presParOf" srcId="{03F1DA40-D0E4-4FA8-84EF-375E6513D71B}" destId="{586797E1-6734-4A54-AB97-F7B890063852}" srcOrd="0" destOrd="0" presId="urn:microsoft.com/office/officeart/2005/8/layout/process2"/>
    <dgm:cxn modelId="{588D44F9-C097-40ED-8527-D119DAFA6CAE}" type="presParOf" srcId="{29208AB3-24B1-4821-8A5E-C3C1B438300D}" destId="{06FD0F0B-1CF5-451D-88A9-284046037197}" srcOrd="2" destOrd="0" presId="urn:microsoft.com/office/officeart/2005/8/layout/process2"/>
    <dgm:cxn modelId="{082D144B-F24B-4815-BE1A-2275BAF0B5FC}" type="presParOf" srcId="{29208AB3-24B1-4821-8A5E-C3C1B438300D}" destId="{E60BF878-E37E-4AEB-B3D2-A0C88E8DD0FC}" srcOrd="3" destOrd="0" presId="urn:microsoft.com/office/officeart/2005/8/layout/process2"/>
    <dgm:cxn modelId="{D31A6AAA-E44B-401C-A335-CE859C123805}" type="presParOf" srcId="{E60BF878-E37E-4AEB-B3D2-A0C88E8DD0FC}" destId="{C3FB2E0D-02E7-4247-83BF-2CE97BEAC7C4}" srcOrd="0" destOrd="0" presId="urn:microsoft.com/office/officeart/2005/8/layout/process2"/>
    <dgm:cxn modelId="{1C891F8D-8A11-4851-A37B-E12B70BC0D4A}" type="presParOf" srcId="{29208AB3-24B1-4821-8A5E-C3C1B438300D}" destId="{94A04B93-BC0C-482E-8B43-C95CFCE1884D}" srcOrd="4" destOrd="0" presId="urn:microsoft.com/office/officeart/2005/8/layout/process2"/>
    <dgm:cxn modelId="{886E3721-DBDF-4B43-A6B2-F90BBF78FA19}" type="presParOf" srcId="{29208AB3-24B1-4821-8A5E-C3C1B438300D}" destId="{B528DFC0-B1B4-4B9D-B572-EF496433902D}" srcOrd="5" destOrd="0" presId="urn:microsoft.com/office/officeart/2005/8/layout/process2"/>
    <dgm:cxn modelId="{549C3AC0-C3E0-4C46-B878-7CB7D62DCDDC}" type="presParOf" srcId="{B528DFC0-B1B4-4B9D-B572-EF496433902D}" destId="{57AA327E-FBDD-4A6A-9EA8-CDC75AAA9420}" srcOrd="0" destOrd="0" presId="urn:microsoft.com/office/officeart/2005/8/layout/process2"/>
    <dgm:cxn modelId="{89FBF9CF-22B9-4D0E-BE6A-10553B507340}" type="presParOf" srcId="{29208AB3-24B1-4821-8A5E-C3C1B438300D}" destId="{701FCA43-5D54-4BFE-BC69-DAA74AEE2BBB}"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6653B8-170A-4D4C-ABC2-AE6A9A28B2FF}" type="doc">
      <dgm:prSet loTypeId="urn:microsoft.com/office/officeart/2005/8/layout/StepDownProcess" loCatId="process" qsTypeId="urn:microsoft.com/office/officeart/2005/8/quickstyle/simple1" qsCatId="simple" csTypeId="urn:microsoft.com/office/officeart/2005/8/colors/colorful1" csCatId="colorful" phldr="1"/>
      <dgm:spPr/>
    </dgm:pt>
    <dgm:pt modelId="{22D07397-21B0-4BBB-B160-EB15E9B205DA}">
      <dgm:prSet phldrT="[Text]"/>
      <dgm:spPr/>
      <dgm:t>
        <a:bodyPr/>
        <a:lstStyle/>
        <a:p>
          <a:r>
            <a:rPr lang="en-US" dirty="0"/>
            <a:t>SDG 12.3 + </a:t>
          </a:r>
          <a:r>
            <a:rPr lang="en-US" dirty="0" err="1"/>
            <a:t>Courtauld</a:t>
          </a:r>
          <a:r>
            <a:rPr lang="en-US" dirty="0"/>
            <a:t> Commitment 2030 (WRAP, 2023)</a:t>
          </a:r>
        </a:p>
      </dgm:t>
    </dgm:pt>
    <dgm:pt modelId="{775C39DE-BC1D-4B49-84C3-C661E3F1C8DB}" type="parTrans" cxnId="{ADB225B5-EB72-4D77-A787-5154E02AD1CC}">
      <dgm:prSet/>
      <dgm:spPr/>
      <dgm:t>
        <a:bodyPr/>
        <a:lstStyle/>
        <a:p>
          <a:endParaRPr lang="en-US"/>
        </a:p>
      </dgm:t>
    </dgm:pt>
    <dgm:pt modelId="{3E6E4C55-0A52-487A-B3E7-72210FB82856}" type="sibTrans" cxnId="{ADB225B5-EB72-4D77-A787-5154E02AD1CC}">
      <dgm:prSet/>
      <dgm:spPr/>
      <dgm:t>
        <a:bodyPr/>
        <a:lstStyle/>
        <a:p>
          <a:endParaRPr lang="en-US"/>
        </a:p>
      </dgm:t>
    </dgm:pt>
    <dgm:pt modelId="{FF3BFDD5-CA0C-420D-ADD2-A0CC2CB4E531}">
      <dgm:prSet/>
      <dgm:spPr/>
      <dgm:t>
        <a:bodyPr/>
        <a:lstStyle/>
        <a:p>
          <a:r>
            <a:rPr lang="en-US"/>
            <a:t>Hilton integrates waste targets into corporate ESG (Hilton, 2025)</a:t>
          </a:r>
        </a:p>
      </dgm:t>
    </dgm:pt>
    <dgm:pt modelId="{72C7D9E0-D234-4880-A7C3-CA4E0728D1D2}" type="parTrans" cxnId="{5BC57C50-77FC-4D2B-8F1E-2352D73FA0A7}">
      <dgm:prSet/>
      <dgm:spPr/>
      <dgm:t>
        <a:bodyPr/>
        <a:lstStyle/>
        <a:p>
          <a:endParaRPr lang="en-US"/>
        </a:p>
      </dgm:t>
    </dgm:pt>
    <dgm:pt modelId="{03C99B98-ABD5-4963-843C-AF7C8139F9B6}" type="sibTrans" cxnId="{5BC57C50-77FC-4D2B-8F1E-2352D73FA0A7}">
      <dgm:prSet/>
      <dgm:spPr/>
      <dgm:t>
        <a:bodyPr/>
        <a:lstStyle/>
        <a:p>
          <a:endParaRPr lang="en-US"/>
        </a:p>
      </dgm:t>
    </dgm:pt>
    <dgm:pt modelId="{B561CD0B-7A1B-4CA5-8431-51EDAD718EDE}">
      <dgm:prSet/>
      <dgm:spPr/>
      <dgm:t>
        <a:bodyPr/>
        <a:lstStyle/>
        <a:p>
          <a:r>
            <a:rPr lang="en-US"/>
            <a:t>Zero-waste menus in flagship UK hotels show policy can drive change when internalized</a:t>
          </a:r>
        </a:p>
      </dgm:t>
    </dgm:pt>
    <dgm:pt modelId="{75D79630-2353-4609-906F-A9C8E1DF5CA6}" type="parTrans" cxnId="{C05F153A-AAE5-4E0B-92A6-F6C77FE527B0}">
      <dgm:prSet/>
      <dgm:spPr/>
      <dgm:t>
        <a:bodyPr/>
        <a:lstStyle/>
        <a:p>
          <a:endParaRPr lang="en-US"/>
        </a:p>
      </dgm:t>
    </dgm:pt>
    <dgm:pt modelId="{EFF87954-EA94-43D2-B695-BC4DDFB8FA60}" type="sibTrans" cxnId="{C05F153A-AAE5-4E0B-92A6-F6C77FE527B0}">
      <dgm:prSet/>
      <dgm:spPr/>
      <dgm:t>
        <a:bodyPr/>
        <a:lstStyle/>
        <a:p>
          <a:endParaRPr lang="en-US"/>
        </a:p>
      </dgm:t>
    </dgm:pt>
    <dgm:pt modelId="{7D7B0E26-683D-4525-9984-69BCE2153F74}" type="pres">
      <dgm:prSet presAssocID="{D56653B8-170A-4D4C-ABC2-AE6A9A28B2FF}" presName="rootnode" presStyleCnt="0">
        <dgm:presLayoutVars>
          <dgm:chMax/>
          <dgm:chPref/>
          <dgm:dir/>
          <dgm:animLvl val="lvl"/>
        </dgm:presLayoutVars>
      </dgm:prSet>
      <dgm:spPr/>
    </dgm:pt>
    <dgm:pt modelId="{0DF9CE72-CF58-4D6C-8704-DFB81355B4D4}" type="pres">
      <dgm:prSet presAssocID="{22D07397-21B0-4BBB-B160-EB15E9B205DA}" presName="composite" presStyleCnt="0"/>
      <dgm:spPr/>
    </dgm:pt>
    <dgm:pt modelId="{DC3A49F1-C289-4B73-8583-ECC53A4F1F8A}" type="pres">
      <dgm:prSet presAssocID="{22D07397-21B0-4BBB-B160-EB15E9B205DA}" presName="bentUpArrow1" presStyleLbl="alignImgPlace1" presStyleIdx="0" presStyleCnt="2"/>
      <dgm:spPr/>
    </dgm:pt>
    <dgm:pt modelId="{54646EBD-CBBD-41B7-A05F-8DEC8796B4D5}" type="pres">
      <dgm:prSet presAssocID="{22D07397-21B0-4BBB-B160-EB15E9B205DA}" presName="ParentText" presStyleLbl="node1" presStyleIdx="0" presStyleCnt="3">
        <dgm:presLayoutVars>
          <dgm:chMax val="1"/>
          <dgm:chPref val="1"/>
          <dgm:bulletEnabled val="1"/>
        </dgm:presLayoutVars>
      </dgm:prSet>
      <dgm:spPr/>
    </dgm:pt>
    <dgm:pt modelId="{F7E664FC-F05D-4A38-AD41-EAB2846F6B5B}" type="pres">
      <dgm:prSet presAssocID="{22D07397-21B0-4BBB-B160-EB15E9B205DA}" presName="ChildText" presStyleLbl="revTx" presStyleIdx="0" presStyleCnt="2">
        <dgm:presLayoutVars>
          <dgm:chMax val="0"/>
          <dgm:chPref val="0"/>
          <dgm:bulletEnabled val="1"/>
        </dgm:presLayoutVars>
      </dgm:prSet>
      <dgm:spPr/>
    </dgm:pt>
    <dgm:pt modelId="{086D7BC4-6BD9-46F6-965A-38FE3197FA63}" type="pres">
      <dgm:prSet presAssocID="{3E6E4C55-0A52-487A-B3E7-72210FB82856}" presName="sibTrans" presStyleCnt="0"/>
      <dgm:spPr/>
    </dgm:pt>
    <dgm:pt modelId="{E8337834-DCD7-4E9E-8DE3-AE910C94D98E}" type="pres">
      <dgm:prSet presAssocID="{FF3BFDD5-CA0C-420D-ADD2-A0CC2CB4E531}" presName="composite" presStyleCnt="0"/>
      <dgm:spPr/>
    </dgm:pt>
    <dgm:pt modelId="{7D524665-86D4-4CBA-BEAC-E449FBF9A4FF}" type="pres">
      <dgm:prSet presAssocID="{FF3BFDD5-CA0C-420D-ADD2-A0CC2CB4E531}" presName="bentUpArrow1" presStyleLbl="alignImgPlace1" presStyleIdx="1" presStyleCnt="2"/>
      <dgm:spPr/>
    </dgm:pt>
    <dgm:pt modelId="{D6F2F28B-2C49-4A0A-91CF-B62F63266281}" type="pres">
      <dgm:prSet presAssocID="{FF3BFDD5-CA0C-420D-ADD2-A0CC2CB4E531}" presName="ParentText" presStyleLbl="node1" presStyleIdx="1" presStyleCnt="3">
        <dgm:presLayoutVars>
          <dgm:chMax val="1"/>
          <dgm:chPref val="1"/>
          <dgm:bulletEnabled val="1"/>
        </dgm:presLayoutVars>
      </dgm:prSet>
      <dgm:spPr/>
    </dgm:pt>
    <dgm:pt modelId="{92D994A6-15DA-4F26-A101-01A4164760AB}" type="pres">
      <dgm:prSet presAssocID="{FF3BFDD5-CA0C-420D-ADD2-A0CC2CB4E531}" presName="ChildText" presStyleLbl="revTx" presStyleIdx="1" presStyleCnt="2">
        <dgm:presLayoutVars>
          <dgm:chMax val="0"/>
          <dgm:chPref val="0"/>
          <dgm:bulletEnabled val="1"/>
        </dgm:presLayoutVars>
      </dgm:prSet>
      <dgm:spPr/>
    </dgm:pt>
    <dgm:pt modelId="{40A66805-3B7A-43BD-9165-77BC81106D33}" type="pres">
      <dgm:prSet presAssocID="{03C99B98-ABD5-4963-843C-AF7C8139F9B6}" presName="sibTrans" presStyleCnt="0"/>
      <dgm:spPr/>
    </dgm:pt>
    <dgm:pt modelId="{E8A12EC2-236B-477E-AEA6-6410C4B123F1}" type="pres">
      <dgm:prSet presAssocID="{B561CD0B-7A1B-4CA5-8431-51EDAD718EDE}" presName="composite" presStyleCnt="0"/>
      <dgm:spPr/>
    </dgm:pt>
    <dgm:pt modelId="{4C39D5BC-7C05-47E6-9C27-B97B48440E5D}" type="pres">
      <dgm:prSet presAssocID="{B561CD0B-7A1B-4CA5-8431-51EDAD718EDE}" presName="ParentText" presStyleLbl="node1" presStyleIdx="2" presStyleCnt="3">
        <dgm:presLayoutVars>
          <dgm:chMax val="1"/>
          <dgm:chPref val="1"/>
          <dgm:bulletEnabled val="1"/>
        </dgm:presLayoutVars>
      </dgm:prSet>
      <dgm:spPr/>
    </dgm:pt>
  </dgm:ptLst>
  <dgm:cxnLst>
    <dgm:cxn modelId="{1AFE6A17-F6CB-45E3-9713-655DEA19258B}" type="presOf" srcId="{B561CD0B-7A1B-4CA5-8431-51EDAD718EDE}" destId="{4C39D5BC-7C05-47E6-9C27-B97B48440E5D}" srcOrd="0" destOrd="0" presId="urn:microsoft.com/office/officeart/2005/8/layout/StepDownProcess"/>
    <dgm:cxn modelId="{5EC0F32F-9E98-457B-998F-863F3A5953C4}" type="presOf" srcId="{D56653B8-170A-4D4C-ABC2-AE6A9A28B2FF}" destId="{7D7B0E26-683D-4525-9984-69BCE2153F74}" srcOrd="0" destOrd="0" presId="urn:microsoft.com/office/officeart/2005/8/layout/StepDownProcess"/>
    <dgm:cxn modelId="{C05F153A-AAE5-4E0B-92A6-F6C77FE527B0}" srcId="{D56653B8-170A-4D4C-ABC2-AE6A9A28B2FF}" destId="{B561CD0B-7A1B-4CA5-8431-51EDAD718EDE}" srcOrd="2" destOrd="0" parTransId="{75D79630-2353-4609-906F-A9C8E1DF5CA6}" sibTransId="{EFF87954-EA94-43D2-B695-BC4DDFB8FA60}"/>
    <dgm:cxn modelId="{5BC57C50-77FC-4D2B-8F1E-2352D73FA0A7}" srcId="{D56653B8-170A-4D4C-ABC2-AE6A9A28B2FF}" destId="{FF3BFDD5-CA0C-420D-ADD2-A0CC2CB4E531}" srcOrd="1" destOrd="0" parTransId="{72C7D9E0-D234-4880-A7C3-CA4E0728D1D2}" sibTransId="{03C99B98-ABD5-4963-843C-AF7C8139F9B6}"/>
    <dgm:cxn modelId="{9830956D-68E3-45F4-8289-304ACC1A5511}" type="presOf" srcId="{FF3BFDD5-CA0C-420D-ADD2-A0CC2CB4E531}" destId="{D6F2F28B-2C49-4A0A-91CF-B62F63266281}" srcOrd="0" destOrd="0" presId="urn:microsoft.com/office/officeart/2005/8/layout/StepDownProcess"/>
    <dgm:cxn modelId="{ADB225B5-EB72-4D77-A787-5154E02AD1CC}" srcId="{D56653B8-170A-4D4C-ABC2-AE6A9A28B2FF}" destId="{22D07397-21B0-4BBB-B160-EB15E9B205DA}" srcOrd="0" destOrd="0" parTransId="{775C39DE-BC1D-4B49-84C3-C661E3F1C8DB}" sibTransId="{3E6E4C55-0A52-487A-B3E7-72210FB82856}"/>
    <dgm:cxn modelId="{5B040BDF-229F-4DEC-9C2B-1FC709862FC4}" type="presOf" srcId="{22D07397-21B0-4BBB-B160-EB15E9B205DA}" destId="{54646EBD-CBBD-41B7-A05F-8DEC8796B4D5}" srcOrd="0" destOrd="0" presId="urn:microsoft.com/office/officeart/2005/8/layout/StepDownProcess"/>
    <dgm:cxn modelId="{3B907A87-9566-425D-B030-79A0844A8986}" type="presParOf" srcId="{7D7B0E26-683D-4525-9984-69BCE2153F74}" destId="{0DF9CE72-CF58-4D6C-8704-DFB81355B4D4}" srcOrd="0" destOrd="0" presId="urn:microsoft.com/office/officeart/2005/8/layout/StepDownProcess"/>
    <dgm:cxn modelId="{2ABB01D8-24BC-4D63-A4F3-D998218A59CD}" type="presParOf" srcId="{0DF9CE72-CF58-4D6C-8704-DFB81355B4D4}" destId="{DC3A49F1-C289-4B73-8583-ECC53A4F1F8A}" srcOrd="0" destOrd="0" presId="urn:microsoft.com/office/officeart/2005/8/layout/StepDownProcess"/>
    <dgm:cxn modelId="{43E49BF4-E71E-4FD4-BF26-F0642858DFAB}" type="presParOf" srcId="{0DF9CE72-CF58-4D6C-8704-DFB81355B4D4}" destId="{54646EBD-CBBD-41B7-A05F-8DEC8796B4D5}" srcOrd="1" destOrd="0" presId="urn:microsoft.com/office/officeart/2005/8/layout/StepDownProcess"/>
    <dgm:cxn modelId="{2C7A676D-2E70-452D-9CEE-33202D3C5C59}" type="presParOf" srcId="{0DF9CE72-CF58-4D6C-8704-DFB81355B4D4}" destId="{F7E664FC-F05D-4A38-AD41-EAB2846F6B5B}" srcOrd="2" destOrd="0" presId="urn:microsoft.com/office/officeart/2005/8/layout/StepDownProcess"/>
    <dgm:cxn modelId="{49AEA404-B7B6-49E8-91B6-3437E724A2F3}" type="presParOf" srcId="{7D7B0E26-683D-4525-9984-69BCE2153F74}" destId="{086D7BC4-6BD9-46F6-965A-38FE3197FA63}" srcOrd="1" destOrd="0" presId="urn:microsoft.com/office/officeart/2005/8/layout/StepDownProcess"/>
    <dgm:cxn modelId="{1304CD2B-DF98-45D9-A51E-8B9E196F4E4B}" type="presParOf" srcId="{7D7B0E26-683D-4525-9984-69BCE2153F74}" destId="{E8337834-DCD7-4E9E-8DE3-AE910C94D98E}" srcOrd="2" destOrd="0" presId="urn:microsoft.com/office/officeart/2005/8/layout/StepDownProcess"/>
    <dgm:cxn modelId="{73C8D4D3-D300-4EE5-BA9B-186648E52E9E}" type="presParOf" srcId="{E8337834-DCD7-4E9E-8DE3-AE910C94D98E}" destId="{7D524665-86D4-4CBA-BEAC-E449FBF9A4FF}" srcOrd="0" destOrd="0" presId="urn:microsoft.com/office/officeart/2005/8/layout/StepDownProcess"/>
    <dgm:cxn modelId="{77A22D5D-E372-4E63-A0D6-640A38A58EE9}" type="presParOf" srcId="{E8337834-DCD7-4E9E-8DE3-AE910C94D98E}" destId="{D6F2F28B-2C49-4A0A-91CF-B62F63266281}" srcOrd="1" destOrd="0" presId="urn:microsoft.com/office/officeart/2005/8/layout/StepDownProcess"/>
    <dgm:cxn modelId="{C70A5DE4-984C-4AB0-AAC7-5F8C8CAD7BAA}" type="presParOf" srcId="{E8337834-DCD7-4E9E-8DE3-AE910C94D98E}" destId="{92D994A6-15DA-4F26-A101-01A4164760AB}" srcOrd="2" destOrd="0" presId="urn:microsoft.com/office/officeart/2005/8/layout/StepDownProcess"/>
    <dgm:cxn modelId="{8EBCC999-C9B8-4883-A47E-125ED9E756C7}" type="presParOf" srcId="{7D7B0E26-683D-4525-9984-69BCE2153F74}" destId="{40A66805-3B7A-43BD-9165-77BC81106D33}" srcOrd="3" destOrd="0" presId="urn:microsoft.com/office/officeart/2005/8/layout/StepDownProcess"/>
    <dgm:cxn modelId="{4CC4BBE7-3EBF-46BB-A448-466432A5F65F}" type="presParOf" srcId="{7D7B0E26-683D-4525-9984-69BCE2153F74}" destId="{E8A12EC2-236B-477E-AEA6-6410C4B123F1}" srcOrd="4" destOrd="0" presId="urn:microsoft.com/office/officeart/2005/8/layout/StepDownProcess"/>
    <dgm:cxn modelId="{1298D853-87B5-43DA-9A74-597E5E96751B}" type="presParOf" srcId="{E8A12EC2-236B-477E-AEA6-6410C4B123F1}" destId="{4C39D5BC-7C05-47E6-9C27-B97B48440E5D}"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15AF05F-BFB9-4970-87EC-C703F2FC21D4}" type="doc">
      <dgm:prSet loTypeId="urn:microsoft.com/office/officeart/2005/8/layout/vProcess5" loCatId="process" qsTypeId="urn:microsoft.com/office/officeart/2005/8/quickstyle/simple1" qsCatId="simple" csTypeId="urn:microsoft.com/office/officeart/2005/8/colors/accent1_5" csCatId="accent1" phldr="1"/>
      <dgm:spPr/>
      <dgm:t>
        <a:bodyPr/>
        <a:lstStyle/>
        <a:p>
          <a:endParaRPr lang="en-US"/>
        </a:p>
      </dgm:t>
    </dgm:pt>
    <dgm:pt modelId="{653B3B69-DDEE-4212-A960-CB5EE19809DD}">
      <dgm:prSet phldrT="[Text]"/>
      <dgm:spPr/>
      <dgm:t>
        <a:bodyPr/>
        <a:lstStyle/>
        <a:p>
          <a:r>
            <a:rPr lang="en-US" dirty="0"/>
            <a:t>Direct financial loss – especially with rising food prices &amp; thin margins</a:t>
          </a:r>
        </a:p>
      </dgm:t>
    </dgm:pt>
    <dgm:pt modelId="{5FE65BFB-4DA7-4607-A030-6AB089CC7E88}" type="parTrans" cxnId="{55092ED2-2640-4074-9DB8-5AD0802F0A2D}">
      <dgm:prSet/>
      <dgm:spPr/>
      <dgm:t>
        <a:bodyPr/>
        <a:lstStyle/>
        <a:p>
          <a:endParaRPr lang="en-US"/>
        </a:p>
      </dgm:t>
    </dgm:pt>
    <dgm:pt modelId="{8EBBA09A-E7AE-4AAF-866C-0811264BD6DD}" type="sibTrans" cxnId="{55092ED2-2640-4074-9DB8-5AD0802F0A2D}">
      <dgm:prSet/>
      <dgm:spPr/>
      <dgm:t>
        <a:bodyPr/>
        <a:lstStyle/>
        <a:p>
          <a:endParaRPr lang="en-US"/>
        </a:p>
      </dgm:t>
    </dgm:pt>
    <dgm:pt modelId="{A391CC4F-4BFF-4DDC-94C6-CC2F12E59048}">
      <dgm:prSet/>
      <dgm:spPr/>
      <dgm:t>
        <a:bodyPr/>
        <a:lstStyle/>
        <a:p>
          <a:r>
            <a:rPr lang="en-US"/>
            <a:t>Prevention (forecasting, portion control, menu redesign) reduces costs (Amicarelli et al., 2021)</a:t>
          </a:r>
        </a:p>
      </dgm:t>
    </dgm:pt>
    <dgm:pt modelId="{0A7EADDA-8A01-4804-B64F-A6A6C15A0C01}" type="parTrans" cxnId="{7025727E-3AB5-4C93-904B-D1EECBA9AE59}">
      <dgm:prSet/>
      <dgm:spPr/>
      <dgm:t>
        <a:bodyPr/>
        <a:lstStyle/>
        <a:p>
          <a:endParaRPr lang="en-US"/>
        </a:p>
      </dgm:t>
    </dgm:pt>
    <dgm:pt modelId="{2DBECDA4-5D54-444B-BE03-ADBB3A512636}" type="sibTrans" cxnId="{7025727E-3AB5-4C93-904B-D1EECBA9AE59}">
      <dgm:prSet/>
      <dgm:spPr/>
      <dgm:t>
        <a:bodyPr/>
        <a:lstStyle/>
        <a:p>
          <a:endParaRPr lang="en-US"/>
        </a:p>
      </dgm:t>
    </dgm:pt>
    <dgm:pt modelId="{76CC1E8E-0F51-490D-A3F8-817A80BEEE6F}">
      <dgm:prSet/>
      <dgm:spPr/>
      <dgm:t>
        <a:bodyPr/>
        <a:lstStyle/>
        <a:p>
          <a:r>
            <a:rPr lang="en-US" dirty="0"/>
            <a:t>Marriott UK/Ireland/Nordics: AI monitoring across 53 hotels → 50 % food-waste cut (Allan, 2025)</a:t>
          </a:r>
        </a:p>
      </dgm:t>
    </dgm:pt>
    <dgm:pt modelId="{B11B190E-7932-429F-9A03-E32D99F9CF8B}" type="parTrans" cxnId="{B4AA7698-148A-49A6-9014-E7332FD224D6}">
      <dgm:prSet/>
      <dgm:spPr/>
      <dgm:t>
        <a:bodyPr/>
        <a:lstStyle/>
        <a:p>
          <a:endParaRPr lang="en-US"/>
        </a:p>
      </dgm:t>
    </dgm:pt>
    <dgm:pt modelId="{303EFD36-702B-48B7-8CFD-E0A79ECD276F}" type="sibTrans" cxnId="{B4AA7698-148A-49A6-9014-E7332FD224D6}">
      <dgm:prSet/>
      <dgm:spPr/>
      <dgm:t>
        <a:bodyPr/>
        <a:lstStyle/>
        <a:p>
          <a:endParaRPr lang="en-US"/>
        </a:p>
      </dgm:t>
    </dgm:pt>
    <dgm:pt modelId="{7741508E-6C96-414F-9780-C6EBE93FC164}">
      <dgm:prSet/>
      <dgm:spPr/>
      <dgm:t>
        <a:bodyPr/>
        <a:lstStyle/>
        <a:p>
          <a:r>
            <a:rPr lang="en-US"/>
            <a:t>Scale advantage: large chains succeed; small/independent hotels cannot easily replicate</a:t>
          </a:r>
        </a:p>
      </dgm:t>
    </dgm:pt>
    <dgm:pt modelId="{D2781AE0-0BF5-4140-84BF-8A4711FF6F68}" type="parTrans" cxnId="{E9B0ABC7-1F08-4D33-9D68-0C56722B5AAA}">
      <dgm:prSet/>
      <dgm:spPr/>
      <dgm:t>
        <a:bodyPr/>
        <a:lstStyle/>
        <a:p>
          <a:endParaRPr lang="en-US"/>
        </a:p>
      </dgm:t>
    </dgm:pt>
    <dgm:pt modelId="{0554DCC5-5E94-46C7-A542-9BF12211ED7D}" type="sibTrans" cxnId="{E9B0ABC7-1F08-4D33-9D68-0C56722B5AAA}">
      <dgm:prSet/>
      <dgm:spPr/>
      <dgm:t>
        <a:bodyPr/>
        <a:lstStyle/>
        <a:p>
          <a:endParaRPr lang="en-US"/>
        </a:p>
      </dgm:t>
    </dgm:pt>
    <dgm:pt modelId="{6162BD1C-9A45-433F-A69A-A2381B620147}" type="pres">
      <dgm:prSet presAssocID="{815AF05F-BFB9-4970-87EC-C703F2FC21D4}" presName="outerComposite" presStyleCnt="0">
        <dgm:presLayoutVars>
          <dgm:chMax val="5"/>
          <dgm:dir/>
          <dgm:resizeHandles val="exact"/>
        </dgm:presLayoutVars>
      </dgm:prSet>
      <dgm:spPr/>
    </dgm:pt>
    <dgm:pt modelId="{8F827DE9-ECE7-49DE-A103-E31988F682E0}" type="pres">
      <dgm:prSet presAssocID="{815AF05F-BFB9-4970-87EC-C703F2FC21D4}" presName="dummyMaxCanvas" presStyleCnt="0">
        <dgm:presLayoutVars/>
      </dgm:prSet>
      <dgm:spPr/>
    </dgm:pt>
    <dgm:pt modelId="{9D55C9D1-05F6-4845-836A-6BA39DD63D93}" type="pres">
      <dgm:prSet presAssocID="{815AF05F-BFB9-4970-87EC-C703F2FC21D4}" presName="FourNodes_1" presStyleLbl="node1" presStyleIdx="0" presStyleCnt="4">
        <dgm:presLayoutVars>
          <dgm:bulletEnabled val="1"/>
        </dgm:presLayoutVars>
      </dgm:prSet>
      <dgm:spPr/>
    </dgm:pt>
    <dgm:pt modelId="{D1EB9734-9603-4DF3-8782-F16A10B83057}" type="pres">
      <dgm:prSet presAssocID="{815AF05F-BFB9-4970-87EC-C703F2FC21D4}" presName="FourNodes_2" presStyleLbl="node1" presStyleIdx="1" presStyleCnt="4">
        <dgm:presLayoutVars>
          <dgm:bulletEnabled val="1"/>
        </dgm:presLayoutVars>
      </dgm:prSet>
      <dgm:spPr/>
    </dgm:pt>
    <dgm:pt modelId="{1AB2F430-0FBB-479C-9055-926E7289F2D9}" type="pres">
      <dgm:prSet presAssocID="{815AF05F-BFB9-4970-87EC-C703F2FC21D4}" presName="FourNodes_3" presStyleLbl="node1" presStyleIdx="2" presStyleCnt="4">
        <dgm:presLayoutVars>
          <dgm:bulletEnabled val="1"/>
        </dgm:presLayoutVars>
      </dgm:prSet>
      <dgm:spPr/>
    </dgm:pt>
    <dgm:pt modelId="{704653DE-D70E-4F41-A8D9-9FE83861E338}" type="pres">
      <dgm:prSet presAssocID="{815AF05F-BFB9-4970-87EC-C703F2FC21D4}" presName="FourNodes_4" presStyleLbl="node1" presStyleIdx="3" presStyleCnt="4">
        <dgm:presLayoutVars>
          <dgm:bulletEnabled val="1"/>
        </dgm:presLayoutVars>
      </dgm:prSet>
      <dgm:spPr/>
    </dgm:pt>
    <dgm:pt modelId="{E320B2CE-8E95-4C8C-9E63-B6E1A1D629BD}" type="pres">
      <dgm:prSet presAssocID="{815AF05F-BFB9-4970-87EC-C703F2FC21D4}" presName="FourConn_1-2" presStyleLbl="fgAccFollowNode1" presStyleIdx="0" presStyleCnt="3">
        <dgm:presLayoutVars>
          <dgm:bulletEnabled val="1"/>
        </dgm:presLayoutVars>
      </dgm:prSet>
      <dgm:spPr/>
    </dgm:pt>
    <dgm:pt modelId="{23828311-7E65-4BA9-9B07-56D7A54B2D2A}" type="pres">
      <dgm:prSet presAssocID="{815AF05F-BFB9-4970-87EC-C703F2FC21D4}" presName="FourConn_2-3" presStyleLbl="fgAccFollowNode1" presStyleIdx="1" presStyleCnt="3">
        <dgm:presLayoutVars>
          <dgm:bulletEnabled val="1"/>
        </dgm:presLayoutVars>
      </dgm:prSet>
      <dgm:spPr/>
    </dgm:pt>
    <dgm:pt modelId="{D89706D2-B777-4219-BD9A-505ECEC27E18}" type="pres">
      <dgm:prSet presAssocID="{815AF05F-BFB9-4970-87EC-C703F2FC21D4}" presName="FourConn_3-4" presStyleLbl="fgAccFollowNode1" presStyleIdx="2" presStyleCnt="3">
        <dgm:presLayoutVars>
          <dgm:bulletEnabled val="1"/>
        </dgm:presLayoutVars>
      </dgm:prSet>
      <dgm:spPr/>
    </dgm:pt>
    <dgm:pt modelId="{46FB254C-F560-44E9-9DC9-57F5CA427B96}" type="pres">
      <dgm:prSet presAssocID="{815AF05F-BFB9-4970-87EC-C703F2FC21D4}" presName="FourNodes_1_text" presStyleLbl="node1" presStyleIdx="3" presStyleCnt="4">
        <dgm:presLayoutVars>
          <dgm:bulletEnabled val="1"/>
        </dgm:presLayoutVars>
      </dgm:prSet>
      <dgm:spPr/>
    </dgm:pt>
    <dgm:pt modelId="{C55C5920-E670-4DF3-848A-8E206C696CB1}" type="pres">
      <dgm:prSet presAssocID="{815AF05F-BFB9-4970-87EC-C703F2FC21D4}" presName="FourNodes_2_text" presStyleLbl="node1" presStyleIdx="3" presStyleCnt="4">
        <dgm:presLayoutVars>
          <dgm:bulletEnabled val="1"/>
        </dgm:presLayoutVars>
      </dgm:prSet>
      <dgm:spPr/>
    </dgm:pt>
    <dgm:pt modelId="{6FF0130B-4667-4981-887B-BB5B7DC38F8C}" type="pres">
      <dgm:prSet presAssocID="{815AF05F-BFB9-4970-87EC-C703F2FC21D4}" presName="FourNodes_3_text" presStyleLbl="node1" presStyleIdx="3" presStyleCnt="4">
        <dgm:presLayoutVars>
          <dgm:bulletEnabled val="1"/>
        </dgm:presLayoutVars>
      </dgm:prSet>
      <dgm:spPr/>
    </dgm:pt>
    <dgm:pt modelId="{EB0241CA-9A16-4E79-AB52-76F2937F7A4C}" type="pres">
      <dgm:prSet presAssocID="{815AF05F-BFB9-4970-87EC-C703F2FC21D4}" presName="FourNodes_4_text" presStyleLbl="node1" presStyleIdx="3" presStyleCnt="4">
        <dgm:presLayoutVars>
          <dgm:bulletEnabled val="1"/>
        </dgm:presLayoutVars>
      </dgm:prSet>
      <dgm:spPr/>
    </dgm:pt>
  </dgm:ptLst>
  <dgm:cxnLst>
    <dgm:cxn modelId="{86802519-868A-4FDC-8876-7BE906D7A9B1}" type="presOf" srcId="{76CC1E8E-0F51-490D-A3F8-817A80BEEE6F}" destId="{6FF0130B-4667-4981-887B-BB5B7DC38F8C}" srcOrd="1" destOrd="0" presId="urn:microsoft.com/office/officeart/2005/8/layout/vProcess5"/>
    <dgm:cxn modelId="{5C376E19-00A7-4503-923F-9A8E7C85188D}" type="presOf" srcId="{7741508E-6C96-414F-9780-C6EBE93FC164}" destId="{EB0241CA-9A16-4E79-AB52-76F2937F7A4C}" srcOrd="1" destOrd="0" presId="urn:microsoft.com/office/officeart/2005/8/layout/vProcess5"/>
    <dgm:cxn modelId="{7025727E-3AB5-4C93-904B-D1EECBA9AE59}" srcId="{815AF05F-BFB9-4970-87EC-C703F2FC21D4}" destId="{A391CC4F-4BFF-4DDC-94C6-CC2F12E59048}" srcOrd="1" destOrd="0" parTransId="{0A7EADDA-8A01-4804-B64F-A6A6C15A0C01}" sibTransId="{2DBECDA4-5D54-444B-BE03-ADBB3A512636}"/>
    <dgm:cxn modelId="{B4AA7698-148A-49A6-9014-E7332FD224D6}" srcId="{815AF05F-BFB9-4970-87EC-C703F2FC21D4}" destId="{76CC1E8E-0F51-490D-A3F8-817A80BEEE6F}" srcOrd="2" destOrd="0" parTransId="{B11B190E-7932-429F-9A03-E32D99F9CF8B}" sibTransId="{303EFD36-702B-48B7-8CFD-E0A79ECD276F}"/>
    <dgm:cxn modelId="{7D3A119A-2817-4D77-A55E-09909D12F55E}" type="presOf" srcId="{7741508E-6C96-414F-9780-C6EBE93FC164}" destId="{704653DE-D70E-4F41-A8D9-9FE83861E338}" srcOrd="0" destOrd="0" presId="urn:microsoft.com/office/officeart/2005/8/layout/vProcess5"/>
    <dgm:cxn modelId="{B564E3A9-9E67-4F25-A99C-C75B9A971F61}" type="presOf" srcId="{A391CC4F-4BFF-4DDC-94C6-CC2F12E59048}" destId="{C55C5920-E670-4DF3-848A-8E206C696CB1}" srcOrd="1" destOrd="0" presId="urn:microsoft.com/office/officeart/2005/8/layout/vProcess5"/>
    <dgm:cxn modelId="{707A85B4-A217-4E87-BFEC-C68B27B21DFA}" type="presOf" srcId="{653B3B69-DDEE-4212-A960-CB5EE19809DD}" destId="{46FB254C-F560-44E9-9DC9-57F5CA427B96}" srcOrd="1" destOrd="0" presId="urn:microsoft.com/office/officeart/2005/8/layout/vProcess5"/>
    <dgm:cxn modelId="{020404B6-18D2-41BE-9A55-1240D0069A5E}" type="presOf" srcId="{653B3B69-DDEE-4212-A960-CB5EE19809DD}" destId="{9D55C9D1-05F6-4845-836A-6BA39DD63D93}" srcOrd="0" destOrd="0" presId="urn:microsoft.com/office/officeart/2005/8/layout/vProcess5"/>
    <dgm:cxn modelId="{67ABA2BA-A2AD-4F1A-87A4-4AD23B2F03C9}" type="presOf" srcId="{A391CC4F-4BFF-4DDC-94C6-CC2F12E59048}" destId="{D1EB9734-9603-4DF3-8782-F16A10B83057}" srcOrd="0" destOrd="0" presId="urn:microsoft.com/office/officeart/2005/8/layout/vProcess5"/>
    <dgm:cxn modelId="{E9B0ABC7-1F08-4D33-9D68-0C56722B5AAA}" srcId="{815AF05F-BFB9-4970-87EC-C703F2FC21D4}" destId="{7741508E-6C96-414F-9780-C6EBE93FC164}" srcOrd="3" destOrd="0" parTransId="{D2781AE0-0BF5-4140-84BF-8A4711FF6F68}" sibTransId="{0554DCC5-5E94-46C7-A542-9BF12211ED7D}"/>
    <dgm:cxn modelId="{EF7EDBCF-CE55-45AE-9B27-67DE02D68C08}" type="presOf" srcId="{2DBECDA4-5D54-444B-BE03-ADBB3A512636}" destId="{23828311-7E65-4BA9-9B07-56D7A54B2D2A}" srcOrd="0" destOrd="0" presId="urn:microsoft.com/office/officeart/2005/8/layout/vProcess5"/>
    <dgm:cxn modelId="{55092ED2-2640-4074-9DB8-5AD0802F0A2D}" srcId="{815AF05F-BFB9-4970-87EC-C703F2FC21D4}" destId="{653B3B69-DDEE-4212-A960-CB5EE19809DD}" srcOrd="0" destOrd="0" parTransId="{5FE65BFB-4DA7-4607-A030-6AB089CC7E88}" sibTransId="{8EBBA09A-E7AE-4AAF-866C-0811264BD6DD}"/>
    <dgm:cxn modelId="{9E7E9FE5-BFA1-4833-B110-B81D791C627F}" type="presOf" srcId="{303EFD36-702B-48B7-8CFD-E0A79ECD276F}" destId="{D89706D2-B777-4219-BD9A-505ECEC27E18}" srcOrd="0" destOrd="0" presId="urn:microsoft.com/office/officeart/2005/8/layout/vProcess5"/>
    <dgm:cxn modelId="{17580FF2-93A7-4D8D-AE25-4FF47DC6872B}" type="presOf" srcId="{815AF05F-BFB9-4970-87EC-C703F2FC21D4}" destId="{6162BD1C-9A45-433F-A69A-A2381B620147}" srcOrd="0" destOrd="0" presId="urn:microsoft.com/office/officeart/2005/8/layout/vProcess5"/>
    <dgm:cxn modelId="{80FF2DF6-6D8F-491E-81F2-B26DC33C5992}" type="presOf" srcId="{8EBBA09A-E7AE-4AAF-866C-0811264BD6DD}" destId="{E320B2CE-8E95-4C8C-9E63-B6E1A1D629BD}" srcOrd="0" destOrd="0" presId="urn:microsoft.com/office/officeart/2005/8/layout/vProcess5"/>
    <dgm:cxn modelId="{CCF911FE-0BCF-4A54-9230-EAB2ADF0EB61}" type="presOf" srcId="{76CC1E8E-0F51-490D-A3F8-817A80BEEE6F}" destId="{1AB2F430-0FBB-479C-9055-926E7289F2D9}" srcOrd="0" destOrd="0" presId="urn:microsoft.com/office/officeart/2005/8/layout/vProcess5"/>
    <dgm:cxn modelId="{34E39A8D-E3B3-4DBA-912E-E86077F79F9F}" type="presParOf" srcId="{6162BD1C-9A45-433F-A69A-A2381B620147}" destId="{8F827DE9-ECE7-49DE-A103-E31988F682E0}" srcOrd="0" destOrd="0" presId="urn:microsoft.com/office/officeart/2005/8/layout/vProcess5"/>
    <dgm:cxn modelId="{CDD9528D-F718-428A-AC5E-4413A533B284}" type="presParOf" srcId="{6162BD1C-9A45-433F-A69A-A2381B620147}" destId="{9D55C9D1-05F6-4845-836A-6BA39DD63D93}" srcOrd="1" destOrd="0" presId="urn:microsoft.com/office/officeart/2005/8/layout/vProcess5"/>
    <dgm:cxn modelId="{9BA5545C-8D3E-4457-8013-F1418CC0201D}" type="presParOf" srcId="{6162BD1C-9A45-433F-A69A-A2381B620147}" destId="{D1EB9734-9603-4DF3-8782-F16A10B83057}" srcOrd="2" destOrd="0" presId="urn:microsoft.com/office/officeart/2005/8/layout/vProcess5"/>
    <dgm:cxn modelId="{B8B393FA-5B85-4D22-B9FB-64F9C631CBAE}" type="presParOf" srcId="{6162BD1C-9A45-433F-A69A-A2381B620147}" destId="{1AB2F430-0FBB-479C-9055-926E7289F2D9}" srcOrd="3" destOrd="0" presId="urn:microsoft.com/office/officeart/2005/8/layout/vProcess5"/>
    <dgm:cxn modelId="{141825D4-9641-4030-A69A-3F9A0D046210}" type="presParOf" srcId="{6162BD1C-9A45-433F-A69A-A2381B620147}" destId="{704653DE-D70E-4F41-A8D9-9FE83861E338}" srcOrd="4" destOrd="0" presId="urn:microsoft.com/office/officeart/2005/8/layout/vProcess5"/>
    <dgm:cxn modelId="{F8B7E2B2-2282-42D0-9F36-39A870584B24}" type="presParOf" srcId="{6162BD1C-9A45-433F-A69A-A2381B620147}" destId="{E320B2CE-8E95-4C8C-9E63-B6E1A1D629BD}" srcOrd="5" destOrd="0" presId="urn:microsoft.com/office/officeart/2005/8/layout/vProcess5"/>
    <dgm:cxn modelId="{1A9E34DF-099E-40F7-B1BA-B7CD5EA3F749}" type="presParOf" srcId="{6162BD1C-9A45-433F-A69A-A2381B620147}" destId="{23828311-7E65-4BA9-9B07-56D7A54B2D2A}" srcOrd="6" destOrd="0" presId="urn:microsoft.com/office/officeart/2005/8/layout/vProcess5"/>
    <dgm:cxn modelId="{A157DACB-DEEB-4F06-B239-71CD11D7610E}" type="presParOf" srcId="{6162BD1C-9A45-433F-A69A-A2381B620147}" destId="{D89706D2-B777-4219-BD9A-505ECEC27E18}" srcOrd="7" destOrd="0" presId="urn:microsoft.com/office/officeart/2005/8/layout/vProcess5"/>
    <dgm:cxn modelId="{0069FD23-541B-4B3B-9DF0-1FBA777E575D}" type="presParOf" srcId="{6162BD1C-9A45-433F-A69A-A2381B620147}" destId="{46FB254C-F560-44E9-9DC9-57F5CA427B96}" srcOrd="8" destOrd="0" presId="urn:microsoft.com/office/officeart/2005/8/layout/vProcess5"/>
    <dgm:cxn modelId="{CA767AD4-2AEA-450D-9EB1-450D533FA451}" type="presParOf" srcId="{6162BD1C-9A45-433F-A69A-A2381B620147}" destId="{C55C5920-E670-4DF3-848A-8E206C696CB1}" srcOrd="9" destOrd="0" presId="urn:microsoft.com/office/officeart/2005/8/layout/vProcess5"/>
    <dgm:cxn modelId="{0F8D5A96-01AB-4D49-825A-9B502EC76CD4}" type="presParOf" srcId="{6162BD1C-9A45-433F-A69A-A2381B620147}" destId="{6FF0130B-4667-4981-887B-BB5B7DC38F8C}" srcOrd="10" destOrd="0" presId="urn:microsoft.com/office/officeart/2005/8/layout/vProcess5"/>
    <dgm:cxn modelId="{F928AA74-26C0-49DF-AC6F-537FE6CB744A}" type="presParOf" srcId="{6162BD1C-9A45-433F-A69A-A2381B620147}" destId="{EB0241CA-9A16-4E79-AB52-76F2937F7A4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8F73F85-D99E-41F6-A052-0E2D01810780}"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US"/>
        </a:p>
      </dgm:t>
    </dgm:pt>
    <dgm:pt modelId="{BDDD2211-00FE-4F28-A7B9-F95EFA5C093D}">
      <dgm:prSet phldrT="[Text]"/>
      <dgm:spPr/>
      <dgm:t>
        <a:bodyPr/>
        <a:lstStyle/>
        <a:p>
          <a:r>
            <a:rPr lang="en-US" dirty="0"/>
            <a:t>Growing consumer demand for visible responsibility</a:t>
          </a:r>
        </a:p>
      </dgm:t>
    </dgm:pt>
    <dgm:pt modelId="{498BF027-4A51-40E2-B666-B62AAEAA8A89}" type="parTrans" cxnId="{3FB3682D-EA94-4B16-B35A-8F3353AFC486}">
      <dgm:prSet/>
      <dgm:spPr/>
      <dgm:t>
        <a:bodyPr/>
        <a:lstStyle/>
        <a:p>
          <a:endParaRPr lang="en-US"/>
        </a:p>
      </dgm:t>
    </dgm:pt>
    <dgm:pt modelId="{C9FA8A96-3E38-42E3-BF0E-F81B4AB90A60}" type="sibTrans" cxnId="{3FB3682D-EA94-4B16-B35A-8F3353AFC486}">
      <dgm:prSet/>
      <dgm:spPr/>
      <dgm:t>
        <a:bodyPr/>
        <a:lstStyle/>
        <a:p>
          <a:endParaRPr lang="en-US"/>
        </a:p>
      </dgm:t>
    </dgm:pt>
    <dgm:pt modelId="{16AFBED4-D0A7-4088-AD52-9D56E5C5A539}">
      <dgm:prSet/>
      <dgm:spPr/>
      <dgm:t>
        <a:bodyPr/>
        <a:lstStyle/>
        <a:p>
          <a:r>
            <a:rPr lang="en-US"/>
            <a:t>Surplus redistribution helps fight food insecurity but carries liability risks</a:t>
          </a:r>
        </a:p>
      </dgm:t>
    </dgm:pt>
    <dgm:pt modelId="{8C841FA1-26A6-4B5D-9927-930F830F540F}" type="parTrans" cxnId="{65E522C0-2D2E-456F-8FB7-581985854673}">
      <dgm:prSet/>
      <dgm:spPr/>
      <dgm:t>
        <a:bodyPr/>
        <a:lstStyle/>
        <a:p>
          <a:endParaRPr lang="en-US"/>
        </a:p>
      </dgm:t>
    </dgm:pt>
    <dgm:pt modelId="{CD3C361B-3980-439C-899B-4A4E24DB8183}" type="sibTrans" cxnId="{65E522C0-2D2E-456F-8FB7-581985854673}">
      <dgm:prSet/>
      <dgm:spPr/>
      <dgm:t>
        <a:bodyPr/>
        <a:lstStyle/>
        <a:p>
          <a:endParaRPr lang="en-US"/>
        </a:p>
      </dgm:t>
    </dgm:pt>
    <dgm:pt modelId="{4A2B1523-28EE-47C7-92FE-C64F8F0D7A95}">
      <dgm:prSet/>
      <dgm:spPr/>
      <dgm:t>
        <a:bodyPr/>
        <a:lstStyle/>
        <a:p>
          <a:r>
            <a:rPr lang="en-US"/>
            <a:t>Staff often lack motivation because waste is seen only as “cost”, not ethical issue (Wu &amp; Teng, 2022)</a:t>
          </a:r>
        </a:p>
      </dgm:t>
    </dgm:pt>
    <dgm:pt modelId="{37D24427-4304-4D06-B918-50DCAFF309DA}" type="parTrans" cxnId="{A3F0524E-3F2A-40FF-AC37-550F0A182809}">
      <dgm:prSet/>
      <dgm:spPr/>
      <dgm:t>
        <a:bodyPr/>
        <a:lstStyle/>
        <a:p>
          <a:endParaRPr lang="en-US"/>
        </a:p>
      </dgm:t>
    </dgm:pt>
    <dgm:pt modelId="{4347EDBA-88ED-4658-9A52-5CF822E41007}" type="sibTrans" cxnId="{A3F0524E-3F2A-40FF-AC37-550F0A182809}">
      <dgm:prSet/>
      <dgm:spPr/>
      <dgm:t>
        <a:bodyPr/>
        <a:lstStyle/>
        <a:p>
          <a:endParaRPr lang="en-US"/>
        </a:p>
      </dgm:t>
    </dgm:pt>
    <dgm:pt modelId="{83F95A6F-5012-493B-9D5D-F598FF79DCEC}">
      <dgm:prSet/>
      <dgm:spPr/>
      <dgm:t>
        <a:bodyPr/>
        <a:lstStyle/>
        <a:p>
          <a:r>
            <a:rPr lang="en-US" dirty="0"/>
            <a:t>Accor example: leadership-driven training turns responses into embedded practice (Accor, 2024)</a:t>
          </a:r>
        </a:p>
      </dgm:t>
    </dgm:pt>
    <dgm:pt modelId="{726F4327-68F3-415B-ADD2-48B574023973}" type="parTrans" cxnId="{5B4D5526-F80C-4AAC-ABE2-467C574FF250}">
      <dgm:prSet/>
      <dgm:spPr/>
      <dgm:t>
        <a:bodyPr/>
        <a:lstStyle/>
        <a:p>
          <a:endParaRPr lang="en-US"/>
        </a:p>
      </dgm:t>
    </dgm:pt>
    <dgm:pt modelId="{5E3B20EF-5ED4-49D7-A502-B6F9FEF4A1BA}" type="sibTrans" cxnId="{5B4D5526-F80C-4AAC-ABE2-467C574FF250}">
      <dgm:prSet/>
      <dgm:spPr/>
      <dgm:t>
        <a:bodyPr/>
        <a:lstStyle/>
        <a:p>
          <a:endParaRPr lang="en-US"/>
        </a:p>
      </dgm:t>
    </dgm:pt>
    <dgm:pt modelId="{2B5A1B46-9449-4B74-9681-6462C5F7D035}" type="pres">
      <dgm:prSet presAssocID="{08F73F85-D99E-41F6-A052-0E2D01810780}" presName="Name0" presStyleCnt="0">
        <dgm:presLayoutVars>
          <dgm:chMax val="7"/>
          <dgm:chPref val="7"/>
          <dgm:dir/>
        </dgm:presLayoutVars>
      </dgm:prSet>
      <dgm:spPr/>
    </dgm:pt>
    <dgm:pt modelId="{83AA3153-3FF0-4A5D-89EE-F69E1FB9873B}" type="pres">
      <dgm:prSet presAssocID="{08F73F85-D99E-41F6-A052-0E2D01810780}" presName="Name1" presStyleCnt="0"/>
      <dgm:spPr/>
    </dgm:pt>
    <dgm:pt modelId="{F18FF608-3877-400D-864B-B1D9ECE1B3AD}" type="pres">
      <dgm:prSet presAssocID="{08F73F85-D99E-41F6-A052-0E2D01810780}" presName="cycle" presStyleCnt="0"/>
      <dgm:spPr/>
    </dgm:pt>
    <dgm:pt modelId="{7E1010F1-DCE0-412B-8E8B-6B7118330908}" type="pres">
      <dgm:prSet presAssocID="{08F73F85-D99E-41F6-A052-0E2D01810780}" presName="srcNode" presStyleLbl="node1" presStyleIdx="0" presStyleCnt="4"/>
      <dgm:spPr/>
    </dgm:pt>
    <dgm:pt modelId="{67622FAD-A244-4B65-AFE3-09A9FE970D82}" type="pres">
      <dgm:prSet presAssocID="{08F73F85-D99E-41F6-A052-0E2D01810780}" presName="conn" presStyleLbl="parChTrans1D2" presStyleIdx="0" presStyleCnt="1"/>
      <dgm:spPr/>
    </dgm:pt>
    <dgm:pt modelId="{FA945EBD-75F4-42A5-A288-5BFFF25E2DDE}" type="pres">
      <dgm:prSet presAssocID="{08F73F85-D99E-41F6-A052-0E2D01810780}" presName="extraNode" presStyleLbl="node1" presStyleIdx="0" presStyleCnt="4"/>
      <dgm:spPr/>
    </dgm:pt>
    <dgm:pt modelId="{A6EC62A7-6446-4C9D-9EED-46868F4DC0DC}" type="pres">
      <dgm:prSet presAssocID="{08F73F85-D99E-41F6-A052-0E2D01810780}" presName="dstNode" presStyleLbl="node1" presStyleIdx="0" presStyleCnt="4"/>
      <dgm:spPr/>
    </dgm:pt>
    <dgm:pt modelId="{EAEEE6ED-918C-4CB5-B392-9EA717C0CBFA}" type="pres">
      <dgm:prSet presAssocID="{BDDD2211-00FE-4F28-A7B9-F95EFA5C093D}" presName="text_1" presStyleLbl="node1" presStyleIdx="0" presStyleCnt="4">
        <dgm:presLayoutVars>
          <dgm:bulletEnabled val="1"/>
        </dgm:presLayoutVars>
      </dgm:prSet>
      <dgm:spPr/>
    </dgm:pt>
    <dgm:pt modelId="{FF10A610-53CA-41CE-9C49-9710261C321F}" type="pres">
      <dgm:prSet presAssocID="{BDDD2211-00FE-4F28-A7B9-F95EFA5C093D}" presName="accent_1" presStyleCnt="0"/>
      <dgm:spPr/>
    </dgm:pt>
    <dgm:pt modelId="{D025375C-0203-4A1F-BA4C-DADCC5F0EA13}" type="pres">
      <dgm:prSet presAssocID="{BDDD2211-00FE-4F28-A7B9-F95EFA5C093D}" presName="accentRepeatNode" presStyleLbl="solidFgAcc1" presStyleIdx="0" presStyleCnt="4"/>
      <dgm:spPr/>
    </dgm:pt>
    <dgm:pt modelId="{0FCE5E9C-E945-43D9-A8E3-33EA7E49CD51}" type="pres">
      <dgm:prSet presAssocID="{16AFBED4-D0A7-4088-AD52-9D56E5C5A539}" presName="text_2" presStyleLbl="node1" presStyleIdx="1" presStyleCnt="4">
        <dgm:presLayoutVars>
          <dgm:bulletEnabled val="1"/>
        </dgm:presLayoutVars>
      </dgm:prSet>
      <dgm:spPr/>
    </dgm:pt>
    <dgm:pt modelId="{86E1A5C4-B92D-4DFF-984F-BA8865F1C2C6}" type="pres">
      <dgm:prSet presAssocID="{16AFBED4-D0A7-4088-AD52-9D56E5C5A539}" presName="accent_2" presStyleCnt="0"/>
      <dgm:spPr/>
    </dgm:pt>
    <dgm:pt modelId="{5B2C670E-91CD-4F58-908A-8DB03289988D}" type="pres">
      <dgm:prSet presAssocID="{16AFBED4-D0A7-4088-AD52-9D56E5C5A539}" presName="accentRepeatNode" presStyleLbl="solidFgAcc1" presStyleIdx="1" presStyleCnt="4"/>
      <dgm:spPr/>
    </dgm:pt>
    <dgm:pt modelId="{CA0BC763-75DD-466A-90F3-66A1237C03CA}" type="pres">
      <dgm:prSet presAssocID="{4A2B1523-28EE-47C7-92FE-C64F8F0D7A95}" presName="text_3" presStyleLbl="node1" presStyleIdx="2" presStyleCnt="4">
        <dgm:presLayoutVars>
          <dgm:bulletEnabled val="1"/>
        </dgm:presLayoutVars>
      </dgm:prSet>
      <dgm:spPr/>
    </dgm:pt>
    <dgm:pt modelId="{3C045F85-5EDF-4076-A6B6-72DD7BDF2BAA}" type="pres">
      <dgm:prSet presAssocID="{4A2B1523-28EE-47C7-92FE-C64F8F0D7A95}" presName="accent_3" presStyleCnt="0"/>
      <dgm:spPr/>
    </dgm:pt>
    <dgm:pt modelId="{6C0D0411-E51E-4929-909D-B76325A58891}" type="pres">
      <dgm:prSet presAssocID="{4A2B1523-28EE-47C7-92FE-C64F8F0D7A95}" presName="accentRepeatNode" presStyleLbl="solidFgAcc1" presStyleIdx="2" presStyleCnt="4"/>
      <dgm:spPr/>
    </dgm:pt>
    <dgm:pt modelId="{0D810090-0837-40A8-870D-B55920A81DDF}" type="pres">
      <dgm:prSet presAssocID="{83F95A6F-5012-493B-9D5D-F598FF79DCEC}" presName="text_4" presStyleLbl="node1" presStyleIdx="3" presStyleCnt="4">
        <dgm:presLayoutVars>
          <dgm:bulletEnabled val="1"/>
        </dgm:presLayoutVars>
      </dgm:prSet>
      <dgm:spPr/>
    </dgm:pt>
    <dgm:pt modelId="{F5F69AC2-D76A-4486-8D3E-3B3C8774FA3B}" type="pres">
      <dgm:prSet presAssocID="{83F95A6F-5012-493B-9D5D-F598FF79DCEC}" presName="accent_4" presStyleCnt="0"/>
      <dgm:spPr/>
    </dgm:pt>
    <dgm:pt modelId="{EFEDCF69-2400-499A-B940-93650CD01691}" type="pres">
      <dgm:prSet presAssocID="{83F95A6F-5012-493B-9D5D-F598FF79DCEC}" presName="accentRepeatNode" presStyleLbl="solidFgAcc1" presStyleIdx="3" presStyleCnt="4"/>
      <dgm:spPr/>
    </dgm:pt>
  </dgm:ptLst>
  <dgm:cxnLst>
    <dgm:cxn modelId="{426F9806-FFE4-4F35-A010-247267630819}" type="presOf" srcId="{BDDD2211-00FE-4F28-A7B9-F95EFA5C093D}" destId="{EAEEE6ED-918C-4CB5-B392-9EA717C0CBFA}" srcOrd="0" destOrd="0" presId="urn:microsoft.com/office/officeart/2008/layout/VerticalCurvedList"/>
    <dgm:cxn modelId="{5B4D5526-F80C-4AAC-ABE2-467C574FF250}" srcId="{08F73F85-D99E-41F6-A052-0E2D01810780}" destId="{83F95A6F-5012-493B-9D5D-F598FF79DCEC}" srcOrd="3" destOrd="0" parTransId="{726F4327-68F3-415B-ADD2-48B574023973}" sibTransId="{5E3B20EF-5ED4-49D7-A502-B6F9FEF4A1BA}"/>
    <dgm:cxn modelId="{3FB3682D-EA94-4B16-B35A-8F3353AFC486}" srcId="{08F73F85-D99E-41F6-A052-0E2D01810780}" destId="{BDDD2211-00FE-4F28-A7B9-F95EFA5C093D}" srcOrd="0" destOrd="0" parTransId="{498BF027-4A51-40E2-B666-B62AAEAA8A89}" sibTransId="{C9FA8A96-3E38-42E3-BF0E-F81B4AB90A60}"/>
    <dgm:cxn modelId="{A3F0524E-3F2A-40FF-AC37-550F0A182809}" srcId="{08F73F85-D99E-41F6-A052-0E2D01810780}" destId="{4A2B1523-28EE-47C7-92FE-C64F8F0D7A95}" srcOrd="2" destOrd="0" parTransId="{37D24427-4304-4D06-B918-50DCAFF309DA}" sibTransId="{4347EDBA-88ED-4658-9A52-5CF822E41007}"/>
    <dgm:cxn modelId="{6088BF84-F9F1-49BE-9BC2-CB9137FEE92F}" type="presOf" srcId="{08F73F85-D99E-41F6-A052-0E2D01810780}" destId="{2B5A1B46-9449-4B74-9681-6462C5F7D035}" srcOrd="0" destOrd="0" presId="urn:microsoft.com/office/officeart/2008/layout/VerticalCurvedList"/>
    <dgm:cxn modelId="{5F2E88BD-B8F3-4F30-9F36-5FCB25B4909D}" type="presOf" srcId="{4A2B1523-28EE-47C7-92FE-C64F8F0D7A95}" destId="{CA0BC763-75DD-466A-90F3-66A1237C03CA}" srcOrd="0" destOrd="0" presId="urn:microsoft.com/office/officeart/2008/layout/VerticalCurvedList"/>
    <dgm:cxn modelId="{65E522C0-2D2E-456F-8FB7-581985854673}" srcId="{08F73F85-D99E-41F6-A052-0E2D01810780}" destId="{16AFBED4-D0A7-4088-AD52-9D56E5C5A539}" srcOrd="1" destOrd="0" parTransId="{8C841FA1-26A6-4B5D-9927-930F830F540F}" sibTransId="{CD3C361B-3980-439C-899B-4A4E24DB8183}"/>
    <dgm:cxn modelId="{1512CCE6-8C68-44D3-8AE2-183E2BE0CC60}" type="presOf" srcId="{83F95A6F-5012-493B-9D5D-F598FF79DCEC}" destId="{0D810090-0837-40A8-870D-B55920A81DDF}" srcOrd="0" destOrd="0" presId="urn:microsoft.com/office/officeart/2008/layout/VerticalCurvedList"/>
    <dgm:cxn modelId="{6C03BBF2-CCC1-4EA8-953C-5B74E3E7F4E4}" type="presOf" srcId="{16AFBED4-D0A7-4088-AD52-9D56E5C5A539}" destId="{0FCE5E9C-E945-43D9-A8E3-33EA7E49CD51}" srcOrd="0" destOrd="0" presId="urn:microsoft.com/office/officeart/2008/layout/VerticalCurvedList"/>
    <dgm:cxn modelId="{C75CB1F8-1F10-42DA-A882-315CFEA825CE}" type="presOf" srcId="{C9FA8A96-3E38-42E3-BF0E-F81B4AB90A60}" destId="{67622FAD-A244-4B65-AFE3-09A9FE970D82}" srcOrd="0" destOrd="0" presId="urn:microsoft.com/office/officeart/2008/layout/VerticalCurvedList"/>
    <dgm:cxn modelId="{C2C47251-253C-4F75-827E-A8CC6425279B}" type="presParOf" srcId="{2B5A1B46-9449-4B74-9681-6462C5F7D035}" destId="{83AA3153-3FF0-4A5D-89EE-F69E1FB9873B}" srcOrd="0" destOrd="0" presId="urn:microsoft.com/office/officeart/2008/layout/VerticalCurvedList"/>
    <dgm:cxn modelId="{E9C0A525-7D0F-40E9-A2CE-584EBB3D22F9}" type="presParOf" srcId="{83AA3153-3FF0-4A5D-89EE-F69E1FB9873B}" destId="{F18FF608-3877-400D-864B-B1D9ECE1B3AD}" srcOrd="0" destOrd="0" presId="urn:microsoft.com/office/officeart/2008/layout/VerticalCurvedList"/>
    <dgm:cxn modelId="{E262DC15-F862-4B36-A951-4F836E54798E}" type="presParOf" srcId="{F18FF608-3877-400D-864B-B1D9ECE1B3AD}" destId="{7E1010F1-DCE0-412B-8E8B-6B7118330908}" srcOrd="0" destOrd="0" presId="urn:microsoft.com/office/officeart/2008/layout/VerticalCurvedList"/>
    <dgm:cxn modelId="{F8ADB9C1-6D37-4AB7-A3A4-9A68017A122A}" type="presParOf" srcId="{F18FF608-3877-400D-864B-B1D9ECE1B3AD}" destId="{67622FAD-A244-4B65-AFE3-09A9FE970D82}" srcOrd="1" destOrd="0" presId="urn:microsoft.com/office/officeart/2008/layout/VerticalCurvedList"/>
    <dgm:cxn modelId="{B87EB1AD-6349-4E29-AB78-36BC36824F04}" type="presParOf" srcId="{F18FF608-3877-400D-864B-B1D9ECE1B3AD}" destId="{FA945EBD-75F4-42A5-A288-5BFFF25E2DDE}" srcOrd="2" destOrd="0" presId="urn:microsoft.com/office/officeart/2008/layout/VerticalCurvedList"/>
    <dgm:cxn modelId="{3185FD14-2420-49AC-B0BD-4489C98683D3}" type="presParOf" srcId="{F18FF608-3877-400D-864B-B1D9ECE1B3AD}" destId="{A6EC62A7-6446-4C9D-9EED-46868F4DC0DC}" srcOrd="3" destOrd="0" presId="urn:microsoft.com/office/officeart/2008/layout/VerticalCurvedList"/>
    <dgm:cxn modelId="{2328FEF9-8063-45C8-BAAC-206E1C5F7EBA}" type="presParOf" srcId="{83AA3153-3FF0-4A5D-89EE-F69E1FB9873B}" destId="{EAEEE6ED-918C-4CB5-B392-9EA717C0CBFA}" srcOrd="1" destOrd="0" presId="urn:microsoft.com/office/officeart/2008/layout/VerticalCurvedList"/>
    <dgm:cxn modelId="{FFB38013-C475-4759-B041-F8C5758C6E6A}" type="presParOf" srcId="{83AA3153-3FF0-4A5D-89EE-F69E1FB9873B}" destId="{FF10A610-53CA-41CE-9C49-9710261C321F}" srcOrd="2" destOrd="0" presId="urn:microsoft.com/office/officeart/2008/layout/VerticalCurvedList"/>
    <dgm:cxn modelId="{69BDF117-5375-4275-B905-08E5A170076E}" type="presParOf" srcId="{FF10A610-53CA-41CE-9C49-9710261C321F}" destId="{D025375C-0203-4A1F-BA4C-DADCC5F0EA13}" srcOrd="0" destOrd="0" presId="urn:microsoft.com/office/officeart/2008/layout/VerticalCurvedList"/>
    <dgm:cxn modelId="{092E2FFF-2B3C-46DD-B122-9E92F9E50CA7}" type="presParOf" srcId="{83AA3153-3FF0-4A5D-89EE-F69E1FB9873B}" destId="{0FCE5E9C-E945-43D9-A8E3-33EA7E49CD51}" srcOrd="3" destOrd="0" presId="urn:microsoft.com/office/officeart/2008/layout/VerticalCurvedList"/>
    <dgm:cxn modelId="{5E014C37-CD42-43CB-8B09-51BACC004089}" type="presParOf" srcId="{83AA3153-3FF0-4A5D-89EE-F69E1FB9873B}" destId="{86E1A5C4-B92D-4DFF-984F-BA8865F1C2C6}" srcOrd="4" destOrd="0" presId="urn:microsoft.com/office/officeart/2008/layout/VerticalCurvedList"/>
    <dgm:cxn modelId="{2C6BCB7B-83F0-4A7D-A1BF-744E7694CEE4}" type="presParOf" srcId="{86E1A5C4-B92D-4DFF-984F-BA8865F1C2C6}" destId="{5B2C670E-91CD-4F58-908A-8DB03289988D}" srcOrd="0" destOrd="0" presId="urn:microsoft.com/office/officeart/2008/layout/VerticalCurvedList"/>
    <dgm:cxn modelId="{C31CAFA5-F9DF-4E04-B126-BD8B65A876D2}" type="presParOf" srcId="{83AA3153-3FF0-4A5D-89EE-F69E1FB9873B}" destId="{CA0BC763-75DD-466A-90F3-66A1237C03CA}" srcOrd="5" destOrd="0" presId="urn:microsoft.com/office/officeart/2008/layout/VerticalCurvedList"/>
    <dgm:cxn modelId="{8F84F97B-21AC-4126-BA94-40B90E835FEC}" type="presParOf" srcId="{83AA3153-3FF0-4A5D-89EE-F69E1FB9873B}" destId="{3C045F85-5EDF-4076-A6B6-72DD7BDF2BAA}" srcOrd="6" destOrd="0" presId="urn:microsoft.com/office/officeart/2008/layout/VerticalCurvedList"/>
    <dgm:cxn modelId="{821FC020-C3BE-46E0-B33E-B8EFCB0CA971}" type="presParOf" srcId="{3C045F85-5EDF-4076-A6B6-72DD7BDF2BAA}" destId="{6C0D0411-E51E-4929-909D-B76325A58891}" srcOrd="0" destOrd="0" presId="urn:microsoft.com/office/officeart/2008/layout/VerticalCurvedList"/>
    <dgm:cxn modelId="{35144973-1DFD-4B87-9507-038FA73E8CD6}" type="presParOf" srcId="{83AA3153-3FF0-4A5D-89EE-F69E1FB9873B}" destId="{0D810090-0837-40A8-870D-B55920A81DDF}" srcOrd="7" destOrd="0" presId="urn:microsoft.com/office/officeart/2008/layout/VerticalCurvedList"/>
    <dgm:cxn modelId="{80F794D3-712C-4237-8CC5-E018B3BAD086}" type="presParOf" srcId="{83AA3153-3FF0-4A5D-89EE-F69E1FB9873B}" destId="{F5F69AC2-D76A-4486-8D3E-3B3C8774FA3B}" srcOrd="8" destOrd="0" presId="urn:microsoft.com/office/officeart/2008/layout/VerticalCurvedList"/>
    <dgm:cxn modelId="{B7ADDAAA-7F31-4975-B7DD-CAA0D5B7747C}" type="presParOf" srcId="{F5F69AC2-D76A-4486-8D3E-3B3C8774FA3B}" destId="{EFEDCF69-2400-499A-B940-93650CD0169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1CFE05B-F6FD-4137-BB32-2F9DC43BF3CB}" type="doc">
      <dgm:prSet loTypeId="urn:microsoft.com/office/officeart/2005/8/layout/process1" loCatId="process" qsTypeId="urn:microsoft.com/office/officeart/2005/8/quickstyle/simple1" qsCatId="simple" csTypeId="urn:microsoft.com/office/officeart/2005/8/colors/colorful2" csCatId="colorful" phldr="1"/>
      <dgm:spPr/>
    </dgm:pt>
    <dgm:pt modelId="{C067C721-CDE7-4011-9B95-5999AD2ACD31}">
      <dgm:prSet phldrT="[Text]"/>
      <dgm:spPr/>
      <dgm:t>
        <a:bodyPr/>
        <a:lstStyle/>
        <a:p>
          <a:r>
            <a:rPr lang="en-US" dirty="0"/>
            <a:t>AI tools (e.g. Winnow) provide real-time data → up to 20–51 % reduction</a:t>
          </a:r>
        </a:p>
      </dgm:t>
    </dgm:pt>
    <dgm:pt modelId="{3CE32AF8-8C6D-46FB-8749-2B51C2B746D0}" type="parTrans" cxnId="{E74F59CB-4B10-4E76-A193-141673115F76}">
      <dgm:prSet/>
      <dgm:spPr/>
      <dgm:t>
        <a:bodyPr/>
        <a:lstStyle/>
        <a:p>
          <a:endParaRPr lang="en-US"/>
        </a:p>
      </dgm:t>
    </dgm:pt>
    <dgm:pt modelId="{CB820737-1D08-4EB8-90FC-0A2A9E4566AB}" type="sibTrans" cxnId="{E74F59CB-4B10-4E76-A193-141673115F76}">
      <dgm:prSet/>
      <dgm:spPr/>
      <dgm:t>
        <a:bodyPr/>
        <a:lstStyle/>
        <a:p>
          <a:endParaRPr lang="en-US"/>
        </a:p>
      </dgm:t>
    </dgm:pt>
    <dgm:pt modelId="{815661AE-B0CE-49DE-8FEE-BABD865536B7}">
      <dgm:prSet/>
      <dgm:spPr/>
      <dgm:t>
        <a:bodyPr/>
        <a:lstStyle/>
        <a:p>
          <a:r>
            <a:rPr lang="en-US"/>
            <a:t>High initial cost, training needs &amp; cultural resistance limit adoption in smaller hotels</a:t>
          </a:r>
        </a:p>
      </dgm:t>
    </dgm:pt>
    <dgm:pt modelId="{BAD45CCF-3AD6-409A-ACF9-E6EE6773E207}" type="parTrans" cxnId="{BC457526-03CC-4E65-87FC-2B3A78CEDB75}">
      <dgm:prSet/>
      <dgm:spPr/>
      <dgm:t>
        <a:bodyPr/>
        <a:lstStyle/>
        <a:p>
          <a:endParaRPr lang="en-US"/>
        </a:p>
      </dgm:t>
    </dgm:pt>
    <dgm:pt modelId="{54F39D79-DA22-4366-9159-063247CE92A4}" type="sibTrans" cxnId="{BC457526-03CC-4E65-87FC-2B3A78CEDB75}">
      <dgm:prSet/>
      <dgm:spPr/>
      <dgm:t>
        <a:bodyPr/>
        <a:lstStyle/>
        <a:p>
          <a:endParaRPr lang="en-US"/>
        </a:p>
      </dgm:t>
    </dgm:pt>
    <dgm:pt modelId="{046534C5-FFC5-43C0-96D7-66D919B059F5}">
      <dgm:prSet/>
      <dgm:spPr/>
      <dgm:t>
        <a:bodyPr/>
        <a:lstStyle/>
        <a:p>
          <a:r>
            <a:rPr lang="en-US"/>
            <a:t>Technology is powerful Response in DPSIR only when prevention objectives are explicit KPIs</a:t>
          </a:r>
        </a:p>
      </dgm:t>
    </dgm:pt>
    <dgm:pt modelId="{E15AFDEF-6608-45EF-B1F0-ECAB4142137D}" type="parTrans" cxnId="{243B54EB-4BA0-4AA5-99F4-37524CBC15F8}">
      <dgm:prSet/>
      <dgm:spPr/>
      <dgm:t>
        <a:bodyPr/>
        <a:lstStyle/>
        <a:p>
          <a:endParaRPr lang="en-US"/>
        </a:p>
      </dgm:t>
    </dgm:pt>
    <dgm:pt modelId="{2932DB5F-C78D-46C2-957E-B99CE001F105}" type="sibTrans" cxnId="{243B54EB-4BA0-4AA5-99F4-37524CBC15F8}">
      <dgm:prSet/>
      <dgm:spPr/>
      <dgm:t>
        <a:bodyPr/>
        <a:lstStyle/>
        <a:p>
          <a:endParaRPr lang="en-US"/>
        </a:p>
      </dgm:t>
    </dgm:pt>
    <dgm:pt modelId="{302A3906-151D-4534-8281-416A496CB4BA}" type="pres">
      <dgm:prSet presAssocID="{51CFE05B-F6FD-4137-BB32-2F9DC43BF3CB}" presName="Name0" presStyleCnt="0">
        <dgm:presLayoutVars>
          <dgm:dir/>
          <dgm:resizeHandles val="exact"/>
        </dgm:presLayoutVars>
      </dgm:prSet>
      <dgm:spPr/>
    </dgm:pt>
    <dgm:pt modelId="{3B176CF5-54A0-48DE-8645-90AA11D8D5FD}" type="pres">
      <dgm:prSet presAssocID="{C067C721-CDE7-4011-9B95-5999AD2ACD31}" presName="node" presStyleLbl="node1" presStyleIdx="0" presStyleCnt="3">
        <dgm:presLayoutVars>
          <dgm:bulletEnabled val="1"/>
        </dgm:presLayoutVars>
      </dgm:prSet>
      <dgm:spPr/>
    </dgm:pt>
    <dgm:pt modelId="{6316D1DC-3380-48ED-9EB9-8FDAE46DFEE8}" type="pres">
      <dgm:prSet presAssocID="{CB820737-1D08-4EB8-90FC-0A2A9E4566AB}" presName="sibTrans" presStyleLbl="sibTrans2D1" presStyleIdx="0" presStyleCnt="2"/>
      <dgm:spPr/>
    </dgm:pt>
    <dgm:pt modelId="{5E972EEA-32F2-44C5-B7A2-6A9B19CFD20F}" type="pres">
      <dgm:prSet presAssocID="{CB820737-1D08-4EB8-90FC-0A2A9E4566AB}" presName="connectorText" presStyleLbl="sibTrans2D1" presStyleIdx="0" presStyleCnt="2"/>
      <dgm:spPr/>
    </dgm:pt>
    <dgm:pt modelId="{10567049-B6EA-43C2-B009-1CC2CB1A432B}" type="pres">
      <dgm:prSet presAssocID="{815661AE-B0CE-49DE-8FEE-BABD865536B7}" presName="node" presStyleLbl="node1" presStyleIdx="1" presStyleCnt="3">
        <dgm:presLayoutVars>
          <dgm:bulletEnabled val="1"/>
        </dgm:presLayoutVars>
      </dgm:prSet>
      <dgm:spPr/>
    </dgm:pt>
    <dgm:pt modelId="{A01A074B-4DF1-4898-99ED-8F62C17FC0F0}" type="pres">
      <dgm:prSet presAssocID="{54F39D79-DA22-4366-9159-063247CE92A4}" presName="sibTrans" presStyleLbl="sibTrans2D1" presStyleIdx="1" presStyleCnt="2"/>
      <dgm:spPr/>
    </dgm:pt>
    <dgm:pt modelId="{B37197DF-E5AF-4F70-8449-A4C4170189A2}" type="pres">
      <dgm:prSet presAssocID="{54F39D79-DA22-4366-9159-063247CE92A4}" presName="connectorText" presStyleLbl="sibTrans2D1" presStyleIdx="1" presStyleCnt="2"/>
      <dgm:spPr/>
    </dgm:pt>
    <dgm:pt modelId="{CB49FFA6-AA6C-4BF9-84E0-CB5EC2508436}" type="pres">
      <dgm:prSet presAssocID="{046534C5-FFC5-43C0-96D7-66D919B059F5}" presName="node" presStyleLbl="node1" presStyleIdx="2" presStyleCnt="3">
        <dgm:presLayoutVars>
          <dgm:bulletEnabled val="1"/>
        </dgm:presLayoutVars>
      </dgm:prSet>
      <dgm:spPr/>
    </dgm:pt>
  </dgm:ptLst>
  <dgm:cxnLst>
    <dgm:cxn modelId="{9D5C6905-E97B-404F-BEBB-25602E34A9E1}" type="presOf" srcId="{54F39D79-DA22-4366-9159-063247CE92A4}" destId="{A01A074B-4DF1-4898-99ED-8F62C17FC0F0}" srcOrd="0" destOrd="0" presId="urn:microsoft.com/office/officeart/2005/8/layout/process1"/>
    <dgm:cxn modelId="{00789416-066A-4310-9534-2AF70A21AAAD}" type="presOf" srcId="{54F39D79-DA22-4366-9159-063247CE92A4}" destId="{B37197DF-E5AF-4F70-8449-A4C4170189A2}" srcOrd="1" destOrd="0" presId="urn:microsoft.com/office/officeart/2005/8/layout/process1"/>
    <dgm:cxn modelId="{DF47F41A-BFFD-4B72-AEA2-E770D3D2D035}" type="presOf" srcId="{C067C721-CDE7-4011-9B95-5999AD2ACD31}" destId="{3B176CF5-54A0-48DE-8645-90AA11D8D5FD}" srcOrd="0" destOrd="0" presId="urn:microsoft.com/office/officeart/2005/8/layout/process1"/>
    <dgm:cxn modelId="{BC457526-03CC-4E65-87FC-2B3A78CEDB75}" srcId="{51CFE05B-F6FD-4137-BB32-2F9DC43BF3CB}" destId="{815661AE-B0CE-49DE-8FEE-BABD865536B7}" srcOrd="1" destOrd="0" parTransId="{BAD45CCF-3AD6-409A-ACF9-E6EE6773E207}" sibTransId="{54F39D79-DA22-4366-9159-063247CE92A4}"/>
    <dgm:cxn modelId="{5FE3DA44-EBE1-40A7-BCD3-3AC30777732D}" type="presOf" srcId="{51CFE05B-F6FD-4137-BB32-2F9DC43BF3CB}" destId="{302A3906-151D-4534-8281-416A496CB4BA}" srcOrd="0" destOrd="0" presId="urn:microsoft.com/office/officeart/2005/8/layout/process1"/>
    <dgm:cxn modelId="{CB0D4051-D541-4EF9-9F17-050734FEB078}" type="presOf" srcId="{CB820737-1D08-4EB8-90FC-0A2A9E4566AB}" destId="{6316D1DC-3380-48ED-9EB9-8FDAE46DFEE8}" srcOrd="0" destOrd="0" presId="urn:microsoft.com/office/officeart/2005/8/layout/process1"/>
    <dgm:cxn modelId="{98A38290-7102-4066-AE9F-32A1EDCEDF21}" type="presOf" srcId="{CB820737-1D08-4EB8-90FC-0A2A9E4566AB}" destId="{5E972EEA-32F2-44C5-B7A2-6A9B19CFD20F}" srcOrd="1" destOrd="0" presId="urn:microsoft.com/office/officeart/2005/8/layout/process1"/>
    <dgm:cxn modelId="{E74F59CB-4B10-4E76-A193-141673115F76}" srcId="{51CFE05B-F6FD-4137-BB32-2F9DC43BF3CB}" destId="{C067C721-CDE7-4011-9B95-5999AD2ACD31}" srcOrd="0" destOrd="0" parTransId="{3CE32AF8-8C6D-46FB-8749-2B51C2B746D0}" sibTransId="{CB820737-1D08-4EB8-90FC-0A2A9E4566AB}"/>
    <dgm:cxn modelId="{D7E1CEDD-6C48-4964-8F29-95B7A8A58D08}" type="presOf" srcId="{815661AE-B0CE-49DE-8FEE-BABD865536B7}" destId="{10567049-B6EA-43C2-B009-1CC2CB1A432B}" srcOrd="0" destOrd="0" presId="urn:microsoft.com/office/officeart/2005/8/layout/process1"/>
    <dgm:cxn modelId="{243B54EB-4BA0-4AA5-99F4-37524CBC15F8}" srcId="{51CFE05B-F6FD-4137-BB32-2F9DC43BF3CB}" destId="{046534C5-FFC5-43C0-96D7-66D919B059F5}" srcOrd="2" destOrd="0" parTransId="{E15AFDEF-6608-45EF-B1F0-ECAB4142137D}" sibTransId="{2932DB5F-C78D-46C2-957E-B99CE001F105}"/>
    <dgm:cxn modelId="{B3FCB6FB-1501-4994-BD6A-3544D9CAC791}" type="presOf" srcId="{046534C5-FFC5-43C0-96D7-66D919B059F5}" destId="{CB49FFA6-AA6C-4BF9-84E0-CB5EC2508436}" srcOrd="0" destOrd="0" presId="urn:microsoft.com/office/officeart/2005/8/layout/process1"/>
    <dgm:cxn modelId="{8A26769C-CB4B-4449-BDB7-CCD8611422E5}" type="presParOf" srcId="{302A3906-151D-4534-8281-416A496CB4BA}" destId="{3B176CF5-54A0-48DE-8645-90AA11D8D5FD}" srcOrd="0" destOrd="0" presId="urn:microsoft.com/office/officeart/2005/8/layout/process1"/>
    <dgm:cxn modelId="{313EB0FD-3DAE-4DD6-8E32-DC7FB8BAEF11}" type="presParOf" srcId="{302A3906-151D-4534-8281-416A496CB4BA}" destId="{6316D1DC-3380-48ED-9EB9-8FDAE46DFEE8}" srcOrd="1" destOrd="0" presId="urn:microsoft.com/office/officeart/2005/8/layout/process1"/>
    <dgm:cxn modelId="{C0E5DFD6-64B1-455F-80DF-5DD5CC3F7B63}" type="presParOf" srcId="{6316D1DC-3380-48ED-9EB9-8FDAE46DFEE8}" destId="{5E972EEA-32F2-44C5-B7A2-6A9B19CFD20F}" srcOrd="0" destOrd="0" presId="urn:microsoft.com/office/officeart/2005/8/layout/process1"/>
    <dgm:cxn modelId="{2F4C4B85-1F6E-4DAB-9C54-85302A6896ED}" type="presParOf" srcId="{302A3906-151D-4534-8281-416A496CB4BA}" destId="{10567049-B6EA-43C2-B009-1CC2CB1A432B}" srcOrd="2" destOrd="0" presId="urn:microsoft.com/office/officeart/2005/8/layout/process1"/>
    <dgm:cxn modelId="{6AE5870B-CA83-41A6-ACE2-58AFF442BF87}" type="presParOf" srcId="{302A3906-151D-4534-8281-416A496CB4BA}" destId="{A01A074B-4DF1-4898-99ED-8F62C17FC0F0}" srcOrd="3" destOrd="0" presId="urn:microsoft.com/office/officeart/2005/8/layout/process1"/>
    <dgm:cxn modelId="{948EEEF7-7ED1-4D33-A01D-7BDE0029231E}" type="presParOf" srcId="{A01A074B-4DF1-4898-99ED-8F62C17FC0F0}" destId="{B37197DF-E5AF-4F70-8449-A4C4170189A2}" srcOrd="0" destOrd="0" presId="urn:microsoft.com/office/officeart/2005/8/layout/process1"/>
    <dgm:cxn modelId="{43FC21F6-AE35-49C9-B402-C0F1869E5527}" type="presParOf" srcId="{302A3906-151D-4534-8281-416A496CB4BA}" destId="{CB49FFA6-AA6C-4BF9-84E0-CB5EC250843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15AF05F-BFB9-4970-87EC-C703F2FC21D4}" type="doc">
      <dgm:prSet loTypeId="urn:microsoft.com/office/officeart/2005/8/layout/process4" loCatId="process" qsTypeId="urn:microsoft.com/office/officeart/2005/8/quickstyle/simple1" qsCatId="simple" csTypeId="urn:microsoft.com/office/officeart/2005/8/colors/accent1_5" csCatId="accent1" phldr="1"/>
      <dgm:spPr/>
      <dgm:t>
        <a:bodyPr/>
        <a:lstStyle/>
        <a:p>
          <a:endParaRPr lang="en-US"/>
        </a:p>
      </dgm:t>
    </dgm:pt>
    <dgm:pt modelId="{653B3B69-DDEE-4212-A960-CB5EE19809DD}">
      <dgm:prSet phldrT="[Text]"/>
      <dgm:spPr/>
      <dgm:t>
        <a:bodyPr/>
        <a:lstStyle/>
        <a:p>
          <a:r>
            <a:rPr lang="en-US" dirty="0"/>
            <a:t>Embed low-cost waste measurement first (preparation/spoilage/plate)</a:t>
          </a:r>
        </a:p>
      </dgm:t>
    </dgm:pt>
    <dgm:pt modelId="{5FE65BFB-4DA7-4607-A030-6AB089CC7E88}" type="parTrans" cxnId="{55092ED2-2640-4074-9DB8-5AD0802F0A2D}">
      <dgm:prSet/>
      <dgm:spPr/>
      <dgm:t>
        <a:bodyPr/>
        <a:lstStyle/>
        <a:p>
          <a:endParaRPr lang="en-US"/>
        </a:p>
      </dgm:t>
    </dgm:pt>
    <dgm:pt modelId="{8EBBA09A-E7AE-4AAF-866C-0811264BD6DD}" type="sibTrans" cxnId="{55092ED2-2640-4074-9DB8-5AD0802F0A2D}">
      <dgm:prSet/>
      <dgm:spPr/>
      <dgm:t>
        <a:bodyPr/>
        <a:lstStyle/>
        <a:p>
          <a:endParaRPr lang="en-US"/>
        </a:p>
      </dgm:t>
    </dgm:pt>
    <dgm:pt modelId="{8DCB2210-154C-4698-AF6F-41886A06719B}">
      <dgm:prSet/>
      <dgm:spPr/>
      <dgm:t>
        <a:bodyPr/>
        <a:lstStyle/>
        <a:p>
          <a:r>
            <a:rPr lang="en-US" dirty="0"/>
            <a:t>Apply behavioural nudges cautiously &amp; review regularly</a:t>
          </a:r>
        </a:p>
      </dgm:t>
    </dgm:pt>
    <dgm:pt modelId="{96D4E36B-ACC9-4DE0-B607-4332DBE5C25E}" type="parTrans" cxnId="{34DFC3A4-CFB1-471B-B4F0-6D2E20410930}">
      <dgm:prSet/>
      <dgm:spPr/>
      <dgm:t>
        <a:bodyPr/>
        <a:lstStyle/>
        <a:p>
          <a:endParaRPr lang="en-US"/>
        </a:p>
      </dgm:t>
    </dgm:pt>
    <dgm:pt modelId="{3729D609-C266-440E-8277-A9A4204286D8}" type="sibTrans" cxnId="{34DFC3A4-CFB1-471B-B4F0-6D2E20410930}">
      <dgm:prSet/>
      <dgm:spPr/>
      <dgm:t>
        <a:bodyPr/>
        <a:lstStyle/>
        <a:p>
          <a:endParaRPr lang="en-US"/>
        </a:p>
      </dgm:t>
    </dgm:pt>
    <dgm:pt modelId="{016DB683-20AC-4567-8539-83EC8002A3D0}">
      <dgm:prSet/>
      <dgm:spPr/>
      <dgm:t>
        <a:bodyPr/>
        <a:lstStyle/>
        <a:p>
          <a:r>
            <a:rPr lang="en-US" dirty="0"/>
            <a:t>Build staff ownership through training that links waste to financial + ethical outcomes</a:t>
          </a:r>
        </a:p>
      </dgm:t>
    </dgm:pt>
    <dgm:pt modelId="{38A2E0AB-14C0-44F8-B322-4C92B6602DE6}" type="parTrans" cxnId="{535F0ED5-08FF-4018-AF09-087C158C57AB}">
      <dgm:prSet/>
      <dgm:spPr/>
      <dgm:t>
        <a:bodyPr/>
        <a:lstStyle/>
        <a:p>
          <a:endParaRPr lang="en-US"/>
        </a:p>
      </dgm:t>
    </dgm:pt>
    <dgm:pt modelId="{FED210BD-6055-45CF-A968-2295DF879A7E}" type="sibTrans" cxnId="{535F0ED5-08FF-4018-AF09-087C158C57AB}">
      <dgm:prSet/>
      <dgm:spPr/>
      <dgm:t>
        <a:bodyPr/>
        <a:lstStyle/>
        <a:p>
          <a:endParaRPr lang="en-US"/>
        </a:p>
      </dgm:t>
    </dgm:pt>
    <dgm:pt modelId="{8CA8DDA6-2946-49A0-B842-37CB457257A0}">
      <dgm:prSet/>
      <dgm:spPr/>
      <dgm:t>
        <a:bodyPr/>
        <a:lstStyle/>
        <a:p>
          <a:r>
            <a:rPr lang="en-US" dirty="0"/>
            <a:t>Develop safe surplus redistribution protocols where feasible</a:t>
          </a:r>
        </a:p>
      </dgm:t>
    </dgm:pt>
    <dgm:pt modelId="{7871F469-F8AF-423D-92F4-76ADF86E2EAD}" type="parTrans" cxnId="{2D7314E7-C8C9-4209-B904-ABD22BF93F21}">
      <dgm:prSet/>
      <dgm:spPr/>
      <dgm:t>
        <a:bodyPr/>
        <a:lstStyle/>
        <a:p>
          <a:endParaRPr lang="en-US"/>
        </a:p>
      </dgm:t>
    </dgm:pt>
    <dgm:pt modelId="{BAA38E37-0B00-4427-A3EC-3FB1FE2006F8}" type="sibTrans" cxnId="{2D7314E7-C8C9-4209-B904-ABD22BF93F21}">
      <dgm:prSet/>
      <dgm:spPr/>
      <dgm:t>
        <a:bodyPr/>
        <a:lstStyle/>
        <a:p>
          <a:endParaRPr lang="en-US"/>
        </a:p>
      </dgm:t>
    </dgm:pt>
    <dgm:pt modelId="{B3C7B287-5C5B-4593-9EF3-9CC7A635CB1A}">
      <dgm:prSet/>
      <dgm:spPr/>
      <dgm:t>
        <a:bodyPr/>
        <a:lstStyle/>
        <a:p>
          <a:r>
            <a:rPr lang="en-US"/>
            <a:t>Policy </a:t>
          </a:r>
          <a:r>
            <a:rPr lang="en-US" dirty="0"/>
            <a:t>makers &amp; industry bodies must support SMEs with guidance &amp; incentives→ Treat reduction as strategic long-term investment, not add-on initiative</a:t>
          </a:r>
        </a:p>
      </dgm:t>
    </dgm:pt>
    <dgm:pt modelId="{360DA0E2-B951-4420-BD10-EFC179580CD3}" type="parTrans" cxnId="{4CFCE43C-6F11-4579-9867-3F6B31F981DA}">
      <dgm:prSet/>
      <dgm:spPr/>
      <dgm:t>
        <a:bodyPr/>
        <a:lstStyle/>
        <a:p>
          <a:endParaRPr lang="en-US"/>
        </a:p>
      </dgm:t>
    </dgm:pt>
    <dgm:pt modelId="{9B4225CD-416A-46CF-A58B-65AD0A6D0E67}" type="sibTrans" cxnId="{4CFCE43C-6F11-4579-9867-3F6B31F981DA}">
      <dgm:prSet/>
      <dgm:spPr/>
      <dgm:t>
        <a:bodyPr/>
        <a:lstStyle/>
        <a:p>
          <a:endParaRPr lang="en-US"/>
        </a:p>
      </dgm:t>
    </dgm:pt>
    <dgm:pt modelId="{A6D960FF-7894-4CEF-8636-E43E54260174}" type="pres">
      <dgm:prSet presAssocID="{815AF05F-BFB9-4970-87EC-C703F2FC21D4}" presName="Name0" presStyleCnt="0">
        <dgm:presLayoutVars>
          <dgm:dir/>
          <dgm:animLvl val="lvl"/>
          <dgm:resizeHandles val="exact"/>
        </dgm:presLayoutVars>
      </dgm:prSet>
      <dgm:spPr/>
    </dgm:pt>
    <dgm:pt modelId="{8F06A792-362F-4FD0-B1BF-A06690319A23}" type="pres">
      <dgm:prSet presAssocID="{B3C7B287-5C5B-4593-9EF3-9CC7A635CB1A}" presName="boxAndChildren" presStyleCnt="0"/>
      <dgm:spPr/>
    </dgm:pt>
    <dgm:pt modelId="{496A2D6E-CB1B-4912-8CFC-89DE879A377A}" type="pres">
      <dgm:prSet presAssocID="{B3C7B287-5C5B-4593-9EF3-9CC7A635CB1A}" presName="parentTextBox" presStyleLbl="node1" presStyleIdx="0" presStyleCnt="5"/>
      <dgm:spPr/>
    </dgm:pt>
    <dgm:pt modelId="{6C1D9A4D-3587-4427-9B41-8B410AF2DBBC}" type="pres">
      <dgm:prSet presAssocID="{BAA38E37-0B00-4427-A3EC-3FB1FE2006F8}" presName="sp" presStyleCnt="0"/>
      <dgm:spPr/>
    </dgm:pt>
    <dgm:pt modelId="{793DBD8E-FF2A-417B-80FE-5D754EA25AE1}" type="pres">
      <dgm:prSet presAssocID="{8CA8DDA6-2946-49A0-B842-37CB457257A0}" presName="arrowAndChildren" presStyleCnt="0"/>
      <dgm:spPr/>
    </dgm:pt>
    <dgm:pt modelId="{2C42B8F9-0BA6-4B56-9F3C-314AC02875A8}" type="pres">
      <dgm:prSet presAssocID="{8CA8DDA6-2946-49A0-B842-37CB457257A0}" presName="parentTextArrow" presStyleLbl="node1" presStyleIdx="1" presStyleCnt="5"/>
      <dgm:spPr/>
    </dgm:pt>
    <dgm:pt modelId="{55F13B54-622F-4817-8040-A4D9EF69AC42}" type="pres">
      <dgm:prSet presAssocID="{FED210BD-6055-45CF-A968-2295DF879A7E}" presName="sp" presStyleCnt="0"/>
      <dgm:spPr/>
    </dgm:pt>
    <dgm:pt modelId="{92AADAE9-57A7-4F5F-90EB-71B0BAC3FC05}" type="pres">
      <dgm:prSet presAssocID="{016DB683-20AC-4567-8539-83EC8002A3D0}" presName="arrowAndChildren" presStyleCnt="0"/>
      <dgm:spPr/>
    </dgm:pt>
    <dgm:pt modelId="{82C6C206-1738-483D-AE22-64888F474F75}" type="pres">
      <dgm:prSet presAssocID="{016DB683-20AC-4567-8539-83EC8002A3D0}" presName="parentTextArrow" presStyleLbl="node1" presStyleIdx="2" presStyleCnt="5"/>
      <dgm:spPr/>
    </dgm:pt>
    <dgm:pt modelId="{F1FAB625-7B15-40CD-875A-86CCE3AAD97C}" type="pres">
      <dgm:prSet presAssocID="{3729D609-C266-440E-8277-A9A4204286D8}" presName="sp" presStyleCnt="0"/>
      <dgm:spPr/>
    </dgm:pt>
    <dgm:pt modelId="{AD1E8053-25C6-4F4D-98D4-52A575AA1627}" type="pres">
      <dgm:prSet presAssocID="{8DCB2210-154C-4698-AF6F-41886A06719B}" presName="arrowAndChildren" presStyleCnt="0"/>
      <dgm:spPr/>
    </dgm:pt>
    <dgm:pt modelId="{99D6ADEE-E1ED-4C96-903B-8BC7AD99DBDB}" type="pres">
      <dgm:prSet presAssocID="{8DCB2210-154C-4698-AF6F-41886A06719B}" presName="parentTextArrow" presStyleLbl="node1" presStyleIdx="3" presStyleCnt="5"/>
      <dgm:spPr/>
    </dgm:pt>
    <dgm:pt modelId="{0C964E8A-DD85-4557-B340-4C3B67135DD1}" type="pres">
      <dgm:prSet presAssocID="{8EBBA09A-E7AE-4AAF-866C-0811264BD6DD}" presName="sp" presStyleCnt="0"/>
      <dgm:spPr/>
    </dgm:pt>
    <dgm:pt modelId="{2901DF97-F64C-4210-89D8-54389406ED12}" type="pres">
      <dgm:prSet presAssocID="{653B3B69-DDEE-4212-A960-CB5EE19809DD}" presName="arrowAndChildren" presStyleCnt="0"/>
      <dgm:spPr/>
    </dgm:pt>
    <dgm:pt modelId="{E1D395AF-DB3A-4EB5-821C-F48BA759D102}" type="pres">
      <dgm:prSet presAssocID="{653B3B69-DDEE-4212-A960-CB5EE19809DD}" presName="parentTextArrow" presStyleLbl="node1" presStyleIdx="4" presStyleCnt="5"/>
      <dgm:spPr/>
    </dgm:pt>
  </dgm:ptLst>
  <dgm:cxnLst>
    <dgm:cxn modelId="{F30A8735-56F2-4498-B20A-6958498E6725}" type="presOf" srcId="{8DCB2210-154C-4698-AF6F-41886A06719B}" destId="{99D6ADEE-E1ED-4C96-903B-8BC7AD99DBDB}" srcOrd="0" destOrd="0" presId="urn:microsoft.com/office/officeart/2005/8/layout/process4"/>
    <dgm:cxn modelId="{4CFCE43C-6F11-4579-9867-3F6B31F981DA}" srcId="{815AF05F-BFB9-4970-87EC-C703F2FC21D4}" destId="{B3C7B287-5C5B-4593-9EF3-9CC7A635CB1A}" srcOrd="4" destOrd="0" parTransId="{360DA0E2-B951-4420-BD10-EFC179580CD3}" sibTransId="{9B4225CD-416A-46CF-A58B-65AD0A6D0E67}"/>
    <dgm:cxn modelId="{064C8443-8AF9-4786-B271-D1CB2EC37523}" type="presOf" srcId="{8CA8DDA6-2946-49A0-B842-37CB457257A0}" destId="{2C42B8F9-0BA6-4B56-9F3C-314AC02875A8}" srcOrd="0" destOrd="0" presId="urn:microsoft.com/office/officeart/2005/8/layout/process4"/>
    <dgm:cxn modelId="{213E9B6E-92E7-4EB2-8054-1F624B14A202}" type="presOf" srcId="{B3C7B287-5C5B-4593-9EF3-9CC7A635CB1A}" destId="{496A2D6E-CB1B-4912-8CFC-89DE879A377A}" srcOrd="0" destOrd="0" presId="urn:microsoft.com/office/officeart/2005/8/layout/process4"/>
    <dgm:cxn modelId="{34DFC3A4-CFB1-471B-B4F0-6D2E20410930}" srcId="{815AF05F-BFB9-4970-87EC-C703F2FC21D4}" destId="{8DCB2210-154C-4698-AF6F-41886A06719B}" srcOrd="1" destOrd="0" parTransId="{96D4E36B-ACC9-4DE0-B607-4332DBE5C25E}" sibTransId="{3729D609-C266-440E-8277-A9A4204286D8}"/>
    <dgm:cxn modelId="{BDE0FEB2-F5D1-4AA8-B079-C66E72B0ADC3}" type="presOf" srcId="{815AF05F-BFB9-4970-87EC-C703F2FC21D4}" destId="{A6D960FF-7894-4CEF-8636-E43E54260174}" srcOrd="0" destOrd="0" presId="urn:microsoft.com/office/officeart/2005/8/layout/process4"/>
    <dgm:cxn modelId="{24D157CD-9560-4219-80E4-A4024DA82593}" type="presOf" srcId="{653B3B69-DDEE-4212-A960-CB5EE19809DD}" destId="{E1D395AF-DB3A-4EB5-821C-F48BA759D102}" srcOrd="0" destOrd="0" presId="urn:microsoft.com/office/officeart/2005/8/layout/process4"/>
    <dgm:cxn modelId="{F3F411CE-4F2D-45CB-A6BA-E23D75C3576A}" type="presOf" srcId="{016DB683-20AC-4567-8539-83EC8002A3D0}" destId="{82C6C206-1738-483D-AE22-64888F474F75}" srcOrd="0" destOrd="0" presId="urn:microsoft.com/office/officeart/2005/8/layout/process4"/>
    <dgm:cxn modelId="{55092ED2-2640-4074-9DB8-5AD0802F0A2D}" srcId="{815AF05F-BFB9-4970-87EC-C703F2FC21D4}" destId="{653B3B69-DDEE-4212-A960-CB5EE19809DD}" srcOrd="0" destOrd="0" parTransId="{5FE65BFB-4DA7-4607-A030-6AB089CC7E88}" sibTransId="{8EBBA09A-E7AE-4AAF-866C-0811264BD6DD}"/>
    <dgm:cxn modelId="{535F0ED5-08FF-4018-AF09-087C158C57AB}" srcId="{815AF05F-BFB9-4970-87EC-C703F2FC21D4}" destId="{016DB683-20AC-4567-8539-83EC8002A3D0}" srcOrd="2" destOrd="0" parTransId="{38A2E0AB-14C0-44F8-B322-4C92B6602DE6}" sibTransId="{FED210BD-6055-45CF-A968-2295DF879A7E}"/>
    <dgm:cxn modelId="{2D7314E7-C8C9-4209-B904-ABD22BF93F21}" srcId="{815AF05F-BFB9-4970-87EC-C703F2FC21D4}" destId="{8CA8DDA6-2946-49A0-B842-37CB457257A0}" srcOrd="3" destOrd="0" parTransId="{7871F469-F8AF-423D-92F4-76ADF86E2EAD}" sibTransId="{BAA38E37-0B00-4427-A3EC-3FB1FE2006F8}"/>
    <dgm:cxn modelId="{CE3ECE47-F3AE-46CA-BF53-B23E9E59366E}" type="presParOf" srcId="{A6D960FF-7894-4CEF-8636-E43E54260174}" destId="{8F06A792-362F-4FD0-B1BF-A06690319A23}" srcOrd="0" destOrd="0" presId="urn:microsoft.com/office/officeart/2005/8/layout/process4"/>
    <dgm:cxn modelId="{A520D862-C6C1-4F15-B38E-032503743889}" type="presParOf" srcId="{8F06A792-362F-4FD0-B1BF-A06690319A23}" destId="{496A2D6E-CB1B-4912-8CFC-89DE879A377A}" srcOrd="0" destOrd="0" presId="urn:microsoft.com/office/officeart/2005/8/layout/process4"/>
    <dgm:cxn modelId="{7C546C89-A54A-46E9-8623-31494391EE0D}" type="presParOf" srcId="{A6D960FF-7894-4CEF-8636-E43E54260174}" destId="{6C1D9A4D-3587-4427-9B41-8B410AF2DBBC}" srcOrd="1" destOrd="0" presId="urn:microsoft.com/office/officeart/2005/8/layout/process4"/>
    <dgm:cxn modelId="{30ABE223-01EC-4402-A984-D4AFF3DD3E56}" type="presParOf" srcId="{A6D960FF-7894-4CEF-8636-E43E54260174}" destId="{793DBD8E-FF2A-417B-80FE-5D754EA25AE1}" srcOrd="2" destOrd="0" presId="urn:microsoft.com/office/officeart/2005/8/layout/process4"/>
    <dgm:cxn modelId="{0327CE62-B4F1-4AE8-9419-26C3A5EAA209}" type="presParOf" srcId="{793DBD8E-FF2A-417B-80FE-5D754EA25AE1}" destId="{2C42B8F9-0BA6-4B56-9F3C-314AC02875A8}" srcOrd="0" destOrd="0" presId="urn:microsoft.com/office/officeart/2005/8/layout/process4"/>
    <dgm:cxn modelId="{91475B28-DB53-49E4-9B15-C15EFA735F79}" type="presParOf" srcId="{A6D960FF-7894-4CEF-8636-E43E54260174}" destId="{55F13B54-622F-4817-8040-A4D9EF69AC42}" srcOrd="3" destOrd="0" presId="urn:microsoft.com/office/officeart/2005/8/layout/process4"/>
    <dgm:cxn modelId="{82CE1665-6755-4028-ADAD-BBE869E4DF89}" type="presParOf" srcId="{A6D960FF-7894-4CEF-8636-E43E54260174}" destId="{92AADAE9-57A7-4F5F-90EB-71B0BAC3FC05}" srcOrd="4" destOrd="0" presId="urn:microsoft.com/office/officeart/2005/8/layout/process4"/>
    <dgm:cxn modelId="{BB7DD9BC-8615-4769-9ABB-160196730888}" type="presParOf" srcId="{92AADAE9-57A7-4F5F-90EB-71B0BAC3FC05}" destId="{82C6C206-1738-483D-AE22-64888F474F75}" srcOrd="0" destOrd="0" presId="urn:microsoft.com/office/officeart/2005/8/layout/process4"/>
    <dgm:cxn modelId="{B7F400E3-C950-4FD8-A84C-738781B5B48D}" type="presParOf" srcId="{A6D960FF-7894-4CEF-8636-E43E54260174}" destId="{F1FAB625-7B15-40CD-875A-86CCE3AAD97C}" srcOrd="5" destOrd="0" presId="urn:microsoft.com/office/officeart/2005/8/layout/process4"/>
    <dgm:cxn modelId="{78C13420-780B-4135-A2B1-C3843232CA50}" type="presParOf" srcId="{A6D960FF-7894-4CEF-8636-E43E54260174}" destId="{AD1E8053-25C6-4F4D-98D4-52A575AA1627}" srcOrd="6" destOrd="0" presId="urn:microsoft.com/office/officeart/2005/8/layout/process4"/>
    <dgm:cxn modelId="{9D87EBAB-D40A-47B9-BCEB-9ED8A3F2F537}" type="presParOf" srcId="{AD1E8053-25C6-4F4D-98D4-52A575AA1627}" destId="{99D6ADEE-E1ED-4C96-903B-8BC7AD99DBDB}" srcOrd="0" destOrd="0" presId="urn:microsoft.com/office/officeart/2005/8/layout/process4"/>
    <dgm:cxn modelId="{CA6C46B5-CA1B-4E95-B2E6-980CA1FD5181}" type="presParOf" srcId="{A6D960FF-7894-4CEF-8636-E43E54260174}" destId="{0C964E8A-DD85-4557-B340-4C3B67135DD1}" srcOrd="7" destOrd="0" presId="urn:microsoft.com/office/officeart/2005/8/layout/process4"/>
    <dgm:cxn modelId="{19D422D8-E0EB-4E5A-BEA8-C55CA46305E0}" type="presParOf" srcId="{A6D960FF-7894-4CEF-8636-E43E54260174}" destId="{2901DF97-F64C-4210-89D8-54389406ED12}" srcOrd="8" destOrd="0" presId="urn:microsoft.com/office/officeart/2005/8/layout/process4"/>
    <dgm:cxn modelId="{975D566A-4B5C-43A1-B166-F616E481063F}" type="presParOf" srcId="{2901DF97-F64C-4210-89D8-54389406ED12}" destId="{E1D395AF-DB3A-4EB5-821C-F48BA759D10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FF463-4C11-4592-8AA2-ED82DAEA82D3}">
      <dsp:nvSpPr>
        <dsp:cNvPr id="0" name=""/>
        <dsp:cNvSpPr/>
      </dsp:nvSpPr>
      <dsp:spPr>
        <a:xfrm>
          <a:off x="0" y="82170"/>
          <a:ext cx="6840721" cy="142505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Food waste is a major challenge in the hotel industry, impacting environmental sustainability, economic performance, social responsibility, and operations (Institute of Hospitality, 2023)</a:t>
          </a:r>
        </a:p>
      </dsp:txBody>
      <dsp:txXfrm>
        <a:off x="69566" y="151736"/>
        <a:ext cx="6701589" cy="1285927"/>
      </dsp:txXfrm>
    </dsp:sp>
    <dsp:sp modelId="{F4D89DDC-A732-4BAF-86A0-A33965AD4D3D}">
      <dsp:nvSpPr>
        <dsp:cNvPr id="0" name=""/>
        <dsp:cNvSpPr/>
      </dsp:nvSpPr>
      <dsp:spPr>
        <a:xfrm>
          <a:off x="0" y="1567710"/>
          <a:ext cx="6840721" cy="142505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Efforts are often uneven and situational</a:t>
          </a:r>
        </a:p>
      </dsp:txBody>
      <dsp:txXfrm>
        <a:off x="69566" y="1637276"/>
        <a:ext cx="6701589" cy="1285927"/>
      </dsp:txXfrm>
    </dsp:sp>
    <dsp:sp modelId="{5D4566E7-FFEA-4F6C-BA2B-2700FD959D82}">
      <dsp:nvSpPr>
        <dsp:cNvPr id="0" name=""/>
        <dsp:cNvSpPr/>
      </dsp:nvSpPr>
      <dsp:spPr>
        <a:xfrm>
          <a:off x="0" y="3053250"/>
          <a:ext cx="6840721" cy="142505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Critical evaluation of food-waste management in UK hotels using DPSIR model and PESTLE analysis</a:t>
          </a:r>
        </a:p>
      </dsp:txBody>
      <dsp:txXfrm>
        <a:off x="69566" y="3122816"/>
        <a:ext cx="6701589" cy="12859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11F61-9674-4CE8-AF49-F9F079315708}">
      <dsp:nvSpPr>
        <dsp:cNvPr id="0" name=""/>
        <dsp:cNvSpPr/>
      </dsp:nvSpPr>
      <dsp:spPr>
        <a:xfrm>
          <a:off x="612406" y="2039"/>
          <a:ext cx="5040000" cy="1345955"/>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dirty="0"/>
            <a:t>Shift from “how much waste?” to “which interventions actually work?”</a:t>
          </a:r>
        </a:p>
      </dsp:txBody>
      <dsp:txXfrm>
        <a:off x="612406" y="2039"/>
        <a:ext cx="5040000" cy="1345955"/>
      </dsp:txXfrm>
    </dsp:sp>
    <dsp:sp modelId="{3A53139A-7FEF-4509-9B28-F2B9528BA2AF}">
      <dsp:nvSpPr>
        <dsp:cNvPr id="0" name=""/>
        <dsp:cNvSpPr/>
      </dsp:nvSpPr>
      <dsp:spPr>
        <a:xfrm>
          <a:off x="1197406" y="1415293"/>
          <a:ext cx="3870000" cy="1345955"/>
        </a:xfrm>
        <a:prstGeom prst="rect">
          <a:avLst/>
        </a:prstGeom>
        <a:solidFill>
          <a:schemeClr val="accent5">
            <a:hueOff val="10287496"/>
            <a:satOff val="-2406"/>
            <a:lumOff val="-38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a:t> </a:t>
          </a:r>
          <a:r>
            <a:rPr lang="en-US" sz="3000" kern="1200" dirty="0"/>
            <a:t>No single solution – effectiveness is highly context-dependent</a:t>
          </a:r>
        </a:p>
      </dsp:txBody>
      <dsp:txXfrm>
        <a:off x="1197406" y="1415293"/>
        <a:ext cx="3870000" cy="1345955"/>
      </dsp:txXfrm>
    </dsp:sp>
    <dsp:sp modelId="{B92A6239-CFDC-4AF1-8B72-07B6B43DECF6}">
      <dsp:nvSpPr>
        <dsp:cNvPr id="0" name=""/>
        <dsp:cNvSpPr/>
      </dsp:nvSpPr>
      <dsp:spPr>
        <a:xfrm>
          <a:off x="1107406" y="2828546"/>
          <a:ext cx="4050000" cy="1345955"/>
        </a:xfrm>
        <a:prstGeom prst="rect">
          <a:avLst/>
        </a:prstGeom>
        <a:solidFill>
          <a:schemeClr val="accent5">
            <a:hueOff val="20574992"/>
            <a:satOff val="-4812"/>
            <a:lumOff val="-76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US" sz="3000" kern="1200" dirty="0"/>
            <a:t>Operational tools exist, but service culture often blocks them</a:t>
          </a:r>
        </a:p>
      </dsp:txBody>
      <dsp:txXfrm>
        <a:off x="1107406" y="2828546"/>
        <a:ext cx="4050000" cy="1345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F856F-D860-4A0E-BF7B-30FD0DAE60EE}">
      <dsp:nvSpPr>
        <dsp:cNvPr id="0" name=""/>
        <dsp:cNvSpPr/>
      </dsp:nvSpPr>
      <dsp:spPr>
        <a:xfrm>
          <a:off x="0" y="448533"/>
          <a:ext cx="8128000" cy="403199"/>
        </a:xfrm>
        <a:prstGeom prst="rect">
          <a:avLst/>
        </a:prstGeom>
        <a:solidFill>
          <a:srgbClr val="BF1363">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924A06-F9C3-40B2-93C4-E0533F5ED999}">
      <dsp:nvSpPr>
        <dsp:cNvPr id="0" name=""/>
        <dsp:cNvSpPr/>
      </dsp:nvSpPr>
      <dsp:spPr>
        <a:xfrm>
          <a:off x="406400" y="212373"/>
          <a:ext cx="5689599" cy="472320"/>
        </a:xfrm>
        <a:prstGeom prst="roundRect">
          <a:avLst/>
        </a:prstGeom>
        <a:solidFill>
          <a:schemeClr val="accent1">
            <a:hueOff val="0"/>
            <a:satOff val="0"/>
            <a:lumOff val="0"/>
            <a:alphaOff val="0"/>
          </a:schemeClr>
        </a:solidFill>
        <a:ln w="2540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kern="1200" dirty="0"/>
            <a:t>Research shift: From extent of issue to efficiency of minimization measures (2018-2025)</a:t>
          </a:r>
        </a:p>
      </dsp:txBody>
      <dsp:txXfrm>
        <a:off x="429457" y="235430"/>
        <a:ext cx="5643485" cy="426206"/>
      </dsp:txXfrm>
    </dsp:sp>
    <dsp:sp modelId="{56C53D4D-2D3A-4D4B-BC0E-FAAFDA18E746}">
      <dsp:nvSpPr>
        <dsp:cNvPr id="0" name=""/>
        <dsp:cNvSpPr/>
      </dsp:nvSpPr>
      <dsp:spPr>
        <a:xfrm>
          <a:off x="0" y="1174293"/>
          <a:ext cx="8128000" cy="403199"/>
        </a:xfrm>
        <a:prstGeom prst="rect">
          <a:avLst/>
        </a:prstGeom>
        <a:solidFill>
          <a:srgbClr val="BF1363">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48E1ED-C881-40BE-A387-992235A7E6B9}">
      <dsp:nvSpPr>
        <dsp:cNvPr id="0" name=""/>
        <dsp:cNvSpPr/>
      </dsp:nvSpPr>
      <dsp:spPr>
        <a:xfrm>
          <a:off x="406400" y="938133"/>
          <a:ext cx="5689599" cy="472320"/>
        </a:xfrm>
        <a:prstGeom prst="roundRect">
          <a:avLst/>
        </a:prstGeom>
        <a:solidFill>
          <a:schemeClr val="accent1">
            <a:hueOff val="0"/>
            <a:satOff val="0"/>
            <a:lumOff val="0"/>
            <a:alphaOff val="0"/>
          </a:schemeClr>
        </a:solidFill>
        <a:ln w="2540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kern="1200"/>
            <a:t>No single solution; efficiency depends on context, resources, and attitudes</a:t>
          </a:r>
        </a:p>
      </dsp:txBody>
      <dsp:txXfrm>
        <a:off x="429457" y="961190"/>
        <a:ext cx="5643485" cy="426206"/>
      </dsp:txXfrm>
    </dsp:sp>
    <dsp:sp modelId="{C4453ABA-8E91-40B2-A85E-93C386B631FD}">
      <dsp:nvSpPr>
        <dsp:cNvPr id="0" name=""/>
        <dsp:cNvSpPr/>
      </dsp:nvSpPr>
      <dsp:spPr>
        <a:xfrm>
          <a:off x="0" y="1900053"/>
          <a:ext cx="8128000" cy="403199"/>
        </a:xfrm>
        <a:prstGeom prst="rect">
          <a:avLst/>
        </a:prstGeom>
        <a:solidFill>
          <a:srgbClr val="BF1363">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16F8DE-957C-4C4F-8983-6D17BA038993}">
      <dsp:nvSpPr>
        <dsp:cNvPr id="0" name=""/>
        <dsp:cNvSpPr/>
      </dsp:nvSpPr>
      <dsp:spPr>
        <a:xfrm>
          <a:off x="406400" y="1663893"/>
          <a:ext cx="5689599" cy="472320"/>
        </a:xfrm>
        <a:prstGeom prst="roundRect">
          <a:avLst/>
        </a:prstGeom>
        <a:solidFill>
          <a:schemeClr val="accent1">
            <a:hueOff val="0"/>
            <a:satOff val="0"/>
            <a:lumOff val="0"/>
            <a:alphaOff val="0"/>
          </a:schemeClr>
        </a:solidFill>
        <a:ln w="2540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kern="1200"/>
            <a:t>Food waste often culturally guarded in hospitality (e.g., buffets, overproduction)</a:t>
          </a:r>
        </a:p>
      </dsp:txBody>
      <dsp:txXfrm>
        <a:off x="429457" y="1686950"/>
        <a:ext cx="5643485" cy="426206"/>
      </dsp:txXfrm>
    </dsp:sp>
    <dsp:sp modelId="{E78D0A04-A1B7-4C61-972F-83261D63F6A6}">
      <dsp:nvSpPr>
        <dsp:cNvPr id="0" name=""/>
        <dsp:cNvSpPr/>
      </dsp:nvSpPr>
      <dsp:spPr>
        <a:xfrm>
          <a:off x="0" y="2625813"/>
          <a:ext cx="8128000" cy="403199"/>
        </a:xfrm>
        <a:prstGeom prst="rect">
          <a:avLst/>
        </a:prstGeom>
        <a:solidFill>
          <a:srgbClr val="BF1363">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26AB50F-DD0C-476C-88BB-1518B6BC72B9}">
      <dsp:nvSpPr>
        <dsp:cNvPr id="0" name=""/>
        <dsp:cNvSpPr/>
      </dsp:nvSpPr>
      <dsp:spPr>
        <a:xfrm>
          <a:off x="406400" y="2389653"/>
          <a:ext cx="5689599" cy="472320"/>
        </a:xfrm>
        <a:prstGeom prst="roundRect">
          <a:avLst/>
        </a:prstGeom>
        <a:solidFill>
          <a:schemeClr val="accent1">
            <a:hueOff val="0"/>
            <a:satOff val="0"/>
            <a:lumOff val="0"/>
            <a:alphaOff val="0"/>
          </a:schemeClr>
        </a:solidFill>
        <a:ln w="2540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fr-FR" sz="1600" kern="1200"/>
            <a:t>Hotspots: Buffet service, production volumes, storage practices (Filimonau &amp; De Coteau, 2018)</a:t>
          </a:r>
          <a:endParaRPr lang="en-US" sz="1600" kern="1200"/>
        </a:p>
      </dsp:txBody>
      <dsp:txXfrm>
        <a:off x="429457" y="2412710"/>
        <a:ext cx="5643485" cy="426206"/>
      </dsp:txXfrm>
    </dsp:sp>
    <dsp:sp modelId="{EBCB07E9-AD5C-4767-A99E-DF1D45DAFB6A}">
      <dsp:nvSpPr>
        <dsp:cNvPr id="0" name=""/>
        <dsp:cNvSpPr/>
      </dsp:nvSpPr>
      <dsp:spPr>
        <a:xfrm>
          <a:off x="0" y="3351573"/>
          <a:ext cx="8128000" cy="403199"/>
        </a:xfrm>
        <a:prstGeom prst="rect">
          <a:avLst/>
        </a:prstGeom>
        <a:solidFill>
          <a:srgbClr val="BF1363">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F86726-9C62-467C-9F74-680853442664}">
      <dsp:nvSpPr>
        <dsp:cNvPr id="0" name=""/>
        <dsp:cNvSpPr/>
      </dsp:nvSpPr>
      <dsp:spPr>
        <a:xfrm>
          <a:off x="406400" y="3115413"/>
          <a:ext cx="5689599" cy="472320"/>
        </a:xfrm>
        <a:prstGeom prst="roundRect">
          <a:avLst/>
        </a:prstGeom>
        <a:solidFill>
          <a:schemeClr val="accent1">
            <a:hueOff val="0"/>
            <a:satOff val="0"/>
            <a:lumOff val="0"/>
            <a:alphaOff val="0"/>
          </a:schemeClr>
        </a:solidFill>
        <a:ln w="2540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kern="1200"/>
            <a:t>Hotels use staff training, donations, production planning (Okumus, 2019)</a:t>
          </a:r>
        </a:p>
      </dsp:txBody>
      <dsp:txXfrm>
        <a:off x="429457" y="3138470"/>
        <a:ext cx="5643485" cy="426206"/>
      </dsp:txXfrm>
    </dsp:sp>
    <dsp:sp modelId="{11FA3D60-A7A2-424B-BD2D-A40FB9EE61B8}">
      <dsp:nvSpPr>
        <dsp:cNvPr id="0" name=""/>
        <dsp:cNvSpPr/>
      </dsp:nvSpPr>
      <dsp:spPr>
        <a:xfrm>
          <a:off x="0" y="4077333"/>
          <a:ext cx="8128000" cy="403199"/>
        </a:xfrm>
        <a:prstGeom prst="rect">
          <a:avLst/>
        </a:prstGeom>
        <a:solidFill>
          <a:srgbClr val="BF1363">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3FBBA5-F794-4371-88B1-4A537F213026}">
      <dsp:nvSpPr>
        <dsp:cNvPr id="0" name=""/>
        <dsp:cNvSpPr/>
      </dsp:nvSpPr>
      <dsp:spPr>
        <a:xfrm>
          <a:off x="406400" y="3841173"/>
          <a:ext cx="5689599" cy="472320"/>
        </a:xfrm>
        <a:prstGeom prst="roundRect">
          <a:avLst/>
        </a:prstGeom>
        <a:solidFill>
          <a:schemeClr val="accent1">
            <a:hueOff val="0"/>
            <a:satOff val="0"/>
            <a:lumOff val="0"/>
            <a:alphaOff val="0"/>
          </a:schemeClr>
        </a:solidFill>
        <a:ln w="2540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kern="1200"/>
            <a:t>Counter-argument: Service norms prioritize abundance and guest satisfaction over waste reduction. </a:t>
          </a:r>
        </a:p>
      </dsp:txBody>
      <dsp:txXfrm>
        <a:off x="429457" y="3864230"/>
        <a:ext cx="5643485" cy="426206"/>
      </dsp:txXfrm>
    </dsp:sp>
    <dsp:sp modelId="{9096D4B5-9086-4455-87CE-012C80A3F16D}">
      <dsp:nvSpPr>
        <dsp:cNvPr id="0" name=""/>
        <dsp:cNvSpPr/>
      </dsp:nvSpPr>
      <dsp:spPr>
        <a:xfrm>
          <a:off x="0" y="4803093"/>
          <a:ext cx="8128000" cy="403199"/>
        </a:xfrm>
        <a:prstGeom prst="rect">
          <a:avLst/>
        </a:prstGeom>
        <a:solidFill>
          <a:srgbClr val="BF1363">
            <a:alpha val="90000"/>
          </a:srgb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7B4331-80F0-42C6-92F1-1F4A70991F72}">
      <dsp:nvSpPr>
        <dsp:cNvPr id="0" name=""/>
        <dsp:cNvSpPr/>
      </dsp:nvSpPr>
      <dsp:spPr>
        <a:xfrm>
          <a:off x="406400" y="4566933"/>
          <a:ext cx="5689599" cy="472320"/>
        </a:xfrm>
        <a:prstGeom prst="roundRect">
          <a:avLst/>
        </a:prstGeom>
        <a:solidFill>
          <a:schemeClr val="accent1">
            <a:hueOff val="0"/>
            <a:satOff val="0"/>
            <a:lumOff val="0"/>
            <a:alphaOff val="0"/>
          </a:schemeClr>
        </a:solidFill>
        <a:ln w="2540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kern="1200"/>
            <a:t>Technical capacity exists, but service cultures createa  disconnect (Dhir et al., 2020)</a:t>
          </a:r>
        </a:p>
      </dsp:txBody>
      <dsp:txXfrm>
        <a:off x="429457" y="4589990"/>
        <a:ext cx="5643485"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9F5CE-76F3-4835-9374-07418A83BF66}">
      <dsp:nvSpPr>
        <dsp:cNvPr id="0" name=""/>
        <dsp:cNvSpPr/>
      </dsp:nvSpPr>
      <dsp:spPr>
        <a:xfrm>
          <a:off x="2609180" y="2711"/>
          <a:ext cx="2935328" cy="130439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Systematic measurement (preparation + spoilage + plate waste) drives targeted improvements (</a:t>
          </a:r>
          <a:r>
            <a:rPr lang="en-US" sz="1600" kern="1200" dirty="0" err="1"/>
            <a:t>Amicarelli</a:t>
          </a:r>
          <a:r>
            <a:rPr lang="en-US" sz="1600" kern="1200" dirty="0"/>
            <a:t> et al., 2021)</a:t>
          </a:r>
        </a:p>
      </dsp:txBody>
      <dsp:txXfrm>
        <a:off x="2672855" y="66386"/>
        <a:ext cx="2807978" cy="1177045"/>
      </dsp:txXfrm>
    </dsp:sp>
    <dsp:sp modelId="{0E54C8AA-4B2D-4581-8990-29C7B79B26C1}">
      <dsp:nvSpPr>
        <dsp:cNvPr id="0" name=""/>
        <dsp:cNvSpPr/>
      </dsp:nvSpPr>
      <dsp:spPr>
        <a:xfrm>
          <a:off x="2609180" y="1372327"/>
          <a:ext cx="2935328" cy="130439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a:t>Employees </a:t>
          </a:r>
          <a:r>
            <a:rPr lang="en-US" sz="1600" kern="1200" dirty="0"/>
            <a:t>view waste mainly as monetary loss, not environmental/ethical issue (Wu &amp; </a:t>
          </a:r>
          <a:r>
            <a:rPr lang="en-US" sz="1600" kern="1200" dirty="0" err="1"/>
            <a:t>Teng</a:t>
          </a:r>
          <a:r>
            <a:rPr lang="en-US" sz="1600" kern="1200" dirty="0"/>
            <a:t>, 2022)</a:t>
          </a:r>
        </a:p>
      </dsp:txBody>
      <dsp:txXfrm>
        <a:off x="2672855" y="1436002"/>
        <a:ext cx="2807978" cy="1177045"/>
      </dsp:txXfrm>
    </dsp:sp>
    <dsp:sp modelId="{7E2B0AFC-5043-43EA-B497-8A595BDA4956}">
      <dsp:nvSpPr>
        <dsp:cNvPr id="0" name=""/>
        <dsp:cNvSpPr/>
      </dsp:nvSpPr>
      <dsp:spPr>
        <a:xfrm>
          <a:off x="2609180" y="2741943"/>
          <a:ext cx="2935328" cy="130439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a:t>5-star </a:t>
          </a:r>
          <a:r>
            <a:rPr lang="en-US" sz="1600" kern="1200" dirty="0"/>
            <a:t>hotels successfully integrate reduction across procurement–production–redistribution (</a:t>
          </a:r>
          <a:r>
            <a:rPr lang="en-US" sz="1600" kern="1200" dirty="0" err="1"/>
            <a:t>Kattiyapornpong</a:t>
          </a:r>
          <a:r>
            <a:rPr lang="en-US" sz="1600" kern="1200" dirty="0"/>
            <a:t> et al., 2023)</a:t>
          </a:r>
        </a:p>
      </dsp:txBody>
      <dsp:txXfrm>
        <a:off x="2672855" y="2805618"/>
        <a:ext cx="2807978" cy="1177045"/>
      </dsp:txXfrm>
    </dsp:sp>
    <dsp:sp modelId="{2AFD6BF4-5E72-42B8-AB7A-C16FEAC4390C}">
      <dsp:nvSpPr>
        <dsp:cNvPr id="0" name=""/>
        <dsp:cNvSpPr/>
      </dsp:nvSpPr>
      <dsp:spPr>
        <a:xfrm>
          <a:off x="2609180" y="4111559"/>
          <a:ext cx="2935328" cy="130439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a:t>Smaller </a:t>
          </a:r>
          <a:r>
            <a:rPr lang="en-US" sz="1600" kern="1200" dirty="0"/>
            <a:t>hotels struggle due to resource constraints</a:t>
          </a:r>
        </a:p>
      </dsp:txBody>
      <dsp:txXfrm>
        <a:off x="2672855" y="4175234"/>
        <a:ext cx="2807978" cy="11770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2E8CFD-B233-40E8-982A-6FC42C564638}">
      <dsp:nvSpPr>
        <dsp:cNvPr id="0" name=""/>
        <dsp:cNvSpPr/>
      </dsp:nvSpPr>
      <dsp:spPr>
        <a:xfrm>
          <a:off x="-4998913" y="-765914"/>
          <a:ext cx="5953425" cy="5953425"/>
        </a:xfrm>
        <a:prstGeom prst="blockArc">
          <a:avLst>
            <a:gd name="adj1" fmla="val 18900000"/>
            <a:gd name="adj2" fmla="val 2700000"/>
            <a:gd name="adj3" fmla="val 363"/>
          </a:avLst>
        </a:prstGeom>
        <a:noFill/>
        <a:ln w="25400" cap="flat" cmpd="sng" algn="ctr">
          <a:solidFill>
            <a:schemeClr val="accent1">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B9AE03-DE51-43CE-B22E-474D9005354A}">
      <dsp:nvSpPr>
        <dsp:cNvPr id="0" name=""/>
        <dsp:cNvSpPr/>
      </dsp:nvSpPr>
      <dsp:spPr>
        <a:xfrm>
          <a:off x="499823" y="339932"/>
          <a:ext cx="6071733" cy="680218"/>
        </a:xfrm>
        <a:prstGeom prst="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99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Food Waste Hierarchy &amp; circular approaches widely known but poorly implemented in luxury hotels (Chawla et al., 2024)</a:t>
          </a:r>
        </a:p>
      </dsp:txBody>
      <dsp:txXfrm>
        <a:off x="499823" y="339932"/>
        <a:ext cx="6071733" cy="680218"/>
      </dsp:txXfrm>
    </dsp:sp>
    <dsp:sp modelId="{1F10ABA0-399A-430A-967A-D59483EDCE76}">
      <dsp:nvSpPr>
        <dsp:cNvPr id="0" name=""/>
        <dsp:cNvSpPr/>
      </dsp:nvSpPr>
      <dsp:spPr>
        <a:xfrm>
          <a:off x="74687" y="254905"/>
          <a:ext cx="850272" cy="850272"/>
        </a:xfrm>
        <a:prstGeom prst="ellipse">
          <a:avLst/>
        </a:prstGeom>
        <a:solidFill>
          <a:schemeClr val="lt1">
            <a:hueOff val="0"/>
            <a:satOff val="0"/>
            <a:lumOff val="0"/>
            <a:alphaOff val="0"/>
          </a:schemeClr>
        </a:solidFill>
        <a:ln w="25400" cap="flat" cmpd="sng" algn="ctr">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76E5DCB-BA4B-409A-9C45-86DFC5E6F4B6}">
      <dsp:nvSpPr>
        <dsp:cNvPr id="0" name=""/>
        <dsp:cNvSpPr/>
      </dsp:nvSpPr>
      <dsp:spPr>
        <a:xfrm>
          <a:off x="889808" y="1360436"/>
          <a:ext cx="5681748" cy="680218"/>
        </a:xfrm>
        <a:prstGeom prst="rect">
          <a:avLst/>
        </a:prstGeom>
        <a:solidFill>
          <a:schemeClr val="accent1">
            <a:shade val="50000"/>
            <a:hueOff val="293976"/>
            <a:satOff val="-26739"/>
            <a:lumOff val="260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99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a:t>AI waste-tracking systems deliver 23–51 % reduction + major cost savings (Sigala et al., 2025)</a:t>
          </a:r>
        </a:p>
      </dsp:txBody>
      <dsp:txXfrm>
        <a:off x="889808" y="1360436"/>
        <a:ext cx="5681748" cy="680218"/>
      </dsp:txXfrm>
    </dsp:sp>
    <dsp:sp modelId="{9E8AF2E5-F133-49B2-98B7-0FCAD32A0B1A}">
      <dsp:nvSpPr>
        <dsp:cNvPr id="0" name=""/>
        <dsp:cNvSpPr/>
      </dsp:nvSpPr>
      <dsp:spPr>
        <a:xfrm>
          <a:off x="464672" y="1275409"/>
          <a:ext cx="850272" cy="850272"/>
        </a:xfrm>
        <a:prstGeom prst="ellipse">
          <a:avLst/>
        </a:prstGeom>
        <a:solidFill>
          <a:schemeClr val="lt1">
            <a:hueOff val="0"/>
            <a:satOff val="0"/>
            <a:lumOff val="0"/>
            <a:alphaOff val="0"/>
          </a:schemeClr>
        </a:solidFill>
        <a:ln w="25400" cap="flat" cmpd="sng" algn="ctr">
          <a:solidFill>
            <a:schemeClr val="accent1">
              <a:shade val="50000"/>
              <a:hueOff val="293976"/>
              <a:satOff val="-26739"/>
              <a:lumOff val="26057"/>
              <a:alphaOff val="0"/>
            </a:schemeClr>
          </a:solidFill>
          <a:prstDash val="solid"/>
        </a:ln>
        <a:effectLst/>
      </dsp:spPr>
      <dsp:style>
        <a:lnRef idx="2">
          <a:scrgbClr r="0" g="0" b="0"/>
        </a:lnRef>
        <a:fillRef idx="1">
          <a:scrgbClr r="0" g="0" b="0"/>
        </a:fillRef>
        <a:effectRef idx="0">
          <a:scrgbClr r="0" g="0" b="0"/>
        </a:effectRef>
        <a:fontRef idx="minor"/>
      </dsp:style>
    </dsp:sp>
    <dsp:sp modelId="{FE374A0A-A09A-4F53-B420-38A12DF23219}">
      <dsp:nvSpPr>
        <dsp:cNvPr id="0" name=""/>
        <dsp:cNvSpPr/>
      </dsp:nvSpPr>
      <dsp:spPr>
        <a:xfrm>
          <a:off x="889808" y="2380941"/>
          <a:ext cx="5681748" cy="680218"/>
        </a:xfrm>
        <a:prstGeom prst="rect">
          <a:avLst/>
        </a:prstGeom>
        <a:solidFill>
          <a:schemeClr val="accent1">
            <a:shade val="50000"/>
            <a:hueOff val="587953"/>
            <a:satOff val="-53478"/>
            <a:lumOff val="521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99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Warning: technology alone fails unless prevention is embedded in KPIs (</a:t>
          </a:r>
          <a:r>
            <a:rPr lang="en-US" sz="1600" kern="1200" dirty="0" err="1"/>
            <a:t>Fatorachian</a:t>
          </a:r>
          <a:r>
            <a:rPr lang="en-US" sz="1600" kern="1200" dirty="0"/>
            <a:t> et al., 2025)</a:t>
          </a:r>
        </a:p>
      </dsp:txBody>
      <dsp:txXfrm>
        <a:off x="889808" y="2380941"/>
        <a:ext cx="5681748" cy="680218"/>
      </dsp:txXfrm>
    </dsp:sp>
    <dsp:sp modelId="{BE5FE941-6C70-4372-88D2-1D8214AD21B6}">
      <dsp:nvSpPr>
        <dsp:cNvPr id="0" name=""/>
        <dsp:cNvSpPr/>
      </dsp:nvSpPr>
      <dsp:spPr>
        <a:xfrm>
          <a:off x="464672" y="2295913"/>
          <a:ext cx="850272" cy="850272"/>
        </a:xfrm>
        <a:prstGeom prst="ellipse">
          <a:avLst/>
        </a:prstGeom>
        <a:solidFill>
          <a:schemeClr val="lt1">
            <a:hueOff val="0"/>
            <a:satOff val="0"/>
            <a:lumOff val="0"/>
            <a:alphaOff val="0"/>
          </a:schemeClr>
        </a:solidFill>
        <a:ln w="25400" cap="flat" cmpd="sng" algn="ctr">
          <a:solidFill>
            <a:schemeClr val="accent1">
              <a:shade val="50000"/>
              <a:hueOff val="587953"/>
              <a:satOff val="-53478"/>
              <a:lumOff val="52114"/>
              <a:alphaOff val="0"/>
            </a:schemeClr>
          </a:solidFill>
          <a:prstDash val="solid"/>
        </a:ln>
        <a:effectLst/>
      </dsp:spPr>
      <dsp:style>
        <a:lnRef idx="2">
          <a:scrgbClr r="0" g="0" b="0"/>
        </a:lnRef>
        <a:fillRef idx="1">
          <a:scrgbClr r="0" g="0" b="0"/>
        </a:fillRef>
        <a:effectRef idx="0">
          <a:scrgbClr r="0" g="0" b="0"/>
        </a:effectRef>
        <a:fontRef idx="minor"/>
      </dsp:style>
    </dsp:sp>
    <dsp:sp modelId="{3E5D7C89-FFC9-4AD7-BD24-8E6CBB04F0B8}">
      <dsp:nvSpPr>
        <dsp:cNvPr id="0" name=""/>
        <dsp:cNvSpPr/>
      </dsp:nvSpPr>
      <dsp:spPr>
        <a:xfrm>
          <a:off x="499823" y="3401445"/>
          <a:ext cx="6071733" cy="680218"/>
        </a:xfrm>
        <a:prstGeom prst="rect">
          <a:avLst/>
        </a:prstGeom>
        <a:solidFill>
          <a:schemeClr val="accent1">
            <a:shade val="50000"/>
            <a:hueOff val="293976"/>
            <a:satOff val="-26739"/>
            <a:lumOff val="260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99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a:t>Overall verdict: combination of measurement + behaviour + operations works best, but barriers remain</a:t>
          </a:r>
        </a:p>
      </dsp:txBody>
      <dsp:txXfrm>
        <a:off x="499823" y="3401445"/>
        <a:ext cx="6071733" cy="680218"/>
      </dsp:txXfrm>
    </dsp:sp>
    <dsp:sp modelId="{2E009BBB-3479-44B8-926F-FDF254D54CCA}">
      <dsp:nvSpPr>
        <dsp:cNvPr id="0" name=""/>
        <dsp:cNvSpPr/>
      </dsp:nvSpPr>
      <dsp:spPr>
        <a:xfrm>
          <a:off x="74687" y="3316418"/>
          <a:ext cx="850272" cy="850272"/>
        </a:xfrm>
        <a:prstGeom prst="ellipse">
          <a:avLst/>
        </a:prstGeom>
        <a:solidFill>
          <a:schemeClr val="lt1">
            <a:hueOff val="0"/>
            <a:satOff val="0"/>
            <a:lumOff val="0"/>
            <a:alphaOff val="0"/>
          </a:schemeClr>
        </a:solidFill>
        <a:ln w="25400" cap="flat" cmpd="sng" algn="ctr">
          <a:solidFill>
            <a:schemeClr val="accent1">
              <a:shade val="50000"/>
              <a:hueOff val="293976"/>
              <a:satOff val="-26739"/>
              <a:lumOff val="26057"/>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0FCA4-9B37-4F53-9187-9C151D9EC6F2}">
      <dsp:nvSpPr>
        <dsp:cNvPr id="0" name=""/>
        <dsp:cNvSpPr/>
      </dsp:nvSpPr>
      <dsp:spPr>
        <a:xfrm>
          <a:off x="2507830" y="2166"/>
          <a:ext cx="3112339" cy="80578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DPSIR + PESTLE used together to avoid assuming sustainability = automatically good</a:t>
          </a:r>
        </a:p>
      </dsp:txBody>
      <dsp:txXfrm>
        <a:off x="2531431" y="25767"/>
        <a:ext cx="3065137" cy="758581"/>
      </dsp:txXfrm>
    </dsp:sp>
    <dsp:sp modelId="{03F1DA40-D0E4-4FA8-84EF-375E6513D71B}">
      <dsp:nvSpPr>
        <dsp:cNvPr id="0" name=""/>
        <dsp:cNvSpPr/>
      </dsp:nvSpPr>
      <dsp:spPr>
        <a:xfrm rot="5400000">
          <a:off x="3912915" y="828094"/>
          <a:ext cx="302168" cy="36260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3955218" y="858311"/>
        <a:ext cx="217562" cy="211518"/>
      </dsp:txXfrm>
    </dsp:sp>
    <dsp:sp modelId="{06FD0F0B-1CF5-451D-88A9-284046037197}">
      <dsp:nvSpPr>
        <dsp:cNvPr id="0" name=""/>
        <dsp:cNvSpPr/>
      </dsp:nvSpPr>
      <dsp:spPr>
        <a:xfrm>
          <a:off x="2507830" y="1210841"/>
          <a:ext cx="3112339" cy="805783"/>
        </a:xfrm>
        <a:prstGeom prst="roundRect">
          <a:avLst>
            <a:gd name="adj" fmla="val 10000"/>
          </a:avLst>
        </a:prstGeom>
        <a:solidFill>
          <a:schemeClr val="accent5">
            <a:hueOff val="6858331"/>
            <a:satOff val="-1604"/>
            <a:lumOff val="-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DPSIR explains how drivers become pressures, impacts &amp; responses</a:t>
          </a:r>
        </a:p>
      </dsp:txBody>
      <dsp:txXfrm>
        <a:off x="2531431" y="1234442"/>
        <a:ext cx="3065137" cy="758581"/>
      </dsp:txXfrm>
    </dsp:sp>
    <dsp:sp modelId="{E60BF878-E37E-4AEB-B3D2-A0C88E8DD0FC}">
      <dsp:nvSpPr>
        <dsp:cNvPr id="0" name=""/>
        <dsp:cNvSpPr/>
      </dsp:nvSpPr>
      <dsp:spPr>
        <a:xfrm rot="5400000">
          <a:off x="3912915" y="2036769"/>
          <a:ext cx="302168" cy="362602"/>
        </a:xfrm>
        <a:prstGeom prst="rightArrow">
          <a:avLst>
            <a:gd name="adj1" fmla="val 60000"/>
            <a:gd name="adj2" fmla="val 50000"/>
          </a:avLst>
        </a:prstGeom>
        <a:solidFill>
          <a:schemeClr val="accent5">
            <a:hueOff val="10287496"/>
            <a:satOff val="-2406"/>
            <a:lumOff val="-3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3955218" y="2066986"/>
        <a:ext cx="217562" cy="211518"/>
      </dsp:txXfrm>
    </dsp:sp>
    <dsp:sp modelId="{94A04B93-BC0C-482E-8B43-C95CFCE1884D}">
      <dsp:nvSpPr>
        <dsp:cNvPr id="0" name=""/>
        <dsp:cNvSpPr/>
      </dsp:nvSpPr>
      <dsp:spPr>
        <a:xfrm>
          <a:off x="2507830" y="2419516"/>
          <a:ext cx="3112339" cy="805783"/>
        </a:xfrm>
        <a:prstGeom prst="roundRect">
          <a:avLst>
            <a:gd name="adj" fmla="val 10000"/>
          </a:avLst>
        </a:prstGeom>
        <a:solidFill>
          <a:schemeClr val="accent5">
            <a:hueOff val="13716661"/>
            <a:satOff val="-3208"/>
            <a:lumOff val="-50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PESTLE reveals why the same intervention succeeds in one hotel and fails in another</a:t>
          </a:r>
        </a:p>
      </dsp:txBody>
      <dsp:txXfrm>
        <a:off x="2531431" y="2443117"/>
        <a:ext cx="3065137" cy="758581"/>
      </dsp:txXfrm>
    </dsp:sp>
    <dsp:sp modelId="{B528DFC0-B1B4-4B9D-B572-EF496433902D}">
      <dsp:nvSpPr>
        <dsp:cNvPr id="0" name=""/>
        <dsp:cNvSpPr/>
      </dsp:nvSpPr>
      <dsp:spPr>
        <a:xfrm rot="5400000">
          <a:off x="3912915" y="3245445"/>
          <a:ext cx="302168" cy="362602"/>
        </a:xfrm>
        <a:prstGeom prst="rightArrow">
          <a:avLst>
            <a:gd name="adj1" fmla="val 60000"/>
            <a:gd name="adj2" fmla="val 50000"/>
          </a:avLst>
        </a:prstGeom>
        <a:solidFill>
          <a:schemeClr val="accent5">
            <a:hueOff val="20574992"/>
            <a:satOff val="-4812"/>
            <a:lumOff val="-764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3955218" y="3275662"/>
        <a:ext cx="217562" cy="211518"/>
      </dsp:txXfrm>
    </dsp:sp>
    <dsp:sp modelId="{701FCA43-5D54-4BFE-BC69-DAA74AEE2BBB}">
      <dsp:nvSpPr>
        <dsp:cNvPr id="0" name=""/>
        <dsp:cNvSpPr/>
      </dsp:nvSpPr>
      <dsp:spPr>
        <a:xfrm>
          <a:off x="2507830" y="3628192"/>
          <a:ext cx="3112339" cy="805783"/>
        </a:xfrm>
        <a:prstGeom prst="roundRect">
          <a:avLst>
            <a:gd name="adj" fmla="val 10000"/>
          </a:avLst>
        </a:prstGeom>
        <a:solidFill>
          <a:schemeClr val="accent5">
            <a:hueOff val="20574992"/>
            <a:satOff val="-4812"/>
            <a:lumOff val="-76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Result: realistic, balanced assessment of usefulness, limitations &amp; trade-offs</a:t>
          </a:r>
        </a:p>
      </dsp:txBody>
      <dsp:txXfrm>
        <a:off x="2531431" y="3651793"/>
        <a:ext cx="3065137" cy="7585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3A49F1-C289-4B73-8583-ECC53A4F1F8A}">
      <dsp:nvSpPr>
        <dsp:cNvPr id="0" name=""/>
        <dsp:cNvSpPr/>
      </dsp:nvSpPr>
      <dsp:spPr>
        <a:xfrm rot="5400000">
          <a:off x="1302164" y="1583167"/>
          <a:ext cx="1400175" cy="1594049"/>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646EBD-CBBD-41B7-A05F-8DEC8796B4D5}">
      <dsp:nvSpPr>
        <dsp:cNvPr id="0" name=""/>
        <dsp:cNvSpPr/>
      </dsp:nvSpPr>
      <dsp:spPr>
        <a:xfrm>
          <a:off x="931202" y="31045"/>
          <a:ext cx="2357070" cy="1649872"/>
        </a:xfrm>
        <a:prstGeom prst="roundRect">
          <a:avLst>
            <a:gd name="adj" fmla="val 1667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SDG 12.3 + </a:t>
          </a:r>
          <a:r>
            <a:rPr lang="en-US" sz="1900" kern="1200" dirty="0" err="1"/>
            <a:t>Courtauld</a:t>
          </a:r>
          <a:r>
            <a:rPr lang="en-US" sz="1900" kern="1200" dirty="0"/>
            <a:t> Commitment 2030 (WRAP, 2023)</a:t>
          </a:r>
        </a:p>
      </dsp:txBody>
      <dsp:txXfrm>
        <a:off x="1011757" y="111600"/>
        <a:ext cx="2195960" cy="1488762"/>
      </dsp:txXfrm>
    </dsp:sp>
    <dsp:sp modelId="{F7E664FC-F05D-4A38-AD41-EAB2846F6B5B}">
      <dsp:nvSpPr>
        <dsp:cNvPr id="0" name=""/>
        <dsp:cNvSpPr/>
      </dsp:nvSpPr>
      <dsp:spPr>
        <a:xfrm>
          <a:off x="3288273" y="188398"/>
          <a:ext cx="1714308" cy="1333500"/>
        </a:xfrm>
        <a:prstGeom prst="rect">
          <a:avLst/>
        </a:prstGeom>
        <a:noFill/>
        <a:ln>
          <a:noFill/>
        </a:ln>
        <a:effectLst/>
      </dsp:spPr>
      <dsp:style>
        <a:lnRef idx="0">
          <a:scrgbClr r="0" g="0" b="0"/>
        </a:lnRef>
        <a:fillRef idx="0">
          <a:scrgbClr r="0" g="0" b="0"/>
        </a:fillRef>
        <a:effectRef idx="0">
          <a:scrgbClr r="0" g="0" b="0"/>
        </a:effectRef>
        <a:fontRef idx="minor"/>
      </dsp:style>
    </dsp:sp>
    <dsp:sp modelId="{7D524665-86D4-4CBA-BEAC-E449FBF9A4FF}">
      <dsp:nvSpPr>
        <dsp:cNvPr id="0" name=""/>
        <dsp:cNvSpPr/>
      </dsp:nvSpPr>
      <dsp:spPr>
        <a:xfrm rot="5400000">
          <a:off x="3256426" y="3436519"/>
          <a:ext cx="1400175" cy="1594049"/>
        </a:xfrm>
        <a:prstGeom prst="bentUpArrow">
          <a:avLst>
            <a:gd name="adj1" fmla="val 32840"/>
            <a:gd name="adj2" fmla="val 25000"/>
            <a:gd name="adj3" fmla="val 35780"/>
          </a:avLst>
        </a:prstGeom>
        <a:solidFill>
          <a:schemeClr val="accent1">
            <a:tint val="50000"/>
            <a:hueOff val="7133618"/>
            <a:satOff val="20676"/>
            <a:lumOff val="157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F2F28B-2C49-4A0A-91CF-B62F63266281}">
      <dsp:nvSpPr>
        <dsp:cNvPr id="0" name=""/>
        <dsp:cNvSpPr/>
      </dsp:nvSpPr>
      <dsp:spPr>
        <a:xfrm>
          <a:off x="2885464" y="1884397"/>
          <a:ext cx="2357070" cy="1649872"/>
        </a:xfrm>
        <a:prstGeom prst="roundRect">
          <a:avLst>
            <a:gd name="adj" fmla="val 1667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Hilton integrates waste targets into corporate ESG (Hilton, 2025)</a:t>
          </a:r>
        </a:p>
      </dsp:txBody>
      <dsp:txXfrm>
        <a:off x="2966019" y="1964952"/>
        <a:ext cx="2195960" cy="1488762"/>
      </dsp:txXfrm>
    </dsp:sp>
    <dsp:sp modelId="{92D994A6-15DA-4F26-A101-01A4164760AB}">
      <dsp:nvSpPr>
        <dsp:cNvPr id="0" name=""/>
        <dsp:cNvSpPr/>
      </dsp:nvSpPr>
      <dsp:spPr>
        <a:xfrm>
          <a:off x="5242535" y="2041750"/>
          <a:ext cx="1714308" cy="1333500"/>
        </a:xfrm>
        <a:prstGeom prst="rect">
          <a:avLst/>
        </a:prstGeom>
        <a:noFill/>
        <a:ln>
          <a:noFill/>
        </a:ln>
        <a:effectLst/>
      </dsp:spPr>
      <dsp:style>
        <a:lnRef idx="0">
          <a:scrgbClr r="0" g="0" b="0"/>
        </a:lnRef>
        <a:fillRef idx="0">
          <a:scrgbClr r="0" g="0" b="0"/>
        </a:fillRef>
        <a:effectRef idx="0">
          <a:scrgbClr r="0" g="0" b="0"/>
        </a:effectRef>
        <a:fontRef idx="minor"/>
      </dsp:style>
    </dsp:sp>
    <dsp:sp modelId="{4C39D5BC-7C05-47E6-9C27-B97B48440E5D}">
      <dsp:nvSpPr>
        <dsp:cNvPr id="0" name=""/>
        <dsp:cNvSpPr/>
      </dsp:nvSpPr>
      <dsp:spPr>
        <a:xfrm>
          <a:off x="4839726" y="3737748"/>
          <a:ext cx="2357070" cy="1649872"/>
        </a:xfrm>
        <a:prstGeom prst="roundRect">
          <a:avLst>
            <a:gd name="adj" fmla="val 1667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Zero-waste menus in flagship UK hotels show policy can drive change when internalized</a:t>
          </a:r>
        </a:p>
      </dsp:txBody>
      <dsp:txXfrm>
        <a:off x="4920281" y="3818303"/>
        <a:ext cx="2195960" cy="14887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55C9D1-05F6-4845-836A-6BA39DD63D93}">
      <dsp:nvSpPr>
        <dsp:cNvPr id="0" name=""/>
        <dsp:cNvSpPr/>
      </dsp:nvSpPr>
      <dsp:spPr>
        <a:xfrm>
          <a:off x="0" y="0"/>
          <a:ext cx="5300870" cy="971826"/>
        </a:xfrm>
        <a:prstGeom prst="roundRect">
          <a:avLst>
            <a:gd name="adj" fmla="val 10000"/>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Direct financial loss – especially with rising food prices &amp; thin margins</a:t>
          </a:r>
        </a:p>
      </dsp:txBody>
      <dsp:txXfrm>
        <a:off x="28464" y="28464"/>
        <a:ext cx="4170073" cy="914898"/>
      </dsp:txXfrm>
    </dsp:sp>
    <dsp:sp modelId="{D1EB9734-9603-4DF3-8782-F16A10B83057}">
      <dsp:nvSpPr>
        <dsp:cNvPr id="0" name=""/>
        <dsp:cNvSpPr/>
      </dsp:nvSpPr>
      <dsp:spPr>
        <a:xfrm>
          <a:off x="443947" y="1148522"/>
          <a:ext cx="5300870" cy="971826"/>
        </a:xfrm>
        <a:prstGeom prst="roundRect">
          <a:avLst>
            <a:gd name="adj" fmla="val 10000"/>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Prevention (forecasting, portion control, menu redesign) reduces costs (Amicarelli et al., 2021)</a:t>
          </a:r>
        </a:p>
      </dsp:txBody>
      <dsp:txXfrm>
        <a:off x="472411" y="1176986"/>
        <a:ext cx="4168307" cy="914898"/>
      </dsp:txXfrm>
    </dsp:sp>
    <dsp:sp modelId="{1AB2F430-0FBB-479C-9055-926E7289F2D9}">
      <dsp:nvSpPr>
        <dsp:cNvPr id="0" name=""/>
        <dsp:cNvSpPr/>
      </dsp:nvSpPr>
      <dsp:spPr>
        <a:xfrm>
          <a:off x="881269" y="2297044"/>
          <a:ext cx="5300870" cy="971826"/>
        </a:xfrm>
        <a:prstGeom prst="roundRect">
          <a:avLst>
            <a:gd name="adj" fmla="val 10000"/>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Marriott UK/Ireland/Nordics: AI monitoring across 53 hotels → 50 % food-waste cut (Allan, 2025)</a:t>
          </a:r>
        </a:p>
      </dsp:txBody>
      <dsp:txXfrm>
        <a:off x="909733" y="2325508"/>
        <a:ext cx="4174933" cy="914898"/>
      </dsp:txXfrm>
    </dsp:sp>
    <dsp:sp modelId="{704653DE-D70E-4F41-A8D9-9FE83861E338}">
      <dsp:nvSpPr>
        <dsp:cNvPr id="0" name=""/>
        <dsp:cNvSpPr/>
      </dsp:nvSpPr>
      <dsp:spPr>
        <a:xfrm>
          <a:off x="1325217" y="3445567"/>
          <a:ext cx="5300870" cy="971826"/>
        </a:xfrm>
        <a:prstGeom prst="roundRect">
          <a:avLst>
            <a:gd name="adj" fmla="val 10000"/>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Scale advantage: large chains succeed; small/independent hotels cannot easily replicate</a:t>
          </a:r>
        </a:p>
      </dsp:txBody>
      <dsp:txXfrm>
        <a:off x="1353681" y="3474031"/>
        <a:ext cx="4168307" cy="914898"/>
      </dsp:txXfrm>
    </dsp:sp>
    <dsp:sp modelId="{E320B2CE-8E95-4C8C-9E63-B6E1A1D629BD}">
      <dsp:nvSpPr>
        <dsp:cNvPr id="0" name=""/>
        <dsp:cNvSpPr/>
      </dsp:nvSpPr>
      <dsp:spPr>
        <a:xfrm>
          <a:off x="4669183" y="744330"/>
          <a:ext cx="631687" cy="631687"/>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811313" y="744330"/>
        <a:ext cx="347427" cy="475344"/>
      </dsp:txXfrm>
    </dsp:sp>
    <dsp:sp modelId="{23828311-7E65-4BA9-9B07-56D7A54B2D2A}">
      <dsp:nvSpPr>
        <dsp:cNvPr id="0" name=""/>
        <dsp:cNvSpPr/>
      </dsp:nvSpPr>
      <dsp:spPr>
        <a:xfrm>
          <a:off x="5113130" y="1892853"/>
          <a:ext cx="631687" cy="631687"/>
        </a:xfrm>
        <a:prstGeom prst="downArrow">
          <a:avLst>
            <a:gd name="adj1" fmla="val 55000"/>
            <a:gd name="adj2" fmla="val 45000"/>
          </a:avLst>
        </a:prstGeom>
        <a:solidFill>
          <a:schemeClr val="accent1">
            <a:alpha val="90000"/>
            <a:tint val="40000"/>
            <a:hueOff val="0"/>
            <a:satOff val="0"/>
            <a:lumOff val="0"/>
            <a:alphaOff val="-2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255260" y="1892853"/>
        <a:ext cx="347427" cy="475344"/>
      </dsp:txXfrm>
    </dsp:sp>
    <dsp:sp modelId="{D89706D2-B777-4219-BD9A-505ECEC27E18}">
      <dsp:nvSpPr>
        <dsp:cNvPr id="0" name=""/>
        <dsp:cNvSpPr/>
      </dsp:nvSpPr>
      <dsp:spPr>
        <a:xfrm>
          <a:off x="5550452" y="3041375"/>
          <a:ext cx="631687" cy="631687"/>
        </a:xfrm>
        <a:prstGeom prst="downArrow">
          <a:avLst>
            <a:gd name="adj1" fmla="val 55000"/>
            <a:gd name="adj2" fmla="val 45000"/>
          </a:avLst>
        </a:prstGeom>
        <a:solidFill>
          <a:schemeClr val="accent1">
            <a:alpha val="90000"/>
            <a:tint val="40000"/>
            <a:hueOff val="0"/>
            <a:satOff val="0"/>
            <a:lumOff val="0"/>
            <a:alphaOff val="-4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692582" y="3041375"/>
        <a:ext cx="347427" cy="4753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622FAD-A244-4B65-AFE3-09A9FE970D82}">
      <dsp:nvSpPr>
        <dsp:cNvPr id="0" name=""/>
        <dsp:cNvSpPr/>
      </dsp:nvSpPr>
      <dsp:spPr>
        <a:xfrm>
          <a:off x="-5261850" y="-805887"/>
          <a:ext cx="6265776" cy="6265776"/>
        </a:xfrm>
        <a:prstGeom prst="blockArc">
          <a:avLst>
            <a:gd name="adj1" fmla="val 18900000"/>
            <a:gd name="adj2" fmla="val 2700000"/>
            <a:gd name="adj3" fmla="val 345"/>
          </a:avLst>
        </a:pr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EEE6ED-918C-4CB5-B392-9EA717C0CBFA}">
      <dsp:nvSpPr>
        <dsp:cNvPr id="0" name=""/>
        <dsp:cNvSpPr/>
      </dsp:nvSpPr>
      <dsp:spPr>
        <a:xfrm>
          <a:off x="525622" y="357799"/>
          <a:ext cx="6390870" cy="715971"/>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302"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t>Growing consumer demand for visible responsibility</a:t>
          </a:r>
        </a:p>
      </dsp:txBody>
      <dsp:txXfrm>
        <a:off x="525622" y="357799"/>
        <a:ext cx="6390870" cy="715971"/>
      </dsp:txXfrm>
    </dsp:sp>
    <dsp:sp modelId="{D025375C-0203-4A1F-BA4C-DADCC5F0EA13}">
      <dsp:nvSpPr>
        <dsp:cNvPr id="0" name=""/>
        <dsp:cNvSpPr/>
      </dsp:nvSpPr>
      <dsp:spPr>
        <a:xfrm>
          <a:off x="78140" y="268303"/>
          <a:ext cx="894964" cy="894964"/>
        </a:xfrm>
        <a:prstGeom prst="ellipse">
          <a:avLst/>
        </a:prstGeom>
        <a:solidFill>
          <a:schemeClr val="lt1">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FCE5E9C-E945-43D9-A8E3-33EA7E49CD51}">
      <dsp:nvSpPr>
        <dsp:cNvPr id="0" name=""/>
        <dsp:cNvSpPr/>
      </dsp:nvSpPr>
      <dsp:spPr>
        <a:xfrm>
          <a:off x="936105" y="1431942"/>
          <a:ext cx="5980388" cy="715971"/>
        </a:xfrm>
        <a:prstGeom prst="rect">
          <a:avLst/>
        </a:prstGeom>
        <a:solidFill>
          <a:schemeClr val="accent5">
            <a:hueOff val="6858331"/>
            <a:satOff val="-1604"/>
            <a:lumOff val="-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302"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a:t>Surplus redistribution helps fight food insecurity but carries liability risks</a:t>
          </a:r>
        </a:p>
      </dsp:txBody>
      <dsp:txXfrm>
        <a:off x="936105" y="1431942"/>
        <a:ext cx="5980388" cy="715971"/>
      </dsp:txXfrm>
    </dsp:sp>
    <dsp:sp modelId="{5B2C670E-91CD-4F58-908A-8DB03289988D}">
      <dsp:nvSpPr>
        <dsp:cNvPr id="0" name=""/>
        <dsp:cNvSpPr/>
      </dsp:nvSpPr>
      <dsp:spPr>
        <a:xfrm>
          <a:off x="488622" y="1342446"/>
          <a:ext cx="894964" cy="894964"/>
        </a:xfrm>
        <a:prstGeom prst="ellipse">
          <a:avLst/>
        </a:prstGeom>
        <a:solidFill>
          <a:schemeClr val="lt1">
            <a:hueOff val="0"/>
            <a:satOff val="0"/>
            <a:lumOff val="0"/>
            <a:alphaOff val="0"/>
          </a:schemeClr>
        </a:solidFill>
        <a:ln w="25400" cap="flat" cmpd="sng" algn="ctr">
          <a:solidFill>
            <a:schemeClr val="accent5">
              <a:hueOff val="6858331"/>
              <a:satOff val="-1604"/>
              <a:lumOff val="-2549"/>
              <a:alphaOff val="0"/>
            </a:schemeClr>
          </a:solidFill>
          <a:prstDash val="solid"/>
        </a:ln>
        <a:effectLst/>
      </dsp:spPr>
      <dsp:style>
        <a:lnRef idx="2">
          <a:scrgbClr r="0" g="0" b="0"/>
        </a:lnRef>
        <a:fillRef idx="1">
          <a:scrgbClr r="0" g="0" b="0"/>
        </a:fillRef>
        <a:effectRef idx="0">
          <a:scrgbClr r="0" g="0" b="0"/>
        </a:effectRef>
        <a:fontRef idx="minor"/>
      </dsp:style>
    </dsp:sp>
    <dsp:sp modelId="{CA0BC763-75DD-466A-90F3-66A1237C03CA}">
      <dsp:nvSpPr>
        <dsp:cNvPr id="0" name=""/>
        <dsp:cNvSpPr/>
      </dsp:nvSpPr>
      <dsp:spPr>
        <a:xfrm>
          <a:off x="936105" y="2506085"/>
          <a:ext cx="5980388" cy="715971"/>
        </a:xfrm>
        <a:prstGeom prst="rect">
          <a:avLst/>
        </a:prstGeom>
        <a:solidFill>
          <a:schemeClr val="accent5">
            <a:hueOff val="13716661"/>
            <a:satOff val="-3208"/>
            <a:lumOff val="-50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302"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a:t>Staff often lack motivation because waste is seen only as “cost”, not ethical issue (Wu &amp; Teng, 2022)</a:t>
          </a:r>
        </a:p>
      </dsp:txBody>
      <dsp:txXfrm>
        <a:off x="936105" y="2506085"/>
        <a:ext cx="5980388" cy="715971"/>
      </dsp:txXfrm>
    </dsp:sp>
    <dsp:sp modelId="{6C0D0411-E51E-4929-909D-B76325A58891}">
      <dsp:nvSpPr>
        <dsp:cNvPr id="0" name=""/>
        <dsp:cNvSpPr/>
      </dsp:nvSpPr>
      <dsp:spPr>
        <a:xfrm>
          <a:off x="488622" y="2416589"/>
          <a:ext cx="894964" cy="894964"/>
        </a:xfrm>
        <a:prstGeom prst="ellipse">
          <a:avLst/>
        </a:prstGeom>
        <a:solidFill>
          <a:schemeClr val="lt1">
            <a:hueOff val="0"/>
            <a:satOff val="0"/>
            <a:lumOff val="0"/>
            <a:alphaOff val="0"/>
          </a:schemeClr>
        </a:solidFill>
        <a:ln w="25400" cap="flat" cmpd="sng" algn="ctr">
          <a:solidFill>
            <a:schemeClr val="accent5">
              <a:hueOff val="13716661"/>
              <a:satOff val="-3208"/>
              <a:lumOff val="-5099"/>
              <a:alphaOff val="0"/>
            </a:schemeClr>
          </a:solidFill>
          <a:prstDash val="solid"/>
        </a:ln>
        <a:effectLst/>
      </dsp:spPr>
      <dsp:style>
        <a:lnRef idx="2">
          <a:scrgbClr r="0" g="0" b="0"/>
        </a:lnRef>
        <a:fillRef idx="1">
          <a:scrgbClr r="0" g="0" b="0"/>
        </a:fillRef>
        <a:effectRef idx="0">
          <a:scrgbClr r="0" g="0" b="0"/>
        </a:effectRef>
        <a:fontRef idx="minor"/>
      </dsp:style>
    </dsp:sp>
    <dsp:sp modelId="{0D810090-0837-40A8-870D-B55920A81DDF}">
      <dsp:nvSpPr>
        <dsp:cNvPr id="0" name=""/>
        <dsp:cNvSpPr/>
      </dsp:nvSpPr>
      <dsp:spPr>
        <a:xfrm>
          <a:off x="525622" y="3580229"/>
          <a:ext cx="6390870" cy="715971"/>
        </a:xfrm>
        <a:prstGeom prst="rect">
          <a:avLst/>
        </a:prstGeom>
        <a:solidFill>
          <a:schemeClr val="accent5">
            <a:hueOff val="20574992"/>
            <a:satOff val="-4812"/>
            <a:lumOff val="-76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302"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t>Accor example: leadership-driven training turns responses into embedded practice (Accor, 2024)</a:t>
          </a:r>
        </a:p>
      </dsp:txBody>
      <dsp:txXfrm>
        <a:off x="525622" y="3580229"/>
        <a:ext cx="6390870" cy="715971"/>
      </dsp:txXfrm>
    </dsp:sp>
    <dsp:sp modelId="{EFEDCF69-2400-499A-B940-93650CD01691}">
      <dsp:nvSpPr>
        <dsp:cNvPr id="0" name=""/>
        <dsp:cNvSpPr/>
      </dsp:nvSpPr>
      <dsp:spPr>
        <a:xfrm>
          <a:off x="78140" y="3490732"/>
          <a:ext cx="894964" cy="894964"/>
        </a:xfrm>
        <a:prstGeom prst="ellipse">
          <a:avLst/>
        </a:prstGeom>
        <a:solidFill>
          <a:schemeClr val="lt1">
            <a:hueOff val="0"/>
            <a:satOff val="0"/>
            <a:lumOff val="0"/>
            <a:alphaOff val="0"/>
          </a:schemeClr>
        </a:solidFill>
        <a:ln w="25400" cap="flat" cmpd="sng" algn="ctr">
          <a:solidFill>
            <a:schemeClr val="accent5">
              <a:hueOff val="20574992"/>
              <a:satOff val="-4812"/>
              <a:lumOff val="-7648"/>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76CF5-54A0-48DE-8645-90AA11D8D5FD}">
      <dsp:nvSpPr>
        <dsp:cNvPr id="0" name=""/>
        <dsp:cNvSpPr/>
      </dsp:nvSpPr>
      <dsp:spPr>
        <a:xfrm>
          <a:off x="10506" y="1175108"/>
          <a:ext cx="3140265" cy="188415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AI tools (e.g. Winnow) provide real-time data → up to 20–51 % reduction</a:t>
          </a:r>
        </a:p>
      </dsp:txBody>
      <dsp:txXfrm>
        <a:off x="65691" y="1230293"/>
        <a:ext cx="3029895" cy="1773789"/>
      </dsp:txXfrm>
    </dsp:sp>
    <dsp:sp modelId="{6316D1DC-3380-48ED-9EB9-8FDAE46DFEE8}">
      <dsp:nvSpPr>
        <dsp:cNvPr id="0" name=""/>
        <dsp:cNvSpPr/>
      </dsp:nvSpPr>
      <dsp:spPr>
        <a:xfrm>
          <a:off x="3464798" y="1727795"/>
          <a:ext cx="665736" cy="77878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464798" y="1883552"/>
        <a:ext cx="466015" cy="467271"/>
      </dsp:txXfrm>
    </dsp:sp>
    <dsp:sp modelId="{10567049-B6EA-43C2-B009-1CC2CB1A432B}">
      <dsp:nvSpPr>
        <dsp:cNvPr id="0" name=""/>
        <dsp:cNvSpPr/>
      </dsp:nvSpPr>
      <dsp:spPr>
        <a:xfrm>
          <a:off x="4406878" y="1175108"/>
          <a:ext cx="3140265" cy="1884159"/>
        </a:xfrm>
        <a:prstGeom prst="roundRect">
          <a:avLst>
            <a:gd name="adj" fmla="val 10000"/>
          </a:avLst>
        </a:prstGeom>
        <a:solidFill>
          <a:schemeClr val="accent2">
            <a:hueOff val="-9091486"/>
            <a:satOff val="3385"/>
            <a:lumOff val="862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High initial cost, training needs &amp; cultural resistance limit adoption in smaller hotels</a:t>
          </a:r>
        </a:p>
      </dsp:txBody>
      <dsp:txXfrm>
        <a:off x="4462063" y="1230293"/>
        <a:ext cx="3029895" cy="1773789"/>
      </dsp:txXfrm>
    </dsp:sp>
    <dsp:sp modelId="{A01A074B-4DF1-4898-99ED-8F62C17FC0F0}">
      <dsp:nvSpPr>
        <dsp:cNvPr id="0" name=""/>
        <dsp:cNvSpPr/>
      </dsp:nvSpPr>
      <dsp:spPr>
        <a:xfrm>
          <a:off x="7861170" y="1727795"/>
          <a:ext cx="665736" cy="778785"/>
        </a:xfrm>
        <a:prstGeom prst="rightArrow">
          <a:avLst>
            <a:gd name="adj1" fmla="val 60000"/>
            <a:gd name="adj2" fmla="val 50000"/>
          </a:avLst>
        </a:prstGeom>
        <a:solidFill>
          <a:schemeClr val="accent2">
            <a:hueOff val="-18182972"/>
            <a:satOff val="6770"/>
            <a:lumOff val="172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861170" y="1883552"/>
        <a:ext cx="466015" cy="467271"/>
      </dsp:txXfrm>
    </dsp:sp>
    <dsp:sp modelId="{CB49FFA6-AA6C-4BF9-84E0-CB5EC2508436}">
      <dsp:nvSpPr>
        <dsp:cNvPr id="0" name=""/>
        <dsp:cNvSpPr/>
      </dsp:nvSpPr>
      <dsp:spPr>
        <a:xfrm>
          <a:off x="8803249" y="1175108"/>
          <a:ext cx="3140265" cy="1884159"/>
        </a:xfrm>
        <a:prstGeom prst="roundRect">
          <a:avLst>
            <a:gd name="adj" fmla="val 10000"/>
          </a:avLst>
        </a:prstGeom>
        <a:solidFill>
          <a:schemeClr val="accent2">
            <a:hueOff val="-18182972"/>
            <a:satOff val="6770"/>
            <a:lumOff val="1725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Technology is powerful Response in DPSIR only when prevention objectives are explicit KPIs</a:t>
          </a:r>
        </a:p>
      </dsp:txBody>
      <dsp:txXfrm>
        <a:off x="8858434" y="1230293"/>
        <a:ext cx="3029895" cy="177378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A2D6E-CB1B-4912-8CFC-89DE879A377A}">
      <dsp:nvSpPr>
        <dsp:cNvPr id="0" name=""/>
        <dsp:cNvSpPr/>
      </dsp:nvSpPr>
      <dsp:spPr>
        <a:xfrm>
          <a:off x="0" y="3793007"/>
          <a:ext cx="6626088" cy="622274"/>
        </a:xfrm>
        <a:prstGeom prst="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a:t>Policy </a:t>
          </a:r>
          <a:r>
            <a:rPr lang="en-US" sz="1300" kern="1200" dirty="0"/>
            <a:t>makers &amp; industry bodies must support SMEs with guidance &amp; incentives→ Treat reduction as strategic long-term investment, not add-on initiative</a:t>
          </a:r>
        </a:p>
      </dsp:txBody>
      <dsp:txXfrm>
        <a:off x="0" y="3793007"/>
        <a:ext cx="6626088" cy="622274"/>
      </dsp:txXfrm>
    </dsp:sp>
    <dsp:sp modelId="{2C42B8F9-0BA6-4B56-9F3C-314AC02875A8}">
      <dsp:nvSpPr>
        <dsp:cNvPr id="0" name=""/>
        <dsp:cNvSpPr/>
      </dsp:nvSpPr>
      <dsp:spPr>
        <a:xfrm rot="10800000">
          <a:off x="0" y="2845283"/>
          <a:ext cx="6626088" cy="957058"/>
        </a:xfrm>
        <a:prstGeom prst="upArrowCallout">
          <a:avLst/>
        </a:prstGeom>
        <a:solidFill>
          <a:schemeClr val="accent1">
            <a:alpha val="90000"/>
            <a:hueOff val="0"/>
            <a:satOff val="0"/>
            <a:lumOff val="0"/>
            <a:alphaOff val="-1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dirty="0"/>
            <a:t>Develop safe surplus redistribution protocols where feasible</a:t>
          </a:r>
        </a:p>
      </dsp:txBody>
      <dsp:txXfrm rot="10800000">
        <a:off x="0" y="2845283"/>
        <a:ext cx="6626088" cy="621868"/>
      </dsp:txXfrm>
    </dsp:sp>
    <dsp:sp modelId="{82C6C206-1738-483D-AE22-64888F474F75}">
      <dsp:nvSpPr>
        <dsp:cNvPr id="0" name=""/>
        <dsp:cNvSpPr/>
      </dsp:nvSpPr>
      <dsp:spPr>
        <a:xfrm rot="10800000">
          <a:off x="0" y="1897559"/>
          <a:ext cx="6626088" cy="957058"/>
        </a:xfrm>
        <a:prstGeom prst="upArrowCallout">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dirty="0"/>
            <a:t>Build staff ownership through training that links waste to financial + ethical outcomes</a:t>
          </a:r>
        </a:p>
      </dsp:txBody>
      <dsp:txXfrm rot="10800000">
        <a:off x="0" y="1897559"/>
        <a:ext cx="6626088" cy="621868"/>
      </dsp:txXfrm>
    </dsp:sp>
    <dsp:sp modelId="{99D6ADEE-E1ED-4C96-903B-8BC7AD99DBDB}">
      <dsp:nvSpPr>
        <dsp:cNvPr id="0" name=""/>
        <dsp:cNvSpPr/>
      </dsp:nvSpPr>
      <dsp:spPr>
        <a:xfrm rot="10800000">
          <a:off x="0" y="949835"/>
          <a:ext cx="6626088" cy="957058"/>
        </a:xfrm>
        <a:prstGeom prst="upArrowCallout">
          <a:avLst/>
        </a:prstGeom>
        <a:solidFill>
          <a:schemeClr val="accent1">
            <a:alpha val="90000"/>
            <a:hueOff val="0"/>
            <a:satOff val="0"/>
            <a:lumOff val="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dirty="0"/>
            <a:t>Apply behavioural nudges cautiously &amp; review regularly</a:t>
          </a:r>
        </a:p>
      </dsp:txBody>
      <dsp:txXfrm rot="10800000">
        <a:off x="0" y="949835"/>
        <a:ext cx="6626088" cy="621868"/>
      </dsp:txXfrm>
    </dsp:sp>
    <dsp:sp modelId="{E1D395AF-DB3A-4EB5-821C-F48BA759D102}">
      <dsp:nvSpPr>
        <dsp:cNvPr id="0" name=""/>
        <dsp:cNvSpPr/>
      </dsp:nvSpPr>
      <dsp:spPr>
        <a:xfrm rot="10800000">
          <a:off x="0" y="2111"/>
          <a:ext cx="6626088" cy="957058"/>
        </a:xfrm>
        <a:prstGeom prst="upArrowCallou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kern="1200" dirty="0"/>
            <a:t>Embed low-cost waste measurement first (preparation/spoilage/plate)</a:t>
          </a:r>
        </a:p>
      </dsp:txBody>
      <dsp:txXfrm rot="10800000">
        <a:off x="0" y="2111"/>
        <a:ext cx="6626088" cy="6218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6"/>
        <p:cNvGrpSpPr/>
        <p:nvPr/>
      </p:nvGrpSpPr>
      <p:grpSpPr>
        <a:xfrm>
          <a:off x="0" y="0"/>
          <a:ext cx="0" cy="0"/>
          <a:chOff x="0" y="0"/>
          <a:chExt cx="0" cy="0"/>
        </a:xfrm>
      </p:grpSpPr>
      <p:sp>
        <p:nvSpPr>
          <p:cNvPr id="447" name="Google Shape;44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8" name="Google Shape;44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2"/>
        <p:cNvGrpSpPr/>
        <p:nvPr/>
      </p:nvGrpSpPr>
      <p:grpSpPr>
        <a:xfrm>
          <a:off x="0" y="0"/>
          <a:ext cx="0" cy="0"/>
          <a:chOff x="0" y="0"/>
          <a:chExt cx="0" cy="0"/>
        </a:xfrm>
      </p:grpSpPr>
      <p:sp>
        <p:nvSpPr>
          <p:cNvPr id="453" name="Google Shape;453;g6fd8ccc017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4" name="Google Shape;454;g6fd8ccc017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problem of food waste in the hotel industry is much more than an environmental one. It has a direct negative impact on profit margins, perception of the guests and operational effectiveness. The Institute of Hospitality (2023) is quite correct when stating that the effects are spread throughout economic performance, social responsibility, and day-to-day operations.</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Although there is a wide promotion of reduction efforts, it does not always work effectively in practice and is often quite situational. The UK hotels continue to worship a powerful culture of service that has associated quality with abundance and satisfaction among guests. Waste is often shielded by this cultural norm as something inevitable. This research thus goes beyond the policy statements and looks at the actual on-the-ground realities.</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This paper provides a critical analysis of the use of food waste management in the UK hotel business sector. I can blend two potent frameworks: the DPSIR approach, which follows Drivers → Pressures State Impacts Responses and PESTLE analysis, which looks at the outside factors in politics, economy, social, technological, legal and environmental spheres.</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review will be based on academic materials and actual industry feedback based on big brands like Hilton and Marriott. I specifically focus on practice as opposed to policy intention. It will become apparent to you at the conclusion of this presentation that, as many reductions as can be done, they are not automatic and, particularly, they require a lot of context, resources and leadership commitment to succeed.</a:t>
            </a:r>
            <a:endParaRPr lang="en-GB"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4290666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5"/>
        <p:cNvGrpSpPr/>
        <p:nvPr/>
      </p:nvGrpSpPr>
      <p:grpSpPr>
        <a:xfrm>
          <a:off x="0" y="0"/>
          <a:ext cx="0" cy="0"/>
          <a:chOff x="0" y="0"/>
          <a:chExt cx="0" cy="0"/>
        </a:xfrm>
      </p:grpSpPr>
      <p:sp>
        <p:nvSpPr>
          <p:cNvPr id="506" name="Google Shape;506;g6fd8ccc017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7" name="Google Shape;507;g6fd8ccc017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In the last five years, there has been a migration in academic focus. Previous research merely compared the amount of waste generated by hotels. The newer studies present a far more challenging question: what are some of the interventions that yield sustainable outcomes?</a:t>
            </a:r>
          </a:p>
          <a:p>
            <a:pPr marL="0" lvl="0" indent="0" algn="l" rtl="0">
              <a:spcBef>
                <a:spcPts val="0"/>
              </a:spcBef>
              <a:spcAft>
                <a:spcPts val="0"/>
              </a:spcAft>
              <a:buNone/>
            </a:pPr>
            <a:r>
              <a:rPr lang="en-GB" dirty="0"/>
              <a:t>It is well indicated in the literature that a magic solution does not exist. Operational and behavioural tools are capable of minimising waste, although success varies completely on the organisational environment, resources at hand and the perceptions of the staff towards waste, whether they consider waste to be a serious problem or an inevitable aspect of service. The basis of my critical analysis is this changing attitude.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303196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Google Shape;464;g6fd8ccc017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5" name="Google Shape;465;g6fd8ccc017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According to </a:t>
            </a:r>
            <a:r>
              <a:rPr lang="en-US" sz="1100" b="0" i="0" u="none" strike="noStrike" cap="none" dirty="0" err="1">
                <a:solidFill>
                  <a:srgbClr val="000000"/>
                </a:solidFill>
                <a:effectLst/>
                <a:latin typeface="Arial"/>
                <a:ea typeface="Arial"/>
                <a:cs typeface="Arial"/>
                <a:sym typeface="Arial"/>
              </a:rPr>
              <a:t>Filimonau</a:t>
            </a:r>
            <a:r>
              <a:rPr lang="en-US" sz="1100" b="0" i="0" u="none" strike="noStrike" cap="none" dirty="0">
                <a:solidFill>
                  <a:srgbClr val="000000"/>
                </a:solidFill>
                <a:effectLst/>
                <a:latin typeface="Arial"/>
                <a:ea typeface="Arial"/>
                <a:cs typeface="Arial"/>
                <a:sym typeface="Arial"/>
              </a:rPr>
              <a:t> and De Coteau (2018), the principal hotspots were buffet service, gigantic over-production and subpar storage. Only at the disposal stage can these problems be resolved. </a:t>
            </a:r>
            <a:r>
              <a:rPr lang="en-US" sz="1100" b="0" i="0" u="none" strike="noStrike" cap="none" dirty="0" err="1">
                <a:solidFill>
                  <a:srgbClr val="000000"/>
                </a:solidFill>
                <a:effectLst/>
                <a:latin typeface="Arial"/>
                <a:ea typeface="Arial"/>
                <a:cs typeface="Arial"/>
                <a:sym typeface="Arial"/>
              </a:rPr>
              <a:t>Okumus</a:t>
            </a:r>
            <a:r>
              <a:rPr lang="en-US" sz="1100" b="0" i="0" u="none" strike="noStrike" cap="none" dirty="0">
                <a:solidFill>
                  <a:srgbClr val="000000"/>
                </a:solidFill>
                <a:effectLst/>
                <a:latin typeface="Arial"/>
                <a:ea typeface="Arial"/>
                <a:cs typeface="Arial"/>
                <a:sym typeface="Arial"/>
              </a:rPr>
              <a:t> (2019) discovered that the majority of the hotels have already implemented staff training, a donation </a:t>
            </a:r>
            <a:r>
              <a:rPr lang="en-US" sz="1100" b="0" i="0" u="none" strike="noStrike" cap="none" dirty="0" err="1">
                <a:solidFill>
                  <a:srgbClr val="000000"/>
                </a:solidFill>
                <a:effectLst/>
                <a:latin typeface="Arial"/>
                <a:ea typeface="Arial"/>
                <a:cs typeface="Arial"/>
                <a:sym typeface="Arial"/>
              </a:rPr>
              <a:t>programme</a:t>
            </a:r>
            <a:r>
              <a:rPr lang="en-US" sz="1100" b="0" i="0" u="none" strike="noStrike" cap="none" dirty="0">
                <a:solidFill>
                  <a:srgbClr val="000000"/>
                </a:solidFill>
                <a:effectLst/>
                <a:latin typeface="Arial"/>
                <a:ea typeface="Arial"/>
                <a:cs typeface="Arial"/>
                <a:sym typeface="Arial"/>
              </a:rPr>
              <a:t> and improved production planning.</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Nevertheless, he also points out a crucial gap: norms of service, which are founded on abundance and satisfaction among the guests, tend to take precedence over sustainability intentions. Dhir et al. (2020) confirm that technical capacity is not as important as much as dominant service culture. Often, the action of managers in the daily course of operations does not fully depend on awareness, even when they are </a:t>
            </a:r>
            <a:r>
              <a:rPr lang="en-US" sz="1100" b="0" i="0" u="none" strike="noStrike" cap="none" dirty="0" err="1">
                <a:solidFill>
                  <a:srgbClr val="000000"/>
                </a:solidFill>
                <a:effectLst/>
                <a:latin typeface="Arial"/>
                <a:ea typeface="Arial"/>
                <a:cs typeface="Arial"/>
                <a:sym typeface="Arial"/>
              </a:rPr>
              <a:t>cognisant</a:t>
            </a:r>
            <a:r>
              <a:rPr lang="en-US" sz="1100" b="0" i="0" u="none" strike="noStrike" cap="none" dirty="0">
                <a:solidFill>
                  <a:srgbClr val="000000"/>
                </a:solidFill>
                <a:effectLst/>
                <a:latin typeface="Arial"/>
                <a:ea typeface="Arial"/>
                <a:cs typeface="Arial"/>
                <a:sym typeface="Arial"/>
              </a:rPr>
              <a:t> of it.</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6fd8ccc017_0_1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6fd8ccc017_0_1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As of 2021, scientists started testing actual </a:t>
            </a:r>
            <a:r>
              <a:rPr lang="en-US" sz="1100" b="0" i="0" u="none" strike="noStrike" cap="none" dirty="0" err="1">
                <a:solidFill>
                  <a:srgbClr val="000000"/>
                </a:solidFill>
                <a:effectLst/>
                <a:latin typeface="Arial"/>
                <a:ea typeface="Arial"/>
                <a:cs typeface="Arial"/>
                <a:sym typeface="Arial"/>
              </a:rPr>
              <a:t>behavioural</a:t>
            </a:r>
            <a:r>
              <a:rPr lang="en-US" sz="1100" b="0" i="0" u="none" strike="noStrike" cap="none" dirty="0">
                <a:solidFill>
                  <a:srgbClr val="000000"/>
                </a:solidFill>
                <a:effectLst/>
                <a:latin typeface="Arial"/>
                <a:ea typeface="Arial"/>
                <a:cs typeface="Arial"/>
                <a:sym typeface="Arial"/>
              </a:rPr>
              <a:t> interventions. </a:t>
            </a:r>
            <a:r>
              <a:rPr lang="en-US" sz="1100" b="0" i="0" u="none" strike="noStrike" cap="none" dirty="0" err="1">
                <a:solidFill>
                  <a:srgbClr val="000000"/>
                </a:solidFill>
                <a:effectLst/>
                <a:latin typeface="Arial"/>
                <a:ea typeface="Arial"/>
                <a:cs typeface="Arial"/>
                <a:sym typeface="Arial"/>
              </a:rPr>
              <a:t>Antonschmidt</a:t>
            </a:r>
            <a:r>
              <a:rPr lang="en-US" sz="1100" b="0" i="0" u="none" strike="noStrike" cap="none" dirty="0">
                <a:solidFill>
                  <a:srgbClr val="000000"/>
                </a:solidFill>
                <a:effectLst/>
                <a:latin typeface="Arial"/>
                <a:ea typeface="Arial"/>
                <a:cs typeface="Arial"/>
                <a:sym typeface="Arial"/>
              </a:rPr>
              <a:t> and Lund-Durlacher (2021) established that merely altering the presentation of buffets decreased edible plate waste by 14.4 per cent statistically. In a study by </a:t>
            </a:r>
            <a:r>
              <a:rPr lang="en-US" sz="1100" b="0" i="0" u="none" strike="noStrike" cap="none" dirty="0" err="1">
                <a:solidFill>
                  <a:srgbClr val="000000"/>
                </a:solidFill>
                <a:effectLst/>
                <a:latin typeface="Arial"/>
                <a:ea typeface="Arial"/>
                <a:cs typeface="Arial"/>
                <a:sym typeface="Arial"/>
              </a:rPr>
              <a:t>Cozzio</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Tokarchuk</a:t>
            </a:r>
            <a:r>
              <a:rPr lang="en-US" sz="1100" b="0" i="0" u="none" strike="noStrike" cap="none" dirty="0">
                <a:solidFill>
                  <a:srgbClr val="000000"/>
                </a:solidFill>
                <a:effectLst/>
                <a:latin typeface="Arial"/>
                <a:ea typeface="Arial"/>
                <a:cs typeface="Arial"/>
                <a:sym typeface="Arial"/>
              </a:rPr>
              <a:t> and Maurer (2021), the persuasion messages in breakfast buffets reduced the amount of waste generated by guests without reducing satisfaction levels.</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These are positive outcomes. Though both studies lead to a significant issue, the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change is seldom lasting and requires the continuation of the intervention. Guidance of sustained changes of attitude among guests is minimal.</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
        <p:cNvGrpSpPr/>
        <p:nvPr/>
      </p:nvGrpSpPr>
      <p:grpSpPr>
        <a:xfrm>
          <a:off x="0" y="0"/>
          <a:ext cx="0" cy="0"/>
          <a:chOff x="0" y="0"/>
          <a:chExt cx="0" cy="0"/>
        </a:xfrm>
      </p:grpSpPr>
      <p:sp>
        <p:nvSpPr>
          <p:cNvPr id="491" name="Google Shape;491;g6fd8ccc017_0_1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2" name="Google Shape;492;g6fd8ccc017_0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err="1">
                <a:solidFill>
                  <a:srgbClr val="000000"/>
                </a:solidFill>
                <a:effectLst/>
                <a:latin typeface="Arial"/>
                <a:ea typeface="Arial"/>
                <a:cs typeface="Arial"/>
                <a:sym typeface="Arial"/>
              </a:rPr>
              <a:t>Amicarelli</a:t>
            </a:r>
            <a:r>
              <a:rPr lang="en-US" sz="1100" b="0" i="0" u="none" strike="noStrike" cap="none" dirty="0">
                <a:solidFill>
                  <a:srgbClr val="000000"/>
                </a:solidFill>
                <a:effectLst/>
                <a:latin typeface="Arial"/>
                <a:ea typeface="Arial"/>
                <a:cs typeface="Arial"/>
                <a:sym typeface="Arial"/>
              </a:rPr>
              <a:t> et al. (2021) revealed that preparing waste, as well as spoilage and plate waste, are measurable and enable the hotels to focus on the improvements. The initial step to control, as far as they are concerned, is visibility.</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However, Wu and Teng (2022) warn that measurement is not sufficient. Waste is perceived by employees as a case of expenditure and not as a problem of the environment or society. This is a perception that restricts further cultural change. The study on five-star hotels in Thailand managed to incorporate reduction throughout the whole operation successfully (</a:t>
            </a:r>
            <a:r>
              <a:rPr lang="en-US" sz="1100" b="0" i="0" u="none" strike="noStrike" cap="none" dirty="0" err="1">
                <a:solidFill>
                  <a:srgbClr val="000000"/>
                </a:solidFill>
                <a:effectLst/>
                <a:latin typeface="Arial"/>
                <a:ea typeface="Arial"/>
                <a:cs typeface="Arial"/>
                <a:sym typeface="Arial"/>
              </a:rPr>
              <a:t>Kattiyapornpong</a:t>
            </a:r>
            <a:r>
              <a:rPr lang="en-US" sz="1100" b="0" i="0" u="none" strike="noStrike" cap="none" dirty="0">
                <a:solidFill>
                  <a:srgbClr val="000000"/>
                </a:solidFill>
                <a:effectLst/>
                <a:latin typeface="Arial"/>
                <a:ea typeface="Arial"/>
                <a:cs typeface="Arial"/>
                <a:sym typeface="Arial"/>
              </a:rPr>
              <a:t> et al., 2023), yet the authors state that these outcomes are not as easy with smaller and resource-limited hotels.</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30725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By 2024 and 2025, the scholarship had shifted to solutions of the circular economy and digital ones. According to Cardenas et al. (2024) and Chawla et al. (2024), the Food Waste Hierarchy is commonly known and poorly implemented in luxury hotels because of established cultures.</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According to Sigala et al. (2025), AI waste-tracking systems are able to reduce 23-51 per cent with high cost savings. Nevertheless, </a:t>
            </a:r>
            <a:r>
              <a:rPr lang="en-US" sz="1100" b="0" i="0" u="none" strike="noStrike" cap="none" dirty="0" err="1">
                <a:solidFill>
                  <a:srgbClr val="000000"/>
                </a:solidFill>
                <a:effectLst/>
                <a:latin typeface="Arial"/>
                <a:ea typeface="Arial"/>
                <a:cs typeface="Arial"/>
                <a:sym typeface="Arial"/>
              </a:rPr>
              <a:t>Fatorachian</a:t>
            </a:r>
            <a:r>
              <a:rPr lang="en-US" sz="1100" b="0" i="0" u="none" strike="noStrike" cap="none" dirty="0">
                <a:solidFill>
                  <a:srgbClr val="000000"/>
                </a:solidFill>
                <a:effectLst/>
                <a:latin typeface="Arial"/>
                <a:ea typeface="Arial"/>
                <a:cs typeface="Arial"/>
                <a:sym typeface="Arial"/>
              </a:rPr>
              <a:t>, Kazemi and Pawar (2025) caution that anything is a failure in technology without the preventive target constructions into operational KPIs. Comprehensively, the literature concludes that measurement, </a:t>
            </a:r>
            <a:r>
              <a:rPr lang="en-US" sz="1100" b="0" i="0" u="none" strike="noStrike" cap="none" dirty="0" err="1">
                <a:solidFill>
                  <a:srgbClr val="000000"/>
                </a:solidFill>
                <a:effectLst/>
                <a:latin typeface="Arial"/>
                <a:ea typeface="Arial"/>
                <a:cs typeface="Arial"/>
                <a:sym typeface="Arial"/>
              </a:rPr>
              <a:t>behavioural</a:t>
            </a:r>
            <a:r>
              <a:rPr lang="en-US" sz="1100" b="0" i="0" u="none" strike="noStrike" cap="none" dirty="0">
                <a:solidFill>
                  <a:srgbClr val="000000"/>
                </a:solidFill>
                <a:effectLst/>
                <a:latin typeface="Arial"/>
                <a:ea typeface="Arial"/>
                <a:cs typeface="Arial"/>
                <a:sym typeface="Arial"/>
              </a:rPr>
              <a:t> design and operational restructuring are the most effective, yet the economic, cultural and </a:t>
            </a:r>
            <a:r>
              <a:rPr lang="en-US" sz="1100" b="0" i="0" u="none" strike="noStrike" cap="none" dirty="0" err="1">
                <a:solidFill>
                  <a:srgbClr val="000000"/>
                </a:solidFill>
                <a:effectLst/>
                <a:latin typeface="Arial"/>
                <a:ea typeface="Arial"/>
                <a:cs typeface="Arial"/>
                <a:sym typeface="Arial"/>
              </a:rPr>
              <a:t>organisational</a:t>
            </a:r>
            <a:r>
              <a:rPr lang="en-US" sz="1100" b="0" i="0" u="none" strike="noStrike" cap="none" dirty="0">
                <a:solidFill>
                  <a:srgbClr val="000000"/>
                </a:solidFill>
                <a:effectLst/>
                <a:latin typeface="Arial"/>
                <a:ea typeface="Arial"/>
                <a:cs typeface="Arial"/>
                <a:sym typeface="Arial"/>
              </a:rPr>
              <a:t> barriers continue to bar all-inclusive adoption.</a:t>
            </a:r>
            <a:endParaRPr lang="en-GB"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31628591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This slide demonstrates the combination of DPSIR and PESTLE. It is the cause-and-effect chain within the hotel operations that is described using DPSIR, and why the same intervention can be successful in one hotel and fail in another is explained using PESTLE.</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This approach also keeps us as human beings from thinking that all sustainability activities are good. Rather, we are looking at the actual usefulness, limitations and trade-offs of the UK hotel industry. This framework has been used in the following slides on the political, economic, social, technological and environmental dimensions.</a:t>
            </a:r>
            <a:endParaRPr lang="en-GB"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3945191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SDG 12.3 and the Courtauld commitment 2030 are politically engaged and demand that the hotel </a:t>
            </a:r>
            <a:r>
              <a:rPr lang="en-US" sz="1100" b="0" i="0" u="none" strike="noStrike" cap="none" dirty="0" err="1">
                <a:solidFill>
                  <a:srgbClr val="000000"/>
                </a:solidFill>
                <a:effectLst/>
                <a:latin typeface="Arial"/>
                <a:ea typeface="Arial"/>
                <a:cs typeface="Arial"/>
                <a:sym typeface="Arial"/>
              </a:rPr>
              <a:t>minimise</a:t>
            </a:r>
            <a:r>
              <a:rPr lang="en-US" sz="1100" b="0" i="0" u="none" strike="noStrike" cap="none" dirty="0">
                <a:solidFill>
                  <a:srgbClr val="000000"/>
                </a:solidFill>
                <a:effectLst/>
                <a:latin typeface="Arial"/>
                <a:ea typeface="Arial"/>
                <a:cs typeface="Arial"/>
                <a:sym typeface="Arial"/>
              </a:rPr>
              <a:t> its food waste through quantifiable goals (WRAP, 2023). Hilton has incorporated them as corporate ESG reporting as well as instituted zero-waste menus in its core UK resorts (Hilton, 2025).</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As defined in DPSIR, these are Drivers. Nevertheless, the participation is optional, and thus, most of the responses are symbolic. Policy puts pressure, however, unless it is enforced, the real functioning Responses remain feeble. This is the reason why national goals are not always reflected in regular sector outcomes.</a:t>
            </a:r>
            <a:endParaRPr lang="en-GB"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1506059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g6fd8ccc017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7" name="Google Shape;487;g6fd8ccc017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Food waste is an immediate financial drawback, particularly with the increase in the cost of materials and low profit margins (</a:t>
            </a:r>
            <a:r>
              <a:rPr lang="en-US" sz="1100" b="0" i="0" u="none" strike="noStrike" cap="none" dirty="0" err="1">
                <a:solidFill>
                  <a:srgbClr val="000000"/>
                </a:solidFill>
                <a:effectLst/>
                <a:latin typeface="Arial"/>
                <a:ea typeface="Arial"/>
                <a:cs typeface="Arial"/>
                <a:sym typeface="Arial"/>
              </a:rPr>
              <a:t>Batabyal</a:t>
            </a:r>
            <a:r>
              <a:rPr lang="en-US" sz="1100" b="0" i="0" u="none" strike="noStrike" cap="none" dirty="0">
                <a:solidFill>
                  <a:srgbClr val="000000"/>
                </a:solidFill>
                <a:effectLst/>
                <a:latin typeface="Arial"/>
                <a:ea typeface="Arial"/>
                <a:cs typeface="Arial"/>
                <a:sym typeface="Arial"/>
              </a:rPr>
              <a:t> and Das, 2019). Cost reduction in terms of better forecasting, portion control and redesigning the menu (</a:t>
            </a:r>
            <a:r>
              <a:rPr lang="en-US" sz="1100" b="0" i="0" u="none" strike="noStrike" cap="none" dirty="0" err="1">
                <a:solidFill>
                  <a:srgbClr val="000000"/>
                </a:solidFill>
                <a:effectLst/>
                <a:latin typeface="Arial"/>
                <a:ea typeface="Arial"/>
                <a:cs typeface="Arial"/>
                <a:sym typeface="Arial"/>
              </a:rPr>
              <a:t>Amicarelli</a:t>
            </a:r>
            <a:r>
              <a:rPr lang="en-US" sz="1100" b="0" i="0" u="none" strike="noStrike" cap="none" dirty="0">
                <a:solidFill>
                  <a:srgbClr val="000000"/>
                </a:solidFill>
                <a:effectLst/>
                <a:latin typeface="Arial"/>
                <a:ea typeface="Arial"/>
                <a:cs typeface="Arial"/>
                <a:sym typeface="Arial"/>
              </a:rPr>
              <a:t> et al., 2021).</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result of the AI monitoring in 53 UK, Ireland and Nordic hotels of Marriott was a 50 per cent reduction (Allan, 2025). These points of success are economic and operational benefits, which are real, yet not evenly distributed. Big chains possess the size and technology; smaller hotels do not usually have both, which is structurally unequal in the industry.</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424675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Guests are becoming more socially demanding in terms of responsibility. Extreme redistribution can act as a tool to combat food insecurity, but the culture of hospitality associates that the quality of service is tied to abundance (</a:t>
            </a:r>
            <a:r>
              <a:rPr lang="en-US" sz="1100" b="0" i="0" u="none" strike="noStrike" cap="none" dirty="0" err="1">
                <a:solidFill>
                  <a:srgbClr val="000000"/>
                </a:solidFill>
                <a:effectLst/>
                <a:latin typeface="Arial"/>
                <a:ea typeface="Arial"/>
                <a:cs typeface="Arial"/>
                <a:sym typeface="Arial"/>
              </a:rPr>
              <a:t>Okumus</a:t>
            </a:r>
            <a:r>
              <a:rPr lang="en-US" sz="1100" b="0" i="0" u="none" strike="noStrike" cap="none" dirty="0">
                <a:solidFill>
                  <a:srgbClr val="000000"/>
                </a:solidFill>
                <a:effectLst/>
                <a:latin typeface="Arial"/>
                <a:ea typeface="Arial"/>
                <a:cs typeface="Arial"/>
                <a:sym typeface="Arial"/>
              </a:rPr>
              <a:t>, 2019).</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Employees often have a purely costly perception of waste, but not an ethical problem (Wu and Teng, 2022). Accor shows that training based on leadership is able to </a:t>
            </a:r>
            <a:r>
              <a:rPr lang="en-US" sz="1100" b="0" i="0" u="none" strike="noStrike" cap="none" dirty="0" err="1">
                <a:solidFill>
                  <a:srgbClr val="000000"/>
                </a:solidFill>
                <a:effectLst/>
                <a:latin typeface="Arial"/>
                <a:ea typeface="Arial"/>
                <a:cs typeface="Arial"/>
                <a:sym typeface="Arial"/>
              </a:rPr>
              <a:t>institutionalise</a:t>
            </a:r>
            <a:r>
              <a:rPr lang="en-US" sz="1100" b="0" i="0" u="none" strike="noStrike" cap="none" dirty="0">
                <a:solidFill>
                  <a:srgbClr val="000000"/>
                </a:solidFill>
                <a:effectLst/>
                <a:latin typeface="Arial"/>
                <a:ea typeface="Arial"/>
                <a:cs typeface="Arial"/>
                <a:sym typeface="Arial"/>
              </a:rPr>
              <a:t> change and make true Responses in the DPSIR model (Accor, 2024). In the absence of such cultural work, even </a:t>
            </a:r>
            <a:r>
              <a:rPr lang="en-US" sz="1100" b="0" i="0" u="none" strike="noStrike" cap="none" dirty="0" err="1">
                <a:solidFill>
                  <a:srgbClr val="000000"/>
                </a:solidFill>
                <a:effectLst/>
                <a:latin typeface="Arial"/>
                <a:ea typeface="Arial"/>
                <a:cs typeface="Arial"/>
                <a:sym typeface="Arial"/>
              </a:rPr>
              <a:t>programmes</a:t>
            </a:r>
            <a:r>
              <a:rPr lang="en-US" sz="1100" b="0" i="0" u="none" strike="noStrike" cap="none" dirty="0">
                <a:solidFill>
                  <a:srgbClr val="000000"/>
                </a:solidFill>
                <a:effectLst/>
                <a:latin typeface="Arial"/>
                <a:ea typeface="Arial"/>
                <a:cs typeface="Arial"/>
                <a:sym typeface="Arial"/>
              </a:rPr>
              <a:t> designed well do not bring any permanent social or </a:t>
            </a:r>
            <a:r>
              <a:rPr lang="en-US" sz="1100" b="0" i="0" u="none" strike="noStrike" cap="none" dirty="0" err="1">
                <a:solidFill>
                  <a:srgbClr val="000000"/>
                </a:solidFill>
                <a:effectLst/>
                <a:latin typeface="Arial"/>
                <a:ea typeface="Arial"/>
                <a:cs typeface="Arial"/>
                <a:sym typeface="Arial"/>
              </a:rPr>
              <a:t>organisational</a:t>
            </a:r>
            <a:r>
              <a:rPr lang="en-US" sz="1100" b="0" i="0" u="none" strike="noStrike" cap="none" dirty="0">
                <a:solidFill>
                  <a:srgbClr val="000000"/>
                </a:solidFill>
                <a:effectLst/>
                <a:latin typeface="Arial"/>
                <a:ea typeface="Arial"/>
                <a:cs typeface="Arial"/>
                <a:sym typeface="Arial"/>
              </a:rPr>
              <a:t> good</a:t>
            </a:r>
            <a:r>
              <a:rPr lang="en-GB" dirty="0">
                <a:effectLst/>
              </a:rPr>
              <a:t> </a:t>
            </a:r>
            <a:endParaRPr lang="en-US" dirty="0"/>
          </a:p>
        </p:txBody>
      </p:sp>
    </p:spTree>
    <p:extLst>
      <p:ext uri="{BB962C8B-B14F-4D97-AF65-F5344CB8AC3E}">
        <p14:creationId xmlns:p14="http://schemas.microsoft.com/office/powerpoint/2010/main" val="3326262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They are strong tools that technology currently provides. Systems such as Winnow are an example of AI that provides real-time data and up to 20-51 per cent decrease in waste (Sigala et al., 2025). This is a powerful Response level of DPSIR.</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But it has been hampered by high prices, a need to be trained and opposition to change, particularly by independent hotels. The only way in which technology will change Drivers into a sustained change is through prevention targets being stated performance indicators. Otherwise, the investment does not pay strong returns.</a:t>
            </a:r>
            <a:endParaRPr lang="en-GB"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2554377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Regarding the environment, the UNEP Food Waste Index 2024 acknowledges food waste to be a significant source of GHG around the world. The reduction thus provides obvious planetary gains in the long-run.</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Yet gains are fragile. Progress is swiftly wiped out by sporadic or abandoned </a:t>
            </a:r>
            <a:r>
              <a:rPr lang="en-US" sz="1100" b="0" i="0" u="none" strike="noStrike" cap="none" dirty="0" err="1">
                <a:solidFill>
                  <a:srgbClr val="000000"/>
                </a:solidFill>
                <a:effectLst/>
                <a:latin typeface="Arial"/>
                <a:ea typeface="Arial"/>
                <a:cs typeface="Arial"/>
                <a:sym typeface="Arial"/>
              </a:rPr>
              <a:t>programmes</a:t>
            </a:r>
            <a:r>
              <a:rPr lang="en-US" sz="1100" b="0" i="0" u="none" strike="noStrike" cap="none" dirty="0">
                <a:solidFill>
                  <a:srgbClr val="000000"/>
                </a:solidFill>
                <a:effectLst/>
                <a:latin typeface="Arial"/>
                <a:ea typeface="Arial"/>
                <a:cs typeface="Arial"/>
                <a:sym typeface="Arial"/>
              </a:rPr>
              <a:t>. The fact that Accor has been incorporating </a:t>
            </a:r>
            <a:r>
              <a:rPr lang="en-US" sz="1100" b="0" i="0" u="none" strike="noStrike" cap="none" dirty="0" err="1">
                <a:solidFill>
                  <a:srgbClr val="000000"/>
                </a:solidFill>
                <a:effectLst/>
                <a:latin typeface="Arial"/>
                <a:ea typeface="Arial"/>
                <a:cs typeface="Arial"/>
                <a:sym typeface="Arial"/>
              </a:rPr>
              <a:t>minimisation</a:t>
            </a:r>
            <a:r>
              <a:rPr lang="en-US" sz="1100" b="0" i="0" u="none" strike="noStrike" cap="none" dirty="0">
                <a:solidFill>
                  <a:srgbClr val="000000"/>
                </a:solidFill>
                <a:effectLst/>
                <a:latin typeface="Arial"/>
                <a:ea typeface="Arial"/>
                <a:cs typeface="Arial"/>
                <a:sym typeface="Arial"/>
              </a:rPr>
              <a:t> into its day-to-day activities for a long time demonstrates that actual environmental impact cannot be achieved in a campaign but as a daily practice (Accor, 2024). No sustainability rhetoric is empty and fairly achieves nothing.</a:t>
            </a:r>
            <a:endParaRPr lang="en-GB"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24879958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In conclusion, food-waste management in hotels is not necessarily effective, and conversely, it is not a token gesture. Initiatives create quantifiable economic, environmental and reputational value when assisted by leadership, resources and day-to-day integration.</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success is situational and not universal, using the DPSIR-PESTLE analysis. Poor enforcement, internal cultural conditions and size variations do not allow homogenous outcomes. Appropriate intervention is provided by the daily, situational practice, which is perfected in the operation of the hotel.</a:t>
            </a:r>
            <a:endParaRPr lang="en-GB"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15629642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g6fd8ccc017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7" name="Google Shape;487;g6fd8ccc017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Based on this critical analysis, I propose five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-specific recommendations that are practical in nature:</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Install low implementation cost waste measurement (preparation, spoilage and plate) within day-to-day operations and then go out to invest a lot of money.</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Use </a:t>
            </a:r>
            <a:r>
              <a:rPr lang="en-US" sz="1100" b="0" i="0" u="none" strike="noStrike" cap="none" dirty="0" err="1">
                <a:solidFill>
                  <a:srgbClr val="000000"/>
                </a:solidFill>
                <a:effectLst/>
                <a:latin typeface="Arial"/>
                <a:ea typeface="Arial"/>
                <a:cs typeface="Arial"/>
                <a:sym typeface="Arial"/>
              </a:rPr>
              <a:t>behavioural</a:t>
            </a:r>
            <a:r>
              <a:rPr lang="en-US" sz="1100" b="0" i="0" u="none" strike="noStrike" cap="none" dirty="0">
                <a:solidFill>
                  <a:srgbClr val="000000"/>
                </a:solidFill>
                <a:effectLst/>
                <a:latin typeface="Arial"/>
                <a:ea typeface="Arial"/>
                <a:cs typeface="Arial"/>
                <a:sym typeface="Arial"/>
              </a:rPr>
              <a:t> nudges, buffet redesign, and persuasive messaging, but review them on a regular basis with guest feedback.</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Enhance </a:t>
            </a:r>
            <a:r>
              <a:rPr lang="en-US" sz="1100" b="0" i="0" u="none" strike="noStrike" cap="none" dirty="0" err="1">
                <a:solidFill>
                  <a:srgbClr val="000000"/>
                </a:solidFill>
                <a:effectLst/>
                <a:latin typeface="Arial"/>
                <a:ea typeface="Arial"/>
                <a:cs typeface="Arial"/>
                <a:sym typeface="Arial"/>
              </a:rPr>
              <a:t>organisational</a:t>
            </a:r>
            <a:r>
              <a:rPr lang="en-US" sz="1100" b="0" i="0" u="none" strike="noStrike" cap="none" dirty="0">
                <a:solidFill>
                  <a:srgbClr val="000000"/>
                </a:solidFill>
                <a:effectLst/>
                <a:latin typeface="Arial"/>
                <a:ea typeface="Arial"/>
                <a:cs typeface="Arial"/>
                <a:sym typeface="Arial"/>
              </a:rPr>
              <a:t> culture by training and imposing waste as a financial loss, and as a moral concern.</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Establish secure, transparent redistribution measures of supply so that, where it is legally practicable, it is done with local charities, but preserving prevention as the priority.</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industry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and policy makers need to offer focused direction, incentives and knowledge transfers to the SMEs.</a:t>
            </a:r>
            <a:endParaRPr lang="en-GB" sz="1100" b="0" i="0" u="none" strike="noStrike" cap="none">
              <a:solidFill>
                <a:srgbClr val="000000"/>
              </a:solidFill>
              <a:effectLst/>
              <a:latin typeface="Arial"/>
              <a:ea typeface="Arial"/>
              <a:cs typeface="Arial"/>
              <a:sym typeface="Arial"/>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8591584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9"/>
        <p:cNvGrpSpPr/>
        <p:nvPr/>
      </p:nvGrpSpPr>
      <p:grpSpPr>
        <a:xfrm>
          <a:off x="0" y="0"/>
          <a:ext cx="0" cy="0"/>
          <a:chOff x="0" y="0"/>
          <a:chExt cx="0" cy="0"/>
        </a:xfrm>
      </p:grpSpPr>
      <p:sp>
        <p:nvSpPr>
          <p:cNvPr id="760" name="Google Shape;760;g6fd8ccc017_1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1" name="Google Shape;761;g6fd8ccc017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293690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p:cSld name="CUSTOM">
    <p:spTree>
      <p:nvGrpSpPr>
        <p:cNvPr id="1" name="Shape 10"/>
        <p:cNvGrpSpPr/>
        <p:nvPr/>
      </p:nvGrpSpPr>
      <p:grpSpPr>
        <a:xfrm>
          <a:off x="0" y="0"/>
          <a:ext cx="0" cy="0"/>
          <a:chOff x="0" y="0"/>
          <a:chExt cx="0" cy="0"/>
        </a:xfrm>
      </p:grpSpPr>
      <p:sp>
        <p:nvSpPr>
          <p:cNvPr id="11" name="Google Shape;11;p2"/>
          <p:cNvSpPr txBox="1">
            <a:spLocks noGrp="1"/>
          </p:cNvSpPr>
          <p:nvPr>
            <p:ph type="ctrTitle"/>
          </p:nvPr>
        </p:nvSpPr>
        <p:spPr>
          <a:xfrm>
            <a:off x="3479686" y="3142150"/>
            <a:ext cx="8410800" cy="2736900"/>
          </a:xfrm>
          <a:prstGeom prst="rect">
            <a:avLst/>
          </a:prstGeom>
        </p:spPr>
        <p:txBody>
          <a:bodyPr spcFirstLastPara="1" wrap="square" lIns="91425" tIns="91425" rIns="91425" bIns="91425" anchor="b" anchorCtr="0">
            <a:noAutofit/>
          </a:bodyPr>
          <a:lstStyle>
            <a:lvl1pPr lvl="0" algn="r" rtl="0">
              <a:spcBef>
                <a:spcPts val="0"/>
              </a:spcBef>
              <a:spcAft>
                <a:spcPts val="0"/>
              </a:spcAft>
              <a:buSzPts val="6400"/>
              <a:buChar char="●"/>
              <a:defRPr sz="6400"/>
            </a:lvl1pPr>
            <a:lvl2pPr lvl="1" algn="r" rtl="0">
              <a:spcBef>
                <a:spcPts val="0"/>
              </a:spcBef>
              <a:spcAft>
                <a:spcPts val="0"/>
              </a:spcAft>
              <a:buSzPts val="6400"/>
              <a:buChar char="○"/>
              <a:defRPr sz="6400"/>
            </a:lvl2pPr>
            <a:lvl3pPr lvl="2" algn="r" rtl="0">
              <a:spcBef>
                <a:spcPts val="0"/>
              </a:spcBef>
              <a:spcAft>
                <a:spcPts val="0"/>
              </a:spcAft>
              <a:buSzPts val="6400"/>
              <a:buChar char="■"/>
              <a:defRPr sz="6400"/>
            </a:lvl3pPr>
            <a:lvl4pPr lvl="3" algn="r" rtl="0">
              <a:spcBef>
                <a:spcPts val="0"/>
              </a:spcBef>
              <a:spcAft>
                <a:spcPts val="0"/>
              </a:spcAft>
              <a:buSzPts val="6400"/>
              <a:buChar char="●"/>
              <a:defRPr sz="6400"/>
            </a:lvl4pPr>
            <a:lvl5pPr lvl="4" algn="r" rtl="0">
              <a:spcBef>
                <a:spcPts val="0"/>
              </a:spcBef>
              <a:spcAft>
                <a:spcPts val="0"/>
              </a:spcAft>
              <a:buSzPts val="6400"/>
              <a:buChar char="○"/>
              <a:defRPr sz="6400"/>
            </a:lvl5pPr>
            <a:lvl6pPr lvl="5" algn="r" rtl="0">
              <a:spcBef>
                <a:spcPts val="0"/>
              </a:spcBef>
              <a:spcAft>
                <a:spcPts val="0"/>
              </a:spcAft>
              <a:buSzPts val="6400"/>
              <a:buChar char="■"/>
              <a:defRPr sz="6400"/>
            </a:lvl6pPr>
            <a:lvl7pPr lvl="6" algn="r" rtl="0">
              <a:spcBef>
                <a:spcPts val="0"/>
              </a:spcBef>
              <a:spcAft>
                <a:spcPts val="0"/>
              </a:spcAft>
              <a:buSzPts val="6400"/>
              <a:buChar char="●"/>
              <a:defRPr sz="6400"/>
            </a:lvl7pPr>
            <a:lvl8pPr lvl="7" algn="r" rtl="0">
              <a:spcBef>
                <a:spcPts val="0"/>
              </a:spcBef>
              <a:spcAft>
                <a:spcPts val="0"/>
              </a:spcAft>
              <a:buSzPts val="6400"/>
              <a:buChar char="○"/>
              <a:defRPr sz="6400"/>
            </a:lvl8pPr>
            <a:lvl9pPr lvl="8" algn="r" rtl="0">
              <a:spcBef>
                <a:spcPts val="0"/>
              </a:spcBef>
              <a:spcAft>
                <a:spcPts val="0"/>
              </a:spcAft>
              <a:buSzPts val="6400"/>
              <a:buChar char="■"/>
              <a:defRPr sz="6400"/>
            </a:lvl9pPr>
          </a:lstStyle>
          <a:p>
            <a:endParaRPr/>
          </a:p>
        </p:txBody>
      </p:sp>
      <p:sp>
        <p:nvSpPr>
          <p:cNvPr id="12" name="Google Shape;12;p2"/>
          <p:cNvSpPr txBox="1">
            <a:spLocks noGrp="1"/>
          </p:cNvSpPr>
          <p:nvPr>
            <p:ph type="subTitle" idx="1"/>
          </p:nvPr>
        </p:nvSpPr>
        <p:spPr>
          <a:xfrm>
            <a:off x="3479675" y="5928202"/>
            <a:ext cx="8410800" cy="524700"/>
          </a:xfrm>
          <a:prstGeom prst="rect">
            <a:avLst/>
          </a:prstGeom>
        </p:spPr>
        <p:txBody>
          <a:bodyPr spcFirstLastPara="1" wrap="square" lIns="121900" tIns="121900" rIns="121900" bIns="121900" anchor="t" anchorCtr="0">
            <a:noAutofit/>
          </a:bodyPr>
          <a:lstStyle>
            <a:lvl1pPr lvl="0" algn="r" rtl="0">
              <a:lnSpc>
                <a:spcPct val="100000"/>
              </a:lnSpc>
              <a:spcBef>
                <a:spcPts val="0"/>
              </a:spcBef>
              <a:spcAft>
                <a:spcPts val="0"/>
              </a:spcAft>
              <a:buClr>
                <a:schemeClr val="accent2"/>
              </a:buClr>
              <a:buSzPts val="2400"/>
              <a:buNone/>
              <a:defRPr>
                <a:solidFill>
                  <a:schemeClr val="accent2"/>
                </a:solidFill>
              </a:defRPr>
            </a:lvl1pPr>
            <a:lvl2pPr lvl="1" algn="r" rtl="0">
              <a:lnSpc>
                <a:spcPct val="100000"/>
              </a:lnSpc>
              <a:spcBef>
                <a:spcPts val="0"/>
              </a:spcBef>
              <a:spcAft>
                <a:spcPts val="0"/>
              </a:spcAft>
              <a:buClr>
                <a:schemeClr val="accent2"/>
              </a:buClr>
              <a:buSzPts val="2400"/>
              <a:buNone/>
              <a:defRPr sz="2400">
                <a:solidFill>
                  <a:schemeClr val="accent2"/>
                </a:solidFill>
              </a:defRPr>
            </a:lvl2pPr>
            <a:lvl3pPr lvl="2" algn="r" rtl="0">
              <a:lnSpc>
                <a:spcPct val="100000"/>
              </a:lnSpc>
              <a:spcBef>
                <a:spcPts val="0"/>
              </a:spcBef>
              <a:spcAft>
                <a:spcPts val="0"/>
              </a:spcAft>
              <a:buClr>
                <a:schemeClr val="accent2"/>
              </a:buClr>
              <a:buSzPts val="2400"/>
              <a:buNone/>
              <a:defRPr sz="2400">
                <a:solidFill>
                  <a:schemeClr val="accent2"/>
                </a:solidFill>
              </a:defRPr>
            </a:lvl3pPr>
            <a:lvl4pPr lvl="3" algn="r" rtl="0">
              <a:lnSpc>
                <a:spcPct val="100000"/>
              </a:lnSpc>
              <a:spcBef>
                <a:spcPts val="0"/>
              </a:spcBef>
              <a:spcAft>
                <a:spcPts val="0"/>
              </a:spcAft>
              <a:buClr>
                <a:schemeClr val="accent2"/>
              </a:buClr>
              <a:buSzPts val="2400"/>
              <a:buNone/>
              <a:defRPr sz="2400">
                <a:solidFill>
                  <a:schemeClr val="accent2"/>
                </a:solidFill>
              </a:defRPr>
            </a:lvl4pPr>
            <a:lvl5pPr lvl="4" algn="r" rtl="0">
              <a:lnSpc>
                <a:spcPct val="100000"/>
              </a:lnSpc>
              <a:spcBef>
                <a:spcPts val="0"/>
              </a:spcBef>
              <a:spcAft>
                <a:spcPts val="0"/>
              </a:spcAft>
              <a:buClr>
                <a:schemeClr val="accent2"/>
              </a:buClr>
              <a:buSzPts val="2400"/>
              <a:buNone/>
              <a:defRPr sz="2400">
                <a:solidFill>
                  <a:schemeClr val="accent2"/>
                </a:solidFill>
              </a:defRPr>
            </a:lvl5pPr>
            <a:lvl6pPr lvl="5" algn="r" rtl="0">
              <a:lnSpc>
                <a:spcPct val="100000"/>
              </a:lnSpc>
              <a:spcBef>
                <a:spcPts val="0"/>
              </a:spcBef>
              <a:spcAft>
                <a:spcPts val="0"/>
              </a:spcAft>
              <a:buClr>
                <a:schemeClr val="accent2"/>
              </a:buClr>
              <a:buSzPts val="2400"/>
              <a:buNone/>
              <a:defRPr sz="2400">
                <a:solidFill>
                  <a:schemeClr val="accent2"/>
                </a:solidFill>
              </a:defRPr>
            </a:lvl6pPr>
            <a:lvl7pPr lvl="6" algn="r" rtl="0">
              <a:lnSpc>
                <a:spcPct val="100000"/>
              </a:lnSpc>
              <a:spcBef>
                <a:spcPts val="0"/>
              </a:spcBef>
              <a:spcAft>
                <a:spcPts val="0"/>
              </a:spcAft>
              <a:buClr>
                <a:schemeClr val="accent2"/>
              </a:buClr>
              <a:buSzPts val="2400"/>
              <a:buNone/>
              <a:defRPr sz="2400">
                <a:solidFill>
                  <a:schemeClr val="accent2"/>
                </a:solidFill>
              </a:defRPr>
            </a:lvl7pPr>
            <a:lvl8pPr lvl="7" algn="r" rtl="0">
              <a:lnSpc>
                <a:spcPct val="100000"/>
              </a:lnSpc>
              <a:spcBef>
                <a:spcPts val="0"/>
              </a:spcBef>
              <a:spcAft>
                <a:spcPts val="0"/>
              </a:spcAft>
              <a:buClr>
                <a:schemeClr val="accent2"/>
              </a:buClr>
              <a:buSzPts val="2400"/>
              <a:buNone/>
              <a:defRPr sz="2400">
                <a:solidFill>
                  <a:schemeClr val="accent2"/>
                </a:solidFill>
              </a:defRPr>
            </a:lvl8pPr>
            <a:lvl9pPr lvl="8" algn="r" rtl="0">
              <a:lnSpc>
                <a:spcPct val="100000"/>
              </a:lnSpc>
              <a:spcBef>
                <a:spcPts val="0"/>
              </a:spcBef>
              <a:spcAft>
                <a:spcPts val="0"/>
              </a:spcAft>
              <a:buClr>
                <a:schemeClr val="accent2"/>
              </a:buClr>
              <a:buSzPts val="2400"/>
              <a:buNone/>
              <a:defRPr sz="2400">
                <a:solidFill>
                  <a:schemeClr val="accent2"/>
                </a:solidFill>
              </a:defRPr>
            </a:lvl9pPr>
          </a:lstStyle>
          <a:p>
            <a:endParaRPr/>
          </a:p>
        </p:txBody>
      </p:sp>
      <p:sp>
        <p:nvSpPr>
          <p:cNvPr id="13" name="Google Shape;13;p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grpSp>
        <p:nvGrpSpPr>
          <p:cNvPr id="14" name="Google Shape;14;p2"/>
          <p:cNvGrpSpPr/>
          <p:nvPr/>
        </p:nvGrpSpPr>
        <p:grpSpPr>
          <a:xfrm rot="-2700000">
            <a:off x="-1485087" y="-919323"/>
            <a:ext cx="7179927" cy="6137675"/>
            <a:chOff x="559194" y="-842106"/>
            <a:chExt cx="7179996" cy="6137734"/>
          </a:xfrm>
        </p:grpSpPr>
        <p:sp>
          <p:nvSpPr>
            <p:cNvPr id="15" name="Google Shape;15;p2"/>
            <p:cNvSpPr/>
            <p:nvPr/>
          </p:nvSpPr>
          <p:spPr>
            <a:xfrm>
              <a:off x="2959575" y="10222"/>
              <a:ext cx="914400" cy="914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2959575" y="914353"/>
              <a:ext cx="914400" cy="914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5556994" y="3979165"/>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728">
              <a:off x="638154" y="2236283"/>
              <a:ext cx="1417200" cy="141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4031216" y="179875"/>
              <a:ext cx="1828500" cy="18285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3795617" y="2663951"/>
              <a:ext cx="1197300" cy="1197300"/>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3846610" y="18582"/>
              <a:ext cx="1828500" cy="1828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3869571" y="2737905"/>
              <a:ext cx="914400" cy="914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2055457" y="1825072"/>
              <a:ext cx="1828500" cy="1828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3869564" y="1828744"/>
              <a:ext cx="914400" cy="914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5" name="Google Shape;25;p2"/>
            <p:cNvPicPr preferRelativeResize="0"/>
            <p:nvPr/>
          </p:nvPicPr>
          <p:blipFill>
            <a:blip r:embed="rId2">
              <a:alphaModFix/>
            </a:blip>
            <a:stretch>
              <a:fillRect/>
            </a:stretch>
          </p:blipFill>
          <p:spPr>
            <a:xfrm rot="10800000">
              <a:off x="2055450" y="1828800"/>
              <a:ext cx="5245224" cy="390018"/>
            </a:xfrm>
            <a:prstGeom prst="rect">
              <a:avLst/>
            </a:prstGeom>
            <a:noFill/>
            <a:ln>
              <a:noFill/>
            </a:ln>
          </p:spPr>
        </p:pic>
        <p:pic>
          <p:nvPicPr>
            <p:cNvPr id="26" name="Google Shape;26;p2"/>
            <p:cNvPicPr preferRelativeResize="0"/>
            <p:nvPr/>
          </p:nvPicPr>
          <p:blipFill>
            <a:blip r:embed="rId2">
              <a:alphaModFix/>
            </a:blip>
            <a:stretch>
              <a:fillRect/>
            </a:stretch>
          </p:blipFill>
          <p:spPr>
            <a:xfrm rot="-10799969">
              <a:off x="2647531" y="2733756"/>
              <a:ext cx="2130697" cy="407386"/>
            </a:xfrm>
            <a:prstGeom prst="rect">
              <a:avLst/>
            </a:prstGeom>
            <a:noFill/>
            <a:ln>
              <a:noFill/>
            </a:ln>
          </p:spPr>
        </p:pic>
        <p:sp>
          <p:nvSpPr>
            <p:cNvPr id="27" name="Google Shape;27;p2"/>
            <p:cNvSpPr/>
            <p:nvPr/>
          </p:nvSpPr>
          <p:spPr>
            <a:xfrm>
              <a:off x="4778102" y="2285937"/>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4778094" y="1828739"/>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4778087" y="3182076"/>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2512640" y="1371547"/>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2512640" y="914355"/>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2" name="Google Shape;32;p2"/>
            <p:cNvPicPr preferRelativeResize="0"/>
            <p:nvPr/>
          </p:nvPicPr>
          <p:blipFill>
            <a:blip r:embed="rId2">
              <a:alphaModFix/>
            </a:blip>
            <a:stretch>
              <a:fillRect/>
            </a:stretch>
          </p:blipFill>
          <p:spPr>
            <a:xfrm rot="10800000">
              <a:off x="1277928" y="1371553"/>
              <a:ext cx="2167810" cy="167447"/>
            </a:xfrm>
            <a:prstGeom prst="rect">
              <a:avLst/>
            </a:prstGeom>
            <a:noFill/>
            <a:ln>
              <a:noFill/>
            </a:ln>
          </p:spPr>
        </p:pic>
        <p:sp>
          <p:nvSpPr>
            <p:cNvPr id="33" name="Google Shape;33;p2"/>
            <p:cNvSpPr/>
            <p:nvPr/>
          </p:nvSpPr>
          <p:spPr>
            <a:xfrm>
              <a:off x="2055446" y="1371548"/>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4320905" y="3646903"/>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5235285" y="3646905"/>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5692479" y="4104094"/>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4320895" y="4555999"/>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8" name="Google Shape;38;p2"/>
            <p:cNvPicPr preferRelativeResize="0"/>
            <p:nvPr/>
          </p:nvPicPr>
          <p:blipFill>
            <a:blip r:embed="rId2">
              <a:alphaModFix/>
            </a:blip>
            <a:stretch>
              <a:fillRect/>
            </a:stretch>
          </p:blipFill>
          <p:spPr>
            <a:xfrm rot="10800000">
              <a:off x="3474224" y="4104251"/>
              <a:ext cx="4264965" cy="390018"/>
            </a:xfrm>
            <a:prstGeom prst="rect">
              <a:avLst/>
            </a:prstGeom>
            <a:noFill/>
            <a:ln>
              <a:noFill/>
            </a:ln>
          </p:spPr>
        </p:pic>
        <p:pic>
          <p:nvPicPr>
            <p:cNvPr id="39" name="Google Shape;39;p2"/>
            <p:cNvPicPr preferRelativeResize="0"/>
            <p:nvPr/>
          </p:nvPicPr>
          <p:blipFill>
            <a:blip r:embed="rId2">
              <a:alphaModFix/>
            </a:blip>
            <a:stretch>
              <a:fillRect/>
            </a:stretch>
          </p:blipFill>
          <p:spPr>
            <a:xfrm rot="-5400000">
              <a:off x="3614844" y="4589579"/>
              <a:ext cx="1022081" cy="390018"/>
            </a:xfrm>
            <a:prstGeom prst="rect">
              <a:avLst/>
            </a:prstGeom>
            <a:noFill/>
            <a:ln>
              <a:noFill/>
            </a:ln>
          </p:spPr>
        </p:pic>
        <p:pic>
          <p:nvPicPr>
            <p:cNvPr id="40" name="Google Shape;40;p2"/>
            <p:cNvPicPr preferRelativeResize="0"/>
            <p:nvPr/>
          </p:nvPicPr>
          <p:blipFill>
            <a:blip r:embed="rId2">
              <a:alphaModFix/>
            </a:blip>
            <a:stretch>
              <a:fillRect/>
            </a:stretch>
          </p:blipFill>
          <p:spPr>
            <a:xfrm rot="10799989">
              <a:off x="559194" y="3653557"/>
              <a:ext cx="4676089" cy="390018"/>
            </a:xfrm>
            <a:prstGeom prst="rect">
              <a:avLst/>
            </a:prstGeom>
            <a:noFill/>
            <a:ln>
              <a:noFill/>
            </a:ln>
          </p:spPr>
        </p:pic>
        <p:sp>
          <p:nvSpPr>
            <p:cNvPr id="41" name="Google Shape;41;p2"/>
            <p:cNvSpPr/>
            <p:nvPr/>
          </p:nvSpPr>
          <p:spPr>
            <a:xfrm>
              <a:off x="4415983" y="4655294"/>
              <a:ext cx="457500" cy="4575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4532212" y="3972819"/>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599">
              <a:off x="3282730" y="-841956"/>
              <a:ext cx="1722000" cy="860400"/>
            </a:xfrm>
            <a:prstGeom prst="triangle">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4" name="Google Shape;44;p2"/>
            <p:cNvPicPr preferRelativeResize="0"/>
            <p:nvPr/>
          </p:nvPicPr>
          <p:blipFill>
            <a:blip r:embed="rId2">
              <a:alphaModFix/>
            </a:blip>
            <a:stretch>
              <a:fillRect/>
            </a:stretch>
          </p:blipFill>
          <p:spPr>
            <a:xfrm rot="10800000">
              <a:off x="2645767" y="18288"/>
              <a:ext cx="3496982" cy="390018"/>
            </a:xfrm>
            <a:prstGeom prst="rect">
              <a:avLst/>
            </a:prstGeom>
            <a:noFill/>
            <a:ln>
              <a:noFill/>
            </a:ln>
          </p:spPr>
        </p:pic>
      </p:grpSp>
      <p:grpSp>
        <p:nvGrpSpPr>
          <p:cNvPr id="45" name="Google Shape;45;p2"/>
          <p:cNvGrpSpPr/>
          <p:nvPr/>
        </p:nvGrpSpPr>
        <p:grpSpPr>
          <a:xfrm rot="2700000">
            <a:off x="9543617" y="-6299"/>
            <a:ext cx="3360022" cy="2632928"/>
            <a:chOff x="7055636" y="2962"/>
            <a:chExt cx="3360054" cy="2632953"/>
          </a:xfrm>
        </p:grpSpPr>
        <p:sp>
          <p:nvSpPr>
            <p:cNvPr id="46" name="Google Shape;46;p2"/>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rot="-4509">
              <a:off x="8108552" y="1895543"/>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4" name="Google Shape;54;p2"/>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55" name="Google Shape;55;p2"/>
            <p:cNvPicPr preferRelativeResize="0"/>
            <p:nvPr/>
          </p:nvPicPr>
          <p:blipFill>
            <a:blip r:embed="rId2">
              <a:alphaModFix/>
            </a:blip>
            <a:stretch>
              <a:fillRect/>
            </a:stretch>
          </p:blipFill>
          <p:spPr>
            <a:xfrm rot="-5404064">
              <a:off x="7402488" y="1929653"/>
              <a:ext cx="1022055" cy="390008"/>
            </a:xfrm>
            <a:prstGeom prst="rect">
              <a:avLst/>
            </a:prstGeom>
            <a:noFill/>
            <a:ln>
              <a:noFill/>
            </a:ln>
          </p:spPr>
        </p:pic>
        <p:pic>
          <p:nvPicPr>
            <p:cNvPr id="56" name="Google Shape;56;p2"/>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57" name="Google Shape;57;p2"/>
            <p:cNvSpPr/>
            <p:nvPr/>
          </p:nvSpPr>
          <p:spPr>
            <a:xfrm rot="-4509">
              <a:off x="8203754" y="1994723"/>
              <a:ext cx="457500" cy="4575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itle and text">
  <p:cSld name="CUSTOM_5">
    <p:spTree>
      <p:nvGrpSpPr>
        <p:cNvPr id="1" name="Shape 59"/>
        <p:cNvGrpSpPr/>
        <p:nvPr/>
      </p:nvGrpSpPr>
      <p:grpSpPr>
        <a:xfrm>
          <a:off x="0" y="0"/>
          <a:ext cx="0" cy="0"/>
          <a:chOff x="0" y="0"/>
          <a:chExt cx="0" cy="0"/>
        </a:xfrm>
      </p:grpSpPr>
      <p:sp>
        <p:nvSpPr>
          <p:cNvPr id="60" name="Google Shape;60;p3"/>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61" name="Google Shape;61;p3"/>
          <p:cNvSpPr txBox="1">
            <a:spLocks noGrp="1"/>
          </p:cNvSpPr>
          <p:nvPr>
            <p:ph type="body" idx="1"/>
          </p:nvPr>
        </p:nvSpPr>
        <p:spPr>
          <a:xfrm>
            <a:off x="6127150" y="3096350"/>
            <a:ext cx="5664900" cy="3144900"/>
          </a:xfrm>
          <a:prstGeom prst="rect">
            <a:avLst/>
          </a:prstGeom>
        </p:spPr>
        <p:txBody>
          <a:bodyPr spcFirstLastPara="1" wrap="square" lIns="121900" tIns="121900" rIns="121900" bIns="121900" anchor="t" anchorCtr="0">
            <a:noAutofit/>
          </a:bodyPr>
          <a:lstStyle>
            <a:lvl1pPr marL="457200" lvl="0" indent="-381000" rtl="0">
              <a:lnSpc>
                <a:spcPct val="115000"/>
              </a:lnSpc>
              <a:spcBef>
                <a:spcPts val="0"/>
              </a:spcBef>
              <a:spcAft>
                <a:spcPts val="0"/>
              </a:spcAft>
              <a:buSzPts val="2400"/>
              <a:buChar char="●"/>
              <a:defRPr sz="2400"/>
            </a:lvl1pPr>
            <a:lvl2pPr marL="914400" lvl="1" indent="-381000" rtl="0">
              <a:lnSpc>
                <a:spcPct val="115000"/>
              </a:lnSpc>
              <a:spcBef>
                <a:spcPts val="2100"/>
              </a:spcBef>
              <a:spcAft>
                <a:spcPts val="0"/>
              </a:spcAft>
              <a:buSzPts val="2400"/>
              <a:buChar char="○"/>
              <a:defRPr sz="2400"/>
            </a:lvl2pPr>
            <a:lvl3pPr marL="1371600" lvl="2" indent="-381000" rtl="0">
              <a:lnSpc>
                <a:spcPct val="115000"/>
              </a:lnSpc>
              <a:spcBef>
                <a:spcPts val="2100"/>
              </a:spcBef>
              <a:spcAft>
                <a:spcPts val="0"/>
              </a:spcAft>
              <a:buSzPts val="2400"/>
              <a:buChar char="■"/>
              <a:defRPr sz="2400"/>
            </a:lvl3pPr>
            <a:lvl4pPr marL="1828800" lvl="3" indent="-381000" rtl="0">
              <a:lnSpc>
                <a:spcPct val="115000"/>
              </a:lnSpc>
              <a:spcBef>
                <a:spcPts val="2100"/>
              </a:spcBef>
              <a:spcAft>
                <a:spcPts val="0"/>
              </a:spcAft>
              <a:buSzPts val="2400"/>
              <a:buChar char="●"/>
              <a:defRPr sz="2400"/>
            </a:lvl4pPr>
            <a:lvl5pPr marL="2286000" lvl="4" indent="-381000" rtl="0">
              <a:lnSpc>
                <a:spcPct val="115000"/>
              </a:lnSpc>
              <a:spcBef>
                <a:spcPts val="2100"/>
              </a:spcBef>
              <a:spcAft>
                <a:spcPts val="0"/>
              </a:spcAft>
              <a:buSzPts val="2400"/>
              <a:buChar char="○"/>
              <a:defRPr sz="2400"/>
            </a:lvl5pPr>
            <a:lvl6pPr marL="2743200" lvl="5" indent="-381000" rtl="0">
              <a:lnSpc>
                <a:spcPct val="115000"/>
              </a:lnSpc>
              <a:spcBef>
                <a:spcPts val="2100"/>
              </a:spcBef>
              <a:spcAft>
                <a:spcPts val="0"/>
              </a:spcAft>
              <a:buSzPts val="2400"/>
              <a:buChar char="■"/>
              <a:defRPr sz="2400"/>
            </a:lvl6pPr>
            <a:lvl7pPr marL="3200400" lvl="6" indent="-381000" rtl="0">
              <a:lnSpc>
                <a:spcPct val="115000"/>
              </a:lnSpc>
              <a:spcBef>
                <a:spcPts val="2100"/>
              </a:spcBef>
              <a:spcAft>
                <a:spcPts val="0"/>
              </a:spcAft>
              <a:buSzPts val="2400"/>
              <a:buChar char="●"/>
              <a:defRPr sz="2400"/>
            </a:lvl7pPr>
            <a:lvl8pPr marL="3657600" lvl="7" indent="-381000" rtl="0">
              <a:lnSpc>
                <a:spcPct val="115000"/>
              </a:lnSpc>
              <a:spcBef>
                <a:spcPts val="2100"/>
              </a:spcBef>
              <a:spcAft>
                <a:spcPts val="0"/>
              </a:spcAft>
              <a:buSzPts val="2400"/>
              <a:buChar char="○"/>
              <a:defRPr sz="2400"/>
            </a:lvl8pPr>
            <a:lvl9pPr marL="4114800" lvl="8" indent="-381000" rtl="0">
              <a:lnSpc>
                <a:spcPct val="115000"/>
              </a:lnSpc>
              <a:spcBef>
                <a:spcPts val="2100"/>
              </a:spcBef>
              <a:spcAft>
                <a:spcPts val="2100"/>
              </a:spcAft>
              <a:buSzPts val="2400"/>
              <a:buChar char="■"/>
              <a:defRPr sz="2400"/>
            </a:lvl9pPr>
          </a:lstStyle>
          <a:p>
            <a:endParaRPr/>
          </a:p>
        </p:txBody>
      </p:sp>
      <p:sp>
        <p:nvSpPr>
          <p:cNvPr id="62" name="Google Shape;62;p3"/>
          <p:cNvSpPr txBox="1">
            <a:spLocks noGrp="1"/>
          </p:cNvSpPr>
          <p:nvPr>
            <p:ph type="subTitle" idx="2"/>
          </p:nvPr>
        </p:nvSpPr>
        <p:spPr>
          <a:xfrm>
            <a:off x="6127150" y="1752450"/>
            <a:ext cx="5664900" cy="971700"/>
          </a:xfrm>
          <a:prstGeom prst="rect">
            <a:avLst/>
          </a:prstGeom>
        </p:spPr>
        <p:txBody>
          <a:bodyPr spcFirstLastPara="1" wrap="square" lIns="121900" tIns="121900" rIns="121900" bIns="121900" anchor="t" anchorCtr="0">
            <a:noAutofit/>
          </a:bodyPr>
          <a:lstStyle>
            <a:lvl1pPr lvl="0" rtl="0">
              <a:spcBef>
                <a:spcPts val="0"/>
              </a:spcBef>
              <a:spcAft>
                <a:spcPts val="0"/>
              </a:spcAft>
              <a:buNone/>
              <a:defRPr sz="6000">
                <a:solidFill>
                  <a:schemeClr val="accent2"/>
                </a:solidFill>
              </a:defRPr>
            </a:lvl1pPr>
            <a:lvl2pPr lvl="1" rtl="0">
              <a:spcBef>
                <a:spcPts val="2100"/>
              </a:spcBef>
              <a:spcAft>
                <a:spcPts val="0"/>
              </a:spcAft>
              <a:buNone/>
              <a:defRPr>
                <a:solidFill>
                  <a:schemeClr val="accent2"/>
                </a:solidFill>
              </a:defRPr>
            </a:lvl2pPr>
            <a:lvl3pPr lvl="2" rtl="0">
              <a:spcBef>
                <a:spcPts val="2100"/>
              </a:spcBef>
              <a:spcAft>
                <a:spcPts val="0"/>
              </a:spcAft>
              <a:buNone/>
              <a:defRPr>
                <a:solidFill>
                  <a:schemeClr val="accent2"/>
                </a:solidFill>
              </a:defRPr>
            </a:lvl3pPr>
            <a:lvl4pPr lvl="3" rtl="0">
              <a:spcBef>
                <a:spcPts val="2100"/>
              </a:spcBef>
              <a:spcAft>
                <a:spcPts val="0"/>
              </a:spcAft>
              <a:buNone/>
              <a:defRPr>
                <a:solidFill>
                  <a:schemeClr val="accent2"/>
                </a:solidFill>
              </a:defRPr>
            </a:lvl4pPr>
            <a:lvl5pPr lvl="4" rtl="0">
              <a:spcBef>
                <a:spcPts val="2100"/>
              </a:spcBef>
              <a:spcAft>
                <a:spcPts val="0"/>
              </a:spcAft>
              <a:buNone/>
              <a:defRPr>
                <a:solidFill>
                  <a:schemeClr val="accent2"/>
                </a:solidFill>
              </a:defRPr>
            </a:lvl5pPr>
            <a:lvl6pPr lvl="5" rtl="0">
              <a:spcBef>
                <a:spcPts val="2100"/>
              </a:spcBef>
              <a:spcAft>
                <a:spcPts val="0"/>
              </a:spcAft>
              <a:buNone/>
              <a:defRPr>
                <a:solidFill>
                  <a:schemeClr val="accent2"/>
                </a:solidFill>
              </a:defRPr>
            </a:lvl6pPr>
            <a:lvl7pPr lvl="6" rtl="0">
              <a:spcBef>
                <a:spcPts val="2100"/>
              </a:spcBef>
              <a:spcAft>
                <a:spcPts val="0"/>
              </a:spcAft>
              <a:buNone/>
              <a:defRPr>
                <a:solidFill>
                  <a:schemeClr val="accent2"/>
                </a:solidFill>
              </a:defRPr>
            </a:lvl7pPr>
            <a:lvl8pPr lvl="7" rtl="0">
              <a:spcBef>
                <a:spcPts val="2100"/>
              </a:spcBef>
              <a:spcAft>
                <a:spcPts val="0"/>
              </a:spcAft>
              <a:buNone/>
              <a:defRPr>
                <a:solidFill>
                  <a:schemeClr val="accent2"/>
                </a:solidFill>
              </a:defRPr>
            </a:lvl8pPr>
            <a:lvl9pPr lvl="8" rtl="0">
              <a:spcBef>
                <a:spcPts val="2100"/>
              </a:spcBef>
              <a:spcAft>
                <a:spcPts val="2100"/>
              </a:spcAft>
              <a:buNone/>
              <a:defRPr>
                <a:solidFill>
                  <a:schemeClr val="accent2"/>
                </a:solidFill>
              </a:defRPr>
            </a:lvl9pPr>
          </a:lstStyle>
          <a:p>
            <a:endParaRPr/>
          </a:p>
        </p:txBody>
      </p:sp>
      <p:grpSp>
        <p:nvGrpSpPr>
          <p:cNvPr id="63" name="Google Shape;63;p3"/>
          <p:cNvGrpSpPr/>
          <p:nvPr/>
        </p:nvGrpSpPr>
        <p:grpSpPr>
          <a:xfrm rot="-2700000">
            <a:off x="8401848" y="5404298"/>
            <a:ext cx="3360022" cy="1896848"/>
            <a:chOff x="7055636" y="2962"/>
            <a:chExt cx="3360054" cy="1896867"/>
          </a:xfrm>
        </p:grpSpPr>
        <p:sp>
          <p:nvSpPr>
            <p:cNvPr id="64" name="Google Shape;64;p3"/>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1" name="Google Shape;71;p3"/>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72" name="Google Shape;72;p3"/>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73" name="Google Shape;73;p3"/>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 name="Google Shape;74;p3"/>
          <p:cNvGrpSpPr/>
          <p:nvPr/>
        </p:nvGrpSpPr>
        <p:grpSpPr>
          <a:xfrm rot="8100000">
            <a:off x="9382242" y="3401976"/>
            <a:ext cx="3360022" cy="2632928"/>
            <a:chOff x="7055636" y="2962"/>
            <a:chExt cx="3360054" cy="2632953"/>
          </a:xfrm>
        </p:grpSpPr>
        <p:sp>
          <p:nvSpPr>
            <p:cNvPr id="75" name="Google Shape;75;p3"/>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3"/>
            <p:cNvSpPr/>
            <p:nvPr/>
          </p:nvSpPr>
          <p:spPr>
            <a:xfrm rot="-4509">
              <a:off x="8108552" y="1895543"/>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83" name="Google Shape;83;p3"/>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84" name="Google Shape;84;p3"/>
            <p:cNvPicPr preferRelativeResize="0"/>
            <p:nvPr/>
          </p:nvPicPr>
          <p:blipFill>
            <a:blip r:embed="rId2">
              <a:alphaModFix/>
            </a:blip>
            <a:stretch>
              <a:fillRect/>
            </a:stretch>
          </p:blipFill>
          <p:spPr>
            <a:xfrm rot="-5404064">
              <a:off x="7402488" y="1929653"/>
              <a:ext cx="1022055" cy="390008"/>
            </a:xfrm>
            <a:prstGeom prst="rect">
              <a:avLst/>
            </a:prstGeom>
            <a:noFill/>
            <a:ln>
              <a:noFill/>
            </a:ln>
          </p:spPr>
        </p:pic>
        <p:pic>
          <p:nvPicPr>
            <p:cNvPr id="85" name="Google Shape;85;p3"/>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86" name="Google Shape;86;p3"/>
            <p:cNvSpPr/>
            <p:nvPr/>
          </p:nvSpPr>
          <p:spPr>
            <a:xfrm rot="-4509">
              <a:off x="8203754" y="1994723"/>
              <a:ext cx="457500" cy="4575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3"/>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3"/>
          <p:cNvSpPr txBox="1">
            <a:spLocks noGrp="1"/>
          </p:cNvSpPr>
          <p:nvPr>
            <p:ph type="title"/>
          </p:nvPr>
        </p:nvSpPr>
        <p:spPr>
          <a:xfrm>
            <a:off x="6055325" y="416500"/>
            <a:ext cx="5780400" cy="933900"/>
          </a:xfrm>
          <a:prstGeom prst="rect">
            <a:avLst/>
          </a:prstGeom>
        </p:spPr>
        <p:txBody>
          <a:bodyPr spcFirstLastPara="1" wrap="square" lIns="91425" tIns="91425" rIns="91425" bIns="91425" anchor="t" anchorCtr="0">
            <a:noAutofit/>
          </a:bodyPr>
          <a:lstStyle>
            <a:lvl1pPr lvl="0" rtl="0">
              <a:spcBef>
                <a:spcPts val="0"/>
              </a:spcBef>
              <a:spcAft>
                <a:spcPts val="0"/>
              </a:spcAft>
              <a:buNone/>
              <a:defRPr sz="6000" b="1">
                <a:solidFill>
                  <a:schemeClr val="accent1"/>
                </a:solidFill>
                <a:latin typeface="Fjalla One"/>
                <a:ea typeface="Fjalla One"/>
                <a:cs typeface="Fjalla One"/>
                <a:sym typeface="Fjalla One"/>
              </a:defRPr>
            </a:lvl1pPr>
            <a:lvl2pPr lvl="1" rtl="0">
              <a:spcBef>
                <a:spcPts val="0"/>
              </a:spcBef>
              <a:spcAft>
                <a:spcPts val="0"/>
              </a:spcAft>
              <a:buNone/>
              <a:defRPr>
                <a:latin typeface="Oxygen"/>
                <a:ea typeface="Oxygen"/>
                <a:cs typeface="Oxygen"/>
                <a:sym typeface="Oxygen"/>
              </a:defRPr>
            </a:lvl2pPr>
            <a:lvl3pPr lvl="2" rtl="0">
              <a:spcBef>
                <a:spcPts val="0"/>
              </a:spcBef>
              <a:spcAft>
                <a:spcPts val="0"/>
              </a:spcAft>
              <a:buNone/>
              <a:defRPr>
                <a:latin typeface="Oxygen"/>
                <a:ea typeface="Oxygen"/>
                <a:cs typeface="Oxygen"/>
                <a:sym typeface="Oxygen"/>
              </a:defRPr>
            </a:lvl3pPr>
            <a:lvl4pPr lvl="3" rtl="0">
              <a:spcBef>
                <a:spcPts val="0"/>
              </a:spcBef>
              <a:spcAft>
                <a:spcPts val="0"/>
              </a:spcAft>
              <a:buNone/>
              <a:defRPr>
                <a:latin typeface="Oxygen"/>
                <a:ea typeface="Oxygen"/>
                <a:cs typeface="Oxygen"/>
                <a:sym typeface="Oxygen"/>
              </a:defRPr>
            </a:lvl4pPr>
            <a:lvl5pPr lvl="4" rtl="0">
              <a:spcBef>
                <a:spcPts val="0"/>
              </a:spcBef>
              <a:spcAft>
                <a:spcPts val="0"/>
              </a:spcAft>
              <a:buNone/>
              <a:defRPr>
                <a:latin typeface="Oxygen"/>
                <a:ea typeface="Oxygen"/>
                <a:cs typeface="Oxygen"/>
                <a:sym typeface="Oxygen"/>
              </a:defRPr>
            </a:lvl5pPr>
            <a:lvl6pPr lvl="5" rtl="0">
              <a:spcBef>
                <a:spcPts val="0"/>
              </a:spcBef>
              <a:spcAft>
                <a:spcPts val="0"/>
              </a:spcAft>
              <a:buNone/>
              <a:defRPr>
                <a:latin typeface="Oxygen"/>
                <a:ea typeface="Oxygen"/>
                <a:cs typeface="Oxygen"/>
                <a:sym typeface="Oxygen"/>
              </a:defRPr>
            </a:lvl6pPr>
            <a:lvl7pPr lvl="6" rtl="0">
              <a:spcBef>
                <a:spcPts val="0"/>
              </a:spcBef>
              <a:spcAft>
                <a:spcPts val="0"/>
              </a:spcAft>
              <a:buNone/>
              <a:defRPr>
                <a:latin typeface="Oxygen"/>
                <a:ea typeface="Oxygen"/>
                <a:cs typeface="Oxygen"/>
                <a:sym typeface="Oxygen"/>
              </a:defRPr>
            </a:lvl7pPr>
            <a:lvl8pPr lvl="7" rtl="0">
              <a:spcBef>
                <a:spcPts val="0"/>
              </a:spcBef>
              <a:spcAft>
                <a:spcPts val="0"/>
              </a:spcAft>
              <a:buNone/>
              <a:defRPr>
                <a:latin typeface="Oxygen"/>
                <a:ea typeface="Oxygen"/>
                <a:cs typeface="Oxygen"/>
                <a:sym typeface="Oxygen"/>
              </a:defRPr>
            </a:lvl8pPr>
            <a:lvl9pPr lvl="8" rtl="0">
              <a:spcBef>
                <a:spcPts val="0"/>
              </a:spcBef>
              <a:spcAft>
                <a:spcPts val="0"/>
              </a:spcAft>
              <a:buNone/>
              <a:defRPr>
                <a:latin typeface="Oxygen"/>
                <a:ea typeface="Oxygen"/>
                <a:cs typeface="Oxygen"/>
                <a:sym typeface="Oxygen"/>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Agenda">
  <p:cSld name="CUSTOM_10">
    <p:bg>
      <p:bgPr>
        <a:solidFill>
          <a:schemeClr val="accent1"/>
        </a:solidFill>
        <a:effectLst/>
      </p:bgPr>
    </p:bg>
    <p:spTree>
      <p:nvGrpSpPr>
        <p:cNvPr id="1" name="Shape 89"/>
        <p:cNvGrpSpPr/>
        <p:nvPr/>
      </p:nvGrpSpPr>
      <p:grpSpPr>
        <a:xfrm>
          <a:off x="0" y="0"/>
          <a:ext cx="0" cy="0"/>
          <a:chOff x="0" y="0"/>
          <a:chExt cx="0" cy="0"/>
        </a:xfrm>
      </p:grpSpPr>
      <p:grpSp>
        <p:nvGrpSpPr>
          <p:cNvPr id="90" name="Google Shape;90;p4"/>
          <p:cNvGrpSpPr/>
          <p:nvPr/>
        </p:nvGrpSpPr>
        <p:grpSpPr>
          <a:xfrm rot="-2700000" flipH="1">
            <a:off x="112129" y="-501271"/>
            <a:ext cx="3360022" cy="1896848"/>
            <a:chOff x="7055636" y="2962"/>
            <a:chExt cx="3360054" cy="1896867"/>
          </a:xfrm>
        </p:grpSpPr>
        <p:sp>
          <p:nvSpPr>
            <p:cNvPr id="91" name="Google Shape;91;p4"/>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4"/>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4"/>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4"/>
            <p:cNvSpPr/>
            <p:nvPr/>
          </p:nvSpPr>
          <p:spPr>
            <a:xfrm rot="-4509">
              <a:off x="8565641" y="527230"/>
              <a:ext cx="457500" cy="457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4"/>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4"/>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4"/>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8" name="Google Shape;98;p4"/>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99" name="Google Shape;99;p4"/>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100" name="Google Shape;100;p4"/>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 name="Google Shape;101;p4"/>
          <p:cNvGrpSpPr/>
          <p:nvPr/>
        </p:nvGrpSpPr>
        <p:grpSpPr>
          <a:xfrm rot="8100000" flipH="1">
            <a:off x="-1261909" y="739366"/>
            <a:ext cx="3360022" cy="1896848"/>
            <a:chOff x="7055636" y="2962"/>
            <a:chExt cx="3360054" cy="1896867"/>
          </a:xfrm>
        </p:grpSpPr>
        <p:sp>
          <p:nvSpPr>
            <p:cNvPr id="102" name="Google Shape;102;p4"/>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4"/>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4"/>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4"/>
            <p:cNvSpPr/>
            <p:nvPr/>
          </p:nvSpPr>
          <p:spPr>
            <a:xfrm rot="-4509">
              <a:off x="8565641" y="527230"/>
              <a:ext cx="457500" cy="457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4"/>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4"/>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4"/>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9" name="Google Shape;109;p4"/>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110" name="Google Shape;110;p4"/>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111" name="Google Shape;111;p4"/>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 name="Google Shape;112;p4"/>
          <p:cNvSpPr txBox="1">
            <a:spLocks noGrp="1"/>
          </p:cNvSpPr>
          <p:nvPr>
            <p:ph type="body" idx="1"/>
          </p:nvPr>
        </p:nvSpPr>
        <p:spPr>
          <a:xfrm>
            <a:off x="2135725" y="1994289"/>
            <a:ext cx="8121300" cy="4555200"/>
          </a:xfrm>
          <a:prstGeom prst="rect">
            <a:avLst/>
          </a:prstGeom>
        </p:spPr>
        <p:txBody>
          <a:bodyPr spcFirstLastPara="1" wrap="square" lIns="121900" tIns="121900" rIns="121900" bIns="121900" anchor="t" anchorCtr="0">
            <a:noAutofit/>
          </a:bodyPr>
          <a:lstStyle>
            <a:lvl1pPr marL="457200" lvl="0" indent="-381000" rtl="0">
              <a:spcBef>
                <a:spcPts val="0"/>
              </a:spcBef>
              <a:spcAft>
                <a:spcPts val="0"/>
              </a:spcAft>
              <a:buClr>
                <a:schemeClr val="lt1"/>
              </a:buClr>
              <a:buSzPts val="2400"/>
              <a:buChar char="●"/>
              <a:defRPr>
                <a:solidFill>
                  <a:schemeClr val="lt1"/>
                </a:solidFill>
              </a:defRPr>
            </a:lvl1pPr>
            <a:lvl2pPr marL="914400" lvl="1" indent="-381000" rtl="0">
              <a:spcBef>
                <a:spcPts val="2100"/>
              </a:spcBef>
              <a:spcAft>
                <a:spcPts val="0"/>
              </a:spcAft>
              <a:buClr>
                <a:schemeClr val="lt1"/>
              </a:buClr>
              <a:buSzPts val="2400"/>
              <a:buChar char="○"/>
              <a:defRPr sz="2400">
                <a:solidFill>
                  <a:schemeClr val="lt1"/>
                </a:solidFill>
              </a:defRPr>
            </a:lvl2pPr>
            <a:lvl3pPr marL="1371600" lvl="2" indent="-381000" rtl="0">
              <a:spcBef>
                <a:spcPts val="2100"/>
              </a:spcBef>
              <a:spcAft>
                <a:spcPts val="0"/>
              </a:spcAft>
              <a:buClr>
                <a:schemeClr val="lt1"/>
              </a:buClr>
              <a:buSzPts val="2400"/>
              <a:buChar char="■"/>
              <a:defRPr sz="2400">
                <a:solidFill>
                  <a:schemeClr val="lt1"/>
                </a:solidFill>
              </a:defRPr>
            </a:lvl3pPr>
            <a:lvl4pPr marL="1828800" lvl="3" indent="-381000" rtl="0">
              <a:spcBef>
                <a:spcPts val="2100"/>
              </a:spcBef>
              <a:spcAft>
                <a:spcPts val="0"/>
              </a:spcAft>
              <a:buClr>
                <a:schemeClr val="lt1"/>
              </a:buClr>
              <a:buSzPts val="2400"/>
              <a:buChar char="●"/>
              <a:defRPr sz="2400">
                <a:solidFill>
                  <a:schemeClr val="lt1"/>
                </a:solidFill>
              </a:defRPr>
            </a:lvl4pPr>
            <a:lvl5pPr marL="2286000" lvl="4" indent="-381000" rtl="0">
              <a:spcBef>
                <a:spcPts val="2100"/>
              </a:spcBef>
              <a:spcAft>
                <a:spcPts val="0"/>
              </a:spcAft>
              <a:buClr>
                <a:schemeClr val="lt1"/>
              </a:buClr>
              <a:buSzPts val="2400"/>
              <a:buChar char="○"/>
              <a:defRPr sz="2400">
                <a:solidFill>
                  <a:schemeClr val="lt1"/>
                </a:solidFill>
              </a:defRPr>
            </a:lvl5pPr>
            <a:lvl6pPr marL="2743200" lvl="5" indent="-381000" rtl="0">
              <a:spcBef>
                <a:spcPts val="2100"/>
              </a:spcBef>
              <a:spcAft>
                <a:spcPts val="0"/>
              </a:spcAft>
              <a:buClr>
                <a:schemeClr val="lt1"/>
              </a:buClr>
              <a:buSzPts val="2400"/>
              <a:buChar char="■"/>
              <a:defRPr sz="2400">
                <a:solidFill>
                  <a:schemeClr val="lt1"/>
                </a:solidFill>
              </a:defRPr>
            </a:lvl6pPr>
            <a:lvl7pPr marL="3200400" lvl="6" indent="-381000" rtl="0">
              <a:spcBef>
                <a:spcPts val="2100"/>
              </a:spcBef>
              <a:spcAft>
                <a:spcPts val="0"/>
              </a:spcAft>
              <a:buClr>
                <a:schemeClr val="lt1"/>
              </a:buClr>
              <a:buSzPts val="2400"/>
              <a:buChar char="●"/>
              <a:defRPr sz="2400">
                <a:solidFill>
                  <a:schemeClr val="lt1"/>
                </a:solidFill>
              </a:defRPr>
            </a:lvl7pPr>
            <a:lvl8pPr marL="3657600" lvl="7" indent="-381000" rtl="0">
              <a:spcBef>
                <a:spcPts val="2100"/>
              </a:spcBef>
              <a:spcAft>
                <a:spcPts val="0"/>
              </a:spcAft>
              <a:buClr>
                <a:schemeClr val="lt1"/>
              </a:buClr>
              <a:buSzPts val="2400"/>
              <a:buChar char="○"/>
              <a:defRPr sz="2400">
                <a:solidFill>
                  <a:schemeClr val="lt1"/>
                </a:solidFill>
              </a:defRPr>
            </a:lvl8pPr>
            <a:lvl9pPr marL="4114800" lvl="8" indent="-381000" rtl="0">
              <a:spcBef>
                <a:spcPts val="2100"/>
              </a:spcBef>
              <a:spcAft>
                <a:spcPts val="2100"/>
              </a:spcAft>
              <a:buClr>
                <a:schemeClr val="lt1"/>
              </a:buClr>
              <a:buSzPts val="2400"/>
              <a:buChar char="■"/>
              <a:defRPr sz="2400">
                <a:solidFill>
                  <a:schemeClr val="lt1"/>
                </a:solidFill>
              </a:defRPr>
            </a:lvl9pPr>
          </a:lstStyle>
          <a:p>
            <a:endParaRPr/>
          </a:p>
        </p:txBody>
      </p:sp>
      <p:sp>
        <p:nvSpPr>
          <p:cNvPr id="113" name="Google Shape;113;p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grpSp>
        <p:nvGrpSpPr>
          <p:cNvPr id="114" name="Google Shape;114;p4"/>
          <p:cNvGrpSpPr/>
          <p:nvPr/>
        </p:nvGrpSpPr>
        <p:grpSpPr>
          <a:xfrm rot="-2700000">
            <a:off x="8401848" y="5404298"/>
            <a:ext cx="3360022" cy="1896848"/>
            <a:chOff x="7055636" y="2962"/>
            <a:chExt cx="3360054" cy="1896867"/>
          </a:xfrm>
        </p:grpSpPr>
        <p:sp>
          <p:nvSpPr>
            <p:cNvPr id="115" name="Google Shape;115;p4"/>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4"/>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4"/>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4"/>
            <p:cNvSpPr/>
            <p:nvPr/>
          </p:nvSpPr>
          <p:spPr>
            <a:xfrm rot="-4509">
              <a:off x="8565641" y="527230"/>
              <a:ext cx="457500" cy="457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4"/>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4"/>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4"/>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2" name="Google Shape;122;p4"/>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123" name="Google Shape;123;p4"/>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124" name="Google Shape;124;p4"/>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 name="Google Shape;125;p4"/>
          <p:cNvGrpSpPr/>
          <p:nvPr/>
        </p:nvGrpSpPr>
        <p:grpSpPr>
          <a:xfrm rot="8100000">
            <a:off x="9382242" y="3401976"/>
            <a:ext cx="3360022" cy="2632928"/>
            <a:chOff x="7055636" y="2962"/>
            <a:chExt cx="3360054" cy="2632953"/>
          </a:xfrm>
        </p:grpSpPr>
        <p:sp>
          <p:nvSpPr>
            <p:cNvPr id="126" name="Google Shape;126;p4"/>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4"/>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4"/>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4"/>
            <p:cNvSpPr/>
            <p:nvPr/>
          </p:nvSpPr>
          <p:spPr>
            <a:xfrm rot="-4509">
              <a:off x="8565641" y="527230"/>
              <a:ext cx="457500" cy="457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4"/>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4"/>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4"/>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4"/>
            <p:cNvSpPr/>
            <p:nvPr/>
          </p:nvSpPr>
          <p:spPr>
            <a:xfrm rot="-4509">
              <a:off x="8108552" y="1895543"/>
              <a:ext cx="457500" cy="457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4" name="Google Shape;134;p4"/>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135" name="Google Shape;135;p4"/>
            <p:cNvPicPr preferRelativeResize="0"/>
            <p:nvPr/>
          </p:nvPicPr>
          <p:blipFill>
            <a:blip r:embed="rId2">
              <a:alphaModFix/>
            </a:blip>
            <a:stretch>
              <a:fillRect/>
            </a:stretch>
          </p:blipFill>
          <p:spPr>
            <a:xfrm rot="-5404064">
              <a:off x="7402488" y="1929653"/>
              <a:ext cx="1022055" cy="390008"/>
            </a:xfrm>
            <a:prstGeom prst="rect">
              <a:avLst/>
            </a:prstGeom>
            <a:noFill/>
            <a:ln>
              <a:noFill/>
            </a:ln>
          </p:spPr>
        </p:pic>
        <p:pic>
          <p:nvPicPr>
            <p:cNvPr id="136" name="Google Shape;136;p4"/>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137" name="Google Shape;137;p4"/>
            <p:cNvSpPr/>
            <p:nvPr/>
          </p:nvSpPr>
          <p:spPr>
            <a:xfrm rot="-4509">
              <a:off x="8203754" y="1994723"/>
              <a:ext cx="457500" cy="4575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4"/>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4"/>
          <p:cNvSpPr txBox="1"/>
          <p:nvPr/>
        </p:nvSpPr>
        <p:spPr>
          <a:xfrm rot="5400000">
            <a:off x="-679350" y="5792075"/>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rgbClr val="FFFFFF"/>
                </a:solidFill>
                <a:latin typeface="Barlow Condensed"/>
                <a:ea typeface="Barlow Condensed"/>
                <a:cs typeface="Barlow Condensed"/>
                <a:sym typeface="Barlow Condensed"/>
              </a:rPr>
              <a:t>SLIDESMANIA.COM</a:t>
            </a:r>
            <a:endParaRPr sz="1200">
              <a:solidFill>
                <a:srgbClr val="FFFFFF"/>
              </a:solidFill>
              <a:latin typeface="Barlow Condensed"/>
              <a:ea typeface="Barlow Condensed"/>
              <a:cs typeface="Barlow Condensed"/>
              <a:sym typeface="Barlow Condensed"/>
            </a:endParaRPr>
          </a:p>
        </p:txBody>
      </p:sp>
      <p:sp>
        <p:nvSpPr>
          <p:cNvPr id="140" name="Google Shape;140;p4"/>
          <p:cNvSpPr txBox="1">
            <a:spLocks noGrp="1"/>
          </p:cNvSpPr>
          <p:nvPr>
            <p:ph type="title"/>
          </p:nvPr>
        </p:nvSpPr>
        <p:spPr>
          <a:xfrm>
            <a:off x="375825" y="416500"/>
            <a:ext cx="11460000" cy="9339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6000" b="1">
                <a:solidFill>
                  <a:schemeClr val="lt1"/>
                </a:solidFill>
                <a:latin typeface="Fjalla One"/>
                <a:ea typeface="Fjalla One"/>
                <a:cs typeface="Fjalla One"/>
                <a:sym typeface="Fjalla One"/>
              </a:defRPr>
            </a:lvl1pPr>
            <a:lvl2pPr lvl="1" algn="ctr" rtl="0">
              <a:spcBef>
                <a:spcPts val="0"/>
              </a:spcBef>
              <a:spcAft>
                <a:spcPts val="0"/>
              </a:spcAft>
              <a:buNone/>
              <a:defRPr>
                <a:solidFill>
                  <a:schemeClr val="lt1"/>
                </a:solidFill>
                <a:latin typeface="Oxygen"/>
                <a:ea typeface="Oxygen"/>
                <a:cs typeface="Oxygen"/>
                <a:sym typeface="Oxygen"/>
              </a:defRPr>
            </a:lvl2pPr>
            <a:lvl3pPr lvl="2" algn="ctr" rtl="0">
              <a:spcBef>
                <a:spcPts val="0"/>
              </a:spcBef>
              <a:spcAft>
                <a:spcPts val="0"/>
              </a:spcAft>
              <a:buNone/>
              <a:defRPr>
                <a:solidFill>
                  <a:schemeClr val="lt1"/>
                </a:solidFill>
                <a:latin typeface="Oxygen"/>
                <a:ea typeface="Oxygen"/>
                <a:cs typeface="Oxygen"/>
                <a:sym typeface="Oxygen"/>
              </a:defRPr>
            </a:lvl3pPr>
            <a:lvl4pPr lvl="3" algn="ctr" rtl="0">
              <a:spcBef>
                <a:spcPts val="0"/>
              </a:spcBef>
              <a:spcAft>
                <a:spcPts val="0"/>
              </a:spcAft>
              <a:buNone/>
              <a:defRPr>
                <a:solidFill>
                  <a:schemeClr val="lt1"/>
                </a:solidFill>
                <a:latin typeface="Oxygen"/>
                <a:ea typeface="Oxygen"/>
                <a:cs typeface="Oxygen"/>
                <a:sym typeface="Oxygen"/>
              </a:defRPr>
            </a:lvl4pPr>
            <a:lvl5pPr lvl="4" algn="ctr" rtl="0">
              <a:spcBef>
                <a:spcPts val="0"/>
              </a:spcBef>
              <a:spcAft>
                <a:spcPts val="0"/>
              </a:spcAft>
              <a:buNone/>
              <a:defRPr>
                <a:solidFill>
                  <a:schemeClr val="lt1"/>
                </a:solidFill>
                <a:latin typeface="Oxygen"/>
                <a:ea typeface="Oxygen"/>
                <a:cs typeface="Oxygen"/>
                <a:sym typeface="Oxygen"/>
              </a:defRPr>
            </a:lvl5pPr>
            <a:lvl6pPr lvl="5" algn="ctr" rtl="0">
              <a:spcBef>
                <a:spcPts val="0"/>
              </a:spcBef>
              <a:spcAft>
                <a:spcPts val="0"/>
              </a:spcAft>
              <a:buNone/>
              <a:defRPr>
                <a:solidFill>
                  <a:schemeClr val="lt1"/>
                </a:solidFill>
                <a:latin typeface="Oxygen"/>
                <a:ea typeface="Oxygen"/>
                <a:cs typeface="Oxygen"/>
                <a:sym typeface="Oxygen"/>
              </a:defRPr>
            </a:lvl6pPr>
            <a:lvl7pPr lvl="6" algn="ctr" rtl="0">
              <a:spcBef>
                <a:spcPts val="0"/>
              </a:spcBef>
              <a:spcAft>
                <a:spcPts val="0"/>
              </a:spcAft>
              <a:buNone/>
              <a:defRPr>
                <a:solidFill>
                  <a:schemeClr val="lt1"/>
                </a:solidFill>
                <a:latin typeface="Oxygen"/>
                <a:ea typeface="Oxygen"/>
                <a:cs typeface="Oxygen"/>
                <a:sym typeface="Oxygen"/>
              </a:defRPr>
            </a:lvl7pPr>
            <a:lvl8pPr lvl="7" algn="ctr" rtl="0">
              <a:spcBef>
                <a:spcPts val="0"/>
              </a:spcBef>
              <a:spcAft>
                <a:spcPts val="0"/>
              </a:spcAft>
              <a:buNone/>
              <a:defRPr>
                <a:solidFill>
                  <a:schemeClr val="lt1"/>
                </a:solidFill>
                <a:latin typeface="Oxygen"/>
                <a:ea typeface="Oxygen"/>
                <a:cs typeface="Oxygen"/>
                <a:sym typeface="Oxygen"/>
              </a:defRPr>
            </a:lvl8pPr>
            <a:lvl9pPr lvl="8" algn="ctr" rtl="0">
              <a:spcBef>
                <a:spcPts val="0"/>
              </a:spcBef>
              <a:spcAft>
                <a:spcPts val="0"/>
              </a:spcAft>
              <a:buNone/>
              <a:defRPr>
                <a:solidFill>
                  <a:schemeClr val="lt1"/>
                </a:solidFill>
                <a:latin typeface="Oxygen"/>
                <a:ea typeface="Oxygen"/>
                <a:cs typeface="Oxygen"/>
                <a:sym typeface="Oxygen"/>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mp; body">
  <p:cSld name="CUSTOM_2">
    <p:spTree>
      <p:nvGrpSpPr>
        <p:cNvPr id="1" name="Shape 170"/>
        <p:cNvGrpSpPr/>
        <p:nvPr/>
      </p:nvGrpSpPr>
      <p:grpSpPr>
        <a:xfrm>
          <a:off x="0" y="0"/>
          <a:ext cx="0" cy="0"/>
          <a:chOff x="0" y="0"/>
          <a:chExt cx="0" cy="0"/>
        </a:xfrm>
      </p:grpSpPr>
      <p:sp>
        <p:nvSpPr>
          <p:cNvPr id="171" name="Google Shape;171;p6"/>
          <p:cNvSpPr txBox="1">
            <a:spLocks noGrp="1"/>
          </p:cNvSpPr>
          <p:nvPr>
            <p:ph type="body" idx="1"/>
          </p:nvPr>
        </p:nvSpPr>
        <p:spPr>
          <a:xfrm>
            <a:off x="803925" y="2334899"/>
            <a:ext cx="7807800" cy="4178100"/>
          </a:xfrm>
          <a:prstGeom prst="rect">
            <a:avLst/>
          </a:prstGeom>
        </p:spPr>
        <p:txBody>
          <a:bodyPr spcFirstLastPara="1" wrap="square" lIns="121900" tIns="121900" rIns="121900" bIns="121900" anchor="t" anchorCtr="0">
            <a:noAutofit/>
          </a:bodyPr>
          <a:lstStyle>
            <a:lvl1pPr marL="457200" lvl="0" indent="-381000" rtl="0">
              <a:spcBef>
                <a:spcPts val="0"/>
              </a:spcBef>
              <a:spcAft>
                <a:spcPts val="0"/>
              </a:spcAft>
              <a:buSzPts val="24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
        <p:nvSpPr>
          <p:cNvPr id="172" name="Google Shape;172;p6"/>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grpSp>
        <p:nvGrpSpPr>
          <p:cNvPr id="173" name="Google Shape;173;p6"/>
          <p:cNvGrpSpPr/>
          <p:nvPr/>
        </p:nvGrpSpPr>
        <p:grpSpPr>
          <a:xfrm rot="-2700000">
            <a:off x="8401848" y="5404298"/>
            <a:ext cx="3360022" cy="1896848"/>
            <a:chOff x="7055636" y="2962"/>
            <a:chExt cx="3360054" cy="1896867"/>
          </a:xfrm>
        </p:grpSpPr>
        <p:sp>
          <p:nvSpPr>
            <p:cNvPr id="174" name="Google Shape;174;p6"/>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6"/>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6"/>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6"/>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6"/>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6"/>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6"/>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81" name="Google Shape;181;p6"/>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182" name="Google Shape;182;p6"/>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183" name="Google Shape;183;p6"/>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6"/>
          <p:cNvGrpSpPr/>
          <p:nvPr/>
        </p:nvGrpSpPr>
        <p:grpSpPr>
          <a:xfrm rot="8100000">
            <a:off x="9382242" y="3401976"/>
            <a:ext cx="3360022" cy="2632928"/>
            <a:chOff x="7055636" y="2962"/>
            <a:chExt cx="3360054" cy="2632953"/>
          </a:xfrm>
        </p:grpSpPr>
        <p:sp>
          <p:nvSpPr>
            <p:cNvPr id="185" name="Google Shape;185;p6"/>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6"/>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6"/>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6"/>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6"/>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6"/>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6"/>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6"/>
            <p:cNvSpPr/>
            <p:nvPr/>
          </p:nvSpPr>
          <p:spPr>
            <a:xfrm rot="-4509">
              <a:off x="8108552" y="1895543"/>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93" name="Google Shape;193;p6"/>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194" name="Google Shape;194;p6"/>
            <p:cNvPicPr preferRelativeResize="0"/>
            <p:nvPr/>
          </p:nvPicPr>
          <p:blipFill>
            <a:blip r:embed="rId2">
              <a:alphaModFix/>
            </a:blip>
            <a:stretch>
              <a:fillRect/>
            </a:stretch>
          </p:blipFill>
          <p:spPr>
            <a:xfrm rot="-5404064">
              <a:off x="7402488" y="1929653"/>
              <a:ext cx="1022055" cy="390008"/>
            </a:xfrm>
            <a:prstGeom prst="rect">
              <a:avLst/>
            </a:prstGeom>
            <a:noFill/>
            <a:ln>
              <a:noFill/>
            </a:ln>
          </p:spPr>
        </p:pic>
        <p:pic>
          <p:nvPicPr>
            <p:cNvPr id="195" name="Google Shape;195;p6"/>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196" name="Google Shape;196;p6"/>
            <p:cNvSpPr/>
            <p:nvPr/>
          </p:nvSpPr>
          <p:spPr>
            <a:xfrm rot="-4509">
              <a:off x="8203754" y="1994723"/>
              <a:ext cx="457500" cy="4575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6"/>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6"/>
          <p:cNvGrpSpPr/>
          <p:nvPr/>
        </p:nvGrpSpPr>
        <p:grpSpPr>
          <a:xfrm rot="8100000">
            <a:off x="-458195" y="-366958"/>
            <a:ext cx="2507543" cy="1964921"/>
            <a:chOff x="7055636" y="2962"/>
            <a:chExt cx="3360054" cy="2632953"/>
          </a:xfrm>
        </p:grpSpPr>
        <p:sp>
          <p:nvSpPr>
            <p:cNvPr id="199" name="Google Shape;199;p6"/>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6"/>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6"/>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6"/>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6"/>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6"/>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6"/>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6"/>
            <p:cNvSpPr/>
            <p:nvPr/>
          </p:nvSpPr>
          <p:spPr>
            <a:xfrm rot="-4509">
              <a:off x="8108552" y="1895543"/>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7" name="Google Shape;207;p6"/>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208" name="Google Shape;208;p6"/>
            <p:cNvPicPr preferRelativeResize="0"/>
            <p:nvPr/>
          </p:nvPicPr>
          <p:blipFill>
            <a:blip r:embed="rId2">
              <a:alphaModFix/>
            </a:blip>
            <a:stretch>
              <a:fillRect/>
            </a:stretch>
          </p:blipFill>
          <p:spPr>
            <a:xfrm rot="-5404064">
              <a:off x="7402488" y="1929653"/>
              <a:ext cx="1022055" cy="390008"/>
            </a:xfrm>
            <a:prstGeom prst="rect">
              <a:avLst/>
            </a:prstGeom>
            <a:noFill/>
            <a:ln>
              <a:noFill/>
            </a:ln>
          </p:spPr>
        </p:pic>
        <p:pic>
          <p:nvPicPr>
            <p:cNvPr id="209" name="Google Shape;209;p6"/>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210" name="Google Shape;210;p6"/>
            <p:cNvSpPr/>
            <p:nvPr/>
          </p:nvSpPr>
          <p:spPr>
            <a:xfrm rot="-4509">
              <a:off x="8203754" y="1994723"/>
              <a:ext cx="457500" cy="4575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6"/>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2" name="Google Shape;212;p6"/>
          <p:cNvSpPr txBox="1">
            <a:spLocks noGrp="1"/>
          </p:cNvSpPr>
          <p:nvPr>
            <p:ph type="title"/>
          </p:nvPr>
        </p:nvSpPr>
        <p:spPr>
          <a:xfrm>
            <a:off x="680625" y="1330900"/>
            <a:ext cx="8014500" cy="933900"/>
          </a:xfrm>
          <a:prstGeom prst="rect">
            <a:avLst/>
          </a:prstGeom>
        </p:spPr>
        <p:txBody>
          <a:bodyPr spcFirstLastPara="1" wrap="square" lIns="91425" tIns="91425" rIns="91425" bIns="91425" anchor="t" anchorCtr="0">
            <a:noAutofit/>
          </a:bodyPr>
          <a:lstStyle>
            <a:lvl1pPr lvl="0" rtl="0">
              <a:spcBef>
                <a:spcPts val="0"/>
              </a:spcBef>
              <a:spcAft>
                <a:spcPts val="0"/>
              </a:spcAft>
              <a:buNone/>
              <a:defRPr sz="4500" b="1">
                <a:solidFill>
                  <a:schemeClr val="accent1"/>
                </a:solidFill>
                <a:latin typeface="Fjalla One"/>
                <a:ea typeface="Fjalla One"/>
                <a:cs typeface="Fjalla One"/>
                <a:sym typeface="Fjalla One"/>
              </a:defRPr>
            </a:lvl1pPr>
            <a:lvl2pPr lvl="1" rtl="0">
              <a:spcBef>
                <a:spcPts val="0"/>
              </a:spcBef>
              <a:spcAft>
                <a:spcPts val="0"/>
              </a:spcAft>
              <a:buNone/>
              <a:defRPr sz="4500">
                <a:latin typeface="Oxygen"/>
                <a:ea typeface="Oxygen"/>
                <a:cs typeface="Oxygen"/>
                <a:sym typeface="Oxygen"/>
              </a:defRPr>
            </a:lvl2pPr>
            <a:lvl3pPr lvl="2" rtl="0">
              <a:spcBef>
                <a:spcPts val="0"/>
              </a:spcBef>
              <a:spcAft>
                <a:spcPts val="0"/>
              </a:spcAft>
              <a:buNone/>
              <a:defRPr sz="4500">
                <a:latin typeface="Oxygen"/>
                <a:ea typeface="Oxygen"/>
                <a:cs typeface="Oxygen"/>
                <a:sym typeface="Oxygen"/>
              </a:defRPr>
            </a:lvl3pPr>
            <a:lvl4pPr lvl="3" rtl="0">
              <a:spcBef>
                <a:spcPts val="0"/>
              </a:spcBef>
              <a:spcAft>
                <a:spcPts val="0"/>
              </a:spcAft>
              <a:buNone/>
              <a:defRPr sz="4500">
                <a:latin typeface="Oxygen"/>
                <a:ea typeface="Oxygen"/>
                <a:cs typeface="Oxygen"/>
                <a:sym typeface="Oxygen"/>
              </a:defRPr>
            </a:lvl4pPr>
            <a:lvl5pPr lvl="4" rtl="0">
              <a:spcBef>
                <a:spcPts val="0"/>
              </a:spcBef>
              <a:spcAft>
                <a:spcPts val="0"/>
              </a:spcAft>
              <a:buNone/>
              <a:defRPr sz="4500">
                <a:latin typeface="Oxygen"/>
                <a:ea typeface="Oxygen"/>
                <a:cs typeface="Oxygen"/>
                <a:sym typeface="Oxygen"/>
              </a:defRPr>
            </a:lvl5pPr>
            <a:lvl6pPr lvl="5" rtl="0">
              <a:spcBef>
                <a:spcPts val="0"/>
              </a:spcBef>
              <a:spcAft>
                <a:spcPts val="0"/>
              </a:spcAft>
              <a:buNone/>
              <a:defRPr sz="4500">
                <a:latin typeface="Oxygen"/>
                <a:ea typeface="Oxygen"/>
                <a:cs typeface="Oxygen"/>
                <a:sym typeface="Oxygen"/>
              </a:defRPr>
            </a:lvl6pPr>
            <a:lvl7pPr lvl="6" rtl="0">
              <a:spcBef>
                <a:spcPts val="0"/>
              </a:spcBef>
              <a:spcAft>
                <a:spcPts val="0"/>
              </a:spcAft>
              <a:buNone/>
              <a:defRPr sz="4500">
                <a:latin typeface="Oxygen"/>
                <a:ea typeface="Oxygen"/>
                <a:cs typeface="Oxygen"/>
                <a:sym typeface="Oxygen"/>
              </a:defRPr>
            </a:lvl7pPr>
            <a:lvl8pPr lvl="7" rtl="0">
              <a:spcBef>
                <a:spcPts val="0"/>
              </a:spcBef>
              <a:spcAft>
                <a:spcPts val="0"/>
              </a:spcAft>
              <a:buNone/>
              <a:defRPr sz="4500">
                <a:latin typeface="Oxygen"/>
                <a:ea typeface="Oxygen"/>
                <a:cs typeface="Oxygen"/>
                <a:sym typeface="Oxygen"/>
              </a:defRPr>
            </a:lvl8pPr>
            <a:lvl9pPr lvl="8" rtl="0">
              <a:spcBef>
                <a:spcPts val="0"/>
              </a:spcBef>
              <a:spcAft>
                <a:spcPts val="0"/>
              </a:spcAft>
              <a:buNone/>
              <a:defRPr sz="4500">
                <a:latin typeface="Oxygen"/>
                <a:ea typeface="Oxygen"/>
                <a:cs typeface="Oxygen"/>
                <a:sym typeface="Oxygen"/>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2 columns">
  <p:cSld name="Title and 2 columns">
    <p:spTree>
      <p:nvGrpSpPr>
        <p:cNvPr id="1" name="Shape 300"/>
        <p:cNvGrpSpPr/>
        <p:nvPr/>
      </p:nvGrpSpPr>
      <p:grpSpPr>
        <a:xfrm>
          <a:off x="0" y="0"/>
          <a:ext cx="0" cy="0"/>
          <a:chOff x="0" y="0"/>
          <a:chExt cx="0" cy="0"/>
        </a:xfrm>
      </p:grpSpPr>
      <p:sp>
        <p:nvSpPr>
          <p:cNvPr id="301" name="Google Shape;301;p10"/>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302" name="Google Shape;302;p10"/>
          <p:cNvSpPr txBox="1">
            <a:spLocks noGrp="1"/>
          </p:cNvSpPr>
          <p:nvPr>
            <p:ph type="body" idx="1"/>
          </p:nvPr>
        </p:nvSpPr>
        <p:spPr>
          <a:xfrm>
            <a:off x="587350" y="1750975"/>
            <a:ext cx="5248500" cy="4555200"/>
          </a:xfrm>
          <a:prstGeom prst="rect">
            <a:avLst/>
          </a:prstGeom>
        </p:spPr>
        <p:txBody>
          <a:bodyPr spcFirstLastPara="1" wrap="square" lIns="121900" tIns="121900" rIns="121900" bIns="121900" anchor="t" anchorCtr="0">
            <a:noAutofit/>
          </a:bodyPr>
          <a:lstStyle>
            <a:lvl1pPr marL="457200" lvl="0" indent="-381000" rtl="0">
              <a:lnSpc>
                <a:spcPct val="115000"/>
              </a:lnSpc>
              <a:spcBef>
                <a:spcPts val="0"/>
              </a:spcBef>
              <a:spcAft>
                <a:spcPts val="0"/>
              </a:spcAft>
              <a:buSzPts val="2400"/>
              <a:buChar char="●"/>
              <a:defRPr sz="2400"/>
            </a:lvl1pPr>
            <a:lvl2pPr marL="914400" lvl="1" indent="-381000" rtl="0">
              <a:lnSpc>
                <a:spcPct val="115000"/>
              </a:lnSpc>
              <a:spcBef>
                <a:spcPts val="2100"/>
              </a:spcBef>
              <a:spcAft>
                <a:spcPts val="0"/>
              </a:spcAft>
              <a:buSzPts val="2400"/>
              <a:buChar char="○"/>
              <a:defRPr sz="2400"/>
            </a:lvl2pPr>
            <a:lvl3pPr marL="1371600" lvl="2" indent="-381000" rtl="0">
              <a:lnSpc>
                <a:spcPct val="115000"/>
              </a:lnSpc>
              <a:spcBef>
                <a:spcPts val="2100"/>
              </a:spcBef>
              <a:spcAft>
                <a:spcPts val="0"/>
              </a:spcAft>
              <a:buSzPts val="2400"/>
              <a:buChar char="■"/>
              <a:defRPr sz="2400"/>
            </a:lvl3pPr>
            <a:lvl4pPr marL="1828800" lvl="3" indent="-381000" rtl="0">
              <a:lnSpc>
                <a:spcPct val="115000"/>
              </a:lnSpc>
              <a:spcBef>
                <a:spcPts val="2100"/>
              </a:spcBef>
              <a:spcAft>
                <a:spcPts val="0"/>
              </a:spcAft>
              <a:buSzPts val="2400"/>
              <a:buChar char="●"/>
              <a:defRPr sz="2400"/>
            </a:lvl4pPr>
            <a:lvl5pPr marL="2286000" lvl="4" indent="-381000" rtl="0">
              <a:lnSpc>
                <a:spcPct val="115000"/>
              </a:lnSpc>
              <a:spcBef>
                <a:spcPts val="2100"/>
              </a:spcBef>
              <a:spcAft>
                <a:spcPts val="0"/>
              </a:spcAft>
              <a:buSzPts val="2400"/>
              <a:buChar char="○"/>
              <a:defRPr sz="2400"/>
            </a:lvl5pPr>
            <a:lvl6pPr marL="2743200" lvl="5" indent="-381000" rtl="0">
              <a:lnSpc>
                <a:spcPct val="115000"/>
              </a:lnSpc>
              <a:spcBef>
                <a:spcPts val="2100"/>
              </a:spcBef>
              <a:spcAft>
                <a:spcPts val="0"/>
              </a:spcAft>
              <a:buSzPts val="2400"/>
              <a:buChar char="■"/>
              <a:defRPr sz="2400"/>
            </a:lvl6pPr>
            <a:lvl7pPr marL="3200400" lvl="6" indent="-381000" rtl="0">
              <a:lnSpc>
                <a:spcPct val="115000"/>
              </a:lnSpc>
              <a:spcBef>
                <a:spcPts val="2100"/>
              </a:spcBef>
              <a:spcAft>
                <a:spcPts val="0"/>
              </a:spcAft>
              <a:buSzPts val="2400"/>
              <a:buChar char="●"/>
              <a:defRPr sz="2400"/>
            </a:lvl7pPr>
            <a:lvl8pPr marL="3657600" lvl="7" indent="-381000" rtl="0">
              <a:lnSpc>
                <a:spcPct val="115000"/>
              </a:lnSpc>
              <a:spcBef>
                <a:spcPts val="2100"/>
              </a:spcBef>
              <a:spcAft>
                <a:spcPts val="0"/>
              </a:spcAft>
              <a:buSzPts val="2400"/>
              <a:buChar char="○"/>
              <a:defRPr sz="2400"/>
            </a:lvl8pPr>
            <a:lvl9pPr marL="4114800" lvl="8" indent="-381000" rtl="0">
              <a:lnSpc>
                <a:spcPct val="115000"/>
              </a:lnSpc>
              <a:spcBef>
                <a:spcPts val="2100"/>
              </a:spcBef>
              <a:spcAft>
                <a:spcPts val="2100"/>
              </a:spcAft>
              <a:buSzPts val="2400"/>
              <a:buChar char="■"/>
              <a:defRPr sz="2400"/>
            </a:lvl9pPr>
          </a:lstStyle>
          <a:p>
            <a:endParaRPr/>
          </a:p>
        </p:txBody>
      </p:sp>
      <p:sp>
        <p:nvSpPr>
          <p:cNvPr id="303" name="Google Shape;303;p10"/>
          <p:cNvSpPr txBox="1">
            <a:spLocks noGrp="1"/>
          </p:cNvSpPr>
          <p:nvPr>
            <p:ph type="body" idx="2"/>
          </p:nvPr>
        </p:nvSpPr>
        <p:spPr>
          <a:xfrm>
            <a:off x="6356150" y="1750975"/>
            <a:ext cx="5248500" cy="4555200"/>
          </a:xfrm>
          <a:prstGeom prst="rect">
            <a:avLst/>
          </a:prstGeom>
        </p:spPr>
        <p:txBody>
          <a:bodyPr spcFirstLastPara="1" wrap="square" lIns="121900" tIns="121900" rIns="121900" bIns="121900" anchor="t" anchorCtr="0">
            <a:noAutofit/>
          </a:bodyPr>
          <a:lstStyle>
            <a:lvl1pPr marL="457200" lvl="0" indent="-381000" rtl="0">
              <a:lnSpc>
                <a:spcPct val="115000"/>
              </a:lnSpc>
              <a:spcBef>
                <a:spcPts val="0"/>
              </a:spcBef>
              <a:spcAft>
                <a:spcPts val="0"/>
              </a:spcAft>
              <a:buSzPts val="2400"/>
              <a:buChar char="●"/>
              <a:defRPr sz="2400"/>
            </a:lvl1pPr>
            <a:lvl2pPr marL="914400" lvl="1" indent="-381000" rtl="0">
              <a:lnSpc>
                <a:spcPct val="115000"/>
              </a:lnSpc>
              <a:spcBef>
                <a:spcPts val="2100"/>
              </a:spcBef>
              <a:spcAft>
                <a:spcPts val="0"/>
              </a:spcAft>
              <a:buSzPts val="2400"/>
              <a:buChar char="○"/>
              <a:defRPr sz="2400"/>
            </a:lvl2pPr>
            <a:lvl3pPr marL="1371600" lvl="2" indent="-381000" rtl="0">
              <a:lnSpc>
                <a:spcPct val="115000"/>
              </a:lnSpc>
              <a:spcBef>
                <a:spcPts val="2100"/>
              </a:spcBef>
              <a:spcAft>
                <a:spcPts val="0"/>
              </a:spcAft>
              <a:buSzPts val="2400"/>
              <a:buChar char="■"/>
              <a:defRPr sz="2400"/>
            </a:lvl3pPr>
            <a:lvl4pPr marL="1828800" lvl="3" indent="-381000" rtl="0">
              <a:lnSpc>
                <a:spcPct val="115000"/>
              </a:lnSpc>
              <a:spcBef>
                <a:spcPts val="2100"/>
              </a:spcBef>
              <a:spcAft>
                <a:spcPts val="0"/>
              </a:spcAft>
              <a:buSzPts val="2400"/>
              <a:buChar char="●"/>
              <a:defRPr sz="2400"/>
            </a:lvl4pPr>
            <a:lvl5pPr marL="2286000" lvl="4" indent="-381000" rtl="0">
              <a:lnSpc>
                <a:spcPct val="115000"/>
              </a:lnSpc>
              <a:spcBef>
                <a:spcPts val="2100"/>
              </a:spcBef>
              <a:spcAft>
                <a:spcPts val="0"/>
              </a:spcAft>
              <a:buSzPts val="2400"/>
              <a:buChar char="○"/>
              <a:defRPr sz="2400"/>
            </a:lvl5pPr>
            <a:lvl6pPr marL="2743200" lvl="5" indent="-381000" rtl="0">
              <a:lnSpc>
                <a:spcPct val="115000"/>
              </a:lnSpc>
              <a:spcBef>
                <a:spcPts val="2100"/>
              </a:spcBef>
              <a:spcAft>
                <a:spcPts val="0"/>
              </a:spcAft>
              <a:buSzPts val="2400"/>
              <a:buChar char="■"/>
              <a:defRPr sz="2400"/>
            </a:lvl6pPr>
            <a:lvl7pPr marL="3200400" lvl="6" indent="-381000" rtl="0">
              <a:lnSpc>
                <a:spcPct val="115000"/>
              </a:lnSpc>
              <a:spcBef>
                <a:spcPts val="2100"/>
              </a:spcBef>
              <a:spcAft>
                <a:spcPts val="0"/>
              </a:spcAft>
              <a:buSzPts val="2400"/>
              <a:buChar char="●"/>
              <a:defRPr sz="2400"/>
            </a:lvl7pPr>
            <a:lvl8pPr marL="3657600" lvl="7" indent="-381000" rtl="0">
              <a:lnSpc>
                <a:spcPct val="115000"/>
              </a:lnSpc>
              <a:spcBef>
                <a:spcPts val="2100"/>
              </a:spcBef>
              <a:spcAft>
                <a:spcPts val="0"/>
              </a:spcAft>
              <a:buSzPts val="2400"/>
              <a:buChar char="○"/>
              <a:defRPr sz="2400"/>
            </a:lvl8pPr>
            <a:lvl9pPr marL="4114800" lvl="8" indent="-381000" rtl="0">
              <a:lnSpc>
                <a:spcPct val="115000"/>
              </a:lnSpc>
              <a:spcBef>
                <a:spcPts val="2100"/>
              </a:spcBef>
              <a:spcAft>
                <a:spcPts val="2100"/>
              </a:spcAft>
              <a:buSzPts val="2400"/>
              <a:buChar char="■"/>
              <a:defRPr sz="2400"/>
            </a:lvl9pPr>
          </a:lstStyle>
          <a:p>
            <a:endParaRPr/>
          </a:p>
        </p:txBody>
      </p:sp>
      <p:grpSp>
        <p:nvGrpSpPr>
          <p:cNvPr id="304" name="Google Shape;304;p10"/>
          <p:cNvGrpSpPr/>
          <p:nvPr/>
        </p:nvGrpSpPr>
        <p:grpSpPr>
          <a:xfrm rot="-2700000">
            <a:off x="8401848" y="5404298"/>
            <a:ext cx="3360022" cy="1896848"/>
            <a:chOff x="7055636" y="2962"/>
            <a:chExt cx="3360054" cy="1896867"/>
          </a:xfrm>
        </p:grpSpPr>
        <p:sp>
          <p:nvSpPr>
            <p:cNvPr id="305" name="Google Shape;305;p10"/>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0"/>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10"/>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0"/>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10"/>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0"/>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0"/>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12" name="Google Shape;312;p10"/>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313" name="Google Shape;313;p10"/>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314" name="Google Shape;314;p10"/>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5" name="Google Shape;315;p10"/>
          <p:cNvGrpSpPr/>
          <p:nvPr/>
        </p:nvGrpSpPr>
        <p:grpSpPr>
          <a:xfrm rot="8100000">
            <a:off x="9382242" y="3401976"/>
            <a:ext cx="3360022" cy="2632928"/>
            <a:chOff x="7055636" y="2962"/>
            <a:chExt cx="3360054" cy="2632953"/>
          </a:xfrm>
        </p:grpSpPr>
        <p:sp>
          <p:nvSpPr>
            <p:cNvPr id="316" name="Google Shape;316;p10"/>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10"/>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10"/>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10"/>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10"/>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10"/>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10"/>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10"/>
            <p:cNvSpPr/>
            <p:nvPr/>
          </p:nvSpPr>
          <p:spPr>
            <a:xfrm rot="-4509">
              <a:off x="8108552" y="1895543"/>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24" name="Google Shape;324;p10"/>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325" name="Google Shape;325;p10"/>
            <p:cNvPicPr preferRelativeResize="0"/>
            <p:nvPr/>
          </p:nvPicPr>
          <p:blipFill>
            <a:blip r:embed="rId2">
              <a:alphaModFix/>
            </a:blip>
            <a:stretch>
              <a:fillRect/>
            </a:stretch>
          </p:blipFill>
          <p:spPr>
            <a:xfrm rot="-5404064">
              <a:off x="7402488" y="1929653"/>
              <a:ext cx="1022055" cy="390008"/>
            </a:xfrm>
            <a:prstGeom prst="rect">
              <a:avLst/>
            </a:prstGeom>
            <a:noFill/>
            <a:ln>
              <a:noFill/>
            </a:ln>
          </p:spPr>
        </p:pic>
        <p:pic>
          <p:nvPicPr>
            <p:cNvPr id="326" name="Google Shape;326;p10"/>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327" name="Google Shape;327;p10"/>
            <p:cNvSpPr/>
            <p:nvPr/>
          </p:nvSpPr>
          <p:spPr>
            <a:xfrm rot="-4509">
              <a:off x="8203754" y="1994723"/>
              <a:ext cx="457500" cy="4575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10"/>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9" name="Google Shape;329;p10"/>
          <p:cNvGrpSpPr/>
          <p:nvPr/>
        </p:nvGrpSpPr>
        <p:grpSpPr>
          <a:xfrm rot="8100000">
            <a:off x="-458195" y="-366958"/>
            <a:ext cx="2507543" cy="1964921"/>
            <a:chOff x="7055636" y="2962"/>
            <a:chExt cx="3360054" cy="2632953"/>
          </a:xfrm>
        </p:grpSpPr>
        <p:sp>
          <p:nvSpPr>
            <p:cNvPr id="330" name="Google Shape;330;p10"/>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10"/>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10"/>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10"/>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10"/>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10"/>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10"/>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10"/>
            <p:cNvSpPr/>
            <p:nvPr/>
          </p:nvSpPr>
          <p:spPr>
            <a:xfrm rot="-4509">
              <a:off x="8108552" y="1895543"/>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38" name="Google Shape;338;p10"/>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339" name="Google Shape;339;p10"/>
            <p:cNvPicPr preferRelativeResize="0"/>
            <p:nvPr/>
          </p:nvPicPr>
          <p:blipFill>
            <a:blip r:embed="rId2">
              <a:alphaModFix/>
            </a:blip>
            <a:stretch>
              <a:fillRect/>
            </a:stretch>
          </p:blipFill>
          <p:spPr>
            <a:xfrm rot="-5404064">
              <a:off x="7402488" y="1929653"/>
              <a:ext cx="1022055" cy="390008"/>
            </a:xfrm>
            <a:prstGeom prst="rect">
              <a:avLst/>
            </a:prstGeom>
            <a:noFill/>
            <a:ln>
              <a:noFill/>
            </a:ln>
          </p:spPr>
        </p:pic>
        <p:pic>
          <p:nvPicPr>
            <p:cNvPr id="340" name="Google Shape;340;p10"/>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341" name="Google Shape;341;p10"/>
            <p:cNvSpPr/>
            <p:nvPr/>
          </p:nvSpPr>
          <p:spPr>
            <a:xfrm rot="-4509">
              <a:off x="8203754" y="1994723"/>
              <a:ext cx="457500" cy="4575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10"/>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3" name="Google Shape;343;p10"/>
          <p:cNvSpPr txBox="1">
            <a:spLocks noGrp="1"/>
          </p:cNvSpPr>
          <p:nvPr>
            <p:ph type="title"/>
          </p:nvPr>
        </p:nvSpPr>
        <p:spPr>
          <a:xfrm>
            <a:off x="375825" y="416500"/>
            <a:ext cx="11460000" cy="933900"/>
          </a:xfrm>
          <a:prstGeom prst="rect">
            <a:avLst/>
          </a:prstGeom>
        </p:spPr>
        <p:txBody>
          <a:bodyPr spcFirstLastPara="1" wrap="square" lIns="91425" tIns="91425" rIns="91425" bIns="91425" anchor="t" anchorCtr="0">
            <a:noAutofit/>
          </a:bodyPr>
          <a:lstStyle>
            <a:lvl1pPr lvl="0" algn="r" rtl="0">
              <a:spcBef>
                <a:spcPts val="0"/>
              </a:spcBef>
              <a:spcAft>
                <a:spcPts val="0"/>
              </a:spcAft>
              <a:buNone/>
              <a:defRPr sz="6000" b="1">
                <a:solidFill>
                  <a:schemeClr val="accent1"/>
                </a:solidFill>
                <a:latin typeface="Fjalla One"/>
                <a:ea typeface="Fjalla One"/>
                <a:cs typeface="Fjalla One"/>
                <a:sym typeface="Fjalla One"/>
              </a:defRPr>
            </a:lvl1pPr>
            <a:lvl2pPr lvl="1" algn="r" rtl="0">
              <a:spcBef>
                <a:spcPts val="0"/>
              </a:spcBef>
              <a:spcAft>
                <a:spcPts val="0"/>
              </a:spcAft>
              <a:buNone/>
              <a:defRPr>
                <a:latin typeface="Oxygen"/>
                <a:ea typeface="Oxygen"/>
                <a:cs typeface="Oxygen"/>
                <a:sym typeface="Oxygen"/>
              </a:defRPr>
            </a:lvl2pPr>
            <a:lvl3pPr lvl="2" algn="r" rtl="0">
              <a:spcBef>
                <a:spcPts val="0"/>
              </a:spcBef>
              <a:spcAft>
                <a:spcPts val="0"/>
              </a:spcAft>
              <a:buNone/>
              <a:defRPr>
                <a:latin typeface="Oxygen"/>
                <a:ea typeface="Oxygen"/>
                <a:cs typeface="Oxygen"/>
                <a:sym typeface="Oxygen"/>
              </a:defRPr>
            </a:lvl3pPr>
            <a:lvl4pPr lvl="3" algn="r" rtl="0">
              <a:spcBef>
                <a:spcPts val="0"/>
              </a:spcBef>
              <a:spcAft>
                <a:spcPts val="0"/>
              </a:spcAft>
              <a:buNone/>
              <a:defRPr>
                <a:latin typeface="Oxygen"/>
                <a:ea typeface="Oxygen"/>
                <a:cs typeface="Oxygen"/>
                <a:sym typeface="Oxygen"/>
              </a:defRPr>
            </a:lvl4pPr>
            <a:lvl5pPr lvl="4" algn="r" rtl="0">
              <a:spcBef>
                <a:spcPts val="0"/>
              </a:spcBef>
              <a:spcAft>
                <a:spcPts val="0"/>
              </a:spcAft>
              <a:buNone/>
              <a:defRPr>
                <a:latin typeface="Oxygen"/>
                <a:ea typeface="Oxygen"/>
                <a:cs typeface="Oxygen"/>
                <a:sym typeface="Oxygen"/>
              </a:defRPr>
            </a:lvl5pPr>
            <a:lvl6pPr lvl="5" algn="r" rtl="0">
              <a:spcBef>
                <a:spcPts val="0"/>
              </a:spcBef>
              <a:spcAft>
                <a:spcPts val="0"/>
              </a:spcAft>
              <a:buNone/>
              <a:defRPr>
                <a:latin typeface="Oxygen"/>
                <a:ea typeface="Oxygen"/>
                <a:cs typeface="Oxygen"/>
                <a:sym typeface="Oxygen"/>
              </a:defRPr>
            </a:lvl6pPr>
            <a:lvl7pPr lvl="6" algn="r" rtl="0">
              <a:spcBef>
                <a:spcPts val="0"/>
              </a:spcBef>
              <a:spcAft>
                <a:spcPts val="0"/>
              </a:spcAft>
              <a:buNone/>
              <a:defRPr>
                <a:latin typeface="Oxygen"/>
                <a:ea typeface="Oxygen"/>
                <a:cs typeface="Oxygen"/>
                <a:sym typeface="Oxygen"/>
              </a:defRPr>
            </a:lvl7pPr>
            <a:lvl8pPr lvl="7" algn="r" rtl="0">
              <a:spcBef>
                <a:spcPts val="0"/>
              </a:spcBef>
              <a:spcAft>
                <a:spcPts val="0"/>
              </a:spcAft>
              <a:buNone/>
              <a:defRPr>
                <a:latin typeface="Oxygen"/>
                <a:ea typeface="Oxygen"/>
                <a:cs typeface="Oxygen"/>
                <a:sym typeface="Oxygen"/>
              </a:defRPr>
            </a:lvl8pPr>
            <a:lvl9pPr lvl="8" algn="r" rtl="0">
              <a:spcBef>
                <a:spcPts val="0"/>
              </a:spcBef>
              <a:spcAft>
                <a:spcPts val="0"/>
              </a:spcAft>
              <a:buNone/>
              <a:defRPr>
                <a:latin typeface="Oxygen"/>
                <a:ea typeface="Oxygen"/>
                <a:cs typeface="Oxygen"/>
                <a:sym typeface="Oxygen"/>
              </a:defRPr>
            </a:lvl9pPr>
          </a:lstStyle>
          <a:p>
            <a:endParaRPr/>
          </a:p>
        </p:txBody>
      </p:sp>
    </p:spTree>
    <p:extLst>
      <p:ext uri="{BB962C8B-B14F-4D97-AF65-F5344CB8AC3E}">
        <p14:creationId xmlns:p14="http://schemas.microsoft.com/office/powerpoint/2010/main" val="2246074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 Title">
  <p:cSld name="Big Title">
    <p:bg>
      <p:bgPr>
        <a:solidFill>
          <a:schemeClr val="accent2"/>
        </a:solidFill>
        <a:effectLst/>
      </p:bgPr>
    </p:bg>
    <p:spTree>
      <p:nvGrpSpPr>
        <p:cNvPr id="1" name="Shape 242"/>
        <p:cNvGrpSpPr/>
        <p:nvPr/>
      </p:nvGrpSpPr>
      <p:grpSpPr>
        <a:xfrm>
          <a:off x="0" y="0"/>
          <a:ext cx="0" cy="0"/>
          <a:chOff x="0" y="0"/>
          <a:chExt cx="0" cy="0"/>
        </a:xfrm>
      </p:grpSpPr>
      <p:sp>
        <p:nvSpPr>
          <p:cNvPr id="243" name="Google Shape;243;p8"/>
          <p:cNvSpPr txBox="1">
            <a:spLocks noGrp="1"/>
          </p:cNvSpPr>
          <p:nvPr>
            <p:ph type="title"/>
          </p:nvPr>
        </p:nvSpPr>
        <p:spPr>
          <a:xfrm>
            <a:off x="415604" y="1123500"/>
            <a:ext cx="11361000" cy="4736100"/>
          </a:xfrm>
          <a:prstGeom prst="rect">
            <a:avLst/>
          </a:prstGeom>
        </p:spPr>
        <p:txBody>
          <a:bodyPr spcFirstLastPara="1" wrap="square" lIns="91425" tIns="91425" rIns="91425" bIns="91425" anchor="ctr" anchorCtr="0">
            <a:noAutofit/>
          </a:bodyPr>
          <a:lstStyle>
            <a:lvl1pPr lvl="0" rtl="0">
              <a:spcBef>
                <a:spcPts val="0"/>
              </a:spcBef>
              <a:spcAft>
                <a:spcPts val="0"/>
              </a:spcAft>
              <a:buNone/>
              <a:defRPr sz="12800">
                <a:solidFill>
                  <a:schemeClr val="lt1"/>
                </a:solidFill>
              </a:defRPr>
            </a:lvl1pPr>
            <a:lvl2pPr lvl="1" algn="ctr" rtl="0">
              <a:spcBef>
                <a:spcPts val="0"/>
              </a:spcBef>
              <a:spcAft>
                <a:spcPts val="0"/>
              </a:spcAft>
              <a:buNone/>
              <a:defRPr sz="12800">
                <a:solidFill>
                  <a:schemeClr val="lt1"/>
                </a:solidFill>
              </a:defRPr>
            </a:lvl2pPr>
            <a:lvl3pPr lvl="2" algn="ctr" rtl="0">
              <a:spcBef>
                <a:spcPts val="0"/>
              </a:spcBef>
              <a:spcAft>
                <a:spcPts val="0"/>
              </a:spcAft>
              <a:buNone/>
              <a:defRPr sz="12800">
                <a:solidFill>
                  <a:schemeClr val="lt1"/>
                </a:solidFill>
              </a:defRPr>
            </a:lvl3pPr>
            <a:lvl4pPr lvl="3" algn="ctr" rtl="0">
              <a:spcBef>
                <a:spcPts val="0"/>
              </a:spcBef>
              <a:spcAft>
                <a:spcPts val="0"/>
              </a:spcAft>
              <a:buNone/>
              <a:defRPr sz="12800">
                <a:solidFill>
                  <a:schemeClr val="lt1"/>
                </a:solidFill>
              </a:defRPr>
            </a:lvl4pPr>
            <a:lvl5pPr lvl="4" algn="ctr" rtl="0">
              <a:spcBef>
                <a:spcPts val="0"/>
              </a:spcBef>
              <a:spcAft>
                <a:spcPts val="0"/>
              </a:spcAft>
              <a:buNone/>
              <a:defRPr sz="12800">
                <a:solidFill>
                  <a:schemeClr val="lt1"/>
                </a:solidFill>
              </a:defRPr>
            </a:lvl5pPr>
            <a:lvl6pPr lvl="5" algn="ctr" rtl="0">
              <a:spcBef>
                <a:spcPts val="0"/>
              </a:spcBef>
              <a:spcAft>
                <a:spcPts val="0"/>
              </a:spcAft>
              <a:buNone/>
              <a:defRPr sz="12800">
                <a:solidFill>
                  <a:schemeClr val="lt1"/>
                </a:solidFill>
              </a:defRPr>
            </a:lvl6pPr>
            <a:lvl7pPr lvl="6" algn="ctr" rtl="0">
              <a:spcBef>
                <a:spcPts val="0"/>
              </a:spcBef>
              <a:spcAft>
                <a:spcPts val="0"/>
              </a:spcAft>
              <a:buNone/>
              <a:defRPr sz="12800">
                <a:solidFill>
                  <a:schemeClr val="lt1"/>
                </a:solidFill>
              </a:defRPr>
            </a:lvl7pPr>
            <a:lvl8pPr lvl="7" algn="ctr" rtl="0">
              <a:spcBef>
                <a:spcPts val="0"/>
              </a:spcBef>
              <a:spcAft>
                <a:spcPts val="0"/>
              </a:spcAft>
              <a:buNone/>
              <a:defRPr sz="12800">
                <a:solidFill>
                  <a:schemeClr val="lt1"/>
                </a:solidFill>
              </a:defRPr>
            </a:lvl8pPr>
            <a:lvl9pPr lvl="8" algn="ctr" rtl="0">
              <a:spcBef>
                <a:spcPts val="0"/>
              </a:spcBef>
              <a:spcAft>
                <a:spcPts val="0"/>
              </a:spcAft>
              <a:buNone/>
              <a:defRPr sz="12800">
                <a:solidFill>
                  <a:schemeClr val="lt1"/>
                </a:solidFill>
              </a:defRPr>
            </a:lvl9pPr>
          </a:lstStyle>
          <a:p>
            <a:endParaRPr/>
          </a:p>
        </p:txBody>
      </p:sp>
      <p:sp>
        <p:nvSpPr>
          <p:cNvPr id="244" name="Google Shape;244;p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grpSp>
        <p:nvGrpSpPr>
          <p:cNvPr id="245" name="Google Shape;245;p8"/>
          <p:cNvGrpSpPr/>
          <p:nvPr/>
        </p:nvGrpSpPr>
        <p:grpSpPr>
          <a:xfrm rot="-2700000">
            <a:off x="8401848" y="5404298"/>
            <a:ext cx="3360022" cy="1896848"/>
            <a:chOff x="7055636" y="2962"/>
            <a:chExt cx="3360054" cy="1896867"/>
          </a:xfrm>
        </p:grpSpPr>
        <p:sp>
          <p:nvSpPr>
            <p:cNvPr id="246" name="Google Shape;246;p8"/>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8"/>
            <p:cNvSpPr/>
            <p:nvPr/>
          </p:nvSpPr>
          <p:spPr>
            <a:xfrm rot="-4307">
              <a:off x="7581500" y="3712"/>
              <a:ext cx="1197301" cy="1197301"/>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8"/>
            <p:cNvSpPr/>
            <p:nvPr/>
          </p:nvSpPr>
          <p:spPr>
            <a:xfrm rot="-4511">
              <a:off x="7650431" y="77287"/>
              <a:ext cx="914401" cy="914401"/>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8"/>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8"/>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8"/>
            <p:cNvSpPr/>
            <p:nvPr/>
          </p:nvSpPr>
          <p:spPr>
            <a:xfrm rot="-4509">
              <a:off x="9021845" y="985390"/>
              <a:ext cx="457500" cy="457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8"/>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53" name="Google Shape;253;p8"/>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254" name="Google Shape;254;p8"/>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255" name="Google Shape;255;p8"/>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6" name="Google Shape;256;p8"/>
          <p:cNvGrpSpPr/>
          <p:nvPr/>
        </p:nvGrpSpPr>
        <p:grpSpPr>
          <a:xfrm rot="8100000">
            <a:off x="9382242" y="3401976"/>
            <a:ext cx="3360022" cy="2632928"/>
            <a:chOff x="7055636" y="2962"/>
            <a:chExt cx="3360054" cy="2632953"/>
          </a:xfrm>
        </p:grpSpPr>
        <p:sp>
          <p:nvSpPr>
            <p:cNvPr id="257" name="Google Shape;257;p8"/>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8"/>
            <p:cNvSpPr/>
            <p:nvPr/>
          </p:nvSpPr>
          <p:spPr>
            <a:xfrm rot="-4307">
              <a:off x="7581500" y="3712"/>
              <a:ext cx="1197301" cy="1197301"/>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8"/>
            <p:cNvSpPr/>
            <p:nvPr/>
          </p:nvSpPr>
          <p:spPr>
            <a:xfrm rot="-4511">
              <a:off x="7650431" y="77287"/>
              <a:ext cx="914401" cy="914401"/>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8"/>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8"/>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8"/>
            <p:cNvSpPr/>
            <p:nvPr/>
          </p:nvSpPr>
          <p:spPr>
            <a:xfrm rot="-4509">
              <a:off x="9021845" y="985390"/>
              <a:ext cx="457500" cy="457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8"/>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8"/>
            <p:cNvSpPr/>
            <p:nvPr/>
          </p:nvSpPr>
          <p:spPr>
            <a:xfrm rot="-4509">
              <a:off x="8108552" y="1895543"/>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65" name="Google Shape;265;p8"/>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266" name="Google Shape;266;p8"/>
            <p:cNvPicPr preferRelativeResize="0"/>
            <p:nvPr/>
          </p:nvPicPr>
          <p:blipFill>
            <a:blip r:embed="rId2">
              <a:alphaModFix/>
            </a:blip>
            <a:stretch>
              <a:fillRect/>
            </a:stretch>
          </p:blipFill>
          <p:spPr>
            <a:xfrm rot="-5404064">
              <a:off x="7402488" y="1929653"/>
              <a:ext cx="1022055" cy="390008"/>
            </a:xfrm>
            <a:prstGeom prst="rect">
              <a:avLst/>
            </a:prstGeom>
            <a:noFill/>
            <a:ln>
              <a:noFill/>
            </a:ln>
          </p:spPr>
        </p:pic>
        <p:pic>
          <p:nvPicPr>
            <p:cNvPr id="267" name="Google Shape;267;p8"/>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268" name="Google Shape;268;p8"/>
            <p:cNvSpPr/>
            <p:nvPr/>
          </p:nvSpPr>
          <p:spPr>
            <a:xfrm rot="-4509">
              <a:off x="8203754" y="1994723"/>
              <a:ext cx="457500" cy="4575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8"/>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0" name="Google Shape;270;p8"/>
          <p:cNvSpPr txBox="1"/>
          <p:nvPr/>
        </p:nvSpPr>
        <p:spPr>
          <a:xfrm rot="5400000">
            <a:off x="-679350" y="5792075"/>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rgbClr val="FFFFFF"/>
                </a:solidFill>
                <a:latin typeface="Barlow Condensed"/>
                <a:ea typeface="Barlow Condensed"/>
                <a:cs typeface="Barlow Condensed"/>
                <a:sym typeface="Barlow Condensed"/>
              </a:rPr>
              <a:t>SLIDESMANIA.COM</a:t>
            </a:r>
            <a:endParaRPr sz="1200">
              <a:solidFill>
                <a:srgbClr val="FFFFFF"/>
              </a:solidFill>
              <a:latin typeface="Barlow Condensed"/>
              <a:ea typeface="Barlow Condensed"/>
              <a:cs typeface="Barlow Condensed"/>
              <a:sym typeface="Barlow Condensed"/>
            </a:endParaRPr>
          </a:p>
        </p:txBody>
      </p:sp>
    </p:spTree>
    <p:extLst>
      <p:ext uri="{BB962C8B-B14F-4D97-AF65-F5344CB8AC3E}">
        <p14:creationId xmlns:p14="http://schemas.microsoft.com/office/powerpoint/2010/main" val="1621819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subtitle">
  <p:cSld name="Title and subtitle">
    <p:spTree>
      <p:nvGrpSpPr>
        <p:cNvPr id="1" name="Shape 364"/>
        <p:cNvGrpSpPr/>
        <p:nvPr/>
      </p:nvGrpSpPr>
      <p:grpSpPr>
        <a:xfrm>
          <a:off x="0" y="0"/>
          <a:ext cx="0" cy="0"/>
          <a:chOff x="0" y="0"/>
          <a:chExt cx="0" cy="0"/>
        </a:xfrm>
      </p:grpSpPr>
      <p:sp>
        <p:nvSpPr>
          <p:cNvPr id="365" name="Google Shape;365;p1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366" name="Google Shape;366;p12"/>
          <p:cNvSpPr txBox="1">
            <a:spLocks noGrp="1"/>
          </p:cNvSpPr>
          <p:nvPr>
            <p:ph type="subTitle" idx="1"/>
          </p:nvPr>
        </p:nvSpPr>
        <p:spPr>
          <a:xfrm>
            <a:off x="287475" y="6083375"/>
            <a:ext cx="7370700" cy="659100"/>
          </a:xfrm>
          <a:prstGeom prst="rect">
            <a:avLst/>
          </a:prstGeom>
        </p:spPr>
        <p:txBody>
          <a:bodyPr spcFirstLastPara="1" wrap="square" lIns="121900" tIns="121900" rIns="121900" bIns="121900" anchor="t" anchorCtr="0">
            <a:noAutofit/>
          </a:bodyPr>
          <a:lstStyle>
            <a:lvl1pPr lvl="0" rtl="0">
              <a:spcBef>
                <a:spcPts val="0"/>
              </a:spcBef>
              <a:spcAft>
                <a:spcPts val="0"/>
              </a:spcAft>
              <a:buNone/>
              <a:defRPr/>
            </a:lvl1pPr>
            <a:lvl2pPr lvl="1" rtl="0">
              <a:spcBef>
                <a:spcPts val="2100"/>
              </a:spcBef>
              <a:spcAft>
                <a:spcPts val="0"/>
              </a:spcAft>
              <a:buNone/>
              <a:defRPr/>
            </a:lvl2pPr>
            <a:lvl3pPr lvl="2" rtl="0">
              <a:spcBef>
                <a:spcPts val="2100"/>
              </a:spcBef>
              <a:spcAft>
                <a:spcPts val="0"/>
              </a:spcAft>
              <a:buNone/>
              <a:defRPr/>
            </a:lvl3pPr>
            <a:lvl4pPr lvl="3" rtl="0">
              <a:spcBef>
                <a:spcPts val="2100"/>
              </a:spcBef>
              <a:spcAft>
                <a:spcPts val="0"/>
              </a:spcAft>
              <a:buNone/>
              <a:defRPr/>
            </a:lvl4pPr>
            <a:lvl5pPr lvl="4" rtl="0">
              <a:spcBef>
                <a:spcPts val="2100"/>
              </a:spcBef>
              <a:spcAft>
                <a:spcPts val="0"/>
              </a:spcAft>
              <a:buNone/>
              <a:defRPr/>
            </a:lvl5pPr>
            <a:lvl6pPr lvl="5" rtl="0">
              <a:spcBef>
                <a:spcPts val="2100"/>
              </a:spcBef>
              <a:spcAft>
                <a:spcPts val="0"/>
              </a:spcAft>
              <a:buNone/>
              <a:defRPr/>
            </a:lvl6pPr>
            <a:lvl7pPr lvl="6" rtl="0">
              <a:spcBef>
                <a:spcPts val="2100"/>
              </a:spcBef>
              <a:spcAft>
                <a:spcPts val="0"/>
              </a:spcAft>
              <a:buNone/>
              <a:defRPr/>
            </a:lvl7pPr>
            <a:lvl8pPr lvl="7" rtl="0">
              <a:spcBef>
                <a:spcPts val="2100"/>
              </a:spcBef>
              <a:spcAft>
                <a:spcPts val="0"/>
              </a:spcAft>
              <a:buNone/>
              <a:defRPr/>
            </a:lvl8pPr>
            <a:lvl9pPr lvl="8" rtl="0">
              <a:spcBef>
                <a:spcPts val="2100"/>
              </a:spcBef>
              <a:spcAft>
                <a:spcPts val="2100"/>
              </a:spcAft>
              <a:buNone/>
              <a:defRPr/>
            </a:lvl9pPr>
          </a:lstStyle>
          <a:p>
            <a:endParaRPr/>
          </a:p>
        </p:txBody>
      </p:sp>
      <p:grpSp>
        <p:nvGrpSpPr>
          <p:cNvPr id="367" name="Google Shape;367;p12"/>
          <p:cNvGrpSpPr/>
          <p:nvPr/>
        </p:nvGrpSpPr>
        <p:grpSpPr>
          <a:xfrm rot="8100000" flipH="1">
            <a:off x="-424545" y="-138358"/>
            <a:ext cx="2507543" cy="1964921"/>
            <a:chOff x="7055636" y="2962"/>
            <a:chExt cx="3360054" cy="2632953"/>
          </a:xfrm>
        </p:grpSpPr>
        <p:sp>
          <p:nvSpPr>
            <p:cNvPr id="368" name="Google Shape;368;p12"/>
            <p:cNvSpPr/>
            <p:nvPr/>
          </p:nvSpPr>
          <p:spPr>
            <a:xfrm rot="-4509">
              <a:off x="9343939" y="1317262"/>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12"/>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12"/>
            <p:cNvSpPr/>
            <p:nvPr/>
          </p:nvSpPr>
          <p:spPr>
            <a:xfrm rot="-4511">
              <a:off x="7650431" y="77287"/>
              <a:ext cx="914401" cy="9144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12"/>
            <p:cNvSpPr/>
            <p:nvPr/>
          </p:nvSpPr>
          <p:spPr>
            <a:xfrm rot="-4509">
              <a:off x="8565641" y="527230"/>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12"/>
            <p:cNvSpPr/>
            <p:nvPr/>
          </p:nvSpPr>
          <p:spPr>
            <a:xfrm rot="-4509">
              <a:off x="8107488" y="986469"/>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12"/>
            <p:cNvSpPr/>
            <p:nvPr/>
          </p:nvSpPr>
          <p:spPr>
            <a:xfrm rot="-4509">
              <a:off x="9021845" y="985390"/>
              <a:ext cx="457500" cy="457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12"/>
            <p:cNvSpPr/>
            <p:nvPr/>
          </p:nvSpPr>
          <p:spPr>
            <a:xfrm rot="-4509">
              <a:off x="9479568" y="1442028"/>
              <a:ext cx="457500" cy="457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12"/>
            <p:cNvSpPr/>
            <p:nvPr/>
          </p:nvSpPr>
          <p:spPr>
            <a:xfrm rot="-4509">
              <a:off x="8108552" y="1895543"/>
              <a:ext cx="457500" cy="457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76" name="Google Shape;376;p12"/>
            <p:cNvPicPr preferRelativeResize="0"/>
            <p:nvPr/>
          </p:nvPicPr>
          <p:blipFill>
            <a:blip r:embed="rId2">
              <a:alphaModFix/>
            </a:blip>
            <a:stretch>
              <a:fillRect/>
            </a:stretch>
          </p:blipFill>
          <p:spPr>
            <a:xfrm rot="10795937">
              <a:off x="7261297" y="1443231"/>
              <a:ext cx="3154163" cy="390008"/>
            </a:xfrm>
            <a:prstGeom prst="rect">
              <a:avLst/>
            </a:prstGeom>
            <a:noFill/>
            <a:ln>
              <a:noFill/>
            </a:ln>
          </p:spPr>
        </p:pic>
        <p:pic>
          <p:nvPicPr>
            <p:cNvPr id="377" name="Google Shape;377;p12"/>
            <p:cNvPicPr preferRelativeResize="0"/>
            <p:nvPr/>
          </p:nvPicPr>
          <p:blipFill>
            <a:blip r:embed="rId2">
              <a:alphaModFix/>
            </a:blip>
            <a:stretch>
              <a:fillRect/>
            </a:stretch>
          </p:blipFill>
          <p:spPr>
            <a:xfrm rot="-5404064">
              <a:off x="7402488" y="1929653"/>
              <a:ext cx="1022055" cy="390008"/>
            </a:xfrm>
            <a:prstGeom prst="rect">
              <a:avLst/>
            </a:prstGeom>
            <a:noFill/>
            <a:ln>
              <a:noFill/>
            </a:ln>
          </p:spPr>
        </p:pic>
        <p:pic>
          <p:nvPicPr>
            <p:cNvPr id="378" name="Google Shape;378;p12"/>
            <p:cNvPicPr preferRelativeResize="0"/>
            <p:nvPr/>
          </p:nvPicPr>
          <p:blipFill>
            <a:blip r:embed="rId2">
              <a:alphaModFix/>
            </a:blip>
            <a:stretch>
              <a:fillRect/>
            </a:stretch>
          </p:blipFill>
          <p:spPr>
            <a:xfrm rot="10795916">
              <a:off x="7055726" y="988720"/>
              <a:ext cx="1965724" cy="155096"/>
            </a:xfrm>
            <a:prstGeom prst="rect">
              <a:avLst/>
            </a:prstGeom>
            <a:noFill/>
            <a:ln>
              <a:noFill/>
            </a:ln>
          </p:spPr>
        </p:pic>
        <p:sp>
          <p:nvSpPr>
            <p:cNvPr id="379" name="Google Shape;379;p12"/>
            <p:cNvSpPr/>
            <p:nvPr/>
          </p:nvSpPr>
          <p:spPr>
            <a:xfrm rot="-4509">
              <a:off x="8203754" y="1994723"/>
              <a:ext cx="457500" cy="457500"/>
            </a:xfrm>
            <a:prstGeom prst="rect">
              <a:avLst/>
            </a:prstGeom>
            <a:noFill/>
            <a:ln w="952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12"/>
            <p:cNvSpPr/>
            <p:nvPr/>
          </p:nvSpPr>
          <p:spPr>
            <a:xfrm rot="-4509">
              <a:off x="8319174" y="1312127"/>
              <a:ext cx="457500" cy="457500"/>
            </a:xfrm>
            <a:prstGeom prst="rect">
              <a:avLst/>
            </a:prstGeom>
            <a:no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1" name="Google Shape;381;p12"/>
          <p:cNvSpPr txBox="1">
            <a:spLocks noGrp="1"/>
          </p:cNvSpPr>
          <p:nvPr>
            <p:ph type="title"/>
          </p:nvPr>
        </p:nvSpPr>
        <p:spPr>
          <a:xfrm>
            <a:off x="375825" y="416500"/>
            <a:ext cx="11460000" cy="9339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4500" b="1">
                <a:solidFill>
                  <a:schemeClr val="accent1"/>
                </a:solidFill>
                <a:latin typeface="Fjalla One"/>
                <a:ea typeface="Fjalla One"/>
                <a:cs typeface="Fjalla One"/>
                <a:sym typeface="Fjalla One"/>
              </a:defRPr>
            </a:lvl1pPr>
            <a:lvl2pPr lvl="1" algn="ctr" rtl="0">
              <a:spcBef>
                <a:spcPts val="0"/>
              </a:spcBef>
              <a:spcAft>
                <a:spcPts val="0"/>
              </a:spcAft>
              <a:buNone/>
              <a:defRPr sz="4500">
                <a:latin typeface="Oxygen"/>
                <a:ea typeface="Oxygen"/>
                <a:cs typeface="Oxygen"/>
                <a:sym typeface="Oxygen"/>
              </a:defRPr>
            </a:lvl2pPr>
            <a:lvl3pPr lvl="2" algn="ctr" rtl="0">
              <a:spcBef>
                <a:spcPts val="0"/>
              </a:spcBef>
              <a:spcAft>
                <a:spcPts val="0"/>
              </a:spcAft>
              <a:buNone/>
              <a:defRPr sz="4500">
                <a:latin typeface="Oxygen"/>
                <a:ea typeface="Oxygen"/>
                <a:cs typeface="Oxygen"/>
                <a:sym typeface="Oxygen"/>
              </a:defRPr>
            </a:lvl3pPr>
            <a:lvl4pPr lvl="3" algn="ctr" rtl="0">
              <a:spcBef>
                <a:spcPts val="0"/>
              </a:spcBef>
              <a:spcAft>
                <a:spcPts val="0"/>
              </a:spcAft>
              <a:buNone/>
              <a:defRPr sz="4500">
                <a:latin typeface="Oxygen"/>
                <a:ea typeface="Oxygen"/>
                <a:cs typeface="Oxygen"/>
                <a:sym typeface="Oxygen"/>
              </a:defRPr>
            </a:lvl4pPr>
            <a:lvl5pPr lvl="4" algn="ctr" rtl="0">
              <a:spcBef>
                <a:spcPts val="0"/>
              </a:spcBef>
              <a:spcAft>
                <a:spcPts val="0"/>
              </a:spcAft>
              <a:buNone/>
              <a:defRPr sz="4500">
                <a:latin typeface="Oxygen"/>
                <a:ea typeface="Oxygen"/>
                <a:cs typeface="Oxygen"/>
                <a:sym typeface="Oxygen"/>
              </a:defRPr>
            </a:lvl5pPr>
            <a:lvl6pPr lvl="5" algn="ctr" rtl="0">
              <a:spcBef>
                <a:spcPts val="0"/>
              </a:spcBef>
              <a:spcAft>
                <a:spcPts val="0"/>
              </a:spcAft>
              <a:buNone/>
              <a:defRPr sz="4500">
                <a:latin typeface="Oxygen"/>
                <a:ea typeface="Oxygen"/>
                <a:cs typeface="Oxygen"/>
                <a:sym typeface="Oxygen"/>
              </a:defRPr>
            </a:lvl6pPr>
            <a:lvl7pPr lvl="6" algn="ctr" rtl="0">
              <a:spcBef>
                <a:spcPts val="0"/>
              </a:spcBef>
              <a:spcAft>
                <a:spcPts val="0"/>
              </a:spcAft>
              <a:buNone/>
              <a:defRPr sz="4500">
                <a:latin typeface="Oxygen"/>
                <a:ea typeface="Oxygen"/>
                <a:cs typeface="Oxygen"/>
                <a:sym typeface="Oxygen"/>
              </a:defRPr>
            </a:lvl7pPr>
            <a:lvl8pPr lvl="7" algn="ctr" rtl="0">
              <a:spcBef>
                <a:spcPts val="0"/>
              </a:spcBef>
              <a:spcAft>
                <a:spcPts val="0"/>
              </a:spcAft>
              <a:buNone/>
              <a:defRPr sz="4500">
                <a:latin typeface="Oxygen"/>
                <a:ea typeface="Oxygen"/>
                <a:cs typeface="Oxygen"/>
                <a:sym typeface="Oxygen"/>
              </a:defRPr>
            </a:lvl8pPr>
            <a:lvl9pPr lvl="8" algn="ctr" rtl="0">
              <a:spcBef>
                <a:spcPts val="0"/>
              </a:spcBef>
              <a:spcAft>
                <a:spcPts val="0"/>
              </a:spcAft>
              <a:buNone/>
              <a:defRPr sz="4500">
                <a:latin typeface="Oxygen"/>
                <a:ea typeface="Oxygen"/>
                <a:cs typeface="Oxygen"/>
                <a:sym typeface="Oxygen"/>
              </a:defRPr>
            </a:lvl9pPr>
          </a:lstStyle>
          <a:p>
            <a:endParaRPr/>
          </a:p>
        </p:txBody>
      </p:sp>
    </p:spTree>
    <p:extLst>
      <p:ext uri="{BB962C8B-B14F-4D97-AF65-F5344CB8AC3E}">
        <p14:creationId xmlns:p14="http://schemas.microsoft.com/office/powerpoint/2010/main" val="1510952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81000">
              <a:lnSpc>
                <a:spcPct val="115000"/>
              </a:lnSpc>
              <a:spcBef>
                <a:spcPts val="0"/>
              </a:spcBef>
              <a:spcAft>
                <a:spcPts val="0"/>
              </a:spcAft>
              <a:buClr>
                <a:schemeClr val="dk1"/>
              </a:buClr>
              <a:buSzPts val="2400"/>
              <a:buFont typeface="Oxygen"/>
              <a:buChar char="●"/>
              <a:defRPr sz="2400">
                <a:solidFill>
                  <a:schemeClr val="dk1"/>
                </a:solidFill>
                <a:latin typeface="Oxygen"/>
                <a:ea typeface="Oxygen"/>
                <a:cs typeface="Oxygen"/>
                <a:sym typeface="Oxygen"/>
              </a:defRPr>
            </a:lvl1pPr>
            <a:lvl2pPr marL="914400" lvl="1" indent="-349250">
              <a:lnSpc>
                <a:spcPct val="115000"/>
              </a:lnSpc>
              <a:spcBef>
                <a:spcPts val="2100"/>
              </a:spcBef>
              <a:spcAft>
                <a:spcPts val="0"/>
              </a:spcAft>
              <a:buClr>
                <a:schemeClr val="dk1"/>
              </a:buClr>
              <a:buSzPts val="1900"/>
              <a:buFont typeface="Oxygen"/>
              <a:buChar char="○"/>
              <a:defRPr sz="1900">
                <a:solidFill>
                  <a:schemeClr val="dk1"/>
                </a:solidFill>
                <a:latin typeface="Oxygen"/>
                <a:ea typeface="Oxygen"/>
                <a:cs typeface="Oxygen"/>
                <a:sym typeface="Oxygen"/>
              </a:defRPr>
            </a:lvl2pPr>
            <a:lvl3pPr marL="1371600" lvl="2" indent="-349250">
              <a:lnSpc>
                <a:spcPct val="115000"/>
              </a:lnSpc>
              <a:spcBef>
                <a:spcPts val="2100"/>
              </a:spcBef>
              <a:spcAft>
                <a:spcPts val="0"/>
              </a:spcAft>
              <a:buClr>
                <a:schemeClr val="dk1"/>
              </a:buClr>
              <a:buSzPts val="1900"/>
              <a:buFont typeface="Oxygen"/>
              <a:buChar char="■"/>
              <a:defRPr sz="1900">
                <a:solidFill>
                  <a:schemeClr val="dk1"/>
                </a:solidFill>
                <a:latin typeface="Oxygen"/>
                <a:ea typeface="Oxygen"/>
                <a:cs typeface="Oxygen"/>
                <a:sym typeface="Oxygen"/>
              </a:defRPr>
            </a:lvl3pPr>
            <a:lvl4pPr marL="1828800" lvl="3" indent="-349250">
              <a:lnSpc>
                <a:spcPct val="115000"/>
              </a:lnSpc>
              <a:spcBef>
                <a:spcPts val="2100"/>
              </a:spcBef>
              <a:spcAft>
                <a:spcPts val="0"/>
              </a:spcAft>
              <a:buClr>
                <a:schemeClr val="dk1"/>
              </a:buClr>
              <a:buSzPts val="1900"/>
              <a:buFont typeface="Oxygen"/>
              <a:buChar char="●"/>
              <a:defRPr sz="1900">
                <a:solidFill>
                  <a:schemeClr val="dk1"/>
                </a:solidFill>
                <a:latin typeface="Oxygen"/>
                <a:ea typeface="Oxygen"/>
                <a:cs typeface="Oxygen"/>
                <a:sym typeface="Oxygen"/>
              </a:defRPr>
            </a:lvl4pPr>
            <a:lvl5pPr marL="2286000" lvl="4" indent="-349250">
              <a:lnSpc>
                <a:spcPct val="115000"/>
              </a:lnSpc>
              <a:spcBef>
                <a:spcPts val="2100"/>
              </a:spcBef>
              <a:spcAft>
                <a:spcPts val="0"/>
              </a:spcAft>
              <a:buClr>
                <a:schemeClr val="dk1"/>
              </a:buClr>
              <a:buSzPts val="1900"/>
              <a:buFont typeface="Oxygen"/>
              <a:buChar char="○"/>
              <a:defRPr sz="1900">
                <a:solidFill>
                  <a:schemeClr val="dk1"/>
                </a:solidFill>
                <a:latin typeface="Oxygen"/>
                <a:ea typeface="Oxygen"/>
                <a:cs typeface="Oxygen"/>
                <a:sym typeface="Oxygen"/>
              </a:defRPr>
            </a:lvl5pPr>
            <a:lvl6pPr marL="2743200" lvl="5" indent="-349250">
              <a:lnSpc>
                <a:spcPct val="115000"/>
              </a:lnSpc>
              <a:spcBef>
                <a:spcPts val="2100"/>
              </a:spcBef>
              <a:spcAft>
                <a:spcPts val="0"/>
              </a:spcAft>
              <a:buClr>
                <a:schemeClr val="dk1"/>
              </a:buClr>
              <a:buSzPts val="1900"/>
              <a:buFont typeface="Oxygen"/>
              <a:buChar char="■"/>
              <a:defRPr sz="1900">
                <a:solidFill>
                  <a:schemeClr val="dk1"/>
                </a:solidFill>
                <a:latin typeface="Oxygen"/>
                <a:ea typeface="Oxygen"/>
                <a:cs typeface="Oxygen"/>
                <a:sym typeface="Oxygen"/>
              </a:defRPr>
            </a:lvl6pPr>
            <a:lvl7pPr marL="3200400" lvl="6" indent="-349250">
              <a:lnSpc>
                <a:spcPct val="115000"/>
              </a:lnSpc>
              <a:spcBef>
                <a:spcPts val="2100"/>
              </a:spcBef>
              <a:spcAft>
                <a:spcPts val="0"/>
              </a:spcAft>
              <a:buClr>
                <a:schemeClr val="dk1"/>
              </a:buClr>
              <a:buSzPts val="1900"/>
              <a:buFont typeface="Oxygen"/>
              <a:buChar char="●"/>
              <a:defRPr sz="1900">
                <a:solidFill>
                  <a:schemeClr val="dk1"/>
                </a:solidFill>
                <a:latin typeface="Oxygen"/>
                <a:ea typeface="Oxygen"/>
                <a:cs typeface="Oxygen"/>
                <a:sym typeface="Oxygen"/>
              </a:defRPr>
            </a:lvl7pPr>
            <a:lvl8pPr marL="3657600" lvl="7" indent="-349250">
              <a:lnSpc>
                <a:spcPct val="115000"/>
              </a:lnSpc>
              <a:spcBef>
                <a:spcPts val="2100"/>
              </a:spcBef>
              <a:spcAft>
                <a:spcPts val="0"/>
              </a:spcAft>
              <a:buClr>
                <a:schemeClr val="dk1"/>
              </a:buClr>
              <a:buSzPts val="1900"/>
              <a:buFont typeface="Oxygen"/>
              <a:buChar char="○"/>
              <a:defRPr sz="1900">
                <a:solidFill>
                  <a:schemeClr val="dk1"/>
                </a:solidFill>
                <a:latin typeface="Oxygen"/>
                <a:ea typeface="Oxygen"/>
                <a:cs typeface="Oxygen"/>
                <a:sym typeface="Oxygen"/>
              </a:defRPr>
            </a:lvl8pPr>
            <a:lvl9pPr marL="4114800" lvl="8" indent="-349250">
              <a:lnSpc>
                <a:spcPct val="115000"/>
              </a:lnSpc>
              <a:spcBef>
                <a:spcPts val="2100"/>
              </a:spcBef>
              <a:spcAft>
                <a:spcPts val="2100"/>
              </a:spcAft>
              <a:buClr>
                <a:schemeClr val="dk1"/>
              </a:buClr>
              <a:buSzPts val="1900"/>
              <a:buFont typeface="Oxygen"/>
              <a:buChar char="■"/>
              <a:defRPr sz="1900">
                <a:solidFill>
                  <a:schemeClr val="dk1"/>
                </a:solidFill>
                <a:latin typeface="Oxygen"/>
                <a:ea typeface="Oxygen"/>
                <a:cs typeface="Oxygen"/>
                <a:sym typeface="Oxygen"/>
              </a:defRPr>
            </a:lvl9pPr>
          </a:lstStyle>
          <a:p>
            <a:endParaRPr/>
          </a:p>
        </p:txBody>
      </p:sp>
      <p:sp>
        <p:nvSpPr>
          <p:cNvPr id="7" name="Google Shape;7;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8" name="Google Shape;8;p1"/>
          <p:cNvSpPr txBox="1"/>
          <p:nvPr/>
        </p:nvSpPr>
        <p:spPr>
          <a:xfrm rot="5400000">
            <a:off x="-679350" y="5792075"/>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accent1"/>
                </a:solidFill>
                <a:latin typeface="Barlow Condensed"/>
                <a:ea typeface="Barlow Condensed"/>
                <a:cs typeface="Barlow Condensed"/>
                <a:sym typeface="Barlow Condensed"/>
              </a:rPr>
              <a:t>SLIDESMANIA.COM</a:t>
            </a:r>
            <a:endParaRPr sz="1200">
              <a:solidFill>
                <a:schemeClr val="accent1"/>
              </a:solidFill>
              <a:latin typeface="Barlow Condensed"/>
              <a:ea typeface="Barlow Condensed"/>
              <a:cs typeface="Barlow Condensed"/>
              <a:sym typeface="Barlow Condensed"/>
            </a:endParaRPr>
          </a:p>
        </p:txBody>
      </p:sp>
      <p:sp>
        <p:nvSpPr>
          <p:cNvPr id="9" name="Google Shape;9;p1"/>
          <p:cNvSpPr txBox="1">
            <a:spLocks noGrp="1"/>
          </p:cNvSpPr>
          <p:nvPr>
            <p:ph type="title"/>
          </p:nvPr>
        </p:nvSpPr>
        <p:spPr>
          <a:xfrm>
            <a:off x="375825" y="416500"/>
            <a:ext cx="11460000" cy="9339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None/>
              <a:defRPr sz="6000" b="1">
                <a:solidFill>
                  <a:schemeClr val="accent1"/>
                </a:solidFill>
                <a:latin typeface="Fjalla One"/>
                <a:ea typeface="Fjalla One"/>
                <a:cs typeface="Fjalla One"/>
                <a:sym typeface="Fjalla One"/>
              </a:defRPr>
            </a:lvl1pPr>
            <a:lvl2pPr lvl="1">
              <a:spcBef>
                <a:spcPts val="0"/>
              </a:spcBef>
              <a:spcAft>
                <a:spcPts val="0"/>
              </a:spcAft>
              <a:buNone/>
              <a:defRPr>
                <a:latin typeface="Oxygen"/>
                <a:ea typeface="Oxygen"/>
                <a:cs typeface="Oxygen"/>
                <a:sym typeface="Oxygen"/>
              </a:defRPr>
            </a:lvl2pPr>
            <a:lvl3pPr lvl="2">
              <a:spcBef>
                <a:spcPts val="0"/>
              </a:spcBef>
              <a:spcAft>
                <a:spcPts val="0"/>
              </a:spcAft>
              <a:buNone/>
              <a:defRPr>
                <a:latin typeface="Oxygen"/>
                <a:ea typeface="Oxygen"/>
                <a:cs typeface="Oxygen"/>
                <a:sym typeface="Oxygen"/>
              </a:defRPr>
            </a:lvl3pPr>
            <a:lvl4pPr lvl="3">
              <a:spcBef>
                <a:spcPts val="0"/>
              </a:spcBef>
              <a:spcAft>
                <a:spcPts val="0"/>
              </a:spcAft>
              <a:buNone/>
              <a:defRPr>
                <a:latin typeface="Oxygen"/>
                <a:ea typeface="Oxygen"/>
                <a:cs typeface="Oxygen"/>
                <a:sym typeface="Oxygen"/>
              </a:defRPr>
            </a:lvl4pPr>
            <a:lvl5pPr lvl="4">
              <a:spcBef>
                <a:spcPts val="0"/>
              </a:spcBef>
              <a:spcAft>
                <a:spcPts val="0"/>
              </a:spcAft>
              <a:buNone/>
              <a:defRPr>
                <a:latin typeface="Oxygen"/>
                <a:ea typeface="Oxygen"/>
                <a:cs typeface="Oxygen"/>
                <a:sym typeface="Oxygen"/>
              </a:defRPr>
            </a:lvl5pPr>
            <a:lvl6pPr lvl="5">
              <a:spcBef>
                <a:spcPts val="0"/>
              </a:spcBef>
              <a:spcAft>
                <a:spcPts val="0"/>
              </a:spcAft>
              <a:buNone/>
              <a:defRPr>
                <a:latin typeface="Oxygen"/>
                <a:ea typeface="Oxygen"/>
                <a:cs typeface="Oxygen"/>
                <a:sym typeface="Oxygen"/>
              </a:defRPr>
            </a:lvl6pPr>
            <a:lvl7pPr lvl="6">
              <a:spcBef>
                <a:spcPts val="0"/>
              </a:spcBef>
              <a:spcAft>
                <a:spcPts val="0"/>
              </a:spcAft>
              <a:buNone/>
              <a:defRPr>
                <a:latin typeface="Oxygen"/>
                <a:ea typeface="Oxygen"/>
                <a:cs typeface="Oxygen"/>
                <a:sym typeface="Oxygen"/>
              </a:defRPr>
            </a:lvl7pPr>
            <a:lvl8pPr lvl="7">
              <a:spcBef>
                <a:spcPts val="0"/>
              </a:spcBef>
              <a:spcAft>
                <a:spcPts val="0"/>
              </a:spcAft>
              <a:buNone/>
              <a:defRPr>
                <a:latin typeface="Oxygen"/>
                <a:ea typeface="Oxygen"/>
                <a:cs typeface="Oxygen"/>
                <a:sym typeface="Oxygen"/>
              </a:defRPr>
            </a:lvl8pPr>
            <a:lvl9pPr lvl="8">
              <a:spcBef>
                <a:spcPts val="0"/>
              </a:spcBef>
              <a:spcAft>
                <a:spcPts val="0"/>
              </a:spcAft>
              <a:buNone/>
              <a:defRPr>
                <a:latin typeface="Oxygen"/>
                <a:ea typeface="Oxygen"/>
                <a:cs typeface="Oxygen"/>
                <a:sym typeface="Oxygen"/>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62" r:id="rId5"/>
    <p:sldLayoutId id="2147483663" r:id="rId6"/>
    <p:sldLayoutId id="2147483664"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1E6E8766-A881-E5B7-EC2E-CE8F4F4C040A}"/>
              </a:ext>
            </a:extLst>
          </p:cNvPr>
          <p:cNvSpPr>
            <a:spLocks noGrp="1"/>
          </p:cNvSpPr>
          <p:nvPr>
            <p:ph type="subTitle" idx="1"/>
          </p:nvPr>
        </p:nvSpPr>
        <p:spPr>
          <a:xfrm>
            <a:off x="497681" y="2165130"/>
            <a:ext cx="7784471" cy="1355836"/>
          </a:xfrm>
        </p:spPr>
        <p:txBody>
          <a:bodyPr>
            <a:normAutofit fontScale="62500" lnSpcReduction="20000"/>
          </a:bodyPr>
          <a:lstStyle/>
          <a:p>
            <a:r>
              <a:rPr lang="en-US" b="1" dirty="0"/>
              <a:t>Module: Contemporary Themes in the Hotel and Hospitality Sector</a:t>
            </a:r>
            <a:endParaRPr lang="en-GB" dirty="0"/>
          </a:p>
          <a:p>
            <a:r>
              <a:rPr lang="en-US" b="1" dirty="0"/>
              <a:t>Module code: BMIH6001</a:t>
            </a:r>
            <a:endParaRPr lang="en-GB" dirty="0"/>
          </a:p>
          <a:p>
            <a:r>
              <a:rPr lang="en-US" b="1" dirty="0"/>
              <a:t>Student Name:</a:t>
            </a:r>
            <a:r>
              <a:rPr lang="en-US" dirty="0"/>
              <a:t> Mihai Daniel Mihalcea</a:t>
            </a:r>
            <a:endParaRPr lang="en-GB" dirty="0"/>
          </a:p>
          <a:p>
            <a:r>
              <a:rPr lang="en-US" b="1" dirty="0"/>
              <a:t>Tutor: </a:t>
            </a:r>
            <a:r>
              <a:rPr lang="en-US" dirty="0"/>
              <a:t>Jessica Newport</a:t>
            </a:r>
            <a:endParaRPr lang="en-GB" dirty="0"/>
          </a:p>
          <a:p>
            <a:r>
              <a:rPr lang="en-US" b="1" dirty="0"/>
              <a:t>Student ID: </a:t>
            </a:r>
            <a:r>
              <a:rPr lang="en-US" dirty="0"/>
              <a:t>2244870</a:t>
            </a:r>
            <a:endParaRPr lang="en-GB" dirty="0"/>
          </a:p>
          <a:p>
            <a:endParaRPr lang="en-US" dirty="0"/>
          </a:p>
        </p:txBody>
      </p:sp>
      <p:sp>
        <p:nvSpPr>
          <p:cNvPr id="3" name="Title 2">
            <a:extLst>
              <a:ext uri="{FF2B5EF4-FFF2-40B4-BE49-F238E27FC236}">
                <a16:creationId xmlns:a16="http://schemas.microsoft.com/office/drawing/2014/main" id="{E2F79430-1F9F-3C87-F0A6-3F43A68D5EF3}"/>
              </a:ext>
            </a:extLst>
          </p:cNvPr>
          <p:cNvSpPr>
            <a:spLocks noGrp="1"/>
          </p:cNvSpPr>
          <p:nvPr>
            <p:ph type="title"/>
          </p:nvPr>
        </p:nvSpPr>
        <p:spPr/>
        <p:txBody>
          <a:bodyPr/>
          <a:lstStyle/>
          <a:p>
            <a:endParaRPr lang="en-US" dirty="0"/>
          </a:p>
        </p:txBody>
      </p:sp>
      <p:sp>
        <p:nvSpPr>
          <p:cNvPr id="4" name="Rectangle 3">
            <a:extLst>
              <a:ext uri="{FF2B5EF4-FFF2-40B4-BE49-F238E27FC236}">
                <a16:creationId xmlns:a16="http://schemas.microsoft.com/office/drawing/2014/main" id="{F0CBA255-7127-1B00-0966-3A73BE056A2A}"/>
              </a:ext>
            </a:extLst>
          </p:cNvPr>
          <p:cNvSpPr/>
          <p:nvPr/>
        </p:nvSpPr>
        <p:spPr>
          <a:xfrm>
            <a:off x="0" y="5181600"/>
            <a:ext cx="375825" cy="119817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5" name="TextBox 4">
            <a:extLst>
              <a:ext uri="{FF2B5EF4-FFF2-40B4-BE49-F238E27FC236}">
                <a16:creationId xmlns:a16="http://schemas.microsoft.com/office/drawing/2014/main" id="{DA467691-66B7-165E-F05F-06935D163F1B}"/>
              </a:ext>
            </a:extLst>
          </p:cNvPr>
          <p:cNvSpPr txBox="1"/>
          <p:nvPr/>
        </p:nvSpPr>
        <p:spPr>
          <a:xfrm>
            <a:off x="714703" y="3668110"/>
            <a:ext cx="8618483" cy="2031325"/>
          </a:xfrm>
          <a:prstGeom prst="rect">
            <a:avLst/>
          </a:prstGeom>
          <a:noFill/>
        </p:spPr>
        <p:txBody>
          <a:bodyPr wrap="square" rtlCol="0">
            <a:spAutoFit/>
          </a:bodyPr>
          <a:lstStyle/>
          <a:p>
            <a:r>
              <a:rPr lang="en-US" dirty="0"/>
              <a:t>AI DECLARATION:</a:t>
            </a:r>
          </a:p>
          <a:p>
            <a:r>
              <a:rPr lang="en-US" dirty="0"/>
              <a:t>I acknowledge the use of Copilot (https://</a:t>
            </a:r>
            <a:r>
              <a:rPr lang="en-US" dirty="0" err="1"/>
              <a:t>copilot.microsoft.com</a:t>
            </a:r>
            <a:r>
              <a:rPr lang="en-US" dirty="0"/>
              <a:t>/) on 24 February 2026 to check my work using the prompt(s):</a:t>
            </a:r>
            <a:endParaRPr lang="en-GB" dirty="0"/>
          </a:p>
          <a:p>
            <a:pPr lvl="0"/>
            <a:r>
              <a:rPr lang="en-US" dirty="0"/>
              <a:t>Please check the following text for readability, grammar and syntax. I confirm that I have not presented any AI generated text as my own work. I confirm I have copies of my drafts, notes, and other resources I used before, and after the use of AI tools which I may be asked to provide in evidence.</a:t>
            </a:r>
            <a:endParaRPr lang="en-GB" dirty="0"/>
          </a:p>
          <a:p>
            <a:r>
              <a:rPr lang="en-US" dirty="0"/>
              <a:t> I acknowledge the use of Google Search AI Overviews (https://</a:t>
            </a:r>
            <a:r>
              <a:rPr lang="en-US" dirty="0" err="1"/>
              <a:t>www.google.com</a:t>
            </a:r>
            <a:r>
              <a:rPr lang="en-US" dirty="0"/>
              <a:t>) to identify relevant scholarly materials and articles. I confirm that this tool was used solely for source discovery and that I have personally accessed, read, and cited the original primary sources in my work.</a:t>
            </a:r>
            <a:endParaRPr lang="en-GB" dirty="0"/>
          </a:p>
        </p:txBody>
      </p:sp>
    </p:spTree>
    <p:extLst>
      <p:ext uri="{BB962C8B-B14F-4D97-AF65-F5344CB8AC3E}">
        <p14:creationId xmlns:p14="http://schemas.microsoft.com/office/powerpoint/2010/main" val="2085564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49"/>
        <p:cNvGrpSpPr/>
        <p:nvPr/>
      </p:nvGrpSpPr>
      <p:grpSpPr>
        <a:xfrm>
          <a:off x="0" y="0"/>
          <a:ext cx="0" cy="0"/>
          <a:chOff x="0" y="0"/>
          <a:chExt cx="0" cy="0"/>
        </a:xfrm>
      </p:grpSpPr>
      <p:sp>
        <p:nvSpPr>
          <p:cNvPr id="450" name="Google Shape;450;p15"/>
          <p:cNvSpPr txBox="1">
            <a:spLocks noGrp="1"/>
          </p:cNvSpPr>
          <p:nvPr>
            <p:ph type="ctrTitle"/>
          </p:nvPr>
        </p:nvSpPr>
        <p:spPr>
          <a:xfrm>
            <a:off x="4332849" y="3340136"/>
            <a:ext cx="7557626" cy="1813500"/>
          </a:xfrm>
          <a:prstGeom prst="rect">
            <a:avLst/>
          </a:prstGeom>
        </p:spPr>
        <p:txBody>
          <a:bodyPr spcFirstLastPara="1" wrap="square" lIns="91425" tIns="91425" rIns="91425" bIns="91425" anchor="ctr" anchorCtr="0">
            <a:noAutofit/>
          </a:bodyPr>
          <a:lstStyle/>
          <a:p>
            <a:pPr lvl="0">
              <a:buNone/>
            </a:pPr>
            <a:r>
              <a:rPr lang="en-US" dirty="0">
                <a:solidFill>
                  <a:srgbClr val="BF1363"/>
                </a:solidFill>
                <a:latin typeface="+mj-lt"/>
              </a:rPr>
              <a:t>Sustainability in terms of Food waste and its efficacy</a:t>
            </a:r>
            <a:endParaRPr dirty="0">
              <a:solidFill>
                <a:srgbClr val="BF1363"/>
              </a:solidFill>
              <a:latin typeface="+mj-lt"/>
            </a:endParaRPr>
          </a:p>
        </p:txBody>
      </p:sp>
      <p:sp>
        <p:nvSpPr>
          <p:cNvPr id="2" name="Rectangle 1"/>
          <p:cNvSpPr/>
          <p:nvPr/>
        </p:nvSpPr>
        <p:spPr>
          <a:xfrm>
            <a:off x="0" y="5265174"/>
            <a:ext cx="191729" cy="119189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55"/>
        <p:cNvGrpSpPr/>
        <p:nvPr/>
      </p:nvGrpSpPr>
      <p:grpSpPr>
        <a:xfrm>
          <a:off x="0" y="0"/>
          <a:ext cx="0" cy="0"/>
          <a:chOff x="0" y="0"/>
          <a:chExt cx="0" cy="0"/>
        </a:xfrm>
      </p:grpSpPr>
      <p:sp>
        <p:nvSpPr>
          <p:cNvPr id="459" name="Google Shape;459;p16"/>
          <p:cNvSpPr txBox="1">
            <a:spLocks noGrp="1"/>
          </p:cNvSpPr>
          <p:nvPr>
            <p:ph type="title"/>
          </p:nvPr>
        </p:nvSpPr>
        <p:spPr>
          <a:xfrm>
            <a:off x="3125188" y="-2549"/>
            <a:ext cx="6494400" cy="933900"/>
          </a:xfrm>
          <a:prstGeom prst="rect">
            <a:avLst/>
          </a:prstGeom>
        </p:spPr>
        <p:txBody>
          <a:bodyPr spcFirstLastPara="1" wrap="square" lIns="91425" tIns="91425" rIns="91425" bIns="91425" anchor="t" anchorCtr="0">
            <a:noAutofit/>
          </a:bodyPr>
          <a:lstStyle/>
          <a:p>
            <a:pPr lvl="0" algn="ctr"/>
            <a:r>
              <a:rPr lang="en-US" dirty="0">
                <a:solidFill>
                  <a:srgbClr val="0070C0"/>
                </a:solidFill>
                <a:latin typeface="+mj-lt"/>
              </a:rPr>
              <a:t>Introduction</a:t>
            </a:r>
            <a:endParaRPr sz="6000" dirty="0">
              <a:solidFill>
                <a:srgbClr val="0070C0"/>
              </a:solidFill>
              <a:latin typeface="+mj-lt"/>
            </a:endParaRPr>
          </a:p>
        </p:txBody>
      </p:sp>
      <p:graphicFrame>
        <p:nvGraphicFramePr>
          <p:cNvPr id="4" name="Diagram 3"/>
          <p:cNvGraphicFramePr/>
          <p:nvPr>
            <p:extLst>
              <p:ext uri="{D42A27DB-BD31-4B8C-83A1-F6EECF244321}">
                <p14:modId xmlns:p14="http://schemas.microsoft.com/office/powerpoint/2010/main" val="1770905431"/>
              </p:ext>
            </p:extLst>
          </p:nvPr>
        </p:nvGraphicFramePr>
        <p:xfrm>
          <a:off x="203200" y="1362017"/>
          <a:ext cx="6840721" cy="4560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Sustainability in Hospitality: Why It Is Important and How Industry Leaders  Can Help?"/>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78383" y="2063354"/>
            <a:ext cx="4913617" cy="2763911"/>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864186" y="4951828"/>
            <a:ext cx="3742010" cy="307777"/>
          </a:xfrm>
          <a:prstGeom prst="rect">
            <a:avLst/>
          </a:prstGeom>
          <a:solidFill>
            <a:schemeClr val="bg1"/>
          </a:solidFill>
        </p:spPr>
        <p:txBody>
          <a:bodyPr wrap="square" rtlCol="0">
            <a:spAutoFit/>
          </a:bodyPr>
          <a:lstStyle/>
          <a:p>
            <a:pPr algn="ctr"/>
            <a:r>
              <a:rPr lang="en-US" dirty="0"/>
              <a:t>Figure: Sustainability (José, 2024)</a:t>
            </a:r>
          </a:p>
        </p:txBody>
      </p:sp>
      <p:sp>
        <p:nvSpPr>
          <p:cNvPr id="3" name="Rectangle 2"/>
          <p:cNvSpPr/>
          <p:nvPr/>
        </p:nvSpPr>
        <p:spPr>
          <a:xfrm>
            <a:off x="0" y="5259605"/>
            <a:ext cx="203200" cy="99371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BBF4E0B-0CD4-A2B3-7CFF-F894205B41FB}"/>
              </a:ext>
            </a:extLst>
          </p:cNvPr>
          <p:cNvSpPr>
            <a:spLocks noGrp="1"/>
          </p:cNvSpPr>
          <p:nvPr>
            <p:ph type="body" idx="1"/>
          </p:nvPr>
        </p:nvSpPr>
        <p:spPr/>
        <p:txBody>
          <a:bodyPr/>
          <a:lstStyle/>
          <a:p>
            <a:r>
              <a:rPr lang="en-US" sz="2100" dirty="0">
                <a:latin typeface="Arial (body"/>
              </a:rPr>
              <a:t>Critical evaluation of food-waste reduction effectiveness in UK hotels</a:t>
            </a:r>
          </a:p>
          <a:p>
            <a:r>
              <a:rPr lang="en-US" sz="2100" dirty="0">
                <a:latin typeface="Arial (body"/>
              </a:rPr>
              <a:t>Combines two frameworks:</a:t>
            </a:r>
          </a:p>
          <a:p>
            <a:pPr marL="76200" indent="0">
              <a:buNone/>
            </a:pPr>
            <a:r>
              <a:rPr lang="en-US" sz="2100" dirty="0">
                <a:latin typeface="Arial (body"/>
              </a:rPr>
              <a:t>– DPSIR (Drivers → Pressures → State → Impacts → Responses)</a:t>
            </a:r>
          </a:p>
          <a:p>
            <a:pPr marL="76200" indent="0">
              <a:buNone/>
            </a:pPr>
            <a:r>
              <a:rPr lang="en-US" sz="2100" dirty="0">
                <a:latin typeface="Arial (body"/>
              </a:rPr>
              <a:t>– PESTLE (external factors) </a:t>
            </a:r>
          </a:p>
          <a:p>
            <a:r>
              <a:rPr lang="en-US" sz="2100" dirty="0">
                <a:latin typeface="Arial (body"/>
              </a:rPr>
              <a:t>Draws on 2018–2025 peer-reviewed literature + real industry examples (Hilton, Marriott, Accor)</a:t>
            </a:r>
          </a:p>
          <a:p>
            <a:r>
              <a:rPr lang="en-US" sz="2100" dirty="0">
                <a:latin typeface="Arial (body"/>
              </a:rPr>
              <a:t>Emphasis: actual implementation, not just policy intent</a:t>
            </a:r>
          </a:p>
        </p:txBody>
      </p:sp>
      <p:sp>
        <p:nvSpPr>
          <p:cNvPr id="3" name="Title 2">
            <a:extLst>
              <a:ext uri="{FF2B5EF4-FFF2-40B4-BE49-F238E27FC236}">
                <a16:creationId xmlns:a16="http://schemas.microsoft.com/office/drawing/2014/main" id="{B9F28CA1-1C64-4C6C-FCB8-009EBDAE8E61}"/>
              </a:ext>
            </a:extLst>
          </p:cNvPr>
          <p:cNvSpPr>
            <a:spLocks noGrp="1"/>
          </p:cNvSpPr>
          <p:nvPr>
            <p:ph type="title"/>
          </p:nvPr>
        </p:nvSpPr>
        <p:spPr>
          <a:xfrm>
            <a:off x="680625" y="1330900"/>
            <a:ext cx="9061252" cy="933900"/>
          </a:xfrm>
        </p:spPr>
        <p:txBody>
          <a:bodyPr/>
          <a:lstStyle/>
          <a:p>
            <a:r>
              <a:rPr lang="en-US" dirty="0">
                <a:latin typeface="+mj-lt"/>
              </a:rPr>
              <a:t> Introduction: Research Focus</a:t>
            </a:r>
          </a:p>
        </p:txBody>
      </p:sp>
      <p:sp>
        <p:nvSpPr>
          <p:cNvPr id="4" name="Rectangle 3"/>
          <p:cNvSpPr/>
          <p:nvPr/>
        </p:nvSpPr>
        <p:spPr>
          <a:xfrm>
            <a:off x="0" y="5260063"/>
            <a:ext cx="316871" cy="99588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3554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08"/>
        <p:cNvGrpSpPr/>
        <p:nvPr/>
      </p:nvGrpSpPr>
      <p:grpSpPr>
        <a:xfrm>
          <a:off x="0" y="0"/>
          <a:ext cx="0" cy="0"/>
          <a:chOff x="0" y="0"/>
          <a:chExt cx="0" cy="0"/>
        </a:xfrm>
      </p:grpSpPr>
      <p:sp>
        <p:nvSpPr>
          <p:cNvPr id="512" name="Google Shape;512;p24"/>
          <p:cNvSpPr txBox="1">
            <a:spLocks noGrp="1"/>
          </p:cNvSpPr>
          <p:nvPr>
            <p:ph type="title"/>
          </p:nvPr>
        </p:nvSpPr>
        <p:spPr>
          <a:xfrm>
            <a:off x="1243137" y="420383"/>
            <a:ext cx="9683620" cy="1014312"/>
          </a:xfrm>
          <a:prstGeom prst="rect">
            <a:avLst/>
          </a:prstGeom>
        </p:spPr>
        <p:txBody>
          <a:bodyPr spcFirstLastPara="1" wrap="square" lIns="91425" tIns="91425" rIns="91425" bIns="91425" anchor="t" anchorCtr="0">
            <a:noAutofit/>
          </a:bodyPr>
          <a:lstStyle/>
          <a:p>
            <a:pPr lvl="0" algn="ctr"/>
            <a:r>
              <a:rPr lang="en-US" dirty="0">
                <a:latin typeface="+mj-lt"/>
              </a:rPr>
              <a:t>Evolution (2018–2025)</a:t>
            </a:r>
            <a:br>
              <a:rPr lang="en-US" dirty="0">
                <a:latin typeface="+mj-lt"/>
              </a:rPr>
            </a:br>
            <a:endParaRPr dirty="0">
              <a:latin typeface="+mj-lt"/>
            </a:endParaRPr>
          </a:p>
        </p:txBody>
      </p:sp>
      <p:graphicFrame>
        <p:nvGraphicFramePr>
          <p:cNvPr id="3" name="Diagram 2"/>
          <p:cNvGraphicFramePr/>
          <p:nvPr/>
        </p:nvGraphicFramePr>
        <p:xfrm>
          <a:off x="6084947" y="1927019"/>
          <a:ext cx="6264812" cy="4176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Food waste management in the hospitality industry : Case study: Clarion  Hotel Helsinki | Semantic Schola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5395" y="2037265"/>
            <a:ext cx="5565202" cy="3328720"/>
          </a:xfrm>
          <a:prstGeom prst="rect">
            <a:avLst/>
          </a:prstGeom>
          <a:noFill/>
          <a:extLst>
            <a:ext uri="{909E8E84-426E-40DD-AFC4-6F175D3DCCD1}">
              <a14:hiddenFill xmlns:a14="http://schemas.microsoft.com/office/drawing/2010/main">
                <a:solidFill>
                  <a:srgbClr val="FFFFFF"/>
                </a:solidFill>
              </a14:hiddenFill>
            </a:ext>
          </a:extLst>
        </p:spPr>
      </p:pic>
      <p:grpSp>
        <p:nvGrpSpPr>
          <p:cNvPr id="514" name="Google Shape;514;p24"/>
          <p:cNvGrpSpPr/>
          <p:nvPr/>
        </p:nvGrpSpPr>
        <p:grpSpPr>
          <a:xfrm>
            <a:off x="1716731" y="5322246"/>
            <a:ext cx="4368216" cy="1636682"/>
            <a:chOff x="1832381" y="5221224"/>
            <a:chExt cx="4368216" cy="1636682"/>
          </a:xfrm>
        </p:grpSpPr>
        <p:pic>
          <p:nvPicPr>
            <p:cNvPr id="515" name="Google Shape;515;p24"/>
            <p:cNvPicPr preferRelativeResize="0"/>
            <p:nvPr/>
          </p:nvPicPr>
          <p:blipFill>
            <a:blip r:embed="rId9">
              <a:alphaModFix/>
            </a:blip>
            <a:stretch>
              <a:fillRect/>
            </a:stretch>
          </p:blipFill>
          <p:spPr>
            <a:xfrm>
              <a:off x="1832381" y="5221224"/>
              <a:ext cx="4368216" cy="390013"/>
            </a:xfrm>
            <a:prstGeom prst="rect">
              <a:avLst/>
            </a:prstGeom>
            <a:noFill/>
            <a:ln>
              <a:noFill/>
            </a:ln>
          </p:spPr>
        </p:pic>
        <p:grpSp>
          <p:nvGrpSpPr>
            <p:cNvPr id="516" name="Google Shape;516;p24"/>
            <p:cNvGrpSpPr/>
            <p:nvPr/>
          </p:nvGrpSpPr>
          <p:grpSpPr>
            <a:xfrm rot="10800000">
              <a:off x="2628742" y="5349216"/>
              <a:ext cx="3184852" cy="1508690"/>
              <a:chOff x="7580750" y="2962"/>
              <a:chExt cx="1198800" cy="1198800"/>
            </a:xfrm>
          </p:grpSpPr>
          <p:sp>
            <p:nvSpPr>
              <p:cNvPr id="517" name="Google Shape;517;p24"/>
              <p:cNvSpPr/>
              <p:nvPr/>
            </p:nvSpPr>
            <p:spPr>
              <a:xfrm rot="-4307">
                <a:off x="7581500" y="3712"/>
                <a:ext cx="1197301" cy="1197301"/>
              </a:xfrm>
              <a:prstGeom prst="rect">
                <a:avLst/>
              </a:prstGeom>
              <a:no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24"/>
              <p:cNvSpPr/>
              <p:nvPr/>
            </p:nvSpPr>
            <p:spPr>
              <a:xfrm rot="-4511">
                <a:off x="7650352" y="14770"/>
                <a:ext cx="914401" cy="976801"/>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 name="TextBox 1"/>
          <p:cNvSpPr txBox="1"/>
          <p:nvPr/>
        </p:nvSpPr>
        <p:spPr>
          <a:xfrm>
            <a:off x="1085992" y="5440037"/>
            <a:ext cx="4234376" cy="307777"/>
          </a:xfrm>
          <a:prstGeom prst="rect">
            <a:avLst/>
          </a:prstGeom>
          <a:noFill/>
        </p:spPr>
        <p:txBody>
          <a:bodyPr wrap="square" rtlCol="0">
            <a:spAutoFit/>
          </a:bodyPr>
          <a:lstStyle/>
          <a:p>
            <a:pPr algn="ctr"/>
            <a:r>
              <a:rPr lang="en-US" dirty="0"/>
              <a:t>Figure: Food waste proportion (</a:t>
            </a:r>
            <a:r>
              <a:rPr lang="en-US" dirty="0" err="1"/>
              <a:t>Khanh</a:t>
            </a:r>
            <a:r>
              <a:rPr lang="en-US" dirty="0"/>
              <a:t>, 2018)</a:t>
            </a:r>
          </a:p>
        </p:txBody>
      </p:sp>
      <p:sp>
        <p:nvSpPr>
          <p:cNvPr id="4" name="Rectangle 3"/>
          <p:cNvSpPr/>
          <p:nvPr/>
        </p:nvSpPr>
        <p:spPr>
          <a:xfrm>
            <a:off x="0" y="5232903"/>
            <a:ext cx="316871" cy="99588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8821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66"/>
        <p:cNvGrpSpPr/>
        <p:nvPr/>
      </p:nvGrpSpPr>
      <p:grpSpPr>
        <a:xfrm>
          <a:off x="0" y="0"/>
          <a:ext cx="0" cy="0"/>
          <a:chOff x="0" y="0"/>
          <a:chExt cx="0" cy="0"/>
        </a:xfrm>
      </p:grpSpPr>
      <p:sp>
        <p:nvSpPr>
          <p:cNvPr id="468" name="Google Shape;468;p17"/>
          <p:cNvSpPr txBox="1">
            <a:spLocks noGrp="1"/>
          </p:cNvSpPr>
          <p:nvPr>
            <p:ph type="title"/>
          </p:nvPr>
        </p:nvSpPr>
        <p:spPr>
          <a:xfrm>
            <a:off x="555860" y="333895"/>
            <a:ext cx="11460000" cy="933900"/>
          </a:xfrm>
          <a:prstGeom prst="rect">
            <a:avLst/>
          </a:prstGeom>
        </p:spPr>
        <p:txBody>
          <a:bodyPr spcFirstLastPara="1" wrap="square" lIns="91425" tIns="91425" rIns="91425" bIns="91425" anchor="t" anchorCtr="0">
            <a:noAutofit/>
          </a:bodyPr>
          <a:lstStyle/>
          <a:p>
            <a:pPr lvl="0" algn="r"/>
            <a:r>
              <a:rPr lang="en-US" sz="4800" dirty="0">
                <a:latin typeface="+mj-lt"/>
              </a:rPr>
              <a:t>Overview and Operational Management</a:t>
            </a:r>
            <a:endParaRPr sz="4800" dirty="0">
              <a:latin typeface="+mj-lt"/>
            </a:endParaRPr>
          </a:p>
        </p:txBody>
      </p:sp>
      <p:graphicFrame>
        <p:nvGraphicFramePr>
          <p:cNvPr id="4" name="Diagram 3"/>
          <p:cNvGraphicFramePr/>
          <p:nvPr>
            <p:extLst>
              <p:ext uri="{D42A27DB-BD31-4B8C-83A1-F6EECF244321}">
                <p14:modId xmlns:p14="http://schemas.microsoft.com/office/powerpoint/2010/main" val="3149976842"/>
              </p:ext>
            </p:extLst>
          </p:nvPr>
        </p:nvGraphicFramePr>
        <p:xfrm>
          <a:off x="1976697" y="126779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0" y="5251010"/>
            <a:ext cx="307818" cy="9958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9" name="Google Shape;479;p19"/>
          <p:cNvSpPr txBox="1">
            <a:spLocks noGrp="1"/>
          </p:cNvSpPr>
          <p:nvPr>
            <p:ph type="title"/>
          </p:nvPr>
        </p:nvSpPr>
        <p:spPr>
          <a:xfrm>
            <a:off x="1828800" y="136318"/>
            <a:ext cx="9488292" cy="933900"/>
          </a:xfrm>
          <a:prstGeom prst="rect">
            <a:avLst/>
          </a:prstGeom>
        </p:spPr>
        <p:txBody>
          <a:bodyPr spcFirstLastPara="1" wrap="square" lIns="91425" tIns="91425" rIns="91425" bIns="91425" anchor="t" anchorCtr="0">
            <a:noAutofit/>
          </a:bodyPr>
          <a:lstStyle/>
          <a:p>
            <a:pPr lvl="0" algn="ctr"/>
            <a:r>
              <a:rPr lang="en-US" sz="6000" dirty="0">
                <a:latin typeface="+mj-lt"/>
              </a:rPr>
              <a:t>Behavioral Interventions</a:t>
            </a:r>
            <a:endParaRPr sz="6000" dirty="0">
              <a:latin typeface="+mj-lt"/>
            </a:endParaRPr>
          </a:p>
        </p:txBody>
      </p:sp>
      <p:sp>
        <p:nvSpPr>
          <p:cNvPr id="3" name="Rectangle 2"/>
          <p:cNvSpPr/>
          <p:nvPr/>
        </p:nvSpPr>
        <p:spPr>
          <a:xfrm>
            <a:off x="139322" y="1231651"/>
            <a:ext cx="6433624" cy="544251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1800" dirty="0"/>
              <a:t>2021 studies: Contextual modifications in buffets reduced edible plate waste by 14.4% (</a:t>
            </a:r>
            <a:r>
              <a:rPr lang="en-US" sz="1800" dirty="0" err="1"/>
              <a:t>Antonschmidt</a:t>
            </a:r>
            <a:r>
              <a:rPr lang="en-US" sz="1800" dirty="0"/>
              <a:t> &amp; Lund-</a:t>
            </a:r>
            <a:r>
              <a:rPr lang="en-US" sz="1800" dirty="0" err="1"/>
              <a:t>Durlacher</a:t>
            </a:r>
            <a:r>
              <a:rPr lang="en-US" sz="1800" dirty="0"/>
              <a:t>, 2021)</a:t>
            </a:r>
          </a:p>
          <a:p>
            <a:pPr marL="285750" indent="-285750" algn="just">
              <a:lnSpc>
                <a:spcPct val="150000"/>
              </a:lnSpc>
              <a:buFont typeface="Arial" panose="020B0604020202020204" pitchFamily="34" charset="0"/>
              <a:buChar char="•"/>
            </a:pPr>
            <a:r>
              <a:rPr lang="en-US" sz="1800" dirty="0"/>
              <a:t>Persuasive messages minimize guest waste without affecting satisfaction (</a:t>
            </a:r>
            <a:r>
              <a:rPr lang="en-US" sz="1800" dirty="0" err="1"/>
              <a:t>Cozzio</a:t>
            </a:r>
            <a:r>
              <a:rPr lang="en-US" sz="1800" dirty="0"/>
              <a:t> et al., 2021)</a:t>
            </a:r>
          </a:p>
          <a:p>
            <a:pPr marL="285750" indent="-285750" algn="just">
              <a:lnSpc>
                <a:spcPct val="150000"/>
              </a:lnSpc>
              <a:buFont typeface="Arial" panose="020B0604020202020204" pitchFamily="34" charset="0"/>
              <a:buChar char="•"/>
            </a:pPr>
            <a:r>
              <a:rPr lang="en-US" sz="1800" dirty="0"/>
              <a:t>Concerns: Changes may be temporary, not internalized; no significant attitude shift</a:t>
            </a:r>
          </a:p>
          <a:p>
            <a:pPr marL="285750" indent="-285750" algn="just">
              <a:lnSpc>
                <a:spcPct val="150000"/>
              </a:lnSpc>
              <a:buFont typeface="Arial" panose="020B0604020202020204" pitchFamily="34" charset="0"/>
              <a:buChar char="•"/>
            </a:pPr>
            <a:r>
              <a:rPr lang="en-US" sz="1800" dirty="0"/>
              <a:t>More diagnostic approach: Measurement allows targeted improvements (</a:t>
            </a:r>
            <a:r>
              <a:rPr lang="en-US" sz="1800" dirty="0" err="1"/>
              <a:t>Amicarelli</a:t>
            </a:r>
            <a:r>
              <a:rPr lang="en-US" sz="1800" dirty="0"/>
              <a:t> et al., 2021)</a:t>
            </a:r>
          </a:p>
          <a:p>
            <a:pPr marL="285750" indent="-285750" algn="just">
              <a:lnSpc>
                <a:spcPct val="150000"/>
              </a:lnSpc>
              <a:buFont typeface="Arial" panose="020B0604020202020204" pitchFamily="34" charset="0"/>
              <a:buChar char="•"/>
            </a:pPr>
            <a:r>
              <a:rPr lang="en-US" sz="1800" dirty="0"/>
              <a:t>Employees conflicted between waste minimization and service demands (Wu &amp; </a:t>
            </a:r>
            <a:r>
              <a:rPr lang="en-US" sz="1800" dirty="0" err="1"/>
              <a:t>Teng</a:t>
            </a:r>
            <a:r>
              <a:rPr lang="en-US" sz="1800" dirty="0"/>
              <a:t>, 2022)</a:t>
            </a:r>
          </a:p>
          <a:p>
            <a:pPr marL="285750" indent="-285750" algn="just">
              <a:lnSpc>
                <a:spcPct val="150000"/>
              </a:lnSpc>
              <a:buFont typeface="Arial" panose="020B0604020202020204" pitchFamily="34" charset="0"/>
              <a:buChar char="•"/>
            </a:pPr>
            <a:r>
              <a:rPr lang="en-US" sz="1800" dirty="0"/>
              <a:t>Waste seen as monetary issue, not social/environmental, hindering cultural change</a:t>
            </a:r>
          </a:p>
        </p:txBody>
      </p:sp>
      <p:pic>
        <p:nvPicPr>
          <p:cNvPr id="2050" name="Picture 2" descr="Reducing Plate Waste in Latvian Schools: Evaluating Interventions to  Promote Sustainable Food Consumption Pract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459" y="1683799"/>
            <a:ext cx="5238750" cy="37623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441810" y="5586852"/>
            <a:ext cx="3643532" cy="307777"/>
          </a:xfrm>
          <a:prstGeom prst="rect">
            <a:avLst/>
          </a:prstGeom>
          <a:solidFill>
            <a:schemeClr val="bg1"/>
          </a:solidFill>
        </p:spPr>
        <p:txBody>
          <a:bodyPr wrap="square" rtlCol="0">
            <a:spAutoFit/>
          </a:bodyPr>
          <a:lstStyle/>
          <a:p>
            <a:pPr algn="ctr"/>
            <a:r>
              <a:rPr lang="en-US" dirty="0"/>
              <a:t>Figure: Plate waste (</a:t>
            </a:r>
            <a:r>
              <a:rPr lang="en-US" dirty="0" err="1"/>
              <a:t>Lonska</a:t>
            </a:r>
            <a:r>
              <a:rPr lang="en-US" dirty="0"/>
              <a:t> et al., 2025)</a:t>
            </a:r>
          </a:p>
        </p:txBody>
      </p:sp>
      <p:sp>
        <p:nvSpPr>
          <p:cNvPr id="4" name="Rectangle 3"/>
          <p:cNvSpPr/>
          <p:nvPr/>
        </p:nvSpPr>
        <p:spPr>
          <a:xfrm>
            <a:off x="0" y="5232903"/>
            <a:ext cx="217283" cy="99588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sp>
        <p:nvSpPr>
          <p:cNvPr id="494" name="Google Shape;494;p22"/>
          <p:cNvSpPr txBox="1">
            <a:spLocks noGrp="1"/>
          </p:cNvSpPr>
          <p:nvPr>
            <p:ph type="title"/>
          </p:nvPr>
        </p:nvSpPr>
        <p:spPr>
          <a:xfrm>
            <a:off x="984737" y="558350"/>
            <a:ext cx="10837019" cy="933900"/>
          </a:xfrm>
          <a:prstGeom prst="rect">
            <a:avLst/>
          </a:prstGeom>
        </p:spPr>
        <p:txBody>
          <a:bodyPr spcFirstLastPara="1" wrap="square" lIns="91425" tIns="91425" rIns="91425" bIns="91425" anchor="ctr" anchorCtr="0">
            <a:noAutofit/>
          </a:bodyPr>
          <a:lstStyle/>
          <a:p>
            <a:pPr lvl="0"/>
            <a:r>
              <a:rPr lang="en-US" sz="4800" dirty="0">
                <a:latin typeface="+mj-lt"/>
              </a:rPr>
              <a:t>Measurement &amp; </a:t>
            </a:r>
            <a:r>
              <a:rPr lang="en-US" sz="4800" dirty="0" err="1">
                <a:latin typeface="+mj-lt"/>
              </a:rPr>
              <a:t>Organisational</a:t>
            </a:r>
            <a:r>
              <a:rPr lang="en-US" sz="4800" dirty="0">
                <a:latin typeface="+mj-lt"/>
              </a:rPr>
              <a:t> Dynamics</a:t>
            </a:r>
            <a:endParaRPr sz="4800" dirty="0">
              <a:latin typeface="+mj-lt"/>
            </a:endParaRPr>
          </a:p>
        </p:txBody>
      </p:sp>
      <p:graphicFrame>
        <p:nvGraphicFramePr>
          <p:cNvPr id="4" name="Diagram 3"/>
          <p:cNvGraphicFramePr/>
          <p:nvPr/>
        </p:nvGraphicFramePr>
        <p:xfrm>
          <a:off x="-1724755" y="1439333"/>
          <a:ext cx="8153689"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Sustainability in Hospitality Supply Chain | Blog | QloApp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75479" y="1894546"/>
            <a:ext cx="5730036" cy="388926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035041" y="5924494"/>
            <a:ext cx="3953020" cy="523220"/>
          </a:xfrm>
          <a:prstGeom prst="rect">
            <a:avLst/>
          </a:prstGeom>
          <a:noFill/>
        </p:spPr>
        <p:txBody>
          <a:bodyPr wrap="square" rtlCol="0">
            <a:spAutoFit/>
          </a:bodyPr>
          <a:lstStyle/>
          <a:p>
            <a:pPr algn="ctr"/>
            <a:r>
              <a:rPr lang="en-US" dirty="0"/>
              <a:t>Figure: Sustainability in Hospitality Supply Chain (</a:t>
            </a:r>
            <a:r>
              <a:rPr lang="en-US" dirty="0" err="1"/>
              <a:t>lal</a:t>
            </a:r>
            <a:r>
              <a:rPr lang="en-US" dirty="0"/>
              <a:t>, 2024)</a:t>
            </a:r>
          </a:p>
        </p:txBody>
      </p:sp>
      <p:sp>
        <p:nvSpPr>
          <p:cNvPr id="3" name="Rectangle 2"/>
          <p:cNvSpPr/>
          <p:nvPr/>
        </p:nvSpPr>
        <p:spPr>
          <a:xfrm>
            <a:off x="0" y="5222493"/>
            <a:ext cx="226337" cy="112263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7216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E33592-F042-FCCC-8485-D57A95088988}"/>
              </a:ext>
            </a:extLst>
          </p:cNvPr>
          <p:cNvSpPr>
            <a:spLocks noGrp="1"/>
          </p:cNvSpPr>
          <p:nvPr>
            <p:ph type="title"/>
          </p:nvPr>
        </p:nvSpPr>
        <p:spPr>
          <a:xfrm>
            <a:off x="347690" y="754124"/>
            <a:ext cx="11460000" cy="933900"/>
          </a:xfrm>
        </p:spPr>
        <p:txBody>
          <a:bodyPr/>
          <a:lstStyle/>
          <a:p>
            <a:r>
              <a:rPr lang="en-US" sz="4400" dirty="0">
                <a:latin typeface="+mj-lt"/>
              </a:rPr>
              <a:t>Recent Advances (2024–2025)</a:t>
            </a:r>
            <a:endParaRPr lang="en-US" sz="5400" dirty="0">
              <a:latin typeface="+mj-lt"/>
            </a:endParaRPr>
          </a:p>
        </p:txBody>
      </p:sp>
      <p:pic>
        <p:nvPicPr>
          <p:cNvPr id="1026" name="Picture 2" descr="Waste Intelligence Systems: AI and IoT for Circular Economy Tracking | by  Anandv | Mediu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690" y="2184003"/>
            <a:ext cx="4764767" cy="31707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aphicFrame>
        <p:nvGraphicFramePr>
          <p:cNvPr id="4" name="Diagram 3"/>
          <p:cNvGraphicFramePr/>
          <p:nvPr>
            <p:extLst>
              <p:ext uri="{D42A27DB-BD31-4B8C-83A1-F6EECF244321}">
                <p14:modId xmlns:p14="http://schemas.microsoft.com/office/powerpoint/2010/main" val="1216051539"/>
              </p:ext>
            </p:extLst>
          </p:nvPr>
        </p:nvGraphicFramePr>
        <p:xfrm>
          <a:off x="5175298" y="1908296"/>
          <a:ext cx="6632392" cy="44215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p:cNvSpPr txBox="1"/>
          <p:nvPr/>
        </p:nvSpPr>
        <p:spPr>
          <a:xfrm>
            <a:off x="655089" y="5513368"/>
            <a:ext cx="4149968" cy="307777"/>
          </a:xfrm>
          <a:prstGeom prst="rect">
            <a:avLst/>
          </a:prstGeom>
          <a:noFill/>
        </p:spPr>
        <p:txBody>
          <a:bodyPr wrap="square" rtlCol="0">
            <a:spAutoFit/>
          </a:bodyPr>
          <a:lstStyle/>
          <a:p>
            <a:pPr algn="ctr"/>
            <a:r>
              <a:rPr lang="en-US" dirty="0">
                <a:solidFill>
                  <a:schemeClr val="bg1"/>
                </a:solidFill>
              </a:rPr>
              <a:t>Figure: Waste intelligence system (</a:t>
            </a:r>
            <a:r>
              <a:rPr lang="en-US" dirty="0" err="1">
                <a:solidFill>
                  <a:schemeClr val="bg1"/>
                </a:solidFill>
              </a:rPr>
              <a:t>Anandv</a:t>
            </a:r>
            <a:r>
              <a:rPr lang="en-US" dirty="0">
                <a:solidFill>
                  <a:schemeClr val="bg1"/>
                </a:solidFill>
              </a:rPr>
              <a:t>, 2025)</a:t>
            </a:r>
          </a:p>
        </p:txBody>
      </p:sp>
      <p:sp>
        <p:nvSpPr>
          <p:cNvPr id="5" name="Rectangle 4"/>
          <p:cNvSpPr/>
          <p:nvPr/>
        </p:nvSpPr>
        <p:spPr>
          <a:xfrm>
            <a:off x="0" y="5223850"/>
            <a:ext cx="226337" cy="10230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701340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33FC5F7-D7E4-C324-EDC0-1D5F03BB4D4C}"/>
              </a:ext>
            </a:extLst>
          </p:cNvPr>
          <p:cNvSpPr>
            <a:spLocks noGrp="1"/>
          </p:cNvSpPr>
          <p:nvPr>
            <p:ph type="title"/>
          </p:nvPr>
        </p:nvSpPr>
        <p:spPr>
          <a:xfrm>
            <a:off x="2621966" y="-98474"/>
            <a:ext cx="8014500" cy="933900"/>
          </a:xfrm>
        </p:spPr>
        <p:txBody>
          <a:bodyPr/>
          <a:lstStyle/>
          <a:p>
            <a:pPr algn="ctr"/>
            <a:r>
              <a:rPr lang="en-US" dirty="0">
                <a:latin typeface="+mj-lt"/>
              </a:rPr>
              <a:t>Theme Impact Analysis:</a:t>
            </a:r>
            <a:br>
              <a:rPr lang="en-US" dirty="0">
                <a:latin typeface="+mj-lt"/>
              </a:rPr>
            </a:br>
            <a:r>
              <a:rPr lang="en-US" dirty="0">
                <a:latin typeface="+mj-lt"/>
              </a:rPr>
              <a:t>Combined Framework </a:t>
            </a:r>
          </a:p>
        </p:txBody>
      </p:sp>
      <p:graphicFrame>
        <p:nvGraphicFramePr>
          <p:cNvPr id="7" name="Diagram 6"/>
          <p:cNvGraphicFramePr/>
          <p:nvPr>
            <p:extLst>
              <p:ext uri="{D42A27DB-BD31-4B8C-83A1-F6EECF244321}">
                <p14:modId xmlns:p14="http://schemas.microsoft.com/office/powerpoint/2010/main" val="3922803677"/>
              </p:ext>
            </p:extLst>
          </p:nvPr>
        </p:nvGraphicFramePr>
        <p:xfrm>
          <a:off x="-1048824" y="1589650"/>
          <a:ext cx="8128000" cy="44361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DPSIR - Wikipedia"/>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57739" y="1660769"/>
            <a:ext cx="3408886" cy="2052956"/>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1028" name="Picture 4" descr="PESTLE Analysis: A Guide to Understanding Market Influences"/>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287897" y="4259455"/>
            <a:ext cx="3348570" cy="197737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629216" y="3755831"/>
            <a:ext cx="4768946" cy="523220"/>
          </a:xfrm>
          <a:prstGeom prst="rect">
            <a:avLst/>
          </a:prstGeom>
          <a:solidFill>
            <a:schemeClr val="bg1"/>
          </a:solidFill>
        </p:spPr>
        <p:txBody>
          <a:bodyPr wrap="square" rtlCol="0">
            <a:spAutoFit/>
          </a:bodyPr>
          <a:lstStyle/>
          <a:p>
            <a:pPr algn="ctr"/>
            <a:r>
              <a:rPr lang="en-US" dirty="0"/>
              <a:t>Figure: DPSIR Framework (Learning for Sustainability, 2025)</a:t>
            </a:r>
          </a:p>
        </p:txBody>
      </p:sp>
      <p:sp>
        <p:nvSpPr>
          <p:cNvPr id="4" name="TextBox 3"/>
          <p:cNvSpPr txBox="1"/>
          <p:nvPr/>
        </p:nvSpPr>
        <p:spPr>
          <a:xfrm>
            <a:off x="7168093" y="6300132"/>
            <a:ext cx="3588178" cy="523220"/>
          </a:xfrm>
          <a:prstGeom prst="rect">
            <a:avLst/>
          </a:prstGeom>
          <a:solidFill>
            <a:schemeClr val="bg1"/>
          </a:solidFill>
        </p:spPr>
        <p:txBody>
          <a:bodyPr wrap="square" rtlCol="0">
            <a:spAutoFit/>
          </a:bodyPr>
          <a:lstStyle/>
          <a:p>
            <a:pPr algn="ctr"/>
            <a:r>
              <a:rPr lang="en-US" dirty="0"/>
              <a:t>Figure: PESTLE Framework (</a:t>
            </a:r>
            <a:r>
              <a:rPr lang="en-US" dirty="0" err="1"/>
              <a:t>Ormston</a:t>
            </a:r>
            <a:r>
              <a:rPr lang="en-US" dirty="0"/>
              <a:t>, 2025)</a:t>
            </a:r>
          </a:p>
        </p:txBody>
      </p:sp>
      <p:sp>
        <p:nvSpPr>
          <p:cNvPr id="5" name="Rectangle 4"/>
          <p:cNvSpPr/>
          <p:nvPr/>
        </p:nvSpPr>
        <p:spPr>
          <a:xfrm>
            <a:off x="0" y="5223850"/>
            <a:ext cx="353085" cy="118600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5099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5C1259-938F-703F-9868-23960EBA308F}"/>
              </a:ext>
            </a:extLst>
          </p:cNvPr>
          <p:cNvSpPr>
            <a:spLocks noGrp="1"/>
          </p:cNvSpPr>
          <p:nvPr>
            <p:ph type="title"/>
          </p:nvPr>
        </p:nvSpPr>
        <p:spPr>
          <a:xfrm>
            <a:off x="2692306" y="205484"/>
            <a:ext cx="8014500" cy="933900"/>
          </a:xfrm>
        </p:spPr>
        <p:txBody>
          <a:bodyPr/>
          <a:lstStyle/>
          <a:p>
            <a:pPr algn="ctr"/>
            <a:r>
              <a:rPr lang="en-US" dirty="0">
                <a:latin typeface="+mj-lt"/>
              </a:rPr>
              <a:t>Political &amp; Legal Factors</a:t>
            </a:r>
          </a:p>
        </p:txBody>
      </p:sp>
      <p:graphicFrame>
        <p:nvGraphicFramePr>
          <p:cNvPr id="5" name="Diagram 4"/>
          <p:cNvGraphicFramePr/>
          <p:nvPr>
            <p:extLst>
              <p:ext uri="{D42A27DB-BD31-4B8C-83A1-F6EECF244321}">
                <p14:modId xmlns:p14="http://schemas.microsoft.com/office/powerpoint/2010/main" val="3997650810"/>
              </p:ext>
            </p:extLst>
          </p:nvPr>
        </p:nvGraphicFramePr>
        <p:xfrm>
          <a:off x="-542387" y="125423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The Courtauld Commitment 2030 Water Roadmap | The Rivers Trust"/>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04832" y="1139384"/>
            <a:ext cx="3689986" cy="45253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extBox 1"/>
          <p:cNvSpPr txBox="1"/>
          <p:nvPr/>
        </p:nvSpPr>
        <p:spPr>
          <a:xfrm>
            <a:off x="7730514" y="5799506"/>
            <a:ext cx="3038621" cy="738664"/>
          </a:xfrm>
          <a:prstGeom prst="rect">
            <a:avLst/>
          </a:prstGeom>
          <a:solidFill>
            <a:schemeClr val="bg1"/>
          </a:solidFill>
        </p:spPr>
        <p:txBody>
          <a:bodyPr wrap="square" rtlCol="0">
            <a:spAutoFit/>
          </a:bodyPr>
          <a:lstStyle/>
          <a:p>
            <a:pPr algn="ctr"/>
            <a:r>
              <a:rPr lang="en-US" dirty="0"/>
              <a:t>The </a:t>
            </a:r>
            <a:r>
              <a:rPr lang="en-US" dirty="0" err="1"/>
              <a:t>Courtauld</a:t>
            </a:r>
            <a:r>
              <a:rPr lang="en-US" dirty="0"/>
              <a:t> Commitment 2030 Water Roadmap (The Rivers Trust, 2025)</a:t>
            </a:r>
          </a:p>
        </p:txBody>
      </p:sp>
      <p:sp>
        <p:nvSpPr>
          <p:cNvPr id="4" name="Rectangle 3"/>
          <p:cNvSpPr/>
          <p:nvPr/>
        </p:nvSpPr>
        <p:spPr>
          <a:xfrm>
            <a:off x="0" y="5269117"/>
            <a:ext cx="253497" cy="97777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0599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88"/>
        <p:cNvGrpSpPr/>
        <p:nvPr/>
      </p:nvGrpSpPr>
      <p:grpSpPr>
        <a:xfrm>
          <a:off x="0" y="0"/>
          <a:ext cx="0" cy="0"/>
          <a:chOff x="0" y="0"/>
          <a:chExt cx="0" cy="0"/>
        </a:xfrm>
      </p:grpSpPr>
      <p:sp>
        <p:nvSpPr>
          <p:cNvPr id="489" name="Google Shape;489;p21"/>
          <p:cNvSpPr txBox="1">
            <a:spLocks noGrp="1"/>
          </p:cNvSpPr>
          <p:nvPr>
            <p:ph type="title"/>
          </p:nvPr>
        </p:nvSpPr>
        <p:spPr>
          <a:xfrm>
            <a:off x="1929889" y="13252"/>
            <a:ext cx="8473068" cy="2315439"/>
          </a:xfrm>
          <a:prstGeom prst="rect">
            <a:avLst/>
          </a:prstGeom>
        </p:spPr>
        <p:txBody>
          <a:bodyPr spcFirstLastPara="1" wrap="square" lIns="91425" tIns="91425" rIns="91425" bIns="91425" anchor="ctr" anchorCtr="0">
            <a:noAutofit/>
          </a:bodyPr>
          <a:lstStyle/>
          <a:p>
            <a:pPr lvl="0" algn="ctr"/>
            <a:r>
              <a:rPr lang="en-US" sz="5400" dirty="0">
                <a:latin typeface="+mj-lt"/>
              </a:rPr>
              <a:t>Economic &amp; Operational</a:t>
            </a:r>
            <a:br>
              <a:rPr lang="en-US" sz="5400" dirty="0">
                <a:latin typeface="+mj-lt"/>
              </a:rPr>
            </a:br>
            <a:r>
              <a:rPr lang="en-US" sz="5400" dirty="0">
                <a:latin typeface="+mj-lt"/>
              </a:rPr>
              <a:t>Impacts</a:t>
            </a:r>
            <a:endParaRPr sz="5400" dirty="0">
              <a:latin typeface="+mj-lt"/>
            </a:endParaRPr>
          </a:p>
        </p:txBody>
      </p:sp>
      <p:graphicFrame>
        <p:nvGraphicFramePr>
          <p:cNvPr id="2" name="Diagram 1"/>
          <p:cNvGraphicFramePr/>
          <p:nvPr/>
        </p:nvGraphicFramePr>
        <p:xfrm>
          <a:off x="119269" y="2002913"/>
          <a:ext cx="6626088" cy="44173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745357" y="2002913"/>
            <a:ext cx="5327374" cy="33562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p:cNvSpPr txBox="1"/>
          <p:nvPr/>
        </p:nvSpPr>
        <p:spPr>
          <a:xfrm>
            <a:off x="7409189" y="5521257"/>
            <a:ext cx="3999710" cy="523220"/>
          </a:xfrm>
          <a:prstGeom prst="rect">
            <a:avLst/>
          </a:prstGeom>
          <a:solidFill>
            <a:srgbClr val="BF1363"/>
          </a:solidFill>
        </p:spPr>
        <p:txBody>
          <a:bodyPr wrap="square" rtlCol="0">
            <a:spAutoFit/>
          </a:bodyPr>
          <a:lstStyle/>
          <a:p>
            <a:pPr algn="ctr"/>
            <a:r>
              <a:rPr lang="en-US" dirty="0"/>
              <a:t>Cutting Food Waste within Hospitality (Winnow Solutions, 2019)</a:t>
            </a:r>
          </a:p>
        </p:txBody>
      </p:sp>
      <p:sp>
        <p:nvSpPr>
          <p:cNvPr id="5" name="Rectangle 4"/>
          <p:cNvSpPr/>
          <p:nvPr/>
        </p:nvSpPr>
        <p:spPr>
          <a:xfrm>
            <a:off x="0" y="5260063"/>
            <a:ext cx="298764" cy="1041149"/>
          </a:xfrm>
          <a:prstGeom prst="rect">
            <a:avLst/>
          </a:prstGeom>
          <a:solidFill>
            <a:srgbClr val="BF13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7645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0066BB-1D6C-36E1-ECA9-E3EB30F5C2DD}"/>
              </a:ext>
            </a:extLst>
          </p:cNvPr>
          <p:cNvSpPr>
            <a:spLocks noGrp="1"/>
          </p:cNvSpPr>
          <p:nvPr>
            <p:ph type="title"/>
          </p:nvPr>
        </p:nvSpPr>
        <p:spPr>
          <a:xfrm>
            <a:off x="2537561" y="416500"/>
            <a:ext cx="8014500" cy="933900"/>
          </a:xfrm>
        </p:spPr>
        <p:txBody>
          <a:bodyPr/>
          <a:lstStyle/>
          <a:p>
            <a:pPr algn="ctr"/>
            <a:r>
              <a:rPr lang="en-US" dirty="0">
                <a:latin typeface="+mj-lt"/>
              </a:rPr>
              <a:t>Social, Ethical &amp; </a:t>
            </a:r>
            <a:r>
              <a:rPr lang="en-US" dirty="0" err="1">
                <a:latin typeface="+mj-lt"/>
              </a:rPr>
              <a:t>Organisational</a:t>
            </a:r>
            <a:r>
              <a:rPr lang="en-US" dirty="0">
                <a:latin typeface="+mj-lt"/>
              </a:rPr>
              <a:t> Factors</a:t>
            </a:r>
          </a:p>
        </p:txBody>
      </p:sp>
      <p:graphicFrame>
        <p:nvGraphicFramePr>
          <p:cNvPr id="5" name="Diagram 4"/>
          <p:cNvGraphicFramePr/>
          <p:nvPr>
            <p:extLst>
              <p:ext uri="{D42A27DB-BD31-4B8C-83A1-F6EECF244321}">
                <p14:modId xmlns:p14="http://schemas.microsoft.com/office/powerpoint/2010/main" val="3445887159"/>
              </p:ext>
            </p:extLst>
          </p:nvPr>
        </p:nvGraphicFramePr>
        <p:xfrm>
          <a:off x="5211002" y="1676463"/>
          <a:ext cx="6980998" cy="465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Deeply committed to steering our operations in India&quot;: Accor leaders state  their vision for India - Hotelier India"/>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0523" y="1914087"/>
            <a:ext cx="4826050" cy="361953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16855" y="5533625"/>
            <a:ext cx="4589718" cy="307777"/>
          </a:xfrm>
          <a:prstGeom prst="rect">
            <a:avLst/>
          </a:prstGeom>
        </p:spPr>
        <p:txBody>
          <a:bodyPr wrap="none">
            <a:spAutoFit/>
          </a:bodyPr>
          <a:lstStyle/>
          <a:p>
            <a:r>
              <a:rPr lang="en-US" dirty="0"/>
              <a:t>Figure: Accor hospitality training program (Deep, 2025) </a:t>
            </a:r>
          </a:p>
        </p:txBody>
      </p:sp>
      <p:sp>
        <p:nvSpPr>
          <p:cNvPr id="4" name="Rectangle 3"/>
          <p:cNvSpPr/>
          <p:nvPr/>
        </p:nvSpPr>
        <p:spPr>
          <a:xfrm>
            <a:off x="0" y="5223850"/>
            <a:ext cx="208230" cy="110661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8382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4FB74F6-DB26-5E9A-CA74-446782B12A9C}"/>
              </a:ext>
            </a:extLst>
          </p:cNvPr>
          <p:cNvSpPr>
            <a:spLocks noGrp="1"/>
          </p:cNvSpPr>
          <p:nvPr>
            <p:ph type="title"/>
          </p:nvPr>
        </p:nvSpPr>
        <p:spPr>
          <a:xfrm>
            <a:off x="2270274" y="374395"/>
            <a:ext cx="8014500" cy="933900"/>
          </a:xfrm>
        </p:spPr>
        <p:txBody>
          <a:bodyPr/>
          <a:lstStyle/>
          <a:p>
            <a:pPr algn="ctr"/>
            <a:r>
              <a:rPr lang="en-US" dirty="0"/>
              <a:t> Technological Factors</a:t>
            </a:r>
          </a:p>
        </p:txBody>
      </p:sp>
      <p:graphicFrame>
        <p:nvGraphicFramePr>
          <p:cNvPr id="4" name="Diagram 3"/>
          <p:cNvGraphicFramePr/>
          <p:nvPr>
            <p:extLst>
              <p:ext uri="{D42A27DB-BD31-4B8C-83A1-F6EECF244321}">
                <p14:modId xmlns:p14="http://schemas.microsoft.com/office/powerpoint/2010/main" val="2596060169"/>
              </p:ext>
            </p:extLst>
          </p:nvPr>
        </p:nvGraphicFramePr>
        <p:xfrm>
          <a:off x="118989" y="1308295"/>
          <a:ext cx="11954022" cy="4234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3083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FEDA235-594A-B1FE-8801-5267F9542474}"/>
              </a:ext>
            </a:extLst>
          </p:cNvPr>
          <p:cNvSpPr>
            <a:spLocks noGrp="1"/>
          </p:cNvSpPr>
          <p:nvPr>
            <p:ph type="body" idx="1"/>
          </p:nvPr>
        </p:nvSpPr>
        <p:spPr/>
        <p:txBody>
          <a:bodyPr/>
          <a:lstStyle/>
          <a:p>
            <a:r>
              <a:rPr lang="en-US" dirty="0"/>
              <a:t>Food waste = major global GHG source (UNEP Food Waste Index 2024)</a:t>
            </a:r>
          </a:p>
          <a:p>
            <a:r>
              <a:rPr lang="en-US" dirty="0"/>
              <a:t>Reduction delivers clear environmental gains when sustained</a:t>
            </a:r>
          </a:p>
          <a:p>
            <a:r>
              <a:rPr lang="en-US" dirty="0"/>
              <a:t>Sporadic or abandoned </a:t>
            </a:r>
            <a:r>
              <a:rPr lang="en-US" dirty="0" err="1"/>
              <a:t>programmes</a:t>
            </a:r>
            <a:r>
              <a:rPr lang="en-US" dirty="0"/>
              <a:t> erase benefits</a:t>
            </a:r>
          </a:p>
          <a:p>
            <a:r>
              <a:rPr lang="en-US" dirty="0"/>
              <a:t>Long-term operational integration (Accor model) is essential for genuine impact</a:t>
            </a:r>
          </a:p>
        </p:txBody>
      </p:sp>
      <p:sp>
        <p:nvSpPr>
          <p:cNvPr id="3" name="Title 2">
            <a:extLst>
              <a:ext uri="{FF2B5EF4-FFF2-40B4-BE49-F238E27FC236}">
                <a16:creationId xmlns:a16="http://schemas.microsoft.com/office/drawing/2014/main" id="{7555123E-EA43-A0DD-DF4E-F58FC2B94867}"/>
              </a:ext>
            </a:extLst>
          </p:cNvPr>
          <p:cNvSpPr>
            <a:spLocks noGrp="1"/>
          </p:cNvSpPr>
          <p:nvPr>
            <p:ph type="title"/>
          </p:nvPr>
        </p:nvSpPr>
        <p:spPr/>
        <p:txBody>
          <a:bodyPr/>
          <a:lstStyle/>
          <a:p>
            <a:r>
              <a:rPr lang="en-US" dirty="0">
                <a:latin typeface="+mj-lt"/>
              </a:rPr>
              <a:t>Environmental Factors</a:t>
            </a:r>
          </a:p>
        </p:txBody>
      </p:sp>
      <p:sp>
        <p:nvSpPr>
          <p:cNvPr id="4" name="Rectangle 3"/>
          <p:cNvSpPr/>
          <p:nvPr/>
        </p:nvSpPr>
        <p:spPr>
          <a:xfrm>
            <a:off x="0" y="5205743"/>
            <a:ext cx="307818" cy="113168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1018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1602E78-5D8B-5B7B-D93C-F597029A5B7E}"/>
              </a:ext>
            </a:extLst>
          </p:cNvPr>
          <p:cNvSpPr>
            <a:spLocks noGrp="1"/>
          </p:cNvSpPr>
          <p:nvPr>
            <p:ph type="body" idx="1"/>
          </p:nvPr>
        </p:nvSpPr>
        <p:spPr/>
        <p:txBody>
          <a:bodyPr/>
          <a:lstStyle/>
          <a:p>
            <a:r>
              <a:rPr lang="en-US" dirty="0"/>
              <a:t>Food-waste reduction is NOT an automatically effective sustainability measure</a:t>
            </a:r>
          </a:p>
          <a:p>
            <a:r>
              <a:rPr lang="en-US" dirty="0"/>
              <a:t>Success requires: strong leadership + resources + daily operational integration</a:t>
            </a:r>
          </a:p>
          <a:p>
            <a:r>
              <a:rPr lang="en-US" dirty="0"/>
              <a:t>DPSIR-PESTLE analysis proves initiatives are situational, not universal</a:t>
            </a:r>
          </a:p>
          <a:p>
            <a:r>
              <a:rPr lang="en-US" dirty="0"/>
              <a:t>Symbolic strategies fail; only context-oriented, routine-embedded practice succeeds</a:t>
            </a:r>
          </a:p>
        </p:txBody>
      </p:sp>
      <p:sp>
        <p:nvSpPr>
          <p:cNvPr id="3" name="Title 2">
            <a:extLst>
              <a:ext uri="{FF2B5EF4-FFF2-40B4-BE49-F238E27FC236}">
                <a16:creationId xmlns:a16="http://schemas.microsoft.com/office/drawing/2014/main" id="{475A1E38-26F0-8709-B7F2-DE0249B20760}"/>
              </a:ext>
            </a:extLst>
          </p:cNvPr>
          <p:cNvSpPr>
            <a:spLocks noGrp="1"/>
          </p:cNvSpPr>
          <p:nvPr>
            <p:ph type="title"/>
          </p:nvPr>
        </p:nvSpPr>
        <p:spPr/>
        <p:txBody>
          <a:bodyPr/>
          <a:lstStyle/>
          <a:p>
            <a:r>
              <a:rPr lang="en-US" dirty="0">
                <a:latin typeface="+mj-lt"/>
              </a:rPr>
              <a:t>Conclusion</a:t>
            </a:r>
          </a:p>
        </p:txBody>
      </p:sp>
      <p:sp>
        <p:nvSpPr>
          <p:cNvPr id="4" name="Rectangle 3"/>
          <p:cNvSpPr/>
          <p:nvPr/>
        </p:nvSpPr>
        <p:spPr>
          <a:xfrm>
            <a:off x="0" y="5232904"/>
            <a:ext cx="199176" cy="114073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9983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88"/>
        <p:cNvGrpSpPr/>
        <p:nvPr/>
      </p:nvGrpSpPr>
      <p:grpSpPr>
        <a:xfrm>
          <a:off x="0" y="0"/>
          <a:ext cx="0" cy="0"/>
          <a:chOff x="0" y="0"/>
          <a:chExt cx="0" cy="0"/>
        </a:xfrm>
      </p:grpSpPr>
      <p:sp>
        <p:nvSpPr>
          <p:cNvPr id="489" name="Google Shape;489;p21"/>
          <p:cNvSpPr txBox="1">
            <a:spLocks noGrp="1"/>
          </p:cNvSpPr>
          <p:nvPr>
            <p:ph type="title"/>
          </p:nvPr>
        </p:nvSpPr>
        <p:spPr>
          <a:xfrm>
            <a:off x="1929889" y="-167818"/>
            <a:ext cx="8473068" cy="1749287"/>
          </a:xfrm>
          <a:prstGeom prst="rect">
            <a:avLst/>
          </a:prstGeom>
        </p:spPr>
        <p:txBody>
          <a:bodyPr spcFirstLastPara="1" wrap="square" lIns="91425" tIns="91425" rIns="91425" bIns="91425" anchor="ctr" anchorCtr="0">
            <a:noAutofit/>
          </a:bodyPr>
          <a:lstStyle/>
          <a:p>
            <a:pPr lvl="0" algn="ctr"/>
            <a:r>
              <a:rPr lang="en-US" sz="5400" dirty="0">
                <a:latin typeface="+mj-lt"/>
              </a:rPr>
              <a:t>Recommendations</a:t>
            </a:r>
            <a:endParaRPr sz="5400" dirty="0">
              <a:latin typeface="+mj-lt"/>
            </a:endParaRPr>
          </a:p>
        </p:txBody>
      </p:sp>
      <p:graphicFrame>
        <p:nvGraphicFramePr>
          <p:cNvPr id="2" name="Diagram 1"/>
          <p:cNvGraphicFramePr/>
          <p:nvPr/>
        </p:nvGraphicFramePr>
        <p:xfrm>
          <a:off x="2853379" y="1419817"/>
          <a:ext cx="6626088" cy="44173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0" y="5251010"/>
            <a:ext cx="479834" cy="1140737"/>
          </a:xfrm>
          <a:prstGeom prst="rect">
            <a:avLst/>
          </a:prstGeom>
          <a:solidFill>
            <a:srgbClr val="BF13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0731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762"/>
        <p:cNvGrpSpPr/>
        <p:nvPr/>
      </p:nvGrpSpPr>
      <p:grpSpPr>
        <a:xfrm>
          <a:off x="0" y="0"/>
          <a:ext cx="0" cy="0"/>
          <a:chOff x="0" y="0"/>
          <a:chExt cx="0" cy="0"/>
        </a:xfrm>
      </p:grpSpPr>
      <p:sp>
        <p:nvSpPr>
          <p:cNvPr id="763" name="Google Shape;763;p28"/>
          <p:cNvSpPr txBox="1">
            <a:spLocks noGrp="1"/>
          </p:cNvSpPr>
          <p:nvPr>
            <p:ph type="title"/>
          </p:nvPr>
        </p:nvSpPr>
        <p:spPr>
          <a:xfrm>
            <a:off x="375825" y="77117"/>
            <a:ext cx="11460000" cy="933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500" dirty="0">
                <a:latin typeface="+mj-lt"/>
              </a:rPr>
              <a:t>References</a:t>
            </a:r>
            <a:endParaRPr sz="4500" dirty="0">
              <a:latin typeface="+mj-lt"/>
            </a:endParaRPr>
          </a:p>
        </p:txBody>
      </p:sp>
      <p:sp>
        <p:nvSpPr>
          <p:cNvPr id="2" name="Rectangle 1"/>
          <p:cNvSpPr/>
          <p:nvPr/>
        </p:nvSpPr>
        <p:spPr>
          <a:xfrm>
            <a:off x="0" y="5160475"/>
            <a:ext cx="199176" cy="113168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19650" y="832529"/>
            <a:ext cx="12172350" cy="6088846"/>
          </a:xfrm>
          <a:prstGeom prst="rect">
            <a:avLst/>
          </a:prstGeom>
        </p:spPr>
        <p:txBody>
          <a:bodyPr wrap="square">
            <a:spAutoFit/>
          </a:bodyPr>
          <a:lstStyle/>
          <a:p>
            <a:pPr algn="just">
              <a:spcAft>
                <a:spcPts val="800"/>
              </a:spcAft>
            </a:pPr>
            <a:r>
              <a:rPr lang="en-US" sz="700" dirty="0">
                <a:latin typeface="Times New Roman" panose="02020603050405020304" pitchFamily="18" charset="0"/>
                <a:ea typeface="Calibri" panose="020F0502020204030204" pitchFamily="34" charset="0"/>
              </a:rPr>
              <a:t>Accor (2024) Fostering a sustainable food model: Local initiatives combating food waste with global impact. Available at: https://group.accor.com/en/news-stories/stories-of-change-food-waste (Accessed: 5 February 2026).</a:t>
            </a:r>
          </a:p>
          <a:p>
            <a:pPr algn="just">
              <a:spcAft>
                <a:spcPts val="800"/>
              </a:spcAft>
            </a:pPr>
            <a:r>
              <a:rPr lang="en-US" sz="700" dirty="0">
                <a:latin typeface="Times New Roman" panose="02020603050405020304" pitchFamily="18" charset="0"/>
                <a:ea typeface="Calibri" panose="020F0502020204030204" pitchFamily="34" charset="0"/>
              </a:rPr>
              <a:t>Allan, H. (2025) How Marriott UK, Ireland &amp; Nordics cut food waste by 50% across 53 hotels. Winnow Solutions. Available at: https://blog.winnowsolutions.com/how-marriott-uk-ireland-nordics-cut-food-waste-by-50-across-53-hotels (Accessed: 5 February 2026).</a:t>
            </a:r>
          </a:p>
          <a:p>
            <a:pPr algn="just">
              <a:spcAft>
                <a:spcPts val="800"/>
              </a:spcAft>
            </a:pPr>
            <a:r>
              <a:rPr lang="en-US" sz="700" dirty="0" err="1">
                <a:latin typeface="Times New Roman" panose="02020603050405020304" pitchFamily="18" charset="0"/>
                <a:ea typeface="Calibri" panose="020F0502020204030204" pitchFamily="34" charset="0"/>
              </a:rPr>
              <a:t>Amicarelli</a:t>
            </a:r>
            <a:r>
              <a:rPr lang="en-US" sz="700" dirty="0">
                <a:latin typeface="Times New Roman" panose="02020603050405020304" pitchFamily="18" charset="0"/>
                <a:ea typeface="Calibri" panose="020F0502020204030204" pitchFamily="34" charset="0"/>
              </a:rPr>
              <a:t>, V., </a:t>
            </a:r>
            <a:r>
              <a:rPr lang="en-US" sz="700" dirty="0" err="1">
                <a:latin typeface="Times New Roman" panose="02020603050405020304" pitchFamily="18" charset="0"/>
                <a:ea typeface="Calibri" panose="020F0502020204030204" pitchFamily="34" charset="0"/>
              </a:rPr>
              <a:t>Aluculesei</a:t>
            </a:r>
            <a:r>
              <a:rPr lang="en-US" sz="700" dirty="0">
                <a:latin typeface="Times New Roman" panose="02020603050405020304" pitchFamily="18" charset="0"/>
                <a:ea typeface="Calibri" panose="020F0502020204030204" pitchFamily="34" charset="0"/>
              </a:rPr>
              <a:t>, A.-C., </a:t>
            </a:r>
            <a:r>
              <a:rPr lang="en-US" sz="700" dirty="0" err="1">
                <a:latin typeface="Times New Roman" panose="02020603050405020304" pitchFamily="18" charset="0"/>
                <a:ea typeface="Calibri" panose="020F0502020204030204" pitchFamily="34" charset="0"/>
              </a:rPr>
              <a:t>Lagioia</a:t>
            </a:r>
            <a:r>
              <a:rPr lang="en-US" sz="700" dirty="0">
                <a:latin typeface="Times New Roman" panose="02020603050405020304" pitchFamily="18" charset="0"/>
                <a:ea typeface="Calibri" panose="020F0502020204030204" pitchFamily="34" charset="0"/>
              </a:rPr>
              <a:t>, G., </a:t>
            </a:r>
            <a:r>
              <a:rPr lang="en-US" sz="700" dirty="0" err="1">
                <a:latin typeface="Times New Roman" panose="02020603050405020304" pitchFamily="18" charset="0"/>
                <a:ea typeface="Calibri" panose="020F0502020204030204" pitchFamily="34" charset="0"/>
              </a:rPr>
              <a:t>Pamfilie</a:t>
            </a:r>
            <a:r>
              <a:rPr lang="en-US" sz="700" dirty="0">
                <a:latin typeface="Times New Roman" panose="02020603050405020304" pitchFamily="18" charset="0"/>
                <a:ea typeface="Calibri" panose="020F0502020204030204" pitchFamily="34" charset="0"/>
              </a:rPr>
              <a:t>, R. and </a:t>
            </a:r>
            <a:r>
              <a:rPr lang="en-US" sz="700" dirty="0" err="1">
                <a:latin typeface="Times New Roman" panose="02020603050405020304" pitchFamily="18" charset="0"/>
                <a:ea typeface="Calibri" panose="020F0502020204030204" pitchFamily="34" charset="0"/>
              </a:rPr>
              <a:t>Bux</a:t>
            </a:r>
            <a:r>
              <a:rPr lang="en-US" sz="700" dirty="0">
                <a:latin typeface="Times New Roman" panose="02020603050405020304" pitchFamily="18" charset="0"/>
                <a:ea typeface="Calibri" panose="020F0502020204030204" pitchFamily="34" charset="0"/>
              </a:rPr>
              <a:t>, C. (2021) ‘How to manage and </a:t>
            </a:r>
            <a:r>
              <a:rPr lang="en-US" sz="700" dirty="0" err="1">
                <a:latin typeface="Times New Roman" panose="02020603050405020304" pitchFamily="18" charset="0"/>
                <a:ea typeface="Calibri" panose="020F0502020204030204" pitchFamily="34" charset="0"/>
              </a:rPr>
              <a:t>minimise</a:t>
            </a:r>
            <a:r>
              <a:rPr lang="en-US" sz="700" dirty="0">
                <a:latin typeface="Times New Roman" panose="02020603050405020304" pitchFamily="18" charset="0"/>
                <a:ea typeface="Calibri" panose="020F0502020204030204" pitchFamily="34" charset="0"/>
              </a:rPr>
              <a:t> food waste in the hotel industry: an exploratory research’, International Journal of Culture, Tourism and Hospitality Research, 16(1), pp. 152–167. https://doi.org/10.1108/IJCTHR-01-2021-0019</a:t>
            </a:r>
          </a:p>
          <a:p>
            <a:pPr algn="just">
              <a:spcAft>
                <a:spcPts val="800"/>
              </a:spcAft>
            </a:pPr>
            <a:r>
              <a:rPr lang="en-US" sz="700" dirty="0" err="1">
                <a:latin typeface="Times New Roman" panose="02020603050405020304" pitchFamily="18" charset="0"/>
                <a:ea typeface="Calibri" panose="020F0502020204030204" pitchFamily="34" charset="0"/>
              </a:rPr>
              <a:t>Anandv</a:t>
            </a:r>
            <a:r>
              <a:rPr lang="en-US" sz="700" dirty="0">
                <a:latin typeface="Times New Roman" panose="02020603050405020304" pitchFamily="18" charset="0"/>
                <a:ea typeface="Calibri" panose="020F0502020204030204" pitchFamily="34" charset="0"/>
              </a:rPr>
              <a:t> (2025) Waste Intelligence Systems: AI and </a:t>
            </a:r>
            <a:r>
              <a:rPr lang="en-US" sz="700" dirty="0" err="1">
                <a:latin typeface="Times New Roman" panose="02020603050405020304" pitchFamily="18" charset="0"/>
                <a:ea typeface="Calibri" panose="020F0502020204030204" pitchFamily="34" charset="0"/>
              </a:rPr>
              <a:t>IoT</a:t>
            </a:r>
            <a:r>
              <a:rPr lang="en-US" sz="700" dirty="0">
                <a:latin typeface="Times New Roman" panose="02020603050405020304" pitchFamily="18" charset="0"/>
                <a:ea typeface="Calibri" panose="020F0502020204030204" pitchFamily="34" charset="0"/>
              </a:rPr>
              <a:t> for Circular Economy Tracking. Available at: https://medium.com/@anandv_62921/waste-intelligence-systems-ai-and-iot-for-circular-economy-tracking-e9f472d5ad06 (Accessed: 22 February 2026).</a:t>
            </a:r>
          </a:p>
          <a:p>
            <a:pPr algn="just">
              <a:spcAft>
                <a:spcPts val="800"/>
              </a:spcAft>
            </a:pPr>
            <a:r>
              <a:rPr lang="en-US" sz="700" dirty="0" err="1">
                <a:latin typeface="Times New Roman" panose="02020603050405020304" pitchFamily="18" charset="0"/>
                <a:ea typeface="Calibri" panose="020F0502020204030204" pitchFamily="34" charset="0"/>
              </a:rPr>
              <a:t>Antonschmidt</a:t>
            </a:r>
            <a:r>
              <a:rPr lang="en-US" sz="700" dirty="0">
                <a:latin typeface="Times New Roman" panose="02020603050405020304" pitchFamily="18" charset="0"/>
                <a:ea typeface="Calibri" panose="020F0502020204030204" pitchFamily="34" charset="0"/>
              </a:rPr>
              <a:t>, H. and Lund-</a:t>
            </a:r>
            <a:r>
              <a:rPr lang="en-US" sz="700" dirty="0" err="1">
                <a:latin typeface="Times New Roman" panose="02020603050405020304" pitchFamily="18" charset="0"/>
                <a:ea typeface="Calibri" panose="020F0502020204030204" pitchFamily="34" charset="0"/>
              </a:rPr>
              <a:t>Durlacher</a:t>
            </a:r>
            <a:r>
              <a:rPr lang="en-US" sz="700" dirty="0">
                <a:latin typeface="Times New Roman" panose="02020603050405020304" pitchFamily="18" charset="0"/>
                <a:ea typeface="Calibri" panose="020F0502020204030204" pitchFamily="34" charset="0"/>
              </a:rPr>
              <a:t>, D. (2021) ‘Stimulating food waste reduction </a:t>
            </a:r>
            <a:r>
              <a:rPr lang="en-US" sz="700" dirty="0" err="1">
                <a:latin typeface="Times New Roman" panose="02020603050405020304" pitchFamily="18" charset="0"/>
                <a:ea typeface="Calibri" panose="020F0502020204030204" pitchFamily="34" charset="0"/>
              </a:rPr>
              <a:t>behaviour</a:t>
            </a:r>
            <a:r>
              <a:rPr lang="en-US" sz="700" dirty="0">
                <a:latin typeface="Times New Roman" panose="02020603050405020304" pitchFamily="18" charset="0"/>
                <a:ea typeface="Calibri" panose="020F0502020204030204" pitchFamily="34" charset="0"/>
              </a:rPr>
              <a:t> among hotel guests through context manipulation’, Journal of Cleaner Production, 329, article 129709. https://doi.org/10.1016/j.jclepro.2021.129709</a:t>
            </a:r>
          </a:p>
          <a:p>
            <a:pPr algn="just">
              <a:spcAft>
                <a:spcPts val="800"/>
              </a:spcAft>
            </a:pPr>
            <a:r>
              <a:rPr lang="en-US" sz="700" dirty="0" err="1">
                <a:latin typeface="Times New Roman" panose="02020603050405020304" pitchFamily="18" charset="0"/>
                <a:ea typeface="Calibri" panose="020F0502020204030204" pitchFamily="34" charset="0"/>
              </a:rPr>
              <a:t>Batabyal</a:t>
            </a:r>
            <a:r>
              <a:rPr lang="en-US" sz="700" dirty="0">
                <a:latin typeface="Times New Roman" panose="02020603050405020304" pitchFamily="18" charset="0"/>
                <a:ea typeface="Calibri" panose="020F0502020204030204" pitchFamily="34" charset="0"/>
              </a:rPr>
              <a:t>, D. and Das, D.K. (</a:t>
            </a:r>
            <a:r>
              <a:rPr lang="en-US" sz="700" dirty="0" err="1">
                <a:latin typeface="Times New Roman" panose="02020603050405020304" pitchFamily="18" charset="0"/>
                <a:ea typeface="Calibri" panose="020F0502020204030204" pitchFamily="34" charset="0"/>
              </a:rPr>
              <a:t>eds</a:t>
            </a:r>
            <a:r>
              <a:rPr lang="en-US" sz="700" dirty="0">
                <a:latin typeface="Times New Roman" panose="02020603050405020304" pitchFamily="18" charset="0"/>
                <a:ea typeface="Calibri" panose="020F0502020204030204" pitchFamily="34" charset="0"/>
              </a:rPr>
              <a:t>) (2019) Global trends, practices, and challenges in contemporary tourism and hospitality management. Hershey, PA: IGI Global.</a:t>
            </a:r>
          </a:p>
          <a:p>
            <a:pPr algn="just">
              <a:spcAft>
                <a:spcPts val="800"/>
              </a:spcAft>
            </a:pPr>
            <a:r>
              <a:rPr lang="en-US" sz="700" dirty="0">
                <a:latin typeface="Times New Roman" panose="02020603050405020304" pitchFamily="18" charset="0"/>
                <a:ea typeface="Calibri" panose="020F0502020204030204" pitchFamily="34" charset="0"/>
              </a:rPr>
              <a:t>Cardenas, M., </a:t>
            </a:r>
            <a:r>
              <a:rPr lang="en-US" sz="700" dirty="0" err="1">
                <a:latin typeface="Times New Roman" panose="02020603050405020304" pitchFamily="18" charset="0"/>
                <a:ea typeface="Calibri" panose="020F0502020204030204" pitchFamily="34" charset="0"/>
              </a:rPr>
              <a:t>Schivinski</a:t>
            </a:r>
            <a:r>
              <a:rPr lang="en-US" sz="700" dirty="0">
                <a:latin typeface="Times New Roman" panose="02020603050405020304" pitchFamily="18" charset="0"/>
                <a:ea typeface="Calibri" panose="020F0502020204030204" pitchFamily="34" charset="0"/>
              </a:rPr>
              <a:t>, B. and Brennan, L. (2024) ‘Circular practices in the hospitality sector regarding food waste’, Journal of Cleaner Production, 472, article 143452. https://doi.org/10.1016/j.jclepro.2024.143452</a:t>
            </a:r>
          </a:p>
          <a:p>
            <a:pPr algn="just">
              <a:spcAft>
                <a:spcPts val="800"/>
              </a:spcAft>
            </a:pPr>
            <a:r>
              <a:rPr lang="en-US" sz="700" dirty="0">
                <a:latin typeface="Times New Roman" panose="02020603050405020304" pitchFamily="18" charset="0"/>
                <a:ea typeface="Calibri" panose="020F0502020204030204" pitchFamily="34" charset="0"/>
              </a:rPr>
              <a:t>Chawla, G., Lugosi, P. and Hawkins, R. (2024) ‘Evaluating </a:t>
            </a:r>
            <a:r>
              <a:rPr lang="en-US" sz="700" dirty="0" err="1">
                <a:latin typeface="Times New Roman" panose="02020603050405020304" pitchFamily="18" charset="0"/>
                <a:ea typeface="Calibri" panose="020F0502020204030204" pitchFamily="34" charset="0"/>
              </a:rPr>
              <a:t>localised</a:t>
            </a:r>
            <a:r>
              <a:rPr lang="en-US" sz="700" dirty="0">
                <a:latin typeface="Times New Roman" panose="02020603050405020304" pitchFamily="18" charset="0"/>
                <a:ea typeface="Calibri" panose="020F0502020204030204" pitchFamily="34" charset="0"/>
              </a:rPr>
              <a:t> conceptions and embedded applications of the food waste hierarchy in luxury hotels’, Current Issues in Tourism, pp. 1–14. https://doi.org/10.1080/13683500.2024.2304119</a:t>
            </a:r>
          </a:p>
          <a:p>
            <a:pPr algn="just">
              <a:spcAft>
                <a:spcPts val="800"/>
              </a:spcAft>
            </a:pPr>
            <a:r>
              <a:rPr lang="en-US" sz="700" dirty="0" err="1">
                <a:latin typeface="Times New Roman" panose="02020603050405020304" pitchFamily="18" charset="0"/>
                <a:ea typeface="Calibri" panose="020F0502020204030204" pitchFamily="34" charset="0"/>
              </a:rPr>
              <a:t>Cozzio</a:t>
            </a:r>
            <a:r>
              <a:rPr lang="en-US" sz="700" dirty="0">
                <a:latin typeface="Times New Roman" panose="02020603050405020304" pitchFamily="18" charset="0"/>
                <a:ea typeface="Calibri" panose="020F0502020204030204" pitchFamily="34" charset="0"/>
              </a:rPr>
              <a:t>, C., </a:t>
            </a:r>
            <a:r>
              <a:rPr lang="en-US" sz="700" dirty="0" err="1">
                <a:latin typeface="Times New Roman" panose="02020603050405020304" pitchFamily="18" charset="0"/>
                <a:ea typeface="Calibri" panose="020F0502020204030204" pitchFamily="34" charset="0"/>
              </a:rPr>
              <a:t>Tokarchuk</a:t>
            </a:r>
            <a:r>
              <a:rPr lang="en-US" sz="700" dirty="0">
                <a:latin typeface="Times New Roman" panose="02020603050405020304" pitchFamily="18" charset="0"/>
                <a:ea typeface="Calibri" panose="020F0502020204030204" pitchFamily="34" charset="0"/>
              </a:rPr>
              <a:t>, O. and Maurer, O. (2021) ‘</a:t>
            </a:r>
            <a:r>
              <a:rPr lang="en-US" sz="700" dirty="0" err="1">
                <a:latin typeface="Times New Roman" panose="02020603050405020304" pitchFamily="18" charset="0"/>
                <a:ea typeface="Calibri" panose="020F0502020204030204" pitchFamily="34" charset="0"/>
              </a:rPr>
              <a:t>Minimising</a:t>
            </a:r>
            <a:r>
              <a:rPr lang="en-US" sz="700" dirty="0">
                <a:latin typeface="Times New Roman" panose="02020603050405020304" pitchFamily="18" charset="0"/>
                <a:ea typeface="Calibri" panose="020F0502020204030204" pitchFamily="34" charset="0"/>
              </a:rPr>
              <a:t> plate waste at hotel breakfast buffets: an experimental approach through persuasive messages’, British Food Journal, 123(9), pp. 3208–3226. https://doi.org/10.1108/BFJ-02-2021-0114</a:t>
            </a:r>
          </a:p>
          <a:p>
            <a:pPr algn="just">
              <a:spcAft>
                <a:spcPts val="800"/>
              </a:spcAft>
            </a:pPr>
            <a:r>
              <a:rPr lang="en-US" sz="700" dirty="0">
                <a:latin typeface="Times New Roman" panose="02020603050405020304" pitchFamily="18" charset="0"/>
                <a:ea typeface="Calibri" panose="020F0502020204030204" pitchFamily="34" charset="0"/>
              </a:rPr>
              <a:t>Deep, S. (2025) Accor and ISH launch </a:t>
            </a:r>
            <a:r>
              <a:rPr lang="en-US" sz="700" dirty="0" err="1">
                <a:latin typeface="Times New Roman" panose="02020603050405020304" pitchFamily="18" charset="0"/>
                <a:ea typeface="Calibri" panose="020F0502020204030204" pitchFamily="34" charset="0"/>
              </a:rPr>
              <a:t>specialised</a:t>
            </a:r>
            <a:r>
              <a:rPr lang="en-US" sz="700" dirty="0">
                <a:latin typeface="Times New Roman" panose="02020603050405020304" pitchFamily="18" charset="0"/>
                <a:ea typeface="Calibri" panose="020F0502020204030204" pitchFamily="34" charset="0"/>
              </a:rPr>
              <a:t> hospitality training </a:t>
            </a:r>
            <a:r>
              <a:rPr lang="en-US" sz="700" dirty="0" err="1">
                <a:latin typeface="Times New Roman" panose="02020603050405020304" pitchFamily="18" charset="0"/>
                <a:ea typeface="Calibri" panose="020F0502020204030204" pitchFamily="34" charset="0"/>
              </a:rPr>
              <a:t>programme</a:t>
            </a:r>
            <a:r>
              <a:rPr lang="en-US" sz="700" dirty="0">
                <a:latin typeface="Times New Roman" panose="02020603050405020304" pitchFamily="18" charset="0"/>
                <a:ea typeface="Calibri" panose="020F0502020204030204" pitchFamily="34" charset="0"/>
              </a:rPr>
              <a:t>. Available at: https://hoteltalk.in/accor-and-ish-launch-specialised-hospitality-training-programme/ (Accessed: 22 February 2026).</a:t>
            </a:r>
          </a:p>
          <a:p>
            <a:pPr algn="just">
              <a:spcAft>
                <a:spcPts val="800"/>
              </a:spcAft>
            </a:pPr>
            <a:r>
              <a:rPr lang="en-US" sz="700" dirty="0" err="1">
                <a:latin typeface="Times New Roman" panose="02020603050405020304" pitchFamily="18" charset="0"/>
                <a:ea typeface="Calibri" panose="020F0502020204030204" pitchFamily="34" charset="0"/>
              </a:rPr>
              <a:t>Dhir</a:t>
            </a:r>
            <a:r>
              <a:rPr lang="en-US" sz="700" dirty="0">
                <a:latin typeface="Times New Roman" panose="02020603050405020304" pitchFamily="18" charset="0"/>
                <a:ea typeface="Calibri" panose="020F0502020204030204" pitchFamily="34" charset="0"/>
              </a:rPr>
              <a:t>, A., </a:t>
            </a:r>
            <a:r>
              <a:rPr lang="en-US" sz="700" dirty="0" err="1">
                <a:latin typeface="Times New Roman" panose="02020603050405020304" pitchFamily="18" charset="0"/>
                <a:ea typeface="Calibri" panose="020F0502020204030204" pitchFamily="34" charset="0"/>
              </a:rPr>
              <a:t>Talwar</a:t>
            </a:r>
            <a:r>
              <a:rPr lang="en-US" sz="700" dirty="0">
                <a:latin typeface="Times New Roman" panose="02020603050405020304" pitchFamily="18" charset="0"/>
                <a:ea typeface="Calibri" panose="020F0502020204030204" pitchFamily="34" charset="0"/>
              </a:rPr>
              <a:t>, S., Kaur, P. and </a:t>
            </a:r>
            <a:r>
              <a:rPr lang="en-US" sz="700" dirty="0" err="1">
                <a:latin typeface="Times New Roman" panose="02020603050405020304" pitchFamily="18" charset="0"/>
                <a:ea typeface="Calibri" panose="020F0502020204030204" pitchFamily="34" charset="0"/>
              </a:rPr>
              <a:t>Malibari</a:t>
            </a:r>
            <a:r>
              <a:rPr lang="en-US" sz="700" dirty="0">
                <a:latin typeface="Times New Roman" panose="02020603050405020304" pitchFamily="18" charset="0"/>
                <a:ea typeface="Calibri" panose="020F0502020204030204" pitchFamily="34" charset="0"/>
              </a:rPr>
              <a:t>, A. (2020) ‘Food waste in hospitality and food services: a systematic literature review and framework development approach’, Journal of Cleaner Production, 270, article 122861. https://doi.org/10.1016/j.jclepro.2020.122861</a:t>
            </a:r>
          </a:p>
          <a:p>
            <a:pPr algn="just">
              <a:spcAft>
                <a:spcPts val="800"/>
              </a:spcAft>
            </a:pPr>
            <a:r>
              <a:rPr lang="en-US" sz="700" dirty="0" err="1">
                <a:latin typeface="Times New Roman" panose="02020603050405020304" pitchFamily="18" charset="0"/>
                <a:ea typeface="Calibri" panose="020F0502020204030204" pitchFamily="34" charset="0"/>
              </a:rPr>
              <a:t>Fatorachian</a:t>
            </a:r>
            <a:r>
              <a:rPr lang="en-US" sz="700" dirty="0">
                <a:latin typeface="Times New Roman" panose="02020603050405020304" pitchFamily="18" charset="0"/>
                <a:ea typeface="Calibri" panose="020F0502020204030204" pitchFamily="34" charset="0"/>
              </a:rPr>
              <a:t>, H., </a:t>
            </a:r>
            <a:r>
              <a:rPr lang="en-US" sz="700" dirty="0" err="1">
                <a:latin typeface="Times New Roman" panose="02020603050405020304" pitchFamily="18" charset="0"/>
                <a:ea typeface="Calibri" panose="020F0502020204030204" pitchFamily="34" charset="0"/>
              </a:rPr>
              <a:t>Kazemi</a:t>
            </a:r>
            <a:r>
              <a:rPr lang="en-US" sz="700" dirty="0">
                <a:latin typeface="Times New Roman" panose="02020603050405020304" pitchFamily="18" charset="0"/>
                <a:ea typeface="Calibri" panose="020F0502020204030204" pitchFamily="34" charset="0"/>
              </a:rPr>
              <a:t>, H. and </a:t>
            </a:r>
            <a:r>
              <a:rPr lang="en-US" sz="700" dirty="0" err="1">
                <a:latin typeface="Times New Roman" panose="02020603050405020304" pitchFamily="18" charset="0"/>
                <a:ea typeface="Calibri" panose="020F0502020204030204" pitchFamily="34" charset="0"/>
              </a:rPr>
              <a:t>Pawar</a:t>
            </a:r>
            <a:r>
              <a:rPr lang="en-US" sz="700" dirty="0">
                <a:latin typeface="Times New Roman" panose="02020603050405020304" pitchFamily="18" charset="0"/>
                <a:ea typeface="Calibri" panose="020F0502020204030204" pitchFamily="34" charset="0"/>
              </a:rPr>
              <a:t>, K. (2025) ‘Digital technologies in food supply chain waste management: a case study on sustainable practices in smart cities’, Sustainability, 17(5), article 1996. https://doi.org/10.3390/su17051996</a:t>
            </a:r>
          </a:p>
          <a:p>
            <a:pPr algn="just">
              <a:spcAft>
                <a:spcPts val="800"/>
              </a:spcAft>
            </a:pPr>
            <a:r>
              <a:rPr lang="en-US" sz="700" dirty="0" err="1">
                <a:latin typeface="Times New Roman" panose="02020603050405020304" pitchFamily="18" charset="0"/>
                <a:ea typeface="Calibri" panose="020F0502020204030204" pitchFamily="34" charset="0"/>
              </a:rPr>
              <a:t>Filimonau</a:t>
            </a:r>
            <a:r>
              <a:rPr lang="en-US" sz="700" dirty="0">
                <a:latin typeface="Times New Roman" panose="02020603050405020304" pitchFamily="18" charset="0"/>
                <a:ea typeface="Calibri" panose="020F0502020204030204" pitchFamily="34" charset="0"/>
              </a:rPr>
              <a:t>, V. and De </a:t>
            </a:r>
            <a:r>
              <a:rPr lang="en-US" sz="700" dirty="0" err="1">
                <a:latin typeface="Times New Roman" panose="02020603050405020304" pitchFamily="18" charset="0"/>
                <a:ea typeface="Calibri" panose="020F0502020204030204" pitchFamily="34" charset="0"/>
              </a:rPr>
              <a:t>Coteau</a:t>
            </a:r>
            <a:r>
              <a:rPr lang="en-US" sz="700" dirty="0">
                <a:latin typeface="Times New Roman" panose="02020603050405020304" pitchFamily="18" charset="0"/>
                <a:ea typeface="Calibri" panose="020F0502020204030204" pitchFamily="34" charset="0"/>
              </a:rPr>
              <a:t>, D.A. (2018) ‘Food waste management in hospitality operations: a critical review’, Tourism Management, 71, pp. 234–245. Available at: https://staffprofiles.bournemouth.ac.uk/display/journal-article/308376 (Accessed: 22 February 2026).</a:t>
            </a:r>
          </a:p>
          <a:p>
            <a:pPr algn="just">
              <a:spcAft>
                <a:spcPts val="800"/>
              </a:spcAft>
            </a:pPr>
            <a:r>
              <a:rPr lang="en-US" sz="700" dirty="0">
                <a:latin typeface="Times New Roman" panose="02020603050405020304" pitchFamily="18" charset="0"/>
                <a:ea typeface="Calibri" panose="020F0502020204030204" pitchFamily="34" charset="0"/>
              </a:rPr>
              <a:t>Hilton (2025) Travel with purpose: environmental, social and governance at Hilton. Available at: https://travelwithpurpose.hilton.com/ (Accessed: 25 January 2026).</a:t>
            </a:r>
          </a:p>
          <a:p>
            <a:pPr algn="just">
              <a:spcAft>
                <a:spcPts val="800"/>
              </a:spcAft>
            </a:pPr>
            <a:r>
              <a:rPr lang="en-US" sz="700" dirty="0">
                <a:latin typeface="Times New Roman" panose="02020603050405020304" pitchFamily="18" charset="0"/>
                <a:ea typeface="Calibri" panose="020F0502020204030204" pitchFamily="34" charset="0"/>
              </a:rPr>
              <a:t>Institute of Hospitality (2023) Food waste. Available at: https://www.instituteofhospitality.org/resources/food-waste/ (Accessed: 26 January 2026).</a:t>
            </a:r>
          </a:p>
          <a:p>
            <a:pPr algn="just">
              <a:spcAft>
                <a:spcPts val="800"/>
              </a:spcAft>
            </a:pPr>
            <a:r>
              <a:rPr lang="en-US" sz="700" dirty="0">
                <a:latin typeface="Times New Roman" panose="02020603050405020304" pitchFamily="18" charset="0"/>
                <a:ea typeface="Calibri" panose="020F0502020204030204" pitchFamily="34" charset="0"/>
              </a:rPr>
              <a:t>José, D. (2024) Sustainability in hospitality is important for several reasons, including environmental conservation, social responsibility, and economic viability. Available at: https://www.linkedin.com/pulse/sustainability-hospitality-why-important-how-industry-s%C3%A1bio-qvnpf (Accessed: 22 February 2026).</a:t>
            </a:r>
          </a:p>
          <a:p>
            <a:pPr algn="just">
              <a:spcAft>
                <a:spcPts val="800"/>
              </a:spcAft>
            </a:pPr>
            <a:r>
              <a:rPr lang="en-US" sz="700" dirty="0" err="1">
                <a:latin typeface="Times New Roman" panose="02020603050405020304" pitchFamily="18" charset="0"/>
                <a:ea typeface="Calibri" panose="020F0502020204030204" pitchFamily="34" charset="0"/>
              </a:rPr>
              <a:t>Kattiyapornpong</a:t>
            </a:r>
            <a:r>
              <a:rPr lang="en-US" sz="700" dirty="0">
                <a:latin typeface="Times New Roman" panose="02020603050405020304" pitchFamily="18" charset="0"/>
                <a:ea typeface="Calibri" panose="020F0502020204030204" pitchFamily="34" charset="0"/>
              </a:rPr>
              <a:t>, U., </a:t>
            </a:r>
            <a:r>
              <a:rPr lang="en-US" sz="700" dirty="0" err="1">
                <a:latin typeface="Times New Roman" panose="02020603050405020304" pitchFamily="18" charset="0"/>
                <a:ea typeface="Calibri" panose="020F0502020204030204" pitchFamily="34" charset="0"/>
              </a:rPr>
              <a:t>Ditta-Apichai</a:t>
            </a:r>
            <a:r>
              <a:rPr lang="en-US" sz="700" dirty="0">
                <a:latin typeface="Times New Roman" panose="02020603050405020304" pitchFamily="18" charset="0"/>
                <a:ea typeface="Calibri" panose="020F0502020204030204" pitchFamily="34" charset="0"/>
              </a:rPr>
              <a:t>, M. and </a:t>
            </a:r>
            <a:r>
              <a:rPr lang="en-US" sz="700" dirty="0" err="1">
                <a:latin typeface="Times New Roman" panose="02020603050405020304" pitchFamily="18" charset="0"/>
                <a:ea typeface="Calibri" panose="020F0502020204030204" pitchFamily="34" charset="0"/>
              </a:rPr>
              <a:t>Chuntamara</a:t>
            </a:r>
            <a:r>
              <a:rPr lang="en-US" sz="700" dirty="0">
                <a:latin typeface="Times New Roman" panose="02020603050405020304" pitchFamily="18" charset="0"/>
                <a:ea typeface="Calibri" panose="020F0502020204030204" pitchFamily="34" charset="0"/>
              </a:rPr>
              <a:t>, C. (2023) ‘Sustainable food waste management practices: perspectives from five-star hotels in Thailand’, Sustainability, 15(13), article 10213. https://doi.org/10.3390/su151310213</a:t>
            </a:r>
          </a:p>
          <a:p>
            <a:pPr algn="just">
              <a:spcAft>
                <a:spcPts val="800"/>
              </a:spcAft>
            </a:pPr>
            <a:r>
              <a:rPr lang="en-US" sz="700" dirty="0" err="1">
                <a:latin typeface="Times New Roman" panose="02020603050405020304" pitchFamily="18" charset="0"/>
                <a:ea typeface="Calibri" panose="020F0502020204030204" pitchFamily="34" charset="0"/>
              </a:rPr>
              <a:t>Khanh</a:t>
            </a:r>
            <a:r>
              <a:rPr lang="en-US" sz="700" dirty="0">
                <a:latin typeface="Times New Roman" panose="02020603050405020304" pitchFamily="18" charset="0"/>
                <a:ea typeface="Calibri" panose="020F0502020204030204" pitchFamily="34" charset="0"/>
              </a:rPr>
              <a:t>, N. (2018) Food waste management in the hospitality industry: Case study: Clarion Hotel Helsinki. Available at: https://www.theseus.fi/bitstream/handle/10024/142528/NGUYEN_KHANH%20LINH.pdf (Accessed: 22 February 2026).</a:t>
            </a:r>
          </a:p>
          <a:p>
            <a:pPr algn="just">
              <a:spcAft>
                <a:spcPts val="800"/>
              </a:spcAft>
            </a:pPr>
            <a:r>
              <a:rPr lang="en-US" sz="700" dirty="0">
                <a:latin typeface="Times New Roman" panose="02020603050405020304" pitchFamily="18" charset="0"/>
                <a:ea typeface="Calibri" panose="020F0502020204030204" pitchFamily="34" charset="0"/>
              </a:rPr>
              <a:t>Lal, A. (2024) Sustainability in Hospitality Supply Chain. Available at: https://qloapps.com/sustainability-in-hospitality-supply-chains-a-force-for-positive-change/ (Accessed: 22 February 2026).</a:t>
            </a:r>
          </a:p>
          <a:p>
            <a:pPr algn="just">
              <a:spcAft>
                <a:spcPts val="800"/>
              </a:spcAft>
            </a:pPr>
            <a:r>
              <a:rPr lang="en-US" sz="700" dirty="0">
                <a:latin typeface="Times New Roman" panose="02020603050405020304" pitchFamily="18" charset="0"/>
                <a:ea typeface="Calibri" panose="020F0502020204030204" pitchFamily="34" charset="0"/>
              </a:rPr>
              <a:t>Learning for Sustainability (2025) Understanding the DPSIR framework: Linking human–environment interactions for sustainable decision-making. Available at: https://learningforsustainability.net/dpsir/ (Accessed: 22 February 2026).</a:t>
            </a:r>
          </a:p>
          <a:p>
            <a:pPr algn="just">
              <a:spcAft>
                <a:spcPts val="800"/>
              </a:spcAft>
            </a:pPr>
            <a:r>
              <a:rPr lang="en-US" sz="700" dirty="0" err="1">
                <a:latin typeface="Times New Roman" panose="02020603050405020304" pitchFamily="18" charset="0"/>
                <a:ea typeface="Calibri" panose="020F0502020204030204" pitchFamily="34" charset="0"/>
              </a:rPr>
              <a:t>Lonska</a:t>
            </a:r>
            <a:r>
              <a:rPr lang="en-US" sz="700" dirty="0">
                <a:latin typeface="Times New Roman" panose="02020603050405020304" pitchFamily="18" charset="0"/>
                <a:ea typeface="Calibri" panose="020F0502020204030204" pitchFamily="34" charset="0"/>
              </a:rPr>
              <a:t>, J., </a:t>
            </a:r>
            <a:r>
              <a:rPr lang="en-US" sz="700" dirty="0" err="1">
                <a:latin typeface="Times New Roman" panose="02020603050405020304" pitchFamily="18" charset="0"/>
                <a:ea typeface="Calibri" panose="020F0502020204030204" pitchFamily="34" charset="0"/>
              </a:rPr>
              <a:t>Kodors</a:t>
            </a:r>
            <a:r>
              <a:rPr lang="en-US" sz="700" dirty="0">
                <a:latin typeface="Times New Roman" panose="02020603050405020304" pitchFamily="18" charset="0"/>
                <a:ea typeface="Calibri" panose="020F0502020204030204" pitchFamily="34" charset="0"/>
              </a:rPr>
              <a:t>, S., </a:t>
            </a:r>
            <a:r>
              <a:rPr lang="en-US" sz="700" dirty="0" err="1">
                <a:latin typeface="Times New Roman" panose="02020603050405020304" pitchFamily="18" charset="0"/>
                <a:ea typeface="Calibri" panose="020F0502020204030204" pitchFamily="34" charset="0"/>
              </a:rPr>
              <a:t>Deksne</a:t>
            </a:r>
            <a:r>
              <a:rPr lang="en-US" sz="700" dirty="0">
                <a:latin typeface="Times New Roman" panose="02020603050405020304" pitchFamily="18" charset="0"/>
                <a:ea typeface="Calibri" panose="020F0502020204030204" pitchFamily="34" charset="0"/>
              </a:rPr>
              <a:t>, J., </a:t>
            </a:r>
            <a:r>
              <a:rPr lang="en-US" sz="700" dirty="0" err="1">
                <a:latin typeface="Times New Roman" panose="02020603050405020304" pitchFamily="18" charset="0"/>
                <a:ea typeface="Calibri" panose="020F0502020204030204" pitchFamily="34" charset="0"/>
              </a:rPr>
              <a:t>Litavniece</a:t>
            </a:r>
            <a:r>
              <a:rPr lang="en-US" sz="700" dirty="0">
                <a:latin typeface="Times New Roman" panose="02020603050405020304" pitchFamily="18" charset="0"/>
                <a:ea typeface="Calibri" panose="020F0502020204030204" pitchFamily="34" charset="0"/>
              </a:rPr>
              <a:t>, L., </a:t>
            </a:r>
            <a:r>
              <a:rPr lang="en-US" sz="700" dirty="0" err="1">
                <a:latin typeface="Times New Roman" panose="02020603050405020304" pitchFamily="18" charset="0"/>
                <a:ea typeface="Calibri" panose="020F0502020204030204" pitchFamily="34" charset="0"/>
              </a:rPr>
              <a:t>Zvaigzne</a:t>
            </a:r>
            <a:r>
              <a:rPr lang="en-US" sz="700" dirty="0">
                <a:latin typeface="Times New Roman" panose="02020603050405020304" pitchFamily="18" charset="0"/>
                <a:ea typeface="Calibri" panose="020F0502020204030204" pitchFamily="34" charset="0"/>
              </a:rPr>
              <a:t>, A., </a:t>
            </a:r>
            <a:r>
              <a:rPr lang="en-US" sz="700" dirty="0" err="1">
                <a:latin typeface="Times New Roman" panose="02020603050405020304" pitchFamily="18" charset="0"/>
                <a:ea typeface="Calibri" panose="020F0502020204030204" pitchFamily="34" charset="0"/>
              </a:rPr>
              <a:t>Silicka</a:t>
            </a:r>
            <a:r>
              <a:rPr lang="en-US" sz="700" dirty="0">
                <a:latin typeface="Times New Roman" panose="02020603050405020304" pitchFamily="18" charset="0"/>
                <a:ea typeface="Calibri" panose="020F0502020204030204" pitchFamily="34" charset="0"/>
              </a:rPr>
              <a:t>, I. and </a:t>
            </a:r>
            <a:r>
              <a:rPr lang="en-US" sz="700" dirty="0" err="1">
                <a:latin typeface="Times New Roman" panose="02020603050405020304" pitchFamily="18" charset="0"/>
                <a:ea typeface="Calibri" panose="020F0502020204030204" pitchFamily="34" charset="0"/>
              </a:rPr>
              <a:t>Kotane</a:t>
            </a:r>
            <a:r>
              <a:rPr lang="en-US" sz="700" dirty="0">
                <a:latin typeface="Times New Roman" panose="02020603050405020304" pitchFamily="18" charset="0"/>
                <a:ea typeface="Calibri" panose="020F0502020204030204" pitchFamily="34" charset="0"/>
              </a:rPr>
              <a:t>, I. (2025) ‘Reducing Plate Waste in Latvian Schools: Evaluating Interventions to Promote Sustainable Food Consumption Practices’, Foods, 14(1), p.126. https://doi.org/10.3390/foods14010126</a:t>
            </a:r>
          </a:p>
          <a:p>
            <a:pPr algn="just">
              <a:spcAft>
                <a:spcPts val="800"/>
              </a:spcAft>
            </a:pPr>
            <a:r>
              <a:rPr lang="en-US" sz="700" dirty="0" err="1">
                <a:latin typeface="Times New Roman" panose="02020603050405020304" pitchFamily="18" charset="0"/>
                <a:ea typeface="Calibri" panose="020F0502020204030204" pitchFamily="34" charset="0"/>
              </a:rPr>
              <a:t>Okumus</a:t>
            </a:r>
            <a:r>
              <a:rPr lang="en-US" sz="700" dirty="0">
                <a:latin typeface="Times New Roman" panose="02020603050405020304" pitchFamily="18" charset="0"/>
                <a:ea typeface="Calibri" panose="020F0502020204030204" pitchFamily="34" charset="0"/>
              </a:rPr>
              <a:t>, B. (2019) ‘How do hotels manage food waste? Evidence from hotels in Orlando, Florida’, Journal of Hospitality Marketing &amp; Management, 29(3), pp. 1–19. https://doi.org/10.1080/19368623.2019.1618775</a:t>
            </a:r>
          </a:p>
          <a:p>
            <a:pPr algn="just">
              <a:spcAft>
                <a:spcPts val="800"/>
              </a:spcAft>
            </a:pPr>
            <a:r>
              <a:rPr lang="en-US" sz="700" dirty="0" err="1">
                <a:latin typeface="Times New Roman" panose="02020603050405020304" pitchFamily="18" charset="0"/>
                <a:ea typeface="Calibri" panose="020F0502020204030204" pitchFamily="34" charset="0"/>
              </a:rPr>
              <a:t>Ormston</a:t>
            </a:r>
            <a:r>
              <a:rPr lang="en-US" sz="700" dirty="0">
                <a:latin typeface="Times New Roman" panose="02020603050405020304" pitchFamily="18" charset="0"/>
                <a:ea typeface="Calibri" panose="020F0502020204030204" pitchFamily="34" charset="0"/>
              </a:rPr>
              <a:t>, A. (2025) PESTLE Analysis: A Guide to Understanding Market Influences. Available at: https://www.b2binternational.com/2025/04/03/pestle-analysis/ (Accessed: 22 February 2026).</a:t>
            </a:r>
          </a:p>
          <a:p>
            <a:pPr algn="just">
              <a:spcAft>
                <a:spcPts val="800"/>
              </a:spcAft>
            </a:pPr>
            <a:r>
              <a:rPr lang="en-US" sz="700" dirty="0" err="1">
                <a:latin typeface="Times New Roman" panose="02020603050405020304" pitchFamily="18" charset="0"/>
                <a:ea typeface="Calibri" panose="020F0502020204030204" pitchFamily="34" charset="0"/>
              </a:rPr>
              <a:t>Sigala</a:t>
            </a:r>
            <a:r>
              <a:rPr lang="en-US" sz="700" dirty="0">
                <a:latin typeface="Times New Roman" panose="02020603050405020304" pitchFamily="18" charset="0"/>
                <a:ea typeface="Calibri" panose="020F0502020204030204" pitchFamily="34" charset="0"/>
              </a:rPr>
              <a:t>, E.G., </a:t>
            </a:r>
            <a:r>
              <a:rPr lang="en-US" sz="700" dirty="0" err="1">
                <a:latin typeface="Times New Roman" panose="02020603050405020304" pitchFamily="18" charset="0"/>
                <a:ea typeface="Calibri" panose="020F0502020204030204" pitchFamily="34" charset="0"/>
              </a:rPr>
              <a:t>Gerwin</a:t>
            </a:r>
            <a:r>
              <a:rPr lang="en-US" sz="700" dirty="0">
                <a:latin typeface="Times New Roman" panose="02020603050405020304" pitchFamily="18" charset="0"/>
                <a:ea typeface="Calibri" panose="020F0502020204030204" pitchFamily="34" charset="0"/>
              </a:rPr>
              <a:t>, P., </a:t>
            </a:r>
            <a:r>
              <a:rPr lang="en-US" sz="700" dirty="0" err="1">
                <a:latin typeface="Times New Roman" panose="02020603050405020304" pitchFamily="18" charset="0"/>
                <a:ea typeface="Calibri" panose="020F0502020204030204" pitchFamily="34" charset="0"/>
              </a:rPr>
              <a:t>Chroni</a:t>
            </a:r>
            <a:r>
              <a:rPr lang="en-US" sz="700" dirty="0">
                <a:latin typeface="Times New Roman" panose="02020603050405020304" pitchFamily="18" charset="0"/>
                <a:ea typeface="Calibri" panose="020F0502020204030204" pitchFamily="34" charset="0"/>
              </a:rPr>
              <a:t>, C., </a:t>
            </a:r>
            <a:r>
              <a:rPr lang="en-US" sz="700" dirty="0" err="1">
                <a:latin typeface="Times New Roman" panose="02020603050405020304" pitchFamily="18" charset="0"/>
                <a:ea typeface="Calibri" panose="020F0502020204030204" pitchFamily="34" charset="0"/>
              </a:rPr>
              <a:t>Abeliotis</a:t>
            </a:r>
            <a:r>
              <a:rPr lang="en-US" sz="700" dirty="0">
                <a:latin typeface="Times New Roman" panose="02020603050405020304" pitchFamily="18" charset="0"/>
                <a:ea typeface="Calibri" panose="020F0502020204030204" pitchFamily="34" charset="0"/>
              </a:rPr>
              <a:t>, K., </a:t>
            </a:r>
            <a:r>
              <a:rPr lang="en-US" sz="700" dirty="0" err="1">
                <a:latin typeface="Times New Roman" panose="02020603050405020304" pitchFamily="18" charset="0"/>
                <a:ea typeface="Calibri" panose="020F0502020204030204" pitchFamily="34" charset="0"/>
              </a:rPr>
              <a:t>Strotmann</a:t>
            </a:r>
            <a:r>
              <a:rPr lang="en-US" sz="700" dirty="0">
                <a:latin typeface="Times New Roman" panose="02020603050405020304" pitchFamily="18" charset="0"/>
                <a:ea typeface="Calibri" panose="020F0502020204030204" pitchFamily="34" charset="0"/>
              </a:rPr>
              <a:t>, C. and </a:t>
            </a:r>
            <a:r>
              <a:rPr lang="en-US" sz="700" dirty="0" err="1">
                <a:latin typeface="Times New Roman" panose="02020603050405020304" pitchFamily="18" charset="0"/>
                <a:ea typeface="Calibri" panose="020F0502020204030204" pitchFamily="34" charset="0"/>
              </a:rPr>
              <a:t>Lasaridi</a:t>
            </a:r>
            <a:r>
              <a:rPr lang="en-US" sz="700" dirty="0">
                <a:latin typeface="Times New Roman" panose="02020603050405020304" pitchFamily="18" charset="0"/>
                <a:ea typeface="Calibri" panose="020F0502020204030204" pitchFamily="34" charset="0"/>
              </a:rPr>
              <a:t>, K. (2025) ‘Reducing food waste in the HORECA sector using AI-based waste-tracking devices’, Waste Management, 198, pp. 77–86. https://doi.org/10.1016/j.wasman.2025.02.044</a:t>
            </a:r>
          </a:p>
          <a:p>
            <a:pPr algn="just">
              <a:spcAft>
                <a:spcPts val="800"/>
              </a:spcAft>
            </a:pPr>
            <a:r>
              <a:rPr lang="en-US" sz="700" dirty="0">
                <a:latin typeface="Times New Roman" panose="02020603050405020304" pitchFamily="18" charset="0"/>
                <a:ea typeface="Calibri" panose="020F0502020204030204" pitchFamily="34" charset="0"/>
              </a:rPr>
              <a:t>The Rivers Trust (2025) The </a:t>
            </a:r>
            <a:r>
              <a:rPr lang="en-US" sz="700" dirty="0" err="1">
                <a:latin typeface="Times New Roman" panose="02020603050405020304" pitchFamily="18" charset="0"/>
                <a:ea typeface="Calibri" panose="020F0502020204030204" pitchFamily="34" charset="0"/>
              </a:rPr>
              <a:t>Courtauld</a:t>
            </a:r>
            <a:r>
              <a:rPr lang="en-US" sz="700" dirty="0">
                <a:latin typeface="Times New Roman" panose="02020603050405020304" pitchFamily="18" charset="0"/>
                <a:ea typeface="Calibri" panose="020F0502020204030204" pitchFamily="34" charset="0"/>
              </a:rPr>
              <a:t> Commitment 2030 Water Roadmap. Available at: https://theriverstrust.org/our-work/our-projects/courtauld-2030 (Accessed: 22 February 2026).</a:t>
            </a:r>
          </a:p>
          <a:p>
            <a:pPr algn="just">
              <a:spcAft>
                <a:spcPts val="800"/>
              </a:spcAft>
            </a:pPr>
            <a:r>
              <a:rPr lang="en-US" sz="700" dirty="0">
                <a:latin typeface="Times New Roman" panose="02020603050405020304" pitchFamily="18" charset="0"/>
                <a:ea typeface="Calibri" panose="020F0502020204030204" pitchFamily="34" charset="0"/>
              </a:rPr>
              <a:t>UNEP (2024) Food waste index report 2024: think eat save – tracking progress to halve global food waste. Available at: https://www.unep.org/resources/report/food-waste-index-report-2024 (Accessed: 25 January 2026).</a:t>
            </a:r>
          </a:p>
          <a:p>
            <a:pPr algn="just">
              <a:spcAft>
                <a:spcPts val="800"/>
              </a:spcAft>
            </a:pPr>
            <a:r>
              <a:rPr lang="en-US" sz="700" dirty="0">
                <a:latin typeface="Times New Roman" panose="02020603050405020304" pitchFamily="18" charset="0"/>
                <a:ea typeface="Calibri" panose="020F0502020204030204" pitchFamily="34" charset="0"/>
              </a:rPr>
              <a:t>Winnow Solutions (2019) Winnow | Cutting Food Waste within Hospitality. Available at: https://www.winnowsolutions.com/ (Accessed: 22 February 2026).</a:t>
            </a:r>
          </a:p>
          <a:p>
            <a:pPr algn="just">
              <a:spcAft>
                <a:spcPts val="800"/>
              </a:spcAft>
            </a:pPr>
            <a:r>
              <a:rPr lang="en-US" sz="700" dirty="0">
                <a:latin typeface="Times New Roman" panose="02020603050405020304" pitchFamily="18" charset="0"/>
                <a:ea typeface="Calibri" panose="020F0502020204030204" pitchFamily="34" charset="0"/>
              </a:rPr>
              <a:t>WRAP (2023) Reducing food waste. Available at: https://www.ukhospitality.org.uk/guidance/reducing-food-waste/ (Accessed: 24 January 2026).</a:t>
            </a:r>
          </a:p>
          <a:p>
            <a:pPr algn="just">
              <a:spcAft>
                <a:spcPts val="800"/>
              </a:spcAft>
            </a:pPr>
            <a:r>
              <a:rPr lang="en-US" sz="700" dirty="0">
                <a:latin typeface="Times New Roman" panose="02020603050405020304" pitchFamily="18" charset="0"/>
                <a:ea typeface="Calibri" panose="020F0502020204030204" pitchFamily="34" charset="0"/>
              </a:rPr>
              <a:t>Wu, C.-M.E. and </a:t>
            </a:r>
            <a:r>
              <a:rPr lang="en-US" sz="700" dirty="0" err="1">
                <a:latin typeface="Times New Roman" panose="02020603050405020304" pitchFamily="18" charset="0"/>
                <a:ea typeface="Calibri" panose="020F0502020204030204" pitchFamily="34" charset="0"/>
              </a:rPr>
              <a:t>Teng</a:t>
            </a:r>
            <a:r>
              <a:rPr lang="en-US" sz="700" dirty="0">
                <a:latin typeface="Times New Roman" panose="02020603050405020304" pitchFamily="18" charset="0"/>
                <a:ea typeface="Calibri" panose="020F0502020204030204" pitchFamily="34" charset="0"/>
              </a:rPr>
              <a:t>, C.-C. (2022) ‘Reducing food waste in buffet restaurants: a corporate management approach’, Foods, 12(1), article 162. https://doi.org/10.3390/foods12010162</a:t>
            </a:r>
          </a:p>
        </p:txBody>
      </p:sp>
    </p:spTree>
    <p:extLst>
      <p:ext uri="{BB962C8B-B14F-4D97-AF65-F5344CB8AC3E}">
        <p14:creationId xmlns:p14="http://schemas.microsoft.com/office/powerpoint/2010/main" val="1218851623"/>
      </p:ext>
    </p:extLst>
  </p:cSld>
  <p:clrMapOvr>
    <a:masterClrMapping/>
  </p:clrMapOvr>
</p:sld>
</file>

<file path=ppt/theme/theme1.xml><?xml version="1.0" encoding="utf-8"?>
<a:theme xmlns:a="http://schemas.openxmlformats.org/drawingml/2006/main" name="Anemoi · SlidesMania">
  <a:themeElements>
    <a:clrScheme name="Simple Light">
      <a:dk1>
        <a:srgbClr val="000000"/>
      </a:dk1>
      <a:lt1>
        <a:srgbClr val="FFFFFF"/>
      </a:lt1>
      <a:dk2>
        <a:srgbClr val="595959"/>
      </a:dk2>
      <a:lt2>
        <a:srgbClr val="434343"/>
      </a:lt2>
      <a:accent1>
        <a:srgbClr val="1C4587"/>
      </a:accent1>
      <a:accent2>
        <a:srgbClr val="BF1363"/>
      </a:accent2>
      <a:accent3>
        <a:srgbClr val="F39237"/>
      </a:accent3>
      <a:accent4>
        <a:srgbClr val="0E79B2"/>
      </a:accent4>
      <a:accent5>
        <a:srgbClr val="D9534D"/>
      </a:accent5>
      <a:accent6>
        <a:srgbClr val="CC3358"/>
      </a:accent6>
      <a:hlink>
        <a:srgbClr val="0737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198</TotalTime>
  <Words>4325</Words>
  <Application>Microsoft Macintosh PowerPoint</Application>
  <PresentationFormat>Widescreen</PresentationFormat>
  <Paragraphs>163</Paragraphs>
  <Slides>18</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Times New Roman</vt:lpstr>
      <vt:lpstr>Barlow Condensed</vt:lpstr>
      <vt:lpstr>Arial (body</vt:lpstr>
      <vt:lpstr>Fjalla One</vt:lpstr>
      <vt:lpstr>Oxygen</vt:lpstr>
      <vt:lpstr>Arial</vt:lpstr>
      <vt:lpstr>Anemoi · SlidesMania</vt:lpstr>
      <vt:lpstr>PowerPoint Presentation</vt:lpstr>
      <vt:lpstr>Sustainability in terms of Food waste and its efficacy</vt:lpstr>
      <vt:lpstr>Introduction</vt:lpstr>
      <vt:lpstr> Introduction: Research Focus</vt:lpstr>
      <vt:lpstr>Evolution (2018–2025) </vt:lpstr>
      <vt:lpstr>Overview and Operational Management</vt:lpstr>
      <vt:lpstr>Behavioral Interventions</vt:lpstr>
      <vt:lpstr>Measurement &amp; Organisational Dynamics</vt:lpstr>
      <vt:lpstr>Recent Advances (2024–2025)</vt:lpstr>
      <vt:lpstr>Theme Impact Analysis: Combined Framework </vt:lpstr>
      <vt:lpstr>Political &amp; Legal Factors</vt:lpstr>
      <vt:lpstr>Economic &amp; Operational Impacts</vt:lpstr>
      <vt:lpstr>Social, Ethical &amp; Organisational Factors</vt:lpstr>
      <vt:lpstr> Technological Factors</vt:lpstr>
      <vt:lpstr>Environmental Factors</vt:lpstr>
      <vt:lpstr>Conclusion</vt:lpstr>
      <vt:lpstr>Recommendations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dc:title>
  <dc:subject/>
  <dc:creator>Admin</dc:creator>
  <cp:keywords/>
  <dc:description/>
  <cp:lastModifiedBy>Mihalcea Mihai </cp:lastModifiedBy>
  <cp:revision>23</cp:revision>
  <dcterms:modified xsi:type="dcterms:W3CDTF">2026-02-25T11:42:05Z</dcterms:modified>
  <cp:category/>
</cp:coreProperties>
</file>