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compatMode="1" saveSubsetFonts="1" autoCompressPictures="0">
  <p:sldMasterIdLst>
    <p:sldMasterId id="2147483705" r:id="rId1"/>
  </p:sldMasterIdLst>
  <p:notesMasterIdLst>
    <p:notesMasterId r:id="rId36"/>
  </p:notesMasterIdLst>
  <p:handoutMasterIdLst>
    <p:handoutMasterId r:id="rId37"/>
  </p:handoutMasterIdLst>
  <p:sldIdLst>
    <p:sldId id="256" r:id="rId2"/>
    <p:sldId id="331" r:id="rId3"/>
    <p:sldId id="333" r:id="rId4"/>
    <p:sldId id="334" r:id="rId5"/>
    <p:sldId id="335" r:id="rId6"/>
    <p:sldId id="311" r:id="rId7"/>
    <p:sldId id="309" r:id="rId8"/>
    <p:sldId id="310" r:id="rId9"/>
    <p:sldId id="260" r:id="rId10"/>
    <p:sldId id="261" r:id="rId11"/>
    <p:sldId id="262" r:id="rId12"/>
    <p:sldId id="263" r:id="rId13"/>
    <p:sldId id="264" r:id="rId14"/>
    <p:sldId id="265" r:id="rId15"/>
    <p:sldId id="267" r:id="rId16"/>
    <p:sldId id="327" r:id="rId17"/>
    <p:sldId id="269" r:id="rId18"/>
    <p:sldId id="271" r:id="rId19"/>
    <p:sldId id="312" r:id="rId20"/>
    <p:sldId id="314" r:id="rId21"/>
    <p:sldId id="315" r:id="rId22"/>
    <p:sldId id="330" r:id="rId23"/>
    <p:sldId id="325" r:id="rId24"/>
    <p:sldId id="329" r:id="rId25"/>
    <p:sldId id="316" r:id="rId26"/>
    <p:sldId id="317" r:id="rId27"/>
    <p:sldId id="318" r:id="rId28"/>
    <p:sldId id="320" r:id="rId29"/>
    <p:sldId id="328" r:id="rId30"/>
    <p:sldId id="321" r:id="rId31"/>
    <p:sldId id="281" r:id="rId32"/>
    <p:sldId id="305" r:id="rId33"/>
    <p:sldId id="306" r:id="rId34"/>
    <p:sldId id="326" r:id="rId35"/>
  </p:sldIdLst>
  <p:sldSz cx="9144000" cy="6858000" type="screen4x3"/>
  <p:notesSz cx="6797675" cy="9926638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anose="020B0703020202090204" pitchFamily="34" charset="0"/>
        <a:ea typeface="ＭＳ Ｐゴシック" panose="020B0600070205080204" pitchFamily="34" charset="-128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anose="020B0703020202090204" pitchFamily="34" charset="0"/>
        <a:ea typeface="ＭＳ Ｐゴシック" panose="020B0600070205080204" pitchFamily="34" charset="-128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anose="020B0703020202090204" pitchFamily="34" charset="0"/>
        <a:ea typeface="ＭＳ Ｐゴシック" panose="020B0600070205080204" pitchFamily="34" charset="-128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anose="020B0703020202090204" pitchFamily="34" charset="0"/>
        <a:ea typeface="ＭＳ Ｐゴシック" panose="020B0600070205080204" pitchFamily="34" charset="-128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anose="020B0703020202090204" pitchFamily="34" charset="0"/>
        <a:ea typeface="ＭＳ Ｐゴシック" panose="020B0600070205080204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rebuchet MS" panose="020B0703020202090204" pitchFamily="34" charset="0"/>
        <a:ea typeface="ＭＳ Ｐゴシック" panose="020B0600070205080204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rebuchet MS" panose="020B0703020202090204" pitchFamily="34" charset="0"/>
        <a:ea typeface="ＭＳ Ｐゴシック" panose="020B0600070205080204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rebuchet MS" panose="020B0703020202090204" pitchFamily="34" charset="0"/>
        <a:ea typeface="ＭＳ Ｐゴシック" panose="020B0600070205080204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rebuchet MS" panose="020B0703020202090204" pitchFamily="34" charset="0"/>
        <a:ea typeface="ＭＳ Ｐゴシック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10"/>
  </p:normalViewPr>
  <p:slideViewPr>
    <p:cSldViewPr snapToGrid="0" snapToObjects="1">
      <p:cViewPr varScale="1">
        <p:scale>
          <a:sx n="116" d="100"/>
          <a:sy n="116" d="100"/>
        </p:scale>
        <p:origin x="2064" y="1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handoutMaster" Target="handoutMasters/handout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EAA7BD5-B5A6-D13B-82B1-896A6CF94B3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Trebuchet MS" panose="020B0603020202020204" pitchFamily="34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D970B1C-0E3F-CF52-6F49-4CB61501C991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Trebuchet MS" panose="020B0603020202020204" pitchFamily="34" charset="0"/>
                <a:ea typeface="MS PGothic" pitchFamily="34" charset="-128"/>
              </a:defRPr>
            </a:lvl1pPr>
          </a:lstStyle>
          <a:p>
            <a:pPr>
              <a:defRPr/>
            </a:pPr>
            <a:fld id="{E2802977-E0E9-CA43-AF2D-9634ACEBAB7B}" type="datetimeFigureOut">
              <a:rPr lang="en-US"/>
              <a:pPr>
                <a:defRPr/>
              </a:pPr>
              <a:t>1/20/25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F349234-C937-EBF4-7B06-E5F5662D2B6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Trebuchet MS" panose="020B0603020202020204" pitchFamily="34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DAFF631-B54F-D1D0-A34C-81A2761FF01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DCE3E67C-5E78-D247-99A5-02573636012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CAE9CD70-7258-ADF2-CBAE-F1FE8EECC1C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A6C8062-0BAD-A2CE-5DA2-1BB7F084BBB2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itchFamily="34" charset="0"/>
                <a:ea typeface="MS PGothic" pitchFamily="34" charset="-128"/>
              </a:defRPr>
            </a:lvl1pPr>
          </a:lstStyle>
          <a:p>
            <a:pPr>
              <a:defRPr/>
            </a:pPr>
            <a:fld id="{E6377CC2-37E4-714A-A159-9891F3EF00A2}" type="datetimeFigureOut">
              <a:rPr lang="en-US"/>
              <a:pPr>
                <a:defRPr/>
              </a:pPr>
              <a:t>1/20/25</a:t>
            </a:fld>
            <a:endParaRPr lang="en-US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5C2C9DEF-473B-B3B2-4C22-4A1AB2FD2F7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0CAA939F-636A-EE3B-5A51-7F333EEC2C9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noProof="0"/>
              <a:t>Click to edit Master text styles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  <a:endParaRPr lang="en-US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35C0CD3-4FE1-B185-54C7-76ED0152306D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1D0FAA-2EEF-1F37-C48B-2955C26B2DB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82F338E1-D800-D146-AF4D-F2932E1C6E39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anose="020B0600070205080204" pitchFamily="34" charset="-128"/>
        <a:cs typeface="+mn-cs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anose="020B0600070205080204" pitchFamily="34" charset="-128"/>
        <a:cs typeface="+mn-cs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anose="020B0600070205080204" pitchFamily="34" charset="-128"/>
        <a:cs typeface="+mn-cs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anose="020B0600070205080204" pitchFamily="34" charset="-128"/>
        <a:cs typeface="+mn-cs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anose="020B0600070205080204" pitchFamily="34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>
            <a:extLst>
              <a:ext uri="{FF2B5EF4-FFF2-40B4-BE49-F238E27FC236}">
                <a16:creationId xmlns:a16="http://schemas.microsoft.com/office/drawing/2014/main" id="{EAE38CBE-7FF3-C672-CE88-C5570C61B0D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FF73A883-E52A-434D-9BAE-8B87B0B312A9}" type="slidenum">
              <a:rPr lang="en-US" altLang="en-US">
                <a:latin typeface="Comic Sans MS" panose="030F0902030302020204" pitchFamily="66" charset="0"/>
                <a:cs typeface="Arial" panose="020B0604020202020204" pitchFamily="34" charset="0"/>
              </a:rPr>
              <a:pPr>
                <a:spcBef>
                  <a:spcPct val="0"/>
                </a:spcBef>
              </a:pPr>
              <a:t>18</a:t>
            </a:fld>
            <a:endParaRPr lang="en-US" altLang="en-US">
              <a:latin typeface="Comic Sans MS" panose="030F0902030302020204" pitchFamily="66" charset="0"/>
              <a:cs typeface="Arial" panose="020B0604020202020204" pitchFamily="34" charset="0"/>
            </a:endParaRPr>
          </a:p>
        </p:txBody>
      </p:sp>
      <p:sp>
        <p:nvSpPr>
          <p:cNvPr id="39939" name="Rectangle 2">
            <a:extLst>
              <a:ext uri="{FF2B5EF4-FFF2-40B4-BE49-F238E27FC236}">
                <a16:creationId xmlns:a16="http://schemas.microsoft.com/office/drawing/2014/main" id="{FFC93CA6-3E19-E922-BAE3-FC6AD021618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9940" name="Rectangle 3">
            <a:extLst>
              <a:ext uri="{FF2B5EF4-FFF2-40B4-BE49-F238E27FC236}">
                <a16:creationId xmlns:a16="http://schemas.microsoft.com/office/drawing/2014/main" id="{6C1CF002-D16F-CF0F-71C2-A89FC8B4730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>
              <a:latin typeface="Comic Sans MS" panose="030F0902030302020204" pitchFamily="66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>
            <a:extLst>
              <a:ext uri="{FF2B5EF4-FFF2-40B4-BE49-F238E27FC236}">
                <a16:creationId xmlns:a16="http://schemas.microsoft.com/office/drawing/2014/main" id="{0C372029-26BE-47CD-E104-457B66B0360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0" hangingPunct="0">
              <a:spcBef>
                <a:spcPct val="0"/>
              </a:spcBef>
            </a:pPr>
            <a:fld id="{8DE6B648-F85E-AF48-8C75-A2BC6D85BB3C}" type="slidenum">
              <a:rPr lang="en-US" altLang="en-US">
                <a:latin typeface="Comic Sans MS" panose="030F0902030302020204" pitchFamily="66" charset="0"/>
                <a:cs typeface="Arial" panose="020B0604020202020204" pitchFamily="34" charset="0"/>
              </a:rPr>
              <a:pPr eaLnBrk="0" hangingPunct="0">
                <a:spcBef>
                  <a:spcPct val="0"/>
                </a:spcBef>
              </a:pPr>
              <a:t>31</a:t>
            </a:fld>
            <a:endParaRPr lang="en-US" altLang="en-US">
              <a:latin typeface="Comic Sans MS" panose="030F0902030302020204" pitchFamily="66" charset="0"/>
              <a:cs typeface="Arial" panose="020B0604020202020204" pitchFamily="34" charset="0"/>
            </a:endParaRPr>
          </a:p>
        </p:txBody>
      </p:sp>
      <p:sp>
        <p:nvSpPr>
          <p:cNvPr id="54275" name="Rectangle 2">
            <a:extLst>
              <a:ext uri="{FF2B5EF4-FFF2-40B4-BE49-F238E27FC236}">
                <a16:creationId xmlns:a16="http://schemas.microsoft.com/office/drawing/2014/main" id="{97407BDA-E22E-E806-B561-706BB3C4127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4276" name="Rectangle 3">
            <a:extLst>
              <a:ext uri="{FF2B5EF4-FFF2-40B4-BE49-F238E27FC236}">
                <a16:creationId xmlns:a16="http://schemas.microsoft.com/office/drawing/2014/main" id="{46E70D48-11CE-2FC5-58B1-DB806B651D1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>
              <a:latin typeface="Comic Sans MS" panose="030F0902030302020204" pitchFamily="66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>
            <a:extLst>
              <a:ext uri="{FF2B5EF4-FFF2-40B4-BE49-F238E27FC236}">
                <a16:creationId xmlns:a16="http://schemas.microsoft.com/office/drawing/2014/main" id="{2D95781A-A2AB-B437-9D7F-7514C1D7C66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0" hangingPunct="0">
              <a:spcBef>
                <a:spcPct val="0"/>
              </a:spcBef>
            </a:pPr>
            <a:fld id="{D0590796-B72E-E246-A333-0323F1A28DE9}" type="slidenum">
              <a:rPr lang="en-US" altLang="en-US">
                <a:latin typeface="Comic Sans MS" panose="030F0902030302020204" pitchFamily="66" charset="0"/>
                <a:cs typeface="Arial" panose="020B0604020202020204" pitchFamily="34" charset="0"/>
              </a:rPr>
              <a:pPr eaLnBrk="0" hangingPunct="0">
                <a:spcBef>
                  <a:spcPct val="0"/>
                </a:spcBef>
              </a:pPr>
              <a:t>32</a:t>
            </a:fld>
            <a:endParaRPr lang="en-US" altLang="en-US">
              <a:latin typeface="Comic Sans MS" panose="030F0902030302020204" pitchFamily="66" charset="0"/>
              <a:cs typeface="Arial" panose="020B0604020202020204" pitchFamily="34" charset="0"/>
            </a:endParaRPr>
          </a:p>
        </p:txBody>
      </p:sp>
      <p:sp>
        <p:nvSpPr>
          <p:cNvPr id="56323" name="Rectangle 2">
            <a:extLst>
              <a:ext uri="{FF2B5EF4-FFF2-40B4-BE49-F238E27FC236}">
                <a16:creationId xmlns:a16="http://schemas.microsoft.com/office/drawing/2014/main" id="{3107FDA7-76E3-B217-1C7C-9C7AD0C2DC5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4" name="Rectangle 3">
            <a:extLst>
              <a:ext uri="{FF2B5EF4-FFF2-40B4-BE49-F238E27FC236}">
                <a16:creationId xmlns:a16="http://schemas.microsoft.com/office/drawing/2014/main" id="{14B38A6E-4B98-ED41-06E5-6C10E94D3AB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>
              <a:latin typeface="Comic Sans MS" panose="030F0902030302020204" pitchFamily="66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>
            <a:extLst>
              <a:ext uri="{FF2B5EF4-FFF2-40B4-BE49-F238E27FC236}">
                <a16:creationId xmlns:a16="http://schemas.microsoft.com/office/drawing/2014/main" id="{A1404E5B-AD13-B7ED-0104-51AC36A1395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0" hangingPunct="0">
              <a:spcBef>
                <a:spcPct val="0"/>
              </a:spcBef>
            </a:pPr>
            <a:fld id="{51DBBAA3-FCC2-A94A-BD99-85554677021D}" type="slidenum">
              <a:rPr lang="en-US" altLang="en-US">
                <a:latin typeface="Comic Sans MS" panose="030F0902030302020204" pitchFamily="66" charset="0"/>
                <a:cs typeface="Arial" panose="020B0604020202020204" pitchFamily="34" charset="0"/>
              </a:rPr>
              <a:pPr eaLnBrk="0" hangingPunct="0">
                <a:spcBef>
                  <a:spcPct val="0"/>
                </a:spcBef>
              </a:pPr>
              <a:t>33</a:t>
            </a:fld>
            <a:endParaRPr lang="en-US" altLang="en-US">
              <a:latin typeface="Comic Sans MS" panose="030F0902030302020204" pitchFamily="66" charset="0"/>
              <a:cs typeface="Arial" panose="020B0604020202020204" pitchFamily="34" charset="0"/>
            </a:endParaRPr>
          </a:p>
        </p:txBody>
      </p:sp>
      <p:sp>
        <p:nvSpPr>
          <p:cNvPr id="58371" name="Rectangle 2">
            <a:extLst>
              <a:ext uri="{FF2B5EF4-FFF2-40B4-BE49-F238E27FC236}">
                <a16:creationId xmlns:a16="http://schemas.microsoft.com/office/drawing/2014/main" id="{FF879E9C-C488-D407-B7AD-A202997B874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2" name="Rectangle 3">
            <a:extLst>
              <a:ext uri="{FF2B5EF4-FFF2-40B4-BE49-F238E27FC236}">
                <a16:creationId xmlns:a16="http://schemas.microsoft.com/office/drawing/2014/main" id="{405EFB30-6709-65FE-E7E7-BB6E671EA89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>
              <a:latin typeface="Comic Sans MS" panose="030F0902030302020204" pitchFamily="66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Overlay-TitleSlide.png">
            <a:extLst>
              <a:ext uri="{FF2B5EF4-FFF2-40B4-BE49-F238E27FC236}">
                <a16:creationId xmlns:a16="http://schemas.microsoft.com/office/drawing/2014/main" id="{51EA830A-05EB-F7C4-3284-3DDBC7150E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0" y="187325"/>
            <a:ext cx="8826500" cy="648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492375"/>
            <a:ext cx="6762749" cy="1470025"/>
          </a:xfrm>
        </p:spPr>
        <p:txBody>
          <a:bodyPr/>
          <a:lstStyle>
            <a:lvl1pPr algn="r">
              <a:defRPr sz="4400"/>
            </a:lvl1pPr>
          </a:lstStyle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1" y="3966882"/>
            <a:ext cx="6762749" cy="1752600"/>
          </a:xfrm>
        </p:spPr>
        <p:txBody>
          <a:bodyPr>
            <a:normAutofit/>
          </a:bodyPr>
          <a:lstStyle>
            <a:lvl1pPr marL="0" indent="0" algn="r">
              <a:spcBef>
                <a:spcPts val="600"/>
              </a:spcBef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6F1F4AB5-CB8A-3868-7DD5-08D2864F2D1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93EA85B6-7C5F-A440-A67D-9677277BDF52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6" name="Date Placeholder 3">
            <a:extLst>
              <a:ext uri="{FF2B5EF4-FFF2-40B4-BE49-F238E27FC236}">
                <a16:creationId xmlns:a16="http://schemas.microsoft.com/office/drawing/2014/main" id="{090FFAC8-26C2-98E0-6E76-1FAC618B45FF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1B6454-CC23-8E48-AD9B-D1EB8AD4C586}" type="datetimeFigureOut">
              <a:rPr lang="en-US"/>
              <a:pPr>
                <a:defRPr/>
              </a:pPr>
              <a:t>1/20/25</a:t>
            </a:fld>
            <a:endParaRPr lang="en-US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21FF7820-59E7-6C26-9EFF-B351B3AD0D56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79873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Overlay-ContentSlides.png">
            <a:extLst>
              <a:ext uri="{FF2B5EF4-FFF2-40B4-BE49-F238E27FC236}">
                <a16:creationId xmlns:a16="http://schemas.microsoft.com/office/drawing/2014/main" id="{542CB11E-A876-0A95-8B69-7772C29858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813" y="187325"/>
            <a:ext cx="8828087" cy="6481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C47E6FCA-8D8D-4DB5-6CBB-37591E1695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60B4FC-4884-4B48-863D-0512DED61839}" type="datetimeFigureOut">
              <a:rPr lang="en-US"/>
              <a:pPr>
                <a:defRPr/>
              </a:pPr>
              <a:t>1/20/25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A26BD9BB-0728-520F-2878-3A11A1C80F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EB0ED6F9-2792-D10B-7353-E71F8BBAB1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F695BC-047B-F14E-BB93-451842441BC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011024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Overlay-SectionHeader.png">
            <a:extLst>
              <a:ext uri="{FF2B5EF4-FFF2-40B4-BE49-F238E27FC236}">
                <a16:creationId xmlns:a16="http://schemas.microsoft.com/office/drawing/2014/main" id="{1EDBE054-DD26-0355-6FA6-61E473453B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0" y="187325"/>
            <a:ext cx="8826500" cy="648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9463" y="2591360"/>
            <a:ext cx="7583487" cy="1362075"/>
          </a:xfrm>
        </p:spPr>
        <p:txBody>
          <a:bodyPr>
            <a:noAutofit/>
          </a:bodyPr>
          <a:lstStyle>
            <a:lvl1pPr algn="l">
              <a:defRPr sz="4400" b="1" cap="none" baseline="0"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79463" y="3950354"/>
            <a:ext cx="7583487" cy="1500187"/>
          </a:xfrm>
        </p:spPr>
        <p:txBody>
          <a:bodyPr/>
          <a:lstStyle>
            <a:lvl1pPr marL="0" indent="0" algn="l">
              <a:spcBef>
                <a:spcPts val="600"/>
              </a:spcBef>
              <a:buNone/>
              <a:defRPr sz="2000" cap="none" baseline="0">
                <a:solidFill>
                  <a:schemeClr val="bg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69F5F0D6-A1D4-640E-B8D9-8AECA26FC0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50E55E-2DA4-AA4B-995C-12160460BC38}" type="datetimeFigureOut">
              <a:rPr lang="en-US"/>
              <a:pPr>
                <a:defRPr/>
              </a:pPr>
              <a:t>1/20/25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99BB2BFF-9468-9337-CC93-24E012F38E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5BEE500F-C516-193A-2F66-79C6F3ED51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C89CD5-AC8E-8E4D-80A5-9F06B2C6941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506126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Overlay-ContentSlides.png">
            <a:extLst>
              <a:ext uri="{FF2B5EF4-FFF2-40B4-BE49-F238E27FC236}">
                <a16:creationId xmlns:a16="http://schemas.microsoft.com/office/drawing/2014/main" id="{08E7DB71-E9F8-0079-521E-9C42A0BCAF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813" y="187325"/>
            <a:ext cx="8828087" cy="6481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79462" y="1828800"/>
            <a:ext cx="3657600" cy="421957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88541" y="1828800"/>
            <a:ext cx="3657600" cy="421957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EDD817E3-54E6-6533-7E48-74CC40CD5B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8928EE-7D97-474B-AC59-64A68CB0098A}" type="datetimeFigureOut">
              <a:rPr lang="en-US"/>
              <a:pPr>
                <a:defRPr/>
              </a:pPr>
              <a:t>1/20/25</a:t>
            </a:fld>
            <a:endParaRPr lang="en-US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5000C6FE-4E8B-0EF4-910C-F54B3A4795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FBD5AB8C-BABF-56F0-CD3D-F6F21F2EF2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5CFC38-96FE-024A-9D25-9395643DE3F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894366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8" descr="Overlay-ContentSlides.png">
            <a:extLst>
              <a:ext uri="{FF2B5EF4-FFF2-40B4-BE49-F238E27FC236}">
                <a16:creationId xmlns:a16="http://schemas.microsoft.com/office/drawing/2014/main" id="{ABF4A26A-A72B-C550-C5C8-6944EE3679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813" y="187325"/>
            <a:ext cx="8828087" cy="6481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7782ABBD-E2C5-5125-9649-D6127CBA2671}"/>
              </a:ext>
            </a:extLst>
          </p:cNvPr>
          <p:cNvCxnSpPr/>
          <p:nvPr/>
        </p:nvCxnSpPr>
        <p:spPr>
          <a:xfrm>
            <a:off x="874713" y="2286000"/>
            <a:ext cx="3562350" cy="1588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A20DCC59-AB4C-DC5E-5704-0A0FE20019E5}"/>
              </a:ext>
            </a:extLst>
          </p:cNvPr>
          <p:cNvCxnSpPr/>
          <p:nvPr/>
        </p:nvCxnSpPr>
        <p:spPr>
          <a:xfrm>
            <a:off x="4816475" y="2286000"/>
            <a:ext cx="3565525" cy="1588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63F2FE4F-7643-3AB8-4BA4-C48440427551}"/>
              </a:ext>
            </a:extLst>
          </p:cNvPr>
          <p:cNvCxnSpPr/>
          <p:nvPr/>
        </p:nvCxnSpPr>
        <p:spPr>
          <a:xfrm>
            <a:off x="874713" y="2286000"/>
            <a:ext cx="3562350" cy="1588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3F70AEC7-7015-961B-DA9F-98D789C13924}"/>
              </a:ext>
            </a:extLst>
          </p:cNvPr>
          <p:cNvCxnSpPr/>
          <p:nvPr/>
        </p:nvCxnSpPr>
        <p:spPr>
          <a:xfrm>
            <a:off x="4816475" y="2286000"/>
            <a:ext cx="3565525" cy="1588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9463" y="381000"/>
            <a:ext cx="7583487" cy="1044388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79463" y="1438835"/>
            <a:ext cx="3657600" cy="789828"/>
          </a:xfrm>
        </p:spPr>
        <p:txBody>
          <a:bodyPr anchor="b">
            <a:noAutofit/>
          </a:bodyPr>
          <a:lstStyle>
            <a:lvl1pPr marL="0" indent="0" algn="ctr">
              <a:lnSpc>
                <a:spcPts val="3000"/>
              </a:lnSpc>
              <a:spcBef>
                <a:spcPts val="0"/>
              </a:spcBef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79463" y="2362199"/>
            <a:ext cx="3657600" cy="368617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5350" y="1438835"/>
            <a:ext cx="3657600" cy="789828"/>
          </a:xfrm>
        </p:spPr>
        <p:txBody>
          <a:bodyPr anchor="b">
            <a:noAutofit/>
          </a:bodyPr>
          <a:lstStyle>
            <a:lvl1pPr marL="0" indent="0" algn="ctr">
              <a:lnSpc>
                <a:spcPts val="3000"/>
              </a:lnSpc>
              <a:spcBef>
                <a:spcPts val="0"/>
              </a:spcBef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5350" y="2362199"/>
            <a:ext cx="3657600" cy="368617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12" name="Date Placeholder 6">
            <a:extLst>
              <a:ext uri="{FF2B5EF4-FFF2-40B4-BE49-F238E27FC236}">
                <a16:creationId xmlns:a16="http://schemas.microsoft.com/office/drawing/2014/main" id="{49CEC985-2452-E29D-D996-29283D0941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D7BC2-4B1B-A040-ADBE-8730FA7479BF}" type="datetimeFigureOut">
              <a:rPr lang="en-US"/>
              <a:pPr>
                <a:defRPr/>
              </a:pPr>
              <a:t>1/20/25</a:t>
            </a:fld>
            <a:endParaRPr lang="en-US"/>
          </a:p>
        </p:txBody>
      </p:sp>
      <p:sp>
        <p:nvSpPr>
          <p:cNvPr id="13" name="Footer Placeholder 7">
            <a:extLst>
              <a:ext uri="{FF2B5EF4-FFF2-40B4-BE49-F238E27FC236}">
                <a16:creationId xmlns:a16="http://schemas.microsoft.com/office/drawing/2014/main" id="{E48B356D-E47D-BA06-789B-18A580874D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" name="Slide Number Placeholder 8">
            <a:extLst>
              <a:ext uri="{FF2B5EF4-FFF2-40B4-BE49-F238E27FC236}">
                <a16:creationId xmlns:a16="http://schemas.microsoft.com/office/drawing/2014/main" id="{30FAA7C3-2CBB-B34E-22B5-4849B24B50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7C9CFD-B0B1-BD4F-A214-46FA86E33D3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405367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Content, Top and Bot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Overlay-ContentSlides.png">
            <a:extLst>
              <a:ext uri="{FF2B5EF4-FFF2-40B4-BE49-F238E27FC236}">
                <a16:creationId xmlns:a16="http://schemas.microsoft.com/office/drawing/2014/main" id="{3F7349FB-1112-A8BB-4E65-2F7FAF37BB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813" y="187325"/>
            <a:ext cx="8828087" cy="6481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79462" y="1828801"/>
            <a:ext cx="7585076" cy="2057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10" name="Content Placeholder 2"/>
          <p:cNvSpPr>
            <a:spLocks noGrp="1"/>
          </p:cNvSpPr>
          <p:nvPr>
            <p:ph sz="half" idx="13"/>
          </p:nvPr>
        </p:nvSpPr>
        <p:spPr>
          <a:xfrm>
            <a:off x="779462" y="3991816"/>
            <a:ext cx="7585076" cy="2057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7578A3F-62CE-96C3-1A55-D3D22F35DC2C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92BC3A-38A9-3D4C-B764-DD80092B00CF}" type="datetimeFigureOut">
              <a:rPr lang="en-US"/>
              <a:pPr>
                <a:defRPr/>
              </a:pPr>
              <a:t>1/20/25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5DF670E-EFAB-D9F0-192F-E4C93DC8863B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D53227F-BAAB-CBD2-4F31-89D72DC1A281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72C7740C-7C68-1545-BE5D-F736A27CFEE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649754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Overlay-ContentSlides.png">
            <a:extLst>
              <a:ext uri="{FF2B5EF4-FFF2-40B4-BE49-F238E27FC236}">
                <a16:creationId xmlns:a16="http://schemas.microsoft.com/office/drawing/2014/main" id="{630D1AA8-CDC9-00E6-C8A4-6434A338C8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813" y="187325"/>
            <a:ext cx="8828087" cy="6481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0953" y="1828801"/>
            <a:ext cx="3657600" cy="2057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10" name="Content Placeholder 2"/>
          <p:cNvSpPr>
            <a:spLocks noGrp="1"/>
          </p:cNvSpPr>
          <p:nvPr>
            <p:ph sz="half" idx="13"/>
          </p:nvPr>
        </p:nvSpPr>
        <p:spPr>
          <a:xfrm>
            <a:off x="4710953" y="3991816"/>
            <a:ext cx="3657600" cy="2057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11" name="Content Placeholder 2"/>
          <p:cNvSpPr>
            <a:spLocks noGrp="1"/>
          </p:cNvSpPr>
          <p:nvPr>
            <p:ph sz="half" idx="14"/>
          </p:nvPr>
        </p:nvSpPr>
        <p:spPr>
          <a:xfrm>
            <a:off x="779462" y="1828800"/>
            <a:ext cx="3657600" cy="421957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15FCEF1-F10B-882D-E9A8-8E4854909204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4AFA49-B57F-8847-ADD0-60EF6927E5E3}" type="datetimeFigureOut">
              <a:rPr lang="en-US"/>
              <a:pPr>
                <a:defRPr/>
              </a:pPr>
              <a:t>1/20/25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8E5E242-8C46-2B51-6FA2-6C4F009476EB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5EB2CF6-6CC0-E861-F294-33747EA76E9D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fld id="{43C1DBE2-D895-CF4B-9EEE-1AC566F911E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176851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8" descr="Overlay-ContentSlides.png">
            <a:extLst>
              <a:ext uri="{FF2B5EF4-FFF2-40B4-BE49-F238E27FC236}">
                <a16:creationId xmlns:a16="http://schemas.microsoft.com/office/drawing/2014/main" id="{29ABFF30-16A9-210E-3D6F-A3C4E2B85D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813" y="187325"/>
            <a:ext cx="8828087" cy="6481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12" name="Content Placeholder 2"/>
          <p:cNvSpPr>
            <a:spLocks noGrp="1"/>
          </p:cNvSpPr>
          <p:nvPr>
            <p:ph sz="half" idx="14"/>
          </p:nvPr>
        </p:nvSpPr>
        <p:spPr>
          <a:xfrm>
            <a:off x="779463" y="1828801"/>
            <a:ext cx="3657600" cy="2057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13" name="Content Placeholder 2"/>
          <p:cNvSpPr>
            <a:spLocks noGrp="1"/>
          </p:cNvSpPr>
          <p:nvPr>
            <p:ph sz="half" idx="15"/>
          </p:nvPr>
        </p:nvSpPr>
        <p:spPr>
          <a:xfrm>
            <a:off x="779463" y="3991816"/>
            <a:ext cx="3657600" cy="2057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14" name="Content Placeholder 2"/>
          <p:cNvSpPr>
            <a:spLocks noGrp="1"/>
          </p:cNvSpPr>
          <p:nvPr>
            <p:ph sz="half" idx="1"/>
          </p:nvPr>
        </p:nvSpPr>
        <p:spPr>
          <a:xfrm>
            <a:off x="4710953" y="1828801"/>
            <a:ext cx="3657600" cy="2057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15" name="Content Placeholder 2"/>
          <p:cNvSpPr>
            <a:spLocks noGrp="1"/>
          </p:cNvSpPr>
          <p:nvPr>
            <p:ph sz="half" idx="13"/>
          </p:nvPr>
        </p:nvSpPr>
        <p:spPr>
          <a:xfrm>
            <a:off x="4710953" y="3991816"/>
            <a:ext cx="3657600" cy="2057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4" name="Date Placeholder 4">
            <a:extLst>
              <a:ext uri="{FF2B5EF4-FFF2-40B4-BE49-F238E27FC236}">
                <a16:creationId xmlns:a16="http://schemas.microsoft.com/office/drawing/2014/main" id="{6319FD20-F2D5-A3B0-9675-B7B11A6EEA4A}"/>
              </a:ext>
            </a:extLst>
          </p:cNvPr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DF3146-121B-5D49-BCF8-686CC1F6069C}" type="datetimeFigureOut">
              <a:rPr lang="en-US"/>
              <a:pPr>
                <a:defRPr/>
              </a:pPr>
              <a:t>1/20/25</a:t>
            </a:fld>
            <a:endParaRPr lang="en-US"/>
          </a:p>
        </p:txBody>
      </p:sp>
      <p:sp>
        <p:nvSpPr>
          <p:cNvPr id="5" name="Footer Placeholder 5">
            <a:extLst>
              <a:ext uri="{FF2B5EF4-FFF2-40B4-BE49-F238E27FC236}">
                <a16:creationId xmlns:a16="http://schemas.microsoft.com/office/drawing/2014/main" id="{E7842A74-8894-0D23-7469-80FA76F0CAED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6">
            <a:extLst>
              <a:ext uri="{FF2B5EF4-FFF2-40B4-BE49-F238E27FC236}">
                <a16:creationId xmlns:a16="http://schemas.microsoft.com/office/drawing/2014/main" id="{B7E55FD2-7B0B-14AA-821F-F9E00BB9DD55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>
            <a:lvl1pPr>
              <a:defRPr/>
            </a:lvl1pPr>
          </a:lstStyle>
          <a:p>
            <a:fld id="{91603C18-6F47-1E41-BEDE-750EB5D542D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209904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8" descr="Overlay-ContentSlides.png">
            <a:extLst>
              <a:ext uri="{FF2B5EF4-FFF2-40B4-BE49-F238E27FC236}">
                <a16:creationId xmlns:a16="http://schemas.microsoft.com/office/drawing/2014/main" id="{A9363F73-E98A-6923-B45F-4A25AC50F3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813" y="187325"/>
            <a:ext cx="8828087" cy="6481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4" name="Date Placeholder 2">
            <a:extLst>
              <a:ext uri="{FF2B5EF4-FFF2-40B4-BE49-F238E27FC236}">
                <a16:creationId xmlns:a16="http://schemas.microsoft.com/office/drawing/2014/main" id="{42D26604-77CC-ACA9-241E-FD6800A56F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6D938D-88BC-1947-A209-4B7350A596C6}" type="datetimeFigureOut">
              <a:rPr lang="en-US"/>
              <a:pPr>
                <a:defRPr/>
              </a:pPr>
              <a:t>1/20/25</a:t>
            </a:fld>
            <a:endParaRPr lang="en-US"/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2ACAF520-50D0-965A-A189-86D3EEE4E5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4">
            <a:extLst>
              <a:ext uri="{FF2B5EF4-FFF2-40B4-BE49-F238E27FC236}">
                <a16:creationId xmlns:a16="http://schemas.microsoft.com/office/drawing/2014/main" id="{3DF5A9A3-D529-2A51-99F3-34E08F7D9E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3A1490-92A8-D843-AF49-6979570DF97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137054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Overlay-ContentSlides.png">
            <a:extLst>
              <a:ext uri="{FF2B5EF4-FFF2-40B4-BE49-F238E27FC236}">
                <a16:creationId xmlns:a16="http://schemas.microsoft.com/office/drawing/2014/main" id="{926EC3AD-6484-03DD-2989-C4E0071E39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813" y="187325"/>
            <a:ext cx="8828087" cy="6481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Date Placeholder 1">
            <a:extLst>
              <a:ext uri="{FF2B5EF4-FFF2-40B4-BE49-F238E27FC236}">
                <a16:creationId xmlns:a16="http://schemas.microsoft.com/office/drawing/2014/main" id="{3CF40B7A-CFE1-478C-CE82-AD06144187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6DB665-E712-0B42-975A-64E5BF937439}" type="datetimeFigureOut">
              <a:rPr lang="en-US"/>
              <a:pPr>
                <a:defRPr/>
              </a:pPr>
              <a:t>1/20/25</a:t>
            </a:fld>
            <a:endParaRPr lang="en-US"/>
          </a:p>
        </p:txBody>
      </p:sp>
      <p:sp>
        <p:nvSpPr>
          <p:cNvPr id="4" name="Footer Placeholder 2">
            <a:extLst>
              <a:ext uri="{FF2B5EF4-FFF2-40B4-BE49-F238E27FC236}">
                <a16:creationId xmlns:a16="http://schemas.microsoft.com/office/drawing/2014/main" id="{69354A85-05D6-A4E2-AFD1-5D46EB87F4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3">
            <a:extLst>
              <a:ext uri="{FF2B5EF4-FFF2-40B4-BE49-F238E27FC236}">
                <a16:creationId xmlns:a16="http://schemas.microsoft.com/office/drawing/2014/main" id="{C0D386DD-3C24-8037-831A-3DA8C0AFE5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08D4C9-2266-504C-BCFD-15FB3ED311B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150074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Overlay-ContentCaption.png">
            <a:extLst>
              <a:ext uri="{FF2B5EF4-FFF2-40B4-BE49-F238E27FC236}">
                <a16:creationId xmlns:a16="http://schemas.microsoft.com/office/drawing/2014/main" id="{807B57B9-ECEA-5FB4-C2BA-2A5FF9F933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0" y="187325"/>
            <a:ext cx="8826500" cy="648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9464" y="590550"/>
            <a:ext cx="3657600" cy="1162050"/>
          </a:xfrm>
        </p:spPr>
        <p:txBody>
          <a:bodyPr/>
          <a:lstStyle>
            <a:lvl1pPr algn="ctr">
              <a:defRPr sz="3600" b="0"/>
            </a:lvl1pPr>
          </a:lstStyle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93023" y="739588"/>
            <a:ext cx="3657600" cy="5308787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9464" y="1816100"/>
            <a:ext cx="3657600" cy="3822700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1D340C81-08EE-1220-18BA-F171C7F7D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A7F658-5C8B-C84C-A261-8176E16B7249}" type="datetimeFigureOut">
              <a:rPr lang="en-US"/>
              <a:pPr>
                <a:defRPr/>
              </a:pPr>
              <a:t>1/20/25</a:t>
            </a:fld>
            <a:endParaRPr lang="en-US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49C805AF-7076-163A-A6FD-59345D3548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108F71C5-B3F6-C6FB-87AC-F9B93285E5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877628-A814-624A-AF98-26AC147EC13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276011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Overlay-PictureCaption.png">
            <a:extLst>
              <a:ext uri="{FF2B5EF4-FFF2-40B4-BE49-F238E27FC236}">
                <a16:creationId xmlns:a16="http://schemas.microsoft.com/office/drawing/2014/main" id="{04001425-1C1B-3DC2-8190-EDFE2C921E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263" y="187325"/>
            <a:ext cx="8535987" cy="648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86200" y="533400"/>
            <a:ext cx="4476750" cy="1252538"/>
          </a:xfrm>
        </p:spPr>
        <p:txBody>
          <a:bodyPr/>
          <a:lstStyle>
            <a:lvl1pPr algn="l">
              <a:defRPr sz="3600" b="0"/>
            </a:lvl1pPr>
          </a:lstStyle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86124" y="1828800"/>
            <a:ext cx="4474539" cy="3810000"/>
          </a:xfrm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flipH="1">
            <a:off x="188253" y="179292"/>
            <a:ext cx="3281087" cy="6483096"/>
          </a:xfrm>
          <a:prstGeom prst="round1Rect">
            <a:avLst>
              <a:gd name="adj" fmla="val 17325"/>
            </a:avLst>
          </a:prstGeom>
          <a:blipFill dpi="0" rotWithShape="0">
            <a:blip r:embed="rId3"/>
            <a:srcRect/>
            <a:stretch>
              <a:fillRect/>
            </a:stretch>
          </a:blipFill>
          <a:ln w="28575">
            <a:solidFill>
              <a:schemeClr val="bg1"/>
            </a:solidFill>
          </a:ln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GB" noProof="0"/>
              <a:t>Drag picture to placeholder or click icon to add</a:t>
            </a:r>
            <a:endParaRPr noProof="0"/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45008B5F-E990-C7F2-D2B2-91F76846D20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886200" y="6288088"/>
            <a:ext cx="188753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DCCBFC-E0F2-6546-99BF-0FADC242F9CC}" type="datetimeFigureOut">
              <a:rPr lang="en-US"/>
              <a:pPr>
                <a:defRPr/>
              </a:pPr>
              <a:t>1/20/25</a:t>
            </a:fld>
            <a:endParaRPr lang="en-US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F77AFB70-8231-70C0-13A6-5ABEAB5C56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67400" y="6288088"/>
            <a:ext cx="26765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83D61814-9A71-C166-B261-302CBEE250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A6067C-FE2A-3D4E-AFFE-9A41B89BE43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454150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, Alt.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Overlay-PictureCaption-Extras.png">
            <a:extLst>
              <a:ext uri="{FF2B5EF4-FFF2-40B4-BE49-F238E27FC236}">
                <a16:creationId xmlns:a16="http://schemas.microsoft.com/office/drawing/2014/main" id="{4622FA6C-3C85-22AD-BCEE-B7DDAC4A81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0" y="187325"/>
            <a:ext cx="8826500" cy="648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0953" y="533400"/>
            <a:ext cx="3657600" cy="1252538"/>
          </a:xfrm>
        </p:spPr>
        <p:txBody>
          <a:bodyPr/>
          <a:lstStyle>
            <a:lvl1pPr algn="l">
              <a:defRPr sz="3600" b="0"/>
            </a:lvl1pPr>
          </a:lstStyle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flipH="1">
            <a:off x="596153" y="1600199"/>
            <a:ext cx="3657600" cy="3657601"/>
          </a:xfrm>
          <a:prstGeom prst="ellipse">
            <a:avLst/>
          </a:prstGeom>
          <a:blipFill dpi="0" rotWithShape="0">
            <a:blip r:embed="rId3" cstate="print"/>
            <a:srcRect/>
            <a:stretch>
              <a:fillRect/>
            </a:stretch>
          </a:blipFill>
          <a:ln w="28575">
            <a:solidFill>
              <a:schemeClr val="bg1"/>
            </a:solidFill>
          </a:ln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GB" noProof="0"/>
              <a:t>Drag picture to placeholder or click icon to add</a:t>
            </a:r>
            <a:endParaRPr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10412" y="1828800"/>
            <a:ext cx="3657600" cy="3810000"/>
          </a:xfrm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EEC24B97-4C8E-E6CA-F809-68CDD9F78FF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81000" y="6288088"/>
            <a:ext cx="186531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1093C8-F16A-344E-B384-491375999435}" type="datetimeFigureOut">
              <a:rPr lang="en-US"/>
              <a:pPr>
                <a:defRPr/>
              </a:pPr>
              <a:t>1/20/25</a:t>
            </a:fld>
            <a:endParaRPr lang="en-US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B8B5B511-3AB9-3011-6E90-56D6A3AC2C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25813" y="6288088"/>
            <a:ext cx="5218112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5B441B6F-30A0-A8B2-D6ED-DF1DAA95C0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6F240E-28CA-B344-BE1F-6A646C01146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0194815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above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Overlay-PictureCaption-Extras.png">
            <a:extLst>
              <a:ext uri="{FF2B5EF4-FFF2-40B4-BE49-F238E27FC236}">
                <a16:creationId xmlns:a16="http://schemas.microsoft.com/office/drawing/2014/main" id="{9DE79518-303C-5FC4-98E4-AF1879FBE0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0" y="187325"/>
            <a:ext cx="8826500" cy="648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038" y="3778624"/>
            <a:ext cx="7560515" cy="1102658"/>
          </a:xfrm>
        </p:spPr>
        <p:txBody>
          <a:bodyPr/>
          <a:lstStyle>
            <a:lvl1pPr algn="l">
              <a:defRPr sz="3600" b="0"/>
            </a:lvl1pPr>
          </a:lstStyle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flipH="1">
            <a:off x="871584" y="762000"/>
            <a:ext cx="7427726" cy="2989730"/>
          </a:xfrm>
          <a:prstGeom prst="roundRect">
            <a:avLst>
              <a:gd name="adj" fmla="val 7476"/>
            </a:avLst>
          </a:prstGeom>
          <a:blipFill dpi="0" rotWithShape="0">
            <a:blip r:embed="rId3"/>
            <a:srcRect/>
            <a:stretch>
              <a:fillRect/>
            </a:stretch>
          </a:blipFill>
          <a:ln w="28575">
            <a:solidFill>
              <a:schemeClr val="bg1"/>
            </a:solidFill>
          </a:ln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GB" noProof="0"/>
              <a:t>Drag picture to placeholder or click icon to add</a:t>
            </a:r>
            <a:endParaRPr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08034" y="4827493"/>
            <a:ext cx="7559977" cy="1220881"/>
          </a:xfrm>
        </p:spPr>
        <p:txBody>
          <a:bodyPr>
            <a:normAutofit/>
          </a:bodyPr>
          <a:lstStyle>
            <a:lvl1pPr marL="0" indent="0">
              <a:spcBef>
                <a:spcPts val="3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5F8E0472-40FC-E113-684B-B3449FB5EDE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81000" y="6288088"/>
            <a:ext cx="186531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F67247-DB45-094F-B9B4-A568EAB19E00}" type="datetimeFigureOut">
              <a:rPr lang="en-US"/>
              <a:pPr>
                <a:defRPr/>
              </a:pPr>
              <a:t>1/20/25</a:t>
            </a:fld>
            <a:endParaRPr lang="en-US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B764B2F7-0959-D133-6B39-AC62C85B6F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25813" y="6288088"/>
            <a:ext cx="5218112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0FF14015-63DC-95EC-3103-3FC37BC273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ADD532-E694-AC4A-8255-2BCBB893CC0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0926757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Overlay-ContentSlides.png">
            <a:extLst>
              <a:ext uri="{FF2B5EF4-FFF2-40B4-BE49-F238E27FC236}">
                <a16:creationId xmlns:a16="http://schemas.microsoft.com/office/drawing/2014/main" id="{95EC7EE2-32D3-B564-3597-3EA20240B7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813" y="187325"/>
            <a:ext cx="8828087" cy="6481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9AFC190-0CFC-CD3F-5D3F-F4BCC75FF4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F5A6A0-5485-F641-98A7-B25CAA83922D}" type="datetimeFigureOut">
              <a:rPr lang="en-US"/>
              <a:pPr>
                <a:defRPr/>
              </a:pPr>
              <a:t>1/20/25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7D5E034B-89F3-AE87-688A-F5890EA57C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D1FCBFB9-CC99-807C-3316-B90EDBBCDF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822E57-41C2-1246-8714-12015CA2A3C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448443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Overlay-ContentSlides.png">
            <a:extLst>
              <a:ext uri="{FF2B5EF4-FFF2-40B4-BE49-F238E27FC236}">
                <a16:creationId xmlns:a16="http://schemas.microsoft.com/office/drawing/2014/main" id="{26A92C00-4ED0-C276-71DF-C1E2148194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813" y="187325"/>
            <a:ext cx="8828087" cy="6481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28646" y="779463"/>
            <a:ext cx="1358153" cy="5268912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9462" y="779464"/>
            <a:ext cx="6170613" cy="5268911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D6094C6-2272-22A6-A60F-E1ECB9766C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8319F6-0807-DC4E-BC40-A91BB1E8AA1B}" type="datetimeFigureOut">
              <a:rPr lang="en-US"/>
              <a:pPr>
                <a:defRPr/>
              </a:pPr>
              <a:t>1/20/25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397F0E77-F3A5-1DEF-B185-9DCEA4BEF6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1BDE126B-8AA0-02E0-5F8C-281025FCE5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15CE50-8827-1045-94C3-F2C2798707D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9842375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Title and Diagram or Organization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martArt Placeholder 2"/>
          <p:cNvSpPr>
            <a:spLocks noGrp="1"/>
          </p:cNvSpPr>
          <p:nvPr>
            <p:ph type="dgm" idx="1"/>
          </p:nvPr>
        </p:nvSpPr>
        <p:spPr>
          <a:xfrm>
            <a:off x="457200" y="1600200"/>
            <a:ext cx="8229600" cy="4530725"/>
          </a:xfrm>
        </p:spPr>
        <p:txBody>
          <a:bodyPr rtlCol="0">
            <a:normAutofit/>
          </a:bodyPr>
          <a:lstStyle/>
          <a:p>
            <a:pPr lvl="0"/>
            <a:endParaRPr lang="en-GB" noProof="0"/>
          </a:p>
        </p:txBody>
      </p:sp>
      <p:sp>
        <p:nvSpPr>
          <p:cNvPr id="4" name="Rectangle 19">
            <a:extLst>
              <a:ext uri="{FF2B5EF4-FFF2-40B4-BE49-F238E27FC236}">
                <a16:creationId xmlns:a16="http://schemas.microsoft.com/office/drawing/2014/main" id="{507C3EBA-621B-E1DE-B2B4-14EA54A715F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 rtlCol="0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20">
            <a:extLst>
              <a:ext uri="{FF2B5EF4-FFF2-40B4-BE49-F238E27FC236}">
                <a16:creationId xmlns:a16="http://schemas.microsoft.com/office/drawing/2014/main" id="{7FCA26CA-89E2-D9A3-E569-DF15A0854AD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21">
            <a:extLst>
              <a:ext uri="{FF2B5EF4-FFF2-40B4-BE49-F238E27FC236}">
                <a16:creationId xmlns:a16="http://schemas.microsoft.com/office/drawing/2014/main" id="{F108C641-C07F-DDE5-8C4C-BAEF631C5A4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E2D6BB-3603-9940-BF6F-19919E1B43C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689495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 Diagonal Corner Rectangle 7">
            <a:extLst>
              <a:ext uri="{FF2B5EF4-FFF2-40B4-BE49-F238E27FC236}">
                <a16:creationId xmlns:a16="http://schemas.microsoft.com/office/drawing/2014/main" id="{422CC9C1-5316-1043-513E-CB6185E5C1EA}"/>
              </a:ext>
            </a:extLst>
          </p:cNvPr>
          <p:cNvSpPr/>
          <p:nvPr/>
        </p:nvSpPr>
        <p:spPr>
          <a:xfrm>
            <a:off x="190500" y="190500"/>
            <a:ext cx="8764588" cy="6478588"/>
          </a:xfrm>
          <a:prstGeom prst="round2DiagRect">
            <a:avLst>
              <a:gd name="adj1" fmla="val 9416"/>
              <a:gd name="adj2" fmla="val 0"/>
            </a:avLst>
          </a:prstGeom>
          <a:gradFill>
            <a:gsLst>
              <a:gs pos="17000">
                <a:schemeClr val="bg2"/>
              </a:gs>
              <a:gs pos="100000">
                <a:schemeClr val="tx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1027" name="Title Placeholder 1">
            <a:extLst>
              <a:ext uri="{FF2B5EF4-FFF2-40B4-BE49-F238E27FC236}">
                <a16:creationId xmlns:a16="http://schemas.microsoft.com/office/drawing/2014/main" id="{FD5765E1-B187-9235-DA8A-C129BA61FA8B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779463" y="381000"/>
            <a:ext cx="7583487" cy="104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  <a:endParaRPr lang="en-US" altLang="en-US"/>
          </a:p>
        </p:txBody>
      </p:sp>
      <p:sp>
        <p:nvSpPr>
          <p:cNvPr id="1028" name="Text Placeholder 2">
            <a:extLst>
              <a:ext uri="{FF2B5EF4-FFF2-40B4-BE49-F238E27FC236}">
                <a16:creationId xmlns:a16="http://schemas.microsoft.com/office/drawing/2014/main" id="{4AE2D639-5ACB-3AC7-D9A6-70756811037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779463" y="1828800"/>
            <a:ext cx="7583487" cy="420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  <a:endParaRPr lang="en-US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4A7E37-41E2-8660-C620-C2CF9194C5A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288088"/>
            <a:ext cx="1887538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chemeClr val="bg2"/>
                </a:solidFill>
                <a:latin typeface="Trebuchet MS" panose="020B0603020202020204" pitchFamily="34" charset="0"/>
                <a:ea typeface="MS PGothic" pitchFamily="34" charset="-128"/>
              </a:defRPr>
            </a:lvl1pPr>
          </a:lstStyle>
          <a:p>
            <a:pPr>
              <a:defRPr/>
            </a:pPr>
            <a:fld id="{9E14EF51-0DC0-024B-9F17-09C21CBF8733}" type="datetimeFigureOut">
              <a:rPr lang="en-US"/>
              <a:pPr>
                <a:defRPr/>
              </a:pPr>
              <a:t>1/20/25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88495B-EA64-8CBF-925A-F602E892984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05175" y="6288088"/>
            <a:ext cx="52387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bg2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FD18B4-2384-D0BB-5B1F-C71D3F5776C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404225" y="219075"/>
            <a:ext cx="493713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chemeClr val="tx2"/>
                </a:solidFill>
              </a:defRPr>
            </a:lvl1pPr>
          </a:lstStyle>
          <a:p>
            <a:fld id="{26607369-030C-EF49-A535-914950E4E806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78" r:id="rId1"/>
    <p:sldLayoutId id="2147483979" r:id="rId2"/>
    <p:sldLayoutId id="2147483980" r:id="rId3"/>
    <p:sldLayoutId id="2147483981" r:id="rId4"/>
    <p:sldLayoutId id="2147483982" r:id="rId5"/>
    <p:sldLayoutId id="2147483983" r:id="rId6"/>
    <p:sldLayoutId id="2147483984" r:id="rId7"/>
    <p:sldLayoutId id="2147483985" r:id="rId8"/>
    <p:sldLayoutId id="2147483986" r:id="rId9"/>
    <p:sldLayoutId id="2147483987" r:id="rId10"/>
    <p:sldLayoutId id="2147483988" r:id="rId11"/>
    <p:sldLayoutId id="2147483989" r:id="rId12"/>
    <p:sldLayoutId id="2147483990" r:id="rId13"/>
    <p:sldLayoutId id="2147483991" r:id="rId14"/>
    <p:sldLayoutId id="2147483992" r:id="rId15"/>
    <p:sldLayoutId id="2147483993" r:id="rId16"/>
    <p:sldLayoutId id="2147483994" r:id="rId17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kern="1200">
          <a:solidFill>
            <a:schemeClr val="bg1"/>
          </a:solidFill>
          <a:latin typeface="+mj-lt"/>
          <a:ea typeface="ＭＳ Ｐゴシック" panose="020B0600070205080204" pitchFamily="34" charset="-128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bg1"/>
          </a:solidFill>
          <a:latin typeface="Trebuchet MS" pitchFamily="34" charset="0"/>
          <a:ea typeface="ＭＳ Ｐゴシック" panose="020B0600070205080204" pitchFamily="34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bg1"/>
          </a:solidFill>
          <a:latin typeface="Trebuchet MS" pitchFamily="34" charset="0"/>
          <a:ea typeface="ＭＳ Ｐゴシック" panose="020B0600070205080204" pitchFamily="34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bg1"/>
          </a:solidFill>
          <a:latin typeface="Trebuchet MS" pitchFamily="34" charset="0"/>
          <a:ea typeface="ＭＳ Ｐゴシック" panose="020B0600070205080204" pitchFamily="34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bg1"/>
          </a:solidFill>
          <a:latin typeface="Trebuchet MS" pitchFamily="34" charset="0"/>
          <a:ea typeface="ＭＳ Ｐゴシック" panose="020B0600070205080204" pitchFamily="34" charset="-128"/>
        </a:defRPr>
      </a:lvl5pPr>
      <a:lvl6pPr marL="457200" algn="l" rtl="0" fontAlgn="base">
        <a:spcBef>
          <a:spcPct val="0"/>
        </a:spcBef>
        <a:spcAft>
          <a:spcPct val="0"/>
        </a:spcAft>
        <a:defRPr sz="3800">
          <a:solidFill>
            <a:schemeClr val="bg1"/>
          </a:solidFill>
          <a:latin typeface="Trebuchet MS" pitchFamily="34" charset="0"/>
          <a:ea typeface="MS PGothic" pitchFamily="34" charset="-128"/>
        </a:defRPr>
      </a:lvl6pPr>
      <a:lvl7pPr marL="914400" algn="l" rtl="0" fontAlgn="base">
        <a:spcBef>
          <a:spcPct val="0"/>
        </a:spcBef>
        <a:spcAft>
          <a:spcPct val="0"/>
        </a:spcAft>
        <a:defRPr sz="3800">
          <a:solidFill>
            <a:schemeClr val="bg1"/>
          </a:solidFill>
          <a:latin typeface="Trebuchet MS" pitchFamily="34" charset="0"/>
          <a:ea typeface="MS PGothic" pitchFamily="34" charset="-128"/>
        </a:defRPr>
      </a:lvl7pPr>
      <a:lvl8pPr marL="1371600" algn="l" rtl="0" fontAlgn="base">
        <a:spcBef>
          <a:spcPct val="0"/>
        </a:spcBef>
        <a:spcAft>
          <a:spcPct val="0"/>
        </a:spcAft>
        <a:defRPr sz="3800">
          <a:solidFill>
            <a:schemeClr val="bg1"/>
          </a:solidFill>
          <a:latin typeface="Trebuchet MS" pitchFamily="34" charset="0"/>
          <a:ea typeface="MS PGothic" pitchFamily="34" charset="-128"/>
        </a:defRPr>
      </a:lvl8pPr>
      <a:lvl9pPr marL="1828800" algn="l" rtl="0" fontAlgn="base">
        <a:spcBef>
          <a:spcPct val="0"/>
        </a:spcBef>
        <a:spcAft>
          <a:spcPct val="0"/>
        </a:spcAft>
        <a:defRPr sz="3800">
          <a:solidFill>
            <a:schemeClr val="bg1"/>
          </a:solidFill>
          <a:latin typeface="Trebuchet MS" pitchFamily="34" charset="0"/>
          <a:ea typeface="MS PGothic" pitchFamily="34" charset="-128"/>
        </a:defRPr>
      </a:lvl9pPr>
    </p:titleStyle>
    <p:bodyStyle>
      <a:lvl1pPr marL="282575" indent="-282575" algn="l" rtl="0" eaLnBrk="0" fontAlgn="base" hangingPunct="0">
        <a:spcBef>
          <a:spcPts val="2000"/>
        </a:spcBef>
        <a:spcAft>
          <a:spcPct val="0"/>
        </a:spcAft>
        <a:buFont typeface="Wingdings 2" pitchFamily="2" charset="2"/>
        <a:buChar char=""/>
        <a:defRPr sz="2200" kern="1200">
          <a:solidFill>
            <a:schemeClr val="bg1"/>
          </a:solidFill>
          <a:latin typeface="+mn-lt"/>
          <a:ea typeface="ＭＳ Ｐゴシック" panose="020B0600070205080204" pitchFamily="34" charset="-128"/>
          <a:cs typeface="+mn-cs"/>
        </a:defRPr>
      </a:lvl1pPr>
      <a:lvl2pPr marL="577850" indent="-295275" algn="l" rtl="0" eaLnBrk="0" fontAlgn="base" hangingPunct="0">
        <a:spcBef>
          <a:spcPts val="600"/>
        </a:spcBef>
        <a:spcAft>
          <a:spcPct val="0"/>
        </a:spcAft>
        <a:buFont typeface="Wingdings 2" pitchFamily="2" charset="2"/>
        <a:buChar char=""/>
        <a:defRPr sz="2000" kern="1200">
          <a:solidFill>
            <a:schemeClr val="bg1"/>
          </a:solidFill>
          <a:latin typeface="+mn-lt"/>
          <a:ea typeface="ＭＳ Ｐゴシック" panose="020B0600070205080204" pitchFamily="34" charset="-128"/>
          <a:cs typeface="+mn-cs"/>
        </a:defRPr>
      </a:lvl2pPr>
      <a:lvl3pPr marL="860425" indent="-282575" algn="l" rtl="0" eaLnBrk="0" fontAlgn="base" hangingPunct="0">
        <a:spcBef>
          <a:spcPts val="600"/>
        </a:spcBef>
        <a:spcAft>
          <a:spcPct val="0"/>
        </a:spcAft>
        <a:buFont typeface="Wingdings 2" pitchFamily="2" charset="2"/>
        <a:buChar char=""/>
        <a:defRPr kern="1200">
          <a:solidFill>
            <a:schemeClr val="bg1"/>
          </a:solidFill>
          <a:latin typeface="+mn-lt"/>
          <a:ea typeface="ＭＳ Ｐゴシック" panose="020B0600070205080204" pitchFamily="34" charset="-128"/>
          <a:cs typeface="+mn-cs"/>
        </a:defRPr>
      </a:lvl3pPr>
      <a:lvl4pPr marL="1143000" indent="-282575" algn="l" rtl="0" eaLnBrk="0" fontAlgn="base" hangingPunct="0">
        <a:spcBef>
          <a:spcPts val="600"/>
        </a:spcBef>
        <a:spcAft>
          <a:spcPct val="0"/>
        </a:spcAft>
        <a:buFont typeface="Wingdings 2" pitchFamily="2" charset="2"/>
        <a:buChar char=""/>
        <a:defRPr kern="1200">
          <a:solidFill>
            <a:schemeClr val="bg1"/>
          </a:solidFill>
          <a:latin typeface="+mn-lt"/>
          <a:ea typeface="ＭＳ Ｐゴシック" panose="020B0600070205080204" pitchFamily="34" charset="-128"/>
          <a:cs typeface="+mn-cs"/>
        </a:defRPr>
      </a:lvl4pPr>
      <a:lvl5pPr marL="1425575" indent="-282575" algn="l" rtl="0" eaLnBrk="0" fontAlgn="base" hangingPunct="0">
        <a:spcBef>
          <a:spcPts val="600"/>
        </a:spcBef>
        <a:spcAft>
          <a:spcPct val="0"/>
        </a:spcAft>
        <a:buFont typeface="Wingdings 2" pitchFamily="2" charset="2"/>
        <a:buChar char=""/>
        <a:defRPr kern="1200">
          <a:solidFill>
            <a:schemeClr val="bg1"/>
          </a:solidFill>
          <a:latin typeface="+mn-lt"/>
          <a:ea typeface="ＭＳ Ｐゴシック" panose="020B0600070205080204" pitchFamily="34" charset="-128"/>
          <a:cs typeface="+mn-cs"/>
        </a:defRPr>
      </a:lvl5pPr>
      <a:lvl6pPr marL="1711325" indent="-288925" algn="l" defTabSz="914400" rtl="0" eaLnBrk="1" latinLnBrk="0" hangingPunct="1">
        <a:spcBef>
          <a:spcPct val="20000"/>
        </a:spcBef>
        <a:buFont typeface="Wingdings 2" pitchFamily="18" charset="2"/>
        <a:buChar char=""/>
        <a:defRPr lang="en-US" sz="1800" kern="1200" dirty="0" smtClean="0">
          <a:solidFill>
            <a:schemeClr val="bg1"/>
          </a:solidFill>
          <a:latin typeface="+mn-lt"/>
          <a:ea typeface="+mn-ea"/>
          <a:cs typeface="+mn-cs"/>
        </a:defRPr>
      </a:lvl6pPr>
      <a:lvl7pPr marL="2000250" indent="-288925" algn="l" defTabSz="914400" rtl="0" eaLnBrk="1" latinLnBrk="0" hangingPunct="1">
        <a:spcBef>
          <a:spcPct val="20000"/>
        </a:spcBef>
        <a:buFont typeface="Wingdings 2" pitchFamily="18" charset="2"/>
        <a:buChar char=""/>
        <a:defRPr lang="en-US" sz="1800" kern="1200" dirty="0" smtClean="0">
          <a:solidFill>
            <a:schemeClr val="bg1"/>
          </a:solidFill>
          <a:latin typeface="+mn-lt"/>
          <a:ea typeface="+mn-ea"/>
          <a:cs typeface="+mn-cs"/>
        </a:defRPr>
      </a:lvl7pPr>
      <a:lvl8pPr marL="2290763" indent="-288925" algn="l" defTabSz="914400" rtl="0" eaLnBrk="1" latinLnBrk="0" hangingPunct="1">
        <a:spcBef>
          <a:spcPct val="20000"/>
        </a:spcBef>
        <a:buFont typeface="Wingdings 2" pitchFamily="18" charset="2"/>
        <a:buChar char=""/>
        <a:defRPr lang="en-US" sz="1800" kern="1200" dirty="0" smtClean="0">
          <a:solidFill>
            <a:schemeClr val="bg1"/>
          </a:solidFill>
          <a:latin typeface="+mn-lt"/>
          <a:ea typeface="+mn-ea"/>
          <a:cs typeface="+mn-cs"/>
        </a:defRPr>
      </a:lvl8pPr>
      <a:lvl9pPr marL="2571750" indent="-288925" algn="l" defTabSz="914400" rtl="0" eaLnBrk="1" latinLnBrk="0" hangingPunct="1">
        <a:spcBef>
          <a:spcPct val="20000"/>
        </a:spcBef>
        <a:buFont typeface="Wingdings 2" pitchFamily="18" charset="2"/>
        <a:buChar char=""/>
        <a:defRPr lang="en-US" sz="1800" kern="1200" dirty="0">
          <a:solidFill>
            <a:schemeClr val="bg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WLQZBJiJ_cI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>
            <a:extLst>
              <a:ext uri="{FF2B5EF4-FFF2-40B4-BE49-F238E27FC236}">
                <a16:creationId xmlns:a16="http://schemas.microsoft.com/office/drawing/2014/main" id="{FD988D2C-BA0C-0AF2-F35A-BF591470941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43038" y="2141538"/>
            <a:ext cx="6762750" cy="1470025"/>
          </a:xfrm>
        </p:spPr>
        <p:txBody>
          <a:bodyPr/>
          <a:lstStyle/>
          <a:p>
            <a:pPr eaLnBrk="1" hangingPunct="1"/>
            <a:br>
              <a:rPr lang="en-US" altLang="en-US"/>
            </a:br>
            <a:r>
              <a:rPr lang="en-US" altLang="en-US"/>
              <a:t>Introduction to Skill Acquisition / Feedback in Motor Skill Acquisition</a:t>
            </a:r>
          </a:p>
        </p:txBody>
      </p:sp>
      <p:sp>
        <p:nvSpPr>
          <p:cNvPr id="21507" name="Subtitle 2">
            <a:extLst>
              <a:ext uri="{FF2B5EF4-FFF2-40B4-BE49-F238E27FC236}">
                <a16:creationId xmlns:a16="http://schemas.microsoft.com/office/drawing/2014/main" id="{D1BBC5AD-C0C2-E734-3F47-02BF068D9EC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00200" y="3967163"/>
            <a:ext cx="6762750" cy="1752600"/>
          </a:xfrm>
        </p:spPr>
        <p:txBody>
          <a:bodyPr/>
          <a:lstStyle/>
          <a:p>
            <a:pPr eaLnBrk="1" hangingPunct="1"/>
            <a:r>
              <a:rPr lang="en-GB" altLang="en-US" dirty="0"/>
              <a:t>Sport and Exercise Psychology</a:t>
            </a:r>
            <a:endParaRPr lang="en-US" altLang="en-US" dirty="0"/>
          </a:p>
          <a:p>
            <a:pPr eaLnBrk="1" hangingPunct="1"/>
            <a:r>
              <a:rPr lang="en-US" altLang="en-US"/>
              <a:t>2025</a:t>
            </a:r>
            <a:endParaRPr lang="en-US" altLang="en-US" dirty="0"/>
          </a:p>
          <a:p>
            <a:pPr eaLnBrk="1" hangingPunct="1"/>
            <a:r>
              <a:rPr lang="en-US" altLang="en-US" dirty="0"/>
              <a:t>Alison Connaughton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>
            <a:extLst>
              <a:ext uri="{FF2B5EF4-FFF2-40B4-BE49-F238E27FC236}">
                <a16:creationId xmlns:a16="http://schemas.microsoft.com/office/drawing/2014/main" id="{A3ED3109-26B1-C346-686A-B87076039D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Skill Acquisition in Sport…</a:t>
            </a:r>
          </a:p>
        </p:txBody>
      </p:sp>
      <p:sp>
        <p:nvSpPr>
          <p:cNvPr id="22531" name="Content Placeholder 2">
            <a:extLst>
              <a:ext uri="{FF2B5EF4-FFF2-40B4-BE49-F238E27FC236}">
                <a16:creationId xmlns:a16="http://schemas.microsoft.com/office/drawing/2014/main" id="{A83C753D-13BA-4584-F659-A29EC70CF1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altLang="en-US">
                <a:hlinkClick r:id="rId2"/>
              </a:rPr>
              <a:t>https://www.youtube.com/watch?v=WLQZBJiJ_cI</a:t>
            </a:r>
            <a:endParaRPr lang="en-GB" altLang="en-US"/>
          </a:p>
          <a:p>
            <a:endParaRPr lang="en-GB" altLang="en-US"/>
          </a:p>
          <a:p>
            <a:endParaRPr lang="en-GB" alt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>
            <a:extLst>
              <a:ext uri="{FF2B5EF4-FFF2-40B4-BE49-F238E27FC236}">
                <a16:creationId xmlns:a16="http://schemas.microsoft.com/office/drawing/2014/main" id="{87C311FC-424F-B117-8B82-A8F974D326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What is skill acquisition? </a:t>
            </a:r>
          </a:p>
        </p:txBody>
      </p:sp>
      <p:sp>
        <p:nvSpPr>
          <p:cNvPr id="23555" name="Content Placeholder 2">
            <a:extLst>
              <a:ext uri="{FF2B5EF4-FFF2-40B4-BE49-F238E27FC236}">
                <a16:creationId xmlns:a16="http://schemas.microsoft.com/office/drawing/2014/main" id="{10539B6A-BAEF-1067-25F3-1958B676BF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altLang="en-US"/>
              <a:t>Skill acquisition…  </a:t>
            </a:r>
          </a:p>
          <a:p>
            <a:r>
              <a:rPr lang="en-GB" altLang="en-US"/>
              <a:t>What is it? </a:t>
            </a:r>
          </a:p>
          <a:p>
            <a:r>
              <a:rPr lang="en-GB" altLang="en-US"/>
              <a:t>Why is this important? </a:t>
            </a:r>
          </a:p>
          <a:p>
            <a:r>
              <a:rPr lang="en-GB" altLang="en-US"/>
              <a:t>How does skill acquisition impact upon coaching sessions / sports science support?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>
            <a:extLst>
              <a:ext uri="{FF2B5EF4-FFF2-40B4-BE49-F238E27FC236}">
                <a16:creationId xmlns:a16="http://schemas.microsoft.com/office/drawing/2014/main" id="{484C99E4-536B-A64D-A93E-3D834E515C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1188" y="333375"/>
            <a:ext cx="8229600" cy="1143000"/>
          </a:xfrm>
        </p:spPr>
        <p:txBody>
          <a:bodyPr/>
          <a:lstStyle/>
          <a:p>
            <a:r>
              <a:rPr lang="en-GB" altLang="en-US"/>
              <a:t>Reading task (on Moodle):</a:t>
            </a:r>
            <a:endParaRPr lang="en-US" altLang="en-US"/>
          </a:p>
        </p:txBody>
      </p:sp>
      <p:sp>
        <p:nvSpPr>
          <p:cNvPr id="24579" name="Content Placeholder 2">
            <a:extLst>
              <a:ext uri="{FF2B5EF4-FFF2-40B4-BE49-F238E27FC236}">
                <a16:creationId xmlns:a16="http://schemas.microsoft.com/office/drawing/2014/main" id="{AF3E1D3B-887B-ED92-3FC9-B7E9BD5358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8313" y="1557338"/>
            <a:ext cx="8229600" cy="4389437"/>
          </a:xfrm>
        </p:spPr>
        <p:txBody>
          <a:bodyPr/>
          <a:lstStyle/>
          <a:p>
            <a:r>
              <a:rPr lang="en-GB" altLang="en-US"/>
              <a:t>Working in the field (Southern Hemisphere)</a:t>
            </a:r>
          </a:p>
          <a:p>
            <a:r>
              <a:rPr lang="en-GB" altLang="en-US"/>
              <a:t>AIS / NZ Academy of Sport</a:t>
            </a:r>
          </a:p>
          <a:p>
            <a:endParaRPr lang="en-GB" altLang="en-US"/>
          </a:p>
          <a:p>
            <a:r>
              <a:rPr lang="en-GB" altLang="en-US"/>
              <a:t>Make brief notes / be prepared to discuss EITHER the swimming or badminton example…</a:t>
            </a:r>
          </a:p>
          <a:p>
            <a:r>
              <a:rPr lang="en-GB" altLang="en-US"/>
              <a:t>How did the skill acq. Researchers approach the applied situation – coaches / athletes.</a:t>
            </a:r>
          </a:p>
          <a:p>
            <a:pPr lvl="1"/>
            <a:r>
              <a:rPr lang="en-GB" altLang="en-US"/>
              <a:t>What did they actually do? Interventions</a:t>
            </a:r>
          </a:p>
          <a:p>
            <a:pPr lvl="1"/>
            <a:r>
              <a:rPr lang="en-GB" altLang="en-US"/>
              <a:t>Role of technology?</a:t>
            </a:r>
          </a:p>
          <a:p>
            <a:pPr lvl="1"/>
            <a:r>
              <a:rPr lang="en-GB" altLang="en-US"/>
              <a:t>Anything interesting / surprising that you noted?</a:t>
            </a:r>
          </a:p>
          <a:p>
            <a:endParaRPr lang="en-US" alt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>
            <a:extLst>
              <a:ext uri="{FF2B5EF4-FFF2-40B4-BE49-F238E27FC236}">
                <a16:creationId xmlns:a16="http://schemas.microsoft.com/office/drawing/2014/main" id="{B446201F-2A94-90AF-C2F0-8FE7222725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altLang="en-US"/>
          </a:p>
        </p:txBody>
      </p:sp>
      <p:sp>
        <p:nvSpPr>
          <p:cNvPr id="25603" name="Content Placeholder 2">
            <a:extLst>
              <a:ext uri="{FF2B5EF4-FFF2-40B4-BE49-F238E27FC236}">
                <a16:creationId xmlns:a16="http://schemas.microsoft.com/office/drawing/2014/main" id="{91A3FEA8-B3A2-CD96-1048-6D11198199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alt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>
            <a:extLst>
              <a:ext uri="{FF2B5EF4-FFF2-40B4-BE49-F238E27FC236}">
                <a16:creationId xmlns:a16="http://schemas.microsoft.com/office/drawing/2014/main" id="{32C4329B-1B46-D92E-DA5F-DD31193965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Why study feedback?</a:t>
            </a:r>
          </a:p>
        </p:txBody>
      </p:sp>
      <p:sp>
        <p:nvSpPr>
          <p:cNvPr id="26627" name="Content Placeholder 2">
            <a:extLst>
              <a:ext uri="{FF2B5EF4-FFF2-40B4-BE49-F238E27FC236}">
                <a16:creationId xmlns:a16="http://schemas.microsoft.com/office/drawing/2014/main" id="{3EFC33D6-1472-B7E5-918B-3EFD2C9DE8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solidFill>
                  <a:srgbClr val="FFFF00"/>
                </a:solidFill>
              </a:rPr>
              <a:t>Researchers…</a:t>
            </a:r>
          </a:p>
          <a:p>
            <a:pPr eaLnBrk="1" hangingPunct="1"/>
            <a:r>
              <a:rPr lang="en-US" altLang="en-US"/>
              <a:t>Insight into learning process</a:t>
            </a:r>
          </a:p>
          <a:p>
            <a:pPr eaLnBrk="1" hangingPunct="1"/>
            <a:r>
              <a:rPr lang="en-US" altLang="en-US"/>
              <a:t>At the heart of understanding about skill acquisition.</a:t>
            </a:r>
          </a:p>
          <a:p>
            <a:pPr eaLnBrk="1" hangingPunct="1"/>
            <a:r>
              <a:rPr lang="en-US" altLang="en-US">
                <a:solidFill>
                  <a:srgbClr val="FFFF00"/>
                </a:solidFill>
              </a:rPr>
              <a:t>Practitioners…</a:t>
            </a:r>
          </a:p>
          <a:p>
            <a:pPr eaLnBrk="1" hangingPunct="1"/>
            <a:r>
              <a:rPr lang="en-US" altLang="en-US"/>
              <a:t>Foundations for providing instructions</a:t>
            </a:r>
          </a:p>
          <a:p>
            <a:pPr eaLnBrk="1" hangingPunct="1"/>
            <a:r>
              <a:rPr lang="en-US" altLang="en-US"/>
              <a:t>Practice strategies</a:t>
            </a:r>
          </a:p>
          <a:p>
            <a:pPr lvl="1" eaLnBrk="1" hangingPunct="1"/>
            <a:r>
              <a:rPr lang="en-US" altLang="en-US"/>
              <a:t>Aim to facilitate learning / performance of skills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DD3EDF-C772-4F22-2661-9C0372E3CB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>
                <a:ea typeface="+mj-ea"/>
              </a:rPr>
              <a:t>Where do we obtain feedback from?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C265ED-AA33-65F6-F7A1-34FA5F65A1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When a golfer hits a ball…</a:t>
            </a:r>
          </a:p>
          <a:p>
            <a:pPr eaLnBrk="1" hangingPunct="1"/>
            <a:r>
              <a:rPr lang="en-US" altLang="en-US">
                <a:solidFill>
                  <a:srgbClr val="FFFF00"/>
                </a:solidFill>
              </a:rPr>
              <a:t>1</a:t>
            </a:r>
            <a:r>
              <a:rPr lang="en-US" altLang="en-US" baseline="30000">
                <a:solidFill>
                  <a:srgbClr val="FFFF00"/>
                </a:solidFill>
              </a:rPr>
              <a:t>st</a:t>
            </a:r>
            <a:r>
              <a:rPr lang="en-US" altLang="en-US">
                <a:solidFill>
                  <a:srgbClr val="FFFF00"/>
                </a:solidFill>
              </a:rPr>
              <a:t> type…</a:t>
            </a:r>
          </a:p>
          <a:p>
            <a:pPr eaLnBrk="1" hangingPunct="1"/>
            <a:r>
              <a:rPr lang="en-US" altLang="en-US"/>
              <a:t>Sensory feedback – proprioceptive / tactile – sensory receptors in muscles / skin / joints</a:t>
            </a:r>
          </a:p>
          <a:p>
            <a:pPr eaLnBrk="1" hangingPunct="1"/>
            <a:r>
              <a:rPr lang="en-US" altLang="en-US"/>
              <a:t>Visual feedback </a:t>
            </a:r>
          </a:p>
          <a:p>
            <a:pPr eaLnBrk="1" hangingPunct="1"/>
            <a:r>
              <a:rPr lang="en-US" altLang="en-US"/>
              <a:t>Auditory feedback</a:t>
            </a:r>
          </a:p>
          <a:p>
            <a:pPr eaLnBrk="1" hangingPunct="1"/>
            <a:r>
              <a:rPr lang="en-US" altLang="en-US"/>
              <a:t>Provide performance based info. on success of hitting the ball</a:t>
            </a:r>
          </a:p>
          <a:p>
            <a:pPr eaLnBrk="1" hangingPunct="1">
              <a:buFont typeface="Wingdings 2" pitchFamily="2" charset="2"/>
              <a:buNone/>
            </a:pPr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>
            <a:extLst>
              <a:ext uri="{FF2B5EF4-FFF2-40B4-BE49-F238E27FC236}">
                <a16:creationId xmlns:a16="http://schemas.microsoft.com/office/drawing/2014/main" id="{C2C508ED-933D-9521-BAE8-B0916EC935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2</a:t>
            </a:r>
            <a:r>
              <a:rPr lang="en-US" altLang="en-US" baseline="30000"/>
              <a:t>nd</a:t>
            </a:r>
            <a:r>
              <a:rPr lang="en-US" altLang="en-US"/>
              <a:t> type of feedback…</a:t>
            </a:r>
          </a:p>
        </p:txBody>
      </p:sp>
      <p:sp>
        <p:nvSpPr>
          <p:cNvPr id="28675" name="Content Placeholder 2">
            <a:extLst>
              <a:ext uri="{FF2B5EF4-FFF2-40B4-BE49-F238E27FC236}">
                <a16:creationId xmlns:a16="http://schemas.microsoft.com/office/drawing/2014/main" id="{1A0A6CFD-1CC6-A45E-E696-9EC35B4137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May or may not be available to the golfer</a:t>
            </a:r>
          </a:p>
          <a:p>
            <a:pPr eaLnBrk="1" hangingPunct="1"/>
            <a:r>
              <a:rPr lang="en-US" altLang="en-US"/>
              <a:t>From:</a:t>
            </a:r>
          </a:p>
          <a:p>
            <a:pPr eaLnBrk="1" hangingPunct="1"/>
            <a:r>
              <a:rPr lang="en-US" altLang="en-US"/>
              <a:t>Coach / Teacher / Training Device</a:t>
            </a:r>
          </a:p>
          <a:p>
            <a:pPr eaLnBrk="1" hangingPunct="1"/>
            <a:r>
              <a:rPr lang="en-US" altLang="en-US"/>
              <a:t>Adds to previous feedback…</a:t>
            </a:r>
          </a:p>
          <a:p>
            <a:pPr eaLnBrk="1" hangingPunct="1"/>
            <a:r>
              <a:rPr lang="en-US" altLang="en-US"/>
              <a:t>May be auditory / visual / proprioceptive / tactile form.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698" name="Organization Chart 6">
            <a:extLst>
              <a:ext uri="{FF2B5EF4-FFF2-40B4-BE49-F238E27FC236}">
                <a16:creationId xmlns:a16="http://schemas.microsoft.com/office/drawing/2014/main" id="{4465B6B2-1FFD-38AA-18DB-D873A8C2A7CA}"/>
              </a:ext>
            </a:extLst>
          </p:cNvPr>
          <p:cNvGrpSpPr>
            <a:grpSpLocks noGrp="1"/>
          </p:cNvGrpSpPr>
          <p:nvPr/>
        </p:nvGrpSpPr>
        <p:grpSpPr bwMode="auto">
          <a:xfrm>
            <a:off x="0" y="1068388"/>
            <a:ext cx="9144000" cy="5529262"/>
            <a:chOff x="103020" y="905"/>
            <a:chExt cx="49358" cy="1149"/>
          </a:xfrm>
        </p:grpSpPr>
        <p:sp>
          <p:nvSpPr>
            <p:cNvPr id="29699" name="AutoShape 5">
              <a:extLst>
                <a:ext uri="{FF2B5EF4-FFF2-40B4-BE49-F238E27FC236}">
                  <a16:creationId xmlns:a16="http://schemas.microsoft.com/office/drawing/2014/main" id="{4076AA91-25B5-414E-D46A-83BACBFC144E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103020" y="905"/>
              <a:ext cx="49358" cy="11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cxnSp>
          <p:nvCxnSpPr>
            <p:cNvPr id="29700" name="_s1028">
              <a:extLst>
                <a:ext uri="{FF2B5EF4-FFF2-40B4-BE49-F238E27FC236}">
                  <a16:creationId xmlns:a16="http://schemas.microsoft.com/office/drawing/2014/main" id="{E9D81817-9A68-F96C-D26B-3CC514BCC91D}"/>
                </a:ext>
              </a:extLst>
            </p:cNvPr>
            <p:cNvCxnSpPr>
              <a:cxnSpLocks noChangeShapeType="1"/>
              <a:stCxn id="29716" idx="0"/>
              <a:endCxn id="29710" idx="2"/>
            </p:cNvCxnSpPr>
            <p:nvPr/>
          </p:nvCxnSpPr>
          <p:spPr bwMode="auto">
            <a:xfrm rot="5400000" flipH="1">
              <a:off x="144345" y="-1216"/>
              <a:ext cx="145" cy="5827"/>
            </a:xfrm>
            <a:prstGeom prst="bentConnector3">
              <a:avLst>
                <a:gd name="adj1" fmla="val 16403"/>
              </a:avLst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9701" name="_s1029">
              <a:extLst>
                <a:ext uri="{FF2B5EF4-FFF2-40B4-BE49-F238E27FC236}">
                  <a16:creationId xmlns:a16="http://schemas.microsoft.com/office/drawing/2014/main" id="{FCFA40C8-BFE1-74D4-EED4-0EC4541CC9CE}"/>
                </a:ext>
              </a:extLst>
            </p:cNvPr>
            <p:cNvCxnSpPr>
              <a:cxnSpLocks noChangeShapeType="1"/>
              <a:stCxn id="1043" idx="0"/>
              <a:endCxn id="29710" idx="2"/>
            </p:cNvCxnSpPr>
            <p:nvPr/>
          </p:nvCxnSpPr>
          <p:spPr bwMode="auto">
            <a:xfrm rot="-5400000">
              <a:off x="140133" y="399"/>
              <a:ext cx="145" cy="2597"/>
            </a:xfrm>
            <a:prstGeom prst="bentConnector3">
              <a:avLst>
                <a:gd name="adj1" fmla="val 16403"/>
              </a:avLst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9702" name="_s1030">
              <a:extLst>
                <a:ext uri="{FF2B5EF4-FFF2-40B4-BE49-F238E27FC236}">
                  <a16:creationId xmlns:a16="http://schemas.microsoft.com/office/drawing/2014/main" id="{7933894F-B256-8349-3238-010E9F6D694A}"/>
                </a:ext>
              </a:extLst>
            </p:cNvPr>
            <p:cNvCxnSpPr>
              <a:cxnSpLocks noChangeShapeType="1"/>
              <a:stCxn id="29714" idx="0"/>
              <a:endCxn id="29709" idx="2"/>
            </p:cNvCxnSpPr>
            <p:nvPr/>
          </p:nvCxnSpPr>
          <p:spPr bwMode="auto">
            <a:xfrm rot="-5400000">
              <a:off x="114889" y="1393"/>
              <a:ext cx="144" cy="608"/>
            </a:xfrm>
            <a:prstGeom prst="bentConnector3">
              <a:avLst>
                <a:gd name="adj1" fmla="val 16514"/>
              </a:avLst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9703" name="_s1031">
              <a:extLst>
                <a:ext uri="{FF2B5EF4-FFF2-40B4-BE49-F238E27FC236}">
                  <a16:creationId xmlns:a16="http://schemas.microsoft.com/office/drawing/2014/main" id="{591C20F1-C766-97F0-1F0B-6303CB101FD9}"/>
                </a:ext>
              </a:extLst>
            </p:cNvPr>
            <p:cNvCxnSpPr>
              <a:cxnSpLocks noChangeShapeType="1"/>
              <a:stCxn id="29713" idx="0"/>
              <a:endCxn id="29709" idx="2"/>
            </p:cNvCxnSpPr>
            <p:nvPr/>
          </p:nvCxnSpPr>
          <p:spPr bwMode="auto">
            <a:xfrm rot="5400000" flipH="1">
              <a:off x="118766" y="-1876"/>
              <a:ext cx="145" cy="7147"/>
            </a:xfrm>
            <a:prstGeom prst="bentConnector3">
              <a:avLst>
                <a:gd name="adj1" fmla="val 16403"/>
              </a:avLst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9704" name="_s1032">
              <a:extLst>
                <a:ext uri="{FF2B5EF4-FFF2-40B4-BE49-F238E27FC236}">
                  <a16:creationId xmlns:a16="http://schemas.microsoft.com/office/drawing/2014/main" id="{36B3F5D9-0A04-4860-9125-185622DD8C5D}"/>
                </a:ext>
              </a:extLst>
            </p:cNvPr>
            <p:cNvCxnSpPr>
              <a:cxnSpLocks noChangeShapeType="1"/>
              <a:stCxn id="29712" idx="0"/>
              <a:endCxn id="29709" idx="2"/>
            </p:cNvCxnSpPr>
            <p:nvPr/>
          </p:nvCxnSpPr>
          <p:spPr bwMode="auto">
            <a:xfrm rot="5400000" flipH="1">
              <a:off x="123042" y="-6152"/>
              <a:ext cx="145" cy="15699"/>
            </a:xfrm>
            <a:prstGeom prst="bentConnector3">
              <a:avLst>
                <a:gd name="adj1" fmla="val 16403"/>
              </a:avLst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9705" name="_s1033">
              <a:extLst>
                <a:ext uri="{FF2B5EF4-FFF2-40B4-BE49-F238E27FC236}">
                  <a16:creationId xmlns:a16="http://schemas.microsoft.com/office/drawing/2014/main" id="{D7EAE14D-34DF-BED7-D554-1FB5E00AE623}"/>
                </a:ext>
              </a:extLst>
            </p:cNvPr>
            <p:cNvCxnSpPr>
              <a:cxnSpLocks noChangeShapeType="1"/>
              <a:stCxn id="29711" idx="0"/>
              <a:endCxn id="29709" idx="2"/>
            </p:cNvCxnSpPr>
            <p:nvPr/>
          </p:nvCxnSpPr>
          <p:spPr bwMode="auto">
            <a:xfrm rot="-5400000">
              <a:off x="111136" y="-2361"/>
              <a:ext cx="144" cy="8115"/>
            </a:xfrm>
            <a:prstGeom prst="bentConnector3">
              <a:avLst>
                <a:gd name="adj1" fmla="val 16514"/>
              </a:avLst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9706" name="_s1034">
              <a:extLst>
                <a:ext uri="{FF2B5EF4-FFF2-40B4-BE49-F238E27FC236}">
                  <a16:creationId xmlns:a16="http://schemas.microsoft.com/office/drawing/2014/main" id="{A22A4E33-B06A-8EE5-A735-312C500CD9FA}"/>
                </a:ext>
              </a:extLst>
            </p:cNvPr>
            <p:cNvCxnSpPr>
              <a:cxnSpLocks noChangeShapeType="1"/>
              <a:stCxn id="29710" idx="0"/>
              <a:endCxn id="29708" idx="2"/>
            </p:cNvCxnSpPr>
            <p:nvPr/>
          </p:nvCxnSpPr>
          <p:spPr bwMode="auto">
            <a:xfrm rot="5400000" flipH="1">
              <a:off x="134338" y="-5831"/>
              <a:ext cx="142" cy="14191"/>
            </a:xfrm>
            <a:prstGeom prst="bentConnector3">
              <a:avLst>
                <a:gd name="adj1" fmla="val 16745"/>
              </a:avLst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9707" name="_s1035">
              <a:extLst>
                <a:ext uri="{FF2B5EF4-FFF2-40B4-BE49-F238E27FC236}">
                  <a16:creationId xmlns:a16="http://schemas.microsoft.com/office/drawing/2014/main" id="{6A0C186B-DC2A-E3C1-7F32-D0F9A82712AA}"/>
                </a:ext>
              </a:extLst>
            </p:cNvPr>
            <p:cNvCxnSpPr>
              <a:cxnSpLocks noChangeShapeType="1"/>
              <a:stCxn id="29709" idx="0"/>
              <a:endCxn id="29708" idx="2"/>
            </p:cNvCxnSpPr>
            <p:nvPr/>
          </p:nvCxnSpPr>
          <p:spPr bwMode="auto">
            <a:xfrm rot="-5400000">
              <a:off x="121218" y="-4759"/>
              <a:ext cx="142" cy="12048"/>
            </a:xfrm>
            <a:prstGeom prst="bentConnector3">
              <a:avLst>
                <a:gd name="adj1" fmla="val 16704"/>
              </a:avLst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9708" name="_s1036">
              <a:extLst>
                <a:ext uri="{FF2B5EF4-FFF2-40B4-BE49-F238E27FC236}">
                  <a16:creationId xmlns:a16="http://schemas.microsoft.com/office/drawing/2014/main" id="{3725B6CA-0770-9366-6FAF-3190E0255EF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982" y="906"/>
              <a:ext cx="18655" cy="288"/>
            </a:xfrm>
            <a:prstGeom prst="roundRect">
              <a:avLst>
                <a:gd name="adj" fmla="val 16667"/>
              </a:avLst>
            </a:prstGeom>
            <a:solidFill>
              <a:srgbClr val="CCFFCC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2416" tIns="1208" rIns="2416" bIns="1208" anchor="ctr"/>
            <a:lstStyle>
              <a:lvl1pPr>
                <a:spcBef>
                  <a:spcPts val="2000"/>
                </a:spcBef>
                <a:buFont typeface="Wingdings 2" pitchFamily="2" charset="2"/>
                <a:buChar char=""/>
                <a:defRPr sz="2200">
                  <a:solidFill>
                    <a:schemeClr val="bg1"/>
                  </a:solidFill>
                  <a:latin typeface="Trebuchet MS" panose="020B070302020209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spcBef>
                  <a:spcPts val="600"/>
                </a:spcBef>
                <a:buFont typeface="Wingdings 2" pitchFamily="2" charset="2"/>
                <a:buChar char=""/>
                <a:defRPr sz="2000">
                  <a:solidFill>
                    <a:schemeClr val="bg1"/>
                  </a:solidFill>
                  <a:latin typeface="Trebuchet MS" panose="020B070302020209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spcBef>
                  <a:spcPts val="600"/>
                </a:spcBef>
                <a:buFont typeface="Wingdings 2" pitchFamily="2" charset="2"/>
                <a:buChar char=""/>
                <a:defRPr>
                  <a:solidFill>
                    <a:schemeClr val="bg1"/>
                  </a:solidFill>
                  <a:latin typeface="Trebuchet MS" panose="020B070302020209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spcBef>
                  <a:spcPts val="600"/>
                </a:spcBef>
                <a:buFont typeface="Wingdings 2" pitchFamily="2" charset="2"/>
                <a:buChar char=""/>
                <a:defRPr>
                  <a:solidFill>
                    <a:schemeClr val="bg1"/>
                  </a:solidFill>
                  <a:latin typeface="Trebuchet MS" panose="020B070302020209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spcBef>
                  <a:spcPts val="600"/>
                </a:spcBef>
                <a:buFont typeface="Wingdings 2" pitchFamily="2" charset="2"/>
                <a:buChar char=""/>
                <a:defRPr>
                  <a:solidFill>
                    <a:schemeClr val="bg1"/>
                  </a:solidFill>
                  <a:latin typeface="Trebuchet MS" panose="020B0703020202090204" pitchFamily="34" charset="0"/>
                  <a:ea typeface="ＭＳ Ｐゴシック" panose="020B0600070205080204" pitchFamily="34" charset="-128"/>
                </a:defRPr>
              </a:lvl5pPr>
              <a:lvl6pPr marL="2514600" indent="-228600" defTabSz="457200" eaLnBrk="0" fontAlgn="base" hangingPunct="0">
                <a:spcBef>
                  <a:spcPts val="600"/>
                </a:spcBef>
                <a:spcAft>
                  <a:spcPct val="0"/>
                </a:spcAft>
                <a:buFont typeface="Wingdings 2" pitchFamily="2" charset="2"/>
                <a:buChar char=""/>
                <a:defRPr>
                  <a:solidFill>
                    <a:schemeClr val="bg1"/>
                  </a:solidFill>
                  <a:latin typeface="Trebuchet MS" panose="020B0703020202090204" pitchFamily="34" charset="0"/>
                  <a:ea typeface="ＭＳ Ｐゴシック" panose="020B0600070205080204" pitchFamily="34" charset="-128"/>
                </a:defRPr>
              </a:lvl6pPr>
              <a:lvl7pPr marL="2971800" indent="-228600" defTabSz="457200" eaLnBrk="0" fontAlgn="base" hangingPunct="0">
                <a:spcBef>
                  <a:spcPts val="600"/>
                </a:spcBef>
                <a:spcAft>
                  <a:spcPct val="0"/>
                </a:spcAft>
                <a:buFont typeface="Wingdings 2" pitchFamily="2" charset="2"/>
                <a:buChar char=""/>
                <a:defRPr>
                  <a:solidFill>
                    <a:schemeClr val="bg1"/>
                  </a:solidFill>
                  <a:latin typeface="Trebuchet MS" panose="020B0703020202090204" pitchFamily="34" charset="0"/>
                  <a:ea typeface="ＭＳ Ｐゴシック" panose="020B0600070205080204" pitchFamily="34" charset="-128"/>
                </a:defRPr>
              </a:lvl7pPr>
              <a:lvl8pPr marL="3429000" indent="-228600" defTabSz="457200" eaLnBrk="0" fontAlgn="base" hangingPunct="0">
                <a:spcBef>
                  <a:spcPts val="600"/>
                </a:spcBef>
                <a:spcAft>
                  <a:spcPct val="0"/>
                </a:spcAft>
                <a:buFont typeface="Wingdings 2" pitchFamily="2" charset="2"/>
                <a:buChar char=""/>
                <a:defRPr>
                  <a:solidFill>
                    <a:schemeClr val="bg1"/>
                  </a:solidFill>
                  <a:latin typeface="Trebuchet MS" panose="020B0703020202090204" pitchFamily="34" charset="0"/>
                  <a:ea typeface="ＭＳ Ｐゴシック" panose="020B0600070205080204" pitchFamily="34" charset="-128"/>
                </a:defRPr>
              </a:lvl8pPr>
              <a:lvl9pPr marL="3886200" indent="-228600" defTabSz="457200" eaLnBrk="0" fontAlgn="base" hangingPunct="0">
                <a:spcBef>
                  <a:spcPts val="600"/>
                </a:spcBef>
                <a:spcAft>
                  <a:spcPct val="0"/>
                </a:spcAft>
                <a:buFont typeface="Wingdings 2" pitchFamily="2" charset="2"/>
                <a:buChar char=""/>
                <a:defRPr>
                  <a:solidFill>
                    <a:schemeClr val="bg1"/>
                  </a:solidFill>
                  <a:latin typeface="Trebuchet MS" panose="020B070302020209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solidFill>
                    <a:schemeClr val="tx1"/>
                  </a:solidFill>
                  <a:latin typeface="Tahoma" panose="020B0604030504040204" pitchFamily="34" charset="0"/>
                </a:rPr>
                <a:t>FEEDBACK</a:t>
              </a:r>
              <a:endParaRPr lang="en-US" altLang="en-US" sz="2400" b="1">
                <a:solidFill>
                  <a:schemeClr val="tx1"/>
                </a:solidFill>
                <a:latin typeface="Tahoma" panose="020B0604030504040204" pitchFamily="34" charset="0"/>
              </a:endParaRPr>
            </a:p>
          </p:txBody>
        </p:sp>
        <p:sp>
          <p:nvSpPr>
            <p:cNvPr id="29709" name="_s1037">
              <a:extLst>
                <a:ext uri="{FF2B5EF4-FFF2-40B4-BE49-F238E27FC236}">
                  <a16:creationId xmlns:a16="http://schemas.microsoft.com/office/drawing/2014/main" id="{D88665E0-FCC3-9A2A-1010-8941B6B513D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9430" y="1336"/>
              <a:ext cx="11662" cy="289"/>
            </a:xfrm>
            <a:prstGeom prst="roundRect">
              <a:avLst>
                <a:gd name="adj" fmla="val 16667"/>
              </a:avLst>
            </a:prstGeom>
            <a:solidFill>
              <a:srgbClr val="CCFFCC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2416" tIns="1208" rIns="2416" bIns="1208" anchor="ctr"/>
            <a:lstStyle>
              <a:lvl1pPr>
                <a:spcBef>
                  <a:spcPts val="2000"/>
                </a:spcBef>
                <a:buFont typeface="Wingdings 2" pitchFamily="2" charset="2"/>
                <a:buChar char=""/>
                <a:defRPr sz="2200">
                  <a:solidFill>
                    <a:schemeClr val="bg1"/>
                  </a:solidFill>
                  <a:latin typeface="Trebuchet MS" panose="020B070302020209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spcBef>
                  <a:spcPts val="600"/>
                </a:spcBef>
                <a:buFont typeface="Wingdings 2" pitchFamily="2" charset="2"/>
                <a:buChar char=""/>
                <a:defRPr sz="2000">
                  <a:solidFill>
                    <a:schemeClr val="bg1"/>
                  </a:solidFill>
                  <a:latin typeface="Trebuchet MS" panose="020B070302020209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spcBef>
                  <a:spcPts val="600"/>
                </a:spcBef>
                <a:buFont typeface="Wingdings 2" pitchFamily="2" charset="2"/>
                <a:buChar char=""/>
                <a:defRPr>
                  <a:solidFill>
                    <a:schemeClr val="bg1"/>
                  </a:solidFill>
                  <a:latin typeface="Trebuchet MS" panose="020B070302020209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spcBef>
                  <a:spcPts val="600"/>
                </a:spcBef>
                <a:buFont typeface="Wingdings 2" pitchFamily="2" charset="2"/>
                <a:buChar char=""/>
                <a:defRPr>
                  <a:solidFill>
                    <a:schemeClr val="bg1"/>
                  </a:solidFill>
                  <a:latin typeface="Trebuchet MS" panose="020B070302020209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spcBef>
                  <a:spcPts val="600"/>
                </a:spcBef>
                <a:buFont typeface="Wingdings 2" pitchFamily="2" charset="2"/>
                <a:buChar char=""/>
                <a:defRPr>
                  <a:solidFill>
                    <a:schemeClr val="bg1"/>
                  </a:solidFill>
                  <a:latin typeface="Trebuchet MS" panose="020B0703020202090204" pitchFamily="34" charset="0"/>
                  <a:ea typeface="ＭＳ Ｐゴシック" panose="020B0600070205080204" pitchFamily="34" charset="-128"/>
                </a:defRPr>
              </a:lvl5pPr>
              <a:lvl6pPr marL="2514600" indent="-228600" defTabSz="457200" eaLnBrk="0" fontAlgn="base" hangingPunct="0">
                <a:spcBef>
                  <a:spcPts val="600"/>
                </a:spcBef>
                <a:spcAft>
                  <a:spcPct val="0"/>
                </a:spcAft>
                <a:buFont typeface="Wingdings 2" pitchFamily="2" charset="2"/>
                <a:buChar char=""/>
                <a:defRPr>
                  <a:solidFill>
                    <a:schemeClr val="bg1"/>
                  </a:solidFill>
                  <a:latin typeface="Trebuchet MS" panose="020B0703020202090204" pitchFamily="34" charset="0"/>
                  <a:ea typeface="ＭＳ Ｐゴシック" panose="020B0600070205080204" pitchFamily="34" charset="-128"/>
                </a:defRPr>
              </a:lvl6pPr>
              <a:lvl7pPr marL="2971800" indent="-228600" defTabSz="457200" eaLnBrk="0" fontAlgn="base" hangingPunct="0">
                <a:spcBef>
                  <a:spcPts val="600"/>
                </a:spcBef>
                <a:spcAft>
                  <a:spcPct val="0"/>
                </a:spcAft>
                <a:buFont typeface="Wingdings 2" pitchFamily="2" charset="2"/>
                <a:buChar char=""/>
                <a:defRPr>
                  <a:solidFill>
                    <a:schemeClr val="bg1"/>
                  </a:solidFill>
                  <a:latin typeface="Trebuchet MS" panose="020B0703020202090204" pitchFamily="34" charset="0"/>
                  <a:ea typeface="ＭＳ Ｐゴシック" panose="020B0600070205080204" pitchFamily="34" charset="-128"/>
                </a:defRPr>
              </a:lvl7pPr>
              <a:lvl8pPr marL="3429000" indent="-228600" defTabSz="457200" eaLnBrk="0" fontAlgn="base" hangingPunct="0">
                <a:spcBef>
                  <a:spcPts val="600"/>
                </a:spcBef>
                <a:spcAft>
                  <a:spcPct val="0"/>
                </a:spcAft>
                <a:buFont typeface="Wingdings 2" pitchFamily="2" charset="2"/>
                <a:buChar char=""/>
                <a:defRPr>
                  <a:solidFill>
                    <a:schemeClr val="bg1"/>
                  </a:solidFill>
                  <a:latin typeface="Trebuchet MS" panose="020B0703020202090204" pitchFamily="34" charset="0"/>
                  <a:ea typeface="ＭＳ Ｐゴシック" panose="020B0600070205080204" pitchFamily="34" charset="-128"/>
                </a:defRPr>
              </a:lvl8pPr>
              <a:lvl9pPr marL="3886200" indent="-228600" defTabSz="457200" eaLnBrk="0" fontAlgn="base" hangingPunct="0">
                <a:spcBef>
                  <a:spcPts val="600"/>
                </a:spcBef>
                <a:spcAft>
                  <a:spcPct val="0"/>
                </a:spcAft>
                <a:buFont typeface="Wingdings 2" pitchFamily="2" charset="2"/>
                <a:buChar char=""/>
                <a:defRPr>
                  <a:solidFill>
                    <a:schemeClr val="bg1"/>
                  </a:solidFill>
                  <a:latin typeface="Trebuchet MS" panose="020B070302020209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solidFill>
                    <a:schemeClr val="tx1"/>
                  </a:solidFill>
                  <a:latin typeface="Tahoma" panose="020B0604030504040204" pitchFamily="34" charset="0"/>
                </a:rPr>
                <a:t>Task-intrinsic </a:t>
              </a: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solidFill>
                    <a:schemeClr val="tx1"/>
                  </a:solidFill>
                  <a:latin typeface="Tahoma" panose="020B0604030504040204" pitchFamily="34" charset="0"/>
                </a:rPr>
                <a:t>feedback</a:t>
              </a:r>
              <a:endParaRPr lang="en-US" altLang="en-US" sz="2400" b="1">
                <a:solidFill>
                  <a:schemeClr val="tx1"/>
                </a:solidFill>
                <a:latin typeface="Tahoma" panose="020B0604030504040204" pitchFamily="34" charset="0"/>
              </a:endParaRPr>
            </a:p>
          </p:txBody>
        </p:sp>
        <p:sp>
          <p:nvSpPr>
            <p:cNvPr id="29710" name="_s1038">
              <a:extLst>
                <a:ext uri="{FF2B5EF4-FFF2-40B4-BE49-F238E27FC236}">
                  <a16:creationId xmlns:a16="http://schemas.microsoft.com/office/drawing/2014/main" id="{1271E9EB-A529-8250-A4C7-D2AFCA92DE5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5865" y="1336"/>
              <a:ext cx="11269" cy="289"/>
            </a:xfrm>
            <a:prstGeom prst="roundRect">
              <a:avLst>
                <a:gd name="adj" fmla="val 16667"/>
              </a:avLst>
            </a:prstGeom>
            <a:solidFill>
              <a:srgbClr val="CC99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2416" tIns="1208" rIns="2416" bIns="1208" anchor="ctr"/>
            <a:lstStyle>
              <a:lvl1pPr>
                <a:spcBef>
                  <a:spcPts val="2000"/>
                </a:spcBef>
                <a:buFont typeface="Wingdings 2" pitchFamily="2" charset="2"/>
                <a:buChar char=""/>
                <a:defRPr sz="2200">
                  <a:solidFill>
                    <a:schemeClr val="bg1"/>
                  </a:solidFill>
                  <a:latin typeface="Trebuchet MS" panose="020B070302020209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spcBef>
                  <a:spcPts val="600"/>
                </a:spcBef>
                <a:buFont typeface="Wingdings 2" pitchFamily="2" charset="2"/>
                <a:buChar char=""/>
                <a:defRPr sz="2000">
                  <a:solidFill>
                    <a:schemeClr val="bg1"/>
                  </a:solidFill>
                  <a:latin typeface="Trebuchet MS" panose="020B070302020209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spcBef>
                  <a:spcPts val="600"/>
                </a:spcBef>
                <a:buFont typeface="Wingdings 2" pitchFamily="2" charset="2"/>
                <a:buChar char=""/>
                <a:defRPr>
                  <a:solidFill>
                    <a:schemeClr val="bg1"/>
                  </a:solidFill>
                  <a:latin typeface="Trebuchet MS" panose="020B070302020209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spcBef>
                  <a:spcPts val="600"/>
                </a:spcBef>
                <a:buFont typeface="Wingdings 2" pitchFamily="2" charset="2"/>
                <a:buChar char=""/>
                <a:defRPr>
                  <a:solidFill>
                    <a:schemeClr val="bg1"/>
                  </a:solidFill>
                  <a:latin typeface="Trebuchet MS" panose="020B070302020209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spcBef>
                  <a:spcPts val="600"/>
                </a:spcBef>
                <a:buFont typeface="Wingdings 2" pitchFamily="2" charset="2"/>
                <a:buChar char=""/>
                <a:defRPr>
                  <a:solidFill>
                    <a:schemeClr val="bg1"/>
                  </a:solidFill>
                  <a:latin typeface="Trebuchet MS" panose="020B0703020202090204" pitchFamily="34" charset="0"/>
                  <a:ea typeface="ＭＳ Ｐゴシック" panose="020B0600070205080204" pitchFamily="34" charset="-128"/>
                </a:defRPr>
              </a:lvl5pPr>
              <a:lvl6pPr marL="2514600" indent="-228600" defTabSz="457200" eaLnBrk="0" fontAlgn="base" hangingPunct="0">
                <a:spcBef>
                  <a:spcPts val="600"/>
                </a:spcBef>
                <a:spcAft>
                  <a:spcPct val="0"/>
                </a:spcAft>
                <a:buFont typeface="Wingdings 2" pitchFamily="2" charset="2"/>
                <a:buChar char=""/>
                <a:defRPr>
                  <a:solidFill>
                    <a:schemeClr val="bg1"/>
                  </a:solidFill>
                  <a:latin typeface="Trebuchet MS" panose="020B0703020202090204" pitchFamily="34" charset="0"/>
                  <a:ea typeface="ＭＳ Ｐゴシック" panose="020B0600070205080204" pitchFamily="34" charset="-128"/>
                </a:defRPr>
              </a:lvl6pPr>
              <a:lvl7pPr marL="2971800" indent="-228600" defTabSz="457200" eaLnBrk="0" fontAlgn="base" hangingPunct="0">
                <a:spcBef>
                  <a:spcPts val="600"/>
                </a:spcBef>
                <a:spcAft>
                  <a:spcPct val="0"/>
                </a:spcAft>
                <a:buFont typeface="Wingdings 2" pitchFamily="2" charset="2"/>
                <a:buChar char=""/>
                <a:defRPr>
                  <a:solidFill>
                    <a:schemeClr val="bg1"/>
                  </a:solidFill>
                  <a:latin typeface="Trebuchet MS" panose="020B0703020202090204" pitchFamily="34" charset="0"/>
                  <a:ea typeface="ＭＳ Ｐゴシック" panose="020B0600070205080204" pitchFamily="34" charset="-128"/>
                </a:defRPr>
              </a:lvl7pPr>
              <a:lvl8pPr marL="3429000" indent="-228600" defTabSz="457200" eaLnBrk="0" fontAlgn="base" hangingPunct="0">
                <a:spcBef>
                  <a:spcPts val="600"/>
                </a:spcBef>
                <a:spcAft>
                  <a:spcPct val="0"/>
                </a:spcAft>
                <a:buFont typeface="Wingdings 2" pitchFamily="2" charset="2"/>
                <a:buChar char=""/>
                <a:defRPr>
                  <a:solidFill>
                    <a:schemeClr val="bg1"/>
                  </a:solidFill>
                  <a:latin typeface="Trebuchet MS" panose="020B0703020202090204" pitchFamily="34" charset="0"/>
                  <a:ea typeface="ＭＳ Ｐゴシック" panose="020B0600070205080204" pitchFamily="34" charset="-128"/>
                </a:defRPr>
              </a:lvl8pPr>
              <a:lvl9pPr marL="3886200" indent="-228600" defTabSz="457200" eaLnBrk="0" fontAlgn="base" hangingPunct="0">
                <a:spcBef>
                  <a:spcPts val="600"/>
                </a:spcBef>
                <a:spcAft>
                  <a:spcPct val="0"/>
                </a:spcAft>
                <a:buFont typeface="Wingdings 2" pitchFamily="2" charset="2"/>
                <a:buChar char=""/>
                <a:defRPr>
                  <a:solidFill>
                    <a:schemeClr val="bg1"/>
                  </a:solidFill>
                  <a:latin typeface="Trebuchet MS" panose="020B070302020209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solidFill>
                    <a:schemeClr val="tx1"/>
                  </a:solidFill>
                  <a:latin typeface="Tahoma" panose="020B0604030504040204" pitchFamily="34" charset="0"/>
                </a:rPr>
                <a:t>Augmented </a:t>
              </a: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solidFill>
                    <a:schemeClr val="tx1"/>
                  </a:solidFill>
                  <a:latin typeface="Tahoma" panose="020B0604030504040204" pitchFamily="34" charset="0"/>
                </a:rPr>
                <a:t>feedback</a:t>
              </a:r>
              <a:endParaRPr lang="en-US" altLang="en-US" sz="2400" b="1">
                <a:solidFill>
                  <a:schemeClr val="tx1"/>
                </a:solidFill>
                <a:latin typeface="Tahoma" panose="020B0604030504040204" pitchFamily="34" charset="0"/>
              </a:endParaRPr>
            </a:p>
          </p:txBody>
        </p:sp>
        <p:sp>
          <p:nvSpPr>
            <p:cNvPr id="29711" name="_s1039">
              <a:extLst>
                <a:ext uri="{FF2B5EF4-FFF2-40B4-BE49-F238E27FC236}">
                  <a16:creationId xmlns:a16="http://schemas.microsoft.com/office/drawing/2014/main" id="{E78F1178-A452-CB30-A87E-8FACBE5486C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3114" y="1769"/>
              <a:ext cx="8075" cy="284"/>
            </a:xfrm>
            <a:prstGeom prst="roundRect">
              <a:avLst>
                <a:gd name="adj" fmla="val 16667"/>
              </a:avLst>
            </a:prstGeom>
            <a:solidFill>
              <a:srgbClr val="CCFFCC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2416" tIns="1208" rIns="2416" bIns="1208" anchor="ctr"/>
            <a:lstStyle>
              <a:lvl1pPr>
                <a:spcBef>
                  <a:spcPts val="2000"/>
                </a:spcBef>
                <a:buFont typeface="Wingdings 2" pitchFamily="2" charset="2"/>
                <a:buChar char=""/>
                <a:defRPr sz="2200">
                  <a:solidFill>
                    <a:schemeClr val="bg1"/>
                  </a:solidFill>
                  <a:latin typeface="Trebuchet MS" panose="020B070302020209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spcBef>
                  <a:spcPts val="600"/>
                </a:spcBef>
                <a:buFont typeface="Wingdings 2" pitchFamily="2" charset="2"/>
                <a:buChar char=""/>
                <a:defRPr sz="2000">
                  <a:solidFill>
                    <a:schemeClr val="bg1"/>
                  </a:solidFill>
                  <a:latin typeface="Trebuchet MS" panose="020B070302020209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spcBef>
                  <a:spcPts val="600"/>
                </a:spcBef>
                <a:buFont typeface="Wingdings 2" pitchFamily="2" charset="2"/>
                <a:buChar char=""/>
                <a:defRPr>
                  <a:solidFill>
                    <a:schemeClr val="bg1"/>
                  </a:solidFill>
                  <a:latin typeface="Trebuchet MS" panose="020B070302020209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spcBef>
                  <a:spcPts val="600"/>
                </a:spcBef>
                <a:buFont typeface="Wingdings 2" pitchFamily="2" charset="2"/>
                <a:buChar char=""/>
                <a:defRPr>
                  <a:solidFill>
                    <a:schemeClr val="bg1"/>
                  </a:solidFill>
                  <a:latin typeface="Trebuchet MS" panose="020B070302020209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spcBef>
                  <a:spcPts val="600"/>
                </a:spcBef>
                <a:buFont typeface="Wingdings 2" pitchFamily="2" charset="2"/>
                <a:buChar char=""/>
                <a:defRPr>
                  <a:solidFill>
                    <a:schemeClr val="bg1"/>
                  </a:solidFill>
                  <a:latin typeface="Trebuchet MS" panose="020B0703020202090204" pitchFamily="34" charset="0"/>
                  <a:ea typeface="ＭＳ Ｐゴシック" panose="020B0600070205080204" pitchFamily="34" charset="-128"/>
                </a:defRPr>
              </a:lvl5pPr>
              <a:lvl6pPr marL="2514600" indent="-228600" defTabSz="457200" eaLnBrk="0" fontAlgn="base" hangingPunct="0">
                <a:spcBef>
                  <a:spcPts val="600"/>
                </a:spcBef>
                <a:spcAft>
                  <a:spcPct val="0"/>
                </a:spcAft>
                <a:buFont typeface="Wingdings 2" pitchFamily="2" charset="2"/>
                <a:buChar char=""/>
                <a:defRPr>
                  <a:solidFill>
                    <a:schemeClr val="bg1"/>
                  </a:solidFill>
                  <a:latin typeface="Trebuchet MS" panose="020B0703020202090204" pitchFamily="34" charset="0"/>
                  <a:ea typeface="ＭＳ Ｐゴシック" panose="020B0600070205080204" pitchFamily="34" charset="-128"/>
                </a:defRPr>
              </a:lvl6pPr>
              <a:lvl7pPr marL="2971800" indent="-228600" defTabSz="457200" eaLnBrk="0" fontAlgn="base" hangingPunct="0">
                <a:spcBef>
                  <a:spcPts val="600"/>
                </a:spcBef>
                <a:spcAft>
                  <a:spcPct val="0"/>
                </a:spcAft>
                <a:buFont typeface="Wingdings 2" pitchFamily="2" charset="2"/>
                <a:buChar char=""/>
                <a:defRPr>
                  <a:solidFill>
                    <a:schemeClr val="bg1"/>
                  </a:solidFill>
                  <a:latin typeface="Trebuchet MS" panose="020B0703020202090204" pitchFamily="34" charset="0"/>
                  <a:ea typeface="ＭＳ Ｐゴシック" panose="020B0600070205080204" pitchFamily="34" charset="-128"/>
                </a:defRPr>
              </a:lvl7pPr>
              <a:lvl8pPr marL="3429000" indent="-228600" defTabSz="457200" eaLnBrk="0" fontAlgn="base" hangingPunct="0">
                <a:spcBef>
                  <a:spcPts val="600"/>
                </a:spcBef>
                <a:spcAft>
                  <a:spcPct val="0"/>
                </a:spcAft>
                <a:buFont typeface="Wingdings 2" pitchFamily="2" charset="2"/>
                <a:buChar char=""/>
                <a:defRPr>
                  <a:solidFill>
                    <a:schemeClr val="bg1"/>
                  </a:solidFill>
                  <a:latin typeface="Trebuchet MS" panose="020B0703020202090204" pitchFamily="34" charset="0"/>
                  <a:ea typeface="ＭＳ Ｐゴシック" panose="020B0600070205080204" pitchFamily="34" charset="-128"/>
                </a:defRPr>
              </a:lvl8pPr>
              <a:lvl9pPr marL="3886200" indent="-228600" defTabSz="457200" eaLnBrk="0" fontAlgn="base" hangingPunct="0">
                <a:spcBef>
                  <a:spcPts val="600"/>
                </a:spcBef>
                <a:spcAft>
                  <a:spcPct val="0"/>
                </a:spcAft>
                <a:buFont typeface="Wingdings 2" pitchFamily="2" charset="2"/>
                <a:buChar char=""/>
                <a:defRPr>
                  <a:solidFill>
                    <a:schemeClr val="bg1"/>
                  </a:solidFill>
                  <a:latin typeface="Trebuchet MS" panose="020B070302020209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solidFill>
                    <a:schemeClr val="tx1"/>
                  </a:solidFill>
                  <a:latin typeface="Tahoma" panose="020B0604030504040204" pitchFamily="34" charset="0"/>
                </a:rPr>
                <a:t>Visual</a:t>
              </a:r>
              <a:endParaRPr lang="en-US" altLang="en-US" sz="2400" b="1">
                <a:solidFill>
                  <a:schemeClr val="tx1"/>
                </a:solidFill>
                <a:latin typeface="Tahoma" panose="020B0604030504040204" pitchFamily="34" charset="0"/>
              </a:endParaRPr>
            </a:p>
          </p:txBody>
        </p:sp>
        <p:sp>
          <p:nvSpPr>
            <p:cNvPr id="29712" name="_s1040">
              <a:extLst>
                <a:ext uri="{FF2B5EF4-FFF2-40B4-BE49-F238E27FC236}">
                  <a16:creationId xmlns:a16="http://schemas.microsoft.com/office/drawing/2014/main" id="{EF31115B-A687-6EEA-B3B7-30EC5B1A745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6919" y="1770"/>
              <a:ext cx="8081" cy="284"/>
            </a:xfrm>
            <a:prstGeom prst="roundRect">
              <a:avLst>
                <a:gd name="adj" fmla="val 16667"/>
              </a:avLst>
            </a:prstGeom>
            <a:solidFill>
              <a:srgbClr val="CCFFCC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2416" tIns="1208" rIns="2416" bIns="1208" anchor="ctr"/>
            <a:lstStyle>
              <a:lvl1pPr>
                <a:spcBef>
                  <a:spcPts val="2000"/>
                </a:spcBef>
                <a:buFont typeface="Wingdings 2" pitchFamily="2" charset="2"/>
                <a:buChar char=""/>
                <a:defRPr sz="2200">
                  <a:solidFill>
                    <a:schemeClr val="bg1"/>
                  </a:solidFill>
                  <a:latin typeface="Trebuchet MS" panose="020B070302020209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spcBef>
                  <a:spcPts val="600"/>
                </a:spcBef>
                <a:buFont typeface="Wingdings 2" pitchFamily="2" charset="2"/>
                <a:buChar char=""/>
                <a:defRPr sz="2000">
                  <a:solidFill>
                    <a:schemeClr val="bg1"/>
                  </a:solidFill>
                  <a:latin typeface="Trebuchet MS" panose="020B070302020209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spcBef>
                  <a:spcPts val="600"/>
                </a:spcBef>
                <a:buFont typeface="Wingdings 2" pitchFamily="2" charset="2"/>
                <a:buChar char=""/>
                <a:defRPr>
                  <a:solidFill>
                    <a:schemeClr val="bg1"/>
                  </a:solidFill>
                  <a:latin typeface="Trebuchet MS" panose="020B070302020209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spcBef>
                  <a:spcPts val="600"/>
                </a:spcBef>
                <a:buFont typeface="Wingdings 2" pitchFamily="2" charset="2"/>
                <a:buChar char=""/>
                <a:defRPr>
                  <a:solidFill>
                    <a:schemeClr val="bg1"/>
                  </a:solidFill>
                  <a:latin typeface="Trebuchet MS" panose="020B070302020209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spcBef>
                  <a:spcPts val="600"/>
                </a:spcBef>
                <a:buFont typeface="Wingdings 2" pitchFamily="2" charset="2"/>
                <a:buChar char=""/>
                <a:defRPr>
                  <a:solidFill>
                    <a:schemeClr val="bg1"/>
                  </a:solidFill>
                  <a:latin typeface="Trebuchet MS" panose="020B0703020202090204" pitchFamily="34" charset="0"/>
                  <a:ea typeface="ＭＳ Ｐゴシック" panose="020B0600070205080204" pitchFamily="34" charset="-128"/>
                </a:defRPr>
              </a:lvl5pPr>
              <a:lvl6pPr marL="2514600" indent="-228600" defTabSz="457200" eaLnBrk="0" fontAlgn="base" hangingPunct="0">
                <a:spcBef>
                  <a:spcPts val="600"/>
                </a:spcBef>
                <a:spcAft>
                  <a:spcPct val="0"/>
                </a:spcAft>
                <a:buFont typeface="Wingdings 2" pitchFamily="2" charset="2"/>
                <a:buChar char=""/>
                <a:defRPr>
                  <a:solidFill>
                    <a:schemeClr val="bg1"/>
                  </a:solidFill>
                  <a:latin typeface="Trebuchet MS" panose="020B0703020202090204" pitchFamily="34" charset="0"/>
                  <a:ea typeface="ＭＳ Ｐゴシック" panose="020B0600070205080204" pitchFamily="34" charset="-128"/>
                </a:defRPr>
              </a:lvl6pPr>
              <a:lvl7pPr marL="2971800" indent="-228600" defTabSz="457200" eaLnBrk="0" fontAlgn="base" hangingPunct="0">
                <a:spcBef>
                  <a:spcPts val="600"/>
                </a:spcBef>
                <a:spcAft>
                  <a:spcPct val="0"/>
                </a:spcAft>
                <a:buFont typeface="Wingdings 2" pitchFamily="2" charset="2"/>
                <a:buChar char=""/>
                <a:defRPr>
                  <a:solidFill>
                    <a:schemeClr val="bg1"/>
                  </a:solidFill>
                  <a:latin typeface="Trebuchet MS" panose="020B0703020202090204" pitchFamily="34" charset="0"/>
                  <a:ea typeface="ＭＳ Ｐゴシック" panose="020B0600070205080204" pitchFamily="34" charset="-128"/>
                </a:defRPr>
              </a:lvl7pPr>
              <a:lvl8pPr marL="3429000" indent="-228600" defTabSz="457200" eaLnBrk="0" fontAlgn="base" hangingPunct="0">
                <a:spcBef>
                  <a:spcPts val="600"/>
                </a:spcBef>
                <a:spcAft>
                  <a:spcPct val="0"/>
                </a:spcAft>
                <a:buFont typeface="Wingdings 2" pitchFamily="2" charset="2"/>
                <a:buChar char=""/>
                <a:defRPr>
                  <a:solidFill>
                    <a:schemeClr val="bg1"/>
                  </a:solidFill>
                  <a:latin typeface="Trebuchet MS" panose="020B0703020202090204" pitchFamily="34" charset="0"/>
                  <a:ea typeface="ＭＳ Ｐゴシック" panose="020B0600070205080204" pitchFamily="34" charset="-128"/>
                </a:defRPr>
              </a:lvl8pPr>
              <a:lvl9pPr marL="3886200" indent="-228600" defTabSz="457200" eaLnBrk="0" fontAlgn="base" hangingPunct="0">
                <a:spcBef>
                  <a:spcPts val="600"/>
                </a:spcBef>
                <a:spcAft>
                  <a:spcPct val="0"/>
                </a:spcAft>
                <a:buFont typeface="Wingdings 2" pitchFamily="2" charset="2"/>
                <a:buChar char=""/>
                <a:defRPr>
                  <a:solidFill>
                    <a:schemeClr val="bg1"/>
                  </a:solidFill>
                  <a:latin typeface="Trebuchet MS" panose="020B070302020209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solidFill>
                    <a:schemeClr val="tx1"/>
                  </a:solidFill>
                  <a:latin typeface="Tahoma" panose="020B0604030504040204" pitchFamily="34" charset="0"/>
                </a:rPr>
                <a:t>Tactile</a:t>
              </a:r>
              <a:endParaRPr lang="en-US" altLang="en-US" sz="2400" b="1">
                <a:solidFill>
                  <a:schemeClr val="tx1"/>
                </a:solidFill>
                <a:latin typeface="Tahoma" panose="020B0604030504040204" pitchFamily="34" charset="0"/>
              </a:endParaRPr>
            </a:p>
          </p:txBody>
        </p:sp>
        <p:sp>
          <p:nvSpPr>
            <p:cNvPr id="29713" name="_s1041">
              <a:extLst>
                <a:ext uri="{FF2B5EF4-FFF2-40B4-BE49-F238E27FC236}">
                  <a16:creationId xmlns:a16="http://schemas.microsoft.com/office/drawing/2014/main" id="{9328B7F4-1F6E-7D40-66D2-080B5FD20A5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8367" y="1770"/>
              <a:ext cx="8081" cy="284"/>
            </a:xfrm>
            <a:prstGeom prst="roundRect">
              <a:avLst>
                <a:gd name="adj" fmla="val 16667"/>
              </a:avLst>
            </a:prstGeom>
            <a:solidFill>
              <a:srgbClr val="CCFFCC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2416" tIns="1208" rIns="2416" bIns="1208" anchor="ctr"/>
            <a:lstStyle>
              <a:lvl1pPr>
                <a:spcBef>
                  <a:spcPts val="2000"/>
                </a:spcBef>
                <a:buFont typeface="Wingdings 2" pitchFamily="2" charset="2"/>
                <a:buChar char=""/>
                <a:defRPr sz="2200">
                  <a:solidFill>
                    <a:schemeClr val="bg1"/>
                  </a:solidFill>
                  <a:latin typeface="Trebuchet MS" panose="020B070302020209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spcBef>
                  <a:spcPts val="600"/>
                </a:spcBef>
                <a:buFont typeface="Wingdings 2" pitchFamily="2" charset="2"/>
                <a:buChar char=""/>
                <a:defRPr sz="2000">
                  <a:solidFill>
                    <a:schemeClr val="bg1"/>
                  </a:solidFill>
                  <a:latin typeface="Trebuchet MS" panose="020B070302020209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spcBef>
                  <a:spcPts val="600"/>
                </a:spcBef>
                <a:buFont typeface="Wingdings 2" pitchFamily="2" charset="2"/>
                <a:buChar char=""/>
                <a:defRPr>
                  <a:solidFill>
                    <a:schemeClr val="bg1"/>
                  </a:solidFill>
                  <a:latin typeface="Trebuchet MS" panose="020B070302020209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spcBef>
                  <a:spcPts val="600"/>
                </a:spcBef>
                <a:buFont typeface="Wingdings 2" pitchFamily="2" charset="2"/>
                <a:buChar char=""/>
                <a:defRPr>
                  <a:solidFill>
                    <a:schemeClr val="bg1"/>
                  </a:solidFill>
                  <a:latin typeface="Trebuchet MS" panose="020B070302020209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spcBef>
                  <a:spcPts val="600"/>
                </a:spcBef>
                <a:buFont typeface="Wingdings 2" pitchFamily="2" charset="2"/>
                <a:buChar char=""/>
                <a:defRPr>
                  <a:solidFill>
                    <a:schemeClr val="bg1"/>
                  </a:solidFill>
                  <a:latin typeface="Trebuchet MS" panose="020B0703020202090204" pitchFamily="34" charset="0"/>
                  <a:ea typeface="ＭＳ Ｐゴシック" panose="020B0600070205080204" pitchFamily="34" charset="-128"/>
                </a:defRPr>
              </a:lvl5pPr>
              <a:lvl6pPr marL="2514600" indent="-228600" defTabSz="457200" eaLnBrk="0" fontAlgn="base" hangingPunct="0">
                <a:spcBef>
                  <a:spcPts val="600"/>
                </a:spcBef>
                <a:spcAft>
                  <a:spcPct val="0"/>
                </a:spcAft>
                <a:buFont typeface="Wingdings 2" pitchFamily="2" charset="2"/>
                <a:buChar char=""/>
                <a:defRPr>
                  <a:solidFill>
                    <a:schemeClr val="bg1"/>
                  </a:solidFill>
                  <a:latin typeface="Trebuchet MS" panose="020B0703020202090204" pitchFamily="34" charset="0"/>
                  <a:ea typeface="ＭＳ Ｐゴシック" panose="020B0600070205080204" pitchFamily="34" charset="-128"/>
                </a:defRPr>
              </a:lvl6pPr>
              <a:lvl7pPr marL="2971800" indent="-228600" defTabSz="457200" eaLnBrk="0" fontAlgn="base" hangingPunct="0">
                <a:spcBef>
                  <a:spcPts val="600"/>
                </a:spcBef>
                <a:spcAft>
                  <a:spcPct val="0"/>
                </a:spcAft>
                <a:buFont typeface="Wingdings 2" pitchFamily="2" charset="2"/>
                <a:buChar char=""/>
                <a:defRPr>
                  <a:solidFill>
                    <a:schemeClr val="bg1"/>
                  </a:solidFill>
                  <a:latin typeface="Trebuchet MS" panose="020B0703020202090204" pitchFamily="34" charset="0"/>
                  <a:ea typeface="ＭＳ Ｐゴシック" panose="020B0600070205080204" pitchFamily="34" charset="-128"/>
                </a:defRPr>
              </a:lvl7pPr>
              <a:lvl8pPr marL="3429000" indent="-228600" defTabSz="457200" eaLnBrk="0" fontAlgn="base" hangingPunct="0">
                <a:spcBef>
                  <a:spcPts val="600"/>
                </a:spcBef>
                <a:spcAft>
                  <a:spcPct val="0"/>
                </a:spcAft>
                <a:buFont typeface="Wingdings 2" pitchFamily="2" charset="2"/>
                <a:buChar char=""/>
                <a:defRPr>
                  <a:solidFill>
                    <a:schemeClr val="bg1"/>
                  </a:solidFill>
                  <a:latin typeface="Trebuchet MS" panose="020B0703020202090204" pitchFamily="34" charset="0"/>
                  <a:ea typeface="ＭＳ Ｐゴシック" panose="020B0600070205080204" pitchFamily="34" charset="-128"/>
                </a:defRPr>
              </a:lvl8pPr>
              <a:lvl9pPr marL="3886200" indent="-228600" defTabSz="457200" eaLnBrk="0" fontAlgn="base" hangingPunct="0">
                <a:spcBef>
                  <a:spcPts val="600"/>
                </a:spcBef>
                <a:spcAft>
                  <a:spcPct val="0"/>
                </a:spcAft>
                <a:buFont typeface="Wingdings 2" pitchFamily="2" charset="2"/>
                <a:buChar char=""/>
                <a:defRPr>
                  <a:solidFill>
                    <a:schemeClr val="bg1"/>
                  </a:solidFill>
                  <a:latin typeface="Trebuchet MS" panose="020B070302020209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2000" b="1">
                  <a:solidFill>
                    <a:schemeClr val="tx1"/>
                  </a:solidFill>
                  <a:latin typeface="Tahoma" panose="020B0604030504040204" pitchFamily="34" charset="0"/>
                </a:rPr>
                <a:t>Pro-</a:t>
              </a: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2000" b="1">
                  <a:solidFill>
                    <a:schemeClr val="tx1"/>
                  </a:solidFill>
                  <a:latin typeface="Tahoma" panose="020B0604030504040204" pitchFamily="34" charset="0"/>
                </a:rPr>
                <a:t>prioceptive</a:t>
              </a:r>
              <a:endParaRPr lang="en-US" altLang="en-US" sz="2000" b="1">
                <a:solidFill>
                  <a:schemeClr val="tx1"/>
                </a:solidFill>
                <a:latin typeface="Tahoma" panose="020B0604030504040204" pitchFamily="34" charset="0"/>
              </a:endParaRPr>
            </a:p>
          </p:txBody>
        </p:sp>
        <p:sp>
          <p:nvSpPr>
            <p:cNvPr id="29714" name="_s1042">
              <a:extLst>
                <a:ext uri="{FF2B5EF4-FFF2-40B4-BE49-F238E27FC236}">
                  <a16:creationId xmlns:a16="http://schemas.microsoft.com/office/drawing/2014/main" id="{63BA4717-3EBA-18FF-B6AF-0B3CF04D8FB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1332" y="1769"/>
              <a:ext cx="6650" cy="284"/>
            </a:xfrm>
            <a:prstGeom prst="roundRect">
              <a:avLst>
                <a:gd name="adj" fmla="val 16667"/>
              </a:avLst>
            </a:prstGeom>
            <a:solidFill>
              <a:srgbClr val="CCFFCC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2416" tIns="1208" rIns="2416" bIns="1208" anchor="ctr"/>
            <a:lstStyle>
              <a:lvl1pPr>
                <a:spcBef>
                  <a:spcPts val="2000"/>
                </a:spcBef>
                <a:buFont typeface="Wingdings 2" pitchFamily="2" charset="2"/>
                <a:buChar char=""/>
                <a:defRPr sz="2200">
                  <a:solidFill>
                    <a:schemeClr val="bg1"/>
                  </a:solidFill>
                  <a:latin typeface="Trebuchet MS" panose="020B070302020209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spcBef>
                  <a:spcPts val="600"/>
                </a:spcBef>
                <a:buFont typeface="Wingdings 2" pitchFamily="2" charset="2"/>
                <a:buChar char=""/>
                <a:defRPr sz="2000">
                  <a:solidFill>
                    <a:schemeClr val="bg1"/>
                  </a:solidFill>
                  <a:latin typeface="Trebuchet MS" panose="020B070302020209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spcBef>
                  <a:spcPts val="600"/>
                </a:spcBef>
                <a:buFont typeface="Wingdings 2" pitchFamily="2" charset="2"/>
                <a:buChar char=""/>
                <a:defRPr>
                  <a:solidFill>
                    <a:schemeClr val="bg1"/>
                  </a:solidFill>
                  <a:latin typeface="Trebuchet MS" panose="020B070302020209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spcBef>
                  <a:spcPts val="600"/>
                </a:spcBef>
                <a:buFont typeface="Wingdings 2" pitchFamily="2" charset="2"/>
                <a:buChar char=""/>
                <a:defRPr>
                  <a:solidFill>
                    <a:schemeClr val="bg1"/>
                  </a:solidFill>
                  <a:latin typeface="Trebuchet MS" panose="020B070302020209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spcBef>
                  <a:spcPts val="600"/>
                </a:spcBef>
                <a:buFont typeface="Wingdings 2" pitchFamily="2" charset="2"/>
                <a:buChar char=""/>
                <a:defRPr>
                  <a:solidFill>
                    <a:schemeClr val="bg1"/>
                  </a:solidFill>
                  <a:latin typeface="Trebuchet MS" panose="020B0703020202090204" pitchFamily="34" charset="0"/>
                  <a:ea typeface="ＭＳ Ｐゴシック" panose="020B0600070205080204" pitchFamily="34" charset="-128"/>
                </a:defRPr>
              </a:lvl5pPr>
              <a:lvl6pPr marL="2514600" indent="-228600" defTabSz="457200" eaLnBrk="0" fontAlgn="base" hangingPunct="0">
                <a:spcBef>
                  <a:spcPts val="600"/>
                </a:spcBef>
                <a:spcAft>
                  <a:spcPct val="0"/>
                </a:spcAft>
                <a:buFont typeface="Wingdings 2" pitchFamily="2" charset="2"/>
                <a:buChar char=""/>
                <a:defRPr>
                  <a:solidFill>
                    <a:schemeClr val="bg1"/>
                  </a:solidFill>
                  <a:latin typeface="Trebuchet MS" panose="020B0703020202090204" pitchFamily="34" charset="0"/>
                  <a:ea typeface="ＭＳ Ｐゴシック" panose="020B0600070205080204" pitchFamily="34" charset="-128"/>
                </a:defRPr>
              </a:lvl6pPr>
              <a:lvl7pPr marL="2971800" indent="-228600" defTabSz="457200" eaLnBrk="0" fontAlgn="base" hangingPunct="0">
                <a:spcBef>
                  <a:spcPts val="600"/>
                </a:spcBef>
                <a:spcAft>
                  <a:spcPct val="0"/>
                </a:spcAft>
                <a:buFont typeface="Wingdings 2" pitchFamily="2" charset="2"/>
                <a:buChar char=""/>
                <a:defRPr>
                  <a:solidFill>
                    <a:schemeClr val="bg1"/>
                  </a:solidFill>
                  <a:latin typeface="Trebuchet MS" panose="020B0703020202090204" pitchFamily="34" charset="0"/>
                  <a:ea typeface="ＭＳ Ｐゴシック" panose="020B0600070205080204" pitchFamily="34" charset="-128"/>
                </a:defRPr>
              </a:lvl7pPr>
              <a:lvl8pPr marL="3429000" indent="-228600" defTabSz="457200" eaLnBrk="0" fontAlgn="base" hangingPunct="0">
                <a:spcBef>
                  <a:spcPts val="600"/>
                </a:spcBef>
                <a:spcAft>
                  <a:spcPct val="0"/>
                </a:spcAft>
                <a:buFont typeface="Wingdings 2" pitchFamily="2" charset="2"/>
                <a:buChar char=""/>
                <a:defRPr>
                  <a:solidFill>
                    <a:schemeClr val="bg1"/>
                  </a:solidFill>
                  <a:latin typeface="Trebuchet MS" panose="020B0703020202090204" pitchFamily="34" charset="0"/>
                  <a:ea typeface="ＭＳ Ｐゴシック" panose="020B0600070205080204" pitchFamily="34" charset="-128"/>
                </a:defRPr>
              </a:lvl8pPr>
              <a:lvl9pPr marL="3886200" indent="-228600" defTabSz="457200" eaLnBrk="0" fontAlgn="base" hangingPunct="0">
                <a:spcBef>
                  <a:spcPts val="600"/>
                </a:spcBef>
                <a:spcAft>
                  <a:spcPct val="0"/>
                </a:spcAft>
                <a:buFont typeface="Wingdings 2" pitchFamily="2" charset="2"/>
                <a:buChar char=""/>
                <a:defRPr>
                  <a:solidFill>
                    <a:schemeClr val="bg1"/>
                  </a:solidFill>
                  <a:latin typeface="Trebuchet MS" panose="020B070302020209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  <a:latin typeface="Tahoma" panose="020B0604030504040204" pitchFamily="34" charset="0"/>
                </a:rPr>
                <a:t>Auditory</a:t>
              </a:r>
              <a:endParaRPr lang="en-US" altLang="en-US" b="1">
                <a:solidFill>
                  <a:schemeClr val="tx1"/>
                </a:solidFill>
                <a:latin typeface="Tahoma" panose="020B0604030504040204" pitchFamily="34" charset="0"/>
              </a:endParaRPr>
            </a:p>
          </p:txBody>
        </p:sp>
        <p:sp>
          <p:nvSpPr>
            <p:cNvPr id="1043" name="_s1043">
              <a:extLst>
                <a:ext uri="{FF2B5EF4-FFF2-40B4-BE49-F238E27FC236}">
                  <a16:creationId xmlns:a16="http://schemas.microsoft.com/office/drawing/2014/main" id="{D73B684E-7550-5E25-1A0A-B03E3599D42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5865" y="1770"/>
              <a:ext cx="6084" cy="284"/>
            </a:xfrm>
            <a:prstGeom prst="roundRect">
              <a:avLst>
                <a:gd name="adj" fmla="val 16667"/>
              </a:avLst>
            </a:prstGeom>
            <a:solidFill>
              <a:srgbClr val="CC99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2416" tIns="1208" rIns="2416" bIns="1208" anchor="ctr"/>
            <a:lstStyle/>
            <a:p>
              <a:pPr algn="ctr" eaLnBrk="1" fontAlgn="auto" hangingPunct="1">
                <a:lnSpc>
                  <a:spcPct val="80000"/>
                </a:lnSpc>
                <a:spcBef>
                  <a:spcPct val="20000"/>
                </a:spcBef>
                <a:spcAft>
                  <a:spcPts val="0"/>
                </a:spcAft>
                <a:buClr>
                  <a:schemeClr val="hlink"/>
                </a:buClr>
                <a:buSzPct val="65000"/>
                <a:buFont typeface="Wingdings" charset="0"/>
                <a:buNone/>
                <a:defRPr/>
              </a:pPr>
              <a:endParaRPr lang="en-GB" sz="2400" b="1" u="sng">
                <a:effectLst>
                  <a:outerShdw blurRad="38100" dist="38100" dir="2700000" algn="tl">
                    <a:srgbClr val="FFFFFF"/>
                  </a:outerShdw>
                </a:effectLst>
                <a:latin typeface="Tahoma" charset="0"/>
                <a:ea typeface="+mn-ea"/>
              </a:endParaRPr>
            </a:p>
            <a:p>
              <a:pPr algn="ctr" eaLnBrk="1" fontAlgn="auto" hangingPunct="1">
                <a:lnSpc>
                  <a:spcPct val="80000"/>
                </a:lnSpc>
                <a:spcBef>
                  <a:spcPct val="20000"/>
                </a:spcBef>
                <a:spcAft>
                  <a:spcPts val="0"/>
                </a:spcAft>
                <a:buClr>
                  <a:schemeClr val="hlink"/>
                </a:buClr>
                <a:buSzPct val="65000"/>
                <a:buFont typeface="Wingdings" charset="0"/>
                <a:buNone/>
                <a:defRPr/>
              </a:pPr>
              <a:r>
                <a:rPr lang="en-GB" sz="2400" b="1">
                  <a:latin typeface="Tahoma" charset="0"/>
                  <a:ea typeface="+mn-ea"/>
                </a:rPr>
                <a:t>KR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400">
                <a:latin typeface="Tahoma" charset="0"/>
                <a:ea typeface="+mn-ea"/>
              </a:endParaRPr>
            </a:p>
          </p:txBody>
        </p:sp>
        <p:sp>
          <p:nvSpPr>
            <p:cNvPr id="29716" name="_s1044">
              <a:extLst>
                <a:ext uri="{FF2B5EF4-FFF2-40B4-BE49-F238E27FC236}">
                  <a16:creationId xmlns:a16="http://schemas.microsoft.com/office/drawing/2014/main" id="{276EBFCF-3BC0-F8EF-B2A5-BA774F10B05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3638" y="1770"/>
              <a:ext cx="7386" cy="284"/>
            </a:xfrm>
            <a:prstGeom prst="roundRect">
              <a:avLst>
                <a:gd name="adj" fmla="val 16667"/>
              </a:avLst>
            </a:prstGeom>
            <a:solidFill>
              <a:srgbClr val="CC99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2416" tIns="1208" rIns="2416" bIns="1208" anchor="ctr"/>
            <a:lstStyle>
              <a:lvl1pPr>
                <a:spcBef>
                  <a:spcPts val="2000"/>
                </a:spcBef>
                <a:buFont typeface="Wingdings 2" pitchFamily="2" charset="2"/>
                <a:buChar char=""/>
                <a:defRPr sz="2200">
                  <a:solidFill>
                    <a:schemeClr val="bg1"/>
                  </a:solidFill>
                  <a:latin typeface="Trebuchet MS" panose="020B070302020209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spcBef>
                  <a:spcPts val="600"/>
                </a:spcBef>
                <a:buFont typeface="Wingdings 2" pitchFamily="2" charset="2"/>
                <a:buChar char=""/>
                <a:defRPr sz="2000">
                  <a:solidFill>
                    <a:schemeClr val="bg1"/>
                  </a:solidFill>
                  <a:latin typeface="Trebuchet MS" panose="020B070302020209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spcBef>
                  <a:spcPts val="600"/>
                </a:spcBef>
                <a:buFont typeface="Wingdings 2" pitchFamily="2" charset="2"/>
                <a:buChar char=""/>
                <a:defRPr>
                  <a:solidFill>
                    <a:schemeClr val="bg1"/>
                  </a:solidFill>
                  <a:latin typeface="Trebuchet MS" panose="020B070302020209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spcBef>
                  <a:spcPts val="600"/>
                </a:spcBef>
                <a:buFont typeface="Wingdings 2" pitchFamily="2" charset="2"/>
                <a:buChar char=""/>
                <a:defRPr>
                  <a:solidFill>
                    <a:schemeClr val="bg1"/>
                  </a:solidFill>
                  <a:latin typeface="Trebuchet MS" panose="020B070302020209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spcBef>
                  <a:spcPts val="600"/>
                </a:spcBef>
                <a:buFont typeface="Wingdings 2" pitchFamily="2" charset="2"/>
                <a:buChar char=""/>
                <a:defRPr>
                  <a:solidFill>
                    <a:schemeClr val="bg1"/>
                  </a:solidFill>
                  <a:latin typeface="Trebuchet MS" panose="020B0703020202090204" pitchFamily="34" charset="0"/>
                  <a:ea typeface="ＭＳ Ｐゴシック" panose="020B0600070205080204" pitchFamily="34" charset="-128"/>
                </a:defRPr>
              </a:lvl5pPr>
              <a:lvl6pPr marL="2514600" indent="-228600" defTabSz="457200" eaLnBrk="0" fontAlgn="base" hangingPunct="0">
                <a:spcBef>
                  <a:spcPts val="600"/>
                </a:spcBef>
                <a:spcAft>
                  <a:spcPct val="0"/>
                </a:spcAft>
                <a:buFont typeface="Wingdings 2" pitchFamily="2" charset="2"/>
                <a:buChar char=""/>
                <a:defRPr>
                  <a:solidFill>
                    <a:schemeClr val="bg1"/>
                  </a:solidFill>
                  <a:latin typeface="Trebuchet MS" panose="020B0703020202090204" pitchFamily="34" charset="0"/>
                  <a:ea typeface="ＭＳ Ｐゴシック" panose="020B0600070205080204" pitchFamily="34" charset="-128"/>
                </a:defRPr>
              </a:lvl6pPr>
              <a:lvl7pPr marL="2971800" indent="-228600" defTabSz="457200" eaLnBrk="0" fontAlgn="base" hangingPunct="0">
                <a:spcBef>
                  <a:spcPts val="600"/>
                </a:spcBef>
                <a:spcAft>
                  <a:spcPct val="0"/>
                </a:spcAft>
                <a:buFont typeface="Wingdings 2" pitchFamily="2" charset="2"/>
                <a:buChar char=""/>
                <a:defRPr>
                  <a:solidFill>
                    <a:schemeClr val="bg1"/>
                  </a:solidFill>
                  <a:latin typeface="Trebuchet MS" panose="020B0703020202090204" pitchFamily="34" charset="0"/>
                  <a:ea typeface="ＭＳ Ｐゴシック" panose="020B0600070205080204" pitchFamily="34" charset="-128"/>
                </a:defRPr>
              </a:lvl7pPr>
              <a:lvl8pPr marL="3429000" indent="-228600" defTabSz="457200" eaLnBrk="0" fontAlgn="base" hangingPunct="0">
                <a:spcBef>
                  <a:spcPts val="600"/>
                </a:spcBef>
                <a:spcAft>
                  <a:spcPct val="0"/>
                </a:spcAft>
                <a:buFont typeface="Wingdings 2" pitchFamily="2" charset="2"/>
                <a:buChar char=""/>
                <a:defRPr>
                  <a:solidFill>
                    <a:schemeClr val="bg1"/>
                  </a:solidFill>
                  <a:latin typeface="Trebuchet MS" panose="020B0703020202090204" pitchFamily="34" charset="0"/>
                  <a:ea typeface="ＭＳ Ｐゴシック" panose="020B0600070205080204" pitchFamily="34" charset="-128"/>
                </a:defRPr>
              </a:lvl8pPr>
              <a:lvl9pPr marL="3886200" indent="-228600" defTabSz="457200" eaLnBrk="0" fontAlgn="base" hangingPunct="0">
                <a:spcBef>
                  <a:spcPts val="600"/>
                </a:spcBef>
                <a:spcAft>
                  <a:spcPct val="0"/>
                </a:spcAft>
                <a:buFont typeface="Wingdings 2" pitchFamily="2" charset="2"/>
                <a:buChar char=""/>
                <a:defRPr>
                  <a:solidFill>
                    <a:schemeClr val="bg1"/>
                  </a:solidFill>
                  <a:latin typeface="Trebuchet MS" panose="020B070302020209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solidFill>
                    <a:schemeClr val="tx1"/>
                  </a:solidFill>
                  <a:latin typeface="Tahoma" panose="020B0604030504040204" pitchFamily="34" charset="0"/>
                </a:rPr>
                <a:t>KP</a:t>
              </a:r>
              <a:endParaRPr lang="en-US" altLang="en-US" sz="2400" b="1">
                <a:solidFill>
                  <a:schemeClr val="tx1"/>
                </a:solidFill>
                <a:latin typeface="Tahoma" panose="020B0604030504040204" pitchFamily="34" charset="0"/>
              </a:endParaRPr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>
            <a:extLst>
              <a:ext uri="{FF2B5EF4-FFF2-40B4-BE49-F238E27FC236}">
                <a16:creationId xmlns:a16="http://schemas.microsoft.com/office/drawing/2014/main" id="{3BA2ACE8-4332-EBCC-7780-51ED2CA59AE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5588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4000" dirty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ea typeface="+mj-ea"/>
              </a:rPr>
              <a:t>Task 1:</a:t>
            </a:r>
            <a:endParaRPr lang="en-US" sz="4000" dirty="0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ea typeface="+mj-ea"/>
            </a:endParaRPr>
          </a:p>
        </p:txBody>
      </p:sp>
      <p:sp>
        <p:nvSpPr>
          <p:cNvPr id="89091" name="Rectangle 3">
            <a:extLst>
              <a:ext uri="{FF2B5EF4-FFF2-40B4-BE49-F238E27FC236}">
                <a16:creationId xmlns:a16="http://schemas.microsoft.com/office/drawing/2014/main" id="{F4345771-5296-2B20-423B-72370956F034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68313" y="1268413"/>
            <a:ext cx="8229600" cy="5149850"/>
          </a:xfrm>
        </p:spPr>
        <p:txBody>
          <a:bodyPr/>
          <a:lstStyle/>
          <a:p>
            <a:pPr eaLnBrk="1" hangingPunct="1"/>
            <a:r>
              <a:rPr lang="en-GB" altLang="en-US" sz="2800">
                <a:latin typeface="Verdana" panose="020B0604030504040204" pitchFamily="34" charset="0"/>
                <a:cs typeface="Arial" panose="020B0604020202020204" pitchFamily="34" charset="0"/>
              </a:rPr>
              <a:t>For a sport of your choice give examples of </a:t>
            </a:r>
            <a:r>
              <a:rPr lang="en-GB" altLang="en-US" sz="2800" u="sng">
                <a:latin typeface="Verdana" panose="020B0604030504040204" pitchFamily="34" charset="0"/>
                <a:cs typeface="Arial" panose="020B0604020202020204" pitchFamily="34" charset="0"/>
              </a:rPr>
              <a:t>all</a:t>
            </a:r>
            <a:r>
              <a:rPr lang="en-GB" altLang="en-US" sz="2800">
                <a:latin typeface="Verdana" panose="020B0604030504040204" pitchFamily="34" charset="0"/>
                <a:cs typeface="Arial" panose="020B0604020202020204" pitchFamily="34" charset="0"/>
              </a:rPr>
              <a:t> the types of feedback that a performer would receive and when </a:t>
            </a:r>
          </a:p>
          <a:p>
            <a:pPr lvl="1" eaLnBrk="1" hangingPunct="1"/>
            <a:r>
              <a:rPr lang="en-GB" altLang="en-US">
                <a:latin typeface="Verdana" panose="020B0604030504040204" pitchFamily="34" charset="0"/>
                <a:cs typeface="Arial" panose="020B0604020202020204" pitchFamily="34" charset="0"/>
              </a:rPr>
              <a:t>(during a match / game / performance).</a:t>
            </a:r>
          </a:p>
          <a:p>
            <a:pPr eaLnBrk="1" hangingPunct="1"/>
            <a:r>
              <a:rPr lang="en-GB" altLang="en-US" sz="2800">
                <a:latin typeface="Verdana" panose="020B0604030504040204" pitchFamily="34" charset="0"/>
                <a:cs typeface="Arial" panose="020B0604020202020204" pitchFamily="34" charset="0"/>
              </a:rPr>
              <a:t>Which of these types of feedback would be attended to by the performer?</a:t>
            </a:r>
          </a:p>
          <a:p>
            <a:pPr eaLnBrk="1" hangingPunct="1"/>
            <a:r>
              <a:rPr lang="en-GB" altLang="en-US" sz="2800">
                <a:latin typeface="Verdana" panose="020B0604030504040204" pitchFamily="34" charset="0"/>
                <a:cs typeface="Arial" panose="020B0604020202020204" pitchFamily="34" charset="0"/>
              </a:rPr>
              <a:t>Which of these are provided by the coach / teacher?</a:t>
            </a:r>
          </a:p>
          <a:p>
            <a:pPr eaLnBrk="1" hangingPunct="1"/>
            <a:r>
              <a:rPr lang="en-GB" altLang="en-US" sz="2800">
                <a:latin typeface="Verdana" panose="020B0604030504040204" pitchFamily="34" charset="0"/>
                <a:cs typeface="Arial" panose="020B0604020202020204" pitchFamily="34" charset="0"/>
              </a:rPr>
              <a:t>Which do you believe are most important?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90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90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89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90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90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90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90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90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90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4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90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90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90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4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90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90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90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4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90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90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90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090" grpId="0"/>
      <p:bldP spid="89091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A177D25A-54A7-F044-3362-234E4024BE2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eaLnBrk="1" hangingPunct="1">
              <a:defRPr/>
            </a:pPr>
            <a:r>
              <a:rPr lang="en-GB" sz="54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ea typeface="MS PGothic" panose="020B0600070205080204" pitchFamily="34" charset="-128"/>
                <a:cs typeface="Arial" pitchFamily="34" charset="0"/>
              </a:rPr>
              <a:t>Intrinsic Feedback</a:t>
            </a:r>
          </a:p>
        </p:txBody>
      </p:sp>
      <p:sp>
        <p:nvSpPr>
          <p:cNvPr id="31747" name="Rectangle 3">
            <a:extLst>
              <a:ext uri="{FF2B5EF4-FFF2-40B4-BE49-F238E27FC236}">
                <a16:creationId xmlns:a16="http://schemas.microsoft.com/office/drawing/2014/main" id="{7F492D6C-3D6D-260C-DA38-D4A73C54B2EF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50825" y="1600200"/>
            <a:ext cx="8435975" cy="4530725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Char char="u"/>
            </a:pPr>
            <a:r>
              <a:rPr lang="en-GB" altLang="en-US" sz="2800"/>
              <a:t>Intrinsic: Task-intrinsic feedback (sensory feedback) is the sensory-perceptual information that is a natural part of performing a skill. Each of the sensory systems can provide this type of feedback.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u"/>
            </a:pPr>
            <a:endParaRPr lang="en-GB" altLang="en-US" sz="2800"/>
          </a:p>
          <a:p>
            <a:pPr eaLnBrk="1" hangingPunct="1">
              <a:lnSpc>
                <a:spcPct val="80000"/>
              </a:lnSpc>
              <a:buFont typeface="Wingdings" pitchFamily="2" charset="2"/>
              <a:buChar char="u"/>
            </a:pPr>
            <a:r>
              <a:rPr lang="en-GB" altLang="en-US" sz="2800"/>
              <a:t>Visual &amp; Proprioceptive</a:t>
            </a:r>
          </a:p>
          <a:p>
            <a:pPr lvl="1" eaLnBrk="1" hangingPunct="1">
              <a:lnSpc>
                <a:spcPct val="80000"/>
              </a:lnSpc>
            </a:pPr>
            <a:r>
              <a:rPr lang="en-GB" altLang="en-US"/>
              <a:t>E.g., vision helps you locate a glass and grasp it with your hands and fingers. </a:t>
            </a:r>
          </a:p>
          <a:p>
            <a:pPr lvl="1" eaLnBrk="1" hangingPunct="1">
              <a:lnSpc>
                <a:spcPct val="80000"/>
              </a:lnSpc>
            </a:pPr>
            <a:r>
              <a:rPr lang="en-GB" altLang="en-US"/>
              <a:t>Proprioception helps you lift the glass, move it toward your mouth, and not let the glass slip out of your hand</a:t>
            </a:r>
            <a:r>
              <a:rPr lang="en-GB" altLang="en-US" sz="2400"/>
              <a:t>.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u"/>
            </a:pPr>
            <a:endParaRPr lang="en-GB" altLang="en-US" sz="280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>
            <a:extLst>
              <a:ext uri="{FF2B5EF4-FFF2-40B4-BE49-F238E27FC236}">
                <a16:creationId xmlns:a16="http://schemas.microsoft.com/office/drawing/2014/main" id="{F2098147-93E2-5A35-9885-4FAC52BC4DB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4000" dirty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ea typeface="+mj-ea"/>
              </a:rPr>
              <a:t>Visual &amp; Proprioceptive Feedback </a:t>
            </a:r>
            <a:br>
              <a:rPr lang="en-GB" sz="4000" dirty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ea typeface="+mj-ea"/>
              </a:rPr>
            </a:br>
            <a:r>
              <a:rPr lang="en-GB" sz="4000" b="1" u="sng" dirty="0">
                <a:solidFill>
                  <a:schemeClr val="tx1"/>
                </a:solidFill>
                <a:ea typeface="+mj-ea"/>
              </a:rPr>
              <a:t>Goal kick in Rugby</a:t>
            </a:r>
          </a:p>
        </p:txBody>
      </p:sp>
      <p:sp>
        <p:nvSpPr>
          <p:cNvPr id="32771" name="Rectangle 3">
            <a:extLst>
              <a:ext uri="{FF2B5EF4-FFF2-40B4-BE49-F238E27FC236}">
                <a16:creationId xmlns:a16="http://schemas.microsoft.com/office/drawing/2014/main" id="{00A747D5-AA63-7A37-137C-AE21FC656214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50825" y="1600200"/>
            <a:ext cx="8435975" cy="4530725"/>
          </a:xfrm>
        </p:spPr>
        <p:txBody>
          <a:bodyPr/>
          <a:lstStyle/>
          <a:p>
            <a:pPr eaLnBrk="1" hangingPunct="1">
              <a:buFont typeface="Wingdings" pitchFamily="2" charset="2"/>
              <a:buChar char="u"/>
            </a:pPr>
            <a:r>
              <a:rPr lang="en-GB" altLang="en-US" sz="2800"/>
              <a:t>Player receives visual task-intrinsic feedback from seeing the flight of the ball and where it goes in relation to the goal posts.</a:t>
            </a:r>
          </a:p>
          <a:p>
            <a:pPr eaLnBrk="1" hangingPunct="1">
              <a:buFont typeface="Wingdings" pitchFamily="2" charset="2"/>
              <a:buChar char="u"/>
            </a:pPr>
            <a:r>
              <a:rPr lang="en-GB" altLang="en-US" sz="2800"/>
              <a:t>In addition, player receives proprioceptive task-intrinsic feedback movement of his body posture along with foot and leg movement as the person prepares to kick the ball and as the ball moves away from the foot.</a:t>
            </a:r>
          </a:p>
          <a:p>
            <a:pPr eaLnBrk="1" hangingPunct="1">
              <a:buFont typeface="Wingdings" pitchFamily="2" charset="2"/>
              <a:buChar char="u"/>
            </a:pPr>
            <a:endParaRPr lang="en-GB" altLang="en-US" sz="280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>
            <a:extLst>
              <a:ext uri="{FF2B5EF4-FFF2-40B4-BE49-F238E27FC236}">
                <a16:creationId xmlns:a16="http://schemas.microsoft.com/office/drawing/2014/main" id="{4A4BB89A-D9A5-09B6-E87D-AD2D1E12004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400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ea typeface="+mj-ea"/>
              </a:rPr>
              <a:t>Tactile &amp; Auditory Feedback </a:t>
            </a:r>
            <a:br>
              <a:rPr lang="en-GB" sz="400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ea typeface="+mj-ea"/>
              </a:rPr>
            </a:br>
            <a:r>
              <a:rPr lang="en-GB" sz="4000" b="1" u="sng">
                <a:solidFill>
                  <a:schemeClr val="tx1"/>
                </a:solidFill>
                <a:ea typeface="+mj-ea"/>
              </a:rPr>
              <a:t>Tennis &amp; Ice Speed Skating</a:t>
            </a:r>
          </a:p>
        </p:txBody>
      </p:sp>
      <p:sp>
        <p:nvSpPr>
          <p:cNvPr id="24579" name="Rectangle 3">
            <a:extLst>
              <a:ext uri="{FF2B5EF4-FFF2-40B4-BE49-F238E27FC236}">
                <a16:creationId xmlns:a16="http://schemas.microsoft.com/office/drawing/2014/main" id="{E508C8FE-BB7A-6D50-C3B3-19CCABFD9EE3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50825" y="1600200"/>
            <a:ext cx="8435975" cy="4530725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GB" altLang="en-US" sz="2800">
                <a:latin typeface="Verdana" panose="020B0604030504040204" pitchFamily="34" charset="0"/>
                <a:cs typeface="Arial" panose="020B0604020202020204" pitchFamily="34" charset="0"/>
              </a:rPr>
              <a:t>Performer receives auditory task-intrinsic feedback from hearing the foot contact with the ice and the reaction of the crowd to a fall or record performance.</a:t>
            </a:r>
          </a:p>
          <a:p>
            <a:pPr eaLnBrk="1" hangingPunct="1">
              <a:lnSpc>
                <a:spcPct val="80000"/>
              </a:lnSpc>
            </a:pPr>
            <a:endParaRPr lang="en-GB" altLang="en-US" sz="2800">
              <a:latin typeface="Verdana" panose="020B060403050404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en-GB" altLang="en-US" sz="2800">
                <a:latin typeface="Verdana" panose="020B0604030504040204" pitchFamily="34" charset="0"/>
                <a:cs typeface="Arial" panose="020B0604020202020204" pitchFamily="34" charset="0"/>
              </a:rPr>
              <a:t>In addition, speed skater receives tactile task-intrinsic feedback from the feel of the skate on his foot touching the ice, or in the case of a fall, the stinging sensation on his back as he slides across the ice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/>
      <p:bldP spid="24579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>
            <a:extLst>
              <a:ext uri="{FF2B5EF4-FFF2-40B4-BE49-F238E27FC236}">
                <a16:creationId xmlns:a16="http://schemas.microsoft.com/office/drawing/2014/main" id="{A830991A-D7CB-C9AD-34FB-9D126183253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692150"/>
            <a:ext cx="8229600" cy="725488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4000" dirty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ea typeface="+mj-ea"/>
              </a:rPr>
              <a:t>Intrinsic Feedback </a:t>
            </a:r>
            <a:br>
              <a:rPr lang="en-GB" sz="4000" dirty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ea typeface="+mj-ea"/>
              </a:rPr>
            </a:br>
            <a:endParaRPr lang="en-GB" sz="4000" b="1" u="sng" dirty="0">
              <a:solidFill>
                <a:schemeClr val="tx1"/>
              </a:solidFill>
              <a:ea typeface="+mj-ea"/>
            </a:endParaRPr>
          </a:p>
        </p:txBody>
      </p:sp>
      <p:sp>
        <p:nvSpPr>
          <p:cNvPr id="103427" name="Rectangle 3">
            <a:extLst>
              <a:ext uri="{FF2B5EF4-FFF2-40B4-BE49-F238E27FC236}">
                <a16:creationId xmlns:a16="http://schemas.microsoft.com/office/drawing/2014/main" id="{A0AFBE34-517B-F09C-DFED-36EDA665BCF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50825" y="1600200"/>
            <a:ext cx="8435975" cy="4530725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Wingdings" pitchFamily="2" charset="2"/>
              <a:buChar char="u"/>
              <a:defRPr/>
            </a:pPr>
            <a:r>
              <a:rPr lang="en-GB" sz="2800" dirty="0">
                <a:ea typeface="+mn-ea"/>
              </a:rPr>
              <a:t>Some intrinsic feedback requires no evaluation.</a:t>
            </a:r>
          </a:p>
          <a:p>
            <a:pPr lvl="1" eaLnBrk="1" fontAlgn="auto" hangingPunct="1">
              <a:spcAft>
                <a:spcPts val="0"/>
              </a:spcAft>
              <a:buFont typeface="Wingdings 2" panose="05020102010507070707" pitchFamily="18" charset="2"/>
              <a:buChar char=""/>
              <a:defRPr/>
            </a:pPr>
            <a:r>
              <a:rPr lang="en-GB" sz="2400" b="1" dirty="0">
                <a:solidFill>
                  <a:schemeClr val="accent2">
                    <a:lumMod val="40000"/>
                    <a:lumOff val="60000"/>
                  </a:schemeClr>
                </a:solidFill>
                <a:ea typeface="+mn-ea"/>
              </a:rPr>
              <a:t>A fall, ball misses the bat.</a:t>
            </a: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Char char="u"/>
              <a:defRPr/>
            </a:pPr>
            <a:r>
              <a:rPr lang="en-GB" sz="2800" dirty="0">
                <a:ea typeface="+mn-ea"/>
              </a:rPr>
              <a:t>Other aspects of intrinsic feedback are not easily recognisable and performers need to learn to evaluate these.</a:t>
            </a:r>
          </a:p>
          <a:p>
            <a:pPr lvl="1" eaLnBrk="1" fontAlgn="auto" hangingPunct="1">
              <a:spcAft>
                <a:spcPts val="0"/>
              </a:spcAft>
              <a:buFont typeface="Wingdings 2" panose="05020102010507070707" pitchFamily="18" charset="2"/>
              <a:buChar char=""/>
              <a:defRPr/>
            </a:pPr>
            <a:r>
              <a:rPr lang="en-GB" sz="2400" b="1" dirty="0">
                <a:solidFill>
                  <a:srgbClr val="F1FBB1"/>
                </a:solidFill>
                <a:ea typeface="+mn-ea"/>
              </a:rPr>
              <a:t>Gymnast: knees bent during a movement</a:t>
            </a:r>
          </a:p>
          <a:p>
            <a:pPr lvl="1" eaLnBrk="1" fontAlgn="auto" hangingPunct="1">
              <a:spcAft>
                <a:spcPts val="0"/>
              </a:spcAft>
              <a:buFont typeface="Wingdings 2" panose="05020102010507070707" pitchFamily="18" charset="2"/>
              <a:buChar char=""/>
              <a:defRPr/>
            </a:pPr>
            <a:r>
              <a:rPr lang="en-GB" sz="2400" b="1" dirty="0">
                <a:solidFill>
                  <a:srgbClr val="F1FBB1"/>
                </a:solidFill>
                <a:ea typeface="+mn-ea"/>
              </a:rPr>
              <a:t>Swimmer: high elbow during pull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>
            <a:extLst>
              <a:ext uri="{FF2B5EF4-FFF2-40B4-BE49-F238E27FC236}">
                <a16:creationId xmlns:a16="http://schemas.microsoft.com/office/drawing/2014/main" id="{419B0067-1079-F93A-48D2-51AA3BAD885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847725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480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ea typeface="+mj-ea"/>
              </a:rPr>
              <a:t>Augmented Feedback</a:t>
            </a:r>
            <a:endParaRPr lang="en-GB" sz="4000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ea typeface="+mj-ea"/>
            </a:endParaRPr>
          </a:p>
        </p:txBody>
      </p:sp>
      <p:sp>
        <p:nvSpPr>
          <p:cNvPr id="25603" name="Rectangle 3">
            <a:extLst>
              <a:ext uri="{FF2B5EF4-FFF2-40B4-BE49-F238E27FC236}">
                <a16:creationId xmlns:a16="http://schemas.microsoft.com/office/drawing/2014/main" id="{EB79EB87-C1A0-0957-DD0E-52BD22E815D2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50825" y="1139825"/>
            <a:ext cx="8435975" cy="5445125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altLang="en-US" sz="3600">
                <a:latin typeface="Verdana" panose="020B0604030504040204" pitchFamily="34" charset="0"/>
                <a:cs typeface="Arial" panose="020B0604020202020204" pitchFamily="34" charset="0"/>
              </a:rPr>
              <a:t>A generic term used to describe information about performing a skill.</a:t>
            </a:r>
          </a:p>
          <a:p>
            <a:pPr lvl="1" eaLnBrk="1" hangingPunct="1">
              <a:lnSpc>
                <a:spcPct val="90000"/>
              </a:lnSpc>
            </a:pPr>
            <a:r>
              <a:rPr lang="en-GB" altLang="en-US" sz="2400">
                <a:latin typeface="Verdana" panose="020B0604030504040204" pitchFamily="34" charset="0"/>
                <a:cs typeface="Arial" panose="020B0604020202020204" pitchFamily="34" charset="0"/>
              </a:rPr>
              <a:t>Normally added to sensory feedback</a:t>
            </a:r>
          </a:p>
          <a:p>
            <a:pPr lvl="1" eaLnBrk="1" hangingPunct="1">
              <a:lnSpc>
                <a:spcPct val="90000"/>
              </a:lnSpc>
            </a:pPr>
            <a:r>
              <a:rPr lang="en-GB" altLang="en-US" sz="2400">
                <a:latin typeface="Verdana" panose="020B0604030504040204" pitchFamily="34" charset="0"/>
                <a:cs typeface="Arial" panose="020B0604020202020204" pitchFamily="34" charset="0"/>
              </a:rPr>
              <a:t>Come from an external source</a:t>
            </a:r>
          </a:p>
          <a:p>
            <a:pPr lvl="2" eaLnBrk="1" hangingPunct="1">
              <a:lnSpc>
                <a:spcPct val="90000"/>
              </a:lnSpc>
            </a:pPr>
            <a:r>
              <a:rPr lang="en-GB" altLang="en-US" sz="2200">
                <a:latin typeface="Verdana" panose="020B0604030504040204" pitchFamily="34" charset="0"/>
                <a:cs typeface="Arial" panose="020B0604020202020204" pitchFamily="34" charset="0"/>
              </a:rPr>
              <a:t>E.g, Score board, coach, peer.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800" b="1">
                <a:latin typeface="Verdana" panose="020B0604030504040204" pitchFamily="34" charset="0"/>
                <a:cs typeface="Arial" panose="020B0604020202020204" pitchFamily="34" charset="0"/>
              </a:rPr>
              <a:t>Concurrent augmented Feedback:</a:t>
            </a:r>
            <a:r>
              <a:rPr lang="en-GB" altLang="en-US" sz="2800">
                <a:latin typeface="Verdana" panose="020B0604030504040204" pitchFamily="34" charset="0"/>
                <a:cs typeface="Arial" panose="020B0604020202020204" pitchFamily="34" charset="0"/>
              </a:rPr>
              <a:t> provided while person is performing or completing a skill.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800" b="1">
                <a:latin typeface="Verdana" panose="020B0604030504040204" pitchFamily="34" charset="0"/>
                <a:cs typeface="Arial" panose="020B0604020202020204" pitchFamily="34" charset="0"/>
              </a:rPr>
              <a:t>Terminal augmented Feedback:</a:t>
            </a:r>
            <a:r>
              <a:rPr lang="en-GB" altLang="en-US" sz="2800">
                <a:latin typeface="Verdana" panose="020B0604030504040204" pitchFamily="34" charset="0"/>
                <a:cs typeface="Arial" panose="020B0604020202020204" pitchFamily="34" charset="0"/>
              </a:rPr>
              <a:t> provided after a person has completed a skill.</a:t>
            </a:r>
          </a:p>
          <a:p>
            <a:pPr eaLnBrk="1" hangingPunct="1">
              <a:lnSpc>
                <a:spcPct val="90000"/>
              </a:lnSpc>
            </a:pPr>
            <a:endParaRPr lang="en-GB" altLang="en-US" sz="2800">
              <a:latin typeface="Verdana" panose="020B060403050404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56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56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56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4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5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5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5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4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56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56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56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/>
      <p:bldP spid="2560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748A62-D8F6-AB3E-9150-2609261650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>
                <a:ea typeface="+mj-ea"/>
              </a:rPr>
              <a:t>Strengths and weaknesses of concurrent and terminal feedback?</a:t>
            </a:r>
          </a:p>
        </p:txBody>
      </p:sp>
      <p:sp>
        <p:nvSpPr>
          <p:cNvPr id="40962" name="Content Placeholder 2">
            <a:extLst>
              <a:ext uri="{FF2B5EF4-FFF2-40B4-BE49-F238E27FC236}">
                <a16:creationId xmlns:a16="http://schemas.microsoft.com/office/drawing/2014/main" id="{30F30277-5E54-B73C-4C24-F2F4EEEDAA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 2" panose="05020102010507070707" pitchFamily="18" charset="2"/>
              <a:buChar char=""/>
              <a:defRPr/>
            </a:pPr>
            <a:r>
              <a:rPr lang="en-GB" dirty="0">
                <a:ea typeface="MS PGothic" panose="020B0600070205080204" pitchFamily="34" charset="-128"/>
              </a:rPr>
              <a:t>Concurrent – competing for attention affects processing</a:t>
            </a:r>
          </a:p>
          <a:p>
            <a:pPr eaLnBrk="1" hangingPunct="1">
              <a:buFont typeface="Wingdings 2" panose="05020102010507070707" pitchFamily="18" charset="2"/>
              <a:buChar char=""/>
              <a:defRPr/>
            </a:pPr>
            <a:r>
              <a:rPr lang="en-GB" dirty="0">
                <a:ea typeface="MS PGothic" panose="020B0600070205080204" pitchFamily="34" charset="-128"/>
              </a:rPr>
              <a:t>Alert to movements not aware of during movement</a:t>
            </a:r>
          </a:p>
          <a:p>
            <a:pPr eaLnBrk="1" hangingPunct="1">
              <a:buFont typeface="Wingdings 2" panose="05020102010507070707" pitchFamily="18" charset="2"/>
              <a:buChar char=""/>
              <a:defRPr/>
            </a:pPr>
            <a:r>
              <a:rPr lang="en-GB" dirty="0">
                <a:ea typeface="MS PGothic" panose="020B0600070205080204" pitchFamily="34" charset="-128"/>
              </a:rPr>
              <a:t>Terminal – timing of this? Allow discovery. Delay…</a:t>
            </a:r>
          </a:p>
          <a:p>
            <a:pPr eaLnBrk="1" hangingPunct="1">
              <a:buFont typeface="Wingdings 2" panose="05020102010507070707" pitchFamily="18" charset="2"/>
              <a:buChar char=""/>
              <a:defRPr/>
            </a:pPr>
            <a:endParaRPr lang="en-GB" dirty="0">
              <a:ea typeface="MS PGothic" panose="020B0600070205080204" pitchFamily="34" charset="-128"/>
            </a:endParaRPr>
          </a:p>
          <a:p>
            <a:pPr marL="0" indent="0" eaLnBrk="1" hangingPunct="1">
              <a:buFont typeface="Wingdings 2" panose="05020102010507070707" pitchFamily="18" charset="2"/>
              <a:buNone/>
              <a:defRPr/>
            </a:pPr>
            <a:endParaRPr lang="en-US" dirty="0">
              <a:ea typeface="MS PGothic" panose="020B0600070205080204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2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>
            <a:extLst>
              <a:ext uri="{FF2B5EF4-FFF2-40B4-BE49-F238E27FC236}">
                <a16:creationId xmlns:a16="http://schemas.microsoft.com/office/drawing/2014/main" id="{E6F4232A-663E-950C-CEA3-B7393CCE1E3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5400">
                <a:solidFill>
                  <a:schemeClr val="tx1"/>
                </a:solidFill>
                <a:ea typeface="+mj-ea"/>
              </a:rPr>
              <a:t>Knowledge of Results (KR)</a:t>
            </a:r>
            <a:endParaRPr lang="en-GB" sz="5400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ea typeface="+mj-ea"/>
            </a:endParaRPr>
          </a:p>
        </p:txBody>
      </p:sp>
      <p:sp>
        <p:nvSpPr>
          <p:cNvPr id="91139" name="Rectangle 3">
            <a:extLst>
              <a:ext uri="{FF2B5EF4-FFF2-40B4-BE49-F238E27FC236}">
                <a16:creationId xmlns:a16="http://schemas.microsoft.com/office/drawing/2014/main" id="{33FF2D45-BE09-2899-C4AF-956AC312C321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50825" y="1700213"/>
            <a:ext cx="8435975" cy="5157787"/>
          </a:xfrm>
        </p:spPr>
        <p:txBody>
          <a:bodyPr/>
          <a:lstStyle/>
          <a:p>
            <a:pPr eaLnBrk="1" hangingPunct="1">
              <a:buFont typeface="Wingdings 2" panose="05020102010507070707" pitchFamily="18" charset="2"/>
              <a:buChar char=""/>
              <a:defRPr/>
            </a:pPr>
            <a:r>
              <a:rPr lang="en-GB" altLang="en-US" dirty="0">
                <a:latin typeface="Verdana" panose="020B0604030504040204" pitchFamily="34" charset="0"/>
                <a:cs typeface="Arial" panose="020B0604020202020204" pitchFamily="34" charset="0"/>
              </a:rPr>
              <a:t>Post response information about outcome (time / weight / speed etc.)</a:t>
            </a:r>
          </a:p>
          <a:p>
            <a:pPr eaLnBrk="1" hangingPunct="1">
              <a:buFont typeface="Wingdings 2" panose="05020102010507070707" pitchFamily="18" charset="2"/>
              <a:buChar char=""/>
              <a:defRPr/>
            </a:pPr>
            <a:r>
              <a:rPr lang="en-GB" altLang="en-US" dirty="0">
                <a:latin typeface="Verdana" panose="020B0604030504040204" pitchFamily="34" charset="0"/>
                <a:cs typeface="Arial" panose="020B0604020202020204" pitchFamily="34" charset="0"/>
              </a:rPr>
              <a:t>Externally presented information about the outcome of performing a skill or achieving the goal of the skill.</a:t>
            </a:r>
          </a:p>
          <a:p>
            <a:pPr marL="0" indent="0" eaLnBrk="1" hangingPunct="1">
              <a:buFont typeface="Wingdings 2" panose="05020102010507070707" pitchFamily="18" charset="2"/>
              <a:buNone/>
              <a:defRPr/>
            </a:pPr>
            <a:endParaRPr lang="en-GB" altLang="en-US" dirty="0">
              <a:latin typeface="Verdana" panose="020B0604030504040204" pitchFamily="34" charset="0"/>
              <a:cs typeface="Arial" panose="020B0604020202020204" pitchFamily="34" charset="0"/>
            </a:endParaRPr>
          </a:p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en-GB" altLang="en-US" b="1" dirty="0">
                <a:latin typeface="Verdana" panose="020B0604030504040204" pitchFamily="34" charset="0"/>
                <a:cs typeface="Arial" panose="020B0604020202020204" pitchFamily="34" charset="0"/>
              </a:rPr>
              <a:t>Q. When would KR be redundant?</a:t>
            </a:r>
          </a:p>
          <a:p>
            <a:pPr eaLnBrk="1" hangingPunct="1">
              <a:buFont typeface="Wingdings 2" panose="05020102010507070707" pitchFamily="18" charset="2"/>
              <a:buChar char=""/>
              <a:defRPr/>
            </a:pPr>
            <a:r>
              <a:rPr lang="en-GB" altLang="en-US" dirty="0">
                <a:latin typeface="Verdana" panose="020B0604030504040204" pitchFamily="34" charset="0"/>
                <a:cs typeface="Arial" panose="020B0604020202020204" pitchFamily="34" charset="0"/>
              </a:rPr>
              <a:t>Redundant when intrinsic feedback gives information.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1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1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91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1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1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1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1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1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1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11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11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11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11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11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11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138" grpId="0"/>
      <p:bldP spid="91139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5297406D-3FE1-A6DB-4153-6C291719680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4800">
                <a:solidFill>
                  <a:schemeClr val="tx1"/>
                </a:solidFill>
                <a:ea typeface="+mj-ea"/>
              </a:rPr>
              <a:t>Knowledge of Performance (KP)</a:t>
            </a:r>
            <a:endParaRPr lang="en-GB" sz="4800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ea typeface="+mj-ea"/>
            </a:endParaRPr>
          </a:p>
        </p:txBody>
      </p:sp>
      <p:sp>
        <p:nvSpPr>
          <p:cNvPr id="38915" name="Rectangle 3">
            <a:extLst>
              <a:ext uri="{FF2B5EF4-FFF2-40B4-BE49-F238E27FC236}">
                <a16:creationId xmlns:a16="http://schemas.microsoft.com/office/drawing/2014/main" id="{CB1B7EEA-974D-82FD-CE54-007D4741DA9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50825" y="1600200"/>
            <a:ext cx="8435975" cy="52578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Char char="u"/>
            </a:pPr>
            <a:r>
              <a:rPr lang="en-GB" altLang="en-US" sz="3800"/>
              <a:t> Information regarding the movement characteristics that led to the performance outcome.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u"/>
            </a:pPr>
            <a:r>
              <a:rPr lang="en-GB" altLang="en-US" sz="3800"/>
              <a:t> Post response information about the nature of the movement.</a:t>
            </a:r>
          </a:p>
          <a:p>
            <a:pPr lvl="1" eaLnBrk="1" hangingPunct="1">
              <a:lnSpc>
                <a:spcPct val="90000"/>
              </a:lnSpc>
            </a:pPr>
            <a:r>
              <a:rPr lang="en-GB" altLang="en-US" sz="3300"/>
              <a:t> E.g., technique of golf swing (stance, body movement).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5EEB5C-8F6F-6459-E310-11688DA780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sz="3400" dirty="0">
                <a:ea typeface="MS PGothic" panose="020B0600070205080204" pitchFamily="34" charset="-128"/>
              </a:rPr>
              <a:t>Arguments made for distinction between </a:t>
            </a:r>
            <a:br>
              <a:rPr lang="en-US" sz="3400" dirty="0">
                <a:ea typeface="MS PGothic" panose="020B0600070205080204" pitchFamily="34" charset="-128"/>
              </a:rPr>
            </a:br>
            <a:r>
              <a:rPr lang="en-US" sz="3400" dirty="0">
                <a:ea typeface="MS PGothic" panose="020B0600070205080204" pitchFamily="34" charset="-128"/>
              </a:rPr>
              <a:t>KP / KR  (Magill, 2010)</a:t>
            </a:r>
          </a:p>
        </p:txBody>
      </p:sp>
      <p:sp>
        <p:nvSpPr>
          <p:cNvPr id="40963" name="Content Placeholder 2">
            <a:extLst>
              <a:ext uri="{FF2B5EF4-FFF2-40B4-BE49-F238E27FC236}">
                <a16:creationId xmlns:a16="http://schemas.microsoft.com/office/drawing/2014/main" id="{C5F101C0-FFC8-A4F0-74C3-10114B5D12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en-US"/>
              <a:t>Today we will be looking at feedback according to characteristics and content.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/>
              <a:t>Functions of Augmented Feedback: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/>
              <a:t>Facilitate learning of a skill – retain strategies / try new ones.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/>
              <a:t>Enhance performance of well learned skills – info. How to improve.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/>
              <a:t>Motivation to practice / continue participation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83F8BB-33CC-927F-DC73-D03CEF51F3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>
                <a:ea typeface="+mj-ea"/>
              </a:rPr>
              <a:t>Amount of Verbal Augmented Feedback</a:t>
            </a:r>
          </a:p>
        </p:txBody>
      </p:sp>
      <p:sp>
        <p:nvSpPr>
          <p:cNvPr id="41987" name="Content Placeholder 2">
            <a:extLst>
              <a:ext uri="{FF2B5EF4-FFF2-40B4-BE49-F238E27FC236}">
                <a16:creationId xmlns:a16="http://schemas.microsoft.com/office/drawing/2014/main" id="{E18D4AA1-28DE-8CE9-0E11-E1F7183DDC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en-US"/>
              <a:t>Limitations – working memory is limited.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/>
              <a:t>Miller (1956) – 5 to 9 items at once??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/>
              <a:t>Rule: one specific error in the performance of the activity.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/>
              <a:t>Critical for beginners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/>
              <a:t>They may have difficulty determining what errors  they are making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/>
              <a:t>If you have no idea how to correct it  you will have no basis for determining errors.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/>
              <a:t>(Fitts &amp; Posner, 1967; Gentile, 2000)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BBD70E-1C2B-D4F3-1C96-E1F6594142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>
                <a:ea typeface="+mj-ea"/>
              </a:rPr>
              <a:t>Content of Verbal Augmented Feedback</a:t>
            </a:r>
          </a:p>
        </p:txBody>
      </p:sp>
      <p:sp>
        <p:nvSpPr>
          <p:cNvPr id="43011" name="Content Placeholder 2">
            <a:extLst>
              <a:ext uri="{FF2B5EF4-FFF2-40B4-BE49-F238E27FC236}">
                <a16:creationId xmlns:a16="http://schemas.microsoft.com/office/drawing/2014/main" id="{A44925B9-6559-317F-FFD3-0DC5693715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30788"/>
          </a:xfrm>
        </p:spPr>
        <p:txBody>
          <a:bodyPr/>
          <a:lstStyle/>
          <a:p>
            <a:pPr eaLnBrk="1" hangingPunct="1"/>
            <a:r>
              <a:rPr lang="en-US" altLang="en-US"/>
              <a:t>Closely linked to amount of feedback…</a:t>
            </a:r>
          </a:p>
          <a:p>
            <a:pPr eaLnBrk="1" hangingPunct="1"/>
            <a:r>
              <a:rPr lang="en-US" altLang="en-US"/>
              <a:t>(Hodges &amp; Franks, 2008; Wulf &amp; Shea, 2004)</a:t>
            </a:r>
          </a:p>
          <a:p>
            <a:pPr eaLnBrk="1" hangingPunct="1"/>
            <a:endParaRPr lang="en-US" altLang="en-US"/>
          </a:p>
          <a:p>
            <a:pPr eaLnBrk="1" hangingPunct="1"/>
            <a:r>
              <a:rPr lang="en-US" altLang="en-US"/>
              <a:t>What should the coach say?</a:t>
            </a:r>
          </a:p>
          <a:p>
            <a:pPr eaLnBrk="1" hangingPunct="1"/>
            <a:r>
              <a:rPr lang="en-US" altLang="en-US"/>
              <a:t>Magill (2010) proposed 2 step process.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itle 1">
            <a:extLst>
              <a:ext uri="{FF2B5EF4-FFF2-40B4-BE49-F238E27FC236}">
                <a16:creationId xmlns:a16="http://schemas.microsoft.com/office/drawing/2014/main" id="{630653A0-5EEC-8EAC-D592-B049CAD7CC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altLang="en-US"/>
          </a:p>
        </p:txBody>
      </p:sp>
      <p:sp>
        <p:nvSpPr>
          <p:cNvPr id="44035" name="Content Placeholder 2">
            <a:extLst>
              <a:ext uri="{FF2B5EF4-FFF2-40B4-BE49-F238E27FC236}">
                <a16:creationId xmlns:a16="http://schemas.microsoft.com/office/drawing/2014/main" id="{21B6D019-7D0D-97AD-38C0-90C8B06588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Prioritise errors in terms of how critical part of skill with the error actually is to performance</a:t>
            </a:r>
          </a:p>
          <a:p>
            <a:pPr eaLnBrk="1" hangingPunct="1"/>
            <a:r>
              <a:rPr lang="en-US" altLang="en-US"/>
              <a:t>The error highest on this list should be the one to start with! </a:t>
            </a:r>
          </a:p>
          <a:p>
            <a:pPr eaLnBrk="1" hangingPunct="1"/>
            <a:r>
              <a:rPr lang="en-US" altLang="en-US"/>
              <a:t>Supported by Wulf et al. (2010); Rucci &amp; Tomporowski (2010) and Tzetzis et al. (2008). </a:t>
            </a:r>
          </a:p>
          <a:p>
            <a:pPr eaLnBrk="1" hangingPunct="1"/>
            <a:endParaRPr lang="en-US" altLang="en-US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itle 1">
            <a:extLst>
              <a:ext uri="{FF2B5EF4-FFF2-40B4-BE49-F238E27FC236}">
                <a16:creationId xmlns:a16="http://schemas.microsoft.com/office/drawing/2014/main" id="{954E3A4C-3C62-0253-DC12-5D1F9125DE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Task 2:</a:t>
            </a:r>
          </a:p>
        </p:txBody>
      </p:sp>
      <p:sp>
        <p:nvSpPr>
          <p:cNvPr id="45059" name="Content Placeholder 2">
            <a:extLst>
              <a:ext uri="{FF2B5EF4-FFF2-40B4-BE49-F238E27FC236}">
                <a16:creationId xmlns:a16="http://schemas.microsoft.com/office/drawing/2014/main" id="{09FCD993-B10F-C1A7-3FEC-674F745B92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For a skill of your choice (e.g. football throw in)…</a:t>
            </a:r>
          </a:p>
          <a:p>
            <a:pPr eaLnBrk="1" hangingPunct="1"/>
            <a:r>
              <a:rPr lang="en-US" altLang="en-US"/>
              <a:t>Identify the key coaching points / critical aspects that are likely to affect performance.</a:t>
            </a:r>
          </a:p>
          <a:p>
            <a:pPr eaLnBrk="1" hangingPunct="1"/>
            <a:r>
              <a:rPr lang="en-US" altLang="en-US"/>
              <a:t>Prioritise these in order of importance.</a:t>
            </a:r>
          </a:p>
          <a:p>
            <a:pPr eaLnBrk="1" hangingPunct="1"/>
            <a:endParaRPr lang="en-US" altLang="en-US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B57132-9733-6E8D-33F9-9A31416B3C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>
                <a:ea typeface="+mj-ea"/>
              </a:rPr>
              <a:t>When might this approach pose a problem?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9C5FA9-8781-5203-AF47-01697588D4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When the coach lacks the knowledge to analyse the skills and prioritise what to work on first!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D3CBC5-191A-5490-8C23-8E9CDED444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>
                <a:ea typeface="+mj-ea"/>
              </a:rPr>
              <a:t>Non-verbal forms of augmented feedback</a:t>
            </a:r>
          </a:p>
        </p:txBody>
      </p:sp>
      <p:sp>
        <p:nvSpPr>
          <p:cNvPr id="47107" name="Content Placeholder 2">
            <a:extLst>
              <a:ext uri="{FF2B5EF4-FFF2-40B4-BE49-F238E27FC236}">
                <a16:creationId xmlns:a16="http://schemas.microsoft.com/office/drawing/2014/main" id="{733C4477-B2CB-8D89-1591-297315C7A5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9463" y="1828800"/>
            <a:ext cx="7583487" cy="4600575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altLang="en-US" sz="1800"/>
              <a:t>The role of technology!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1800"/>
              <a:t>Gymnastics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1800"/>
              <a:t>Baudry et al. (2006) attached a goniometer to the upper spine and back of the knee of gymnasts.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1600"/>
              <a:t>Concurrent augmented feedback…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1600"/>
              <a:t>They conducted a circle movement on pommel horse. 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1800"/>
              <a:t>Buzzer sounded if trunk-leg flexion was greater than 20 degrees. 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1600"/>
              <a:t>The aim was to keep as straight as possible! 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1600"/>
              <a:t>After using the device for 300 circles this improved training and retention 2 weeks later. 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1800"/>
              <a:t>Control group – found no improvement.</a:t>
            </a:r>
          </a:p>
          <a:p>
            <a:pPr eaLnBrk="1" hangingPunct="1">
              <a:lnSpc>
                <a:spcPct val="80000"/>
              </a:lnSpc>
            </a:pPr>
            <a:endParaRPr lang="en-US" altLang="en-US" sz="150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ext Placeholder 5">
            <a:extLst>
              <a:ext uri="{FF2B5EF4-FFF2-40B4-BE49-F238E27FC236}">
                <a16:creationId xmlns:a16="http://schemas.microsoft.com/office/drawing/2014/main" id="{B54AC3B8-7EF1-CA46-DB5B-04D2A9902D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7200" y="1046163"/>
            <a:ext cx="4040188" cy="639762"/>
          </a:xfrm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altLang="en-US" sz="2000"/>
              <a:t>Swimming – Chollet et al. (1992)</a:t>
            </a:r>
          </a:p>
        </p:txBody>
      </p:sp>
      <p:sp>
        <p:nvSpPr>
          <p:cNvPr id="41987" name="Content Placeholder 6">
            <a:extLst>
              <a:ext uri="{FF2B5EF4-FFF2-40B4-BE49-F238E27FC236}">
                <a16:creationId xmlns:a16="http://schemas.microsoft.com/office/drawing/2014/main" id="{BB2D8BAA-C694-2C40-7053-164C50822F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57200" y="2378075"/>
            <a:ext cx="4040188" cy="3748088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90000"/>
              </a:lnSpc>
              <a:buFont typeface="Wingdings 2" panose="05020102010507070707" pitchFamily="18" charset="2"/>
              <a:buChar char=""/>
              <a:defRPr/>
            </a:pPr>
            <a:r>
              <a:rPr lang="en-US" altLang="en-US" sz="1700" dirty="0"/>
              <a:t>Speed sensors were attached to the hand paddles of skilled swimmers</a:t>
            </a:r>
          </a:p>
          <a:p>
            <a:pPr eaLnBrk="1" hangingPunct="1">
              <a:lnSpc>
                <a:spcPct val="90000"/>
              </a:lnSpc>
              <a:buFont typeface="Wingdings 2" panose="05020102010507070707" pitchFamily="18" charset="2"/>
              <a:buChar char=""/>
              <a:defRPr/>
            </a:pPr>
            <a:r>
              <a:rPr lang="en-US" altLang="en-US" sz="1700" dirty="0"/>
              <a:t>Swimmers aged 14-18</a:t>
            </a:r>
          </a:p>
          <a:p>
            <a:pPr eaLnBrk="1" hangingPunct="1">
              <a:lnSpc>
                <a:spcPct val="90000"/>
              </a:lnSpc>
              <a:buFont typeface="Wingdings 2" panose="05020102010507070707" pitchFamily="18" charset="2"/>
              <a:buChar char=""/>
              <a:defRPr/>
            </a:pPr>
            <a:r>
              <a:rPr lang="en-US" altLang="en-US" sz="1700" dirty="0"/>
              <a:t>Auditory feedback was provided – fluctuations in speed and hand propulsive force.</a:t>
            </a:r>
          </a:p>
          <a:p>
            <a:pPr eaLnBrk="1" hangingPunct="1">
              <a:lnSpc>
                <a:spcPct val="90000"/>
              </a:lnSpc>
              <a:buFont typeface="Wingdings 2" panose="05020102010507070707" pitchFamily="18" charset="2"/>
              <a:buChar char=""/>
              <a:defRPr/>
            </a:pPr>
            <a:r>
              <a:rPr lang="en-US" altLang="en-US" sz="1700" dirty="0"/>
              <a:t>After 3 days of training</a:t>
            </a:r>
          </a:p>
          <a:p>
            <a:pPr eaLnBrk="1" hangingPunct="1">
              <a:lnSpc>
                <a:spcPct val="90000"/>
              </a:lnSpc>
              <a:buFont typeface="Wingdings 2" panose="05020102010507070707" pitchFamily="18" charset="2"/>
              <a:buChar char=""/>
              <a:defRPr/>
            </a:pPr>
            <a:r>
              <a:rPr lang="en-US" altLang="en-US" sz="1700" dirty="0"/>
              <a:t>Assessed 15 days later</a:t>
            </a:r>
          </a:p>
          <a:p>
            <a:pPr eaLnBrk="1" hangingPunct="1">
              <a:lnSpc>
                <a:spcPct val="90000"/>
              </a:lnSpc>
              <a:buFont typeface="Wingdings 2" panose="05020102010507070707" pitchFamily="18" charset="2"/>
              <a:buChar char=""/>
              <a:defRPr/>
            </a:pPr>
            <a:r>
              <a:rPr lang="en-US" altLang="en-US" sz="1700" dirty="0"/>
              <a:t>Biofeedback improved</a:t>
            </a:r>
          </a:p>
          <a:p>
            <a:pPr eaLnBrk="1" hangingPunct="1">
              <a:lnSpc>
                <a:spcPct val="90000"/>
              </a:lnSpc>
              <a:buFont typeface="Wingdings 2" panose="05020102010507070707" pitchFamily="18" charset="2"/>
              <a:buChar char=""/>
              <a:defRPr/>
            </a:pPr>
            <a:r>
              <a:rPr lang="en-US" altLang="en-US" sz="1700" dirty="0"/>
              <a:t>Control group had no change</a:t>
            </a:r>
          </a:p>
          <a:p>
            <a:pPr eaLnBrk="1" hangingPunct="1">
              <a:lnSpc>
                <a:spcPct val="90000"/>
              </a:lnSpc>
              <a:buFont typeface="Wingdings 2" panose="05020102010507070707" pitchFamily="18" charset="2"/>
              <a:buChar char=""/>
              <a:defRPr/>
            </a:pPr>
            <a:endParaRPr lang="en-US" altLang="en-US" sz="1700" dirty="0"/>
          </a:p>
        </p:txBody>
      </p:sp>
      <p:sp>
        <p:nvSpPr>
          <p:cNvPr id="48132" name="Text Placeholder 7">
            <a:extLst>
              <a:ext uri="{FF2B5EF4-FFF2-40B4-BE49-F238E27FC236}">
                <a16:creationId xmlns:a16="http://schemas.microsoft.com/office/drawing/2014/main" id="{9427D5A7-7B91-BBAF-6D1C-E86031DF614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497388" y="1096963"/>
            <a:ext cx="4041775" cy="639762"/>
          </a:xfrm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altLang="en-US" sz="1800"/>
              <a:t>Rowing – Smith and Loschner (2002)</a:t>
            </a:r>
          </a:p>
        </p:txBody>
      </p:sp>
      <p:sp>
        <p:nvSpPr>
          <p:cNvPr id="41989" name="Content Placeholder 8">
            <a:extLst>
              <a:ext uri="{FF2B5EF4-FFF2-40B4-BE49-F238E27FC236}">
                <a16:creationId xmlns:a16="http://schemas.microsoft.com/office/drawing/2014/main" id="{3DF07C51-2C68-FACC-A58E-64000FBF629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45025" y="2378075"/>
            <a:ext cx="4041775" cy="3748088"/>
          </a:xfrm>
        </p:spPr>
        <p:txBody>
          <a:bodyPr>
            <a:normAutofit lnSpcReduction="10000"/>
          </a:bodyPr>
          <a:lstStyle/>
          <a:p>
            <a:pPr eaLnBrk="1" hangingPunct="1">
              <a:buFont typeface="Wingdings 2" panose="05020102010507070707" pitchFamily="18" charset="2"/>
              <a:buChar char=""/>
              <a:defRPr/>
            </a:pPr>
            <a:r>
              <a:rPr lang="en-US" altLang="en-US" dirty="0"/>
              <a:t>Biomechanical variables that correspond to boat speed. </a:t>
            </a:r>
          </a:p>
          <a:p>
            <a:pPr eaLnBrk="1" hangingPunct="1">
              <a:buFont typeface="Wingdings 2" panose="05020102010507070707" pitchFamily="18" charset="2"/>
              <a:buChar char=""/>
              <a:defRPr/>
            </a:pPr>
            <a:r>
              <a:rPr lang="en-US" altLang="en-US" dirty="0"/>
              <a:t>Concurrent AF of </a:t>
            </a:r>
            <a:r>
              <a:rPr lang="en-US" altLang="en-US" dirty="0" err="1"/>
              <a:t>idealised</a:t>
            </a:r>
            <a:r>
              <a:rPr lang="en-US" altLang="en-US" dirty="0"/>
              <a:t> force / angle profile (oar angle – handle)</a:t>
            </a:r>
          </a:p>
          <a:p>
            <a:pPr eaLnBrk="1" hangingPunct="1">
              <a:buFont typeface="Wingdings 2" panose="05020102010507070707" pitchFamily="18" charset="2"/>
              <a:buChar char=""/>
              <a:defRPr/>
            </a:pPr>
            <a:r>
              <a:rPr lang="en-US" altLang="en-US" dirty="0"/>
              <a:t>Feedback when correct technique. </a:t>
            </a:r>
          </a:p>
          <a:p>
            <a:pPr eaLnBrk="1" hangingPunct="1">
              <a:buFont typeface="Wingdings 2" panose="05020102010507070707" pitchFamily="18" charset="2"/>
              <a:buChar char=""/>
              <a:defRPr/>
            </a:pPr>
            <a:r>
              <a:rPr lang="en-US" altLang="en-US" dirty="0"/>
              <a:t>Significant increase in maximum amount of work that can be produced.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itle 1">
            <a:extLst>
              <a:ext uri="{FF2B5EF4-FFF2-40B4-BE49-F238E27FC236}">
                <a16:creationId xmlns:a16="http://schemas.microsoft.com/office/drawing/2014/main" id="{22C749BC-6C9E-9685-039F-B0681F5937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9463" y="381000"/>
            <a:ext cx="7583487" cy="1044575"/>
          </a:xfrm>
        </p:spPr>
        <p:txBody>
          <a:bodyPr/>
          <a:lstStyle/>
          <a:p>
            <a:pPr eaLnBrk="1" hangingPunct="1"/>
            <a:endParaRPr lang="en-US" altLang="en-US"/>
          </a:p>
        </p:txBody>
      </p:sp>
      <p:sp>
        <p:nvSpPr>
          <p:cNvPr id="49155" name="Text Placeholder 2">
            <a:extLst>
              <a:ext uri="{FF2B5EF4-FFF2-40B4-BE49-F238E27FC236}">
                <a16:creationId xmlns:a16="http://schemas.microsoft.com/office/drawing/2014/main" id="{2D33FFDC-51CF-6079-2292-000E48FD7C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79463" y="1438275"/>
            <a:ext cx="3657600" cy="790575"/>
          </a:xfrm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altLang="en-US"/>
              <a:t>Netball</a:t>
            </a:r>
          </a:p>
        </p:txBody>
      </p:sp>
      <p:sp>
        <p:nvSpPr>
          <p:cNvPr id="43012" name="Content Placeholder 3">
            <a:extLst>
              <a:ext uri="{FF2B5EF4-FFF2-40B4-BE49-F238E27FC236}">
                <a16:creationId xmlns:a16="http://schemas.microsoft.com/office/drawing/2014/main" id="{BD2FE30D-5E51-F203-03E8-2E98AAF208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79463" y="2362200"/>
            <a:ext cx="3657600" cy="3686175"/>
          </a:xfrm>
        </p:spPr>
        <p:txBody>
          <a:bodyPr>
            <a:normAutofit fontScale="92500" lnSpcReduction="10000"/>
          </a:bodyPr>
          <a:lstStyle/>
          <a:p>
            <a:pPr eaLnBrk="1" hangingPunct="1">
              <a:lnSpc>
                <a:spcPct val="90000"/>
              </a:lnSpc>
              <a:buFont typeface="Wingdings 2" panose="05020102010507070707" pitchFamily="18" charset="2"/>
              <a:buChar char=""/>
              <a:defRPr/>
            </a:pPr>
            <a:r>
              <a:rPr lang="en-US" altLang="en-US" sz="1700" dirty="0"/>
              <a:t>Helmer et al. (2010) Nylon </a:t>
            </a:r>
            <a:r>
              <a:rPr lang="en-US" altLang="en-US" sz="1700" dirty="0" err="1"/>
              <a:t>lycra</a:t>
            </a:r>
            <a:r>
              <a:rPr lang="en-US" altLang="en-US" sz="1700" dirty="0"/>
              <a:t> sleeve – strain sensors that provide auditory feedback (drum beat).</a:t>
            </a:r>
          </a:p>
          <a:p>
            <a:pPr eaLnBrk="1" hangingPunct="1">
              <a:lnSpc>
                <a:spcPct val="90000"/>
              </a:lnSpc>
              <a:buFont typeface="Wingdings 2" panose="05020102010507070707" pitchFamily="18" charset="2"/>
              <a:buChar char=""/>
              <a:defRPr/>
            </a:pPr>
            <a:r>
              <a:rPr lang="en-US" altLang="en-US" sz="1700" dirty="0"/>
              <a:t>Beats relate to tempo for shooting accurately.</a:t>
            </a:r>
          </a:p>
          <a:p>
            <a:pPr eaLnBrk="1" hangingPunct="1">
              <a:lnSpc>
                <a:spcPct val="90000"/>
              </a:lnSpc>
              <a:buFont typeface="Wingdings 2" panose="05020102010507070707" pitchFamily="18" charset="2"/>
              <a:buChar char=""/>
              <a:defRPr/>
            </a:pPr>
            <a:r>
              <a:rPr lang="en-US" altLang="en-US" sz="1700" dirty="0"/>
              <a:t>200 shots – 4 sessions carried out</a:t>
            </a:r>
          </a:p>
          <a:p>
            <a:pPr eaLnBrk="1" hangingPunct="1">
              <a:lnSpc>
                <a:spcPct val="90000"/>
              </a:lnSpc>
              <a:buFont typeface="Wingdings 2" panose="05020102010507070707" pitchFamily="18" charset="2"/>
              <a:buChar char=""/>
              <a:defRPr/>
            </a:pPr>
            <a:r>
              <a:rPr lang="en-US" altLang="en-US" sz="1700" dirty="0"/>
              <a:t>Control wore sleeve but no AF</a:t>
            </a:r>
          </a:p>
          <a:p>
            <a:pPr eaLnBrk="1" hangingPunct="1">
              <a:lnSpc>
                <a:spcPct val="90000"/>
              </a:lnSpc>
              <a:buFont typeface="Wingdings 2" panose="05020102010507070707" pitchFamily="18" charset="2"/>
              <a:buChar char=""/>
              <a:defRPr/>
            </a:pPr>
            <a:r>
              <a:rPr lang="en-US" altLang="en-US" sz="1700" dirty="0"/>
              <a:t>Encouraged movement variability early in practice (rather than sticking with the same pattern) which enhanced performance later on. </a:t>
            </a:r>
          </a:p>
        </p:txBody>
      </p:sp>
      <p:sp>
        <p:nvSpPr>
          <p:cNvPr id="49157" name="Text Placeholder 4">
            <a:extLst>
              <a:ext uri="{FF2B5EF4-FFF2-40B4-BE49-F238E27FC236}">
                <a16:creationId xmlns:a16="http://schemas.microsoft.com/office/drawing/2014/main" id="{363E1C5A-1974-CA2F-57CD-48DEAE0BC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705350" y="1438275"/>
            <a:ext cx="3657600" cy="790575"/>
          </a:xfrm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altLang="en-US"/>
              <a:t>Running</a:t>
            </a:r>
          </a:p>
        </p:txBody>
      </p:sp>
      <p:sp>
        <p:nvSpPr>
          <p:cNvPr id="43014" name="Content Placeholder 5">
            <a:extLst>
              <a:ext uri="{FF2B5EF4-FFF2-40B4-BE49-F238E27FC236}">
                <a16:creationId xmlns:a16="http://schemas.microsoft.com/office/drawing/2014/main" id="{6CF9D63C-ED4F-D1CD-E578-829E166F189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705350" y="2362200"/>
            <a:ext cx="3657600" cy="3686175"/>
          </a:xfrm>
        </p:spPr>
        <p:txBody>
          <a:bodyPr>
            <a:normAutofit fontScale="92500" lnSpcReduction="20000"/>
          </a:bodyPr>
          <a:lstStyle/>
          <a:p>
            <a:pPr eaLnBrk="1" hangingPunct="1">
              <a:lnSpc>
                <a:spcPct val="80000"/>
              </a:lnSpc>
              <a:buFont typeface="Wingdings 2" panose="05020102010507070707" pitchFamily="18" charset="2"/>
              <a:buChar char=""/>
              <a:defRPr/>
            </a:pPr>
            <a:r>
              <a:rPr lang="en-US" altLang="en-US" sz="1900" dirty="0" err="1"/>
              <a:t>Errikson</a:t>
            </a:r>
            <a:r>
              <a:rPr lang="en-US" altLang="en-US" sz="1900" dirty="0"/>
              <a:t> et al. (2011).</a:t>
            </a:r>
          </a:p>
          <a:p>
            <a:pPr eaLnBrk="1" hangingPunct="1">
              <a:lnSpc>
                <a:spcPct val="80000"/>
              </a:lnSpc>
              <a:buFont typeface="Wingdings 2" panose="05020102010507070707" pitchFamily="18" charset="2"/>
              <a:buChar char=""/>
              <a:defRPr/>
            </a:pPr>
            <a:r>
              <a:rPr lang="en-US" altLang="en-US" sz="1900" dirty="0"/>
              <a:t>Running mechanics – Swedish national athletes.</a:t>
            </a:r>
          </a:p>
          <a:p>
            <a:pPr eaLnBrk="1" hangingPunct="1">
              <a:lnSpc>
                <a:spcPct val="80000"/>
              </a:lnSpc>
              <a:buFont typeface="Wingdings 2" panose="05020102010507070707" pitchFamily="18" charset="2"/>
              <a:buChar char=""/>
              <a:defRPr/>
            </a:pPr>
            <a:r>
              <a:rPr lang="en-US" altLang="en-US" sz="1900" dirty="0"/>
              <a:t>Visual display – target step height and length values.</a:t>
            </a:r>
          </a:p>
          <a:p>
            <a:pPr eaLnBrk="1" hangingPunct="1">
              <a:lnSpc>
                <a:spcPct val="80000"/>
              </a:lnSpc>
              <a:buFont typeface="Wingdings 2" panose="05020102010507070707" pitchFamily="18" charset="2"/>
              <a:buChar char=""/>
              <a:defRPr/>
            </a:pPr>
            <a:r>
              <a:rPr lang="en-US" altLang="en-US" sz="1900" dirty="0"/>
              <a:t>AF of how to correct. </a:t>
            </a:r>
          </a:p>
          <a:p>
            <a:pPr eaLnBrk="1" hangingPunct="1">
              <a:lnSpc>
                <a:spcPct val="80000"/>
              </a:lnSpc>
              <a:buFont typeface="Wingdings 2" panose="05020102010507070707" pitchFamily="18" charset="2"/>
              <a:buChar char=""/>
              <a:defRPr/>
            </a:pPr>
            <a:r>
              <a:rPr lang="en-US" altLang="en-US" sz="1900" dirty="0"/>
              <a:t>Made a noise when incorrect technique</a:t>
            </a:r>
          </a:p>
          <a:p>
            <a:pPr eaLnBrk="1" hangingPunct="1">
              <a:lnSpc>
                <a:spcPct val="80000"/>
              </a:lnSpc>
              <a:buFont typeface="Wingdings 2" panose="05020102010507070707" pitchFamily="18" charset="2"/>
              <a:buChar char=""/>
              <a:defRPr/>
            </a:pPr>
            <a:r>
              <a:rPr lang="en-US" altLang="en-US" sz="1900" dirty="0"/>
              <a:t>Was quiet when correct.</a:t>
            </a:r>
          </a:p>
          <a:p>
            <a:pPr eaLnBrk="1" hangingPunct="1">
              <a:lnSpc>
                <a:spcPct val="80000"/>
              </a:lnSpc>
              <a:buFont typeface="Wingdings 2" panose="05020102010507070707" pitchFamily="18" charset="2"/>
              <a:buChar char=""/>
              <a:defRPr/>
            </a:pPr>
            <a:r>
              <a:rPr lang="en-US" altLang="en-US" sz="1900" dirty="0"/>
              <a:t>The athletes were able to modify the parameters and improve efficiency.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itle 1">
            <a:extLst>
              <a:ext uri="{FF2B5EF4-FFF2-40B4-BE49-F238E27FC236}">
                <a16:creationId xmlns:a16="http://schemas.microsoft.com/office/drawing/2014/main" id="{3C16D58F-012B-D024-DF5F-2AD32D9AC8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9463" y="381000"/>
            <a:ext cx="7583487" cy="1044575"/>
          </a:xfrm>
        </p:spPr>
        <p:txBody>
          <a:bodyPr/>
          <a:lstStyle/>
          <a:p>
            <a:pPr eaLnBrk="1" hangingPunct="1"/>
            <a:endParaRPr lang="en-US" altLang="en-US"/>
          </a:p>
        </p:txBody>
      </p:sp>
      <p:sp>
        <p:nvSpPr>
          <p:cNvPr id="50179" name="Text Placeholder 2">
            <a:extLst>
              <a:ext uri="{FF2B5EF4-FFF2-40B4-BE49-F238E27FC236}">
                <a16:creationId xmlns:a16="http://schemas.microsoft.com/office/drawing/2014/main" id="{E3122031-2483-181F-0021-D75BB04CC4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79463" y="1438275"/>
            <a:ext cx="3657600" cy="790575"/>
          </a:xfrm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altLang="en-US"/>
              <a:t>Golf</a:t>
            </a:r>
          </a:p>
        </p:txBody>
      </p:sp>
      <p:sp>
        <p:nvSpPr>
          <p:cNvPr id="50180" name="Content Placeholder 3">
            <a:extLst>
              <a:ext uri="{FF2B5EF4-FFF2-40B4-BE49-F238E27FC236}">
                <a16:creationId xmlns:a16="http://schemas.microsoft.com/office/drawing/2014/main" id="{170B77E2-073B-783D-C987-EBA2ED34215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79463" y="2362200"/>
            <a:ext cx="3657600" cy="3686175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altLang="en-US" sz="1700"/>
              <a:t>Trained novice / skilled golfers (Bertram et al., 2007)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1700"/>
              <a:t>Used video as augmented feedback – swing.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1700"/>
              <a:t>Provided with only video – no verbal AF (no advice).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1700"/>
              <a:t>Skilled players improved – they knew what to look for.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1700"/>
              <a:t>Novices deteriorated!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1700"/>
              <a:t>Highlights the importance of feedback for novices.</a:t>
            </a:r>
          </a:p>
          <a:p>
            <a:pPr eaLnBrk="1" hangingPunct="1">
              <a:lnSpc>
                <a:spcPct val="80000"/>
              </a:lnSpc>
            </a:pPr>
            <a:endParaRPr lang="en-US" altLang="en-US" sz="1700"/>
          </a:p>
        </p:txBody>
      </p:sp>
      <p:sp>
        <p:nvSpPr>
          <p:cNvPr id="50181" name="Text Placeholder 4">
            <a:extLst>
              <a:ext uri="{FF2B5EF4-FFF2-40B4-BE49-F238E27FC236}">
                <a16:creationId xmlns:a16="http://schemas.microsoft.com/office/drawing/2014/main" id="{4041D940-F511-AE10-D752-222A397A4A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705350" y="1438275"/>
            <a:ext cx="3657600" cy="790575"/>
          </a:xfrm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altLang="en-US"/>
              <a:t>Shooting in Ice hockey</a:t>
            </a:r>
          </a:p>
        </p:txBody>
      </p:sp>
      <p:sp>
        <p:nvSpPr>
          <p:cNvPr id="50182" name="Content Placeholder 5">
            <a:extLst>
              <a:ext uri="{FF2B5EF4-FFF2-40B4-BE49-F238E27FC236}">
                <a16:creationId xmlns:a16="http://schemas.microsoft.com/office/drawing/2014/main" id="{0AF76588-0B53-86E0-D23A-158396E03EC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705350" y="2362200"/>
            <a:ext cx="3657600" cy="3686175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altLang="en-US" sz="1600"/>
              <a:t>Self modelling (Feltz et al.,2008). 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1600"/>
              <a:t>University ice hockey players.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1600"/>
              <a:t>Viewed video tapes of their own correct performances.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1600"/>
              <a:t>5 week intervention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1600"/>
              <a:t>Improved their performance and self efficacy (situation specific confidence)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1600"/>
              <a:t>The control group had no change.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45A59B-8513-93C6-1AC7-DC970D49F0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4025" y="1438275"/>
            <a:ext cx="8229600" cy="11430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>
                <a:ea typeface="+mj-ea"/>
              </a:rPr>
              <a:t>Task 3: Where have you seen / used technology such as this in a coaching / learning setting?</a:t>
            </a:r>
            <a:br>
              <a:rPr lang="en-US" dirty="0">
                <a:ea typeface="+mj-ea"/>
              </a:rPr>
            </a:br>
            <a:endParaRPr lang="en-US" dirty="0">
              <a:ea typeface="+mj-ea"/>
            </a:endParaRPr>
          </a:p>
        </p:txBody>
      </p:sp>
      <p:sp>
        <p:nvSpPr>
          <p:cNvPr id="51203" name="Text Placeholder 2">
            <a:extLst>
              <a:ext uri="{FF2B5EF4-FFF2-40B4-BE49-F238E27FC236}">
                <a16:creationId xmlns:a16="http://schemas.microsoft.com/office/drawing/2014/main" id="{1C753A01-64E3-07FF-1413-2181B16BD3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79463" y="1438275"/>
            <a:ext cx="3657600" cy="790575"/>
          </a:xfrm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51204" name="Content Placeholder 3">
            <a:extLst>
              <a:ext uri="{FF2B5EF4-FFF2-40B4-BE49-F238E27FC236}">
                <a16:creationId xmlns:a16="http://schemas.microsoft.com/office/drawing/2014/main" id="{E96BA875-2404-FC96-BAA4-A4FC1A40B21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79463" y="2362200"/>
            <a:ext cx="3657600" cy="3686175"/>
          </a:xfrm>
        </p:spPr>
        <p:txBody>
          <a:bodyPr/>
          <a:lstStyle/>
          <a:p>
            <a:pPr eaLnBrk="1" hangingPunct="1"/>
            <a:endParaRPr lang="en-US" altLang="en-US"/>
          </a:p>
          <a:p>
            <a:pPr eaLnBrk="1" hangingPunct="1"/>
            <a:r>
              <a:rPr lang="en-US" altLang="en-US"/>
              <a:t>Opinions?</a:t>
            </a:r>
          </a:p>
          <a:p>
            <a:pPr eaLnBrk="1" hangingPunct="1"/>
            <a:r>
              <a:rPr lang="en-US" altLang="en-US"/>
              <a:t>Strengths / weaknesses of the technology aproach!</a:t>
            </a:r>
          </a:p>
        </p:txBody>
      </p:sp>
      <p:sp>
        <p:nvSpPr>
          <p:cNvPr id="51205" name="Text Placeholder 4">
            <a:extLst>
              <a:ext uri="{FF2B5EF4-FFF2-40B4-BE49-F238E27FC236}">
                <a16:creationId xmlns:a16="http://schemas.microsoft.com/office/drawing/2014/main" id="{9745F74E-ADE7-6BAD-0B53-11D88C739F2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705350" y="1438275"/>
            <a:ext cx="3657600" cy="790575"/>
          </a:xfrm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51206" name="Content Placeholder 5">
            <a:extLst>
              <a:ext uri="{FF2B5EF4-FFF2-40B4-BE49-F238E27FC236}">
                <a16:creationId xmlns:a16="http://schemas.microsoft.com/office/drawing/2014/main" id="{E1F8BBBD-FEF9-3D89-50E5-1738D7DE5A6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705350" y="2362200"/>
            <a:ext cx="3657600" cy="3686175"/>
          </a:xfrm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A3BB10B4-6AA2-CDAA-5814-505C9F74E7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>
                <a:ea typeface="+mj-ea"/>
              </a:rPr>
              <a:t>Which aspects of performance to provide AF?</a:t>
            </a:r>
          </a:p>
        </p:txBody>
      </p:sp>
      <p:sp>
        <p:nvSpPr>
          <p:cNvPr id="52227" name="Content Placeholder 7">
            <a:extLst>
              <a:ext uri="{FF2B5EF4-FFF2-40B4-BE49-F238E27FC236}">
                <a16:creationId xmlns:a16="http://schemas.microsoft.com/office/drawing/2014/main" id="{14AE1459-167E-DE1A-5FC6-6EDC24DAB7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en-US" sz="2000"/>
              <a:t>Tasks where goal is to produce a specific movement pattern…straightforward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000"/>
              <a:t>Coach – prioritise errors. 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000"/>
              <a:t>No one specific movement pattern to achieve the goal – team games. 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000"/>
              <a:t>Basketball free throw – considerable variability of limb positions.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000"/>
              <a:t>Most accurate predictor – whole body centre of gravity when releasing the ball! Helpful?!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000"/>
              <a:t>Parameters that are most successful…Identify.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>
            <a:extLst>
              <a:ext uri="{FF2B5EF4-FFF2-40B4-BE49-F238E27FC236}">
                <a16:creationId xmlns:a16="http://schemas.microsoft.com/office/drawing/2014/main" id="{B113777A-8082-E559-B51C-9D0FCC7E7F0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809625"/>
            <a:ext cx="8686800" cy="1063625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4800" dirty="0">
                <a:solidFill>
                  <a:schemeClr val="tx1"/>
                </a:solidFill>
                <a:ea typeface="+mj-ea"/>
              </a:rPr>
              <a:t>Info about errors Vs. correct aspects of performance</a:t>
            </a:r>
            <a:r>
              <a:rPr lang="en-GB" sz="4800" dirty="0">
                <a:ea typeface="+mj-ea"/>
              </a:rPr>
              <a:t> </a:t>
            </a:r>
            <a:endParaRPr lang="en-GB" sz="4000" dirty="0">
              <a:ea typeface="+mj-ea"/>
            </a:endParaRPr>
          </a:p>
        </p:txBody>
      </p:sp>
      <p:sp>
        <p:nvSpPr>
          <p:cNvPr id="53251" name="Rectangle 3">
            <a:extLst>
              <a:ext uri="{FF2B5EF4-FFF2-40B4-BE49-F238E27FC236}">
                <a16:creationId xmlns:a16="http://schemas.microsoft.com/office/drawing/2014/main" id="{7F30C3AE-729C-46A8-10D0-52E0DC46145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50825" y="2060575"/>
            <a:ext cx="8435975" cy="4797425"/>
          </a:xfrm>
        </p:spPr>
        <p:txBody>
          <a:bodyPr/>
          <a:lstStyle/>
          <a:p>
            <a:pPr marL="990600" lvl="1" indent="-533400" eaLnBrk="1" hangingPunct="1">
              <a:lnSpc>
                <a:spcPct val="80000"/>
              </a:lnSpc>
            </a:pPr>
            <a:r>
              <a:rPr lang="en-GB" altLang="en-US" sz="3600">
                <a:latin typeface="Arial" panose="020B0604020202020204" pitchFamily="34" charset="0"/>
                <a:cs typeface="Arial" panose="020B0604020202020204" pitchFamily="34" charset="0"/>
              </a:rPr>
              <a:t>Focusing on what is done correctly while learning a skill is not sufficient by itself to produce optimal learning.</a:t>
            </a:r>
          </a:p>
          <a:p>
            <a:pPr marL="990600" lvl="1" indent="-533400" eaLnBrk="1" hangingPunct="1">
              <a:lnSpc>
                <a:spcPct val="80000"/>
              </a:lnSpc>
              <a:buFontTx/>
              <a:buNone/>
            </a:pPr>
            <a:endParaRPr lang="en-GB" altLang="en-US" sz="36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90600" lvl="1" indent="-533400" eaLnBrk="1" hangingPunct="1">
              <a:lnSpc>
                <a:spcPct val="80000"/>
              </a:lnSpc>
            </a:pPr>
            <a:r>
              <a:rPr lang="en-GB" altLang="en-US" sz="3600">
                <a:latin typeface="Arial" panose="020B0604020202020204" pitchFamily="34" charset="0"/>
                <a:cs typeface="Arial" panose="020B0604020202020204" pitchFamily="34" charset="0"/>
              </a:rPr>
              <a:t>Feedback about correct performance serves to motivate the person.</a:t>
            </a:r>
          </a:p>
          <a:p>
            <a:pPr marL="990600" lvl="1" indent="-533400" eaLnBrk="1" hangingPunct="1">
              <a:lnSpc>
                <a:spcPct val="80000"/>
              </a:lnSpc>
            </a:pPr>
            <a:endParaRPr lang="en-GB" altLang="en-US" sz="36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>
            <a:extLst>
              <a:ext uri="{FF2B5EF4-FFF2-40B4-BE49-F238E27FC236}">
                <a16:creationId xmlns:a16="http://schemas.microsoft.com/office/drawing/2014/main" id="{2D6104B0-E655-AB77-1279-FE4C36F928D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763588"/>
            <a:ext cx="8686800" cy="57785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Arial" charset="0"/>
                <a:ea typeface="+mj-ea"/>
                <a:cs typeface="Arial" charset="0"/>
              </a:rPr>
              <a:t>Frequency of presenting feedback</a:t>
            </a:r>
            <a:endParaRPr lang="en-GB" sz="4000" dirty="0">
              <a:solidFill>
                <a:schemeClr val="tx1"/>
              </a:solidFill>
              <a:latin typeface="Arial" charset="0"/>
              <a:ea typeface="+mj-ea"/>
              <a:cs typeface="Arial" charset="0"/>
            </a:endParaRPr>
          </a:p>
        </p:txBody>
      </p:sp>
      <p:sp>
        <p:nvSpPr>
          <p:cNvPr id="48131" name="Rectangle 3">
            <a:extLst>
              <a:ext uri="{FF2B5EF4-FFF2-40B4-BE49-F238E27FC236}">
                <a16:creationId xmlns:a16="http://schemas.microsoft.com/office/drawing/2014/main" id="{6251FDB4-2BD1-F50E-165E-927482CE1643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50825" y="1484313"/>
            <a:ext cx="8435975" cy="5373687"/>
          </a:xfrm>
        </p:spPr>
        <p:txBody>
          <a:bodyPr/>
          <a:lstStyle/>
          <a:p>
            <a:pPr marL="609600" indent="-609600" eaLnBrk="1" hangingPunct="1">
              <a:buFont typeface="Wingdings 2" panose="05020102010507070707" pitchFamily="18" charset="2"/>
              <a:buChar char=""/>
              <a:defRPr/>
            </a:pP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The reduced Frequency benefit:</a:t>
            </a:r>
          </a:p>
          <a:p>
            <a:pPr marL="990600" lvl="1" indent="-533400" eaLnBrk="1" hangingPunct="1">
              <a:buFont typeface="Wingdings 2" panose="05020102010507070707" pitchFamily="18" charset="2"/>
              <a:buChar char=""/>
              <a:defRPr/>
            </a:pP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Optimal frequency for giving feedback is not 100%.</a:t>
            </a:r>
          </a:p>
          <a:p>
            <a:pPr marL="990600" lvl="1" indent="-533400" eaLnBrk="1" hangingPunct="1">
              <a:buFont typeface="Wingdings 2" panose="05020102010507070707" pitchFamily="18" charset="2"/>
              <a:buChar char=""/>
              <a:defRPr/>
            </a:pPr>
            <a:r>
              <a:rPr lang="en-GB" altLang="en-US" dirty="0" err="1">
                <a:latin typeface="Arial" panose="020B0604020202020204" pitchFamily="34" charset="0"/>
                <a:cs typeface="Arial" panose="020B0604020202020204" pitchFamily="34" charset="0"/>
              </a:rPr>
              <a:t>Winstein</a:t>
            </a: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 &amp; Schmidt (1990) found that 50% resulted in better retention performance.</a:t>
            </a:r>
          </a:p>
          <a:p>
            <a:pPr marL="457200" lvl="1" indent="0" eaLnBrk="1" hangingPunct="1">
              <a:buFont typeface="Wingdings 2" panose="05020102010507070707" pitchFamily="18" charset="2"/>
              <a:buNone/>
              <a:defRPr/>
            </a:pPr>
            <a:endParaRPr lang="en-GB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90600" lvl="1" indent="-533400" eaLnBrk="1" hangingPunct="1">
              <a:buFont typeface="Wingdings 2" panose="05020102010507070707" pitchFamily="18" charset="2"/>
              <a:buChar char=""/>
              <a:defRPr/>
            </a:pPr>
            <a:r>
              <a:rPr lang="en-GB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However:</a:t>
            </a:r>
          </a:p>
          <a:p>
            <a:pPr marL="990600" lvl="1" indent="-533400" eaLnBrk="1" hangingPunct="1">
              <a:buFont typeface="Wingdings 2" panose="05020102010507070707" pitchFamily="18" charset="2"/>
              <a:buChar char=""/>
              <a:defRPr/>
            </a:pP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Reduced frequency may not benefit all motor skills</a:t>
            </a:r>
          </a:p>
          <a:p>
            <a:pPr marL="990600" lvl="1" indent="-533400" eaLnBrk="1" hangingPunct="1">
              <a:buFont typeface="Wingdings 2" panose="05020102010507070707" pitchFamily="18" charset="2"/>
              <a:buChar char=""/>
              <a:defRPr/>
            </a:pP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Optimal frequency appears to be specific to the skill being learned.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53BF00D8-AFEB-1CED-52F1-C813B28AF43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33350" y="860425"/>
            <a:ext cx="8686800" cy="576263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4000" dirty="0">
                <a:solidFill>
                  <a:schemeClr val="tx1"/>
                </a:solidFill>
                <a:latin typeface="Arial" charset="0"/>
                <a:ea typeface="+mj-ea"/>
                <a:cs typeface="Arial" charset="0"/>
              </a:rPr>
              <a:t>Theoretical Implications of the Frequency effect.</a:t>
            </a:r>
          </a:p>
        </p:txBody>
      </p:sp>
      <p:sp>
        <p:nvSpPr>
          <p:cNvPr id="57347" name="Rectangle 3">
            <a:extLst>
              <a:ext uri="{FF2B5EF4-FFF2-40B4-BE49-F238E27FC236}">
                <a16:creationId xmlns:a16="http://schemas.microsoft.com/office/drawing/2014/main" id="{D1A8D5AC-0E73-C655-A47F-1867D0FEB46C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0" y="1484313"/>
            <a:ext cx="9144000" cy="5373687"/>
          </a:xfrm>
        </p:spPr>
        <p:txBody>
          <a:bodyPr/>
          <a:lstStyle/>
          <a:p>
            <a:pPr marL="609600" indent="-609600" eaLnBrk="1" hangingPunct="1">
              <a:lnSpc>
                <a:spcPct val="90000"/>
              </a:lnSpc>
            </a:pPr>
            <a:r>
              <a:rPr lang="en-GB" altLang="en-US" sz="3000">
                <a:latin typeface="Arial" panose="020B0604020202020204" pitchFamily="34" charset="0"/>
                <a:cs typeface="Arial" panose="020B0604020202020204" pitchFamily="34" charset="0"/>
              </a:rPr>
              <a:t>Why is giving feedback less that 100% of the time beneficial?</a:t>
            </a:r>
          </a:p>
          <a:p>
            <a:pPr marL="990600" lvl="1" indent="-533400" eaLnBrk="1" hangingPunct="1">
              <a:lnSpc>
                <a:spcPct val="90000"/>
              </a:lnSpc>
            </a:pPr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Attention capacity overload – more info than they can handle.</a:t>
            </a:r>
          </a:p>
          <a:p>
            <a:pPr marL="990600" lvl="1" indent="-533400" eaLnBrk="1" hangingPunct="1">
              <a:lnSpc>
                <a:spcPct val="90000"/>
              </a:lnSpc>
            </a:pPr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Guidence hypothesis (Salmoni et al., 1984; Winstein &amp; Schmidt, 1990) </a:t>
            </a:r>
          </a:p>
          <a:p>
            <a:pPr marL="1371600" lvl="2" indent="-457200" eaLnBrk="1" hangingPunct="1">
              <a:lnSpc>
                <a:spcPct val="90000"/>
              </a:lnSpc>
            </a:pPr>
            <a:r>
              <a:rPr lang="en-GB" altLang="en-US" sz="2000">
                <a:solidFill>
                  <a:srgbClr val="F1FBB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100% of the time effectively guides the learner to perform the movement correctly. </a:t>
            </a:r>
          </a:p>
          <a:p>
            <a:pPr marL="1371600" lvl="2" indent="-457200" eaLnBrk="1" hangingPunct="1">
              <a:lnSpc>
                <a:spcPct val="90000"/>
              </a:lnSpc>
            </a:pPr>
            <a:r>
              <a:rPr lang="en-GB" altLang="en-US" sz="2000">
                <a:solidFill>
                  <a:srgbClr val="F1FBB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Learner develops a dependency on the feedback and performance is poorer without this feedback.</a:t>
            </a:r>
          </a:p>
          <a:p>
            <a:pPr marL="1371600" lvl="2" indent="-457200" eaLnBrk="1" hangingPunct="1">
              <a:lnSpc>
                <a:spcPct val="90000"/>
              </a:lnSpc>
            </a:pPr>
            <a:r>
              <a:rPr lang="en-GB" altLang="en-US" sz="2000">
                <a:solidFill>
                  <a:srgbClr val="F1FBB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Less frequent feedback (50%) encourages active problem solving activities, and can perform well without the feedback.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Title 1">
            <a:extLst>
              <a:ext uri="{FF2B5EF4-FFF2-40B4-BE49-F238E27FC236}">
                <a16:creationId xmlns:a16="http://schemas.microsoft.com/office/drawing/2014/main" id="{9C811A85-9A61-B0A8-0612-0DFEB23F6A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Conclusions:</a:t>
            </a:r>
          </a:p>
        </p:txBody>
      </p:sp>
      <p:sp>
        <p:nvSpPr>
          <p:cNvPr id="59395" name="Content Placeholder 2">
            <a:extLst>
              <a:ext uri="{FF2B5EF4-FFF2-40B4-BE49-F238E27FC236}">
                <a16:creationId xmlns:a16="http://schemas.microsoft.com/office/drawing/2014/main" id="{09ECE1C2-D612-A8E6-9B6A-EEDB3DD7FD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AF – number of roles – enhancing to degrading skills!</a:t>
            </a:r>
          </a:p>
          <a:p>
            <a:pPr eaLnBrk="1" hangingPunct="1"/>
            <a:r>
              <a:rPr lang="en-US" altLang="en-US"/>
              <a:t>Most viable way = intuition and experience to rank aspects of skill deemed important for success. </a:t>
            </a:r>
          </a:p>
          <a:p>
            <a:pPr eaLnBrk="1" hangingPunct="1"/>
            <a:r>
              <a:rPr lang="en-US" altLang="en-US"/>
              <a:t>Highest rank – correct first.</a:t>
            </a:r>
          </a:p>
          <a:p>
            <a:pPr eaLnBrk="1" hangingPunct="1"/>
            <a:r>
              <a:rPr lang="en-US" altLang="en-US"/>
              <a:t>Minimise dependency on AF – threshold / bandwidth feedback</a:t>
            </a:r>
          </a:p>
          <a:p>
            <a:pPr eaLnBrk="1" hangingPunct="1"/>
            <a:r>
              <a:rPr lang="en-US" altLang="en-US"/>
              <a:t>Learners to self select the schedule of feedback.</a:t>
            </a:r>
          </a:p>
          <a:p>
            <a:pPr eaLnBrk="1" hangingPunct="1"/>
            <a:r>
              <a:rPr lang="en-US" altLang="en-US"/>
              <a:t>Provide after attempts made to evaluate performance. </a:t>
            </a:r>
          </a:p>
          <a:p>
            <a:pPr eaLnBrk="1" hangingPunct="1">
              <a:buFont typeface="Wingdings 2" pitchFamily="2" charset="2"/>
              <a:buNone/>
            </a:pPr>
            <a:endParaRPr lang="en-US" alt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Revolution">
  <a:themeElements>
    <a:clrScheme name="Revolution">
      <a:dk1>
        <a:sysClr val="windowText" lastClr="000000"/>
      </a:dk1>
      <a:lt1>
        <a:sysClr val="window" lastClr="FFFFFF"/>
      </a:lt1>
      <a:dk2>
        <a:srgbClr val="1B3861"/>
      </a:dk2>
      <a:lt2>
        <a:srgbClr val="38ABED"/>
      </a:lt2>
      <a:accent1>
        <a:srgbClr val="0C5986"/>
      </a:accent1>
      <a:accent2>
        <a:srgbClr val="DDF53D"/>
      </a:accent2>
      <a:accent3>
        <a:srgbClr val="508709"/>
      </a:accent3>
      <a:accent4>
        <a:srgbClr val="BF5E00"/>
      </a:accent4>
      <a:accent5>
        <a:srgbClr val="9C0001"/>
      </a:accent5>
      <a:accent6>
        <a:srgbClr val="660075"/>
      </a:accent6>
      <a:hlink>
        <a:srgbClr val="ABF24D"/>
      </a:hlink>
      <a:folHlink>
        <a:srgbClr val="A0E7FB"/>
      </a:folHlink>
    </a:clrScheme>
    <a:fontScheme name="Revolution">
      <a:majorFont>
        <a:latin typeface="Trebuchet MS"/>
        <a:ea typeface=""/>
        <a:cs typeface=""/>
        <a:font script="Jpan" typeface="ＭＳ ゴシック"/>
      </a:majorFont>
      <a:minorFont>
        <a:latin typeface="Trebuchet MS"/>
        <a:ea typeface=""/>
        <a:cs typeface=""/>
        <a:font script="Jpan" typeface="ＭＳ ゴシック"/>
      </a:minorFont>
    </a:fontScheme>
    <a:fmtScheme name="Revolution">
      <a: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50800" dist="25400" dir="10800000">
              <a:srgbClr val="808080">
                <a:alpha val="75000"/>
              </a:srgbClr>
            </a:innerShdw>
          </a:effectLst>
        </a:effectStyle>
        <a:effectStyle>
          <a:effectLst>
            <a:innerShdw blurRad="50800" dist="25400" dir="13500000">
              <a:srgbClr val="808080">
                <a:alpha val="75000"/>
              </a:srgbClr>
            </a:innerShdw>
            <a:outerShdw blurRad="63500" dist="50800" dir="5400000" algn="br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1400000"/>
            </a:lightRig>
          </a:scene3d>
          <a:sp3d contourW="12700" prstMaterial="softmetal">
            <a:bevelT w="63500" h="254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Revolution.thmx</Template>
  <TotalTime>549</TotalTime>
  <Words>1880</Words>
  <Application>Microsoft Macintosh PowerPoint</Application>
  <PresentationFormat>On-screen Show (4:3)</PresentationFormat>
  <Paragraphs>221</Paragraphs>
  <Slides>34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44" baseType="lpstr">
      <vt:lpstr>MS PGothic</vt:lpstr>
      <vt:lpstr>Arial</vt:lpstr>
      <vt:lpstr>Calibri</vt:lpstr>
      <vt:lpstr>Comic Sans MS</vt:lpstr>
      <vt:lpstr>Tahoma</vt:lpstr>
      <vt:lpstr>Trebuchet MS</vt:lpstr>
      <vt:lpstr>Verdana</vt:lpstr>
      <vt:lpstr>Wingdings</vt:lpstr>
      <vt:lpstr>Wingdings 2</vt:lpstr>
      <vt:lpstr>Revolution</vt:lpstr>
      <vt:lpstr> Introduction to Skill Acquisition / Feedback in Motor Skill Acquisition</vt:lpstr>
      <vt:lpstr>Skill Acquisition in Sport…</vt:lpstr>
      <vt:lpstr>What is skill acquisition? </vt:lpstr>
      <vt:lpstr>Reading task (on Moodle):</vt:lpstr>
      <vt:lpstr>PowerPoint Presentation</vt:lpstr>
      <vt:lpstr>Why study feedback?</vt:lpstr>
      <vt:lpstr>Where do we obtain feedback from?</vt:lpstr>
      <vt:lpstr>2nd type of feedback…</vt:lpstr>
      <vt:lpstr>PowerPoint Presentation</vt:lpstr>
      <vt:lpstr>Task 1:</vt:lpstr>
      <vt:lpstr>Intrinsic Feedback</vt:lpstr>
      <vt:lpstr>Visual &amp; Proprioceptive Feedback  Goal kick in Rugby</vt:lpstr>
      <vt:lpstr>Tactile &amp; Auditory Feedback  Tennis &amp; Ice Speed Skating</vt:lpstr>
      <vt:lpstr>Intrinsic Feedback  </vt:lpstr>
      <vt:lpstr>Augmented Feedback</vt:lpstr>
      <vt:lpstr>Strengths and weaknesses of concurrent and terminal feedback?</vt:lpstr>
      <vt:lpstr>Knowledge of Results (KR)</vt:lpstr>
      <vt:lpstr>Knowledge of Performance (KP)</vt:lpstr>
      <vt:lpstr>Arguments made for distinction between  KP / KR  (Magill, 2010)</vt:lpstr>
      <vt:lpstr>Amount of Verbal Augmented Feedback</vt:lpstr>
      <vt:lpstr>Content of Verbal Augmented Feedback</vt:lpstr>
      <vt:lpstr>PowerPoint Presentation</vt:lpstr>
      <vt:lpstr>Task 2:</vt:lpstr>
      <vt:lpstr>When might this approach pose a problem?</vt:lpstr>
      <vt:lpstr>Non-verbal forms of augmented feedback</vt:lpstr>
      <vt:lpstr>PowerPoint Presentation</vt:lpstr>
      <vt:lpstr>PowerPoint Presentation</vt:lpstr>
      <vt:lpstr>PowerPoint Presentation</vt:lpstr>
      <vt:lpstr>Task 3: Where have you seen / used technology such as this in a coaching / learning setting? </vt:lpstr>
      <vt:lpstr>Which aspects of performance to provide AF?</vt:lpstr>
      <vt:lpstr>Info about errors Vs. correct aspects of performance </vt:lpstr>
      <vt:lpstr>Frequency of presenting feedback</vt:lpstr>
      <vt:lpstr>Theoretical Implications of the Frequency effect.</vt:lpstr>
      <vt:lpstr>Conclusions:</vt:lpstr>
    </vt:vector>
  </TitlesOfParts>
  <Company>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Augmented Feedback in Motor Skill Acquisition</dc:title>
  <dc:creator>SHOE4</dc:creator>
  <cp:lastModifiedBy>Alison Connaughton</cp:lastModifiedBy>
  <cp:revision>36</cp:revision>
  <cp:lastPrinted>2014-02-17T10:21:01Z</cp:lastPrinted>
  <dcterms:created xsi:type="dcterms:W3CDTF">2014-02-16T19:47:37Z</dcterms:created>
  <dcterms:modified xsi:type="dcterms:W3CDTF">2025-01-20T10:53:45Z</dcterms:modified>
</cp:coreProperties>
</file>