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47"/>
  </p:notesMasterIdLst>
  <p:sldIdLst>
    <p:sldId id="256" r:id="rId3"/>
    <p:sldId id="279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264" r:id="rId18"/>
    <p:sldId id="306" r:id="rId19"/>
    <p:sldId id="292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324" r:id="rId38"/>
    <p:sldId id="326" r:id="rId39"/>
    <p:sldId id="327" r:id="rId40"/>
    <p:sldId id="328" r:id="rId41"/>
    <p:sldId id="329" r:id="rId42"/>
    <p:sldId id="325" r:id="rId43"/>
    <p:sldId id="330" r:id="rId44"/>
    <p:sldId id="331" r:id="rId45"/>
    <p:sldId id="332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D7B9D0-8816-4F7D-87D6-653BF9C2FD61}" v="2040" dt="2019-02-19T05:58:16.0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Jansen" userId="5b8e1cf2-e26f-4517-87f7-d832d29dc3c7" providerId="ADAL" clId="{1ECFA34A-99DF-4855-86A1-43E9AAD81B31}"/>
    <pc:docChg chg="undo custSel addSld delSld modSld sldOrd">
      <pc:chgData name="Thomas Jansen" userId="5b8e1cf2-e26f-4517-87f7-d832d29dc3c7" providerId="ADAL" clId="{1ECFA34A-99DF-4855-86A1-43E9AAD81B31}" dt="2019-02-18T06:38:19.925" v="1790" actId="20577"/>
      <pc:docMkLst>
        <pc:docMk/>
      </pc:docMkLst>
      <pc:sldChg chg="modSp">
        <pc:chgData name="Thomas Jansen" userId="5b8e1cf2-e26f-4517-87f7-d832d29dc3c7" providerId="ADAL" clId="{1ECFA34A-99DF-4855-86A1-43E9AAD81B31}" dt="2019-02-18T05:46:50.306" v="42" actId="20577"/>
        <pc:sldMkLst>
          <pc:docMk/>
          <pc:sldMk cId="0" sldId="256"/>
        </pc:sldMkLst>
        <pc:spChg chg="mod">
          <ac:chgData name="Thomas Jansen" userId="5b8e1cf2-e26f-4517-87f7-d832d29dc3c7" providerId="ADAL" clId="{1ECFA34A-99DF-4855-86A1-43E9AAD81B31}" dt="2019-02-18T05:46:47.526" v="40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omas Jansen" userId="5b8e1cf2-e26f-4517-87f7-d832d29dc3c7" providerId="ADAL" clId="{1ECFA34A-99DF-4855-86A1-43E9AAD81B31}" dt="2019-02-18T05:46:50.306" v="42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ord">
        <pc:chgData name="Thomas Jansen" userId="5b8e1cf2-e26f-4517-87f7-d832d29dc3c7" providerId="ADAL" clId="{1ECFA34A-99DF-4855-86A1-43E9AAD81B31}" dt="2019-02-18T06:13:38.602" v="1006"/>
        <pc:sldMkLst>
          <pc:docMk/>
          <pc:sldMk cId="0" sldId="264"/>
        </pc:sldMkLst>
        <pc:spChg chg="del mod">
          <ac:chgData name="Thomas Jansen" userId="5b8e1cf2-e26f-4517-87f7-d832d29dc3c7" providerId="ADAL" clId="{1ECFA34A-99DF-4855-86A1-43E9AAD81B31}" dt="2019-02-18T06:10:41.216" v="972"/>
          <ac:spMkLst>
            <pc:docMk/>
            <pc:sldMk cId="0" sldId="264"/>
            <ac:spMk id="2" creationId="{7489222C-CCCF-4845-9C3A-5C03E0261DF2}"/>
          </ac:spMkLst>
        </pc:spChg>
        <pc:spChg chg="add del mod">
          <ac:chgData name="Thomas Jansen" userId="5b8e1cf2-e26f-4517-87f7-d832d29dc3c7" providerId="ADAL" clId="{1ECFA34A-99DF-4855-86A1-43E9AAD81B31}" dt="2019-02-18T06:10:41.216" v="972"/>
          <ac:spMkLst>
            <pc:docMk/>
            <pc:sldMk cId="0" sldId="264"/>
            <ac:spMk id="4" creationId="{F1F886FA-EE59-4407-8465-A68A6998FF46}"/>
          </ac:spMkLst>
        </pc:spChg>
        <pc:spChg chg="add mod">
          <ac:chgData name="Thomas Jansen" userId="5b8e1cf2-e26f-4517-87f7-d832d29dc3c7" providerId="ADAL" clId="{1ECFA34A-99DF-4855-86A1-43E9AAD81B31}" dt="2019-02-18T06:11:26.061" v="997" actId="20577"/>
          <ac:spMkLst>
            <pc:docMk/>
            <pc:sldMk cId="0" sldId="264"/>
            <ac:spMk id="5" creationId="{838F580D-4E30-41D1-B3A5-D0CE960317FC}"/>
          </ac:spMkLst>
        </pc:spChg>
        <pc:spChg chg="add del mod">
          <ac:chgData name="Thomas Jansen" userId="5b8e1cf2-e26f-4517-87f7-d832d29dc3c7" providerId="ADAL" clId="{1ECFA34A-99DF-4855-86A1-43E9AAD81B31}" dt="2019-02-18T06:11:02.027" v="974"/>
          <ac:spMkLst>
            <pc:docMk/>
            <pc:sldMk cId="0" sldId="264"/>
            <ac:spMk id="6" creationId="{18826789-EE02-4727-A0F3-ED8CD21F3C5C}"/>
          </ac:spMkLst>
        </pc:spChg>
        <pc:spChg chg="add mod">
          <ac:chgData name="Thomas Jansen" userId="5b8e1cf2-e26f-4517-87f7-d832d29dc3c7" providerId="ADAL" clId="{1ECFA34A-99DF-4855-86A1-43E9AAD81B31}" dt="2019-02-18T06:10:45.029" v="973"/>
          <ac:spMkLst>
            <pc:docMk/>
            <pc:sldMk cId="0" sldId="264"/>
            <ac:spMk id="7" creationId="{E9B88D4E-B70E-4312-8330-14AB8EEF7D90}"/>
          </ac:spMkLst>
        </pc:spChg>
        <pc:spChg chg="add mod">
          <ac:chgData name="Thomas Jansen" userId="5b8e1cf2-e26f-4517-87f7-d832d29dc3c7" providerId="ADAL" clId="{1ECFA34A-99DF-4855-86A1-43E9AAD81B31}" dt="2019-02-18T06:12:44.408" v="1005"/>
          <ac:spMkLst>
            <pc:docMk/>
            <pc:sldMk cId="0" sldId="264"/>
            <ac:spMk id="11" creationId="{4DB083F1-6694-4C6D-879E-DCCD8A88EF49}"/>
          </ac:spMkLst>
        </pc:spChg>
        <pc:spChg chg="add del">
          <ac:chgData name="Thomas Jansen" userId="5b8e1cf2-e26f-4517-87f7-d832d29dc3c7" providerId="ADAL" clId="{1ECFA34A-99DF-4855-86A1-43E9AAD81B31}" dt="2019-02-18T06:12:44.203" v="1004"/>
          <ac:spMkLst>
            <pc:docMk/>
            <pc:sldMk cId="0" sldId="264"/>
            <ac:spMk id="13" creationId="{C9B3C0C1-96DF-4A6B-8352-0636553654D4}"/>
          </ac:spMkLst>
        </pc:spChg>
        <pc:graphicFrameChg chg="add del">
          <ac:chgData name="Thomas Jansen" userId="5b8e1cf2-e26f-4517-87f7-d832d29dc3c7" providerId="ADAL" clId="{1ECFA34A-99DF-4855-86A1-43E9AAD81B31}" dt="2019-02-18T06:12:44.203" v="1004"/>
          <ac:graphicFrameMkLst>
            <pc:docMk/>
            <pc:sldMk cId="0" sldId="264"/>
            <ac:graphicFrameMk id="12" creationId="{2569B5CF-06FA-453F-86E3-1E962B245215}"/>
          </ac:graphicFrameMkLst>
        </pc:graphicFrameChg>
        <pc:picChg chg="add mod">
          <ac:chgData name="Thomas Jansen" userId="5b8e1cf2-e26f-4517-87f7-d832d29dc3c7" providerId="ADAL" clId="{1ECFA34A-99DF-4855-86A1-43E9AAD81B31}" dt="2019-02-18T06:11:14.660" v="976" actId="14100"/>
          <ac:picMkLst>
            <pc:docMk/>
            <pc:sldMk cId="0" sldId="264"/>
            <ac:picMk id="8" creationId="{B28AE74E-26CF-4BD2-B970-BCB4D632ADC3}"/>
          </ac:picMkLst>
        </pc:picChg>
        <pc:picChg chg="del">
          <ac:chgData name="Thomas Jansen" userId="5b8e1cf2-e26f-4517-87f7-d832d29dc3c7" providerId="ADAL" clId="{1ECFA34A-99DF-4855-86A1-43E9AAD81B31}" dt="2019-02-18T05:47:18.731" v="88" actId="478"/>
          <ac:picMkLst>
            <pc:docMk/>
            <pc:sldMk cId="0" sldId="264"/>
            <ac:picMk id="9" creationId="{46BFBCA5-5C8B-4186-A363-39F406C836AE}"/>
          </ac:picMkLst>
        </pc:picChg>
        <pc:picChg chg="add del">
          <ac:chgData name="Thomas Jansen" userId="5b8e1cf2-e26f-4517-87f7-d832d29dc3c7" providerId="ADAL" clId="{1ECFA34A-99DF-4855-86A1-43E9AAD81B31}" dt="2019-02-18T06:12:21.277" v="999" actId="478"/>
          <ac:picMkLst>
            <pc:docMk/>
            <pc:sldMk cId="0" sldId="264"/>
            <ac:picMk id="10" creationId="{747B44D7-A2F6-428E-AEBF-3DEF5AD5776D}"/>
          </ac:picMkLst>
        </pc:picChg>
      </pc:sldChg>
      <pc:sldChg chg="addSp delSp modSp">
        <pc:chgData name="Thomas Jansen" userId="5b8e1cf2-e26f-4517-87f7-d832d29dc3c7" providerId="ADAL" clId="{1ECFA34A-99DF-4855-86A1-43E9AAD81B31}" dt="2019-02-18T05:49:23.387" v="201" actId="20577"/>
        <pc:sldMkLst>
          <pc:docMk/>
          <pc:sldMk cId="708916073" sldId="279"/>
        </pc:sldMkLst>
        <pc:spChg chg="mod">
          <ac:chgData name="Thomas Jansen" userId="5b8e1cf2-e26f-4517-87f7-d832d29dc3c7" providerId="ADAL" clId="{1ECFA34A-99DF-4855-86A1-43E9AAD81B31}" dt="2019-02-18T05:48:33.046" v="193" actId="20577"/>
          <ac:spMkLst>
            <pc:docMk/>
            <pc:sldMk cId="708916073" sldId="279"/>
            <ac:spMk id="2" creationId="{A8496589-8917-4A38-ABE7-894FC099B5D3}"/>
          </ac:spMkLst>
        </pc:spChg>
        <pc:spChg chg="add del mod">
          <ac:chgData name="Thomas Jansen" userId="5b8e1cf2-e26f-4517-87f7-d832d29dc3c7" providerId="ADAL" clId="{1ECFA34A-99DF-4855-86A1-43E9AAD81B31}" dt="2019-02-18T05:49:23.387" v="201" actId="20577"/>
          <ac:spMkLst>
            <pc:docMk/>
            <pc:sldMk cId="708916073" sldId="279"/>
            <ac:spMk id="5" creationId="{0BEC1889-41DC-43C0-81CA-83E2E259C45A}"/>
          </ac:spMkLst>
        </pc:spChg>
        <pc:spChg chg="add del">
          <ac:chgData name="Thomas Jansen" userId="5b8e1cf2-e26f-4517-87f7-d832d29dc3c7" providerId="ADAL" clId="{1ECFA34A-99DF-4855-86A1-43E9AAD81B31}" dt="2019-02-18T05:48:45.880" v="197"/>
          <ac:spMkLst>
            <pc:docMk/>
            <pc:sldMk cId="708916073" sldId="279"/>
            <ac:spMk id="7" creationId="{C58234CA-7D3B-4CFF-9DB9-57E6277D8DE3}"/>
          </ac:spMkLst>
        </pc:spChg>
        <pc:graphicFrameChg chg="add del mod">
          <ac:chgData name="Thomas Jansen" userId="5b8e1cf2-e26f-4517-87f7-d832d29dc3c7" providerId="ADAL" clId="{1ECFA34A-99DF-4855-86A1-43E9AAD81B31}" dt="2019-02-18T05:48:45.880" v="197"/>
          <ac:graphicFrameMkLst>
            <pc:docMk/>
            <pc:sldMk cId="708916073" sldId="279"/>
            <ac:graphicFrameMk id="6" creationId="{72E060E2-5D40-45D9-821E-6AA972B8A093}"/>
          </ac:graphicFrameMkLst>
        </pc:graphicFrameChg>
        <pc:picChg chg="del">
          <ac:chgData name="Thomas Jansen" userId="5b8e1cf2-e26f-4517-87f7-d832d29dc3c7" providerId="ADAL" clId="{1ECFA34A-99DF-4855-86A1-43E9AAD81B31}" dt="2019-02-18T05:47:00.900" v="76" actId="478"/>
          <ac:picMkLst>
            <pc:docMk/>
            <pc:sldMk cId="708916073" sldId="279"/>
            <ac:picMk id="4" creationId="{05058B5C-DF81-42F7-BB49-056F7D7A61BA}"/>
          </ac:picMkLst>
        </pc:picChg>
      </pc:sldChg>
      <pc:sldChg chg="del">
        <pc:chgData name="Thomas Jansen" userId="5b8e1cf2-e26f-4517-87f7-d832d29dc3c7" providerId="ADAL" clId="{1ECFA34A-99DF-4855-86A1-43E9AAD81B31}" dt="2019-02-18T05:47:13.435" v="78" actId="2696"/>
        <pc:sldMkLst>
          <pc:docMk/>
          <pc:sldMk cId="3194201566" sldId="280"/>
        </pc:sldMkLst>
      </pc:sldChg>
      <pc:sldChg chg="del">
        <pc:chgData name="Thomas Jansen" userId="5b8e1cf2-e26f-4517-87f7-d832d29dc3c7" providerId="ADAL" clId="{1ECFA34A-99DF-4855-86A1-43E9AAD81B31}" dt="2019-02-18T05:47:13.355" v="77" actId="2696"/>
        <pc:sldMkLst>
          <pc:docMk/>
          <pc:sldMk cId="501439730" sldId="281"/>
        </pc:sldMkLst>
      </pc:sldChg>
      <pc:sldChg chg="del">
        <pc:chgData name="Thomas Jansen" userId="5b8e1cf2-e26f-4517-87f7-d832d29dc3c7" providerId="ADAL" clId="{1ECFA34A-99DF-4855-86A1-43E9AAD81B31}" dt="2019-02-18T05:47:13.466" v="79" actId="2696"/>
        <pc:sldMkLst>
          <pc:docMk/>
          <pc:sldMk cId="1819128675" sldId="282"/>
        </pc:sldMkLst>
      </pc:sldChg>
      <pc:sldChg chg="del">
        <pc:chgData name="Thomas Jansen" userId="5b8e1cf2-e26f-4517-87f7-d832d29dc3c7" providerId="ADAL" clId="{1ECFA34A-99DF-4855-86A1-43E9AAD81B31}" dt="2019-02-18T05:47:13.489" v="80" actId="2696"/>
        <pc:sldMkLst>
          <pc:docMk/>
          <pc:sldMk cId="3661963885" sldId="283"/>
        </pc:sldMkLst>
      </pc:sldChg>
      <pc:sldChg chg="del">
        <pc:chgData name="Thomas Jansen" userId="5b8e1cf2-e26f-4517-87f7-d832d29dc3c7" providerId="ADAL" clId="{1ECFA34A-99DF-4855-86A1-43E9AAD81B31}" dt="2019-02-18T05:47:13.503" v="81" actId="2696"/>
        <pc:sldMkLst>
          <pc:docMk/>
          <pc:sldMk cId="1624407906" sldId="284"/>
        </pc:sldMkLst>
      </pc:sldChg>
      <pc:sldChg chg="del">
        <pc:chgData name="Thomas Jansen" userId="5b8e1cf2-e26f-4517-87f7-d832d29dc3c7" providerId="ADAL" clId="{1ECFA34A-99DF-4855-86A1-43E9AAD81B31}" dt="2019-02-18T05:47:13.568" v="82" actId="2696"/>
        <pc:sldMkLst>
          <pc:docMk/>
          <pc:sldMk cId="756878375" sldId="285"/>
        </pc:sldMkLst>
      </pc:sldChg>
      <pc:sldChg chg="del">
        <pc:chgData name="Thomas Jansen" userId="5b8e1cf2-e26f-4517-87f7-d832d29dc3c7" providerId="ADAL" clId="{1ECFA34A-99DF-4855-86A1-43E9AAD81B31}" dt="2019-02-18T05:47:13.590" v="83" actId="2696"/>
        <pc:sldMkLst>
          <pc:docMk/>
          <pc:sldMk cId="3741682565" sldId="286"/>
        </pc:sldMkLst>
      </pc:sldChg>
      <pc:sldChg chg="del">
        <pc:chgData name="Thomas Jansen" userId="5b8e1cf2-e26f-4517-87f7-d832d29dc3c7" providerId="ADAL" clId="{1ECFA34A-99DF-4855-86A1-43E9AAD81B31}" dt="2019-02-18T05:47:13.612" v="84" actId="2696"/>
        <pc:sldMkLst>
          <pc:docMk/>
          <pc:sldMk cId="2934545316" sldId="287"/>
        </pc:sldMkLst>
      </pc:sldChg>
      <pc:sldChg chg="del">
        <pc:chgData name="Thomas Jansen" userId="5b8e1cf2-e26f-4517-87f7-d832d29dc3c7" providerId="ADAL" clId="{1ECFA34A-99DF-4855-86A1-43E9AAD81B31}" dt="2019-02-18T05:47:13.636" v="85" actId="2696"/>
        <pc:sldMkLst>
          <pc:docMk/>
          <pc:sldMk cId="2985262655" sldId="288"/>
        </pc:sldMkLst>
      </pc:sldChg>
      <pc:sldChg chg="del">
        <pc:chgData name="Thomas Jansen" userId="5b8e1cf2-e26f-4517-87f7-d832d29dc3c7" providerId="ADAL" clId="{1ECFA34A-99DF-4855-86A1-43E9AAD81B31}" dt="2019-02-18T05:47:13.659" v="86" actId="2696"/>
        <pc:sldMkLst>
          <pc:docMk/>
          <pc:sldMk cId="770852692" sldId="289"/>
        </pc:sldMkLst>
      </pc:sldChg>
      <pc:sldChg chg="del">
        <pc:chgData name="Thomas Jansen" userId="5b8e1cf2-e26f-4517-87f7-d832d29dc3c7" providerId="ADAL" clId="{1ECFA34A-99DF-4855-86A1-43E9AAD81B31}" dt="2019-02-18T05:47:13.671" v="87" actId="2696"/>
        <pc:sldMkLst>
          <pc:docMk/>
          <pc:sldMk cId="3508934319" sldId="290"/>
        </pc:sldMkLst>
      </pc:sldChg>
      <pc:sldChg chg="del">
        <pc:chgData name="Thomas Jansen" userId="5b8e1cf2-e26f-4517-87f7-d832d29dc3c7" providerId="ADAL" clId="{1ECFA34A-99DF-4855-86A1-43E9AAD81B31}" dt="2019-02-18T05:47:21.774" v="89" actId="2696"/>
        <pc:sldMkLst>
          <pc:docMk/>
          <pc:sldMk cId="239150960" sldId="291"/>
        </pc:sldMkLst>
      </pc:sldChg>
      <pc:sldChg chg="addSp delSp modSp">
        <pc:chgData name="Thomas Jansen" userId="5b8e1cf2-e26f-4517-87f7-d832d29dc3c7" providerId="ADAL" clId="{1ECFA34A-99DF-4855-86A1-43E9AAD81B31}" dt="2019-02-18T06:15:12.180" v="1077" actId="20577"/>
        <pc:sldMkLst>
          <pc:docMk/>
          <pc:sldMk cId="328292334" sldId="292"/>
        </pc:sldMkLst>
        <pc:spChg chg="mod">
          <ac:chgData name="Thomas Jansen" userId="5b8e1cf2-e26f-4517-87f7-d832d29dc3c7" providerId="ADAL" clId="{1ECFA34A-99DF-4855-86A1-43E9AAD81B31}" dt="2019-02-18T06:15:12.180" v="1077" actId="20577"/>
          <ac:spMkLst>
            <pc:docMk/>
            <pc:sldMk cId="328292334" sldId="292"/>
            <ac:spMk id="2" creationId="{D0EB96E8-ED2C-453F-9E5B-E8F91352E6C4}"/>
          </ac:spMkLst>
        </pc:spChg>
        <pc:spChg chg="add del mod">
          <ac:chgData name="Thomas Jansen" userId="5b8e1cf2-e26f-4517-87f7-d832d29dc3c7" providerId="ADAL" clId="{1ECFA34A-99DF-4855-86A1-43E9AAD81B31}" dt="2019-02-18T06:14:55.051" v="1055"/>
          <ac:spMkLst>
            <pc:docMk/>
            <pc:sldMk cId="328292334" sldId="292"/>
            <ac:spMk id="5" creationId="{2E9BB481-BEF7-4ABA-BA30-01B465CBB553}"/>
          </ac:spMkLst>
        </pc:spChg>
        <pc:picChg chg="del">
          <ac:chgData name="Thomas Jansen" userId="5b8e1cf2-e26f-4517-87f7-d832d29dc3c7" providerId="ADAL" clId="{1ECFA34A-99DF-4855-86A1-43E9AAD81B31}" dt="2019-02-18T05:47:35.155" v="91" actId="478"/>
          <ac:picMkLst>
            <pc:docMk/>
            <pc:sldMk cId="328292334" sldId="292"/>
            <ac:picMk id="4" creationId="{279E870F-2A07-487D-B532-30A7767509BD}"/>
          </ac:picMkLst>
        </pc:picChg>
        <pc:picChg chg="add mod">
          <ac:chgData name="Thomas Jansen" userId="5b8e1cf2-e26f-4517-87f7-d832d29dc3c7" providerId="ADAL" clId="{1ECFA34A-99DF-4855-86A1-43E9AAD81B31}" dt="2019-02-18T06:15:05.036" v="1060" actId="1037"/>
          <ac:picMkLst>
            <pc:docMk/>
            <pc:sldMk cId="328292334" sldId="292"/>
            <ac:picMk id="6" creationId="{03AA98FA-5B88-4C35-A98D-6648DF18B500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5:50:06.988" v="247" actId="20577"/>
        <pc:sldMkLst>
          <pc:docMk/>
          <pc:sldMk cId="1245282520" sldId="293"/>
        </pc:sldMkLst>
        <pc:spChg chg="mod">
          <ac:chgData name="Thomas Jansen" userId="5b8e1cf2-e26f-4517-87f7-d832d29dc3c7" providerId="ADAL" clId="{1ECFA34A-99DF-4855-86A1-43E9AAD81B31}" dt="2019-02-18T05:50:06.988" v="247" actId="20577"/>
          <ac:spMkLst>
            <pc:docMk/>
            <pc:sldMk cId="1245282520" sldId="293"/>
            <ac:spMk id="2" creationId="{121BB3AF-15EE-46D2-AFE5-988AD2584486}"/>
          </ac:spMkLst>
        </pc:spChg>
        <pc:spChg chg="add del mod">
          <ac:chgData name="Thomas Jansen" userId="5b8e1cf2-e26f-4517-87f7-d832d29dc3c7" providerId="ADAL" clId="{1ECFA34A-99DF-4855-86A1-43E9AAD81B31}" dt="2019-02-18T05:49:52.936" v="208" actId="12"/>
          <ac:spMkLst>
            <pc:docMk/>
            <pc:sldMk cId="1245282520" sldId="293"/>
            <ac:spMk id="3" creationId="{58EB029B-3625-4FE5-A9A5-76DA3752289F}"/>
          </ac:spMkLst>
        </pc:spChg>
        <pc:spChg chg="add del">
          <ac:chgData name="Thomas Jansen" userId="5b8e1cf2-e26f-4517-87f7-d832d29dc3c7" providerId="ADAL" clId="{1ECFA34A-99DF-4855-86A1-43E9AAD81B31}" dt="2019-02-18T05:49:47.532" v="206"/>
          <ac:spMkLst>
            <pc:docMk/>
            <pc:sldMk cId="1245282520" sldId="293"/>
            <ac:spMk id="5" creationId="{A6FDD66C-F50C-45A0-83A2-72C96D33311F}"/>
          </ac:spMkLst>
        </pc:spChg>
        <pc:graphicFrameChg chg="add del mod">
          <ac:chgData name="Thomas Jansen" userId="5b8e1cf2-e26f-4517-87f7-d832d29dc3c7" providerId="ADAL" clId="{1ECFA34A-99DF-4855-86A1-43E9AAD81B31}" dt="2019-02-18T05:49:47.532" v="206"/>
          <ac:graphicFrameMkLst>
            <pc:docMk/>
            <pc:sldMk cId="1245282520" sldId="293"/>
            <ac:graphicFrameMk id="4" creationId="{EA041916-B461-423B-AF2D-043B8B8A4038}"/>
          </ac:graphicFrameMkLst>
        </pc:graphicFrameChg>
      </pc:sldChg>
      <pc:sldChg chg="del">
        <pc:chgData name="Thomas Jansen" userId="5b8e1cf2-e26f-4517-87f7-d832d29dc3c7" providerId="ADAL" clId="{1ECFA34A-99DF-4855-86A1-43E9AAD81B31}" dt="2019-02-18T05:47:21.977" v="90" actId="2696"/>
        <pc:sldMkLst>
          <pc:docMk/>
          <pc:sldMk cId="1776667621" sldId="293"/>
        </pc:sldMkLst>
      </pc:sldChg>
      <pc:sldChg chg="addSp delSp modSp add">
        <pc:chgData name="Thomas Jansen" userId="5b8e1cf2-e26f-4517-87f7-d832d29dc3c7" providerId="ADAL" clId="{1ECFA34A-99DF-4855-86A1-43E9AAD81B31}" dt="2019-02-18T05:52:38.459" v="311" actId="255"/>
        <pc:sldMkLst>
          <pc:docMk/>
          <pc:sldMk cId="603046305" sldId="294"/>
        </pc:sldMkLst>
        <pc:spChg chg="mod">
          <ac:chgData name="Thomas Jansen" userId="5b8e1cf2-e26f-4517-87f7-d832d29dc3c7" providerId="ADAL" clId="{1ECFA34A-99DF-4855-86A1-43E9AAD81B31}" dt="2019-02-18T05:51:49.070" v="296" actId="255"/>
          <ac:spMkLst>
            <pc:docMk/>
            <pc:sldMk cId="603046305" sldId="294"/>
            <ac:spMk id="2" creationId="{13E57291-9A08-4840-9287-7724086C8082}"/>
          </ac:spMkLst>
        </pc:spChg>
        <pc:spChg chg="add del mod">
          <ac:chgData name="Thomas Jansen" userId="5b8e1cf2-e26f-4517-87f7-d832d29dc3c7" providerId="ADAL" clId="{1ECFA34A-99DF-4855-86A1-43E9AAD81B31}" dt="2019-02-18T05:52:38.459" v="311" actId="255"/>
          <ac:spMkLst>
            <pc:docMk/>
            <pc:sldMk cId="603046305" sldId="294"/>
            <ac:spMk id="3" creationId="{7C0C4E15-E5D0-4AE0-BC9D-1FB3084BD08A}"/>
          </ac:spMkLst>
        </pc:spChg>
        <pc:spChg chg="add del">
          <ac:chgData name="Thomas Jansen" userId="5b8e1cf2-e26f-4517-87f7-d832d29dc3c7" providerId="ADAL" clId="{1ECFA34A-99DF-4855-86A1-43E9AAD81B31}" dt="2019-02-18T05:52:16.560" v="300"/>
          <ac:spMkLst>
            <pc:docMk/>
            <pc:sldMk cId="603046305" sldId="294"/>
            <ac:spMk id="5" creationId="{B11F78DF-5725-4437-B45F-C25F675468FE}"/>
          </ac:spMkLst>
        </pc:spChg>
        <pc:graphicFrameChg chg="add del mod">
          <ac:chgData name="Thomas Jansen" userId="5b8e1cf2-e26f-4517-87f7-d832d29dc3c7" providerId="ADAL" clId="{1ECFA34A-99DF-4855-86A1-43E9AAD81B31}" dt="2019-02-18T05:52:16.560" v="300"/>
          <ac:graphicFrameMkLst>
            <pc:docMk/>
            <pc:sldMk cId="603046305" sldId="294"/>
            <ac:graphicFrameMk id="4" creationId="{2FD6AB8D-58DB-4A47-A5EB-4EA0B16339A7}"/>
          </ac:graphicFrameMkLst>
        </pc:graphicFrameChg>
      </pc:sldChg>
      <pc:sldChg chg="del">
        <pc:chgData name="Thomas Jansen" userId="5b8e1cf2-e26f-4517-87f7-d832d29dc3c7" providerId="ADAL" clId="{1ECFA34A-99DF-4855-86A1-43E9AAD81B31}" dt="2019-02-18T05:47:43.099" v="117" actId="2696"/>
        <pc:sldMkLst>
          <pc:docMk/>
          <pc:sldMk cId="771954154" sldId="294"/>
        </pc:sldMkLst>
      </pc:sldChg>
      <pc:sldChg chg="addSp delSp modSp add">
        <pc:chgData name="Thomas Jansen" userId="5b8e1cf2-e26f-4517-87f7-d832d29dc3c7" providerId="ADAL" clId="{1ECFA34A-99DF-4855-86A1-43E9AAD81B31}" dt="2019-02-18T05:53:36.218" v="344" actId="255"/>
        <pc:sldMkLst>
          <pc:docMk/>
          <pc:sldMk cId="1904327818" sldId="295"/>
        </pc:sldMkLst>
        <pc:spChg chg="mod">
          <ac:chgData name="Thomas Jansen" userId="5b8e1cf2-e26f-4517-87f7-d832d29dc3c7" providerId="ADAL" clId="{1ECFA34A-99DF-4855-86A1-43E9AAD81B31}" dt="2019-02-18T05:53:07.419" v="330" actId="20577"/>
          <ac:spMkLst>
            <pc:docMk/>
            <pc:sldMk cId="1904327818" sldId="295"/>
            <ac:spMk id="2" creationId="{84DF2804-62CB-4F22-B052-767F02946399}"/>
          </ac:spMkLst>
        </pc:spChg>
        <pc:spChg chg="add del mod">
          <ac:chgData name="Thomas Jansen" userId="5b8e1cf2-e26f-4517-87f7-d832d29dc3c7" providerId="ADAL" clId="{1ECFA34A-99DF-4855-86A1-43E9AAD81B31}" dt="2019-02-18T05:53:36.218" v="344" actId="255"/>
          <ac:spMkLst>
            <pc:docMk/>
            <pc:sldMk cId="1904327818" sldId="295"/>
            <ac:spMk id="3" creationId="{3A30D7F0-1BEC-475E-9C2B-6FB23A0746A7}"/>
          </ac:spMkLst>
        </pc:spChg>
        <pc:spChg chg="add del">
          <ac:chgData name="Thomas Jansen" userId="5b8e1cf2-e26f-4517-87f7-d832d29dc3c7" providerId="ADAL" clId="{1ECFA34A-99DF-4855-86A1-43E9AAD81B31}" dt="2019-02-18T05:53:13.670" v="334"/>
          <ac:spMkLst>
            <pc:docMk/>
            <pc:sldMk cId="1904327818" sldId="295"/>
            <ac:spMk id="6" creationId="{11D75119-553A-4058-A2C3-EA5A30C2AC73}"/>
          </ac:spMkLst>
        </pc:spChg>
        <pc:graphicFrameChg chg="add del mod">
          <ac:chgData name="Thomas Jansen" userId="5b8e1cf2-e26f-4517-87f7-d832d29dc3c7" providerId="ADAL" clId="{1ECFA34A-99DF-4855-86A1-43E9AAD81B31}" dt="2019-02-18T05:53:13.670" v="334"/>
          <ac:graphicFrameMkLst>
            <pc:docMk/>
            <pc:sldMk cId="1904327818" sldId="295"/>
            <ac:graphicFrameMk id="4" creationId="{C5F97AEE-3491-489C-A6C8-25E0D6151B99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3:13.670" v="334"/>
          <ac:graphicFrameMkLst>
            <pc:docMk/>
            <pc:sldMk cId="1904327818" sldId="295"/>
            <ac:graphicFrameMk id="5" creationId="{BEB674C8-0F54-4E06-908C-FDFEADF0096C}"/>
          </ac:graphicFrameMkLst>
        </pc:graphicFrameChg>
      </pc:sldChg>
      <pc:sldChg chg="del">
        <pc:chgData name="Thomas Jansen" userId="5b8e1cf2-e26f-4517-87f7-d832d29dc3c7" providerId="ADAL" clId="{1ECFA34A-99DF-4855-86A1-43E9AAD81B31}" dt="2019-02-18T05:47:44.036" v="118" actId="2696"/>
        <pc:sldMkLst>
          <pc:docMk/>
          <pc:sldMk cId="1990996200" sldId="295"/>
        </pc:sldMkLst>
      </pc:sldChg>
      <pc:sldChg chg="addSp delSp modSp add">
        <pc:chgData name="Thomas Jansen" userId="5b8e1cf2-e26f-4517-87f7-d832d29dc3c7" providerId="ADAL" clId="{1ECFA34A-99DF-4855-86A1-43E9AAD81B31}" dt="2019-02-18T05:54:23.955" v="388" actId="6549"/>
        <pc:sldMkLst>
          <pc:docMk/>
          <pc:sldMk cId="3718095500" sldId="296"/>
        </pc:sldMkLst>
        <pc:spChg chg="mod">
          <ac:chgData name="Thomas Jansen" userId="5b8e1cf2-e26f-4517-87f7-d832d29dc3c7" providerId="ADAL" clId="{1ECFA34A-99DF-4855-86A1-43E9AAD81B31}" dt="2019-02-18T05:54:04.346" v="379" actId="20577"/>
          <ac:spMkLst>
            <pc:docMk/>
            <pc:sldMk cId="3718095500" sldId="296"/>
            <ac:spMk id="2" creationId="{695056BC-A230-4507-8507-D367C168FF3E}"/>
          </ac:spMkLst>
        </pc:spChg>
        <pc:spChg chg="add del mod">
          <ac:chgData name="Thomas Jansen" userId="5b8e1cf2-e26f-4517-87f7-d832d29dc3c7" providerId="ADAL" clId="{1ECFA34A-99DF-4855-86A1-43E9AAD81B31}" dt="2019-02-18T05:54:23.955" v="388" actId="6549"/>
          <ac:spMkLst>
            <pc:docMk/>
            <pc:sldMk cId="3718095500" sldId="296"/>
            <ac:spMk id="3" creationId="{A8C7A837-4E68-4376-A426-AAB85252732F}"/>
          </ac:spMkLst>
        </pc:spChg>
        <pc:spChg chg="add del">
          <ac:chgData name="Thomas Jansen" userId="5b8e1cf2-e26f-4517-87f7-d832d29dc3c7" providerId="ADAL" clId="{1ECFA34A-99DF-4855-86A1-43E9AAD81B31}" dt="2019-02-18T05:54:11.407" v="383"/>
          <ac:spMkLst>
            <pc:docMk/>
            <pc:sldMk cId="3718095500" sldId="296"/>
            <ac:spMk id="8" creationId="{5733C9C5-958D-4164-91EF-4994DA3A8D0C}"/>
          </ac:spMkLst>
        </pc:spChg>
        <pc:graphicFrameChg chg="add del mod">
          <ac:chgData name="Thomas Jansen" userId="5b8e1cf2-e26f-4517-87f7-d832d29dc3c7" providerId="ADAL" clId="{1ECFA34A-99DF-4855-86A1-43E9AAD81B31}" dt="2019-02-18T05:54:11.407" v="383"/>
          <ac:graphicFrameMkLst>
            <pc:docMk/>
            <pc:sldMk cId="3718095500" sldId="296"/>
            <ac:graphicFrameMk id="4" creationId="{880BCA6F-4B16-4EFA-9B2C-68CB6C039401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4:11.407" v="383"/>
          <ac:graphicFrameMkLst>
            <pc:docMk/>
            <pc:sldMk cId="3718095500" sldId="296"/>
            <ac:graphicFrameMk id="5" creationId="{37AF02E0-082A-4040-A2E2-DE670517A961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4:11.407" v="383"/>
          <ac:graphicFrameMkLst>
            <pc:docMk/>
            <pc:sldMk cId="3718095500" sldId="296"/>
            <ac:graphicFrameMk id="6" creationId="{76F9E1AF-9FB3-4CC2-9F41-8B684F1FED19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4:11.407" v="383"/>
          <ac:graphicFrameMkLst>
            <pc:docMk/>
            <pc:sldMk cId="3718095500" sldId="296"/>
            <ac:graphicFrameMk id="7" creationId="{24A432A0-193E-4504-824B-F9861B016CE1}"/>
          </ac:graphicFrameMkLst>
        </pc:graphicFrameChg>
      </pc:sldChg>
      <pc:sldChg chg="del">
        <pc:chgData name="Thomas Jansen" userId="5b8e1cf2-e26f-4517-87f7-d832d29dc3c7" providerId="ADAL" clId="{1ECFA34A-99DF-4855-86A1-43E9AAD81B31}" dt="2019-02-18T05:47:44.776" v="119" actId="2696"/>
        <pc:sldMkLst>
          <pc:docMk/>
          <pc:sldMk cId="4195052074" sldId="296"/>
        </pc:sldMkLst>
      </pc:sldChg>
      <pc:sldChg chg="addSp delSp modSp add">
        <pc:chgData name="Thomas Jansen" userId="5b8e1cf2-e26f-4517-87f7-d832d29dc3c7" providerId="ADAL" clId="{1ECFA34A-99DF-4855-86A1-43E9AAD81B31}" dt="2019-02-18T05:55:41.074" v="445" actId="15"/>
        <pc:sldMkLst>
          <pc:docMk/>
          <pc:sldMk cId="211346060" sldId="297"/>
        </pc:sldMkLst>
        <pc:spChg chg="mod">
          <ac:chgData name="Thomas Jansen" userId="5b8e1cf2-e26f-4517-87f7-d832d29dc3c7" providerId="ADAL" clId="{1ECFA34A-99DF-4855-86A1-43E9AAD81B31}" dt="2019-02-18T05:54:56.277" v="423" actId="20577"/>
          <ac:spMkLst>
            <pc:docMk/>
            <pc:sldMk cId="211346060" sldId="297"/>
            <ac:spMk id="2" creationId="{A304D7A2-1B29-429B-81A7-714D8191ED38}"/>
          </ac:spMkLst>
        </pc:spChg>
        <pc:spChg chg="add del mod">
          <ac:chgData name="Thomas Jansen" userId="5b8e1cf2-e26f-4517-87f7-d832d29dc3c7" providerId="ADAL" clId="{1ECFA34A-99DF-4855-86A1-43E9AAD81B31}" dt="2019-02-18T05:55:41.074" v="445" actId="15"/>
          <ac:spMkLst>
            <pc:docMk/>
            <pc:sldMk cId="211346060" sldId="297"/>
            <ac:spMk id="3" creationId="{54E59BE5-D9CD-4ED5-86A4-7D5139A3133A}"/>
          </ac:spMkLst>
        </pc:spChg>
        <pc:spChg chg="add del">
          <ac:chgData name="Thomas Jansen" userId="5b8e1cf2-e26f-4517-87f7-d832d29dc3c7" providerId="ADAL" clId="{1ECFA34A-99DF-4855-86A1-43E9AAD81B31}" dt="2019-02-18T05:55:05.610" v="427"/>
          <ac:spMkLst>
            <pc:docMk/>
            <pc:sldMk cId="211346060" sldId="297"/>
            <ac:spMk id="5" creationId="{9101CC6B-BB61-4251-8558-E8A7F696DE86}"/>
          </ac:spMkLst>
        </pc:spChg>
        <pc:graphicFrameChg chg="add del mod">
          <ac:chgData name="Thomas Jansen" userId="5b8e1cf2-e26f-4517-87f7-d832d29dc3c7" providerId="ADAL" clId="{1ECFA34A-99DF-4855-86A1-43E9AAD81B31}" dt="2019-02-18T05:55:05.610" v="427"/>
          <ac:graphicFrameMkLst>
            <pc:docMk/>
            <pc:sldMk cId="211346060" sldId="297"/>
            <ac:graphicFrameMk id="4" creationId="{6BDFA95D-A6F0-4E4A-B791-2BB0868EB738}"/>
          </ac:graphicFrameMkLst>
        </pc:graphicFrameChg>
      </pc:sldChg>
      <pc:sldChg chg="del">
        <pc:chgData name="Thomas Jansen" userId="5b8e1cf2-e26f-4517-87f7-d832d29dc3c7" providerId="ADAL" clId="{1ECFA34A-99DF-4855-86A1-43E9AAD81B31}" dt="2019-02-18T05:47:45.846" v="120" actId="2696"/>
        <pc:sldMkLst>
          <pc:docMk/>
          <pc:sldMk cId="3784398973" sldId="297"/>
        </pc:sldMkLst>
      </pc:sldChg>
      <pc:sldChg chg="del">
        <pc:chgData name="Thomas Jansen" userId="5b8e1cf2-e26f-4517-87f7-d832d29dc3c7" providerId="ADAL" clId="{1ECFA34A-99DF-4855-86A1-43E9AAD81B31}" dt="2019-02-18T05:47:46.876" v="121" actId="2696"/>
        <pc:sldMkLst>
          <pc:docMk/>
          <pc:sldMk cId="1313315054" sldId="298"/>
        </pc:sldMkLst>
      </pc:sldChg>
      <pc:sldChg chg="addSp delSp modSp add">
        <pc:chgData name="Thomas Jansen" userId="5b8e1cf2-e26f-4517-87f7-d832d29dc3c7" providerId="ADAL" clId="{1ECFA34A-99DF-4855-86A1-43E9AAD81B31}" dt="2019-02-18T05:56:43.838" v="486"/>
        <pc:sldMkLst>
          <pc:docMk/>
          <pc:sldMk cId="3738106166" sldId="298"/>
        </pc:sldMkLst>
        <pc:spChg chg="mod">
          <ac:chgData name="Thomas Jansen" userId="5b8e1cf2-e26f-4517-87f7-d832d29dc3c7" providerId="ADAL" clId="{1ECFA34A-99DF-4855-86A1-43E9AAD81B31}" dt="2019-02-18T05:56:39.059" v="485" actId="20577"/>
          <ac:spMkLst>
            <pc:docMk/>
            <pc:sldMk cId="3738106166" sldId="298"/>
            <ac:spMk id="2" creationId="{20358296-C6E9-49D8-8D68-8D3B8E1FFE78}"/>
          </ac:spMkLst>
        </pc:spChg>
        <pc:spChg chg="del">
          <ac:chgData name="Thomas Jansen" userId="5b8e1cf2-e26f-4517-87f7-d832d29dc3c7" providerId="ADAL" clId="{1ECFA34A-99DF-4855-86A1-43E9AAD81B31}" dt="2019-02-18T05:56:43.838" v="486"/>
          <ac:spMkLst>
            <pc:docMk/>
            <pc:sldMk cId="3738106166" sldId="298"/>
            <ac:spMk id="3" creationId="{A77D15B0-0750-44B8-AA00-EE0AFA590E20}"/>
          </ac:spMkLst>
        </pc:spChg>
        <pc:picChg chg="add mod">
          <ac:chgData name="Thomas Jansen" userId="5b8e1cf2-e26f-4517-87f7-d832d29dc3c7" providerId="ADAL" clId="{1ECFA34A-99DF-4855-86A1-43E9AAD81B31}" dt="2019-02-18T05:56:43.838" v="486"/>
          <ac:picMkLst>
            <pc:docMk/>
            <pc:sldMk cId="3738106166" sldId="298"/>
            <ac:picMk id="4" creationId="{F1C93B1C-C40B-454B-B3BA-B0284C346FC1}"/>
          </ac:picMkLst>
        </pc:picChg>
      </pc:sldChg>
      <pc:sldChg chg="del">
        <pc:chgData name="Thomas Jansen" userId="5b8e1cf2-e26f-4517-87f7-d832d29dc3c7" providerId="ADAL" clId="{1ECFA34A-99DF-4855-86A1-43E9AAD81B31}" dt="2019-02-18T05:47:47.636" v="122" actId="2696"/>
        <pc:sldMkLst>
          <pc:docMk/>
          <pc:sldMk cId="112216337" sldId="299"/>
        </pc:sldMkLst>
      </pc:sldChg>
      <pc:sldChg chg="addSp delSp modSp add">
        <pc:chgData name="Thomas Jansen" userId="5b8e1cf2-e26f-4517-87f7-d832d29dc3c7" providerId="ADAL" clId="{1ECFA34A-99DF-4855-86A1-43E9AAD81B31}" dt="2019-02-18T05:57:51.325" v="541" actId="6549"/>
        <pc:sldMkLst>
          <pc:docMk/>
          <pc:sldMk cId="1927073423" sldId="299"/>
        </pc:sldMkLst>
        <pc:spChg chg="mod">
          <ac:chgData name="Thomas Jansen" userId="5b8e1cf2-e26f-4517-87f7-d832d29dc3c7" providerId="ADAL" clId="{1ECFA34A-99DF-4855-86A1-43E9AAD81B31}" dt="2019-02-18T05:57:23.463" v="527" actId="20577"/>
          <ac:spMkLst>
            <pc:docMk/>
            <pc:sldMk cId="1927073423" sldId="299"/>
            <ac:spMk id="2" creationId="{2F8A2922-D93E-4279-B5EF-9BF1E90BB3AB}"/>
          </ac:spMkLst>
        </pc:spChg>
        <pc:spChg chg="add del mod">
          <ac:chgData name="Thomas Jansen" userId="5b8e1cf2-e26f-4517-87f7-d832d29dc3c7" providerId="ADAL" clId="{1ECFA34A-99DF-4855-86A1-43E9AAD81B31}" dt="2019-02-18T05:57:51.325" v="541" actId="6549"/>
          <ac:spMkLst>
            <pc:docMk/>
            <pc:sldMk cId="1927073423" sldId="299"/>
            <ac:spMk id="3" creationId="{A531524B-4C75-4AB3-9393-07ED3A30A35F}"/>
          </ac:spMkLst>
        </pc:spChg>
        <pc:spChg chg="add del">
          <ac:chgData name="Thomas Jansen" userId="5b8e1cf2-e26f-4517-87f7-d832d29dc3c7" providerId="ADAL" clId="{1ECFA34A-99DF-4855-86A1-43E9AAD81B31}" dt="2019-02-18T05:57:31.377" v="531"/>
          <ac:spMkLst>
            <pc:docMk/>
            <pc:sldMk cId="1927073423" sldId="299"/>
            <ac:spMk id="7" creationId="{CADB53AA-702C-4928-9D73-022D9B5D3801}"/>
          </ac:spMkLst>
        </pc:spChg>
        <pc:graphicFrameChg chg="add del mod">
          <ac:chgData name="Thomas Jansen" userId="5b8e1cf2-e26f-4517-87f7-d832d29dc3c7" providerId="ADAL" clId="{1ECFA34A-99DF-4855-86A1-43E9AAD81B31}" dt="2019-02-18T05:57:31.377" v="531"/>
          <ac:graphicFrameMkLst>
            <pc:docMk/>
            <pc:sldMk cId="1927073423" sldId="299"/>
            <ac:graphicFrameMk id="4" creationId="{CFA0FB58-AFEF-4565-A79A-94F8A1D496D8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7:31.377" v="531"/>
          <ac:graphicFrameMkLst>
            <pc:docMk/>
            <pc:sldMk cId="1927073423" sldId="299"/>
            <ac:graphicFrameMk id="5" creationId="{A55EC49B-9299-41F2-B28A-8A9EAEDBFA41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7:31.377" v="531"/>
          <ac:graphicFrameMkLst>
            <pc:docMk/>
            <pc:sldMk cId="1927073423" sldId="299"/>
            <ac:graphicFrameMk id="6" creationId="{15E270A9-EF25-4BB7-81D1-6DCF0220ECFD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5:59:06.150" v="583" actId="20577"/>
        <pc:sldMkLst>
          <pc:docMk/>
          <pc:sldMk cId="1800963184" sldId="300"/>
        </pc:sldMkLst>
        <pc:spChg chg="mod">
          <ac:chgData name="Thomas Jansen" userId="5b8e1cf2-e26f-4517-87f7-d832d29dc3c7" providerId="ADAL" clId="{1ECFA34A-99DF-4855-86A1-43E9AAD81B31}" dt="2019-02-18T05:59:06.150" v="583" actId="20577"/>
          <ac:spMkLst>
            <pc:docMk/>
            <pc:sldMk cId="1800963184" sldId="300"/>
            <ac:spMk id="2" creationId="{366A8950-DE4C-4763-967F-2C53D1764CE8}"/>
          </ac:spMkLst>
        </pc:spChg>
        <pc:spChg chg="add del mod">
          <ac:chgData name="Thomas Jansen" userId="5b8e1cf2-e26f-4517-87f7-d832d29dc3c7" providerId="ADAL" clId="{1ECFA34A-99DF-4855-86A1-43E9AAD81B31}" dt="2019-02-18T05:58:46.108" v="555" actId="6549"/>
          <ac:spMkLst>
            <pc:docMk/>
            <pc:sldMk cId="1800963184" sldId="300"/>
            <ac:spMk id="3" creationId="{32554642-693D-427B-9734-572733F46C06}"/>
          </ac:spMkLst>
        </pc:spChg>
        <pc:spChg chg="add del">
          <ac:chgData name="Thomas Jansen" userId="5b8e1cf2-e26f-4517-87f7-d832d29dc3c7" providerId="ADAL" clId="{1ECFA34A-99DF-4855-86A1-43E9AAD81B31}" dt="2019-02-18T05:58:28.152" v="546"/>
          <ac:spMkLst>
            <pc:docMk/>
            <pc:sldMk cId="1800963184" sldId="300"/>
            <ac:spMk id="7" creationId="{B2FA410F-F738-4069-8776-695450E84943}"/>
          </ac:spMkLst>
        </pc:spChg>
        <pc:graphicFrameChg chg="add del mod">
          <ac:chgData name="Thomas Jansen" userId="5b8e1cf2-e26f-4517-87f7-d832d29dc3c7" providerId="ADAL" clId="{1ECFA34A-99DF-4855-86A1-43E9AAD81B31}" dt="2019-02-18T05:58:28.152" v="546"/>
          <ac:graphicFrameMkLst>
            <pc:docMk/>
            <pc:sldMk cId="1800963184" sldId="300"/>
            <ac:graphicFrameMk id="4" creationId="{3464C6A4-4FAB-45A7-9F13-CCAF308626B0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8:28.152" v="546"/>
          <ac:graphicFrameMkLst>
            <pc:docMk/>
            <pc:sldMk cId="1800963184" sldId="300"/>
            <ac:graphicFrameMk id="5" creationId="{3ABBEABA-FDC3-4B86-A803-CDA6082BB2A0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5:58:28.152" v="546"/>
          <ac:graphicFrameMkLst>
            <pc:docMk/>
            <pc:sldMk cId="1800963184" sldId="300"/>
            <ac:graphicFrameMk id="6" creationId="{4EE62CB0-8CAF-4EFA-8FE7-C430E58F5129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01:24.868" v="646" actId="255"/>
        <pc:sldMkLst>
          <pc:docMk/>
          <pc:sldMk cId="409995215" sldId="301"/>
        </pc:sldMkLst>
        <pc:spChg chg="mod">
          <ac:chgData name="Thomas Jansen" userId="5b8e1cf2-e26f-4517-87f7-d832d29dc3c7" providerId="ADAL" clId="{1ECFA34A-99DF-4855-86A1-43E9AAD81B31}" dt="2019-02-18T05:59:56.079" v="630" actId="255"/>
          <ac:spMkLst>
            <pc:docMk/>
            <pc:sldMk cId="409995215" sldId="301"/>
            <ac:spMk id="2" creationId="{74845F9A-5B58-4686-A12A-6D1028C5FA24}"/>
          </ac:spMkLst>
        </pc:spChg>
        <pc:spChg chg="add del mod">
          <ac:chgData name="Thomas Jansen" userId="5b8e1cf2-e26f-4517-87f7-d832d29dc3c7" providerId="ADAL" clId="{1ECFA34A-99DF-4855-86A1-43E9AAD81B31}" dt="2019-02-18T06:01:24.868" v="646" actId="255"/>
          <ac:spMkLst>
            <pc:docMk/>
            <pc:sldMk cId="409995215" sldId="301"/>
            <ac:spMk id="3" creationId="{350386A9-52B5-47C7-82C1-4CB25C41FADD}"/>
          </ac:spMkLst>
        </pc:spChg>
        <pc:spChg chg="add del">
          <ac:chgData name="Thomas Jansen" userId="5b8e1cf2-e26f-4517-87f7-d832d29dc3c7" providerId="ADAL" clId="{1ECFA34A-99DF-4855-86A1-43E9AAD81B31}" dt="2019-02-18T06:01:04.380" v="634"/>
          <ac:spMkLst>
            <pc:docMk/>
            <pc:sldMk cId="409995215" sldId="301"/>
            <ac:spMk id="5" creationId="{AE431D8D-933C-4A33-B2CF-FB7C9BFBC729}"/>
          </ac:spMkLst>
        </pc:spChg>
        <pc:graphicFrameChg chg="add del mod">
          <ac:chgData name="Thomas Jansen" userId="5b8e1cf2-e26f-4517-87f7-d832d29dc3c7" providerId="ADAL" clId="{1ECFA34A-99DF-4855-86A1-43E9AAD81B31}" dt="2019-02-18T06:01:04.380" v="634"/>
          <ac:graphicFrameMkLst>
            <pc:docMk/>
            <pc:sldMk cId="409995215" sldId="301"/>
            <ac:graphicFrameMk id="4" creationId="{661F3278-366F-4CD9-9BB2-7A5D9F2484A1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02:44.529" v="669" actId="255"/>
        <pc:sldMkLst>
          <pc:docMk/>
          <pc:sldMk cId="295043730" sldId="302"/>
        </pc:sldMkLst>
        <pc:spChg chg="mod">
          <ac:chgData name="Thomas Jansen" userId="5b8e1cf2-e26f-4517-87f7-d832d29dc3c7" providerId="ADAL" clId="{1ECFA34A-99DF-4855-86A1-43E9AAD81B31}" dt="2019-02-18T06:02:44.529" v="669" actId="255"/>
          <ac:spMkLst>
            <pc:docMk/>
            <pc:sldMk cId="295043730" sldId="302"/>
            <ac:spMk id="2" creationId="{506B100B-B0CD-48F4-972A-90FCF739A732}"/>
          </ac:spMkLst>
        </pc:spChg>
        <pc:spChg chg="add del mod">
          <ac:chgData name="Thomas Jansen" userId="5b8e1cf2-e26f-4517-87f7-d832d29dc3c7" providerId="ADAL" clId="{1ECFA34A-99DF-4855-86A1-43E9AAD81B31}" dt="2019-02-18T06:02:13.007" v="667" actId="20577"/>
          <ac:spMkLst>
            <pc:docMk/>
            <pc:sldMk cId="295043730" sldId="302"/>
            <ac:spMk id="3" creationId="{6934CD1D-CA13-4822-9516-59F3E8124297}"/>
          </ac:spMkLst>
        </pc:spChg>
        <pc:spChg chg="add del">
          <ac:chgData name="Thomas Jansen" userId="5b8e1cf2-e26f-4517-87f7-d832d29dc3c7" providerId="ADAL" clId="{1ECFA34A-99DF-4855-86A1-43E9AAD81B31}" dt="2019-02-18T06:01:48.681" v="651"/>
          <ac:spMkLst>
            <pc:docMk/>
            <pc:sldMk cId="295043730" sldId="302"/>
            <ac:spMk id="6" creationId="{5286EFAF-8AF9-413D-8C31-EB6C90E9229F}"/>
          </ac:spMkLst>
        </pc:spChg>
        <pc:graphicFrameChg chg="add del mod">
          <ac:chgData name="Thomas Jansen" userId="5b8e1cf2-e26f-4517-87f7-d832d29dc3c7" providerId="ADAL" clId="{1ECFA34A-99DF-4855-86A1-43E9AAD81B31}" dt="2019-02-18T06:01:48.681" v="651"/>
          <ac:graphicFrameMkLst>
            <pc:docMk/>
            <pc:sldMk cId="295043730" sldId="302"/>
            <ac:graphicFrameMk id="4" creationId="{025F2E7C-B4F9-401B-A548-0D5FB5227716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01:48.681" v="651"/>
          <ac:graphicFrameMkLst>
            <pc:docMk/>
            <pc:sldMk cId="295043730" sldId="302"/>
            <ac:graphicFrameMk id="5" creationId="{AAAA31F1-22C0-4CCA-AE95-42C70A6D8B67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04:17.184" v="775" actId="5793"/>
        <pc:sldMkLst>
          <pc:docMk/>
          <pc:sldMk cId="485366006" sldId="303"/>
        </pc:sldMkLst>
        <pc:spChg chg="mod">
          <ac:chgData name="Thomas Jansen" userId="5b8e1cf2-e26f-4517-87f7-d832d29dc3c7" providerId="ADAL" clId="{1ECFA34A-99DF-4855-86A1-43E9AAD81B31}" dt="2019-02-18T06:03:02.785" v="698" actId="20577"/>
          <ac:spMkLst>
            <pc:docMk/>
            <pc:sldMk cId="485366006" sldId="303"/>
            <ac:spMk id="2" creationId="{D25FDAA3-A00E-4E37-BD2A-B8217B1887A7}"/>
          </ac:spMkLst>
        </pc:spChg>
        <pc:spChg chg="add del mod">
          <ac:chgData name="Thomas Jansen" userId="5b8e1cf2-e26f-4517-87f7-d832d29dc3c7" providerId="ADAL" clId="{1ECFA34A-99DF-4855-86A1-43E9AAD81B31}" dt="2019-02-18T06:04:17.184" v="775" actId="5793"/>
          <ac:spMkLst>
            <pc:docMk/>
            <pc:sldMk cId="485366006" sldId="303"/>
            <ac:spMk id="3" creationId="{5B2EA209-73CE-4407-AD1E-D8975DEFCEAF}"/>
          </ac:spMkLst>
        </pc:spChg>
        <pc:spChg chg="add del">
          <ac:chgData name="Thomas Jansen" userId="5b8e1cf2-e26f-4517-87f7-d832d29dc3c7" providerId="ADAL" clId="{1ECFA34A-99DF-4855-86A1-43E9AAD81B31}" dt="2019-02-18T06:03:33.796" v="742"/>
          <ac:spMkLst>
            <pc:docMk/>
            <pc:sldMk cId="485366006" sldId="303"/>
            <ac:spMk id="7" creationId="{62C552A0-FB6B-4585-BBA8-A2560D90C09C}"/>
          </ac:spMkLst>
        </pc:spChg>
        <pc:graphicFrameChg chg="add del mod">
          <ac:chgData name="Thomas Jansen" userId="5b8e1cf2-e26f-4517-87f7-d832d29dc3c7" providerId="ADAL" clId="{1ECFA34A-99DF-4855-86A1-43E9AAD81B31}" dt="2019-02-18T06:03:33.796" v="742"/>
          <ac:graphicFrameMkLst>
            <pc:docMk/>
            <pc:sldMk cId="485366006" sldId="303"/>
            <ac:graphicFrameMk id="4" creationId="{85DCF1A4-09E0-446C-A11C-9E1BF8C68EBA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03:33.796" v="742"/>
          <ac:graphicFrameMkLst>
            <pc:docMk/>
            <pc:sldMk cId="485366006" sldId="303"/>
            <ac:graphicFrameMk id="5" creationId="{17590CCF-71AC-47F4-9BA7-340E991987AA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03:33.796" v="742"/>
          <ac:graphicFrameMkLst>
            <pc:docMk/>
            <pc:sldMk cId="485366006" sldId="303"/>
            <ac:graphicFrameMk id="6" creationId="{F963BECD-104B-426C-8561-2529F8EF124E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07:59.415" v="913" actId="6549"/>
        <pc:sldMkLst>
          <pc:docMk/>
          <pc:sldMk cId="4008028518" sldId="304"/>
        </pc:sldMkLst>
        <pc:spChg chg="mod">
          <ac:chgData name="Thomas Jansen" userId="5b8e1cf2-e26f-4517-87f7-d832d29dc3c7" providerId="ADAL" clId="{1ECFA34A-99DF-4855-86A1-43E9AAD81B31}" dt="2019-02-18T06:07:12.318" v="823" actId="20577"/>
          <ac:spMkLst>
            <pc:docMk/>
            <pc:sldMk cId="4008028518" sldId="304"/>
            <ac:spMk id="2" creationId="{2AA3EF34-1089-41B8-A10F-33009F9D304F}"/>
          </ac:spMkLst>
        </pc:spChg>
        <pc:spChg chg="add del mod">
          <ac:chgData name="Thomas Jansen" userId="5b8e1cf2-e26f-4517-87f7-d832d29dc3c7" providerId="ADAL" clId="{1ECFA34A-99DF-4855-86A1-43E9AAD81B31}" dt="2019-02-18T06:07:59.415" v="913" actId="6549"/>
          <ac:spMkLst>
            <pc:docMk/>
            <pc:sldMk cId="4008028518" sldId="304"/>
            <ac:spMk id="3" creationId="{99DA6DBC-E016-4F76-85BF-D33BC5E015E9}"/>
          </ac:spMkLst>
        </pc:spChg>
        <pc:spChg chg="add del">
          <ac:chgData name="Thomas Jansen" userId="5b8e1cf2-e26f-4517-87f7-d832d29dc3c7" providerId="ADAL" clId="{1ECFA34A-99DF-4855-86A1-43E9AAD81B31}" dt="2019-02-18T06:07:19.255" v="827"/>
          <ac:spMkLst>
            <pc:docMk/>
            <pc:sldMk cId="4008028518" sldId="304"/>
            <ac:spMk id="5" creationId="{777189CD-153E-4149-8F60-FB887868FBC2}"/>
          </ac:spMkLst>
        </pc:spChg>
        <pc:graphicFrameChg chg="add del mod">
          <ac:chgData name="Thomas Jansen" userId="5b8e1cf2-e26f-4517-87f7-d832d29dc3c7" providerId="ADAL" clId="{1ECFA34A-99DF-4855-86A1-43E9AAD81B31}" dt="2019-02-18T06:07:19.255" v="827"/>
          <ac:graphicFrameMkLst>
            <pc:docMk/>
            <pc:sldMk cId="4008028518" sldId="304"/>
            <ac:graphicFrameMk id="4" creationId="{F7FDF283-58F3-4DDD-B0A8-EF45595191F7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10:00.985" v="970" actId="255"/>
        <pc:sldMkLst>
          <pc:docMk/>
          <pc:sldMk cId="1525548699" sldId="305"/>
        </pc:sldMkLst>
        <pc:spChg chg="mod">
          <ac:chgData name="Thomas Jansen" userId="5b8e1cf2-e26f-4517-87f7-d832d29dc3c7" providerId="ADAL" clId="{1ECFA34A-99DF-4855-86A1-43E9AAD81B31}" dt="2019-02-18T06:09:10.934" v="960" actId="20577"/>
          <ac:spMkLst>
            <pc:docMk/>
            <pc:sldMk cId="1525548699" sldId="305"/>
            <ac:spMk id="2" creationId="{665F4D6F-953D-444E-829F-14A36AE7ACE2}"/>
          </ac:spMkLst>
        </pc:spChg>
        <pc:spChg chg="add del mod">
          <ac:chgData name="Thomas Jansen" userId="5b8e1cf2-e26f-4517-87f7-d832d29dc3c7" providerId="ADAL" clId="{1ECFA34A-99DF-4855-86A1-43E9AAD81B31}" dt="2019-02-18T06:10:00.985" v="970" actId="255"/>
          <ac:spMkLst>
            <pc:docMk/>
            <pc:sldMk cId="1525548699" sldId="305"/>
            <ac:spMk id="3" creationId="{A1109255-E08D-42F2-B48F-AABA0C21A390}"/>
          </ac:spMkLst>
        </pc:spChg>
        <pc:spChg chg="add del">
          <ac:chgData name="Thomas Jansen" userId="5b8e1cf2-e26f-4517-87f7-d832d29dc3c7" providerId="ADAL" clId="{1ECFA34A-99DF-4855-86A1-43E9AAD81B31}" dt="2019-02-18T06:08:32.918" v="918"/>
          <ac:spMkLst>
            <pc:docMk/>
            <pc:sldMk cId="1525548699" sldId="305"/>
            <ac:spMk id="6" creationId="{C70AD992-BF74-47F5-8E6B-139EF6C0FB0C}"/>
          </ac:spMkLst>
        </pc:spChg>
        <pc:spChg chg="add del">
          <ac:chgData name="Thomas Jansen" userId="5b8e1cf2-e26f-4517-87f7-d832d29dc3c7" providerId="ADAL" clId="{1ECFA34A-99DF-4855-86A1-43E9AAD81B31}" dt="2019-02-18T06:09:49.634" v="966"/>
          <ac:spMkLst>
            <pc:docMk/>
            <pc:sldMk cId="1525548699" sldId="305"/>
            <ac:spMk id="8" creationId="{57E59D6D-E8B7-4619-8544-C17A90D5A48A}"/>
          </ac:spMkLst>
        </pc:spChg>
        <pc:graphicFrameChg chg="add del mod">
          <ac:chgData name="Thomas Jansen" userId="5b8e1cf2-e26f-4517-87f7-d832d29dc3c7" providerId="ADAL" clId="{1ECFA34A-99DF-4855-86A1-43E9AAD81B31}" dt="2019-02-18T06:08:32.918" v="918"/>
          <ac:graphicFrameMkLst>
            <pc:docMk/>
            <pc:sldMk cId="1525548699" sldId="305"/>
            <ac:graphicFrameMk id="4" creationId="{18BF0870-33BE-41A8-AA0F-1CB5FCD73BB5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08:32.918" v="918"/>
          <ac:graphicFrameMkLst>
            <pc:docMk/>
            <pc:sldMk cId="1525548699" sldId="305"/>
            <ac:graphicFrameMk id="5" creationId="{4673C168-7FE5-41DF-AD31-915DADB5DF20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09:49.634" v="966"/>
          <ac:graphicFrameMkLst>
            <pc:docMk/>
            <pc:sldMk cId="1525548699" sldId="305"/>
            <ac:graphicFrameMk id="7" creationId="{87F209E4-1D3B-4444-AE55-282065142923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14:17.212" v="1054" actId="20577"/>
        <pc:sldMkLst>
          <pc:docMk/>
          <pc:sldMk cId="3101368414" sldId="306"/>
        </pc:sldMkLst>
        <pc:spChg chg="mod">
          <ac:chgData name="Thomas Jansen" userId="5b8e1cf2-e26f-4517-87f7-d832d29dc3c7" providerId="ADAL" clId="{1ECFA34A-99DF-4855-86A1-43E9AAD81B31}" dt="2019-02-18T06:14:17.212" v="1054" actId="20577"/>
          <ac:spMkLst>
            <pc:docMk/>
            <pc:sldMk cId="3101368414" sldId="306"/>
            <ac:spMk id="2" creationId="{5A494F92-8FE1-4A4E-8B02-06C327D0DDC9}"/>
          </ac:spMkLst>
        </pc:spChg>
        <pc:spChg chg="add del mod">
          <ac:chgData name="Thomas Jansen" userId="5b8e1cf2-e26f-4517-87f7-d832d29dc3c7" providerId="ADAL" clId="{1ECFA34A-99DF-4855-86A1-43E9AAD81B31}" dt="2019-02-18T06:14:13.342" v="1044" actId="20577"/>
          <ac:spMkLst>
            <pc:docMk/>
            <pc:sldMk cId="3101368414" sldId="306"/>
            <ac:spMk id="3" creationId="{0E0C8B13-9501-434F-AB3F-4D79074E6108}"/>
          </ac:spMkLst>
        </pc:spChg>
        <pc:spChg chg="add del">
          <ac:chgData name="Thomas Jansen" userId="5b8e1cf2-e26f-4517-87f7-d832d29dc3c7" providerId="ADAL" clId="{1ECFA34A-99DF-4855-86A1-43E9AAD81B31}" dt="2019-02-18T06:13:48.475" v="1010"/>
          <ac:spMkLst>
            <pc:docMk/>
            <pc:sldMk cId="3101368414" sldId="306"/>
            <ac:spMk id="7" creationId="{BB818D3F-4A43-4115-8BC3-DDB672765CDB}"/>
          </ac:spMkLst>
        </pc:spChg>
        <pc:graphicFrameChg chg="add del mod">
          <ac:chgData name="Thomas Jansen" userId="5b8e1cf2-e26f-4517-87f7-d832d29dc3c7" providerId="ADAL" clId="{1ECFA34A-99DF-4855-86A1-43E9AAD81B31}" dt="2019-02-18T06:13:48.475" v="1010"/>
          <ac:graphicFrameMkLst>
            <pc:docMk/>
            <pc:sldMk cId="3101368414" sldId="306"/>
            <ac:graphicFrameMk id="4" creationId="{99ED8E84-83C5-42BB-A60D-A0AB482A44E9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13:48.475" v="1010"/>
          <ac:graphicFrameMkLst>
            <pc:docMk/>
            <pc:sldMk cId="3101368414" sldId="306"/>
            <ac:graphicFrameMk id="5" creationId="{DF3EED52-3D9E-4F7A-A074-62076B21344A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13:48.475" v="1010"/>
          <ac:graphicFrameMkLst>
            <pc:docMk/>
            <pc:sldMk cId="3101368414" sldId="306"/>
            <ac:graphicFrameMk id="6" creationId="{4C775AAA-C753-49D6-B635-E76571F4C337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17:10.292" v="1114" actId="20577"/>
        <pc:sldMkLst>
          <pc:docMk/>
          <pc:sldMk cId="2505626048" sldId="307"/>
        </pc:sldMkLst>
        <pc:spChg chg="mod">
          <ac:chgData name="Thomas Jansen" userId="5b8e1cf2-e26f-4517-87f7-d832d29dc3c7" providerId="ADAL" clId="{1ECFA34A-99DF-4855-86A1-43E9AAD81B31}" dt="2019-02-18T06:16:55.790" v="1105" actId="20577"/>
          <ac:spMkLst>
            <pc:docMk/>
            <pc:sldMk cId="2505626048" sldId="307"/>
            <ac:spMk id="2" creationId="{A99E2A72-9504-4215-A44E-17389C093398}"/>
          </ac:spMkLst>
        </pc:spChg>
        <pc:spChg chg="add del mod">
          <ac:chgData name="Thomas Jansen" userId="5b8e1cf2-e26f-4517-87f7-d832d29dc3c7" providerId="ADAL" clId="{1ECFA34A-99DF-4855-86A1-43E9AAD81B31}" dt="2019-02-18T06:17:10.292" v="1114" actId="20577"/>
          <ac:spMkLst>
            <pc:docMk/>
            <pc:sldMk cId="2505626048" sldId="307"/>
            <ac:spMk id="3" creationId="{04A96129-BC51-4C93-A191-B690299F9454}"/>
          </ac:spMkLst>
        </pc:spChg>
        <pc:spChg chg="add del">
          <ac:chgData name="Thomas Jansen" userId="5b8e1cf2-e26f-4517-87f7-d832d29dc3c7" providerId="ADAL" clId="{1ECFA34A-99DF-4855-86A1-43E9AAD81B31}" dt="2019-02-18T06:17:02.381" v="1109"/>
          <ac:spMkLst>
            <pc:docMk/>
            <pc:sldMk cId="2505626048" sldId="307"/>
            <ac:spMk id="7" creationId="{8D7A8DF0-6647-43D0-AF2D-386A8E14534C}"/>
          </ac:spMkLst>
        </pc:spChg>
        <pc:graphicFrameChg chg="add del mod">
          <ac:chgData name="Thomas Jansen" userId="5b8e1cf2-e26f-4517-87f7-d832d29dc3c7" providerId="ADAL" clId="{1ECFA34A-99DF-4855-86A1-43E9AAD81B31}" dt="2019-02-18T06:17:02.381" v="1109"/>
          <ac:graphicFrameMkLst>
            <pc:docMk/>
            <pc:sldMk cId="2505626048" sldId="307"/>
            <ac:graphicFrameMk id="4" creationId="{4CEF3C23-25CD-4113-924D-477B77DD131D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17:02.381" v="1109"/>
          <ac:graphicFrameMkLst>
            <pc:docMk/>
            <pc:sldMk cId="2505626048" sldId="307"/>
            <ac:graphicFrameMk id="5" creationId="{75C2F62D-C787-4B61-A1B8-F85C39E2D749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17:02.381" v="1109"/>
          <ac:graphicFrameMkLst>
            <pc:docMk/>
            <pc:sldMk cId="2505626048" sldId="307"/>
            <ac:graphicFrameMk id="6" creationId="{91623F7F-DA57-4452-930F-A404D15F4530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18:33.723" v="1123" actId="1037"/>
        <pc:sldMkLst>
          <pc:docMk/>
          <pc:sldMk cId="3812934499" sldId="308"/>
        </pc:sldMkLst>
        <pc:spChg chg="del">
          <ac:chgData name="Thomas Jansen" userId="5b8e1cf2-e26f-4517-87f7-d832d29dc3c7" providerId="ADAL" clId="{1ECFA34A-99DF-4855-86A1-43E9AAD81B31}" dt="2019-02-18T06:18:19.702" v="1116"/>
          <ac:spMkLst>
            <pc:docMk/>
            <pc:sldMk cId="3812934499" sldId="308"/>
            <ac:spMk id="3" creationId="{60520C9E-D383-4FD8-9E21-EB5990A6BD04}"/>
          </ac:spMkLst>
        </pc:spChg>
        <pc:picChg chg="add mod">
          <ac:chgData name="Thomas Jansen" userId="5b8e1cf2-e26f-4517-87f7-d832d29dc3c7" providerId="ADAL" clId="{1ECFA34A-99DF-4855-86A1-43E9AAD81B31}" dt="2019-02-18T06:18:33.723" v="1123" actId="1037"/>
          <ac:picMkLst>
            <pc:docMk/>
            <pc:sldMk cId="3812934499" sldId="308"/>
            <ac:picMk id="4" creationId="{FF1C2F72-CC48-40FD-B9E1-326BB4A32CA7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19:47.135" v="1160" actId="20577"/>
        <pc:sldMkLst>
          <pc:docMk/>
          <pc:sldMk cId="1410608648" sldId="309"/>
        </pc:sldMkLst>
        <pc:spChg chg="mod">
          <ac:chgData name="Thomas Jansen" userId="5b8e1cf2-e26f-4517-87f7-d832d29dc3c7" providerId="ADAL" clId="{1ECFA34A-99DF-4855-86A1-43E9AAD81B31}" dt="2019-02-18T06:19:47.135" v="1160" actId="20577"/>
          <ac:spMkLst>
            <pc:docMk/>
            <pc:sldMk cId="1410608648" sldId="309"/>
            <ac:spMk id="2" creationId="{3A09023C-8522-40F8-9C5F-3DDE278D6471}"/>
          </ac:spMkLst>
        </pc:spChg>
        <pc:spChg chg="add del mod">
          <ac:chgData name="Thomas Jansen" userId="5b8e1cf2-e26f-4517-87f7-d832d29dc3c7" providerId="ADAL" clId="{1ECFA34A-99DF-4855-86A1-43E9AAD81B31}" dt="2019-02-18T06:19:37.684" v="1133" actId="20577"/>
          <ac:spMkLst>
            <pc:docMk/>
            <pc:sldMk cId="1410608648" sldId="309"/>
            <ac:spMk id="3" creationId="{6CD12B9C-8003-4456-AD09-D9775492626C}"/>
          </ac:spMkLst>
        </pc:spChg>
        <pc:spChg chg="add del">
          <ac:chgData name="Thomas Jansen" userId="5b8e1cf2-e26f-4517-87f7-d832d29dc3c7" providerId="ADAL" clId="{1ECFA34A-99DF-4855-86A1-43E9AAD81B31}" dt="2019-02-18T06:19:30.980" v="1126"/>
          <ac:spMkLst>
            <pc:docMk/>
            <pc:sldMk cId="1410608648" sldId="309"/>
            <ac:spMk id="5" creationId="{71B99192-0EFE-42C6-AF46-1E38048BE950}"/>
          </ac:spMkLst>
        </pc:spChg>
        <pc:graphicFrameChg chg="add del mod">
          <ac:chgData name="Thomas Jansen" userId="5b8e1cf2-e26f-4517-87f7-d832d29dc3c7" providerId="ADAL" clId="{1ECFA34A-99DF-4855-86A1-43E9AAD81B31}" dt="2019-02-18T06:19:30.980" v="1126"/>
          <ac:graphicFrameMkLst>
            <pc:docMk/>
            <pc:sldMk cId="1410608648" sldId="309"/>
            <ac:graphicFrameMk id="4" creationId="{60875D4F-EB05-4EB5-8EB9-915179D38251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20:57.713" v="1183" actId="1038"/>
        <pc:sldMkLst>
          <pc:docMk/>
          <pc:sldMk cId="302024342" sldId="310"/>
        </pc:sldMkLst>
        <pc:spChg chg="del">
          <ac:chgData name="Thomas Jansen" userId="5b8e1cf2-e26f-4517-87f7-d832d29dc3c7" providerId="ADAL" clId="{1ECFA34A-99DF-4855-86A1-43E9AAD81B31}" dt="2019-02-18T06:20:43.806" v="1162"/>
          <ac:spMkLst>
            <pc:docMk/>
            <pc:sldMk cId="302024342" sldId="310"/>
            <ac:spMk id="3" creationId="{02705C97-C2E6-4100-8F86-E174A1C9C3B9}"/>
          </ac:spMkLst>
        </pc:spChg>
        <pc:picChg chg="add mod">
          <ac:chgData name="Thomas Jansen" userId="5b8e1cf2-e26f-4517-87f7-d832d29dc3c7" providerId="ADAL" clId="{1ECFA34A-99DF-4855-86A1-43E9AAD81B31}" dt="2019-02-18T06:20:57.713" v="1183" actId="1038"/>
          <ac:picMkLst>
            <pc:docMk/>
            <pc:sldMk cId="302024342" sldId="310"/>
            <ac:picMk id="4" creationId="{590F46AF-057C-4271-A5B1-B9221029CA1B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22:03.201" v="1219" actId="1035"/>
        <pc:sldMkLst>
          <pc:docMk/>
          <pc:sldMk cId="3780263547" sldId="311"/>
        </pc:sldMkLst>
        <pc:spChg chg="del">
          <ac:chgData name="Thomas Jansen" userId="5b8e1cf2-e26f-4517-87f7-d832d29dc3c7" providerId="ADAL" clId="{1ECFA34A-99DF-4855-86A1-43E9AAD81B31}" dt="2019-02-18T06:21:46.063" v="1185"/>
          <ac:spMkLst>
            <pc:docMk/>
            <pc:sldMk cId="3780263547" sldId="311"/>
            <ac:spMk id="3" creationId="{DEEF7046-9886-4AF6-BB97-1A3D7519E05A}"/>
          </ac:spMkLst>
        </pc:spChg>
        <pc:picChg chg="add mod">
          <ac:chgData name="Thomas Jansen" userId="5b8e1cf2-e26f-4517-87f7-d832d29dc3c7" providerId="ADAL" clId="{1ECFA34A-99DF-4855-86A1-43E9AAD81B31}" dt="2019-02-18T06:22:03.201" v="1219" actId="1035"/>
          <ac:picMkLst>
            <pc:docMk/>
            <pc:sldMk cId="3780263547" sldId="311"/>
            <ac:picMk id="4" creationId="{19E585CD-24B5-4EE9-B6C3-930CFB900CF6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24:02.072" v="1264" actId="255"/>
        <pc:sldMkLst>
          <pc:docMk/>
          <pc:sldMk cId="92466392" sldId="312"/>
        </pc:sldMkLst>
        <pc:spChg chg="mod">
          <ac:chgData name="Thomas Jansen" userId="5b8e1cf2-e26f-4517-87f7-d832d29dc3c7" providerId="ADAL" clId="{1ECFA34A-99DF-4855-86A1-43E9AAD81B31}" dt="2019-02-18T06:22:31.219" v="1251" actId="20577"/>
          <ac:spMkLst>
            <pc:docMk/>
            <pc:sldMk cId="92466392" sldId="312"/>
            <ac:spMk id="2" creationId="{86160FD1-E538-446F-A41C-A61A63D05118}"/>
          </ac:spMkLst>
        </pc:spChg>
        <pc:spChg chg="add del mod">
          <ac:chgData name="Thomas Jansen" userId="5b8e1cf2-e26f-4517-87f7-d832d29dc3c7" providerId="ADAL" clId="{1ECFA34A-99DF-4855-86A1-43E9AAD81B31}" dt="2019-02-18T06:24:02.072" v="1264" actId="255"/>
          <ac:spMkLst>
            <pc:docMk/>
            <pc:sldMk cId="92466392" sldId="312"/>
            <ac:spMk id="3" creationId="{1EFEAF8A-0A99-471C-82F9-F00B90F37D2A}"/>
          </ac:spMkLst>
        </pc:spChg>
        <pc:spChg chg="add del">
          <ac:chgData name="Thomas Jansen" userId="5b8e1cf2-e26f-4517-87f7-d832d29dc3c7" providerId="ADAL" clId="{1ECFA34A-99DF-4855-86A1-43E9AAD81B31}" dt="2019-02-18T06:23:41.416" v="1255"/>
          <ac:spMkLst>
            <pc:docMk/>
            <pc:sldMk cId="92466392" sldId="312"/>
            <ac:spMk id="5" creationId="{CEA53BC8-5213-49CC-B1E2-1FC838D20A25}"/>
          </ac:spMkLst>
        </pc:spChg>
        <pc:graphicFrameChg chg="add del mod">
          <ac:chgData name="Thomas Jansen" userId="5b8e1cf2-e26f-4517-87f7-d832d29dc3c7" providerId="ADAL" clId="{1ECFA34A-99DF-4855-86A1-43E9AAD81B31}" dt="2019-02-18T06:23:41.416" v="1255"/>
          <ac:graphicFrameMkLst>
            <pc:docMk/>
            <pc:sldMk cId="92466392" sldId="312"/>
            <ac:graphicFrameMk id="4" creationId="{B1D04643-8BE8-4E14-831C-5B595C38DBCD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24:53.534" v="1291" actId="313"/>
        <pc:sldMkLst>
          <pc:docMk/>
          <pc:sldMk cId="3899866247" sldId="313"/>
        </pc:sldMkLst>
        <pc:spChg chg="mod">
          <ac:chgData name="Thomas Jansen" userId="5b8e1cf2-e26f-4517-87f7-d832d29dc3c7" providerId="ADAL" clId="{1ECFA34A-99DF-4855-86A1-43E9AAD81B31}" dt="2019-02-18T06:24:53.534" v="1291" actId="313"/>
          <ac:spMkLst>
            <pc:docMk/>
            <pc:sldMk cId="3899866247" sldId="313"/>
            <ac:spMk id="2" creationId="{357240E5-0339-459D-8104-AB33CBAA7CE5}"/>
          </ac:spMkLst>
        </pc:spChg>
        <pc:spChg chg="add del mod">
          <ac:chgData name="Thomas Jansen" userId="5b8e1cf2-e26f-4517-87f7-d832d29dc3c7" providerId="ADAL" clId="{1ECFA34A-99DF-4855-86A1-43E9AAD81B31}" dt="2019-02-18T06:24:41.293" v="1275" actId="255"/>
          <ac:spMkLst>
            <pc:docMk/>
            <pc:sldMk cId="3899866247" sldId="313"/>
            <ac:spMk id="3" creationId="{66DF53F6-4756-467E-9F0C-FC78824B983E}"/>
          </ac:spMkLst>
        </pc:spChg>
        <pc:spChg chg="add del">
          <ac:chgData name="Thomas Jansen" userId="5b8e1cf2-e26f-4517-87f7-d832d29dc3c7" providerId="ADAL" clId="{1ECFA34A-99DF-4855-86A1-43E9AAD81B31}" dt="2019-02-18T06:24:26.951" v="1269"/>
          <ac:spMkLst>
            <pc:docMk/>
            <pc:sldMk cId="3899866247" sldId="313"/>
            <ac:spMk id="6" creationId="{BE94026A-A35F-4A80-83A8-656CFC539179}"/>
          </ac:spMkLst>
        </pc:spChg>
        <pc:graphicFrameChg chg="add del mod">
          <ac:chgData name="Thomas Jansen" userId="5b8e1cf2-e26f-4517-87f7-d832d29dc3c7" providerId="ADAL" clId="{1ECFA34A-99DF-4855-86A1-43E9AAD81B31}" dt="2019-02-18T06:24:26.951" v="1269"/>
          <ac:graphicFrameMkLst>
            <pc:docMk/>
            <pc:sldMk cId="3899866247" sldId="313"/>
            <ac:graphicFrameMk id="4" creationId="{A00F73CA-B27C-4EBB-90E1-1285D542DB37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24:26.951" v="1269"/>
          <ac:graphicFrameMkLst>
            <pc:docMk/>
            <pc:sldMk cId="3899866247" sldId="313"/>
            <ac:graphicFrameMk id="5" creationId="{084050F1-CFD9-48AB-8867-439DD59B60CE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25:46.816" v="1318" actId="255"/>
        <pc:sldMkLst>
          <pc:docMk/>
          <pc:sldMk cId="3598211499" sldId="314"/>
        </pc:sldMkLst>
        <pc:spChg chg="mod">
          <ac:chgData name="Thomas Jansen" userId="5b8e1cf2-e26f-4517-87f7-d832d29dc3c7" providerId="ADAL" clId="{1ECFA34A-99DF-4855-86A1-43E9AAD81B31}" dt="2019-02-18T06:25:22.337" v="1307" actId="313"/>
          <ac:spMkLst>
            <pc:docMk/>
            <pc:sldMk cId="3598211499" sldId="314"/>
            <ac:spMk id="2" creationId="{D312F0D5-FC9A-44A0-8E97-076D5BFB2703}"/>
          </ac:spMkLst>
        </pc:spChg>
        <pc:spChg chg="add del mod">
          <ac:chgData name="Thomas Jansen" userId="5b8e1cf2-e26f-4517-87f7-d832d29dc3c7" providerId="ADAL" clId="{1ECFA34A-99DF-4855-86A1-43E9AAD81B31}" dt="2019-02-18T06:25:46.816" v="1318" actId="255"/>
          <ac:spMkLst>
            <pc:docMk/>
            <pc:sldMk cId="3598211499" sldId="314"/>
            <ac:spMk id="3" creationId="{683F21AE-35B9-4891-8963-8C1FDF1DBC4E}"/>
          </ac:spMkLst>
        </pc:spChg>
        <pc:spChg chg="add del">
          <ac:chgData name="Thomas Jansen" userId="5b8e1cf2-e26f-4517-87f7-d832d29dc3c7" providerId="ADAL" clId="{1ECFA34A-99DF-4855-86A1-43E9AAD81B31}" dt="2019-02-18T06:25:28.947" v="1311"/>
          <ac:spMkLst>
            <pc:docMk/>
            <pc:sldMk cId="3598211499" sldId="314"/>
            <ac:spMk id="6" creationId="{8127FE92-713B-4C31-AEB9-D1BC7EF1A63A}"/>
          </ac:spMkLst>
        </pc:spChg>
        <pc:graphicFrameChg chg="add del mod">
          <ac:chgData name="Thomas Jansen" userId="5b8e1cf2-e26f-4517-87f7-d832d29dc3c7" providerId="ADAL" clId="{1ECFA34A-99DF-4855-86A1-43E9AAD81B31}" dt="2019-02-18T06:25:28.947" v="1311"/>
          <ac:graphicFrameMkLst>
            <pc:docMk/>
            <pc:sldMk cId="3598211499" sldId="314"/>
            <ac:graphicFrameMk id="4" creationId="{3AD4D9A4-AF9D-45C6-B9C8-7ADB95FB7E47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25:28.947" v="1311"/>
          <ac:graphicFrameMkLst>
            <pc:docMk/>
            <pc:sldMk cId="3598211499" sldId="314"/>
            <ac:graphicFrameMk id="5" creationId="{4AC4BAB0-2F57-4AD9-A309-3881BA302BB2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26:38.652" v="1399" actId="20577"/>
        <pc:sldMkLst>
          <pc:docMk/>
          <pc:sldMk cId="3459747595" sldId="315"/>
        </pc:sldMkLst>
        <pc:spChg chg="mod">
          <ac:chgData name="Thomas Jansen" userId="5b8e1cf2-e26f-4517-87f7-d832d29dc3c7" providerId="ADAL" clId="{1ECFA34A-99DF-4855-86A1-43E9AAD81B31}" dt="2019-02-18T06:26:30.914" v="1391" actId="20577"/>
          <ac:spMkLst>
            <pc:docMk/>
            <pc:sldMk cId="3459747595" sldId="315"/>
            <ac:spMk id="2" creationId="{7FB7EA21-ADD8-47B0-9C35-E281C4F5D320}"/>
          </ac:spMkLst>
        </pc:spChg>
        <pc:spChg chg="add del mod">
          <ac:chgData name="Thomas Jansen" userId="5b8e1cf2-e26f-4517-87f7-d832d29dc3c7" providerId="ADAL" clId="{1ECFA34A-99DF-4855-86A1-43E9AAD81B31}" dt="2019-02-18T06:26:38.652" v="1399" actId="20577"/>
          <ac:spMkLst>
            <pc:docMk/>
            <pc:sldMk cId="3459747595" sldId="315"/>
            <ac:spMk id="3" creationId="{2516E60F-371A-4AB2-9410-9357F35FBBA0}"/>
          </ac:spMkLst>
        </pc:spChg>
        <pc:spChg chg="add del">
          <ac:chgData name="Thomas Jansen" userId="5b8e1cf2-e26f-4517-87f7-d832d29dc3c7" providerId="ADAL" clId="{1ECFA34A-99DF-4855-86A1-43E9AAD81B31}" dt="2019-02-18T06:26:26.414" v="1378"/>
          <ac:spMkLst>
            <pc:docMk/>
            <pc:sldMk cId="3459747595" sldId="315"/>
            <ac:spMk id="5" creationId="{4875D691-341C-4FB3-AC06-A434FD7E6B03}"/>
          </ac:spMkLst>
        </pc:spChg>
        <pc:graphicFrameChg chg="add del mod">
          <ac:chgData name="Thomas Jansen" userId="5b8e1cf2-e26f-4517-87f7-d832d29dc3c7" providerId="ADAL" clId="{1ECFA34A-99DF-4855-86A1-43E9AAD81B31}" dt="2019-02-18T06:26:26.414" v="1378"/>
          <ac:graphicFrameMkLst>
            <pc:docMk/>
            <pc:sldMk cId="3459747595" sldId="315"/>
            <ac:graphicFrameMk id="4" creationId="{10865F59-227C-4B35-B01E-E171DEDEC580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27:44.265" v="1440" actId="20577"/>
        <pc:sldMkLst>
          <pc:docMk/>
          <pc:sldMk cId="2670397901" sldId="316"/>
        </pc:sldMkLst>
        <pc:spChg chg="mod">
          <ac:chgData name="Thomas Jansen" userId="5b8e1cf2-e26f-4517-87f7-d832d29dc3c7" providerId="ADAL" clId="{1ECFA34A-99DF-4855-86A1-43E9AAD81B31}" dt="2019-02-18T06:27:44.265" v="1440" actId="20577"/>
          <ac:spMkLst>
            <pc:docMk/>
            <pc:sldMk cId="2670397901" sldId="316"/>
            <ac:spMk id="2" creationId="{8FD3A610-B693-4687-9031-4414E987D616}"/>
          </ac:spMkLst>
        </pc:spChg>
        <pc:spChg chg="add del mod">
          <ac:chgData name="Thomas Jansen" userId="5b8e1cf2-e26f-4517-87f7-d832d29dc3c7" providerId="ADAL" clId="{1ECFA34A-99DF-4855-86A1-43E9AAD81B31}" dt="2019-02-18T06:27:20.864" v="1413" actId="255"/>
          <ac:spMkLst>
            <pc:docMk/>
            <pc:sldMk cId="2670397901" sldId="316"/>
            <ac:spMk id="3" creationId="{52C2C8FB-DBE5-4439-88E0-5DEF8C3A30BC}"/>
          </ac:spMkLst>
        </pc:spChg>
        <pc:spChg chg="add del">
          <ac:chgData name="Thomas Jansen" userId="5b8e1cf2-e26f-4517-87f7-d832d29dc3c7" providerId="ADAL" clId="{1ECFA34A-99DF-4855-86A1-43E9AAD81B31}" dt="2019-02-18T06:27:03.247" v="1404"/>
          <ac:spMkLst>
            <pc:docMk/>
            <pc:sldMk cId="2670397901" sldId="316"/>
            <ac:spMk id="6" creationId="{48F89779-235F-4B8E-9395-C1964451A793}"/>
          </ac:spMkLst>
        </pc:spChg>
        <pc:graphicFrameChg chg="add del mod">
          <ac:chgData name="Thomas Jansen" userId="5b8e1cf2-e26f-4517-87f7-d832d29dc3c7" providerId="ADAL" clId="{1ECFA34A-99DF-4855-86A1-43E9AAD81B31}" dt="2019-02-18T06:27:03.247" v="1404"/>
          <ac:graphicFrameMkLst>
            <pc:docMk/>
            <pc:sldMk cId="2670397901" sldId="316"/>
            <ac:graphicFrameMk id="4" creationId="{84EBF09F-F960-4654-AF4E-3AFE8FA309C0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27:03.247" v="1404"/>
          <ac:graphicFrameMkLst>
            <pc:docMk/>
            <pc:sldMk cId="2670397901" sldId="316"/>
            <ac:graphicFrameMk id="5" creationId="{06ECA857-DCBB-4203-869F-162C757270F6}"/>
          </ac:graphicFrameMkLst>
        </pc:graphicFrameChg>
      </pc:sldChg>
      <pc:sldChg chg="modSp add">
        <pc:chgData name="Thomas Jansen" userId="5b8e1cf2-e26f-4517-87f7-d832d29dc3c7" providerId="ADAL" clId="{1ECFA34A-99DF-4855-86A1-43E9AAD81B31}" dt="2019-02-18T06:28:40.282" v="1467" actId="6549"/>
        <pc:sldMkLst>
          <pc:docMk/>
          <pc:sldMk cId="1617836572" sldId="317"/>
        </pc:sldMkLst>
        <pc:spChg chg="mod">
          <ac:chgData name="Thomas Jansen" userId="5b8e1cf2-e26f-4517-87f7-d832d29dc3c7" providerId="ADAL" clId="{1ECFA34A-99DF-4855-86A1-43E9AAD81B31}" dt="2019-02-18T06:28:28.051" v="1461" actId="20577"/>
          <ac:spMkLst>
            <pc:docMk/>
            <pc:sldMk cId="1617836572" sldId="317"/>
            <ac:spMk id="2" creationId="{722DE80A-F139-43E3-ACCA-0935266FC09C}"/>
          </ac:spMkLst>
        </pc:spChg>
        <pc:spChg chg="mod">
          <ac:chgData name="Thomas Jansen" userId="5b8e1cf2-e26f-4517-87f7-d832d29dc3c7" providerId="ADAL" clId="{1ECFA34A-99DF-4855-86A1-43E9AAD81B31}" dt="2019-02-18T06:28:40.282" v="1467" actId="6549"/>
          <ac:spMkLst>
            <pc:docMk/>
            <pc:sldMk cId="1617836572" sldId="317"/>
            <ac:spMk id="3" creationId="{ED5C9421-2983-454A-A6B9-69F10E4E798A}"/>
          </ac:spMkLst>
        </pc:spChg>
      </pc:sldChg>
      <pc:sldChg chg="addSp delSp modSp add">
        <pc:chgData name="Thomas Jansen" userId="5b8e1cf2-e26f-4517-87f7-d832d29dc3c7" providerId="ADAL" clId="{1ECFA34A-99DF-4855-86A1-43E9AAD81B31}" dt="2019-02-18T06:29:42.897" v="1495"/>
        <pc:sldMkLst>
          <pc:docMk/>
          <pc:sldMk cId="137882735" sldId="318"/>
        </pc:sldMkLst>
        <pc:spChg chg="mod">
          <ac:chgData name="Thomas Jansen" userId="5b8e1cf2-e26f-4517-87f7-d832d29dc3c7" providerId="ADAL" clId="{1ECFA34A-99DF-4855-86A1-43E9AAD81B31}" dt="2019-02-18T06:29:40.043" v="1494" actId="20577"/>
          <ac:spMkLst>
            <pc:docMk/>
            <pc:sldMk cId="137882735" sldId="318"/>
            <ac:spMk id="2" creationId="{B5FA213D-BEAC-4597-AEBC-58DCE62EB413}"/>
          </ac:spMkLst>
        </pc:spChg>
        <pc:spChg chg="del">
          <ac:chgData name="Thomas Jansen" userId="5b8e1cf2-e26f-4517-87f7-d832d29dc3c7" providerId="ADAL" clId="{1ECFA34A-99DF-4855-86A1-43E9AAD81B31}" dt="2019-02-18T06:29:42.897" v="1495"/>
          <ac:spMkLst>
            <pc:docMk/>
            <pc:sldMk cId="137882735" sldId="318"/>
            <ac:spMk id="3" creationId="{341D7FFA-A8E6-43AC-AC04-B4241ECEE492}"/>
          </ac:spMkLst>
        </pc:spChg>
        <pc:picChg chg="add mod">
          <ac:chgData name="Thomas Jansen" userId="5b8e1cf2-e26f-4517-87f7-d832d29dc3c7" providerId="ADAL" clId="{1ECFA34A-99DF-4855-86A1-43E9AAD81B31}" dt="2019-02-18T06:29:42.897" v="1495"/>
          <ac:picMkLst>
            <pc:docMk/>
            <pc:sldMk cId="137882735" sldId="318"/>
            <ac:picMk id="4" creationId="{8475A477-4B35-4978-9F76-EE930A12D66B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30:24.999" v="1514" actId="20577"/>
        <pc:sldMkLst>
          <pc:docMk/>
          <pc:sldMk cId="831532730" sldId="319"/>
        </pc:sldMkLst>
        <pc:spChg chg="mod">
          <ac:chgData name="Thomas Jansen" userId="5b8e1cf2-e26f-4517-87f7-d832d29dc3c7" providerId="ADAL" clId="{1ECFA34A-99DF-4855-86A1-43E9AAD81B31}" dt="2019-02-18T06:30:24.999" v="1514" actId="20577"/>
          <ac:spMkLst>
            <pc:docMk/>
            <pc:sldMk cId="831532730" sldId="319"/>
            <ac:spMk id="2" creationId="{5A814FCF-5001-4BFD-9D39-43DB96EC57D0}"/>
          </ac:spMkLst>
        </pc:spChg>
        <pc:spChg chg="del">
          <ac:chgData name="Thomas Jansen" userId="5b8e1cf2-e26f-4517-87f7-d832d29dc3c7" providerId="ADAL" clId="{1ECFA34A-99DF-4855-86A1-43E9AAD81B31}" dt="2019-02-18T06:30:19.589" v="1497"/>
          <ac:spMkLst>
            <pc:docMk/>
            <pc:sldMk cId="831532730" sldId="319"/>
            <ac:spMk id="3" creationId="{64851D02-E603-431C-AF28-DB7FF20BC7A6}"/>
          </ac:spMkLst>
        </pc:spChg>
        <pc:picChg chg="add mod">
          <ac:chgData name="Thomas Jansen" userId="5b8e1cf2-e26f-4517-87f7-d832d29dc3c7" providerId="ADAL" clId="{1ECFA34A-99DF-4855-86A1-43E9AAD81B31}" dt="2019-02-18T06:30:19.589" v="1497"/>
          <ac:picMkLst>
            <pc:docMk/>
            <pc:sldMk cId="831532730" sldId="319"/>
            <ac:picMk id="4" creationId="{ADD37A97-F7B2-4AF7-B3D8-DDDD3D7A284E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31:37.278" v="1582" actId="6549"/>
        <pc:sldMkLst>
          <pc:docMk/>
          <pc:sldMk cId="2097098318" sldId="320"/>
        </pc:sldMkLst>
        <pc:spChg chg="mod">
          <ac:chgData name="Thomas Jansen" userId="5b8e1cf2-e26f-4517-87f7-d832d29dc3c7" providerId="ADAL" clId="{1ECFA34A-99DF-4855-86A1-43E9AAD81B31}" dt="2019-02-18T06:31:37.278" v="1582" actId="6549"/>
          <ac:spMkLst>
            <pc:docMk/>
            <pc:sldMk cId="2097098318" sldId="320"/>
            <ac:spMk id="2" creationId="{63BB7D13-9C88-4D7C-A522-EF83334B6F14}"/>
          </ac:spMkLst>
        </pc:spChg>
        <pc:spChg chg="del">
          <ac:chgData name="Thomas Jansen" userId="5b8e1cf2-e26f-4517-87f7-d832d29dc3c7" providerId="ADAL" clId="{1ECFA34A-99DF-4855-86A1-43E9AAD81B31}" dt="2019-02-18T06:31:14.409" v="1516"/>
          <ac:spMkLst>
            <pc:docMk/>
            <pc:sldMk cId="2097098318" sldId="320"/>
            <ac:spMk id="3" creationId="{6B307E19-CBC3-48C3-831F-B67D1C56A698}"/>
          </ac:spMkLst>
        </pc:spChg>
        <pc:picChg chg="add mod">
          <ac:chgData name="Thomas Jansen" userId="5b8e1cf2-e26f-4517-87f7-d832d29dc3c7" providerId="ADAL" clId="{1ECFA34A-99DF-4855-86A1-43E9AAD81B31}" dt="2019-02-18T06:31:14.409" v="1516"/>
          <ac:picMkLst>
            <pc:docMk/>
            <pc:sldMk cId="2097098318" sldId="320"/>
            <ac:picMk id="4" creationId="{22B81C53-CA18-4542-8A62-A9AA372428D5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33:30.556" v="1662" actId="313"/>
        <pc:sldMkLst>
          <pc:docMk/>
          <pc:sldMk cId="1985450904" sldId="321"/>
        </pc:sldMkLst>
        <pc:spChg chg="mod">
          <ac:chgData name="Thomas Jansen" userId="5b8e1cf2-e26f-4517-87f7-d832d29dc3c7" providerId="ADAL" clId="{1ECFA34A-99DF-4855-86A1-43E9AAD81B31}" dt="2019-02-18T06:33:09.785" v="1614" actId="20577"/>
          <ac:spMkLst>
            <pc:docMk/>
            <pc:sldMk cId="1985450904" sldId="321"/>
            <ac:spMk id="2" creationId="{DCE10F32-357D-4E9B-B867-E42604110FF5}"/>
          </ac:spMkLst>
        </pc:spChg>
        <pc:spChg chg="add del mod">
          <ac:chgData name="Thomas Jansen" userId="5b8e1cf2-e26f-4517-87f7-d832d29dc3c7" providerId="ADAL" clId="{1ECFA34A-99DF-4855-86A1-43E9AAD81B31}" dt="2019-02-18T06:33:30.556" v="1662" actId="313"/>
          <ac:spMkLst>
            <pc:docMk/>
            <pc:sldMk cId="1985450904" sldId="321"/>
            <ac:spMk id="3" creationId="{C7FC18DD-2F71-42B2-81E7-095C1904D9F5}"/>
          </ac:spMkLst>
        </pc:spChg>
        <pc:spChg chg="add del">
          <ac:chgData name="Thomas Jansen" userId="5b8e1cf2-e26f-4517-87f7-d832d29dc3c7" providerId="ADAL" clId="{1ECFA34A-99DF-4855-86A1-43E9AAD81B31}" dt="2019-02-18T06:32:47.534" v="1587"/>
          <ac:spMkLst>
            <pc:docMk/>
            <pc:sldMk cId="1985450904" sldId="321"/>
            <ac:spMk id="7" creationId="{E708FC1C-776C-4182-9BD8-93664AAD627A}"/>
          </ac:spMkLst>
        </pc:spChg>
        <pc:graphicFrameChg chg="add del mod">
          <ac:chgData name="Thomas Jansen" userId="5b8e1cf2-e26f-4517-87f7-d832d29dc3c7" providerId="ADAL" clId="{1ECFA34A-99DF-4855-86A1-43E9AAD81B31}" dt="2019-02-18T06:32:47.534" v="1587"/>
          <ac:graphicFrameMkLst>
            <pc:docMk/>
            <pc:sldMk cId="1985450904" sldId="321"/>
            <ac:graphicFrameMk id="4" creationId="{DAEEEF6B-C35A-4398-8627-5D2F151E49E7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32:47.534" v="1587"/>
          <ac:graphicFrameMkLst>
            <pc:docMk/>
            <pc:sldMk cId="1985450904" sldId="321"/>
            <ac:graphicFrameMk id="5" creationId="{5C4A8CF2-AED7-447D-B12F-68A1C36CFE8A}"/>
          </ac:graphicFrameMkLst>
        </pc:graphicFrameChg>
        <pc:graphicFrameChg chg="add del">
          <ac:chgData name="Thomas Jansen" userId="5b8e1cf2-e26f-4517-87f7-d832d29dc3c7" providerId="ADAL" clId="{1ECFA34A-99DF-4855-86A1-43E9AAD81B31}" dt="2019-02-18T06:32:47.534" v="1587"/>
          <ac:graphicFrameMkLst>
            <pc:docMk/>
            <pc:sldMk cId="1985450904" sldId="321"/>
            <ac:graphicFrameMk id="6" creationId="{95061735-4EBD-48C1-B472-82CF51F755ED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8T06:35:08.639" v="1695" actId="255"/>
        <pc:sldMkLst>
          <pc:docMk/>
          <pc:sldMk cId="3289606515" sldId="322"/>
        </pc:sldMkLst>
        <pc:spChg chg="mod">
          <ac:chgData name="Thomas Jansen" userId="5b8e1cf2-e26f-4517-87f7-d832d29dc3c7" providerId="ADAL" clId="{1ECFA34A-99DF-4855-86A1-43E9AAD81B31}" dt="2019-02-18T06:35:08.639" v="1695" actId="255"/>
          <ac:spMkLst>
            <pc:docMk/>
            <pc:sldMk cId="3289606515" sldId="322"/>
            <ac:spMk id="2" creationId="{706F2CD7-1284-48EA-A8D4-B161FD8CF5B4}"/>
          </ac:spMkLst>
        </pc:spChg>
        <pc:spChg chg="del">
          <ac:chgData name="Thomas Jansen" userId="5b8e1cf2-e26f-4517-87f7-d832d29dc3c7" providerId="ADAL" clId="{1ECFA34A-99DF-4855-86A1-43E9AAD81B31}" dt="2019-02-18T06:34:17.036" v="1664"/>
          <ac:spMkLst>
            <pc:docMk/>
            <pc:sldMk cId="3289606515" sldId="322"/>
            <ac:spMk id="3" creationId="{A462D82A-5352-4719-86C5-7C5D836A5763}"/>
          </ac:spMkLst>
        </pc:spChg>
        <pc:picChg chg="add mod">
          <ac:chgData name="Thomas Jansen" userId="5b8e1cf2-e26f-4517-87f7-d832d29dc3c7" providerId="ADAL" clId="{1ECFA34A-99DF-4855-86A1-43E9AAD81B31}" dt="2019-02-18T06:34:17.036" v="1664"/>
          <ac:picMkLst>
            <pc:docMk/>
            <pc:sldMk cId="3289606515" sldId="322"/>
            <ac:picMk id="4" creationId="{5DDBE9C5-10D9-411B-97D1-AA18E71DC374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8T06:36:38.274" v="1740"/>
        <pc:sldMkLst>
          <pc:docMk/>
          <pc:sldMk cId="2324510207" sldId="323"/>
        </pc:sldMkLst>
        <pc:spChg chg="mod">
          <ac:chgData name="Thomas Jansen" userId="5b8e1cf2-e26f-4517-87f7-d832d29dc3c7" providerId="ADAL" clId="{1ECFA34A-99DF-4855-86A1-43E9AAD81B31}" dt="2019-02-18T06:35:45.048" v="1731" actId="20577"/>
          <ac:spMkLst>
            <pc:docMk/>
            <pc:sldMk cId="2324510207" sldId="323"/>
            <ac:spMk id="2" creationId="{847291EC-B004-4587-B80E-B9F965FA8842}"/>
          </ac:spMkLst>
        </pc:spChg>
        <pc:spChg chg="mod">
          <ac:chgData name="Thomas Jansen" userId="5b8e1cf2-e26f-4517-87f7-d832d29dc3c7" providerId="ADAL" clId="{1ECFA34A-99DF-4855-86A1-43E9AAD81B31}" dt="2019-02-18T06:36:38.274" v="1740"/>
          <ac:spMkLst>
            <pc:docMk/>
            <pc:sldMk cId="2324510207" sldId="323"/>
            <ac:spMk id="3" creationId="{4B37D9AA-1AF5-4B17-950F-00356317353C}"/>
          </ac:spMkLst>
        </pc:spChg>
        <pc:spChg chg="add del">
          <ac:chgData name="Thomas Jansen" userId="5b8e1cf2-e26f-4517-87f7-d832d29dc3c7" providerId="ADAL" clId="{1ECFA34A-99DF-4855-86A1-43E9AAD81B31}" dt="2019-02-18T06:36:23.175" v="1736"/>
          <ac:spMkLst>
            <pc:docMk/>
            <pc:sldMk cId="2324510207" sldId="323"/>
            <ac:spMk id="5" creationId="{59059208-7B8A-469B-9C54-1D00211AEB4E}"/>
          </ac:spMkLst>
        </pc:spChg>
        <pc:graphicFrameChg chg="add del">
          <ac:chgData name="Thomas Jansen" userId="5b8e1cf2-e26f-4517-87f7-d832d29dc3c7" providerId="ADAL" clId="{1ECFA34A-99DF-4855-86A1-43E9AAD81B31}" dt="2019-02-18T06:36:23.175" v="1736"/>
          <ac:graphicFrameMkLst>
            <pc:docMk/>
            <pc:sldMk cId="2324510207" sldId="323"/>
            <ac:graphicFrameMk id="4" creationId="{2CDA3B2E-AE2F-488E-99FD-05D74FCE853C}"/>
          </ac:graphicFrameMkLst>
        </pc:graphicFrameChg>
      </pc:sldChg>
      <pc:sldChg chg="modSp add">
        <pc:chgData name="Thomas Jansen" userId="5b8e1cf2-e26f-4517-87f7-d832d29dc3c7" providerId="ADAL" clId="{1ECFA34A-99DF-4855-86A1-43E9AAD81B31}" dt="2019-02-18T06:38:08.547" v="1765" actId="20577"/>
        <pc:sldMkLst>
          <pc:docMk/>
          <pc:sldMk cId="1674110109" sldId="324"/>
        </pc:sldMkLst>
        <pc:spChg chg="mod">
          <ac:chgData name="Thomas Jansen" userId="5b8e1cf2-e26f-4517-87f7-d832d29dc3c7" providerId="ADAL" clId="{1ECFA34A-99DF-4855-86A1-43E9AAD81B31}" dt="2019-02-18T06:38:08.547" v="1765" actId="20577"/>
          <ac:spMkLst>
            <pc:docMk/>
            <pc:sldMk cId="1674110109" sldId="324"/>
            <ac:spMk id="2" creationId="{FF1B657E-D4C8-4355-A282-6D1641B97212}"/>
          </ac:spMkLst>
        </pc:spChg>
      </pc:sldChg>
      <pc:sldChg chg="modSp add">
        <pc:chgData name="Thomas Jansen" userId="5b8e1cf2-e26f-4517-87f7-d832d29dc3c7" providerId="ADAL" clId="{1ECFA34A-99DF-4855-86A1-43E9AAD81B31}" dt="2019-02-18T06:38:19.925" v="1790" actId="20577"/>
        <pc:sldMkLst>
          <pc:docMk/>
          <pc:sldMk cId="2221959520" sldId="325"/>
        </pc:sldMkLst>
        <pc:spChg chg="mod">
          <ac:chgData name="Thomas Jansen" userId="5b8e1cf2-e26f-4517-87f7-d832d29dc3c7" providerId="ADAL" clId="{1ECFA34A-99DF-4855-86A1-43E9AAD81B31}" dt="2019-02-18T06:38:19.925" v="1790" actId="20577"/>
          <ac:spMkLst>
            <pc:docMk/>
            <pc:sldMk cId="2221959520" sldId="325"/>
            <ac:spMk id="2" creationId="{7F2E3976-4FD5-4522-A4EA-37C10D655684}"/>
          </ac:spMkLst>
        </pc:spChg>
      </pc:sldChg>
    </pc:docChg>
  </pc:docChgLst>
  <pc:docChgLst>
    <pc:chgData name="Thomas Jansen" userId="5b8e1cf2-e26f-4517-87f7-d832d29dc3c7" providerId="ADAL" clId="{F5D7B9D0-8816-4F7D-87D6-653BF9C2FD61}"/>
    <pc:docChg chg="addSld modSld">
      <pc:chgData name="Thomas Jansen" userId="5b8e1cf2-e26f-4517-87f7-d832d29dc3c7" providerId="ADAL" clId="{F5D7B9D0-8816-4F7D-87D6-653BF9C2FD61}" dt="2019-02-19T05:58:16.029" v="232" actId="20577"/>
      <pc:docMkLst>
        <pc:docMk/>
      </pc:docMkLst>
      <pc:sldChg chg="addSp delSp modSp">
        <pc:chgData name="Thomas Jansen" userId="5b8e1cf2-e26f-4517-87f7-d832d29dc3c7" providerId="ADAL" clId="{F5D7B9D0-8816-4F7D-87D6-653BF9C2FD61}" dt="2019-02-19T05:51:55.006" v="15" actId="255"/>
        <pc:sldMkLst>
          <pc:docMk/>
          <pc:sldMk cId="2221959520" sldId="325"/>
        </pc:sldMkLst>
        <pc:spChg chg="add del mod">
          <ac:chgData name="Thomas Jansen" userId="5b8e1cf2-e26f-4517-87f7-d832d29dc3c7" providerId="ADAL" clId="{F5D7B9D0-8816-4F7D-87D6-653BF9C2FD61}" dt="2019-02-19T05:51:55.006" v="15" actId="255"/>
          <ac:spMkLst>
            <pc:docMk/>
            <pc:sldMk cId="2221959520" sldId="325"/>
            <ac:spMk id="3" creationId="{83FDB96D-4B73-41CA-8FDB-9DF024046A68}"/>
          </ac:spMkLst>
        </pc:spChg>
        <pc:spChg chg="add del">
          <ac:chgData name="Thomas Jansen" userId="5b8e1cf2-e26f-4517-87f7-d832d29dc3c7" providerId="ADAL" clId="{F5D7B9D0-8816-4F7D-87D6-653BF9C2FD61}" dt="2019-02-19T05:51:36.534" v="5"/>
          <ac:spMkLst>
            <pc:docMk/>
            <pc:sldMk cId="2221959520" sldId="325"/>
            <ac:spMk id="5" creationId="{7635B0C1-B5EA-4E26-8548-3C58ECD76FC0}"/>
          </ac:spMkLst>
        </pc:spChg>
        <pc:graphicFrameChg chg="add del mod">
          <ac:chgData name="Thomas Jansen" userId="5b8e1cf2-e26f-4517-87f7-d832d29dc3c7" providerId="ADAL" clId="{F5D7B9D0-8816-4F7D-87D6-653BF9C2FD61}" dt="2019-02-19T05:51:36.534" v="5"/>
          <ac:graphicFrameMkLst>
            <pc:docMk/>
            <pc:sldMk cId="2221959520" sldId="325"/>
            <ac:graphicFrameMk id="4" creationId="{51B3EF51-5FF2-4D91-B523-24568194C4C1}"/>
          </ac:graphicFrameMkLst>
        </pc:graphicFrameChg>
      </pc:sldChg>
      <pc:sldChg chg="modSp">
        <pc:chgData name="Thomas Jansen" userId="5b8e1cf2-e26f-4517-87f7-d832d29dc3c7" providerId="ADAL" clId="{F5D7B9D0-8816-4F7D-87D6-653BF9C2FD61}" dt="2019-02-19T05:50:40.001" v="1" actId="113"/>
        <pc:sldMkLst>
          <pc:docMk/>
          <pc:sldMk cId="1144257837" sldId="326"/>
        </pc:sldMkLst>
        <pc:spChg chg="mod">
          <ac:chgData name="Thomas Jansen" userId="5b8e1cf2-e26f-4517-87f7-d832d29dc3c7" providerId="ADAL" clId="{F5D7B9D0-8816-4F7D-87D6-653BF9C2FD61}" dt="2019-02-19T05:50:40.001" v="1" actId="113"/>
          <ac:spMkLst>
            <pc:docMk/>
            <pc:sldMk cId="1144257837" sldId="326"/>
            <ac:spMk id="3" creationId="{00000000-0000-0000-0000-000000000000}"/>
          </ac:spMkLst>
        </pc:spChg>
      </pc:sldChg>
      <pc:sldChg chg="addSp delSp modSp add">
        <pc:chgData name="Thomas Jansen" userId="5b8e1cf2-e26f-4517-87f7-d832d29dc3c7" providerId="ADAL" clId="{F5D7B9D0-8816-4F7D-87D6-653BF9C2FD61}" dt="2019-02-19T05:55:29.025" v="114" actId="1038"/>
        <pc:sldMkLst>
          <pc:docMk/>
          <pc:sldMk cId="2780629547" sldId="330"/>
        </pc:sldMkLst>
        <pc:spChg chg="mod">
          <ac:chgData name="Thomas Jansen" userId="5b8e1cf2-e26f-4517-87f7-d832d29dc3c7" providerId="ADAL" clId="{F5D7B9D0-8816-4F7D-87D6-653BF9C2FD61}" dt="2019-02-19T05:54:47.273" v="95" actId="255"/>
          <ac:spMkLst>
            <pc:docMk/>
            <pc:sldMk cId="2780629547" sldId="330"/>
            <ac:spMk id="2" creationId="{14AD2F34-9305-4803-8B17-FB17C5F34D1F}"/>
          </ac:spMkLst>
        </pc:spChg>
        <pc:spChg chg="del">
          <ac:chgData name="Thomas Jansen" userId="5b8e1cf2-e26f-4517-87f7-d832d29dc3c7" providerId="ADAL" clId="{F5D7B9D0-8816-4F7D-87D6-653BF9C2FD61}" dt="2019-02-19T05:55:17.114" v="96"/>
          <ac:spMkLst>
            <pc:docMk/>
            <pc:sldMk cId="2780629547" sldId="330"/>
            <ac:spMk id="3" creationId="{D4E9B400-1165-4878-A3AD-F502F7773AEA}"/>
          </ac:spMkLst>
        </pc:spChg>
        <pc:picChg chg="add mod">
          <ac:chgData name="Thomas Jansen" userId="5b8e1cf2-e26f-4517-87f7-d832d29dc3c7" providerId="ADAL" clId="{F5D7B9D0-8816-4F7D-87D6-653BF9C2FD61}" dt="2019-02-19T05:55:29.025" v="114" actId="1038"/>
          <ac:picMkLst>
            <pc:docMk/>
            <pc:sldMk cId="2780629547" sldId="330"/>
            <ac:picMk id="4" creationId="{9DD36640-E498-4840-9829-2C2DB002A273}"/>
          </ac:picMkLst>
        </pc:picChg>
      </pc:sldChg>
      <pc:sldChg chg="addSp delSp modSp add">
        <pc:chgData name="Thomas Jansen" userId="5b8e1cf2-e26f-4517-87f7-d832d29dc3c7" providerId="ADAL" clId="{F5D7B9D0-8816-4F7D-87D6-653BF9C2FD61}" dt="2019-02-19T05:57:05.955" v="204" actId="14100"/>
        <pc:sldMkLst>
          <pc:docMk/>
          <pc:sldMk cId="2145150058" sldId="331"/>
        </pc:sldMkLst>
        <pc:spChg chg="mod">
          <ac:chgData name="Thomas Jansen" userId="5b8e1cf2-e26f-4517-87f7-d832d29dc3c7" providerId="ADAL" clId="{F5D7B9D0-8816-4F7D-87D6-653BF9C2FD61}" dt="2019-02-19T05:56:34.418" v="201" actId="20577"/>
          <ac:spMkLst>
            <pc:docMk/>
            <pc:sldMk cId="2145150058" sldId="331"/>
            <ac:spMk id="2" creationId="{8A3D9FEE-DCB6-4E8C-A72B-9D8222958558}"/>
          </ac:spMkLst>
        </pc:spChg>
        <pc:spChg chg="del">
          <ac:chgData name="Thomas Jansen" userId="5b8e1cf2-e26f-4517-87f7-d832d29dc3c7" providerId="ADAL" clId="{F5D7B9D0-8816-4F7D-87D6-653BF9C2FD61}" dt="2019-02-19T05:56:58.309" v="202"/>
          <ac:spMkLst>
            <pc:docMk/>
            <pc:sldMk cId="2145150058" sldId="331"/>
            <ac:spMk id="3" creationId="{E6C35371-EB8F-4E87-A9A8-57E129758027}"/>
          </ac:spMkLst>
        </pc:spChg>
        <pc:picChg chg="add mod">
          <ac:chgData name="Thomas Jansen" userId="5b8e1cf2-e26f-4517-87f7-d832d29dc3c7" providerId="ADAL" clId="{F5D7B9D0-8816-4F7D-87D6-653BF9C2FD61}" dt="2019-02-19T05:57:05.955" v="204" actId="14100"/>
          <ac:picMkLst>
            <pc:docMk/>
            <pc:sldMk cId="2145150058" sldId="331"/>
            <ac:picMk id="4" creationId="{1FE0BB53-283A-4A7F-ADD3-05E97550E13B}"/>
          </ac:picMkLst>
        </pc:picChg>
      </pc:sldChg>
      <pc:sldChg chg="addSp delSp modSp add">
        <pc:chgData name="Thomas Jansen" userId="5b8e1cf2-e26f-4517-87f7-d832d29dc3c7" providerId="ADAL" clId="{F5D7B9D0-8816-4F7D-87D6-653BF9C2FD61}" dt="2019-02-19T05:58:16.029" v="232" actId="20577"/>
        <pc:sldMkLst>
          <pc:docMk/>
          <pc:sldMk cId="346298648" sldId="332"/>
        </pc:sldMkLst>
        <pc:spChg chg="mod">
          <ac:chgData name="Thomas Jansen" userId="5b8e1cf2-e26f-4517-87f7-d832d29dc3c7" providerId="ADAL" clId="{F5D7B9D0-8816-4F7D-87D6-653BF9C2FD61}" dt="2019-02-19T05:57:57.609" v="223" actId="20577"/>
          <ac:spMkLst>
            <pc:docMk/>
            <pc:sldMk cId="346298648" sldId="332"/>
            <ac:spMk id="2" creationId="{62C43336-4DDE-470C-9230-BEF48666B991}"/>
          </ac:spMkLst>
        </pc:spChg>
        <pc:spChg chg="add del mod">
          <ac:chgData name="Thomas Jansen" userId="5b8e1cf2-e26f-4517-87f7-d832d29dc3c7" providerId="ADAL" clId="{F5D7B9D0-8816-4F7D-87D6-653BF9C2FD61}" dt="2019-02-19T05:58:16.029" v="232" actId="20577"/>
          <ac:spMkLst>
            <pc:docMk/>
            <pc:sldMk cId="346298648" sldId="332"/>
            <ac:spMk id="3" creationId="{7F4AB5C3-43A6-4DB2-91FF-A35637EFBCF3}"/>
          </ac:spMkLst>
        </pc:spChg>
        <pc:spChg chg="add del">
          <ac:chgData name="Thomas Jansen" userId="5b8e1cf2-e26f-4517-87f7-d832d29dc3c7" providerId="ADAL" clId="{F5D7B9D0-8816-4F7D-87D6-653BF9C2FD61}" dt="2019-02-19T05:58:09.913" v="227"/>
          <ac:spMkLst>
            <pc:docMk/>
            <pc:sldMk cId="346298648" sldId="332"/>
            <ac:spMk id="6" creationId="{057C0534-7190-4C26-82AD-1F8297545CDD}"/>
          </ac:spMkLst>
        </pc:spChg>
        <pc:graphicFrameChg chg="add del mod">
          <ac:chgData name="Thomas Jansen" userId="5b8e1cf2-e26f-4517-87f7-d832d29dc3c7" providerId="ADAL" clId="{F5D7B9D0-8816-4F7D-87D6-653BF9C2FD61}" dt="2019-02-19T05:58:09.913" v="227"/>
          <ac:graphicFrameMkLst>
            <pc:docMk/>
            <pc:sldMk cId="346298648" sldId="332"/>
            <ac:graphicFrameMk id="4" creationId="{1FC9165A-5EA1-4CE6-9EA5-41CB9D09A883}"/>
          </ac:graphicFrameMkLst>
        </pc:graphicFrameChg>
        <pc:graphicFrameChg chg="add del">
          <ac:chgData name="Thomas Jansen" userId="5b8e1cf2-e26f-4517-87f7-d832d29dc3c7" providerId="ADAL" clId="{F5D7B9D0-8816-4F7D-87D6-653BF9C2FD61}" dt="2019-02-19T05:58:09.913" v="227"/>
          <ac:graphicFrameMkLst>
            <pc:docMk/>
            <pc:sldMk cId="346298648" sldId="332"/>
            <ac:graphicFrameMk id="5" creationId="{3F823FD5-F1AD-4FBE-B2DA-ECF7FF5CCCFF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45292-4CC2-413D-96A8-B5C15D82AB8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6202E-B318-4199-B844-85990D0B5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19/02/2019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Elite politics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political system of the PRC</a:t>
            </a:r>
          </a:p>
          <a:p>
            <a:r>
              <a:rPr lang="en-US" dirty="0"/>
              <a:t>Lecture 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96589-8917-4A38-ABE7-894FC099B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Elite politics and economic effects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EC1889-41DC-43C0-81CA-83E2E259C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1.	Ideological differences can be destabilizing if "leftists" or nationalists who favour a more open economy, battle with more liberal leaders who think that an open economy and FDI is good for growth.</a:t>
            </a:r>
          </a:p>
          <a:p>
            <a:pPr marL="0" indent="0">
              <a:buNone/>
            </a:pPr>
            <a:r>
              <a:rPr lang="en-GB" sz="2800" dirty="0"/>
              <a:t>	- Resulting inconsistency in policy may undermine FDI and affect local economic decisions.</a:t>
            </a:r>
          </a:p>
          <a:p>
            <a:pPr marL="0" indent="0">
              <a:buNone/>
            </a:pPr>
            <a:r>
              <a:rPr lang="en-GB" sz="2800" dirty="0"/>
              <a:t>2.	Fights among leaders scare foreign investors.</a:t>
            </a:r>
          </a:p>
          <a:p>
            <a:pPr marL="0" indent="0">
              <a:buNone/>
            </a:pPr>
            <a:r>
              <a:rPr lang="en-GB" sz="2800" dirty="0"/>
              <a:t>3.	New elites bring new economic policies.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916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BB3AF-15EE-46D2-AFE5-988AD2584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Elite policy and economic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B029B-3625-4FE5-A9A5-76DA37522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	Weak elites have difficulty implementing policy local or regional power allows problems to fester.</a:t>
            </a:r>
          </a:p>
          <a:p>
            <a:pPr marL="0" indent="0">
              <a:buNone/>
            </a:pPr>
            <a:r>
              <a:rPr lang="en-GB" dirty="0"/>
              <a:t>5.	Bad economic policy * social unrest.</a:t>
            </a:r>
          </a:p>
          <a:p>
            <a:pPr marL="0" indent="0">
              <a:buNone/>
            </a:pPr>
            <a:r>
              <a:rPr lang="en-GB" dirty="0"/>
              <a:t>6.	Elites must deal with challenges and economic crises that emerge from the international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282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57291-9A08-4840-9287-7724086C8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Structures of conflict and polit. stability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C4E15-E5D0-4AE0-BC9D-1FB3084BD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Ideological conflicts are fundamental fights and highly destabilizing.</a:t>
            </a:r>
          </a:p>
          <a:p>
            <a:r>
              <a:rPr lang="en-GB" sz="2400" dirty="0"/>
              <a:t>Large differences in the distribution of values among leadership can be highly destabilizing.</a:t>
            </a:r>
          </a:p>
          <a:p>
            <a:r>
              <a:rPr lang="en-GB" sz="2400" dirty="0"/>
              <a:t>Mao's concern about "capitalist restoration" within the CCP led to Cultural Revolution, where 100 million people suffered, economy performed poorly with little growth into late-1970s.</a:t>
            </a:r>
          </a:p>
          <a:p>
            <a:r>
              <a:rPr lang="en-GB" sz="2400" dirty="0"/>
              <a:t>Politics under Mao was "zero-sum" game; losers were "defenestrated" 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046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F2804-62CB-4F22-B052-767F02946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Factional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0D7F0-1BEC-475E-9C2B-6FB23A074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Factions within CCP link leaders through personal ties, ideology and policy.</a:t>
            </a:r>
          </a:p>
          <a:p>
            <a:r>
              <a:rPr lang="en-GB" sz="2400" dirty="0"/>
              <a:t>Sometimes based on historical ties, such as having served in same Field Army during Civil War.</a:t>
            </a:r>
          </a:p>
          <a:p>
            <a:r>
              <a:rPr lang="en-GB" sz="2400" dirty="0"/>
              <a:t>Chinese elites believe in these ties — when </a:t>
            </a:r>
            <a:r>
              <a:rPr lang="en-GB" sz="2400" dirty="0" err="1"/>
              <a:t>Defense</a:t>
            </a:r>
            <a:r>
              <a:rPr lang="en-GB" sz="2400" dirty="0"/>
              <a:t> Minister Lin Biao died after trying to kill Mao in 1971, all former commanders who served with Lin in 4th Field Army forced to retire.</a:t>
            </a:r>
          </a:p>
          <a:p>
            <a:r>
              <a:rPr lang="en-GB" sz="2400" dirty="0"/>
              <a:t>Factional links can be based on shared views about reform — conservatives bureaucrats, radical reformers, Maoists.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327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056BC-A230-4507-8507-D367C168F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Factional split over reforms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7A837-4E68-4376-A426-AAB852527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Two factions held very different views about China's economic and political policies and future.</a:t>
            </a:r>
          </a:p>
          <a:p>
            <a:r>
              <a:rPr lang="en-GB" sz="2400" dirty="0"/>
              <a:t>Polarization between "radical reformers" Hu </a:t>
            </a:r>
            <a:r>
              <a:rPr lang="en-GB" sz="2400" dirty="0" err="1"/>
              <a:t>Yaobang</a:t>
            </a:r>
            <a:r>
              <a:rPr lang="en-GB" sz="2400" dirty="0"/>
              <a:t> and Zhao Ziyang, versus "conservatives" Li Peng, Yao Yilin, and Chen Yun. Deng Xiaoping maintained balance.</a:t>
            </a:r>
          </a:p>
          <a:p>
            <a:r>
              <a:rPr lang="en-GB" sz="2400" dirty="0"/>
              <a:t>Tiananmen crisis of May-June 1989 was the result of political battle between "conservatives" and "radical reformers".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095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4D7A2-1B29-429B-81A7-714D8191E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Factional split over reforms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59BE5-D9CD-4ED5-86A4-7D5139A31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Purge of Hu </a:t>
            </a:r>
            <a:r>
              <a:rPr lang="en-GB" sz="2400" dirty="0" err="1"/>
              <a:t>Yaobang</a:t>
            </a:r>
            <a:r>
              <a:rPr lang="en-GB" sz="2400" dirty="0"/>
              <a:t> (1987) and Zhao Ziyang (1989), narrowed conflicts and created consensus on most policy after 1989.</a:t>
            </a:r>
          </a:p>
          <a:p>
            <a:r>
              <a:rPr lang="en-GB" sz="2400" dirty="0"/>
              <a:t>Why consensus?</a:t>
            </a:r>
          </a:p>
          <a:p>
            <a:pPr lvl="1"/>
            <a:r>
              <a:rPr lang="en-GB" sz="2000" dirty="0"/>
              <a:t>1.	The radical reformers were no longer in the leadership;</a:t>
            </a:r>
          </a:p>
          <a:p>
            <a:pPr lvl="1"/>
            <a:r>
              <a:rPr lang="en-GB" sz="2000" dirty="0"/>
              <a:t>2.	“Conservatives" won, Deng reignited economic reform in 1992 with his famous "southern journey" to Shenzhen and pulled the "conservatives" into the middle.</a:t>
            </a:r>
          </a:p>
          <a:p>
            <a:r>
              <a:rPr lang="en-GB" sz="2400" dirty="0"/>
              <a:t>Since mid-1990s composed of moderate reformers, with consensus on economic reform, avoid political reform.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46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58296-C6E9-49D8-8D68-8D3B8E1FF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Distribution polit. attitudes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C93B1C-C40B-454B-B3BA-B0284C346F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135692"/>
            <a:ext cx="8229600" cy="368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06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2922-D93E-4279-B5EF-9BF1E90BB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values </a:t>
            </a:r>
            <a:r>
              <a:rPr lang="en-GB" dirty="0">
                <a:sym typeface="Wingdings" panose="05000000000000000000" pitchFamily="2" charset="2"/>
              </a:rPr>
              <a:t> stability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1524B-4C75-4AB3-9393-07ED3A30A3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Limited elite conflict after 1992-93, except over WTO entry.</a:t>
            </a:r>
          </a:p>
          <a:p>
            <a:r>
              <a:rPr lang="en-GB" sz="2400" dirty="0"/>
              <a:t>Debate over terms of joining WTO resurrected ideological divisions, with Li Peng and central ministers opposed to Zhu </a:t>
            </a:r>
            <a:r>
              <a:rPr lang="en-GB" sz="2400" dirty="0" err="1"/>
              <a:t>Rongji's</a:t>
            </a:r>
            <a:r>
              <a:rPr lang="en-GB" sz="2400" dirty="0"/>
              <a:t> concessions to US.</a:t>
            </a:r>
          </a:p>
          <a:p>
            <a:r>
              <a:rPr lang="en-GB" sz="2400" dirty="0"/>
              <a:t>In 1999 almost cost then Prime Minister Zhu </a:t>
            </a:r>
            <a:r>
              <a:rPr lang="en-GB" sz="2400" dirty="0" err="1"/>
              <a:t>Rongji</a:t>
            </a:r>
            <a:r>
              <a:rPr lang="en-GB" sz="2400" dirty="0"/>
              <a:t> his job.</a:t>
            </a:r>
          </a:p>
          <a:p>
            <a:r>
              <a:rPr lang="en-GB" sz="2400" dirty="0"/>
              <a:t>Little disagreements on privatization of small and medium-sized SOEs in 1990s.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073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A8950-DE4C-4763-967F-2C53D1764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Shared values </a:t>
            </a:r>
            <a:r>
              <a:rPr lang="en-GB" dirty="0">
                <a:sym typeface="Wingdings" panose="05000000000000000000" pitchFamily="2" charset="2"/>
              </a:rPr>
              <a:t> stability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54642-693D-427B-9734-572733F46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Some challenges to Jiang Zemin through parts of 1990s, but based largely on desire for power by two top officials.</a:t>
            </a:r>
          </a:p>
          <a:p>
            <a:r>
              <a:rPr lang="en-GB" sz="2400" dirty="0"/>
              <a:t>Jockeying for power between Jiang Zemin and Hu Jintao in 2002-2005</a:t>
            </a:r>
          </a:p>
          <a:p>
            <a:r>
              <a:rPr lang="en-GB" sz="2400" dirty="0"/>
              <a:t>Jiang did not want to give up posts, but instead indirectly maintained influence.</a:t>
            </a:r>
          </a:p>
          <a:p>
            <a:r>
              <a:rPr lang="en-GB" sz="2400" dirty="0"/>
              <a:t>In 2010, Bo </a:t>
            </a:r>
            <a:r>
              <a:rPr lang="en-GB" sz="2400" dirty="0" err="1"/>
              <a:t>Xilai</a:t>
            </a:r>
            <a:r>
              <a:rPr lang="en-GB" sz="2400" dirty="0"/>
              <a:t> tried to raise his profile by introducing</a:t>
            </a:r>
          </a:p>
          <a:p>
            <a:r>
              <a:rPr lang="en-GB" sz="2400" dirty="0"/>
              <a:t>more leftist policies, created some instability.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963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45F9A-5B58-4686-A12A-6D1028C5F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Key strategies elite mobility &amp;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386A9-52B5-47C7-82C1-4CB25C41F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Be on winning side in key battles</a:t>
            </a:r>
          </a:p>
          <a:p>
            <a:r>
              <a:rPr lang="en-GB" sz="2800" dirty="0"/>
              <a:t>Avoid getting caught in widespread purges - Lin Biao Affair (1971), Cultural Revolution, 1942 or 1983 Party Rectification Campaign</a:t>
            </a:r>
          </a:p>
          <a:p>
            <a:r>
              <a:rPr lang="en-GB" sz="2800" dirty="0"/>
              <a:t>Have deep base and wide network of power</a:t>
            </a:r>
          </a:p>
          <a:p>
            <a:r>
              <a:rPr lang="en-GB" sz="2800" dirty="0"/>
              <a:t>Deng vs Hua, vs Gang of Four</a:t>
            </a:r>
          </a:p>
          <a:p>
            <a:r>
              <a:rPr lang="en-GB" sz="2800" dirty="0"/>
              <a:t>Excellent ties with the Peoples' Liberation Army (PLA) are critical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95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B100B-B0CD-48F4-972A-90FCF739A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Key strategies elite mobility &amp;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4CD1D-CA13-4822-9516-59F3E8124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Generational alliances</a:t>
            </a:r>
          </a:p>
          <a:p>
            <a:pPr lvl="1"/>
            <a:r>
              <a:rPr lang="en-GB" dirty="0"/>
              <a:t>Xi Jinping, Li Keqiang</a:t>
            </a:r>
          </a:p>
          <a:p>
            <a:r>
              <a:rPr lang="en-GB" dirty="0"/>
              <a:t>Join key campaigns in early years</a:t>
            </a:r>
          </a:p>
          <a:p>
            <a:pPr lvl="1"/>
            <a:r>
              <a:rPr lang="en-GB" dirty="0"/>
              <a:t>early entry to upward track, Land Reform</a:t>
            </a:r>
          </a:p>
          <a:p>
            <a:r>
              <a:rPr lang="en-GB" dirty="0"/>
              <a:t>Be Political Secretary or office director of top leader</a:t>
            </a:r>
          </a:p>
          <a:p>
            <a:pPr lvl="1"/>
            <a:r>
              <a:rPr lang="en-GB" dirty="0"/>
              <a:t>Wen Jiabao best example</a:t>
            </a:r>
          </a:p>
          <a:p>
            <a:r>
              <a:rPr lang="en-GB" dirty="0"/>
              <a:t>Don't die!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43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DAA3-A00E-4E37-BD2A-B8217B188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elite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EA209-73CE-4407-AD1E-D8975DEF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Diversify experience in regions and </a:t>
            </a:r>
            <a:r>
              <a:rPr lang="en-GB" sz="2800" dirty="0" err="1"/>
              <a:t>center</a:t>
            </a:r>
            <a:endParaRPr lang="en-GB" sz="2800" dirty="0"/>
          </a:p>
          <a:p>
            <a:pPr lvl="1"/>
            <a:r>
              <a:rPr lang="en-GB" sz="2400" dirty="0"/>
              <a:t>Hu Jintao, Wen Jiabao, Zhao Ziyang, Xi Jinping, Li Keqiang, Li </a:t>
            </a:r>
            <a:r>
              <a:rPr lang="en-GB" sz="2400" dirty="0" err="1"/>
              <a:t>Yuanchao</a:t>
            </a:r>
            <a:r>
              <a:rPr lang="en-GB" sz="2400" dirty="0"/>
              <a:t>, all had provincial experiences</a:t>
            </a:r>
          </a:p>
          <a:p>
            <a:r>
              <a:rPr lang="en-GB" sz="2800" dirty="0"/>
              <a:t>Pick right patron</a:t>
            </a:r>
          </a:p>
          <a:p>
            <a:pPr lvl="1"/>
            <a:r>
              <a:rPr lang="en-GB" sz="2400" dirty="0"/>
              <a:t>Song Ping for Hu and Wen</a:t>
            </a:r>
          </a:p>
          <a:p>
            <a:r>
              <a:rPr lang="en-GB" sz="2800" dirty="0"/>
              <a:t>Members of Shanghai Faction made it to PB-SC on coat tails of Jiang Zemin</a:t>
            </a:r>
          </a:p>
          <a:p>
            <a:r>
              <a:rPr lang="en-GB" sz="2800" dirty="0"/>
              <a:t>Don't challenge top leader before you have power</a:t>
            </a:r>
          </a:p>
          <a:p>
            <a:pPr lvl="1"/>
            <a:r>
              <a:rPr lang="en-GB" sz="2400" dirty="0"/>
              <a:t>Hu </a:t>
            </a:r>
            <a:r>
              <a:rPr lang="en-GB" sz="2400" dirty="0" err="1"/>
              <a:t>Yaobang</a:t>
            </a:r>
            <a:r>
              <a:rPr lang="en-GB" sz="2400" dirty="0"/>
              <a:t> challenged Deng in 1986 </a:t>
            </a:r>
            <a:r>
              <a:rPr lang="en-GB" sz="2400" dirty="0">
                <a:sym typeface="Wingdings" panose="05000000000000000000" pitchFamily="2" charset="2"/>
              </a:rPr>
              <a:t></a:t>
            </a:r>
            <a:r>
              <a:rPr lang="en-GB" sz="2400" dirty="0"/>
              <a:t> purged</a:t>
            </a:r>
          </a:p>
        </p:txBody>
      </p:sp>
    </p:spTree>
    <p:extLst>
      <p:ext uri="{BB962C8B-B14F-4D97-AF65-F5344CB8AC3E}">
        <p14:creationId xmlns:p14="http://schemas.microsoft.com/office/powerpoint/2010/main" val="485366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3EF34-1089-41B8-A10F-33009F9D3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A6DBC-E016-4F76-85BF-D33BC5E01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Makes succession long-term process</a:t>
            </a:r>
          </a:p>
          <a:p>
            <a:r>
              <a:rPr lang="en-GB" dirty="0"/>
              <a:t>Irony of Chinese succession: Retiring leader selects incoming elites that surround new Premier and new General Secretary on PB-SC because his ally controls Organization Bureau of CCP</a:t>
            </a:r>
          </a:p>
          <a:p>
            <a:r>
              <a:rPr lang="en-GB" dirty="0"/>
              <a:t>As if David Cameron had picked Theresa May’s cabinet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028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F4D6F-953D-444E-829F-14A36AE7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to consolidate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09255-E08D-42F2-B48F-AABA0C21A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Jiang took 8 years to consolidate power (1989-1997)</a:t>
            </a:r>
          </a:p>
          <a:p>
            <a:r>
              <a:rPr lang="en-GB" sz="2000" dirty="0"/>
              <a:t>Moved Shanghai allies into PB-SC in 1997, then pushed political agenda</a:t>
            </a:r>
          </a:p>
          <a:p>
            <a:r>
              <a:rPr lang="en-GB" sz="2000" dirty="0"/>
              <a:t>Cautious until Deng died (2/1997), then privatized SOEs at 16th Party Congress (10/1997) and in spring 1998 pushed "reform wave"</a:t>
            </a:r>
          </a:p>
          <a:p>
            <a:r>
              <a:rPr lang="en-GB" sz="2000" dirty="0"/>
              <a:t>Needed 2nd Party Congress as General Secretary to control appointments, purge opponents, set policy agenda</a:t>
            </a:r>
          </a:p>
          <a:p>
            <a:r>
              <a:rPr lang="en-GB" sz="2000" dirty="0"/>
              <a:t>Hu Jintao, after two years in power, finally became Chair of Military Affairs Commission, but never controlled MAC</a:t>
            </a:r>
          </a:p>
          <a:p>
            <a:r>
              <a:rPr lang="en-GB" sz="2000" dirty="0"/>
              <a:t>Also never overcame influence of Jiang Zemin; never controlled the PB-SC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548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38F580D-4E30-41D1-B3A5-D0CE96031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 Jintao’s weakness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28AE74E-26CF-4BD2-B970-BCB4D632ADC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156" y="2353386"/>
            <a:ext cx="4707704" cy="348470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B88D4E-B70E-4312-8330-14AB8EEF7D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No members from Hu's Faction on 17th PB-SC</a:t>
            </a:r>
          </a:p>
          <a:p>
            <a:r>
              <a:rPr lang="en-GB" dirty="0"/>
              <a:t>3/9 main were key members of Jiang Zemin's "Shanghai Faction"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B083F1-6694-4C6D-879E-DCCD8A88EF49}"/>
              </a:ext>
            </a:extLst>
          </p:cNvPr>
          <p:cNvSpPr txBox="1"/>
          <p:nvPr/>
        </p:nvSpPr>
        <p:spPr>
          <a:xfrm>
            <a:off x="2405575" y="6096000"/>
            <a:ext cx="3868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 source: South China Morning Post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94F92-8FE1-4A4E-8B02-06C327D0D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Xi Jinping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C8B13-9501-434F-AB3F-4D79074E6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Xi Jinping challenges this perspective.</a:t>
            </a:r>
          </a:p>
          <a:p>
            <a:r>
              <a:rPr lang="en-GB" dirty="0"/>
              <a:t>But Xi slow to implement his reforms, initially has few allies on PB- SC.</a:t>
            </a:r>
          </a:p>
          <a:p>
            <a:r>
              <a:rPr lang="en-GB" dirty="0"/>
              <a:t>Needs to wait until 19th Party Congress to implement his policies.</a:t>
            </a:r>
          </a:p>
          <a:p>
            <a:r>
              <a:rPr lang="en-GB" dirty="0"/>
              <a:t>Currently Chairman of all committees, trusts few.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3684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B96E8-ED2C-453F-9E5B-E8F91352E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Succession crises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3AA98FA-5B88-4C35-A98D-6648DF18B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17" y="1856935"/>
            <a:ext cx="9138993" cy="393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23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E2A72-9504-4215-A44E-17389C093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Retired leaders’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96129-BC51-4C93-A191-B690299F9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Source of continuity and stability or opposition to political reform</a:t>
            </a:r>
          </a:p>
          <a:p>
            <a:r>
              <a:rPr lang="en-GB" dirty="0"/>
              <a:t>"Eight Immortals", all Long Marchers, helped Deng purge Hu </a:t>
            </a:r>
            <a:r>
              <a:rPr lang="en-GB" dirty="0" err="1"/>
              <a:t>Yaobang</a:t>
            </a:r>
            <a:r>
              <a:rPr lang="en-GB" dirty="0"/>
              <a:t> in January 1987 and purge Zhao Ziyang in June 1989</a:t>
            </a:r>
          </a:p>
          <a:p>
            <a:r>
              <a:rPr lang="en-GB" dirty="0"/>
              <a:t>Joined Expanded Politburo Meetings, with no right to be there by CCP norms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626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1480E-AFEF-4123-95E9-759220550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1C2F72-CC48-40FD-B9E1-326BB4A32C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480" y="1012875"/>
            <a:ext cx="8893994" cy="5083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934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9023C-8522-40F8-9C5F-3DDE278D6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Retired leaders’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12B9C-8003-4456-AD09-D97754926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Deng saved Jiang in 1993 from attack by Yang brothers.</a:t>
            </a:r>
          </a:p>
          <a:p>
            <a:r>
              <a:rPr lang="en-GB" dirty="0"/>
              <a:t>Jiang to Hu succession first peaceful transition of power in CCP history! (took them a long time!!!)</a:t>
            </a:r>
          </a:p>
          <a:p>
            <a:r>
              <a:rPr lang="en-GB" dirty="0"/>
              <a:t>11 March 2003, Hu Jintao held 2 of 3 top posts in China; Yet Jiang dominated.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608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CF487-7410-42DB-B655-D4ACDF056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0F46AF-057C-4271-A5B1-B9221029CA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39" y="928469"/>
            <a:ext cx="9099240" cy="516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243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B40EB-8531-4EE7-886A-02FD4DD9A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E585CD-24B5-4EE9-B6C3-930CFB900C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866" y="1139480"/>
            <a:ext cx="8530452" cy="481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2635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60FD1-E538-446F-A41C-A61A63D05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leaders </a:t>
            </a:r>
            <a:r>
              <a:rPr lang="en-GB" dirty="0">
                <a:sym typeface="Wingdings" panose="05000000000000000000" pitchFamily="2" charset="2"/>
              </a:rPr>
              <a:t> policy changes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EAF8A-0A99-471C-82F9-F00B90F37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Every leadership change in any communist country since 1917 followed by budgetary allocations and policy changes under new economic teams, like elections in democracies.</a:t>
            </a:r>
          </a:p>
          <a:p>
            <a:r>
              <a:rPr lang="en-GB" sz="2600" dirty="0"/>
              <a:t>Elite policy differences shape economic development strategies and budgetary allocations.</a:t>
            </a:r>
          </a:p>
          <a:p>
            <a:r>
              <a:rPr lang="en-GB" sz="2600" dirty="0"/>
              <a:t>Affects growth rates, regional development, consumption versus savings, attitude to FDI and China's role in the world, role of private versus public sector in China,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663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240E5-0339-459D-8104-AB33CBAA7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“Policy Waves”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F53F6-4756-467E-9F0C-FC78824B9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Major changes in policy in the reform era came in "Waves"— 1978-79, 1984-85, 1987-88, 1992-93 and 1997-98</a:t>
            </a:r>
          </a:p>
          <a:p>
            <a:r>
              <a:rPr lang="en-GB" sz="2800" dirty="0"/>
              <a:t>In each case a significant change in leadership occurred. Below are some examples:</a:t>
            </a:r>
          </a:p>
          <a:p>
            <a:r>
              <a:rPr lang="en-GB" sz="2800" dirty="0"/>
              <a:t>1978-79: Deng returned to power and opened coastal China to international market, dismantled collective agriculture, established diplomatic ties with US, declared "reform and opening policy"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8662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2F0D5-FC9A-44A0-8E97-076D5BFB2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“Policy Waves2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F21AE-35B9-4891-8963-8C1FDF1DB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1987, Zhao Ziyang became the General Secretary of the CCP and in 1987-88 he introduced "coastal development strategy", major political reforms, established 6,000 foreign trade companies, established high tech zones, and liberalized prices</a:t>
            </a:r>
          </a:p>
          <a:p>
            <a:r>
              <a:rPr lang="en-GB" sz="2400" dirty="0"/>
              <a:t>In 1997, Jiang Zemin consolidated his power at the 15th Party Congress and in 1997-98, he and his Prime Minister privatized all public SMEs, introduced private housing market reform, and dramatically cut the bureaucracy</a:t>
            </a:r>
          </a:p>
          <a:p>
            <a:r>
              <a:rPr lang="en-GB" sz="2400" dirty="0"/>
              <a:t>Current reform is "Sixth Wave of Reform" since 1978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2114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7EA21-ADD8-47B0-9C35-E281C4F5D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 Jintao – unable to start wave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6E60F-371A-4AB2-9410-9357F35FB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Weak leader, good values but unable to implement his policies</a:t>
            </a:r>
          </a:p>
          <a:p>
            <a:r>
              <a:rPr lang="en-GB" dirty="0"/>
              <a:t>Vested interests became very powerful</a:t>
            </a:r>
          </a:p>
          <a:p>
            <a:r>
              <a:rPr lang="en-GB" dirty="0"/>
              <a:t>Environmental degradation increased due to SOEs</a:t>
            </a:r>
          </a:p>
          <a:p>
            <a:r>
              <a:rPr lang="en-GB" dirty="0"/>
              <a:t>Prime Minister could not close private coal mines that were killing 6,000 miners per year!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7475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3A610-B693-4687-9031-4414E987D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 Jintao – no policy wave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2C8FB-DBE5-4439-88E0-5DEF8C3A3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Retrenchment on WTO commitments made in 1999 in order to join — increased protectionism</a:t>
            </a:r>
          </a:p>
          <a:p>
            <a:r>
              <a:rPr lang="en-GB" sz="2600" dirty="0"/>
              <a:t>Jump in investment in domestic security forces</a:t>
            </a:r>
          </a:p>
          <a:p>
            <a:r>
              <a:rPr lang="en-GB" sz="2600" dirty="0"/>
              <a:t>Challenged for power by Bo </a:t>
            </a:r>
            <a:r>
              <a:rPr lang="en-GB" sz="2600" dirty="0" err="1"/>
              <a:t>Xilai</a:t>
            </a:r>
            <a:r>
              <a:rPr lang="en-GB" sz="2600" dirty="0"/>
              <a:t>, son of one of "Eight Immortals", who was backed by Oil/Security Faction</a:t>
            </a:r>
          </a:p>
          <a:p>
            <a:r>
              <a:rPr lang="en-GB" sz="2600" dirty="0"/>
              <a:t>No major policy wave under his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3979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DE80A-F139-43E3-ACCA-0935266FC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Middle level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C9421-2983-454A-A6B9-69F10E4E7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Replacement of politically trained officials by college trained, often engineers</a:t>
            </a:r>
          </a:p>
          <a:p>
            <a:r>
              <a:rPr lang="en-GB" dirty="0"/>
              <a:t>Many bureau chiefs in central ministries spent time at Kennedy School or other MPPA programs</a:t>
            </a:r>
          </a:p>
          <a:p>
            <a:r>
              <a:rPr lang="en-GB" dirty="0"/>
              <a:t>Data in following 2 slides show how political events change nature of local elites</a:t>
            </a:r>
          </a:p>
        </p:txBody>
      </p:sp>
    </p:spTree>
    <p:extLst>
      <p:ext uri="{BB962C8B-B14F-4D97-AF65-F5344CB8AC3E}">
        <p14:creationId xmlns:p14="http://schemas.microsoft.com/office/powerpoint/2010/main" val="16178365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213D-BEAC-4597-AEBC-58DCE62EB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Administrative reform 1982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75A477-4B35-4978-9F76-EE930A12D6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14" y="1838381"/>
            <a:ext cx="8001172" cy="401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827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14FCF-5001-4BFD-9D39-43DB96EC5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in leaders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DD37A97-F7B2-4AF7-B3D8-DDDD3D7A28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5045" y="1865662"/>
            <a:ext cx="8073910" cy="396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5327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B7D13-9C88-4D7C-A522-EF83334B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and fall of technocrats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B81C53-CA18-4542-8A62-A9AA372428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893695"/>
            <a:ext cx="8229600" cy="3908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0983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10F32-357D-4E9B-B867-E42604110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Women in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C18DD-2F71-42B2-81E7-095C1904D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Although Chinese society fairest to women in East Asia (other than Hong Kong), women rarely rise to top positions in CCP or government</a:t>
            </a:r>
          </a:p>
          <a:p>
            <a:r>
              <a:rPr lang="en-GB" sz="2800" dirty="0"/>
              <a:t>Dismantling of CCP during Cultural Revolution prevented its "</a:t>
            </a:r>
            <a:r>
              <a:rPr lang="en-GB" sz="2800" dirty="0" err="1"/>
              <a:t>selectorates</a:t>
            </a:r>
            <a:r>
              <a:rPr lang="en-GB" sz="2800" dirty="0"/>
              <a:t>" from keeping women out</a:t>
            </a:r>
          </a:p>
          <a:p>
            <a:r>
              <a:rPr lang="en-GB" sz="2800" dirty="0"/>
              <a:t>Largest number of women into CC-CCP in 1973</a:t>
            </a:r>
          </a:p>
          <a:p>
            <a:endParaRPr lang="en-GB" sz="2800" dirty="0"/>
          </a:p>
          <a:p>
            <a:r>
              <a:rPr lang="en-GB" sz="2800" dirty="0">
                <a:sym typeface="Wingdings" panose="05000000000000000000" pitchFamily="2" charset="2"/>
              </a:rPr>
              <a:t> “law of increasing disproportion”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4509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F2CD7-1284-48EA-A8D4-B161FD8CF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err="1"/>
              <a:t>Femal</a:t>
            </a:r>
            <a:r>
              <a:rPr lang="en-GB" sz="2800" dirty="0"/>
              <a:t> membership CC, 1956-2012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DBE9C5-10D9-411B-97D1-AA18E71DC3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879641"/>
            <a:ext cx="8229600" cy="3936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6065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291EC-B004-4587-B80E-B9F965FA8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 of increasing disproportion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D9AA-1AF5-4B17-950F-0035631735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woman has reached PB-SC without being married to a member of PB-SC</a:t>
            </a:r>
          </a:p>
          <a:p>
            <a:r>
              <a:rPr lang="en-GB" dirty="0"/>
              <a:t>Generally only one woman on Politburo, though 18</a:t>
            </a:r>
            <a:r>
              <a:rPr lang="en-GB" baseline="30000" dirty="0"/>
              <a:t>th</a:t>
            </a:r>
            <a:r>
              <a:rPr lang="en-GB" dirty="0"/>
              <a:t> CC Politburo has two </a:t>
            </a:r>
          </a:p>
        </p:txBody>
      </p:sp>
    </p:spTree>
    <p:extLst>
      <p:ext uri="{BB962C8B-B14F-4D97-AF65-F5344CB8AC3E}">
        <p14:creationId xmlns:p14="http://schemas.microsoft.com/office/powerpoint/2010/main" val="23245102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B657E-D4C8-4355-A282-6D1641B97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generations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5F21C-B0A9-44F2-8A16-388D94B1F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Definition: leaders of similar age who share common experiences and rise to power at the same time </a:t>
            </a:r>
          </a:p>
          <a:p>
            <a:r>
              <a:rPr lang="en-GB" sz="2800" b="1" dirty="0"/>
              <a:t>Often rising as a cohort or collective </a:t>
            </a:r>
          </a:p>
          <a:p>
            <a:r>
              <a:rPr lang="en-GB" sz="2800" b="1" dirty="0"/>
              <a:t>Assumption that shared recruitment experiences yield shared values and attitudes towards politics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1101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key generations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First Generation: </a:t>
            </a:r>
          </a:p>
          <a:p>
            <a:r>
              <a:rPr lang="en-GB" sz="2800" dirty="0"/>
              <a:t>Long marchers, dominated Chinese politics until mid-1990s, but now almost everyone is dead </a:t>
            </a:r>
          </a:p>
          <a:p>
            <a:r>
              <a:rPr lang="en-GB" sz="2800" dirty="0"/>
              <a:t>Deng called "second generation" but I don't know why</a:t>
            </a:r>
            <a:r>
              <a:rPr lang="en-GB" sz="2800" b="1" dirty="0"/>
              <a:t> </a:t>
            </a:r>
          </a:p>
          <a:p>
            <a:pPr marL="0" indent="0">
              <a:buNone/>
            </a:pPr>
            <a:r>
              <a:rPr lang="en-GB" sz="2800" b="1" dirty="0"/>
              <a:t>Third Generation: "Soviet trained generation" </a:t>
            </a:r>
          </a:p>
          <a:p>
            <a:r>
              <a:rPr lang="en-GB" sz="2800" dirty="0"/>
              <a:t>Graduates from universities in 1950s, many trained in USSR, Li Peng, Jiang Zemin </a:t>
            </a:r>
          </a:p>
          <a:p>
            <a:r>
              <a:rPr lang="en-GB" sz="2800" dirty="0"/>
              <a:t>Positive view of reforms under socialism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2578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Students in the Soviet Union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939349"/>
            <a:ext cx="8229600" cy="4081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0789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Graduated from college in first half of 1960s </a:t>
            </a:r>
          </a:p>
          <a:p>
            <a:r>
              <a:rPr lang="en-GB" sz="2400" dirty="0"/>
              <a:t>On the job when Cultural Revolution begins </a:t>
            </a:r>
          </a:p>
          <a:p>
            <a:r>
              <a:rPr lang="en-GB" sz="2400" dirty="0"/>
              <a:t>Too old to go to countryside during Cultural Revolution </a:t>
            </a:r>
          </a:p>
          <a:p>
            <a:r>
              <a:rPr lang="en-GB" sz="2400" dirty="0"/>
              <a:t>Great concern about stability </a:t>
            </a:r>
          </a:p>
          <a:p>
            <a:r>
              <a:rPr lang="en-GB" sz="2400" dirty="0"/>
              <a:t>No foreign experience </a:t>
            </a:r>
          </a:p>
        </p:txBody>
      </p:sp>
    </p:spTree>
    <p:extLst>
      <p:ext uri="{BB962C8B-B14F-4D97-AF65-F5344CB8AC3E}">
        <p14:creationId xmlns:p14="http://schemas.microsoft.com/office/powerpoint/2010/main" val="10781338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Fifth Generation was expected to take power in 2012 </a:t>
            </a:r>
          </a:p>
          <a:p>
            <a:r>
              <a:rPr lang="en-GB" sz="2800" dirty="0"/>
              <a:t>Took important posts at 17</a:t>
            </a:r>
            <a:r>
              <a:rPr lang="en-GB" sz="2800" baseline="30000" dirty="0"/>
              <a:t>th</a:t>
            </a:r>
            <a:r>
              <a:rPr lang="en-GB" sz="2800" dirty="0"/>
              <a:t> CC-CCP </a:t>
            </a:r>
          </a:p>
          <a:p>
            <a:r>
              <a:rPr lang="en-GB" sz="2800" dirty="0"/>
              <a:t>Lived in countryside during Cultural Revolution, active in reforms of 1980s after college </a:t>
            </a:r>
          </a:p>
          <a:p>
            <a:r>
              <a:rPr lang="en-GB" sz="2800" dirty="0"/>
              <a:t>Many took college entrance exams in 1977-79, known as </a:t>
            </a:r>
            <a:r>
              <a:rPr lang="en-GB" sz="2800"/>
              <a:t>"77/78-79 </a:t>
            </a:r>
            <a:r>
              <a:rPr lang="en-GB" sz="2800" dirty="0"/>
              <a:t>group" </a:t>
            </a:r>
          </a:p>
          <a:p>
            <a:r>
              <a:rPr lang="en-GB" sz="2800" dirty="0"/>
              <a:t>Share power between "</a:t>
            </a:r>
            <a:r>
              <a:rPr lang="en-GB" sz="2800" dirty="0" err="1"/>
              <a:t>tuan</a:t>
            </a:r>
            <a:r>
              <a:rPr lang="en-GB" sz="2800" dirty="0"/>
              <a:t> </a:t>
            </a:r>
            <a:r>
              <a:rPr lang="en-GB" sz="2800" dirty="0" err="1"/>
              <a:t>pai</a:t>
            </a:r>
            <a:r>
              <a:rPr lang="en-GB" sz="2800" dirty="0"/>
              <a:t>" and "princelings"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51728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E3976-4FD5-4522-A4EA-37C10D655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DB96D-4B73-41CA-8FDB-9DF024046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Decline in percent of leaders in Nationalist Party which ruled China in 1927-1949 and CCP (1956-2007) who had studied abroad.</a:t>
            </a:r>
          </a:p>
          <a:p>
            <a:r>
              <a:rPr lang="en-GB" sz="2400" dirty="0"/>
              <a:t>1956, over 40% of CCP leaders had studied overseas, many in Europe, but major decline after Cultural Revolution.</a:t>
            </a:r>
          </a:p>
          <a:p>
            <a:r>
              <a:rPr lang="en-GB" sz="2400" dirty="0"/>
              <a:t>No leaders studied abroad from 1960-1978.</a:t>
            </a:r>
          </a:p>
          <a:p>
            <a:r>
              <a:rPr lang="en-GB" sz="2400" dirty="0"/>
              <a:t>Soviet education of CCP leaders in 1949-1954 meant that in mid-1990s, 13% of elites had overseas education, due to time lag until they get into the CC-CCP or Politburo.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9595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D2F34-9305-4803-8B17-FB17C5F34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Returned migrants in KMT CEC (1926-46) and CCP Central Committee (1956-2007)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D36640-E498-4840-9829-2C2DB002A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716" y="1645921"/>
            <a:ext cx="8726240" cy="416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6295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9FEE-DCB6-4E8C-A72B-9D8222958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Returnees in </a:t>
            </a:r>
            <a:r>
              <a:rPr lang="en-GB" dirty="0" err="1"/>
              <a:t>Politbureau</a:t>
            </a:r>
            <a:r>
              <a:rPr lang="en-GB" dirty="0"/>
              <a:t> and its Standing Committee, 1982-2002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E0BB53-283A-4A7F-ADD3-05E97550E1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227" y="1744395"/>
            <a:ext cx="8865239" cy="392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1500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43336-4DDE-470C-9230-BEF48666B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AB5C3-43A6-4DB2-91FF-A35637EFB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2002-12 CCP leaders had the least foreign educational experience of any group since 1927.</a:t>
            </a:r>
          </a:p>
          <a:p>
            <a:r>
              <a:rPr lang="en-GB"/>
              <a:t>Zhang </a:t>
            </a:r>
            <a:r>
              <a:rPr lang="en-GB" dirty="0" err="1"/>
              <a:t>Dejiang</a:t>
            </a:r>
            <a:r>
              <a:rPr lang="en-GB" dirty="0"/>
              <a:t> studied in Kim Il-Sung University in North Korea.</a:t>
            </a:r>
          </a:p>
          <a:p>
            <a:r>
              <a:rPr lang="en-GB" dirty="0"/>
              <a:t>Current group has people — Wang </a:t>
            </a:r>
            <a:r>
              <a:rPr lang="en-GB" dirty="0" err="1"/>
              <a:t>Qishan</a:t>
            </a:r>
            <a:r>
              <a:rPr lang="en-GB" dirty="0"/>
              <a:t> — with important international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98648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1633</Words>
  <Application>Microsoft Office PowerPoint</Application>
  <PresentationFormat>On-screen Show (4:3)</PresentationFormat>
  <Paragraphs>169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Tahoma</vt:lpstr>
      <vt:lpstr>Times New Roman</vt:lpstr>
      <vt:lpstr>Wingdings</vt:lpstr>
      <vt:lpstr>Quadrant</vt:lpstr>
      <vt:lpstr>ThemeKatharina</vt:lpstr>
      <vt:lpstr>Elite politics</vt:lpstr>
      <vt:lpstr>Elite politics and economic effects</vt:lpstr>
      <vt:lpstr>Elite policy and economic effects</vt:lpstr>
      <vt:lpstr>Structures of conflict and polit. stability</vt:lpstr>
      <vt:lpstr>Factional politics</vt:lpstr>
      <vt:lpstr>Factional split over reforms</vt:lpstr>
      <vt:lpstr>Factional split over reforms</vt:lpstr>
      <vt:lpstr>Distribution polit. attitudes</vt:lpstr>
      <vt:lpstr>Shared values  stability</vt:lpstr>
      <vt:lpstr>Shared values  stability</vt:lpstr>
      <vt:lpstr>Key strategies elite mobility &amp; success</vt:lpstr>
      <vt:lpstr>Key strategies elite mobility &amp; success</vt:lpstr>
      <vt:lpstr>Strategies for elite success</vt:lpstr>
      <vt:lpstr>Power transition</vt:lpstr>
      <vt:lpstr>Process to consolidate power</vt:lpstr>
      <vt:lpstr>Hu Jintao’s weakness</vt:lpstr>
      <vt:lpstr>Xi Jinping</vt:lpstr>
      <vt:lpstr>Succession crises</vt:lpstr>
      <vt:lpstr>Retired leaders’ influence</vt:lpstr>
      <vt:lpstr>PowerPoint Presentation</vt:lpstr>
      <vt:lpstr>Retired leaders’ influence</vt:lpstr>
      <vt:lpstr>PowerPoint Presentation</vt:lpstr>
      <vt:lpstr>PowerPoint Presentation</vt:lpstr>
      <vt:lpstr>New leaders  policy changes</vt:lpstr>
      <vt:lpstr>“Policy Waves”</vt:lpstr>
      <vt:lpstr>“Policy Waves2</vt:lpstr>
      <vt:lpstr>Hu Jintao – unable to start wave</vt:lpstr>
      <vt:lpstr>Hu Jintao – no policy wave</vt:lpstr>
      <vt:lpstr>Middle level leaders</vt:lpstr>
      <vt:lpstr>Administrative reform 1982</vt:lpstr>
      <vt:lpstr>Change in leaders</vt:lpstr>
      <vt:lpstr>Rise and fall of technocrats</vt:lpstr>
      <vt:lpstr>Women in leadership</vt:lpstr>
      <vt:lpstr>Femal membership CC, 1956-2012</vt:lpstr>
      <vt:lpstr>Law of increasing disproportion</vt:lpstr>
      <vt:lpstr>Leadership generations</vt:lpstr>
      <vt:lpstr>Four key generations</vt:lpstr>
      <vt:lpstr>Students in the Soviet Union</vt:lpstr>
      <vt:lpstr>Fourth Generation</vt:lpstr>
      <vt:lpstr>5th Generation</vt:lpstr>
      <vt:lpstr>International experience</vt:lpstr>
      <vt:lpstr>Returned migrants in KMT CEC (1926-46) and CCP Central Committee (1956-2007)</vt:lpstr>
      <vt:lpstr>Returnees in Politbureau and its Standing Committee, 1982-2002</vt:lpstr>
      <vt:lpstr>Current leadership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2</cp:revision>
  <dcterms:created xsi:type="dcterms:W3CDTF">2010-02-10T05:41:56Z</dcterms:created>
  <dcterms:modified xsi:type="dcterms:W3CDTF">2019-02-19T05:58:18Z</dcterms:modified>
</cp:coreProperties>
</file>