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9"/>
  </p:notesMasterIdLst>
  <p:sldIdLst>
    <p:sldId id="1364" r:id="rId2"/>
    <p:sldId id="1439" r:id="rId3"/>
    <p:sldId id="1425" r:id="rId4"/>
    <p:sldId id="1437" r:id="rId5"/>
    <p:sldId id="258" r:id="rId6"/>
    <p:sldId id="1469" r:id="rId7"/>
    <p:sldId id="1472" r:id="rId8"/>
    <p:sldId id="1456" r:id="rId9"/>
    <p:sldId id="1424" r:id="rId10"/>
    <p:sldId id="1459" r:id="rId11"/>
    <p:sldId id="1453" r:id="rId12"/>
    <p:sldId id="1454" r:id="rId13"/>
    <p:sldId id="1452" r:id="rId14"/>
    <p:sldId id="1443" r:id="rId15"/>
    <p:sldId id="1421" r:id="rId16"/>
    <p:sldId id="1430" r:id="rId17"/>
    <p:sldId id="1444" r:id="rId18"/>
    <p:sldId id="1445" r:id="rId19"/>
    <p:sldId id="1431" r:id="rId20"/>
    <p:sldId id="1423" r:id="rId21"/>
    <p:sldId id="1464" r:id="rId22"/>
    <p:sldId id="1466" r:id="rId23"/>
    <p:sldId id="265" r:id="rId24"/>
    <p:sldId id="267" r:id="rId25"/>
    <p:sldId id="1432" r:id="rId26"/>
    <p:sldId id="1458" r:id="rId27"/>
    <p:sldId id="1434" r:id="rId28"/>
    <p:sldId id="1435" r:id="rId29"/>
    <p:sldId id="1446" r:id="rId30"/>
    <p:sldId id="1460" r:id="rId31"/>
    <p:sldId id="1789" r:id="rId32"/>
    <p:sldId id="1457" r:id="rId33"/>
    <p:sldId id="1433" r:id="rId34"/>
    <p:sldId id="264" r:id="rId35"/>
    <p:sldId id="1450" r:id="rId36"/>
    <p:sldId id="1449" r:id="rId37"/>
    <p:sldId id="1447" r:id="rId38"/>
    <p:sldId id="1448" r:id="rId39"/>
    <p:sldId id="263" r:id="rId40"/>
    <p:sldId id="1467" r:id="rId41"/>
    <p:sldId id="1455" r:id="rId42"/>
    <p:sldId id="1441" r:id="rId43"/>
    <p:sldId id="1463" r:id="rId44"/>
    <p:sldId id="1438" r:id="rId45"/>
    <p:sldId id="1461" r:id="rId46"/>
    <p:sldId id="1471" r:id="rId47"/>
    <p:sldId id="1451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07"/>
    <p:restoredTop sz="64063"/>
  </p:normalViewPr>
  <p:slideViewPr>
    <p:cSldViewPr snapToGrid="0" snapToObjects="1">
      <p:cViewPr varScale="1">
        <p:scale>
          <a:sx n="60" d="100"/>
          <a:sy n="60" d="100"/>
        </p:scale>
        <p:origin x="18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commentAuthors" Target="comment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31BD6-2E88-B144-82BA-249F0DD33B02}" type="datetimeFigureOut">
              <a:rPr lang="en-US" smtClean="0"/>
              <a:t>10/4/22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C3EFA2-A49E-6146-889E-D5AA56BA73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468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7018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6449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0735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3021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2295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7859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graffem</a:t>
            </a:r>
            <a:r>
              <a:rPr lang="en-US" dirty="0"/>
              <a:t> = y </a:t>
            </a:r>
            <a:r>
              <a:rPr lang="en-US" dirty="0" err="1"/>
              <a:t>gyfatebiaeth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</a:t>
            </a:r>
            <a:r>
              <a:rPr lang="en-US" dirty="0" err="1"/>
              <a:t>swn</a:t>
            </a:r>
            <a:r>
              <a:rPr lang="en-US" dirty="0"/>
              <a:t> y </a:t>
            </a:r>
            <a:r>
              <a:rPr lang="en-US" dirty="0" err="1"/>
              <a:t>llythyren</a:t>
            </a:r>
            <a:r>
              <a:rPr lang="en-US" dirty="0"/>
              <a:t> </a:t>
            </a:r>
            <a:r>
              <a:rPr lang="en-US" dirty="0" err="1"/>
              <a:t>â’r</a:t>
            </a:r>
            <a:r>
              <a:rPr lang="en-US" dirty="0"/>
              <a:t> </a:t>
            </a:r>
            <a:r>
              <a:rPr lang="en-US" dirty="0" err="1"/>
              <a:t>llythyren</a:t>
            </a:r>
            <a:r>
              <a:rPr lang="en-US" dirty="0"/>
              <a:t> </a:t>
            </a:r>
            <a:r>
              <a:rPr lang="en-US" dirty="0" err="1"/>
              <a:t>weledol</a:t>
            </a:r>
            <a:endParaRPr lang="en-US" dirty="0"/>
          </a:p>
          <a:p>
            <a:r>
              <a:rPr lang="en-US" dirty="0" err="1"/>
              <a:t>ffonem</a:t>
            </a:r>
            <a:r>
              <a:rPr lang="en-US" dirty="0"/>
              <a:t> = </a:t>
            </a:r>
            <a:r>
              <a:rPr lang="en-US" dirty="0" err="1"/>
              <a:t>swn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llythyren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grwp</a:t>
            </a:r>
            <a:r>
              <a:rPr lang="en-US" dirty="0"/>
              <a:t> o </a:t>
            </a:r>
            <a:r>
              <a:rPr lang="en-US" dirty="0" err="1"/>
              <a:t>lythrennau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gwneud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Cyfatebiaeth</a:t>
            </a:r>
            <a:r>
              <a:rPr lang="en-US" dirty="0"/>
              <a:t> </a:t>
            </a:r>
            <a:r>
              <a:rPr lang="en-US" dirty="0" err="1"/>
              <a:t>graffem-ffonem</a:t>
            </a:r>
            <a:r>
              <a:rPr lang="en-US" dirty="0"/>
              <a:t> = </a:t>
            </a:r>
            <a:r>
              <a:rPr lang="en-US" dirty="0" err="1"/>
              <a:t>gwneud</a:t>
            </a:r>
            <a:r>
              <a:rPr lang="en-US" dirty="0"/>
              <a:t> y </a:t>
            </a:r>
            <a:r>
              <a:rPr lang="en-US" dirty="0" err="1"/>
              <a:t>cysylltiad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y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weledol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glywedol</a:t>
            </a:r>
            <a:r>
              <a:rPr lang="en-US" dirty="0"/>
              <a:t> (gall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lythrennau</a:t>
            </a:r>
            <a:r>
              <a:rPr lang="en-US" dirty="0"/>
              <a:t> </a:t>
            </a:r>
            <a:r>
              <a:rPr lang="en-US" dirty="0" err="1"/>
              <a:t>dwbl</a:t>
            </a:r>
            <a:r>
              <a:rPr lang="en-US" dirty="0"/>
              <a:t>  / </a:t>
            </a:r>
            <a:r>
              <a:rPr lang="en-US" dirty="0" err="1"/>
              <a:t>cytseiniaid</a:t>
            </a:r>
            <a:r>
              <a:rPr lang="en-US" dirty="0"/>
              <a:t> </a:t>
            </a:r>
            <a:r>
              <a:rPr lang="en-US" dirty="0" err="1"/>
              <a:t>clwm</a:t>
            </a:r>
            <a:r>
              <a:rPr lang="en-US" dirty="0"/>
              <a:t> / </a:t>
            </a:r>
            <a:r>
              <a:rPr lang="en-US" dirty="0" err="1"/>
              <a:t>llafariaid</a:t>
            </a:r>
            <a:r>
              <a:rPr lang="en-US" dirty="0"/>
              <a:t> </a:t>
            </a:r>
            <a:r>
              <a:rPr lang="en-US" dirty="0" err="1"/>
              <a:t>clwm</a:t>
            </a:r>
            <a:r>
              <a:rPr lang="en-US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494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8046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graffem</a:t>
            </a:r>
            <a:r>
              <a:rPr lang="en-US" dirty="0"/>
              <a:t> = y </a:t>
            </a:r>
            <a:r>
              <a:rPr lang="en-US" dirty="0" err="1"/>
              <a:t>gyfatebiaeth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</a:t>
            </a:r>
            <a:r>
              <a:rPr lang="en-US" dirty="0" err="1"/>
              <a:t>swn</a:t>
            </a:r>
            <a:r>
              <a:rPr lang="en-US" dirty="0"/>
              <a:t> y </a:t>
            </a:r>
            <a:r>
              <a:rPr lang="en-US" dirty="0" err="1"/>
              <a:t>llythyren</a:t>
            </a:r>
            <a:r>
              <a:rPr lang="en-US" dirty="0"/>
              <a:t> </a:t>
            </a:r>
            <a:r>
              <a:rPr lang="en-US" dirty="0" err="1"/>
              <a:t>â’r</a:t>
            </a:r>
            <a:r>
              <a:rPr lang="en-US" dirty="0"/>
              <a:t> </a:t>
            </a:r>
            <a:r>
              <a:rPr lang="en-US" dirty="0" err="1"/>
              <a:t>llythyren</a:t>
            </a:r>
            <a:r>
              <a:rPr lang="en-US" dirty="0"/>
              <a:t> </a:t>
            </a:r>
            <a:r>
              <a:rPr lang="en-US" dirty="0" err="1"/>
              <a:t>weledol</a:t>
            </a:r>
            <a:endParaRPr lang="en-US" dirty="0"/>
          </a:p>
          <a:p>
            <a:r>
              <a:rPr lang="en-US" dirty="0" err="1"/>
              <a:t>ffonem</a:t>
            </a:r>
            <a:r>
              <a:rPr lang="en-US" dirty="0"/>
              <a:t> = </a:t>
            </a:r>
            <a:r>
              <a:rPr lang="en-US" dirty="0" err="1"/>
              <a:t>swn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llythyren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grwp</a:t>
            </a:r>
            <a:r>
              <a:rPr lang="en-US" dirty="0"/>
              <a:t> o </a:t>
            </a:r>
            <a:r>
              <a:rPr lang="en-US" dirty="0" err="1"/>
              <a:t>lythrennau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gwneud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Cyfatebiaeth</a:t>
            </a:r>
            <a:r>
              <a:rPr lang="en-US" dirty="0"/>
              <a:t> </a:t>
            </a:r>
            <a:r>
              <a:rPr lang="en-US" dirty="0" err="1"/>
              <a:t>graffem-ffonem</a:t>
            </a:r>
            <a:r>
              <a:rPr lang="en-US" dirty="0"/>
              <a:t> = </a:t>
            </a:r>
            <a:r>
              <a:rPr lang="en-US" dirty="0" err="1"/>
              <a:t>gwneud</a:t>
            </a:r>
            <a:r>
              <a:rPr lang="en-US" dirty="0"/>
              <a:t> y </a:t>
            </a:r>
            <a:r>
              <a:rPr lang="en-US" dirty="0" err="1"/>
              <a:t>cysylltiad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y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weledol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glywedol</a:t>
            </a:r>
            <a:r>
              <a:rPr lang="en-US" dirty="0"/>
              <a:t> (gall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lythrennau</a:t>
            </a:r>
            <a:r>
              <a:rPr lang="en-US" dirty="0"/>
              <a:t> </a:t>
            </a:r>
            <a:r>
              <a:rPr lang="en-US" dirty="0" err="1"/>
              <a:t>dwbl</a:t>
            </a:r>
            <a:r>
              <a:rPr lang="en-US" dirty="0"/>
              <a:t>  / </a:t>
            </a:r>
            <a:r>
              <a:rPr lang="en-US" dirty="0" err="1"/>
              <a:t>cytseiniaid</a:t>
            </a:r>
            <a:r>
              <a:rPr lang="en-US" dirty="0"/>
              <a:t> </a:t>
            </a:r>
            <a:r>
              <a:rPr lang="en-US" dirty="0" err="1"/>
              <a:t>clwm</a:t>
            </a:r>
            <a:r>
              <a:rPr lang="en-US" dirty="0"/>
              <a:t> / </a:t>
            </a:r>
            <a:r>
              <a:rPr lang="en-US" dirty="0" err="1"/>
              <a:t>llafariaid</a:t>
            </a:r>
            <a:r>
              <a:rPr lang="en-US" dirty="0"/>
              <a:t> </a:t>
            </a:r>
            <a:r>
              <a:rPr lang="en-US" dirty="0" err="1"/>
              <a:t>clwm</a:t>
            </a:r>
            <a:r>
              <a:rPr lang="en-US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4924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graffem</a:t>
            </a:r>
            <a:r>
              <a:rPr lang="en-US" dirty="0"/>
              <a:t> = y </a:t>
            </a:r>
            <a:r>
              <a:rPr lang="en-US" dirty="0" err="1"/>
              <a:t>gyfatebiaeth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</a:t>
            </a:r>
            <a:r>
              <a:rPr lang="en-US" dirty="0" err="1"/>
              <a:t>swn</a:t>
            </a:r>
            <a:r>
              <a:rPr lang="en-US" dirty="0"/>
              <a:t> y </a:t>
            </a:r>
            <a:r>
              <a:rPr lang="en-US" dirty="0" err="1"/>
              <a:t>llythyren</a:t>
            </a:r>
            <a:r>
              <a:rPr lang="en-US" dirty="0"/>
              <a:t> </a:t>
            </a:r>
            <a:r>
              <a:rPr lang="en-US" dirty="0" err="1"/>
              <a:t>â’r</a:t>
            </a:r>
            <a:r>
              <a:rPr lang="en-US" dirty="0"/>
              <a:t> </a:t>
            </a:r>
            <a:r>
              <a:rPr lang="en-US" dirty="0" err="1"/>
              <a:t>llythyren</a:t>
            </a:r>
            <a:r>
              <a:rPr lang="en-US" dirty="0"/>
              <a:t> </a:t>
            </a:r>
            <a:r>
              <a:rPr lang="en-US" dirty="0" err="1"/>
              <a:t>weledol</a:t>
            </a:r>
            <a:endParaRPr lang="en-US" dirty="0"/>
          </a:p>
          <a:p>
            <a:r>
              <a:rPr lang="en-US" dirty="0" err="1"/>
              <a:t>ffonem</a:t>
            </a:r>
            <a:r>
              <a:rPr lang="en-US" dirty="0"/>
              <a:t> = </a:t>
            </a:r>
            <a:r>
              <a:rPr lang="en-US" dirty="0" err="1"/>
              <a:t>swn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llythyren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grwp</a:t>
            </a:r>
            <a:r>
              <a:rPr lang="en-US" dirty="0"/>
              <a:t> o </a:t>
            </a:r>
            <a:r>
              <a:rPr lang="en-US" dirty="0" err="1"/>
              <a:t>lythrennau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gwneud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Cyfatebiaeth</a:t>
            </a:r>
            <a:r>
              <a:rPr lang="en-US" dirty="0"/>
              <a:t> </a:t>
            </a:r>
            <a:r>
              <a:rPr lang="en-US" dirty="0" err="1"/>
              <a:t>graffem-ffonem</a:t>
            </a:r>
            <a:r>
              <a:rPr lang="en-US" dirty="0"/>
              <a:t> = </a:t>
            </a:r>
            <a:r>
              <a:rPr lang="en-US" dirty="0" err="1"/>
              <a:t>gwneud</a:t>
            </a:r>
            <a:r>
              <a:rPr lang="en-US" dirty="0"/>
              <a:t> y </a:t>
            </a:r>
            <a:r>
              <a:rPr lang="en-US" dirty="0" err="1"/>
              <a:t>cysylltiad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y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weledol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glywedol</a:t>
            </a:r>
            <a:r>
              <a:rPr lang="en-US" dirty="0"/>
              <a:t> (gall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lythrennau</a:t>
            </a:r>
            <a:r>
              <a:rPr lang="en-US" dirty="0"/>
              <a:t> </a:t>
            </a:r>
            <a:r>
              <a:rPr lang="en-US" dirty="0" err="1"/>
              <a:t>dwbl</a:t>
            </a:r>
            <a:r>
              <a:rPr lang="en-US" dirty="0"/>
              <a:t>  / </a:t>
            </a:r>
            <a:r>
              <a:rPr lang="en-US" dirty="0" err="1"/>
              <a:t>cytseiniaid</a:t>
            </a:r>
            <a:r>
              <a:rPr lang="en-US" dirty="0"/>
              <a:t> </a:t>
            </a:r>
            <a:r>
              <a:rPr lang="en-US" dirty="0" err="1"/>
              <a:t>clwm</a:t>
            </a:r>
            <a:r>
              <a:rPr lang="en-US" dirty="0"/>
              <a:t> / </a:t>
            </a:r>
            <a:r>
              <a:rPr lang="en-US" dirty="0" err="1"/>
              <a:t>llafariaid</a:t>
            </a:r>
            <a:r>
              <a:rPr lang="en-US" dirty="0"/>
              <a:t> </a:t>
            </a:r>
            <a:r>
              <a:rPr lang="en-US" dirty="0" err="1"/>
              <a:t>clwm</a:t>
            </a:r>
            <a:r>
              <a:rPr lang="en-US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3725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graffem</a:t>
            </a:r>
            <a:r>
              <a:rPr lang="en-US" dirty="0"/>
              <a:t> = y </a:t>
            </a:r>
            <a:r>
              <a:rPr lang="en-US" dirty="0" err="1"/>
              <a:t>gyfatebiaeth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</a:t>
            </a:r>
            <a:r>
              <a:rPr lang="en-US" dirty="0" err="1"/>
              <a:t>swn</a:t>
            </a:r>
            <a:r>
              <a:rPr lang="en-US" dirty="0"/>
              <a:t> y </a:t>
            </a:r>
            <a:r>
              <a:rPr lang="en-US" dirty="0" err="1"/>
              <a:t>llythyren</a:t>
            </a:r>
            <a:r>
              <a:rPr lang="en-US" dirty="0"/>
              <a:t> </a:t>
            </a:r>
            <a:r>
              <a:rPr lang="en-US" dirty="0" err="1"/>
              <a:t>â’r</a:t>
            </a:r>
            <a:r>
              <a:rPr lang="en-US" dirty="0"/>
              <a:t> </a:t>
            </a:r>
            <a:r>
              <a:rPr lang="en-US" dirty="0" err="1"/>
              <a:t>llythyren</a:t>
            </a:r>
            <a:r>
              <a:rPr lang="en-US" dirty="0"/>
              <a:t> </a:t>
            </a:r>
            <a:r>
              <a:rPr lang="en-US" dirty="0" err="1"/>
              <a:t>weledol</a:t>
            </a:r>
            <a:endParaRPr lang="en-US" dirty="0"/>
          </a:p>
          <a:p>
            <a:r>
              <a:rPr lang="en-US" dirty="0" err="1"/>
              <a:t>ffonem</a:t>
            </a:r>
            <a:r>
              <a:rPr lang="en-US" dirty="0"/>
              <a:t> = </a:t>
            </a:r>
            <a:r>
              <a:rPr lang="en-US" dirty="0" err="1"/>
              <a:t>swn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llythyren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grwp</a:t>
            </a:r>
            <a:r>
              <a:rPr lang="en-US" dirty="0"/>
              <a:t> o </a:t>
            </a:r>
            <a:r>
              <a:rPr lang="en-US" dirty="0" err="1"/>
              <a:t>lythrennau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gwneud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Cyfatebiaeth</a:t>
            </a:r>
            <a:r>
              <a:rPr lang="en-US" dirty="0"/>
              <a:t> </a:t>
            </a:r>
            <a:r>
              <a:rPr lang="en-US" dirty="0" err="1"/>
              <a:t>graffem-ffonem</a:t>
            </a:r>
            <a:r>
              <a:rPr lang="en-US" dirty="0"/>
              <a:t> = </a:t>
            </a:r>
            <a:r>
              <a:rPr lang="en-US" dirty="0" err="1"/>
              <a:t>gwneud</a:t>
            </a:r>
            <a:r>
              <a:rPr lang="en-US" dirty="0"/>
              <a:t> y </a:t>
            </a:r>
            <a:r>
              <a:rPr lang="en-US" dirty="0" err="1"/>
              <a:t>cysylltiad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y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weledol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glywedol</a:t>
            </a:r>
            <a:r>
              <a:rPr lang="en-US" dirty="0"/>
              <a:t> (gall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lythrennau</a:t>
            </a:r>
            <a:r>
              <a:rPr lang="en-US" dirty="0"/>
              <a:t> </a:t>
            </a:r>
            <a:r>
              <a:rPr lang="en-US" dirty="0" err="1"/>
              <a:t>dwbl</a:t>
            </a:r>
            <a:r>
              <a:rPr lang="en-US" dirty="0"/>
              <a:t>  / </a:t>
            </a:r>
            <a:r>
              <a:rPr lang="en-US" dirty="0" err="1"/>
              <a:t>cytseiniaid</a:t>
            </a:r>
            <a:r>
              <a:rPr lang="en-US" dirty="0"/>
              <a:t> </a:t>
            </a:r>
            <a:r>
              <a:rPr lang="en-US" dirty="0" err="1"/>
              <a:t>clwm</a:t>
            </a:r>
            <a:r>
              <a:rPr lang="en-US" dirty="0"/>
              <a:t> / </a:t>
            </a:r>
            <a:r>
              <a:rPr lang="en-US" dirty="0" err="1"/>
              <a:t>llafariaid</a:t>
            </a:r>
            <a:r>
              <a:rPr lang="en-US" dirty="0"/>
              <a:t> </a:t>
            </a:r>
            <a:r>
              <a:rPr lang="en-US" dirty="0" err="1"/>
              <a:t>clwm</a:t>
            </a:r>
            <a:r>
              <a:rPr lang="en-US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0844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9851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3198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5927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3661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3578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30687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Man </a:t>
            </a:r>
            <a:r>
              <a:rPr lang="en-US" dirty="0" err="1"/>
              <a:t>cychwyn</a:t>
            </a:r>
            <a:r>
              <a:rPr lang="en-US" dirty="0"/>
              <a:t>: </a:t>
            </a:r>
            <a:r>
              <a:rPr lang="en-US" dirty="0" err="1"/>
              <a:t>gofynnwch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ysgolion</a:t>
            </a:r>
            <a:r>
              <a:rPr lang="en-US" dirty="0"/>
              <a:t> a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ganddyn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gyfres</a:t>
            </a:r>
            <a:r>
              <a:rPr lang="en-US" dirty="0"/>
              <a:t> “Y </a:t>
            </a:r>
            <a:r>
              <a:rPr lang="en-US" dirty="0" err="1"/>
              <a:t>Gwybodyn</a:t>
            </a:r>
            <a:r>
              <a:rPr lang="en-US" dirty="0"/>
              <a:t>”.  </a:t>
            </a:r>
            <a:r>
              <a:rPr lang="en-US" dirty="0" err="1"/>
              <a:t>Ynddo</a:t>
            </a:r>
            <a:r>
              <a:rPr lang="en-US" dirty="0"/>
              <a:t>,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llawlyfr</a:t>
            </a:r>
            <a:r>
              <a:rPr lang="en-US" dirty="0"/>
              <a:t> </a:t>
            </a:r>
            <a:r>
              <a:rPr lang="en-US" dirty="0" err="1"/>
              <a:t>Athro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ganllaw</a:t>
            </a:r>
            <a:r>
              <a:rPr lang="en-US" dirty="0"/>
              <a:t> </a:t>
            </a:r>
            <a:r>
              <a:rPr lang="en-US" dirty="0" err="1"/>
              <a:t>arbennig</a:t>
            </a:r>
            <a:r>
              <a:rPr lang="en-US" dirty="0"/>
              <a:t> o </a:t>
            </a:r>
            <a:r>
              <a:rPr lang="en-US" dirty="0" err="1"/>
              <a:t>dda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D04C9-0A3A-3B49-AB07-2246B6F90D43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5262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1995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6119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82760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94200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57149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50659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2251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49700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73791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74662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9807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71686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86578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44608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4051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56364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82482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73281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25857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39067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51540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19495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90171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405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A9A38-F4D6-8848-B41F-075DF7B460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96846E-66C8-9F4F-92BE-7073FE79AE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330245-C3CE-2F43-BDA6-A90BAEA9C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D2F9D-87AB-1646-A196-8B6868C92618}" type="datetimeFigureOut">
              <a:rPr lang="en-US" smtClean="0"/>
              <a:t>10/4/22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3635F6-2D93-F143-9E36-36906B732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AEDE2-BC8E-CE40-90D7-97B967E06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87767-D8A3-F241-AC69-8BDCD3B393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496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99B9B-EC25-314D-B0F3-F71CF9445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9C7AD-664D-E748-A934-46602398CB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016B5-7BCA-E64E-9737-3550CB3F7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D2F9D-87AB-1646-A196-8B6868C92618}" type="datetimeFigureOut">
              <a:rPr lang="en-US" smtClean="0"/>
              <a:t>10/4/22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A52668-2FCB-A84A-8009-65CB081DF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C53C-5FAB-5B43-B5F5-933AC5330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87767-D8A3-F241-AC69-8BDCD3B393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50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ECC30-9DB4-0A45-96F2-C48735CCC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D8480D-E572-E34D-B6CE-8C180F6B38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3439AF-346C-1343-B7CE-BDB6C9AF3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D2F9D-87AB-1646-A196-8B6868C92618}" type="datetimeFigureOut">
              <a:rPr lang="en-US" smtClean="0"/>
              <a:t>10/4/22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A9D76E-B90C-0F4E-9581-551FF550E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F93C54-76B1-8242-BC1D-02F162FBC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87767-D8A3-F241-AC69-8BDCD3B393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11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9BECB-A17A-E649-894D-CFC86D17B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6DB6C-A4E9-5342-9A92-BB33074566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C5FBD8-F6C5-B440-8934-F0DBBBB5EA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F43D1A-294E-5243-BE95-1CACC1ED5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D2F9D-87AB-1646-A196-8B6868C92618}" type="datetimeFigureOut">
              <a:rPr lang="en-US" smtClean="0"/>
              <a:t>10/4/22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9BF7C5-7674-6F47-BBCA-DB0FFD5DB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A65C2-0672-144F-9B33-816EF2A0D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87767-D8A3-F241-AC69-8BDCD3B393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471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0C58D-878D-BC43-B37C-F5B6D4B42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226160-EC08-F942-B51D-4AFE552D3B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AFAC5D-447B-D649-88E0-0B66974C8B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05FEE6-F668-434D-9D32-9D468DA86C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ECE422-FB7A-814C-99D5-A84974A10C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2DDB8B-10E3-3547-A4F7-141FA13B6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D2F9D-87AB-1646-A196-8B6868C92618}" type="datetimeFigureOut">
              <a:rPr lang="en-US" smtClean="0"/>
              <a:t>10/4/22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57C470-49A3-3D47-AD5F-DC23FE8357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D63A12-8663-5F47-9165-6298B6098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87767-D8A3-F241-AC69-8BDCD3B393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25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0F212-DAB3-AA44-8669-66389DB60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C792B5-6EA9-F14D-B123-9986109C7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D2F9D-87AB-1646-A196-8B6868C92618}" type="datetimeFigureOut">
              <a:rPr lang="en-US" smtClean="0"/>
              <a:t>10/4/22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BC64A4-9E7D-214F-8098-95EB39C56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9F45E2-9F16-014D-ADEA-6A577A9C0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87767-D8A3-F241-AC69-8BDCD3B393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394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B32072-ACA6-6E46-AAC4-E8E154913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D2F9D-87AB-1646-A196-8B6868C92618}" type="datetimeFigureOut">
              <a:rPr lang="en-US" smtClean="0"/>
              <a:t>10/4/22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7FB3BE-C610-B94A-8DC2-213EF1BD0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12715C-FDB4-5F49-A1E7-73FADD3A1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87767-D8A3-F241-AC69-8BDCD3B393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131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F613F-80B2-D945-8605-5C1B93416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9C295-43D8-D84F-9211-A1B329924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1C58B7-7E3A-8346-9F12-AEFD020949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0E543-D46F-E049-90E9-F726AEF70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D2F9D-87AB-1646-A196-8B6868C92618}" type="datetimeFigureOut">
              <a:rPr lang="en-US" smtClean="0"/>
              <a:t>10/4/22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7DFDB0-1AC2-3949-90A4-17948E911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09E1E3-B5ED-ED44-92B2-74752E50C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87767-D8A3-F241-AC69-8BDCD3B393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238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02CB9-6101-664C-A4A0-E4E901AC9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CE4C44-015E-0544-8174-E4FCA16C91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C0FB1E-1286-AB47-BE2B-C2B2A1A04F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939E91-6321-2F49-8771-21091363B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D2F9D-87AB-1646-A196-8B6868C92618}" type="datetimeFigureOut">
              <a:rPr lang="en-US" smtClean="0"/>
              <a:t>10/4/22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36F2A8-08A5-E54C-AE6A-26A4EEF2A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55B452-74E8-A044-A659-13BC61E34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87767-D8A3-F241-AC69-8BDCD3B393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375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6C5D2-B7C2-704F-9D10-87B0F7977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0D0EF4-D2CE-1543-B424-8D6349CDE4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7B25F0-8AE2-1940-BF2F-4450B8347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D2F9D-87AB-1646-A196-8B6868C92618}" type="datetimeFigureOut">
              <a:rPr lang="en-US" smtClean="0"/>
              <a:t>10/4/22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AE890E-B757-6147-86B6-F50F872D8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896D8-D012-BB4D-AE66-329F5211C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87767-D8A3-F241-AC69-8BDCD3B393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137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B6EEEF-B310-9A40-B537-503BB7DFD8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73D6EB-BC22-594B-AC7D-930D62B594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72673-950D-824A-85F3-1E8430B978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D2F9D-87AB-1646-A196-8B6868C92618}" type="datetimeFigureOut">
              <a:rPr lang="en-US" smtClean="0"/>
              <a:t>10/4/22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43F5FD-E398-2F48-B0B2-53D61D07B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C94F9F-FC49-054C-857B-D71BD5085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87767-D8A3-F241-AC69-8BDCD3B393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504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0FA0E0-8315-3C44-B57C-082E79C6E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B70635-1600-F248-B52A-3DBF168A1F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A7855-6AC5-D24F-8D63-DBF1867CC7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D2F9D-87AB-1646-A196-8B6868C92618}" type="datetimeFigureOut">
              <a:rPr lang="en-US" smtClean="0"/>
              <a:t>10/4/22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0841D-2F15-7544-80D2-7553A33570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55251-2BB6-5942-ABC4-B4D6816679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E87767-D8A3-F241-AC69-8BDCD3B393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098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tiff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tiff"/><Relationship Id="rId5" Type="http://schemas.openxmlformats.org/officeDocument/2006/relationships/image" Target="../media/image3.png"/><Relationship Id="rId4" Type="http://schemas.openxmlformats.org/officeDocument/2006/relationships/image" Target="../media/image2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api/storage/bd89d036-69d6-467a-93de-1a9c6891a0aa/fframwaith-llythrennedd-a-rhifedd-cenedlaethol-taenlen-cwricwlwm-2022.xl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tif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13" Type="http://schemas.openxmlformats.org/officeDocument/2006/relationships/image" Target="../media/image26.tiff"/><Relationship Id="rId18" Type="http://schemas.openxmlformats.org/officeDocument/2006/relationships/image" Target="../media/image31.tiff"/><Relationship Id="rId3" Type="http://schemas.openxmlformats.org/officeDocument/2006/relationships/image" Target="../media/image16.jpeg"/><Relationship Id="rId21" Type="http://schemas.openxmlformats.org/officeDocument/2006/relationships/image" Target="../media/image34.tiff"/><Relationship Id="rId7" Type="http://schemas.openxmlformats.org/officeDocument/2006/relationships/image" Target="../media/image20.tiff"/><Relationship Id="rId12" Type="http://schemas.openxmlformats.org/officeDocument/2006/relationships/image" Target="../media/image25.tiff"/><Relationship Id="rId17" Type="http://schemas.openxmlformats.org/officeDocument/2006/relationships/image" Target="../media/image30.tiff"/><Relationship Id="rId2" Type="http://schemas.openxmlformats.org/officeDocument/2006/relationships/notesSlide" Target="../notesSlides/notesSlide19.xml"/><Relationship Id="rId16" Type="http://schemas.openxmlformats.org/officeDocument/2006/relationships/image" Target="../media/image29.tiff"/><Relationship Id="rId20" Type="http://schemas.openxmlformats.org/officeDocument/2006/relationships/image" Target="../media/image33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tiff"/><Relationship Id="rId11" Type="http://schemas.openxmlformats.org/officeDocument/2006/relationships/image" Target="../media/image24.tiff"/><Relationship Id="rId24" Type="http://schemas.openxmlformats.org/officeDocument/2006/relationships/image" Target="../media/image36.tiff"/><Relationship Id="rId5" Type="http://schemas.openxmlformats.org/officeDocument/2006/relationships/image" Target="../media/image18.tiff"/><Relationship Id="rId15" Type="http://schemas.openxmlformats.org/officeDocument/2006/relationships/image" Target="../media/image28.tiff"/><Relationship Id="rId23" Type="http://schemas.openxmlformats.org/officeDocument/2006/relationships/image" Target="../media/image35.tiff"/><Relationship Id="rId10" Type="http://schemas.openxmlformats.org/officeDocument/2006/relationships/image" Target="../media/image23.tiff"/><Relationship Id="rId19" Type="http://schemas.openxmlformats.org/officeDocument/2006/relationships/image" Target="../media/image32.tiff"/><Relationship Id="rId4" Type="http://schemas.openxmlformats.org/officeDocument/2006/relationships/image" Target="../media/image17.tiff"/><Relationship Id="rId9" Type="http://schemas.openxmlformats.org/officeDocument/2006/relationships/image" Target="../media/image22.tiff"/><Relationship Id="rId14" Type="http://schemas.openxmlformats.org/officeDocument/2006/relationships/image" Target="../media/image27.tiff"/><Relationship Id="rId22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13" Type="http://schemas.openxmlformats.org/officeDocument/2006/relationships/image" Target="../media/image47.jpeg"/><Relationship Id="rId18" Type="http://schemas.openxmlformats.org/officeDocument/2006/relationships/image" Target="../media/image52.jpeg"/><Relationship Id="rId3" Type="http://schemas.openxmlformats.org/officeDocument/2006/relationships/image" Target="../media/image37.jpeg"/><Relationship Id="rId21" Type="http://schemas.openxmlformats.org/officeDocument/2006/relationships/image" Target="../media/image55.jpeg"/><Relationship Id="rId7" Type="http://schemas.openxmlformats.org/officeDocument/2006/relationships/image" Target="../media/image41.jpeg"/><Relationship Id="rId12" Type="http://schemas.openxmlformats.org/officeDocument/2006/relationships/image" Target="../media/image46.jpeg"/><Relationship Id="rId17" Type="http://schemas.openxmlformats.org/officeDocument/2006/relationships/image" Target="../media/image51.jpeg"/><Relationship Id="rId25" Type="http://schemas.openxmlformats.org/officeDocument/2006/relationships/image" Target="../media/image59.tiff"/><Relationship Id="rId2" Type="http://schemas.openxmlformats.org/officeDocument/2006/relationships/image" Target="../media/image16.jpeg"/><Relationship Id="rId16" Type="http://schemas.openxmlformats.org/officeDocument/2006/relationships/image" Target="../media/image50.jpeg"/><Relationship Id="rId20" Type="http://schemas.openxmlformats.org/officeDocument/2006/relationships/image" Target="../media/image5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eg"/><Relationship Id="rId11" Type="http://schemas.openxmlformats.org/officeDocument/2006/relationships/image" Target="../media/image45.jpeg"/><Relationship Id="rId24" Type="http://schemas.openxmlformats.org/officeDocument/2006/relationships/image" Target="../media/image58.jpeg"/><Relationship Id="rId5" Type="http://schemas.openxmlformats.org/officeDocument/2006/relationships/image" Target="../media/image39.jpeg"/><Relationship Id="rId15" Type="http://schemas.openxmlformats.org/officeDocument/2006/relationships/image" Target="../media/image49.jpeg"/><Relationship Id="rId23" Type="http://schemas.openxmlformats.org/officeDocument/2006/relationships/image" Target="../media/image57.jpeg"/><Relationship Id="rId10" Type="http://schemas.openxmlformats.org/officeDocument/2006/relationships/image" Target="../media/image44.jpeg"/><Relationship Id="rId19" Type="http://schemas.openxmlformats.org/officeDocument/2006/relationships/image" Target="../media/image53.jpeg"/><Relationship Id="rId4" Type="http://schemas.openxmlformats.org/officeDocument/2006/relationships/image" Target="../media/image38.jpeg"/><Relationship Id="rId9" Type="http://schemas.openxmlformats.org/officeDocument/2006/relationships/image" Target="../media/image43.jpeg"/><Relationship Id="rId14" Type="http://schemas.openxmlformats.org/officeDocument/2006/relationships/image" Target="../media/image48.jpeg"/><Relationship Id="rId22" Type="http://schemas.openxmlformats.org/officeDocument/2006/relationships/image" Target="../media/image56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if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9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tif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9.jpeg"/><Relationship Id="rId4" Type="http://schemas.openxmlformats.org/officeDocument/2006/relationships/image" Target="../media/image68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2.tif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4.tif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5.tif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6.png"/><Relationship Id="rId4" Type="http://schemas.openxmlformats.org/officeDocument/2006/relationships/image" Target="../media/image8.tif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tiff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tiff"/><Relationship Id="rId3" Type="http://schemas.openxmlformats.org/officeDocument/2006/relationships/image" Target="../media/image77.tif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tiff"/><Relationship Id="rId5" Type="http://schemas.openxmlformats.org/officeDocument/2006/relationships/image" Target="../media/image78.png"/><Relationship Id="rId4" Type="http://schemas.openxmlformats.org/officeDocument/2006/relationships/image" Target="../media/image3.png"/><Relationship Id="rId9" Type="http://schemas.openxmlformats.org/officeDocument/2006/relationships/image" Target="../media/image80.tiff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tiff"/><Relationship Id="rId3" Type="http://schemas.openxmlformats.org/officeDocument/2006/relationships/image" Target="../media/image3.png"/><Relationship Id="rId7" Type="http://schemas.openxmlformats.org/officeDocument/2006/relationships/image" Target="../media/image81.tiff"/><Relationship Id="rId12" Type="http://schemas.openxmlformats.org/officeDocument/2006/relationships/image" Target="../media/image86.tiff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tiff"/><Relationship Id="rId11" Type="http://schemas.openxmlformats.org/officeDocument/2006/relationships/image" Target="../media/image85.tiff"/><Relationship Id="rId5" Type="http://schemas.openxmlformats.org/officeDocument/2006/relationships/image" Target="../media/image72.tiff"/><Relationship Id="rId10" Type="http://schemas.openxmlformats.org/officeDocument/2006/relationships/image" Target="../media/image84.tiff"/><Relationship Id="rId4" Type="http://schemas.openxmlformats.org/officeDocument/2006/relationships/image" Target="../media/image74.tiff"/><Relationship Id="rId9" Type="http://schemas.openxmlformats.org/officeDocument/2006/relationships/image" Target="../media/image83.tif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7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624666" y="169333"/>
            <a:ext cx="7364425" cy="143549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b="1" dirty="0">
                <a:solidFill>
                  <a:srgbClr val="FF0000"/>
                </a:solidFill>
              </a:rPr>
            </a:br>
            <a:r>
              <a:rPr lang="en-GB" sz="1800" b="1" dirty="0">
                <a:solidFill>
                  <a:srgbClr val="002060"/>
                </a:solidFill>
              </a:rPr>
              <a:t>ECAD6008 2022-23 (TAR)</a:t>
            </a:r>
          </a:p>
          <a:p>
            <a:pPr algn="ctr"/>
            <a:endParaRPr lang="en-GB" sz="1800" b="1" dirty="0">
              <a:solidFill>
                <a:srgbClr val="002060"/>
              </a:solidFill>
            </a:endParaRPr>
          </a:p>
          <a:p>
            <a:pPr algn="ctr"/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Maes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Dysgu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a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Phrofiad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Ieithoedd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,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Llythrennedd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a </a:t>
            </a:r>
            <a:r>
              <a:rPr lang="en-GB" sz="1800" b="1" dirty="0" err="1">
                <a:solidFill>
                  <a:srgbClr val="002060"/>
                </a:solidFill>
                <a:latin typeface="Chalkboard SE" panose="03050602040202020205" pitchFamily="66" charset="77"/>
              </a:rPr>
              <a:t>Chyfathrebu</a:t>
            </a:r>
            <a:r>
              <a:rPr lang="en-GB" sz="1800" b="1" dirty="0">
                <a:solidFill>
                  <a:srgbClr val="002060"/>
                </a:solidFill>
                <a:latin typeface="Chalkboard SE" panose="03050602040202020205" pitchFamily="66" charset="77"/>
              </a:rPr>
              <a:t> </a:t>
            </a:r>
            <a:br>
              <a:rPr lang="en-GB" sz="1800" b="1" dirty="0">
                <a:solidFill>
                  <a:srgbClr val="002060"/>
                </a:solidFill>
              </a:rPr>
            </a:br>
            <a:br>
              <a:rPr lang="en-GB" sz="1400" b="1" dirty="0">
                <a:solidFill>
                  <a:srgbClr val="002060"/>
                </a:solidFill>
              </a:rPr>
            </a:br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671A983-8C9F-2048-86E6-581D70AF4F32}"/>
              </a:ext>
            </a:extLst>
          </p:cNvPr>
          <p:cNvSpPr txBox="1">
            <a:spLocks/>
          </p:cNvSpPr>
          <p:nvPr/>
        </p:nvSpPr>
        <p:spPr>
          <a:xfrm>
            <a:off x="8161867" y="5023769"/>
            <a:ext cx="3782203" cy="163901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8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Darlithydd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Nia Wyn Evans</a:t>
            </a:r>
          </a:p>
          <a:p>
            <a:pPr marL="0" indent="0" algn="ctr">
              <a:buNone/>
            </a:pPr>
            <a:r>
              <a:rPr lang="en-GB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n.evans@pcydds.ac.uk</a:t>
            </a:r>
            <a:endParaRPr lang="en-GB" sz="2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6: 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trawsgwricwlaidd</a:t>
            </a:r>
            <a:endParaRPr lang="en-GB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12-Point Star 1">
            <a:extLst>
              <a:ext uri="{FF2B5EF4-FFF2-40B4-BE49-F238E27FC236}">
                <a16:creationId xmlns:a16="http://schemas.microsoft.com/office/drawing/2014/main" id="{C0F5F273-8D78-EF4B-89F2-8CD7A1DF0AC6}"/>
              </a:ext>
            </a:extLst>
          </p:cNvPr>
          <p:cNvSpPr/>
          <p:nvPr/>
        </p:nvSpPr>
        <p:spPr>
          <a:xfrm rot="21078337">
            <a:off x="82736" y="4195917"/>
            <a:ext cx="4389151" cy="2514121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Parhau</a:t>
            </a:r>
            <a:r>
              <a:rPr lang="en-US" sz="24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i </a:t>
            </a:r>
            <a:r>
              <a:rPr lang="en-US" sz="24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ddatblygu</a:t>
            </a:r>
            <a:r>
              <a:rPr lang="en-US" sz="24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sgiliau</a:t>
            </a:r>
            <a:r>
              <a:rPr lang="en-US" sz="24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38448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B87FB6-0317-BA46-8116-89C86DD3AD97}"/>
              </a:ext>
            </a:extLst>
          </p:cNvPr>
          <p:cNvSpPr txBox="1"/>
          <p:nvPr/>
        </p:nvSpPr>
        <p:spPr>
          <a:xfrm>
            <a:off x="318655" y="2116906"/>
            <a:ext cx="11497452" cy="34163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nod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draws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gwricwlwm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rhyngwladol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llenyddiaeth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(tud.131)</a:t>
            </a:r>
          </a:p>
          <a:p>
            <a:endParaRPr lang="en-GB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Canllawniau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hwb.gov.wales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/storage/e5aad94a-d71a-471d-a869-6fa8bde9837e/canllawiau-cwricwlwm-i-gymru-070220.docx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GB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A4CB0B-1CA2-FA4E-8F17-2CCE6E7AECF5}"/>
              </a:ext>
            </a:extLst>
          </p:cNvPr>
          <p:cNvSpPr txBox="1">
            <a:spLocks/>
          </p:cNvSpPr>
          <p:nvPr/>
        </p:nvSpPr>
        <p:spPr>
          <a:xfrm>
            <a:off x="318655" y="307614"/>
            <a:ext cx="6996545" cy="1314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US" sz="33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3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1F8DC74-CEC7-DF4E-B4C6-C7006758C3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33" t="52178" r="65245" b="4027"/>
          <a:stretch/>
        </p:blipFill>
        <p:spPr>
          <a:xfrm>
            <a:off x="9790068" y="128873"/>
            <a:ext cx="2026039" cy="180344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6738B87-9205-2344-916C-A4E73014493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060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17FBE-3667-9646-B8AB-23476AA36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136332"/>
            <a:ext cx="8391525" cy="992188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trawsgwricwlaidd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5A340-89B5-4049-B735-AA2FB6B076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913" y="1825625"/>
            <a:ext cx="11258550" cy="2574925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chymhwysedd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digidol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gyfrifoldebau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statudol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draws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hystyried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mhob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ddylunio’r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3E1550-5593-3342-A2B3-FF28412123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1604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F4D91-793B-47F6-A19E-3ED8FF96C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1724" y="273056"/>
            <a:ext cx="7638295" cy="834887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Heddiw, </a:t>
            </a:r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BA8F9-7922-45BA-9167-645D7E466A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287" y="1750979"/>
            <a:ext cx="11585713" cy="3063909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trawsgwricwlaidd</a:t>
            </a:r>
            <a:endParaRPr lang="en-GB" sz="3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fanlyach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ffocysu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endParaRPr lang="en-GB" sz="3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sianeli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(HWRE!)</a:t>
            </a:r>
          </a:p>
          <a:p>
            <a:pPr marL="0" indent="0">
              <a:buNone/>
            </a:pPr>
            <a:endParaRPr lang="en-GB" sz="3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D3167F-9ACC-E74D-A5C5-C37079A1A6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169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ABEF632-BB6B-3E47-B33E-63A5B2D605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6584DA-49B4-164A-99F3-5058ECF60693}"/>
              </a:ext>
            </a:extLst>
          </p:cNvPr>
          <p:cNvSpPr txBox="1"/>
          <p:nvPr/>
        </p:nvSpPr>
        <p:spPr>
          <a:xfrm>
            <a:off x="509186" y="735456"/>
            <a:ext cx="3078844" cy="37856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Ffocysu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endParaRPr lang="en-US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E0678B-A817-C64F-B9DA-D819F725FC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7215" y="88392"/>
            <a:ext cx="7887621" cy="6001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685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DB5B225-DB2D-C34D-AFEA-3ADEECEE8B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155" y="903348"/>
            <a:ext cx="9232900" cy="37211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962040-5711-E74A-8177-97CF31F46DE7}"/>
              </a:ext>
            </a:extLst>
          </p:cNvPr>
          <p:cNvSpPr txBox="1"/>
          <p:nvPr/>
        </p:nvSpPr>
        <p:spPr>
          <a:xfrm>
            <a:off x="9169758" y="4370954"/>
            <a:ext cx="1764405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Tudalen 11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F4CDF0E-DE28-314B-BA72-223AC49C09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0919" y="903348"/>
            <a:ext cx="1852577" cy="264016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A68E40B-CE7F-B945-BF62-D98BC8F456D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619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F4CDF0E-DE28-314B-BA72-223AC49C09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0919" y="903348"/>
            <a:ext cx="1852577" cy="264016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A68E40B-CE7F-B945-BF62-D98BC8F456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501BDE-D409-C64C-AB15-0B98AFA8F059}"/>
              </a:ext>
            </a:extLst>
          </p:cNvPr>
          <p:cNvSpPr txBox="1"/>
          <p:nvPr/>
        </p:nvSpPr>
        <p:spPr>
          <a:xfrm>
            <a:off x="515154" y="1544070"/>
            <a:ext cx="8822029" cy="15696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Mae ddiffygion mewn cefnogi darllen dysgwyr yn cynnwys diffyg cyfleoedd i oedolion feithrin arferion modelu darllen yng nghyfnod allweddol 2, gan gynnwys llenyddiaeth Gymraeg mewn darpariaeth cyfrwng Cymraeg.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0C4B52-C088-4046-8C41-DF9B18CEAF6D}"/>
              </a:ext>
            </a:extLst>
          </p:cNvPr>
          <p:cNvSpPr txBox="1"/>
          <p:nvPr/>
        </p:nvSpPr>
        <p:spPr>
          <a:xfrm>
            <a:off x="6800046" y="2980036"/>
            <a:ext cx="1764405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Tudalen 11</a:t>
            </a:r>
          </a:p>
        </p:txBody>
      </p:sp>
    </p:spTree>
    <p:extLst>
      <p:ext uri="{BB962C8B-B14F-4D97-AF65-F5344CB8AC3E}">
        <p14:creationId xmlns:p14="http://schemas.microsoft.com/office/powerpoint/2010/main" val="98833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ABEF632-BB6B-3E47-B33E-63A5B2D605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930D016-9489-9347-8F02-34BB3DE797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302298"/>
            <a:ext cx="12192000" cy="240522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A6EC745-5885-C54F-BDFB-DA73D7F22726}"/>
              </a:ext>
            </a:extLst>
          </p:cNvPr>
          <p:cNvSpPr/>
          <p:nvPr/>
        </p:nvSpPr>
        <p:spPr>
          <a:xfrm>
            <a:off x="1870931" y="4045926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www.google.co.uk</a:t>
            </a:r>
            <a:r>
              <a:rPr lang="en-US" dirty="0"/>
              <a:t>/</a:t>
            </a:r>
            <a:r>
              <a:rPr lang="en-US" dirty="0" err="1"/>
              <a:t>url?sa</a:t>
            </a:r>
            <a:r>
              <a:rPr lang="en-US" dirty="0"/>
              <a:t>=</a:t>
            </a:r>
            <a:r>
              <a:rPr lang="en-US" dirty="0" err="1"/>
              <a:t>t&amp;rct</a:t>
            </a:r>
            <a:r>
              <a:rPr lang="en-US" dirty="0"/>
              <a:t>=</a:t>
            </a:r>
            <a:r>
              <a:rPr lang="en-US" dirty="0" err="1"/>
              <a:t>j&amp;q</a:t>
            </a:r>
            <a:r>
              <a:rPr lang="en-US" dirty="0"/>
              <a:t>=&amp;</a:t>
            </a:r>
            <a:r>
              <a:rPr lang="en-US" dirty="0" err="1"/>
              <a:t>esrc</a:t>
            </a:r>
            <a:r>
              <a:rPr lang="en-US" dirty="0"/>
              <a:t>=</a:t>
            </a:r>
            <a:r>
              <a:rPr lang="en-US" dirty="0" err="1"/>
              <a:t>s&amp;source</a:t>
            </a:r>
            <a:r>
              <a:rPr lang="en-US" dirty="0"/>
              <a:t>=</a:t>
            </a:r>
            <a:r>
              <a:rPr lang="en-US" dirty="0" err="1"/>
              <a:t>web&amp;cd</a:t>
            </a:r>
            <a:r>
              <a:rPr lang="en-US" dirty="0"/>
              <a:t>=&amp;cad=</a:t>
            </a:r>
            <a:r>
              <a:rPr lang="en-US" dirty="0" err="1"/>
              <a:t>rja&amp;uact</a:t>
            </a:r>
            <a:r>
              <a:rPr lang="en-US" dirty="0"/>
              <a:t>=8&amp;ved=2ahUKEwiI9vKRocXzAhUTXsAKHedgCu4QFnoECBAQAQ&amp;url=https%3A%2F%2Fresourcecentre.savethechildren.net%2Fnode%2F9483%2Fpdf%2Fbarod_i_ddarllen1.pdf&amp;usg=AOvVaw1A8cwqm9WM_5lFacpjpcXq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0DFF225-B199-AC4C-A35B-7BFE7146AC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056" y="3523190"/>
            <a:ext cx="1702223" cy="241291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A57526AD-5C2E-8640-8103-F59DCD3A8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9846" y="179481"/>
            <a:ext cx="4852307" cy="992188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2AC794-E372-154D-A0FD-45841319CAF0}"/>
              </a:ext>
            </a:extLst>
          </p:cNvPr>
          <p:cNvSpPr txBox="1"/>
          <p:nvPr/>
        </p:nvSpPr>
        <p:spPr>
          <a:xfrm>
            <a:off x="7786688" y="3522856"/>
            <a:ext cx="1728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(2015, vi)</a:t>
            </a:r>
          </a:p>
        </p:txBody>
      </p:sp>
    </p:spTree>
    <p:extLst>
      <p:ext uri="{BB962C8B-B14F-4D97-AF65-F5344CB8AC3E}">
        <p14:creationId xmlns:p14="http://schemas.microsoft.com/office/powerpoint/2010/main" val="793871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B2CAAF1-C84D-F847-8D4A-D3121860CD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2" t="11085" r="7017" b="16278"/>
          <a:stretch/>
        </p:blipFill>
        <p:spPr>
          <a:xfrm>
            <a:off x="75882" y="286330"/>
            <a:ext cx="10352217" cy="5803513"/>
          </a:xfrm>
        </p:spPr>
      </p:pic>
      <p:pic>
        <p:nvPicPr>
          <p:cNvPr id="6" name="Picture 5" descr="A picture containing room&#10;&#10;Description generated with very high confidence">
            <a:extLst>
              <a:ext uri="{FF2B5EF4-FFF2-40B4-BE49-F238E27FC236}">
                <a16:creationId xmlns:a16="http://schemas.microsoft.com/office/drawing/2014/main" id="{2AF68017-BBD3-E84B-80E6-FF9E246866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54" t="53326" r="66517" b="3759"/>
          <a:stretch/>
        </p:blipFill>
        <p:spPr>
          <a:xfrm>
            <a:off x="9565215" y="4716949"/>
            <a:ext cx="1265011" cy="117131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755421-9286-B848-8E91-7CEDF1DD13E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E27B9BCA-8A60-2C48-BDB8-B8C9E48ECFA1}"/>
              </a:ext>
            </a:extLst>
          </p:cNvPr>
          <p:cNvSpPr/>
          <p:nvPr/>
        </p:nvSpPr>
        <p:spPr>
          <a:xfrm>
            <a:off x="0" y="2485623"/>
            <a:ext cx="6460760" cy="3267856"/>
          </a:xfrm>
          <a:custGeom>
            <a:avLst/>
            <a:gdLst>
              <a:gd name="connsiteX0" fmla="*/ 5726242 w 6460760"/>
              <a:gd name="connsiteY0" fmla="*/ 89941 h 3267856"/>
              <a:gd name="connsiteX1" fmla="*/ 5216577 w 6460760"/>
              <a:gd name="connsiteY1" fmla="*/ 89941 h 3267856"/>
              <a:gd name="connsiteX2" fmla="*/ 5156616 w 6460760"/>
              <a:gd name="connsiteY2" fmla="*/ 74951 h 3267856"/>
              <a:gd name="connsiteX3" fmla="*/ 5036695 w 6460760"/>
              <a:gd name="connsiteY3" fmla="*/ 59961 h 3267856"/>
              <a:gd name="connsiteX4" fmla="*/ 4961744 w 6460760"/>
              <a:gd name="connsiteY4" fmla="*/ 44970 h 3267856"/>
              <a:gd name="connsiteX5" fmla="*/ 4661941 w 6460760"/>
              <a:gd name="connsiteY5" fmla="*/ 29980 h 3267856"/>
              <a:gd name="connsiteX6" fmla="*/ 3462728 w 6460760"/>
              <a:gd name="connsiteY6" fmla="*/ 44970 h 3267856"/>
              <a:gd name="connsiteX7" fmla="*/ 3327816 w 6460760"/>
              <a:gd name="connsiteY7" fmla="*/ 59961 h 3267856"/>
              <a:gd name="connsiteX8" fmla="*/ 3147934 w 6460760"/>
              <a:gd name="connsiteY8" fmla="*/ 74951 h 3267856"/>
              <a:gd name="connsiteX9" fmla="*/ 2998033 w 6460760"/>
              <a:gd name="connsiteY9" fmla="*/ 119921 h 3267856"/>
              <a:gd name="connsiteX10" fmla="*/ 2908092 w 6460760"/>
              <a:gd name="connsiteY10" fmla="*/ 134911 h 3267856"/>
              <a:gd name="connsiteX11" fmla="*/ 2503357 w 6460760"/>
              <a:gd name="connsiteY11" fmla="*/ 149902 h 3267856"/>
              <a:gd name="connsiteX12" fmla="*/ 2383436 w 6460760"/>
              <a:gd name="connsiteY12" fmla="*/ 134911 h 3267856"/>
              <a:gd name="connsiteX13" fmla="*/ 2203554 w 6460760"/>
              <a:gd name="connsiteY13" fmla="*/ 89941 h 3267856"/>
              <a:gd name="connsiteX14" fmla="*/ 2068642 w 6460760"/>
              <a:gd name="connsiteY14" fmla="*/ 59961 h 3267856"/>
              <a:gd name="connsiteX15" fmla="*/ 1993692 w 6460760"/>
              <a:gd name="connsiteY15" fmla="*/ 44970 h 3267856"/>
              <a:gd name="connsiteX16" fmla="*/ 1933731 w 6460760"/>
              <a:gd name="connsiteY16" fmla="*/ 29980 h 3267856"/>
              <a:gd name="connsiteX17" fmla="*/ 1888760 w 6460760"/>
              <a:gd name="connsiteY17" fmla="*/ 14990 h 3267856"/>
              <a:gd name="connsiteX18" fmla="*/ 1798819 w 6460760"/>
              <a:gd name="connsiteY18" fmla="*/ 0 h 3267856"/>
              <a:gd name="connsiteX19" fmla="*/ 1154242 w 6460760"/>
              <a:gd name="connsiteY19" fmla="*/ 29980 h 3267856"/>
              <a:gd name="connsiteX20" fmla="*/ 1064301 w 6460760"/>
              <a:gd name="connsiteY20" fmla="*/ 44970 h 3267856"/>
              <a:gd name="connsiteX21" fmla="*/ 959370 w 6460760"/>
              <a:gd name="connsiteY21" fmla="*/ 74951 h 3267856"/>
              <a:gd name="connsiteX22" fmla="*/ 899410 w 6460760"/>
              <a:gd name="connsiteY22" fmla="*/ 89941 h 3267856"/>
              <a:gd name="connsiteX23" fmla="*/ 809469 w 6460760"/>
              <a:gd name="connsiteY23" fmla="*/ 119921 h 3267856"/>
              <a:gd name="connsiteX24" fmla="*/ 719528 w 6460760"/>
              <a:gd name="connsiteY24" fmla="*/ 164892 h 3267856"/>
              <a:gd name="connsiteX25" fmla="*/ 629587 w 6460760"/>
              <a:gd name="connsiteY25" fmla="*/ 209862 h 3267856"/>
              <a:gd name="connsiteX26" fmla="*/ 494675 w 6460760"/>
              <a:gd name="connsiteY26" fmla="*/ 284813 h 3267856"/>
              <a:gd name="connsiteX27" fmla="*/ 449705 w 6460760"/>
              <a:gd name="connsiteY27" fmla="*/ 314793 h 3267856"/>
              <a:gd name="connsiteX28" fmla="*/ 419724 w 6460760"/>
              <a:gd name="connsiteY28" fmla="*/ 344774 h 3267856"/>
              <a:gd name="connsiteX29" fmla="*/ 374754 w 6460760"/>
              <a:gd name="connsiteY29" fmla="*/ 359764 h 3267856"/>
              <a:gd name="connsiteX30" fmla="*/ 299803 w 6460760"/>
              <a:gd name="connsiteY30" fmla="*/ 434715 h 3267856"/>
              <a:gd name="connsiteX31" fmla="*/ 239842 w 6460760"/>
              <a:gd name="connsiteY31" fmla="*/ 524656 h 3267856"/>
              <a:gd name="connsiteX32" fmla="*/ 194872 w 6460760"/>
              <a:gd name="connsiteY32" fmla="*/ 659567 h 3267856"/>
              <a:gd name="connsiteX33" fmla="*/ 149901 w 6460760"/>
              <a:gd name="connsiteY33" fmla="*/ 809469 h 3267856"/>
              <a:gd name="connsiteX34" fmla="*/ 134911 w 6460760"/>
              <a:gd name="connsiteY34" fmla="*/ 899410 h 3267856"/>
              <a:gd name="connsiteX35" fmla="*/ 104931 w 6460760"/>
              <a:gd name="connsiteY35" fmla="*/ 1049311 h 3267856"/>
              <a:gd name="connsiteX36" fmla="*/ 89941 w 6460760"/>
              <a:gd name="connsiteY36" fmla="*/ 1124262 h 3267856"/>
              <a:gd name="connsiteX37" fmla="*/ 74951 w 6460760"/>
              <a:gd name="connsiteY37" fmla="*/ 1244184 h 3267856"/>
              <a:gd name="connsiteX38" fmla="*/ 59960 w 6460760"/>
              <a:gd name="connsiteY38" fmla="*/ 1439056 h 3267856"/>
              <a:gd name="connsiteX39" fmla="*/ 44970 w 6460760"/>
              <a:gd name="connsiteY39" fmla="*/ 1514007 h 3267856"/>
              <a:gd name="connsiteX40" fmla="*/ 29980 w 6460760"/>
              <a:gd name="connsiteY40" fmla="*/ 1663908 h 3267856"/>
              <a:gd name="connsiteX41" fmla="*/ 14990 w 6460760"/>
              <a:gd name="connsiteY41" fmla="*/ 1753849 h 3267856"/>
              <a:gd name="connsiteX42" fmla="*/ 0 w 6460760"/>
              <a:gd name="connsiteY42" fmla="*/ 1858780 h 3267856"/>
              <a:gd name="connsiteX43" fmla="*/ 14990 w 6460760"/>
              <a:gd name="connsiteY43" fmla="*/ 2143593 h 3267856"/>
              <a:gd name="connsiteX44" fmla="*/ 59960 w 6460760"/>
              <a:gd name="connsiteY44" fmla="*/ 2248525 h 3267856"/>
              <a:gd name="connsiteX45" fmla="*/ 104931 w 6460760"/>
              <a:gd name="connsiteY45" fmla="*/ 2308485 h 3267856"/>
              <a:gd name="connsiteX46" fmla="*/ 119921 w 6460760"/>
              <a:gd name="connsiteY46" fmla="*/ 2368446 h 3267856"/>
              <a:gd name="connsiteX47" fmla="*/ 179882 w 6460760"/>
              <a:gd name="connsiteY47" fmla="*/ 2458387 h 3267856"/>
              <a:gd name="connsiteX48" fmla="*/ 209862 w 6460760"/>
              <a:gd name="connsiteY48" fmla="*/ 2548328 h 3267856"/>
              <a:gd name="connsiteX49" fmla="*/ 224852 w 6460760"/>
              <a:gd name="connsiteY49" fmla="*/ 2593298 h 3267856"/>
              <a:gd name="connsiteX50" fmla="*/ 254833 w 6460760"/>
              <a:gd name="connsiteY50" fmla="*/ 2638269 h 3267856"/>
              <a:gd name="connsiteX51" fmla="*/ 269823 w 6460760"/>
              <a:gd name="connsiteY51" fmla="*/ 2683239 h 3267856"/>
              <a:gd name="connsiteX52" fmla="*/ 359764 w 6460760"/>
              <a:gd name="connsiteY52" fmla="*/ 2803161 h 3267856"/>
              <a:gd name="connsiteX53" fmla="*/ 374754 w 6460760"/>
              <a:gd name="connsiteY53" fmla="*/ 2848131 h 3267856"/>
              <a:gd name="connsiteX54" fmla="*/ 539646 w 6460760"/>
              <a:gd name="connsiteY54" fmla="*/ 2983043 h 3267856"/>
              <a:gd name="connsiteX55" fmla="*/ 584616 w 6460760"/>
              <a:gd name="connsiteY55" fmla="*/ 2998033 h 3267856"/>
              <a:gd name="connsiteX56" fmla="*/ 629587 w 6460760"/>
              <a:gd name="connsiteY56" fmla="*/ 3028013 h 3267856"/>
              <a:gd name="connsiteX57" fmla="*/ 704537 w 6460760"/>
              <a:gd name="connsiteY57" fmla="*/ 3043003 h 3267856"/>
              <a:gd name="connsiteX58" fmla="*/ 794478 w 6460760"/>
              <a:gd name="connsiteY58" fmla="*/ 3072984 h 3267856"/>
              <a:gd name="connsiteX59" fmla="*/ 959370 w 6460760"/>
              <a:gd name="connsiteY59" fmla="*/ 3057993 h 3267856"/>
              <a:gd name="connsiteX60" fmla="*/ 1169233 w 6460760"/>
              <a:gd name="connsiteY60" fmla="*/ 3087974 h 3267856"/>
              <a:gd name="connsiteX61" fmla="*/ 1334124 w 6460760"/>
              <a:gd name="connsiteY61" fmla="*/ 3117954 h 3267856"/>
              <a:gd name="connsiteX62" fmla="*/ 1528996 w 6460760"/>
              <a:gd name="connsiteY62" fmla="*/ 3162925 h 3267856"/>
              <a:gd name="connsiteX63" fmla="*/ 1573967 w 6460760"/>
              <a:gd name="connsiteY63" fmla="*/ 3177915 h 3267856"/>
              <a:gd name="connsiteX64" fmla="*/ 1648918 w 6460760"/>
              <a:gd name="connsiteY64" fmla="*/ 3192905 h 3267856"/>
              <a:gd name="connsiteX65" fmla="*/ 1768839 w 6460760"/>
              <a:gd name="connsiteY65" fmla="*/ 3237875 h 3267856"/>
              <a:gd name="connsiteX66" fmla="*/ 1843790 w 6460760"/>
              <a:gd name="connsiteY66" fmla="*/ 3252866 h 3267856"/>
              <a:gd name="connsiteX67" fmla="*/ 1903751 w 6460760"/>
              <a:gd name="connsiteY67" fmla="*/ 3267856 h 3267856"/>
              <a:gd name="connsiteX68" fmla="*/ 3237875 w 6460760"/>
              <a:gd name="connsiteY68" fmla="*/ 3252866 h 3267856"/>
              <a:gd name="connsiteX69" fmla="*/ 3312826 w 6460760"/>
              <a:gd name="connsiteY69" fmla="*/ 3237875 h 3267856"/>
              <a:gd name="connsiteX70" fmla="*/ 3447737 w 6460760"/>
              <a:gd name="connsiteY70" fmla="*/ 3207895 h 3267856"/>
              <a:gd name="connsiteX71" fmla="*/ 4332157 w 6460760"/>
              <a:gd name="connsiteY71" fmla="*/ 3177915 h 3267856"/>
              <a:gd name="connsiteX72" fmla="*/ 4811842 w 6460760"/>
              <a:gd name="connsiteY72" fmla="*/ 3147934 h 3267856"/>
              <a:gd name="connsiteX73" fmla="*/ 5096656 w 6460760"/>
              <a:gd name="connsiteY73" fmla="*/ 3132944 h 3267856"/>
              <a:gd name="connsiteX74" fmla="*/ 5486400 w 6460760"/>
              <a:gd name="connsiteY74" fmla="*/ 3102964 h 3267856"/>
              <a:gd name="connsiteX75" fmla="*/ 5696262 w 6460760"/>
              <a:gd name="connsiteY75" fmla="*/ 3087974 h 3267856"/>
              <a:gd name="connsiteX76" fmla="*/ 5771213 w 6460760"/>
              <a:gd name="connsiteY76" fmla="*/ 3057993 h 3267856"/>
              <a:gd name="connsiteX77" fmla="*/ 5861154 w 6460760"/>
              <a:gd name="connsiteY77" fmla="*/ 2998033 h 3267856"/>
              <a:gd name="connsiteX78" fmla="*/ 5921115 w 6460760"/>
              <a:gd name="connsiteY78" fmla="*/ 2968052 h 3267856"/>
              <a:gd name="connsiteX79" fmla="*/ 6011056 w 6460760"/>
              <a:gd name="connsiteY79" fmla="*/ 2923082 h 3267856"/>
              <a:gd name="connsiteX80" fmla="*/ 6056026 w 6460760"/>
              <a:gd name="connsiteY80" fmla="*/ 2878111 h 3267856"/>
              <a:gd name="connsiteX81" fmla="*/ 6160957 w 6460760"/>
              <a:gd name="connsiteY81" fmla="*/ 2818151 h 3267856"/>
              <a:gd name="connsiteX82" fmla="*/ 6220918 w 6460760"/>
              <a:gd name="connsiteY82" fmla="*/ 2743200 h 3267856"/>
              <a:gd name="connsiteX83" fmla="*/ 6265888 w 6460760"/>
              <a:gd name="connsiteY83" fmla="*/ 2713220 h 3267856"/>
              <a:gd name="connsiteX84" fmla="*/ 6355829 w 6460760"/>
              <a:gd name="connsiteY84" fmla="*/ 2593298 h 3267856"/>
              <a:gd name="connsiteX85" fmla="*/ 6400800 w 6460760"/>
              <a:gd name="connsiteY85" fmla="*/ 2458387 h 3267856"/>
              <a:gd name="connsiteX86" fmla="*/ 6415790 w 6460760"/>
              <a:gd name="connsiteY86" fmla="*/ 2413416 h 3267856"/>
              <a:gd name="connsiteX87" fmla="*/ 6430780 w 6460760"/>
              <a:gd name="connsiteY87" fmla="*/ 2353456 h 3267856"/>
              <a:gd name="connsiteX88" fmla="*/ 6445770 w 6460760"/>
              <a:gd name="connsiteY88" fmla="*/ 2233534 h 3267856"/>
              <a:gd name="connsiteX89" fmla="*/ 6460760 w 6460760"/>
              <a:gd name="connsiteY89" fmla="*/ 2158584 h 3267856"/>
              <a:gd name="connsiteX90" fmla="*/ 6445770 w 6460760"/>
              <a:gd name="connsiteY90" fmla="*/ 1229193 h 3267856"/>
              <a:gd name="connsiteX91" fmla="*/ 6430780 w 6460760"/>
              <a:gd name="connsiteY91" fmla="*/ 1154243 h 3267856"/>
              <a:gd name="connsiteX92" fmla="*/ 6400800 w 6460760"/>
              <a:gd name="connsiteY92" fmla="*/ 929390 h 3267856"/>
              <a:gd name="connsiteX93" fmla="*/ 6385810 w 6460760"/>
              <a:gd name="connsiteY93" fmla="*/ 839449 h 3267856"/>
              <a:gd name="connsiteX94" fmla="*/ 6370819 w 6460760"/>
              <a:gd name="connsiteY94" fmla="*/ 614597 h 3267856"/>
              <a:gd name="connsiteX95" fmla="*/ 6355829 w 6460760"/>
              <a:gd name="connsiteY95" fmla="*/ 569626 h 3267856"/>
              <a:gd name="connsiteX96" fmla="*/ 6325849 w 6460760"/>
              <a:gd name="connsiteY96" fmla="*/ 494675 h 3267856"/>
              <a:gd name="connsiteX97" fmla="*/ 6265888 w 6460760"/>
              <a:gd name="connsiteY97" fmla="*/ 389744 h 3267856"/>
              <a:gd name="connsiteX98" fmla="*/ 6250898 w 6460760"/>
              <a:gd name="connsiteY98" fmla="*/ 344774 h 3267856"/>
              <a:gd name="connsiteX99" fmla="*/ 6220918 w 6460760"/>
              <a:gd name="connsiteY99" fmla="*/ 299803 h 3267856"/>
              <a:gd name="connsiteX100" fmla="*/ 6175947 w 6460760"/>
              <a:gd name="connsiteY100" fmla="*/ 224852 h 3267856"/>
              <a:gd name="connsiteX101" fmla="*/ 6130977 w 6460760"/>
              <a:gd name="connsiteY101" fmla="*/ 209862 h 3267856"/>
              <a:gd name="connsiteX102" fmla="*/ 6100996 w 6460760"/>
              <a:gd name="connsiteY102" fmla="*/ 179882 h 3267856"/>
              <a:gd name="connsiteX103" fmla="*/ 5726242 w 6460760"/>
              <a:gd name="connsiteY103" fmla="*/ 134911 h 3267856"/>
              <a:gd name="connsiteX104" fmla="*/ 5591331 w 6460760"/>
              <a:gd name="connsiteY104" fmla="*/ 104931 h 3267856"/>
              <a:gd name="connsiteX105" fmla="*/ 5501390 w 6460760"/>
              <a:gd name="connsiteY105" fmla="*/ 74951 h 3267856"/>
              <a:gd name="connsiteX106" fmla="*/ 5456419 w 6460760"/>
              <a:gd name="connsiteY106" fmla="*/ 59961 h 3267856"/>
              <a:gd name="connsiteX107" fmla="*/ 5411449 w 6460760"/>
              <a:gd name="connsiteY107" fmla="*/ 44970 h 3267856"/>
              <a:gd name="connsiteX108" fmla="*/ 5306518 w 6460760"/>
              <a:gd name="connsiteY108" fmla="*/ 44970 h 3267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</a:cxnLst>
            <a:rect l="l" t="t" r="r" b="b"/>
            <a:pathLst>
              <a:path w="6460760" h="3267856">
                <a:moveTo>
                  <a:pt x="5726242" y="89941"/>
                </a:moveTo>
                <a:cubicBezTo>
                  <a:pt x="5496921" y="118606"/>
                  <a:pt x="5583299" y="114389"/>
                  <a:pt x="5216577" y="89941"/>
                </a:cubicBezTo>
                <a:cubicBezTo>
                  <a:pt x="5196021" y="88571"/>
                  <a:pt x="5176938" y="78338"/>
                  <a:pt x="5156616" y="74951"/>
                </a:cubicBezTo>
                <a:cubicBezTo>
                  <a:pt x="5116879" y="68328"/>
                  <a:pt x="5076511" y="66087"/>
                  <a:pt x="5036695" y="59961"/>
                </a:cubicBezTo>
                <a:cubicBezTo>
                  <a:pt x="5011513" y="56087"/>
                  <a:pt x="4987141" y="47002"/>
                  <a:pt x="4961744" y="44970"/>
                </a:cubicBezTo>
                <a:cubicBezTo>
                  <a:pt x="4862004" y="36991"/>
                  <a:pt x="4761875" y="34977"/>
                  <a:pt x="4661941" y="29980"/>
                </a:cubicBezTo>
                <a:lnTo>
                  <a:pt x="3462728" y="44970"/>
                </a:lnTo>
                <a:cubicBezTo>
                  <a:pt x="3417492" y="45987"/>
                  <a:pt x="3372860" y="55671"/>
                  <a:pt x="3327816" y="59961"/>
                </a:cubicBezTo>
                <a:cubicBezTo>
                  <a:pt x="3267919" y="65666"/>
                  <a:pt x="3207895" y="69954"/>
                  <a:pt x="3147934" y="74951"/>
                </a:cubicBezTo>
                <a:cubicBezTo>
                  <a:pt x="2883204" y="127896"/>
                  <a:pt x="3269200" y="45967"/>
                  <a:pt x="2998033" y="119921"/>
                </a:cubicBezTo>
                <a:cubicBezTo>
                  <a:pt x="2968710" y="127918"/>
                  <a:pt x="2938072" y="129914"/>
                  <a:pt x="2908092" y="134911"/>
                </a:cubicBezTo>
                <a:cubicBezTo>
                  <a:pt x="2718492" y="198112"/>
                  <a:pt x="2849717" y="166395"/>
                  <a:pt x="2503357" y="149902"/>
                </a:cubicBezTo>
                <a:cubicBezTo>
                  <a:pt x="2463383" y="144905"/>
                  <a:pt x="2423031" y="142335"/>
                  <a:pt x="2383436" y="134911"/>
                </a:cubicBezTo>
                <a:cubicBezTo>
                  <a:pt x="2143526" y="89927"/>
                  <a:pt x="2353490" y="119928"/>
                  <a:pt x="2203554" y="89941"/>
                </a:cubicBezTo>
                <a:cubicBezTo>
                  <a:pt x="1977596" y="44750"/>
                  <a:pt x="2259091" y="102284"/>
                  <a:pt x="2068642" y="59961"/>
                </a:cubicBezTo>
                <a:cubicBezTo>
                  <a:pt x="2043771" y="54434"/>
                  <a:pt x="2018563" y="50497"/>
                  <a:pt x="1993692" y="44970"/>
                </a:cubicBezTo>
                <a:cubicBezTo>
                  <a:pt x="1973581" y="40501"/>
                  <a:pt x="1953540" y="35640"/>
                  <a:pt x="1933731" y="29980"/>
                </a:cubicBezTo>
                <a:cubicBezTo>
                  <a:pt x="1918538" y="25639"/>
                  <a:pt x="1904185" y="18418"/>
                  <a:pt x="1888760" y="14990"/>
                </a:cubicBezTo>
                <a:cubicBezTo>
                  <a:pt x="1859090" y="8397"/>
                  <a:pt x="1828799" y="4997"/>
                  <a:pt x="1798819" y="0"/>
                </a:cubicBezTo>
                <a:cubicBezTo>
                  <a:pt x="976046" y="21652"/>
                  <a:pt x="1445986" y="-23064"/>
                  <a:pt x="1154242" y="29980"/>
                </a:cubicBezTo>
                <a:cubicBezTo>
                  <a:pt x="1124338" y="35417"/>
                  <a:pt x="1094105" y="39009"/>
                  <a:pt x="1064301" y="44970"/>
                </a:cubicBezTo>
                <a:cubicBezTo>
                  <a:pt x="986213" y="60588"/>
                  <a:pt x="1026032" y="55905"/>
                  <a:pt x="959370" y="74951"/>
                </a:cubicBezTo>
                <a:cubicBezTo>
                  <a:pt x="939561" y="80611"/>
                  <a:pt x="919143" y="84021"/>
                  <a:pt x="899410" y="89941"/>
                </a:cubicBezTo>
                <a:cubicBezTo>
                  <a:pt x="869141" y="99022"/>
                  <a:pt x="809469" y="119921"/>
                  <a:pt x="809469" y="119921"/>
                </a:cubicBezTo>
                <a:cubicBezTo>
                  <a:pt x="680596" y="205837"/>
                  <a:pt x="843644" y="102834"/>
                  <a:pt x="719528" y="164892"/>
                </a:cubicBezTo>
                <a:cubicBezTo>
                  <a:pt x="603293" y="223009"/>
                  <a:pt x="742620" y="172184"/>
                  <a:pt x="629587" y="209862"/>
                </a:cubicBezTo>
                <a:cubicBezTo>
                  <a:pt x="526499" y="278588"/>
                  <a:pt x="573829" y="258429"/>
                  <a:pt x="494675" y="284813"/>
                </a:cubicBezTo>
                <a:cubicBezTo>
                  <a:pt x="479685" y="294806"/>
                  <a:pt x="463773" y="303539"/>
                  <a:pt x="449705" y="314793"/>
                </a:cubicBezTo>
                <a:cubicBezTo>
                  <a:pt x="438669" y="323622"/>
                  <a:pt x="431843" y="337502"/>
                  <a:pt x="419724" y="344774"/>
                </a:cubicBezTo>
                <a:cubicBezTo>
                  <a:pt x="406175" y="352904"/>
                  <a:pt x="389744" y="354767"/>
                  <a:pt x="374754" y="359764"/>
                </a:cubicBezTo>
                <a:cubicBezTo>
                  <a:pt x="349770" y="384748"/>
                  <a:pt x="319402" y="405317"/>
                  <a:pt x="299803" y="434715"/>
                </a:cubicBezTo>
                <a:lnTo>
                  <a:pt x="239842" y="524656"/>
                </a:lnTo>
                <a:lnTo>
                  <a:pt x="194872" y="659567"/>
                </a:lnTo>
                <a:cubicBezTo>
                  <a:pt x="178243" y="709455"/>
                  <a:pt x="160246" y="757743"/>
                  <a:pt x="149901" y="809469"/>
                </a:cubicBezTo>
                <a:cubicBezTo>
                  <a:pt x="143940" y="839273"/>
                  <a:pt x="140512" y="869537"/>
                  <a:pt x="134911" y="899410"/>
                </a:cubicBezTo>
                <a:cubicBezTo>
                  <a:pt x="125520" y="949494"/>
                  <a:pt x="114924" y="999344"/>
                  <a:pt x="104931" y="1049311"/>
                </a:cubicBezTo>
                <a:cubicBezTo>
                  <a:pt x="99934" y="1074295"/>
                  <a:pt x="93101" y="1098980"/>
                  <a:pt x="89941" y="1124262"/>
                </a:cubicBezTo>
                <a:cubicBezTo>
                  <a:pt x="84944" y="1164236"/>
                  <a:pt x="78770" y="1204080"/>
                  <a:pt x="74951" y="1244184"/>
                </a:cubicBezTo>
                <a:cubicBezTo>
                  <a:pt x="68774" y="1309040"/>
                  <a:pt x="67155" y="1374305"/>
                  <a:pt x="59960" y="1439056"/>
                </a:cubicBezTo>
                <a:cubicBezTo>
                  <a:pt x="57146" y="1464379"/>
                  <a:pt x="48337" y="1488752"/>
                  <a:pt x="44970" y="1514007"/>
                </a:cubicBezTo>
                <a:cubicBezTo>
                  <a:pt x="38333" y="1563783"/>
                  <a:pt x="36209" y="1614080"/>
                  <a:pt x="29980" y="1663908"/>
                </a:cubicBezTo>
                <a:cubicBezTo>
                  <a:pt x="26210" y="1694067"/>
                  <a:pt x="19612" y="1723809"/>
                  <a:pt x="14990" y="1753849"/>
                </a:cubicBezTo>
                <a:cubicBezTo>
                  <a:pt x="9618" y="1788770"/>
                  <a:pt x="4997" y="1823803"/>
                  <a:pt x="0" y="1858780"/>
                </a:cubicBezTo>
                <a:cubicBezTo>
                  <a:pt x="4997" y="1953718"/>
                  <a:pt x="6383" y="2048914"/>
                  <a:pt x="14990" y="2143593"/>
                </a:cubicBezTo>
                <a:cubicBezTo>
                  <a:pt x="17160" y="2167466"/>
                  <a:pt x="51036" y="2234247"/>
                  <a:pt x="59960" y="2248525"/>
                </a:cubicBezTo>
                <a:cubicBezTo>
                  <a:pt x="73201" y="2269711"/>
                  <a:pt x="89941" y="2288498"/>
                  <a:pt x="104931" y="2308485"/>
                </a:cubicBezTo>
                <a:cubicBezTo>
                  <a:pt x="109928" y="2328472"/>
                  <a:pt x="110707" y="2350019"/>
                  <a:pt x="119921" y="2368446"/>
                </a:cubicBezTo>
                <a:cubicBezTo>
                  <a:pt x="136035" y="2400674"/>
                  <a:pt x="179882" y="2458387"/>
                  <a:pt x="179882" y="2458387"/>
                </a:cubicBezTo>
                <a:lnTo>
                  <a:pt x="209862" y="2548328"/>
                </a:lnTo>
                <a:cubicBezTo>
                  <a:pt x="214859" y="2563318"/>
                  <a:pt x="216087" y="2580151"/>
                  <a:pt x="224852" y="2593298"/>
                </a:cubicBezTo>
                <a:lnTo>
                  <a:pt x="254833" y="2638269"/>
                </a:lnTo>
                <a:cubicBezTo>
                  <a:pt x="259830" y="2653259"/>
                  <a:pt x="262149" y="2669427"/>
                  <a:pt x="269823" y="2683239"/>
                </a:cubicBezTo>
                <a:cubicBezTo>
                  <a:pt x="312198" y="2759515"/>
                  <a:pt x="314277" y="2757674"/>
                  <a:pt x="359764" y="2803161"/>
                </a:cubicBezTo>
                <a:cubicBezTo>
                  <a:pt x="364761" y="2818151"/>
                  <a:pt x="365273" y="2835490"/>
                  <a:pt x="374754" y="2848131"/>
                </a:cubicBezTo>
                <a:cubicBezTo>
                  <a:pt x="402699" y="2885391"/>
                  <a:pt x="494226" y="2967903"/>
                  <a:pt x="539646" y="2983043"/>
                </a:cubicBezTo>
                <a:cubicBezTo>
                  <a:pt x="554636" y="2988040"/>
                  <a:pt x="570483" y="2990967"/>
                  <a:pt x="584616" y="2998033"/>
                </a:cubicBezTo>
                <a:cubicBezTo>
                  <a:pt x="600730" y="3006090"/>
                  <a:pt x="612718" y="3021687"/>
                  <a:pt x="629587" y="3028013"/>
                </a:cubicBezTo>
                <a:cubicBezTo>
                  <a:pt x="653443" y="3036959"/>
                  <a:pt x="679957" y="3036299"/>
                  <a:pt x="704537" y="3043003"/>
                </a:cubicBezTo>
                <a:cubicBezTo>
                  <a:pt x="735026" y="3051318"/>
                  <a:pt x="794478" y="3072984"/>
                  <a:pt x="794478" y="3072984"/>
                </a:cubicBezTo>
                <a:cubicBezTo>
                  <a:pt x="849442" y="3067987"/>
                  <a:pt x="904223" y="3055787"/>
                  <a:pt x="959370" y="3057993"/>
                </a:cubicBezTo>
                <a:cubicBezTo>
                  <a:pt x="1029978" y="3060817"/>
                  <a:pt x="1099279" y="3077980"/>
                  <a:pt x="1169233" y="3087974"/>
                </a:cubicBezTo>
                <a:cubicBezTo>
                  <a:pt x="1351134" y="3113960"/>
                  <a:pt x="1206898" y="3089682"/>
                  <a:pt x="1334124" y="3117954"/>
                </a:cubicBezTo>
                <a:cubicBezTo>
                  <a:pt x="1405482" y="3133811"/>
                  <a:pt x="1455510" y="3138430"/>
                  <a:pt x="1528996" y="3162925"/>
                </a:cubicBezTo>
                <a:cubicBezTo>
                  <a:pt x="1543986" y="3167922"/>
                  <a:pt x="1558638" y="3174083"/>
                  <a:pt x="1573967" y="3177915"/>
                </a:cubicBezTo>
                <a:cubicBezTo>
                  <a:pt x="1598685" y="3184094"/>
                  <a:pt x="1624200" y="3186726"/>
                  <a:pt x="1648918" y="3192905"/>
                </a:cubicBezTo>
                <a:cubicBezTo>
                  <a:pt x="1707164" y="3207466"/>
                  <a:pt x="1700081" y="3217247"/>
                  <a:pt x="1768839" y="3237875"/>
                </a:cubicBezTo>
                <a:cubicBezTo>
                  <a:pt x="1793243" y="3245196"/>
                  <a:pt x="1818918" y="3247339"/>
                  <a:pt x="1843790" y="3252866"/>
                </a:cubicBezTo>
                <a:cubicBezTo>
                  <a:pt x="1863901" y="3257335"/>
                  <a:pt x="1883764" y="3262859"/>
                  <a:pt x="1903751" y="3267856"/>
                </a:cubicBezTo>
                <a:lnTo>
                  <a:pt x="3237875" y="3252866"/>
                </a:lnTo>
                <a:cubicBezTo>
                  <a:pt x="3263348" y="3252324"/>
                  <a:pt x="3287954" y="3243402"/>
                  <a:pt x="3312826" y="3237875"/>
                </a:cubicBezTo>
                <a:cubicBezTo>
                  <a:pt x="3352546" y="3229048"/>
                  <a:pt x="3408183" y="3211662"/>
                  <a:pt x="3447737" y="3207895"/>
                </a:cubicBezTo>
                <a:cubicBezTo>
                  <a:pt x="3695439" y="3184305"/>
                  <a:pt x="4161908" y="3181874"/>
                  <a:pt x="4332157" y="3177915"/>
                </a:cubicBezTo>
                <a:lnTo>
                  <a:pt x="4811842" y="3147934"/>
                </a:lnTo>
                <a:lnTo>
                  <a:pt x="5096656" y="3132944"/>
                </a:lnTo>
                <a:cubicBezTo>
                  <a:pt x="5226666" y="3124277"/>
                  <a:pt x="5356466" y="3112709"/>
                  <a:pt x="5486400" y="3102964"/>
                </a:cubicBezTo>
                <a:lnTo>
                  <a:pt x="5696262" y="3087974"/>
                </a:lnTo>
                <a:cubicBezTo>
                  <a:pt x="5721246" y="3077980"/>
                  <a:pt x="5747590" y="3070878"/>
                  <a:pt x="5771213" y="3057993"/>
                </a:cubicBezTo>
                <a:cubicBezTo>
                  <a:pt x="5802845" y="3040739"/>
                  <a:pt x="5828926" y="3014147"/>
                  <a:pt x="5861154" y="2998033"/>
                </a:cubicBezTo>
                <a:cubicBezTo>
                  <a:pt x="5881141" y="2988039"/>
                  <a:pt x="5900576" y="2976855"/>
                  <a:pt x="5921115" y="2968052"/>
                </a:cubicBezTo>
                <a:cubicBezTo>
                  <a:pt x="5976789" y="2944191"/>
                  <a:pt x="5960220" y="2965445"/>
                  <a:pt x="6011056" y="2923082"/>
                </a:cubicBezTo>
                <a:cubicBezTo>
                  <a:pt x="6027342" y="2909511"/>
                  <a:pt x="6038775" y="2890433"/>
                  <a:pt x="6056026" y="2878111"/>
                </a:cubicBezTo>
                <a:cubicBezTo>
                  <a:pt x="6199635" y="2775533"/>
                  <a:pt x="6042947" y="2912561"/>
                  <a:pt x="6160957" y="2818151"/>
                </a:cubicBezTo>
                <a:cubicBezTo>
                  <a:pt x="6235125" y="2758816"/>
                  <a:pt x="6143008" y="2821109"/>
                  <a:pt x="6220918" y="2743200"/>
                </a:cubicBezTo>
                <a:cubicBezTo>
                  <a:pt x="6233657" y="2730461"/>
                  <a:pt x="6251820" y="2724474"/>
                  <a:pt x="6265888" y="2713220"/>
                </a:cubicBezTo>
                <a:cubicBezTo>
                  <a:pt x="6298174" y="2687391"/>
                  <a:pt x="6347109" y="2619457"/>
                  <a:pt x="6355829" y="2593298"/>
                </a:cubicBezTo>
                <a:lnTo>
                  <a:pt x="6400800" y="2458387"/>
                </a:lnTo>
                <a:cubicBezTo>
                  <a:pt x="6405797" y="2443397"/>
                  <a:pt x="6411958" y="2428745"/>
                  <a:pt x="6415790" y="2413416"/>
                </a:cubicBezTo>
                <a:lnTo>
                  <a:pt x="6430780" y="2353456"/>
                </a:lnTo>
                <a:cubicBezTo>
                  <a:pt x="6435777" y="2313482"/>
                  <a:pt x="6439644" y="2273351"/>
                  <a:pt x="6445770" y="2233534"/>
                </a:cubicBezTo>
                <a:cubicBezTo>
                  <a:pt x="6449644" y="2208352"/>
                  <a:pt x="6460760" y="2184062"/>
                  <a:pt x="6460760" y="2158584"/>
                </a:cubicBezTo>
                <a:cubicBezTo>
                  <a:pt x="6460760" y="1848747"/>
                  <a:pt x="6455015" y="1538892"/>
                  <a:pt x="6445770" y="1229193"/>
                </a:cubicBezTo>
                <a:cubicBezTo>
                  <a:pt x="6445010" y="1203726"/>
                  <a:pt x="6434969" y="1179374"/>
                  <a:pt x="6430780" y="1154243"/>
                </a:cubicBezTo>
                <a:cubicBezTo>
                  <a:pt x="6413790" y="1052305"/>
                  <a:pt x="6415957" y="1035488"/>
                  <a:pt x="6400800" y="929390"/>
                </a:cubicBezTo>
                <a:cubicBezTo>
                  <a:pt x="6396502" y="899302"/>
                  <a:pt x="6390807" y="869429"/>
                  <a:pt x="6385810" y="839449"/>
                </a:cubicBezTo>
                <a:cubicBezTo>
                  <a:pt x="6380813" y="764498"/>
                  <a:pt x="6379114" y="689255"/>
                  <a:pt x="6370819" y="614597"/>
                </a:cubicBezTo>
                <a:cubicBezTo>
                  <a:pt x="6369074" y="598892"/>
                  <a:pt x="6361377" y="584421"/>
                  <a:pt x="6355829" y="569626"/>
                </a:cubicBezTo>
                <a:cubicBezTo>
                  <a:pt x="6346381" y="544431"/>
                  <a:pt x="6337883" y="518742"/>
                  <a:pt x="6325849" y="494675"/>
                </a:cubicBezTo>
                <a:cubicBezTo>
                  <a:pt x="6250571" y="344117"/>
                  <a:pt x="6344738" y="573725"/>
                  <a:pt x="6265888" y="389744"/>
                </a:cubicBezTo>
                <a:cubicBezTo>
                  <a:pt x="6259664" y="375221"/>
                  <a:pt x="6257964" y="358907"/>
                  <a:pt x="6250898" y="344774"/>
                </a:cubicBezTo>
                <a:cubicBezTo>
                  <a:pt x="6242841" y="328660"/>
                  <a:pt x="6228975" y="315917"/>
                  <a:pt x="6220918" y="299803"/>
                </a:cubicBezTo>
                <a:cubicBezTo>
                  <a:pt x="6200705" y="259377"/>
                  <a:pt x="6217775" y="249949"/>
                  <a:pt x="6175947" y="224852"/>
                </a:cubicBezTo>
                <a:cubicBezTo>
                  <a:pt x="6162398" y="216722"/>
                  <a:pt x="6145967" y="214859"/>
                  <a:pt x="6130977" y="209862"/>
                </a:cubicBezTo>
                <a:cubicBezTo>
                  <a:pt x="6120983" y="199869"/>
                  <a:pt x="6113637" y="186202"/>
                  <a:pt x="6100996" y="179882"/>
                </a:cubicBezTo>
                <a:cubicBezTo>
                  <a:pt x="5987972" y="123371"/>
                  <a:pt x="5840732" y="140937"/>
                  <a:pt x="5726242" y="134911"/>
                </a:cubicBezTo>
                <a:cubicBezTo>
                  <a:pt x="5597580" y="92024"/>
                  <a:pt x="5802380" y="157693"/>
                  <a:pt x="5591331" y="104931"/>
                </a:cubicBezTo>
                <a:cubicBezTo>
                  <a:pt x="5560673" y="97266"/>
                  <a:pt x="5531370" y="84944"/>
                  <a:pt x="5501390" y="74951"/>
                </a:cubicBezTo>
                <a:lnTo>
                  <a:pt x="5456419" y="59961"/>
                </a:lnTo>
                <a:cubicBezTo>
                  <a:pt x="5441429" y="54964"/>
                  <a:pt x="5427250" y="44970"/>
                  <a:pt x="5411449" y="44970"/>
                </a:cubicBezTo>
                <a:lnTo>
                  <a:pt x="5306518" y="44970"/>
                </a:ln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548F97-895A-E341-AE11-026048F00FE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97720" y="1003404"/>
            <a:ext cx="1830386" cy="258980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8406372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A3CDD0F-14A0-8F47-950A-5B77DFA65344}"/>
              </a:ext>
            </a:extLst>
          </p:cNvPr>
          <p:cNvSpPr/>
          <p:nvPr/>
        </p:nvSpPr>
        <p:spPr>
          <a:xfrm>
            <a:off x="2828829" y="2593904"/>
            <a:ext cx="6298033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https://hwb.gov.wales/api/storage/bd89d036-69d6-467a-93de-1a9c6891a0aa/fframwaith-llythrennedd-a-rhifedd-cenedlaethol-taenlen-cwricwlwm-2022.xls</a:t>
            </a:r>
            <a:endParaRPr lang="en-US" dirty="0"/>
          </a:p>
          <a:p>
            <a:endParaRPr lang="en-US" dirty="0"/>
          </a:p>
        </p:txBody>
      </p:sp>
      <p:sp>
        <p:nvSpPr>
          <p:cNvPr id="6" name="Title 4">
            <a:extLst>
              <a:ext uri="{FF2B5EF4-FFF2-40B4-BE49-F238E27FC236}">
                <a16:creationId xmlns:a16="http://schemas.microsoft.com/office/drawing/2014/main" id="{D0551AB3-1D84-5642-9DEE-5E306F8F7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9681" y="281669"/>
            <a:ext cx="6290733" cy="891295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6FBB0E-58BC-E841-BE67-6F90B9A05929}"/>
              </a:ext>
            </a:extLst>
          </p:cNvPr>
          <p:cNvSpPr txBox="1"/>
          <p:nvPr/>
        </p:nvSpPr>
        <p:spPr>
          <a:xfrm>
            <a:off x="155275" y="1572444"/>
            <a:ext cx="2484407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pwrpas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EB7569-8BD7-A140-B1D2-43552DCB8DAD}"/>
              </a:ext>
            </a:extLst>
          </p:cNvPr>
          <p:cNvSpPr txBox="1"/>
          <p:nvPr/>
        </p:nvSpPr>
        <p:spPr>
          <a:xfrm>
            <a:off x="155274" y="3194069"/>
            <a:ext cx="2484407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DEBYG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4E697-3F29-F445-A134-DE2044E41A0B}"/>
              </a:ext>
            </a:extLst>
          </p:cNvPr>
          <p:cNvSpPr txBox="1"/>
          <p:nvPr/>
        </p:nvSpPr>
        <p:spPr>
          <a:xfrm>
            <a:off x="9316011" y="4140235"/>
            <a:ext cx="2484407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5D7BA6-60D0-B04E-B0C8-9EBD256169DA}"/>
              </a:ext>
            </a:extLst>
          </p:cNvPr>
          <p:cNvSpPr txBox="1"/>
          <p:nvPr/>
        </p:nvSpPr>
        <p:spPr>
          <a:xfrm>
            <a:off x="9316011" y="1519952"/>
            <a:ext cx="2484407" cy="20313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WAHANOL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Ieioedd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DA2C21D-92C5-E34D-A606-55A1EC7F24D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5923689"/>
            <a:ext cx="12192000" cy="988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9992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7755421-9286-B848-8E91-7CEDF1DD13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089D97A-5D80-DA4B-9E8E-0E245ED2AA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456643"/>
            <a:ext cx="12192000" cy="3001740"/>
          </a:xfrm>
          <a:prstGeom prst="rect">
            <a:avLst/>
          </a:prstGeom>
        </p:spPr>
      </p:pic>
      <p:sp>
        <p:nvSpPr>
          <p:cNvPr id="6" name="Freeform 5">
            <a:extLst>
              <a:ext uri="{FF2B5EF4-FFF2-40B4-BE49-F238E27FC236}">
                <a16:creationId xmlns:a16="http://schemas.microsoft.com/office/drawing/2014/main" id="{DC710F51-9259-7B4C-A25E-09AF7A184AD2}"/>
              </a:ext>
            </a:extLst>
          </p:cNvPr>
          <p:cNvSpPr/>
          <p:nvPr/>
        </p:nvSpPr>
        <p:spPr>
          <a:xfrm>
            <a:off x="6457950" y="1385888"/>
            <a:ext cx="5609554" cy="3443287"/>
          </a:xfrm>
          <a:custGeom>
            <a:avLst/>
            <a:gdLst>
              <a:gd name="connsiteX0" fmla="*/ 3314700 w 4329113"/>
              <a:gd name="connsiteY0" fmla="*/ 28575 h 3443287"/>
              <a:gd name="connsiteX1" fmla="*/ 2571750 w 4329113"/>
              <a:gd name="connsiteY1" fmla="*/ 28575 h 3443287"/>
              <a:gd name="connsiteX2" fmla="*/ 1671638 w 4329113"/>
              <a:gd name="connsiteY2" fmla="*/ 42862 h 3443287"/>
              <a:gd name="connsiteX3" fmla="*/ 1500188 w 4329113"/>
              <a:gd name="connsiteY3" fmla="*/ 71437 h 3443287"/>
              <a:gd name="connsiteX4" fmla="*/ 1328738 w 4329113"/>
              <a:gd name="connsiteY4" fmla="*/ 85725 h 3443287"/>
              <a:gd name="connsiteX5" fmla="*/ 1257300 w 4329113"/>
              <a:gd name="connsiteY5" fmla="*/ 114300 h 3443287"/>
              <a:gd name="connsiteX6" fmla="*/ 1100138 w 4329113"/>
              <a:gd name="connsiteY6" fmla="*/ 128587 h 3443287"/>
              <a:gd name="connsiteX7" fmla="*/ 1028700 w 4329113"/>
              <a:gd name="connsiteY7" fmla="*/ 142875 h 3443287"/>
              <a:gd name="connsiteX8" fmla="*/ 771525 w 4329113"/>
              <a:gd name="connsiteY8" fmla="*/ 171450 h 3443287"/>
              <a:gd name="connsiteX9" fmla="*/ 600075 w 4329113"/>
              <a:gd name="connsiteY9" fmla="*/ 200025 h 3443287"/>
              <a:gd name="connsiteX10" fmla="*/ 442913 w 4329113"/>
              <a:gd name="connsiteY10" fmla="*/ 228600 h 3443287"/>
              <a:gd name="connsiteX11" fmla="*/ 371475 w 4329113"/>
              <a:gd name="connsiteY11" fmla="*/ 257175 h 3443287"/>
              <a:gd name="connsiteX12" fmla="*/ 328613 w 4329113"/>
              <a:gd name="connsiteY12" fmla="*/ 300037 h 3443287"/>
              <a:gd name="connsiteX13" fmla="*/ 200025 w 4329113"/>
              <a:gd name="connsiteY13" fmla="*/ 414337 h 3443287"/>
              <a:gd name="connsiteX14" fmla="*/ 142875 w 4329113"/>
              <a:gd name="connsiteY14" fmla="*/ 500062 h 3443287"/>
              <a:gd name="connsiteX15" fmla="*/ 114300 w 4329113"/>
              <a:gd name="connsiteY15" fmla="*/ 557212 h 3443287"/>
              <a:gd name="connsiteX16" fmla="*/ 100013 w 4329113"/>
              <a:gd name="connsiteY16" fmla="*/ 600075 h 3443287"/>
              <a:gd name="connsiteX17" fmla="*/ 71438 w 4329113"/>
              <a:gd name="connsiteY17" fmla="*/ 642937 h 3443287"/>
              <a:gd name="connsiteX18" fmla="*/ 57150 w 4329113"/>
              <a:gd name="connsiteY18" fmla="*/ 700087 h 3443287"/>
              <a:gd name="connsiteX19" fmla="*/ 14288 w 4329113"/>
              <a:gd name="connsiteY19" fmla="*/ 857250 h 3443287"/>
              <a:gd name="connsiteX20" fmla="*/ 0 w 4329113"/>
              <a:gd name="connsiteY20" fmla="*/ 957262 h 3443287"/>
              <a:gd name="connsiteX21" fmla="*/ 14288 w 4329113"/>
              <a:gd name="connsiteY21" fmla="*/ 1900237 h 3443287"/>
              <a:gd name="connsiteX22" fmla="*/ 28575 w 4329113"/>
              <a:gd name="connsiteY22" fmla="*/ 2057400 h 3443287"/>
              <a:gd name="connsiteX23" fmla="*/ 57150 w 4329113"/>
              <a:gd name="connsiteY23" fmla="*/ 2414587 h 3443287"/>
              <a:gd name="connsiteX24" fmla="*/ 71438 w 4329113"/>
              <a:gd name="connsiteY24" fmla="*/ 2557462 h 3443287"/>
              <a:gd name="connsiteX25" fmla="*/ 100013 w 4329113"/>
              <a:gd name="connsiteY25" fmla="*/ 2686050 h 3443287"/>
              <a:gd name="connsiteX26" fmla="*/ 114300 w 4329113"/>
              <a:gd name="connsiteY26" fmla="*/ 2757487 h 3443287"/>
              <a:gd name="connsiteX27" fmla="*/ 142875 w 4329113"/>
              <a:gd name="connsiteY27" fmla="*/ 2871787 h 3443287"/>
              <a:gd name="connsiteX28" fmla="*/ 200025 w 4329113"/>
              <a:gd name="connsiteY28" fmla="*/ 2986087 h 3443287"/>
              <a:gd name="connsiteX29" fmla="*/ 314325 w 4329113"/>
              <a:gd name="connsiteY29" fmla="*/ 3014662 h 3443287"/>
              <a:gd name="connsiteX30" fmla="*/ 428625 w 4329113"/>
              <a:gd name="connsiteY30" fmla="*/ 3071812 h 3443287"/>
              <a:gd name="connsiteX31" fmla="*/ 542925 w 4329113"/>
              <a:gd name="connsiteY31" fmla="*/ 3114675 h 3443287"/>
              <a:gd name="connsiteX32" fmla="*/ 585788 w 4329113"/>
              <a:gd name="connsiteY32" fmla="*/ 3143250 h 3443287"/>
              <a:gd name="connsiteX33" fmla="*/ 742950 w 4329113"/>
              <a:gd name="connsiteY33" fmla="*/ 3186112 h 3443287"/>
              <a:gd name="connsiteX34" fmla="*/ 900113 w 4329113"/>
              <a:gd name="connsiteY34" fmla="*/ 3243262 h 3443287"/>
              <a:gd name="connsiteX35" fmla="*/ 942975 w 4329113"/>
              <a:gd name="connsiteY35" fmla="*/ 3257550 h 3443287"/>
              <a:gd name="connsiteX36" fmla="*/ 985838 w 4329113"/>
              <a:gd name="connsiteY36" fmla="*/ 3286125 h 3443287"/>
              <a:gd name="connsiteX37" fmla="*/ 1071563 w 4329113"/>
              <a:gd name="connsiteY37" fmla="*/ 3300412 h 3443287"/>
              <a:gd name="connsiteX38" fmla="*/ 1128713 w 4329113"/>
              <a:gd name="connsiteY38" fmla="*/ 3314700 h 3443287"/>
              <a:gd name="connsiteX39" fmla="*/ 1171575 w 4329113"/>
              <a:gd name="connsiteY39" fmla="*/ 3328987 h 3443287"/>
              <a:gd name="connsiteX40" fmla="*/ 1228725 w 4329113"/>
              <a:gd name="connsiteY40" fmla="*/ 3343275 h 3443287"/>
              <a:gd name="connsiteX41" fmla="*/ 1271588 w 4329113"/>
              <a:gd name="connsiteY41" fmla="*/ 3357562 h 3443287"/>
              <a:gd name="connsiteX42" fmla="*/ 1385888 w 4329113"/>
              <a:gd name="connsiteY42" fmla="*/ 3371850 h 3443287"/>
              <a:gd name="connsiteX43" fmla="*/ 1500188 w 4329113"/>
              <a:gd name="connsiteY43" fmla="*/ 3400425 h 3443287"/>
              <a:gd name="connsiteX44" fmla="*/ 1614488 w 4329113"/>
              <a:gd name="connsiteY44" fmla="*/ 3414712 h 3443287"/>
              <a:gd name="connsiteX45" fmla="*/ 1743075 w 4329113"/>
              <a:gd name="connsiteY45" fmla="*/ 3429000 h 3443287"/>
              <a:gd name="connsiteX46" fmla="*/ 1814513 w 4329113"/>
              <a:gd name="connsiteY46" fmla="*/ 3443287 h 3443287"/>
              <a:gd name="connsiteX47" fmla="*/ 2457450 w 4329113"/>
              <a:gd name="connsiteY47" fmla="*/ 3429000 h 3443287"/>
              <a:gd name="connsiteX48" fmla="*/ 2814638 w 4329113"/>
              <a:gd name="connsiteY48" fmla="*/ 3414712 h 3443287"/>
              <a:gd name="connsiteX49" fmla="*/ 2986088 w 4329113"/>
              <a:gd name="connsiteY49" fmla="*/ 3386137 h 3443287"/>
              <a:gd name="connsiteX50" fmla="*/ 3157538 w 4329113"/>
              <a:gd name="connsiteY50" fmla="*/ 3357562 h 3443287"/>
              <a:gd name="connsiteX51" fmla="*/ 3243263 w 4329113"/>
              <a:gd name="connsiteY51" fmla="*/ 3343275 h 3443287"/>
              <a:gd name="connsiteX52" fmla="*/ 3300413 w 4329113"/>
              <a:gd name="connsiteY52" fmla="*/ 3328987 h 3443287"/>
              <a:gd name="connsiteX53" fmla="*/ 3386138 w 4329113"/>
              <a:gd name="connsiteY53" fmla="*/ 3300412 h 3443287"/>
              <a:gd name="connsiteX54" fmla="*/ 3657600 w 4329113"/>
              <a:gd name="connsiteY54" fmla="*/ 3228975 h 3443287"/>
              <a:gd name="connsiteX55" fmla="*/ 3829050 w 4329113"/>
              <a:gd name="connsiteY55" fmla="*/ 3157537 h 3443287"/>
              <a:gd name="connsiteX56" fmla="*/ 3871913 w 4329113"/>
              <a:gd name="connsiteY56" fmla="*/ 3128962 h 3443287"/>
              <a:gd name="connsiteX57" fmla="*/ 4029075 w 4329113"/>
              <a:gd name="connsiteY57" fmla="*/ 2957512 h 3443287"/>
              <a:gd name="connsiteX58" fmla="*/ 4100513 w 4329113"/>
              <a:gd name="connsiteY58" fmla="*/ 2843212 h 3443287"/>
              <a:gd name="connsiteX59" fmla="*/ 4171950 w 4329113"/>
              <a:gd name="connsiteY59" fmla="*/ 2714625 h 3443287"/>
              <a:gd name="connsiteX60" fmla="*/ 4229100 w 4329113"/>
              <a:gd name="connsiteY60" fmla="*/ 2557462 h 3443287"/>
              <a:gd name="connsiteX61" fmla="*/ 4271963 w 4329113"/>
              <a:gd name="connsiteY61" fmla="*/ 2428875 h 3443287"/>
              <a:gd name="connsiteX62" fmla="*/ 4286250 w 4329113"/>
              <a:gd name="connsiteY62" fmla="*/ 2386012 h 3443287"/>
              <a:gd name="connsiteX63" fmla="*/ 4314825 w 4329113"/>
              <a:gd name="connsiteY63" fmla="*/ 2228850 h 3443287"/>
              <a:gd name="connsiteX64" fmla="*/ 4329113 w 4329113"/>
              <a:gd name="connsiteY64" fmla="*/ 2157412 h 3443287"/>
              <a:gd name="connsiteX65" fmla="*/ 4314825 w 4329113"/>
              <a:gd name="connsiteY65" fmla="*/ 1343025 h 3443287"/>
              <a:gd name="connsiteX66" fmla="*/ 4300538 w 4329113"/>
              <a:gd name="connsiteY66" fmla="*/ 1271587 h 3443287"/>
              <a:gd name="connsiteX67" fmla="*/ 4286250 w 4329113"/>
              <a:gd name="connsiteY67" fmla="*/ 1185862 h 3443287"/>
              <a:gd name="connsiteX68" fmla="*/ 4257675 w 4329113"/>
              <a:gd name="connsiteY68" fmla="*/ 1071562 h 3443287"/>
              <a:gd name="connsiteX69" fmla="*/ 4243388 w 4329113"/>
              <a:gd name="connsiteY69" fmla="*/ 1000125 h 3443287"/>
              <a:gd name="connsiteX70" fmla="*/ 4214813 w 4329113"/>
              <a:gd name="connsiteY70" fmla="*/ 928687 h 3443287"/>
              <a:gd name="connsiteX71" fmla="*/ 4200525 w 4329113"/>
              <a:gd name="connsiteY71" fmla="*/ 857250 h 3443287"/>
              <a:gd name="connsiteX72" fmla="*/ 4171950 w 4329113"/>
              <a:gd name="connsiteY72" fmla="*/ 814387 h 3443287"/>
              <a:gd name="connsiteX73" fmla="*/ 4114800 w 4329113"/>
              <a:gd name="connsiteY73" fmla="*/ 700087 h 3443287"/>
              <a:gd name="connsiteX74" fmla="*/ 4057650 w 4329113"/>
              <a:gd name="connsiteY74" fmla="*/ 557212 h 3443287"/>
              <a:gd name="connsiteX75" fmla="*/ 4043363 w 4329113"/>
              <a:gd name="connsiteY75" fmla="*/ 514350 h 3443287"/>
              <a:gd name="connsiteX76" fmla="*/ 4000500 w 4329113"/>
              <a:gd name="connsiteY76" fmla="*/ 471487 h 3443287"/>
              <a:gd name="connsiteX77" fmla="*/ 3943350 w 4329113"/>
              <a:gd name="connsiteY77" fmla="*/ 385762 h 3443287"/>
              <a:gd name="connsiteX78" fmla="*/ 3886200 w 4329113"/>
              <a:gd name="connsiteY78" fmla="*/ 300037 h 3443287"/>
              <a:gd name="connsiteX79" fmla="*/ 3857625 w 4329113"/>
              <a:gd name="connsiteY79" fmla="*/ 257175 h 3443287"/>
              <a:gd name="connsiteX80" fmla="*/ 3771900 w 4329113"/>
              <a:gd name="connsiteY80" fmla="*/ 171450 h 3443287"/>
              <a:gd name="connsiteX81" fmla="*/ 3743325 w 4329113"/>
              <a:gd name="connsiteY81" fmla="*/ 128587 h 3443287"/>
              <a:gd name="connsiteX82" fmla="*/ 3700463 w 4329113"/>
              <a:gd name="connsiteY82" fmla="*/ 100012 h 3443287"/>
              <a:gd name="connsiteX83" fmla="*/ 3614738 w 4329113"/>
              <a:gd name="connsiteY83" fmla="*/ 28575 h 3443287"/>
              <a:gd name="connsiteX84" fmla="*/ 3514725 w 4329113"/>
              <a:gd name="connsiteY84" fmla="*/ 0 h 3443287"/>
              <a:gd name="connsiteX85" fmla="*/ 3314700 w 4329113"/>
              <a:gd name="connsiteY85" fmla="*/ 14287 h 3443287"/>
              <a:gd name="connsiteX86" fmla="*/ 3214688 w 4329113"/>
              <a:gd name="connsiteY86" fmla="*/ 42862 h 3443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4329113" h="3443287">
                <a:moveTo>
                  <a:pt x="3314700" y="28575"/>
                </a:moveTo>
                <a:cubicBezTo>
                  <a:pt x="2985943" y="75539"/>
                  <a:pt x="3353605" y="28575"/>
                  <a:pt x="2571750" y="28575"/>
                </a:cubicBezTo>
                <a:cubicBezTo>
                  <a:pt x="2271675" y="28575"/>
                  <a:pt x="1971675" y="38100"/>
                  <a:pt x="1671638" y="42862"/>
                </a:cubicBezTo>
                <a:cubicBezTo>
                  <a:pt x="1614488" y="52387"/>
                  <a:pt x="1557679" y="64251"/>
                  <a:pt x="1500188" y="71437"/>
                </a:cubicBezTo>
                <a:cubicBezTo>
                  <a:pt x="1443283" y="78550"/>
                  <a:pt x="1385213" y="75759"/>
                  <a:pt x="1328738" y="85725"/>
                </a:cubicBezTo>
                <a:cubicBezTo>
                  <a:pt x="1303481" y="90182"/>
                  <a:pt x="1282508" y="109574"/>
                  <a:pt x="1257300" y="114300"/>
                </a:cubicBezTo>
                <a:cubicBezTo>
                  <a:pt x="1205598" y="123994"/>
                  <a:pt x="1152525" y="123825"/>
                  <a:pt x="1100138" y="128587"/>
                </a:cubicBezTo>
                <a:cubicBezTo>
                  <a:pt x="1076325" y="133350"/>
                  <a:pt x="1052771" y="139666"/>
                  <a:pt x="1028700" y="142875"/>
                </a:cubicBezTo>
                <a:cubicBezTo>
                  <a:pt x="787918" y="174979"/>
                  <a:pt x="981211" y="139997"/>
                  <a:pt x="771525" y="171450"/>
                </a:cubicBezTo>
                <a:cubicBezTo>
                  <a:pt x="714228" y="180045"/>
                  <a:pt x="657431" y="191832"/>
                  <a:pt x="600075" y="200025"/>
                </a:cubicBezTo>
                <a:cubicBezTo>
                  <a:pt x="548009" y="207463"/>
                  <a:pt x="493441" y="211757"/>
                  <a:pt x="442913" y="228600"/>
                </a:cubicBezTo>
                <a:cubicBezTo>
                  <a:pt x="418582" y="236710"/>
                  <a:pt x="395288" y="247650"/>
                  <a:pt x="371475" y="257175"/>
                </a:cubicBezTo>
                <a:cubicBezTo>
                  <a:pt x="357188" y="271462"/>
                  <a:pt x="344135" y="287102"/>
                  <a:pt x="328613" y="300037"/>
                </a:cubicBezTo>
                <a:cubicBezTo>
                  <a:pt x="264193" y="353720"/>
                  <a:pt x="269493" y="310134"/>
                  <a:pt x="200025" y="414337"/>
                </a:cubicBezTo>
                <a:cubicBezTo>
                  <a:pt x="180975" y="442912"/>
                  <a:pt x="158234" y="469345"/>
                  <a:pt x="142875" y="500062"/>
                </a:cubicBezTo>
                <a:cubicBezTo>
                  <a:pt x="133350" y="519112"/>
                  <a:pt x="122690" y="537635"/>
                  <a:pt x="114300" y="557212"/>
                </a:cubicBezTo>
                <a:cubicBezTo>
                  <a:pt x="108367" y="571055"/>
                  <a:pt x="106748" y="586604"/>
                  <a:pt x="100013" y="600075"/>
                </a:cubicBezTo>
                <a:cubicBezTo>
                  <a:pt x="92334" y="615434"/>
                  <a:pt x="80963" y="628650"/>
                  <a:pt x="71438" y="642937"/>
                </a:cubicBezTo>
                <a:cubicBezTo>
                  <a:pt x="66675" y="661987"/>
                  <a:pt x="62544" y="681206"/>
                  <a:pt x="57150" y="700087"/>
                </a:cubicBezTo>
                <a:cubicBezTo>
                  <a:pt x="37223" y="769831"/>
                  <a:pt x="28839" y="755397"/>
                  <a:pt x="14288" y="857250"/>
                </a:cubicBezTo>
                <a:lnTo>
                  <a:pt x="0" y="957262"/>
                </a:lnTo>
                <a:cubicBezTo>
                  <a:pt x="4763" y="1271587"/>
                  <a:pt x="6126" y="1585982"/>
                  <a:pt x="14288" y="1900237"/>
                </a:cubicBezTo>
                <a:cubicBezTo>
                  <a:pt x="15654" y="1952823"/>
                  <a:pt x="24689" y="2004940"/>
                  <a:pt x="28575" y="2057400"/>
                </a:cubicBezTo>
                <a:cubicBezTo>
                  <a:pt x="61186" y="2497655"/>
                  <a:pt x="25601" y="2114876"/>
                  <a:pt x="57150" y="2414587"/>
                </a:cubicBezTo>
                <a:cubicBezTo>
                  <a:pt x="62160" y="2462187"/>
                  <a:pt x="65112" y="2510019"/>
                  <a:pt x="71438" y="2557462"/>
                </a:cubicBezTo>
                <a:cubicBezTo>
                  <a:pt x="78622" y="2611344"/>
                  <a:pt x="88692" y="2635106"/>
                  <a:pt x="100013" y="2686050"/>
                </a:cubicBezTo>
                <a:cubicBezTo>
                  <a:pt x="105281" y="2709756"/>
                  <a:pt x="108840" y="2733825"/>
                  <a:pt x="114300" y="2757487"/>
                </a:cubicBezTo>
                <a:cubicBezTo>
                  <a:pt x="123131" y="2795754"/>
                  <a:pt x="125312" y="2836661"/>
                  <a:pt x="142875" y="2871787"/>
                </a:cubicBezTo>
                <a:cubicBezTo>
                  <a:pt x="161925" y="2909887"/>
                  <a:pt x="158700" y="2975756"/>
                  <a:pt x="200025" y="2986087"/>
                </a:cubicBezTo>
                <a:lnTo>
                  <a:pt x="314325" y="3014662"/>
                </a:lnTo>
                <a:cubicBezTo>
                  <a:pt x="352425" y="3033712"/>
                  <a:pt x="388214" y="3058341"/>
                  <a:pt x="428625" y="3071812"/>
                </a:cubicBezTo>
                <a:cubicBezTo>
                  <a:pt x="465721" y="3084178"/>
                  <a:pt x="508758" y="3097591"/>
                  <a:pt x="542925" y="3114675"/>
                </a:cubicBezTo>
                <a:cubicBezTo>
                  <a:pt x="558284" y="3122354"/>
                  <a:pt x="570096" y="3136276"/>
                  <a:pt x="585788" y="3143250"/>
                </a:cubicBezTo>
                <a:cubicBezTo>
                  <a:pt x="645115" y="3169617"/>
                  <a:pt x="681833" y="3173889"/>
                  <a:pt x="742950" y="3186112"/>
                </a:cubicBezTo>
                <a:cubicBezTo>
                  <a:pt x="842362" y="3225876"/>
                  <a:pt x="790049" y="3206573"/>
                  <a:pt x="900113" y="3243262"/>
                </a:cubicBezTo>
                <a:cubicBezTo>
                  <a:pt x="914400" y="3248025"/>
                  <a:pt x="930444" y="3249196"/>
                  <a:pt x="942975" y="3257550"/>
                </a:cubicBezTo>
                <a:cubicBezTo>
                  <a:pt x="957263" y="3267075"/>
                  <a:pt x="969548" y="3280695"/>
                  <a:pt x="985838" y="3286125"/>
                </a:cubicBezTo>
                <a:cubicBezTo>
                  <a:pt x="1013321" y="3295286"/>
                  <a:pt x="1043156" y="3294731"/>
                  <a:pt x="1071563" y="3300412"/>
                </a:cubicBezTo>
                <a:cubicBezTo>
                  <a:pt x="1090818" y="3304263"/>
                  <a:pt x="1109832" y="3309305"/>
                  <a:pt x="1128713" y="3314700"/>
                </a:cubicBezTo>
                <a:cubicBezTo>
                  <a:pt x="1143194" y="3318837"/>
                  <a:pt x="1157094" y="3324850"/>
                  <a:pt x="1171575" y="3328987"/>
                </a:cubicBezTo>
                <a:cubicBezTo>
                  <a:pt x="1190456" y="3334382"/>
                  <a:pt x="1209844" y="3337881"/>
                  <a:pt x="1228725" y="3343275"/>
                </a:cubicBezTo>
                <a:cubicBezTo>
                  <a:pt x="1243206" y="3347412"/>
                  <a:pt x="1256770" y="3354868"/>
                  <a:pt x="1271588" y="3357562"/>
                </a:cubicBezTo>
                <a:cubicBezTo>
                  <a:pt x="1309365" y="3364431"/>
                  <a:pt x="1348149" y="3364774"/>
                  <a:pt x="1385888" y="3371850"/>
                </a:cubicBezTo>
                <a:cubicBezTo>
                  <a:pt x="1424488" y="3379088"/>
                  <a:pt x="1461219" y="3395554"/>
                  <a:pt x="1500188" y="3400425"/>
                </a:cubicBezTo>
                <a:lnTo>
                  <a:pt x="1614488" y="3414712"/>
                </a:lnTo>
                <a:cubicBezTo>
                  <a:pt x="1657319" y="3419751"/>
                  <a:pt x="1700382" y="3422901"/>
                  <a:pt x="1743075" y="3429000"/>
                </a:cubicBezTo>
                <a:cubicBezTo>
                  <a:pt x="1767115" y="3432434"/>
                  <a:pt x="1790700" y="3438525"/>
                  <a:pt x="1814513" y="3443287"/>
                </a:cubicBezTo>
                <a:lnTo>
                  <a:pt x="2457450" y="3429000"/>
                </a:lnTo>
                <a:cubicBezTo>
                  <a:pt x="2576559" y="3425597"/>
                  <a:pt x="2695870" y="3424342"/>
                  <a:pt x="2814638" y="3414712"/>
                </a:cubicBezTo>
                <a:cubicBezTo>
                  <a:pt x="2872387" y="3410030"/>
                  <a:pt x="2928938" y="3395662"/>
                  <a:pt x="2986088" y="3386137"/>
                </a:cubicBezTo>
                <a:lnTo>
                  <a:pt x="3157538" y="3357562"/>
                </a:lnTo>
                <a:cubicBezTo>
                  <a:pt x="3186113" y="3352800"/>
                  <a:pt x="3215159" y="3350301"/>
                  <a:pt x="3243263" y="3343275"/>
                </a:cubicBezTo>
                <a:cubicBezTo>
                  <a:pt x="3262313" y="3338512"/>
                  <a:pt x="3281605" y="3334630"/>
                  <a:pt x="3300413" y="3328987"/>
                </a:cubicBezTo>
                <a:cubicBezTo>
                  <a:pt x="3329263" y="3320332"/>
                  <a:pt x="3356917" y="3307717"/>
                  <a:pt x="3386138" y="3300412"/>
                </a:cubicBezTo>
                <a:cubicBezTo>
                  <a:pt x="3818971" y="3192204"/>
                  <a:pt x="3254415" y="3353032"/>
                  <a:pt x="3657600" y="3228975"/>
                </a:cubicBezTo>
                <a:cubicBezTo>
                  <a:pt x="3743678" y="3202489"/>
                  <a:pt x="3724079" y="3227517"/>
                  <a:pt x="3829050" y="3157537"/>
                </a:cubicBezTo>
                <a:cubicBezTo>
                  <a:pt x="3843338" y="3148012"/>
                  <a:pt x="3860310" y="3141620"/>
                  <a:pt x="3871913" y="3128962"/>
                </a:cubicBezTo>
                <a:cubicBezTo>
                  <a:pt x="4043827" y="2941420"/>
                  <a:pt x="3922266" y="3028719"/>
                  <a:pt x="4029075" y="2957512"/>
                </a:cubicBezTo>
                <a:cubicBezTo>
                  <a:pt x="4054650" y="2880790"/>
                  <a:pt x="4030627" y="2936393"/>
                  <a:pt x="4100513" y="2843212"/>
                </a:cubicBezTo>
                <a:cubicBezTo>
                  <a:pt x="4131639" y="2801711"/>
                  <a:pt x="4149634" y="2763720"/>
                  <a:pt x="4171950" y="2714625"/>
                </a:cubicBezTo>
                <a:cubicBezTo>
                  <a:pt x="4224015" y="2600081"/>
                  <a:pt x="4177965" y="2685299"/>
                  <a:pt x="4229100" y="2557462"/>
                </a:cubicBezTo>
                <a:cubicBezTo>
                  <a:pt x="4278356" y="2434323"/>
                  <a:pt x="4241204" y="2536532"/>
                  <a:pt x="4271963" y="2428875"/>
                </a:cubicBezTo>
                <a:cubicBezTo>
                  <a:pt x="4276100" y="2414394"/>
                  <a:pt x="4282597" y="2400623"/>
                  <a:pt x="4286250" y="2386012"/>
                </a:cubicBezTo>
                <a:cubicBezTo>
                  <a:pt x="4298019" y="2338936"/>
                  <a:pt x="4306329" y="2275580"/>
                  <a:pt x="4314825" y="2228850"/>
                </a:cubicBezTo>
                <a:cubicBezTo>
                  <a:pt x="4319169" y="2204957"/>
                  <a:pt x="4324350" y="2181225"/>
                  <a:pt x="4329113" y="2157412"/>
                </a:cubicBezTo>
                <a:cubicBezTo>
                  <a:pt x="4324350" y="1885950"/>
                  <a:pt x="4323579" y="1614388"/>
                  <a:pt x="4314825" y="1343025"/>
                </a:cubicBezTo>
                <a:cubicBezTo>
                  <a:pt x="4314042" y="1318753"/>
                  <a:pt x="4304882" y="1295480"/>
                  <a:pt x="4300538" y="1271587"/>
                </a:cubicBezTo>
                <a:cubicBezTo>
                  <a:pt x="4295356" y="1243085"/>
                  <a:pt x="4292320" y="1214188"/>
                  <a:pt x="4286250" y="1185862"/>
                </a:cubicBezTo>
                <a:cubicBezTo>
                  <a:pt x="4278021" y="1147461"/>
                  <a:pt x="4265377" y="1110072"/>
                  <a:pt x="4257675" y="1071562"/>
                </a:cubicBezTo>
                <a:cubicBezTo>
                  <a:pt x="4252913" y="1047750"/>
                  <a:pt x="4250366" y="1023385"/>
                  <a:pt x="4243388" y="1000125"/>
                </a:cubicBezTo>
                <a:cubicBezTo>
                  <a:pt x="4236018" y="975560"/>
                  <a:pt x="4222183" y="953252"/>
                  <a:pt x="4214813" y="928687"/>
                </a:cubicBezTo>
                <a:cubicBezTo>
                  <a:pt x="4207835" y="905427"/>
                  <a:pt x="4209052" y="879988"/>
                  <a:pt x="4200525" y="857250"/>
                </a:cubicBezTo>
                <a:cubicBezTo>
                  <a:pt x="4194496" y="841172"/>
                  <a:pt x="4180173" y="829462"/>
                  <a:pt x="4171950" y="814387"/>
                </a:cubicBezTo>
                <a:cubicBezTo>
                  <a:pt x="4151552" y="776991"/>
                  <a:pt x="4114800" y="700087"/>
                  <a:pt x="4114800" y="700087"/>
                </a:cubicBezTo>
                <a:cubicBezTo>
                  <a:pt x="4088230" y="593804"/>
                  <a:pt x="4116672" y="690012"/>
                  <a:pt x="4057650" y="557212"/>
                </a:cubicBezTo>
                <a:cubicBezTo>
                  <a:pt x="4051533" y="543450"/>
                  <a:pt x="4051717" y="526881"/>
                  <a:pt x="4043363" y="514350"/>
                </a:cubicBezTo>
                <a:cubicBezTo>
                  <a:pt x="4032155" y="497538"/>
                  <a:pt x="4012905" y="487436"/>
                  <a:pt x="4000500" y="471487"/>
                </a:cubicBezTo>
                <a:cubicBezTo>
                  <a:pt x="3979415" y="444378"/>
                  <a:pt x="3962400" y="414337"/>
                  <a:pt x="3943350" y="385762"/>
                </a:cubicBezTo>
                <a:lnTo>
                  <a:pt x="3886200" y="300037"/>
                </a:lnTo>
                <a:cubicBezTo>
                  <a:pt x="3876675" y="285750"/>
                  <a:pt x="3869767" y="269317"/>
                  <a:pt x="3857625" y="257175"/>
                </a:cubicBezTo>
                <a:cubicBezTo>
                  <a:pt x="3829050" y="228600"/>
                  <a:pt x="3794316" y="205074"/>
                  <a:pt x="3771900" y="171450"/>
                </a:cubicBezTo>
                <a:cubicBezTo>
                  <a:pt x="3762375" y="157162"/>
                  <a:pt x="3755467" y="140729"/>
                  <a:pt x="3743325" y="128587"/>
                </a:cubicBezTo>
                <a:cubicBezTo>
                  <a:pt x="3731183" y="116445"/>
                  <a:pt x="3713654" y="111005"/>
                  <a:pt x="3700463" y="100012"/>
                </a:cubicBezTo>
                <a:cubicBezTo>
                  <a:pt x="3653068" y="60517"/>
                  <a:pt x="3667944" y="55179"/>
                  <a:pt x="3614738" y="28575"/>
                </a:cubicBezTo>
                <a:cubicBezTo>
                  <a:pt x="3594238" y="18325"/>
                  <a:pt x="3533040" y="4579"/>
                  <a:pt x="3514725" y="0"/>
                </a:cubicBezTo>
                <a:cubicBezTo>
                  <a:pt x="3448050" y="4762"/>
                  <a:pt x="3380805" y="4371"/>
                  <a:pt x="3314700" y="14287"/>
                </a:cubicBezTo>
                <a:cubicBezTo>
                  <a:pt x="3114158" y="44368"/>
                  <a:pt x="3276535" y="42862"/>
                  <a:pt x="3214688" y="42862"/>
                </a:cubicBezTo>
              </a:path>
            </a:pathLst>
          </a:custGeom>
          <a:ln w="76200">
            <a:solidFill>
              <a:srgbClr val="FF0000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603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7755421-9286-B848-8E91-7CEDF1DD13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55983FD-6FFF-4845-A1B7-44C4E1C455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299825"/>
            <a:ext cx="12192000" cy="4258350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D89A2FA0-0C95-934F-9FCE-F7D1683479E1}"/>
              </a:ext>
            </a:extLst>
          </p:cNvPr>
          <p:cNvSpPr/>
          <p:nvPr/>
        </p:nvSpPr>
        <p:spPr>
          <a:xfrm>
            <a:off x="4786313" y="1428750"/>
            <a:ext cx="3972155" cy="4381446"/>
          </a:xfrm>
          <a:custGeom>
            <a:avLst/>
            <a:gdLst>
              <a:gd name="connsiteX0" fmla="*/ 3271837 w 3972155"/>
              <a:gd name="connsiteY0" fmla="*/ 128588 h 4381446"/>
              <a:gd name="connsiteX1" fmla="*/ 2900362 w 3972155"/>
              <a:gd name="connsiteY1" fmla="*/ 128588 h 4381446"/>
              <a:gd name="connsiteX2" fmla="*/ 2857500 w 3972155"/>
              <a:gd name="connsiteY2" fmla="*/ 114300 h 4381446"/>
              <a:gd name="connsiteX3" fmla="*/ 2743200 w 3972155"/>
              <a:gd name="connsiteY3" fmla="*/ 85725 h 4381446"/>
              <a:gd name="connsiteX4" fmla="*/ 2671762 w 3972155"/>
              <a:gd name="connsiteY4" fmla="*/ 71438 h 4381446"/>
              <a:gd name="connsiteX5" fmla="*/ 2557462 w 3972155"/>
              <a:gd name="connsiteY5" fmla="*/ 42863 h 4381446"/>
              <a:gd name="connsiteX6" fmla="*/ 2486025 w 3972155"/>
              <a:gd name="connsiteY6" fmla="*/ 28575 h 4381446"/>
              <a:gd name="connsiteX7" fmla="*/ 2428875 w 3972155"/>
              <a:gd name="connsiteY7" fmla="*/ 14288 h 4381446"/>
              <a:gd name="connsiteX8" fmla="*/ 2243137 w 3972155"/>
              <a:gd name="connsiteY8" fmla="*/ 0 h 4381446"/>
              <a:gd name="connsiteX9" fmla="*/ 1571625 w 3972155"/>
              <a:gd name="connsiteY9" fmla="*/ 14288 h 4381446"/>
              <a:gd name="connsiteX10" fmla="*/ 1271587 w 3972155"/>
              <a:gd name="connsiteY10" fmla="*/ 57150 h 4381446"/>
              <a:gd name="connsiteX11" fmla="*/ 1071562 w 3972155"/>
              <a:gd name="connsiteY11" fmla="*/ 85725 h 4381446"/>
              <a:gd name="connsiteX12" fmla="*/ 1014412 w 3972155"/>
              <a:gd name="connsiteY12" fmla="*/ 100013 h 4381446"/>
              <a:gd name="connsiteX13" fmla="*/ 942975 w 3972155"/>
              <a:gd name="connsiteY13" fmla="*/ 114300 h 4381446"/>
              <a:gd name="connsiteX14" fmla="*/ 857250 w 3972155"/>
              <a:gd name="connsiteY14" fmla="*/ 142875 h 4381446"/>
              <a:gd name="connsiteX15" fmla="*/ 714375 w 3972155"/>
              <a:gd name="connsiteY15" fmla="*/ 185738 h 4381446"/>
              <a:gd name="connsiteX16" fmla="*/ 628650 w 3972155"/>
              <a:gd name="connsiteY16" fmla="*/ 214313 h 4381446"/>
              <a:gd name="connsiteX17" fmla="*/ 528637 w 3972155"/>
              <a:gd name="connsiteY17" fmla="*/ 257175 h 4381446"/>
              <a:gd name="connsiteX18" fmla="*/ 485775 w 3972155"/>
              <a:gd name="connsiteY18" fmla="*/ 300038 h 4381446"/>
              <a:gd name="connsiteX19" fmla="*/ 385762 w 3972155"/>
              <a:gd name="connsiteY19" fmla="*/ 342900 h 4381446"/>
              <a:gd name="connsiteX20" fmla="*/ 328612 w 3972155"/>
              <a:gd name="connsiteY20" fmla="*/ 385763 h 4381446"/>
              <a:gd name="connsiteX21" fmla="*/ 271462 w 3972155"/>
              <a:gd name="connsiteY21" fmla="*/ 414338 h 4381446"/>
              <a:gd name="connsiteX22" fmla="*/ 242887 w 3972155"/>
              <a:gd name="connsiteY22" fmla="*/ 457200 h 4381446"/>
              <a:gd name="connsiteX23" fmla="*/ 200025 w 3972155"/>
              <a:gd name="connsiteY23" fmla="*/ 485775 h 4381446"/>
              <a:gd name="connsiteX24" fmla="*/ 142875 w 3972155"/>
              <a:gd name="connsiteY24" fmla="*/ 571500 h 4381446"/>
              <a:gd name="connsiteX25" fmla="*/ 114300 w 3972155"/>
              <a:gd name="connsiteY25" fmla="*/ 614363 h 4381446"/>
              <a:gd name="connsiteX26" fmla="*/ 85725 w 3972155"/>
              <a:gd name="connsiteY26" fmla="*/ 700088 h 4381446"/>
              <a:gd name="connsiteX27" fmla="*/ 42862 w 3972155"/>
              <a:gd name="connsiteY27" fmla="*/ 800100 h 4381446"/>
              <a:gd name="connsiteX28" fmla="*/ 0 w 3972155"/>
              <a:gd name="connsiteY28" fmla="*/ 1028700 h 4381446"/>
              <a:gd name="connsiteX29" fmla="*/ 14287 w 3972155"/>
              <a:gd name="connsiteY29" fmla="*/ 2828925 h 4381446"/>
              <a:gd name="connsiteX30" fmla="*/ 28575 w 3972155"/>
              <a:gd name="connsiteY30" fmla="*/ 3214688 h 4381446"/>
              <a:gd name="connsiteX31" fmla="*/ 42862 w 3972155"/>
              <a:gd name="connsiteY31" fmla="*/ 3314700 h 4381446"/>
              <a:gd name="connsiteX32" fmla="*/ 71437 w 3972155"/>
              <a:gd name="connsiteY32" fmla="*/ 3557588 h 4381446"/>
              <a:gd name="connsiteX33" fmla="*/ 85725 w 3972155"/>
              <a:gd name="connsiteY33" fmla="*/ 3600450 h 4381446"/>
              <a:gd name="connsiteX34" fmla="*/ 100012 w 3972155"/>
              <a:gd name="connsiteY34" fmla="*/ 3657600 h 4381446"/>
              <a:gd name="connsiteX35" fmla="*/ 114300 w 3972155"/>
              <a:gd name="connsiteY35" fmla="*/ 3700463 h 4381446"/>
              <a:gd name="connsiteX36" fmla="*/ 128587 w 3972155"/>
              <a:gd name="connsiteY36" fmla="*/ 3757613 h 4381446"/>
              <a:gd name="connsiteX37" fmla="*/ 142875 w 3972155"/>
              <a:gd name="connsiteY37" fmla="*/ 3800475 h 4381446"/>
              <a:gd name="connsiteX38" fmla="*/ 157162 w 3972155"/>
              <a:gd name="connsiteY38" fmla="*/ 3857625 h 4381446"/>
              <a:gd name="connsiteX39" fmla="*/ 214312 w 3972155"/>
              <a:gd name="connsiteY39" fmla="*/ 3943350 h 4381446"/>
              <a:gd name="connsiteX40" fmla="*/ 242887 w 3972155"/>
              <a:gd name="connsiteY40" fmla="*/ 3986213 h 4381446"/>
              <a:gd name="connsiteX41" fmla="*/ 271462 w 3972155"/>
              <a:gd name="connsiteY41" fmla="*/ 4029075 h 4381446"/>
              <a:gd name="connsiteX42" fmla="*/ 328612 w 3972155"/>
              <a:gd name="connsiteY42" fmla="*/ 4114800 h 4381446"/>
              <a:gd name="connsiteX43" fmla="*/ 385762 w 3972155"/>
              <a:gd name="connsiteY43" fmla="*/ 4200525 h 4381446"/>
              <a:gd name="connsiteX44" fmla="*/ 471487 w 3972155"/>
              <a:gd name="connsiteY44" fmla="*/ 4257675 h 4381446"/>
              <a:gd name="connsiteX45" fmla="*/ 514350 w 3972155"/>
              <a:gd name="connsiteY45" fmla="*/ 4286250 h 4381446"/>
              <a:gd name="connsiteX46" fmla="*/ 557212 w 3972155"/>
              <a:gd name="connsiteY46" fmla="*/ 4300538 h 4381446"/>
              <a:gd name="connsiteX47" fmla="*/ 600075 w 3972155"/>
              <a:gd name="connsiteY47" fmla="*/ 4329113 h 4381446"/>
              <a:gd name="connsiteX48" fmla="*/ 842962 w 3972155"/>
              <a:gd name="connsiteY48" fmla="*/ 4357688 h 4381446"/>
              <a:gd name="connsiteX49" fmla="*/ 2457450 w 3972155"/>
              <a:gd name="connsiteY49" fmla="*/ 4343400 h 4381446"/>
              <a:gd name="connsiteX50" fmla="*/ 2500312 w 3972155"/>
              <a:gd name="connsiteY50" fmla="*/ 4329113 h 4381446"/>
              <a:gd name="connsiteX51" fmla="*/ 2943225 w 3972155"/>
              <a:gd name="connsiteY51" fmla="*/ 4343400 h 4381446"/>
              <a:gd name="connsiteX52" fmla="*/ 3514725 w 3972155"/>
              <a:gd name="connsiteY52" fmla="*/ 4357688 h 4381446"/>
              <a:gd name="connsiteX53" fmla="*/ 3657600 w 3972155"/>
              <a:gd name="connsiteY53" fmla="*/ 4329113 h 4381446"/>
              <a:gd name="connsiteX54" fmla="*/ 3700462 w 3972155"/>
              <a:gd name="connsiteY54" fmla="*/ 4314825 h 4381446"/>
              <a:gd name="connsiteX55" fmla="*/ 3786187 w 3972155"/>
              <a:gd name="connsiteY55" fmla="*/ 4257675 h 4381446"/>
              <a:gd name="connsiteX56" fmla="*/ 3871912 w 3972155"/>
              <a:gd name="connsiteY56" fmla="*/ 4114800 h 4381446"/>
              <a:gd name="connsiteX57" fmla="*/ 3900487 w 3972155"/>
              <a:gd name="connsiteY57" fmla="*/ 4071938 h 4381446"/>
              <a:gd name="connsiteX58" fmla="*/ 3943350 w 3972155"/>
              <a:gd name="connsiteY58" fmla="*/ 3929063 h 4381446"/>
              <a:gd name="connsiteX59" fmla="*/ 3957637 w 3972155"/>
              <a:gd name="connsiteY59" fmla="*/ 3886200 h 4381446"/>
              <a:gd name="connsiteX60" fmla="*/ 3971925 w 3972155"/>
              <a:gd name="connsiteY60" fmla="*/ 3743325 h 4381446"/>
              <a:gd name="connsiteX61" fmla="*/ 3943350 w 3972155"/>
              <a:gd name="connsiteY61" fmla="*/ 2686050 h 4381446"/>
              <a:gd name="connsiteX62" fmla="*/ 3914775 w 3972155"/>
              <a:gd name="connsiteY62" fmla="*/ 2428875 h 4381446"/>
              <a:gd name="connsiteX63" fmla="*/ 3871912 w 3972155"/>
              <a:gd name="connsiteY63" fmla="*/ 2071688 h 4381446"/>
              <a:gd name="connsiteX64" fmla="*/ 3857625 w 3972155"/>
              <a:gd name="connsiteY64" fmla="*/ 1857375 h 4381446"/>
              <a:gd name="connsiteX65" fmla="*/ 3843337 w 3972155"/>
              <a:gd name="connsiteY65" fmla="*/ 1771650 h 4381446"/>
              <a:gd name="connsiteX66" fmla="*/ 3814762 w 3972155"/>
              <a:gd name="connsiteY66" fmla="*/ 1600200 h 4381446"/>
              <a:gd name="connsiteX67" fmla="*/ 3800475 w 3972155"/>
              <a:gd name="connsiteY67" fmla="*/ 1514475 h 4381446"/>
              <a:gd name="connsiteX68" fmla="*/ 3771900 w 3972155"/>
              <a:gd name="connsiteY68" fmla="*/ 1414463 h 4381446"/>
              <a:gd name="connsiteX69" fmla="*/ 3743325 w 3972155"/>
              <a:gd name="connsiteY69" fmla="*/ 1300163 h 4381446"/>
              <a:gd name="connsiteX70" fmla="*/ 3729037 w 3972155"/>
              <a:gd name="connsiteY70" fmla="*/ 1228725 h 4381446"/>
              <a:gd name="connsiteX71" fmla="*/ 3700462 w 3972155"/>
              <a:gd name="connsiteY71" fmla="*/ 1114425 h 4381446"/>
              <a:gd name="connsiteX72" fmla="*/ 3671887 w 3972155"/>
              <a:gd name="connsiteY72" fmla="*/ 971550 h 4381446"/>
              <a:gd name="connsiteX73" fmla="*/ 3657600 w 3972155"/>
              <a:gd name="connsiteY73" fmla="*/ 928688 h 4381446"/>
              <a:gd name="connsiteX74" fmla="*/ 3614737 w 3972155"/>
              <a:gd name="connsiteY74" fmla="*/ 785813 h 4381446"/>
              <a:gd name="connsiteX75" fmla="*/ 3586162 w 3972155"/>
              <a:gd name="connsiteY75" fmla="*/ 700088 h 4381446"/>
              <a:gd name="connsiteX76" fmla="*/ 3571875 w 3972155"/>
              <a:gd name="connsiteY76" fmla="*/ 657225 h 4381446"/>
              <a:gd name="connsiteX77" fmla="*/ 3557587 w 3972155"/>
              <a:gd name="connsiteY77" fmla="*/ 600075 h 4381446"/>
              <a:gd name="connsiteX78" fmla="*/ 3529012 w 3972155"/>
              <a:gd name="connsiteY78" fmla="*/ 514350 h 4381446"/>
              <a:gd name="connsiteX79" fmla="*/ 3500437 w 3972155"/>
              <a:gd name="connsiteY79" fmla="*/ 414338 h 4381446"/>
              <a:gd name="connsiteX80" fmla="*/ 3400425 w 3972155"/>
              <a:gd name="connsiteY80" fmla="*/ 285750 h 4381446"/>
              <a:gd name="connsiteX81" fmla="*/ 3371850 w 3972155"/>
              <a:gd name="connsiteY81" fmla="*/ 242888 h 4381446"/>
              <a:gd name="connsiteX82" fmla="*/ 3328987 w 3972155"/>
              <a:gd name="connsiteY82" fmla="*/ 228600 h 4381446"/>
              <a:gd name="connsiteX83" fmla="*/ 3286125 w 3972155"/>
              <a:gd name="connsiteY83" fmla="*/ 200025 h 4381446"/>
              <a:gd name="connsiteX84" fmla="*/ 3200400 w 3972155"/>
              <a:gd name="connsiteY84" fmla="*/ 171450 h 4381446"/>
              <a:gd name="connsiteX85" fmla="*/ 3100387 w 3972155"/>
              <a:gd name="connsiteY85" fmla="*/ 114300 h 4381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3972155" h="4381446">
                <a:moveTo>
                  <a:pt x="3271837" y="128588"/>
                </a:moveTo>
                <a:cubicBezTo>
                  <a:pt x="3096157" y="150547"/>
                  <a:pt x="3142625" y="151661"/>
                  <a:pt x="2900362" y="128588"/>
                </a:cubicBezTo>
                <a:cubicBezTo>
                  <a:pt x="2885370" y="127160"/>
                  <a:pt x="2872030" y="118263"/>
                  <a:pt x="2857500" y="114300"/>
                </a:cubicBezTo>
                <a:cubicBezTo>
                  <a:pt x="2819611" y="103967"/>
                  <a:pt x="2781710" y="93427"/>
                  <a:pt x="2743200" y="85725"/>
                </a:cubicBezTo>
                <a:cubicBezTo>
                  <a:pt x="2719387" y="80963"/>
                  <a:pt x="2695424" y="76898"/>
                  <a:pt x="2671762" y="71438"/>
                </a:cubicBezTo>
                <a:cubicBezTo>
                  <a:pt x="2633495" y="62607"/>
                  <a:pt x="2595972" y="50565"/>
                  <a:pt x="2557462" y="42863"/>
                </a:cubicBezTo>
                <a:cubicBezTo>
                  <a:pt x="2533650" y="38100"/>
                  <a:pt x="2509731" y="33843"/>
                  <a:pt x="2486025" y="28575"/>
                </a:cubicBezTo>
                <a:cubicBezTo>
                  <a:pt x="2466856" y="24315"/>
                  <a:pt x="2448377" y="16582"/>
                  <a:pt x="2428875" y="14288"/>
                </a:cubicBezTo>
                <a:cubicBezTo>
                  <a:pt x="2367205" y="7033"/>
                  <a:pt x="2305050" y="4763"/>
                  <a:pt x="2243137" y="0"/>
                </a:cubicBezTo>
                <a:cubicBezTo>
                  <a:pt x="2019300" y="4763"/>
                  <a:pt x="1795243" y="3290"/>
                  <a:pt x="1571625" y="14288"/>
                </a:cubicBezTo>
                <a:cubicBezTo>
                  <a:pt x="1520399" y="16807"/>
                  <a:pt x="1347206" y="48748"/>
                  <a:pt x="1271587" y="57150"/>
                </a:cubicBezTo>
                <a:cubicBezTo>
                  <a:pt x="1159273" y="69630"/>
                  <a:pt x="1162535" y="65509"/>
                  <a:pt x="1071562" y="85725"/>
                </a:cubicBezTo>
                <a:cubicBezTo>
                  <a:pt x="1052393" y="89985"/>
                  <a:pt x="1033581" y="95753"/>
                  <a:pt x="1014412" y="100013"/>
                </a:cubicBezTo>
                <a:cubicBezTo>
                  <a:pt x="990706" y="105281"/>
                  <a:pt x="966403" y="107911"/>
                  <a:pt x="942975" y="114300"/>
                </a:cubicBezTo>
                <a:cubicBezTo>
                  <a:pt x="913916" y="122225"/>
                  <a:pt x="886100" y="134220"/>
                  <a:pt x="857250" y="142875"/>
                </a:cubicBezTo>
                <a:cubicBezTo>
                  <a:pt x="641322" y="207654"/>
                  <a:pt x="1017460" y="84710"/>
                  <a:pt x="714375" y="185738"/>
                </a:cubicBezTo>
                <a:cubicBezTo>
                  <a:pt x="685800" y="195263"/>
                  <a:pt x="653712" y="197605"/>
                  <a:pt x="628650" y="214313"/>
                </a:cubicBezTo>
                <a:cubicBezTo>
                  <a:pt x="569449" y="253780"/>
                  <a:pt x="602446" y="238723"/>
                  <a:pt x="528637" y="257175"/>
                </a:cubicBezTo>
                <a:cubicBezTo>
                  <a:pt x="514350" y="271463"/>
                  <a:pt x="502217" y="288294"/>
                  <a:pt x="485775" y="300038"/>
                </a:cubicBezTo>
                <a:cubicBezTo>
                  <a:pt x="454878" y="322108"/>
                  <a:pt x="420742" y="331241"/>
                  <a:pt x="385762" y="342900"/>
                </a:cubicBezTo>
                <a:cubicBezTo>
                  <a:pt x="366712" y="357188"/>
                  <a:pt x="348805" y="373142"/>
                  <a:pt x="328612" y="385763"/>
                </a:cubicBezTo>
                <a:cubicBezTo>
                  <a:pt x="310551" y="397051"/>
                  <a:pt x="287824" y="400703"/>
                  <a:pt x="271462" y="414338"/>
                </a:cubicBezTo>
                <a:cubicBezTo>
                  <a:pt x="258271" y="425331"/>
                  <a:pt x="255029" y="445058"/>
                  <a:pt x="242887" y="457200"/>
                </a:cubicBezTo>
                <a:cubicBezTo>
                  <a:pt x="230745" y="469342"/>
                  <a:pt x="214312" y="476250"/>
                  <a:pt x="200025" y="485775"/>
                </a:cubicBezTo>
                <a:lnTo>
                  <a:pt x="142875" y="571500"/>
                </a:lnTo>
                <a:cubicBezTo>
                  <a:pt x="133350" y="585788"/>
                  <a:pt x="119730" y="598073"/>
                  <a:pt x="114300" y="614363"/>
                </a:cubicBezTo>
                <a:cubicBezTo>
                  <a:pt x="104775" y="642938"/>
                  <a:pt x="99195" y="673147"/>
                  <a:pt x="85725" y="700088"/>
                </a:cubicBezTo>
                <a:cubicBezTo>
                  <a:pt x="50415" y="770708"/>
                  <a:pt x="63885" y="737033"/>
                  <a:pt x="42862" y="800100"/>
                </a:cubicBezTo>
                <a:cubicBezTo>
                  <a:pt x="11059" y="990919"/>
                  <a:pt x="28339" y="915341"/>
                  <a:pt x="0" y="1028700"/>
                </a:cubicBezTo>
                <a:cubicBezTo>
                  <a:pt x="4762" y="1628775"/>
                  <a:pt x="6443" y="2228882"/>
                  <a:pt x="14287" y="2828925"/>
                </a:cubicBezTo>
                <a:cubicBezTo>
                  <a:pt x="15969" y="2957590"/>
                  <a:pt x="21019" y="3086234"/>
                  <a:pt x="28575" y="3214688"/>
                </a:cubicBezTo>
                <a:cubicBezTo>
                  <a:pt x="30553" y="3248306"/>
                  <a:pt x="39337" y="3281209"/>
                  <a:pt x="42862" y="3314700"/>
                </a:cubicBezTo>
                <a:cubicBezTo>
                  <a:pt x="55611" y="3435817"/>
                  <a:pt x="47409" y="3461477"/>
                  <a:pt x="71437" y="3557588"/>
                </a:cubicBezTo>
                <a:cubicBezTo>
                  <a:pt x="75090" y="3572199"/>
                  <a:pt x="81588" y="3585969"/>
                  <a:pt x="85725" y="3600450"/>
                </a:cubicBezTo>
                <a:cubicBezTo>
                  <a:pt x="91120" y="3619331"/>
                  <a:pt x="94618" y="3638719"/>
                  <a:pt x="100012" y="3657600"/>
                </a:cubicBezTo>
                <a:cubicBezTo>
                  <a:pt x="104149" y="3672081"/>
                  <a:pt x="110163" y="3685982"/>
                  <a:pt x="114300" y="3700463"/>
                </a:cubicBezTo>
                <a:cubicBezTo>
                  <a:pt x="119694" y="3719344"/>
                  <a:pt x="123192" y="3738732"/>
                  <a:pt x="128587" y="3757613"/>
                </a:cubicBezTo>
                <a:cubicBezTo>
                  <a:pt x="132724" y="3772094"/>
                  <a:pt x="138738" y="3785994"/>
                  <a:pt x="142875" y="3800475"/>
                </a:cubicBezTo>
                <a:cubicBezTo>
                  <a:pt x="148270" y="3819356"/>
                  <a:pt x="148380" y="3840062"/>
                  <a:pt x="157162" y="3857625"/>
                </a:cubicBezTo>
                <a:cubicBezTo>
                  <a:pt x="172521" y="3888342"/>
                  <a:pt x="195262" y="3914775"/>
                  <a:pt x="214312" y="3943350"/>
                </a:cubicBezTo>
                <a:lnTo>
                  <a:pt x="242887" y="3986213"/>
                </a:lnTo>
                <a:cubicBezTo>
                  <a:pt x="252412" y="4000500"/>
                  <a:pt x="266032" y="4012785"/>
                  <a:pt x="271462" y="4029075"/>
                </a:cubicBezTo>
                <a:cubicBezTo>
                  <a:pt x="298788" y="4111050"/>
                  <a:pt x="266182" y="4034532"/>
                  <a:pt x="328612" y="4114800"/>
                </a:cubicBezTo>
                <a:cubicBezTo>
                  <a:pt x="349696" y="4141909"/>
                  <a:pt x="357187" y="4181475"/>
                  <a:pt x="385762" y="4200525"/>
                </a:cubicBezTo>
                <a:lnTo>
                  <a:pt x="471487" y="4257675"/>
                </a:lnTo>
                <a:cubicBezTo>
                  <a:pt x="485775" y="4267200"/>
                  <a:pt x="498060" y="4280820"/>
                  <a:pt x="514350" y="4286250"/>
                </a:cubicBezTo>
                <a:cubicBezTo>
                  <a:pt x="528637" y="4291013"/>
                  <a:pt x="543742" y="4293803"/>
                  <a:pt x="557212" y="4300538"/>
                </a:cubicBezTo>
                <a:cubicBezTo>
                  <a:pt x="572571" y="4308217"/>
                  <a:pt x="584292" y="4322349"/>
                  <a:pt x="600075" y="4329113"/>
                </a:cubicBezTo>
                <a:cubicBezTo>
                  <a:pt x="657851" y="4353874"/>
                  <a:pt x="826166" y="4356396"/>
                  <a:pt x="842962" y="4357688"/>
                </a:cubicBezTo>
                <a:lnTo>
                  <a:pt x="2457450" y="4343400"/>
                </a:lnTo>
                <a:cubicBezTo>
                  <a:pt x="2472508" y="4343140"/>
                  <a:pt x="2485252" y="4329113"/>
                  <a:pt x="2500312" y="4329113"/>
                </a:cubicBezTo>
                <a:cubicBezTo>
                  <a:pt x="2648026" y="4329113"/>
                  <a:pt x="2795587" y="4338638"/>
                  <a:pt x="2943225" y="4343400"/>
                </a:cubicBezTo>
                <a:cubicBezTo>
                  <a:pt x="3205447" y="4408955"/>
                  <a:pt x="3018272" y="4373202"/>
                  <a:pt x="3514725" y="4357688"/>
                </a:cubicBezTo>
                <a:cubicBezTo>
                  <a:pt x="3562350" y="4348163"/>
                  <a:pt x="3611524" y="4344472"/>
                  <a:pt x="3657600" y="4329113"/>
                </a:cubicBezTo>
                <a:cubicBezTo>
                  <a:pt x="3671887" y="4324350"/>
                  <a:pt x="3687297" y="4322139"/>
                  <a:pt x="3700462" y="4314825"/>
                </a:cubicBezTo>
                <a:cubicBezTo>
                  <a:pt x="3730483" y="4298146"/>
                  <a:pt x="3786187" y="4257675"/>
                  <a:pt x="3786187" y="4257675"/>
                </a:cubicBezTo>
                <a:cubicBezTo>
                  <a:pt x="3925997" y="4047960"/>
                  <a:pt x="3784042" y="4268572"/>
                  <a:pt x="3871912" y="4114800"/>
                </a:cubicBezTo>
                <a:cubicBezTo>
                  <a:pt x="3880431" y="4099891"/>
                  <a:pt x="3893513" y="4087629"/>
                  <a:pt x="3900487" y="4071938"/>
                </a:cubicBezTo>
                <a:cubicBezTo>
                  <a:pt x="3927646" y="4010831"/>
                  <a:pt x="3926728" y="3987241"/>
                  <a:pt x="3943350" y="3929063"/>
                </a:cubicBezTo>
                <a:cubicBezTo>
                  <a:pt x="3947487" y="3914582"/>
                  <a:pt x="3952875" y="3900488"/>
                  <a:pt x="3957637" y="3886200"/>
                </a:cubicBezTo>
                <a:cubicBezTo>
                  <a:pt x="3962400" y="3838575"/>
                  <a:pt x="3971925" y="3791188"/>
                  <a:pt x="3971925" y="3743325"/>
                </a:cubicBezTo>
                <a:cubicBezTo>
                  <a:pt x="3971925" y="3424236"/>
                  <a:pt x="3976649" y="3030147"/>
                  <a:pt x="3943350" y="2686050"/>
                </a:cubicBezTo>
                <a:cubicBezTo>
                  <a:pt x="3935042" y="2600199"/>
                  <a:pt x="3923357" y="2514699"/>
                  <a:pt x="3914775" y="2428875"/>
                </a:cubicBezTo>
                <a:cubicBezTo>
                  <a:pt x="3883784" y="2118962"/>
                  <a:pt x="3904974" y="2236991"/>
                  <a:pt x="3871912" y="2071688"/>
                </a:cubicBezTo>
                <a:cubicBezTo>
                  <a:pt x="3867150" y="2000250"/>
                  <a:pt x="3864413" y="1928649"/>
                  <a:pt x="3857625" y="1857375"/>
                </a:cubicBezTo>
                <a:cubicBezTo>
                  <a:pt x="3854878" y="1828536"/>
                  <a:pt x="3847742" y="1800282"/>
                  <a:pt x="3843337" y="1771650"/>
                </a:cubicBezTo>
                <a:cubicBezTo>
                  <a:pt x="3802260" y="1504648"/>
                  <a:pt x="3852497" y="1807744"/>
                  <a:pt x="3814762" y="1600200"/>
                </a:cubicBezTo>
                <a:cubicBezTo>
                  <a:pt x="3809580" y="1571698"/>
                  <a:pt x="3806156" y="1542882"/>
                  <a:pt x="3800475" y="1514475"/>
                </a:cubicBezTo>
                <a:cubicBezTo>
                  <a:pt x="3782630" y="1425251"/>
                  <a:pt x="3792323" y="1489347"/>
                  <a:pt x="3771900" y="1414463"/>
                </a:cubicBezTo>
                <a:cubicBezTo>
                  <a:pt x="3761567" y="1376574"/>
                  <a:pt x="3751027" y="1338673"/>
                  <a:pt x="3743325" y="1300163"/>
                </a:cubicBezTo>
                <a:cubicBezTo>
                  <a:pt x="3738562" y="1276350"/>
                  <a:pt x="3734498" y="1252387"/>
                  <a:pt x="3729037" y="1228725"/>
                </a:cubicBezTo>
                <a:cubicBezTo>
                  <a:pt x="3720206" y="1190458"/>
                  <a:pt x="3706918" y="1153163"/>
                  <a:pt x="3700462" y="1114425"/>
                </a:cubicBezTo>
                <a:cubicBezTo>
                  <a:pt x="3689234" y="1047053"/>
                  <a:pt x="3688940" y="1031235"/>
                  <a:pt x="3671887" y="971550"/>
                </a:cubicBezTo>
                <a:cubicBezTo>
                  <a:pt x="3667750" y="957069"/>
                  <a:pt x="3661737" y="943169"/>
                  <a:pt x="3657600" y="928688"/>
                </a:cubicBezTo>
                <a:cubicBezTo>
                  <a:pt x="3614413" y="777535"/>
                  <a:pt x="3682644" y="989537"/>
                  <a:pt x="3614737" y="785813"/>
                </a:cubicBezTo>
                <a:lnTo>
                  <a:pt x="3586162" y="700088"/>
                </a:lnTo>
                <a:cubicBezTo>
                  <a:pt x="3581399" y="685800"/>
                  <a:pt x="3575528" y="671836"/>
                  <a:pt x="3571875" y="657225"/>
                </a:cubicBezTo>
                <a:cubicBezTo>
                  <a:pt x="3567112" y="638175"/>
                  <a:pt x="3563230" y="618883"/>
                  <a:pt x="3557587" y="600075"/>
                </a:cubicBezTo>
                <a:cubicBezTo>
                  <a:pt x="3548932" y="571225"/>
                  <a:pt x="3536317" y="543571"/>
                  <a:pt x="3529012" y="514350"/>
                </a:cubicBezTo>
                <a:cubicBezTo>
                  <a:pt x="3525648" y="500893"/>
                  <a:pt x="3509756" y="431112"/>
                  <a:pt x="3500437" y="414338"/>
                </a:cubicBezTo>
                <a:cubicBezTo>
                  <a:pt x="3428216" y="284342"/>
                  <a:pt x="3469843" y="369053"/>
                  <a:pt x="3400425" y="285750"/>
                </a:cubicBezTo>
                <a:cubicBezTo>
                  <a:pt x="3389432" y="272559"/>
                  <a:pt x="3385259" y="253615"/>
                  <a:pt x="3371850" y="242888"/>
                </a:cubicBezTo>
                <a:cubicBezTo>
                  <a:pt x="3360090" y="233480"/>
                  <a:pt x="3342458" y="235335"/>
                  <a:pt x="3328987" y="228600"/>
                </a:cubicBezTo>
                <a:cubicBezTo>
                  <a:pt x="3313629" y="220921"/>
                  <a:pt x="3301816" y="206999"/>
                  <a:pt x="3286125" y="200025"/>
                </a:cubicBezTo>
                <a:cubicBezTo>
                  <a:pt x="3258600" y="187792"/>
                  <a:pt x="3225462" y="188158"/>
                  <a:pt x="3200400" y="171450"/>
                </a:cubicBezTo>
                <a:cubicBezTo>
                  <a:pt x="3110712" y="111658"/>
                  <a:pt x="3149018" y="114300"/>
                  <a:pt x="3100387" y="114300"/>
                </a:cubicBez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9177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7755421-9286-B848-8E91-7CEDF1DD13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D5E4B42-9593-0649-A57C-F779DDFC21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403923"/>
            <a:ext cx="12192000" cy="4050153"/>
          </a:xfrm>
          <a:prstGeom prst="rect">
            <a:avLst/>
          </a:prstGeom>
        </p:spPr>
      </p:pic>
      <p:sp>
        <p:nvSpPr>
          <p:cNvPr id="10" name="Freeform 9">
            <a:extLst>
              <a:ext uri="{FF2B5EF4-FFF2-40B4-BE49-F238E27FC236}">
                <a16:creationId xmlns:a16="http://schemas.microsoft.com/office/drawing/2014/main" id="{94DE27C2-13F7-8041-B2E9-EE90BFCD0001}"/>
              </a:ext>
            </a:extLst>
          </p:cNvPr>
          <p:cNvSpPr/>
          <p:nvPr/>
        </p:nvSpPr>
        <p:spPr>
          <a:xfrm>
            <a:off x="4786313" y="1428750"/>
            <a:ext cx="3972155" cy="4381446"/>
          </a:xfrm>
          <a:custGeom>
            <a:avLst/>
            <a:gdLst>
              <a:gd name="connsiteX0" fmla="*/ 3271837 w 3972155"/>
              <a:gd name="connsiteY0" fmla="*/ 128588 h 4381446"/>
              <a:gd name="connsiteX1" fmla="*/ 2900362 w 3972155"/>
              <a:gd name="connsiteY1" fmla="*/ 128588 h 4381446"/>
              <a:gd name="connsiteX2" fmla="*/ 2857500 w 3972155"/>
              <a:gd name="connsiteY2" fmla="*/ 114300 h 4381446"/>
              <a:gd name="connsiteX3" fmla="*/ 2743200 w 3972155"/>
              <a:gd name="connsiteY3" fmla="*/ 85725 h 4381446"/>
              <a:gd name="connsiteX4" fmla="*/ 2671762 w 3972155"/>
              <a:gd name="connsiteY4" fmla="*/ 71438 h 4381446"/>
              <a:gd name="connsiteX5" fmla="*/ 2557462 w 3972155"/>
              <a:gd name="connsiteY5" fmla="*/ 42863 h 4381446"/>
              <a:gd name="connsiteX6" fmla="*/ 2486025 w 3972155"/>
              <a:gd name="connsiteY6" fmla="*/ 28575 h 4381446"/>
              <a:gd name="connsiteX7" fmla="*/ 2428875 w 3972155"/>
              <a:gd name="connsiteY7" fmla="*/ 14288 h 4381446"/>
              <a:gd name="connsiteX8" fmla="*/ 2243137 w 3972155"/>
              <a:gd name="connsiteY8" fmla="*/ 0 h 4381446"/>
              <a:gd name="connsiteX9" fmla="*/ 1571625 w 3972155"/>
              <a:gd name="connsiteY9" fmla="*/ 14288 h 4381446"/>
              <a:gd name="connsiteX10" fmla="*/ 1271587 w 3972155"/>
              <a:gd name="connsiteY10" fmla="*/ 57150 h 4381446"/>
              <a:gd name="connsiteX11" fmla="*/ 1071562 w 3972155"/>
              <a:gd name="connsiteY11" fmla="*/ 85725 h 4381446"/>
              <a:gd name="connsiteX12" fmla="*/ 1014412 w 3972155"/>
              <a:gd name="connsiteY12" fmla="*/ 100013 h 4381446"/>
              <a:gd name="connsiteX13" fmla="*/ 942975 w 3972155"/>
              <a:gd name="connsiteY13" fmla="*/ 114300 h 4381446"/>
              <a:gd name="connsiteX14" fmla="*/ 857250 w 3972155"/>
              <a:gd name="connsiteY14" fmla="*/ 142875 h 4381446"/>
              <a:gd name="connsiteX15" fmla="*/ 714375 w 3972155"/>
              <a:gd name="connsiteY15" fmla="*/ 185738 h 4381446"/>
              <a:gd name="connsiteX16" fmla="*/ 628650 w 3972155"/>
              <a:gd name="connsiteY16" fmla="*/ 214313 h 4381446"/>
              <a:gd name="connsiteX17" fmla="*/ 528637 w 3972155"/>
              <a:gd name="connsiteY17" fmla="*/ 257175 h 4381446"/>
              <a:gd name="connsiteX18" fmla="*/ 485775 w 3972155"/>
              <a:gd name="connsiteY18" fmla="*/ 300038 h 4381446"/>
              <a:gd name="connsiteX19" fmla="*/ 385762 w 3972155"/>
              <a:gd name="connsiteY19" fmla="*/ 342900 h 4381446"/>
              <a:gd name="connsiteX20" fmla="*/ 328612 w 3972155"/>
              <a:gd name="connsiteY20" fmla="*/ 385763 h 4381446"/>
              <a:gd name="connsiteX21" fmla="*/ 271462 w 3972155"/>
              <a:gd name="connsiteY21" fmla="*/ 414338 h 4381446"/>
              <a:gd name="connsiteX22" fmla="*/ 242887 w 3972155"/>
              <a:gd name="connsiteY22" fmla="*/ 457200 h 4381446"/>
              <a:gd name="connsiteX23" fmla="*/ 200025 w 3972155"/>
              <a:gd name="connsiteY23" fmla="*/ 485775 h 4381446"/>
              <a:gd name="connsiteX24" fmla="*/ 142875 w 3972155"/>
              <a:gd name="connsiteY24" fmla="*/ 571500 h 4381446"/>
              <a:gd name="connsiteX25" fmla="*/ 114300 w 3972155"/>
              <a:gd name="connsiteY25" fmla="*/ 614363 h 4381446"/>
              <a:gd name="connsiteX26" fmla="*/ 85725 w 3972155"/>
              <a:gd name="connsiteY26" fmla="*/ 700088 h 4381446"/>
              <a:gd name="connsiteX27" fmla="*/ 42862 w 3972155"/>
              <a:gd name="connsiteY27" fmla="*/ 800100 h 4381446"/>
              <a:gd name="connsiteX28" fmla="*/ 0 w 3972155"/>
              <a:gd name="connsiteY28" fmla="*/ 1028700 h 4381446"/>
              <a:gd name="connsiteX29" fmla="*/ 14287 w 3972155"/>
              <a:gd name="connsiteY29" fmla="*/ 2828925 h 4381446"/>
              <a:gd name="connsiteX30" fmla="*/ 28575 w 3972155"/>
              <a:gd name="connsiteY30" fmla="*/ 3214688 h 4381446"/>
              <a:gd name="connsiteX31" fmla="*/ 42862 w 3972155"/>
              <a:gd name="connsiteY31" fmla="*/ 3314700 h 4381446"/>
              <a:gd name="connsiteX32" fmla="*/ 71437 w 3972155"/>
              <a:gd name="connsiteY32" fmla="*/ 3557588 h 4381446"/>
              <a:gd name="connsiteX33" fmla="*/ 85725 w 3972155"/>
              <a:gd name="connsiteY33" fmla="*/ 3600450 h 4381446"/>
              <a:gd name="connsiteX34" fmla="*/ 100012 w 3972155"/>
              <a:gd name="connsiteY34" fmla="*/ 3657600 h 4381446"/>
              <a:gd name="connsiteX35" fmla="*/ 114300 w 3972155"/>
              <a:gd name="connsiteY35" fmla="*/ 3700463 h 4381446"/>
              <a:gd name="connsiteX36" fmla="*/ 128587 w 3972155"/>
              <a:gd name="connsiteY36" fmla="*/ 3757613 h 4381446"/>
              <a:gd name="connsiteX37" fmla="*/ 142875 w 3972155"/>
              <a:gd name="connsiteY37" fmla="*/ 3800475 h 4381446"/>
              <a:gd name="connsiteX38" fmla="*/ 157162 w 3972155"/>
              <a:gd name="connsiteY38" fmla="*/ 3857625 h 4381446"/>
              <a:gd name="connsiteX39" fmla="*/ 214312 w 3972155"/>
              <a:gd name="connsiteY39" fmla="*/ 3943350 h 4381446"/>
              <a:gd name="connsiteX40" fmla="*/ 242887 w 3972155"/>
              <a:gd name="connsiteY40" fmla="*/ 3986213 h 4381446"/>
              <a:gd name="connsiteX41" fmla="*/ 271462 w 3972155"/>
              <a:gd name="connsiteY41" fmla="*/ 4029075 h 4381446"/>
              <a:gd name="connsiteX42" fmla="*/ 328612 w 3972155"/>
              <a:gd name="connsiteY42" fmla="*/ 4114800 h 4381446"/>
              <a:gd name="connsiteX43" fmla="*/ 385762 w 3972155"/>
              <a:gd name="connsiteY43" fmla="*/ 4200525 h 4381446"/>
              <a:gd name="connsiteX44" fmla="*/ 471487 w 3972155"/>
              <a:gd name="connsiteY44" fmla="*/ 4257675 h 4381446"/>
              <a:gd name="connsiteX45" fmla="*/ 514350 w 3972155"/>
              <a:gd name="connsiteY45" fmla="*/ 4286250 h 4381446"/>
              <a:gd name="connsiteX46" fmla="*/ 557212 w 3972155"/>
              <a:gd name="connsiteY46" fmla="*/ 4300538 h 4381446"/>
              <a:gd name="connsiteX47" fmla="*/ 600075 w 3972155"/>
              <a:gd name="connsiteY47" fmla="*/ 4329113 h 4381446"/>
              <a:gd name="connsiteX48" fmla="*/ 842962 w 3972155"/>
              <a:gd name="connsiteY48" fmla="*/ 4357688 h 4381446"/>
              <a:gd name="connsiteX49" fmla="*/ 2457450 w 3972155"/>
              <a:gd name="connsiteY49" fmla="*/ 4343400 h 4381446"/>
              <a:gd name="connsiteX50" fmla="*/ 2500312 w 3972155"/>
              <a:gd name="connsiteY50" fmla="*/ 4329113 h 4381446"/>
              <a:gd name="connsiteX51" fmla="*/ 2943225 w 3972155"/>
              <a:gd name="connsiteY51" fmla="*/ 4343400 h 4381446"/>
              <a:gd name="connsiteX52" fmla="*/ 3514725 w 3972155"/>
              <a:gd name="connsiteY52" fmla="*/ 4357688 h 4381446"/>
              <a:gd name="connsiteX53" fmla="*/ 3657600 w 3972155"/>
              <a:gd name="connsiteY53" fmla="*/ 4329113 h 4381446"/>
              <a:gd name="connsiteX54" fmla="*/ 3700462 w 3972155"/>
              <a:gd name="connsiteY54" fmla="*/ 4314825 h 4381446"/>
              <a:gd name="connsiteX55" fmla="*/ 3786187 w 3972155"/>
              <a:gd name="connsiteY55" fmla="*/ 4257675 h 4381446"/>
              <a:gd name="connsiteX56" fmla="*/ 3871912 w 3972155"/>
              <a:gd name="connsiteY56" fmla="*/ 4114800 h 4381446"/>
              <a:gd name="connsiteX57" fmla="*/ 3900487 w 3972155"/>
              <a:gd name="connsiteY57" fmla="*/ 4071938 h 4381446"/>
              <a:gd name="connsiteX58" fmla="*/ 3943350 w 3972155"/>
              <a:gd name="connsiteY58" fmla="*/ 3929063 h 4381446"/>
              <a:gd name="connsiteX59" fmla="*/ 3957637 w 3972155"/>
              <a:gd name="connsiteY59" fmla="*/ 3886200 h 4381446"/>
              <a:gd name="connsiteX60" fmla="*/ 3971925 w 3972155"/>
              <a:gd name="connsiteY60" fmla="*/ 3743325 h 4381446"/>
              <a:gd name="connsiteX61" fmla="*/ 3943350 w 3972155"/>
              <a:gd name="connsiteY61" fmla="*/ 2686050 h 4381446"/>
              <a:gd name="connsiteX62" fmla="*/ 3914775 w 3972155"/>
              <a:gd name="connsiteY62" fmla="*/ 2428875 h 4381446"/>
              <a:gd name="connsiteX63" fmla="*/ 3871912 w 3972155"/>
              <a:gd name="connsiteY63" fmla="*/ 2071688 h 4381446"/>
              <a:gd name="connsiteX64" fmla="*/ 3857625 w 3972155"/>
              <a:gd name="connsiteY64" fmla="*/ 1857375 h 4381446"/>
              <a:gd name="connsiteX65" fmla="*/ 3843337 w 3972155"/>
              <a:gd name="connsiteY65" fmla="*/ 1771650 h 4381446"/>
              <a:gd name="connsiteX66" fmla="*/ 3814762 w 3972155"/>
              <a:gd name="connsiteY66" fmla="*/ 1600200 h 4381446"/>
              <a:gd name="connsiteX67" fmla="*/ 3800475 w 3972155"/>
              <a:gd name="connsiteY67" fmla="*/ 1514475 h 4381446"/>
              <a:gd name="connsiteX68" fmla="*/ 3771900 w 3972155"/>
              <a:gd name="connsiteY68" fmla="*/ 1414463 h 4381446"/>
              <a:gd name="connsiteX69" fmla="*/ 3743325 w 3972155"/>
              <a:gd name="connsiteY69" fmla="*/ 1300163 h 4381446"/>
              <a:gd name="connsiteX70" fmla="*/ 3729037 w 3972155"/>
              <a:gd name="connsiteY70" fmla="*/ 1228725 h 4381446"/>
              <a:gd name="connsiteX71" fmla="*/ 3700462 w 3972155"/>
              <a:gd name="connsiteY71" fmla="*/ 1114425 h 4381446"/>
              <a:gd name="connsiteX72" fmla="*/ 3671887 w 3972155"/>
              <a:gd name="connsiteY72" fmla="*/ 971550 h 4381446"/>
              <a:gd name="connsiteX73" fmla="*/ 3657600 w 3972155"/>
              <a:gd name="connsiteY73" fmla="*/ 928688 h 4381446"/>
              <a:gd name="connsiteX74" fmla="*/ 3614737 w 3972155"/>
              <a:gd name="connsiteY74" fmla="*/ 785813 h 4381446"/>
              <a:gd name="connsiteX75" fmla="*/ 3586162 w 3972155"/>
              <a:gd name="connsiteY75" fmla="*/ 700088 h 4381446"/>
              <a:gd name="connsiteX76" fmla="*/ 3571875 w 3972155"/>
              <a:gd name="connsiteY76" fmla="*/ 657225 h 4381446"/>
              <a:gd name="connsiteX77" fmla="*/ 3557587 w 3972155"/>
              <a:gd name="connsiteY77" fmla="*/ 600075 h 4381446"/>
              <a:gd name="connsiteX78" fmla="*/ 3529012 w 3972155"/>
              <a:gd name="connsiteY78" fmla="*/ 514350 h 4381446"/>
              <a:gd name="connsiteX79" fmla="*/ 3500437 w 3972155"/>
              <a:gd name="connsiteY79" fmla="*/ 414338 h 4381446"/>
              <a:gd name="connsiteX80" fmla="*/ 3400425 w 3972155"/>
              <a:gd name="connsiteY80" fmla="*/ 285750 h 4381446"/>
              <a:gd name="connsiteX81" fmla="*/ 3371850 w 3972155"/>
              <a:gd name="connsiteY81" fmla="*/ 242888 h 4381446"/>
              <a:gd name="connsiteX82" fmla="*/ 3328987 w 3972155"/>
              <a:gd name="connsiteY82" fmla="*/ 228600 h 4381446"/>
              <a:gd name="connsiteX83" fmla="*/ 3286125 w 3972155"/>
              <a:gd name="connsiteY83" fmla="*/ 200025 h 4381446"/>
              <a:gd name="connsiteX84" fmla="*/ 3200400 w 3972155"/>
              <a:gd name="connsiteY84" fmla="*/ 171450 h 4381446"/>
              <a:gd name="connsiteX85" fmla="*/ 3100387 w 3972155"/>
              <a:gd name="connsiteY85" fmla="*/ 114300 h 4381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3972155" h="4381446">
                <a:moveTo>
                  <a:pt x="3271837" y="128588"/>
                </a:moveTo>
                <a:cubicBezTo>
                  <a:pt x="3096157" y="150547"/>
                  <a:pt x="3142625" y="151661"/>
                  <a:pt x="2900362" y="128588"/>
                </a:cubicBezTo>
                <a:cubicBezTo>
                  <a:pt x="2885370" y="127160"/>
                  <a:pt x="2872030" y="118263"/>
                  <a:pt x="2857500" y="114300"/>
                </a:cubicBezTo>
                <a:cubicBezTo>
                  <a:pt x="2819611" y="103967"/>
                  <a:pt x="2781710" y="93427"/>
                  <a:pt x="2743200" y="85725"/>
                </a:cubicBezTo>
                <a:cubicBezTo>
                  <a:pt x="2719387" y="80963"/>
                  <a:pt x="2695424" y="76898"/>
                  <a:pt x="2671762" y="71438"/>
                </a:cubicBezTo>
                <a:cubicBezTo>
                  <a:pt x="2633495" y="62607"/>
                  <a:pt x="2595972" y="50565"/>
                  <a:pt x="2557462" y="42863"/>
                </a:cubicBezTo>
                <a:cubicBezTo>
                  <a:pt x="2533650" y="38100"/>
                  <a:pt x="2509731" y="33843"/>
                  <a:pt x="2486025" y="28575"/>
                </a:cubicBezTo>
                <a:cubicBezTo>
                  <a:pt x="2466856" y="24315"/>
                  <a:pt x="2448377" y="16582"/>
                  <a:pt x="2428875" y="14288"/>
                </a:cubicBezTo>
                <a:cubicBezTo>
                  <a:pt x="2367205" y="7033"/>
                  <a:pt x="2305050" y="4763"/>
                  <a:pt x="2243137" y="0"/>
                </a:cubicBezTo>
                <a:cubicBezTo>
                  <a:pt x="2019300" y="4763"/>
                  <a:pt x="1795243" y="3290"/>
                  <a:pt x="1571625" y="14288"/>
                </a:cubicBezTo>
                <a:cubicBezTo>
                  <a:pt x="1520399" y="16807"/>
                  <a:pt x="1347206" y="48748"/>
                  <a:pt x="1271587" y="57150"/>
                </a:cubicBezTo>
                <a:cubicBezTo>
                  <a:pt x="1159273" y="69630"/>
                  <a:pt x="1162535" y="65509"/>
                  <a:pt x="1071562" y="85725"/>
                </a:cubicBezTo>
                <a:cubicBezTo>
                  <a:pt x="1052393" y="89985"/>
                  <a:pt x="1033581" y="95753"/>
                  <a:pt x="1014412" y="100013"/>
                </a:cubicBezTo>
                <a:cubicBezTo>
                  <a:pt x="990706" y="105281"/>
                  <a:pt x="966403" y="107911"/>
                  <a:pt x="942975" y="114300"/>
                </a:cubicBezTo>
                <a:cubicBezTo>
                  <a:pt x="913916" y="122225"/>
                  <a:pt x="886100" y="134220"/>
                  <a:pt x="857250" y="142875"/>
                </a:cubicBezTo>
                <a:cubicBezTo>
                  <a:pt x="641322" y="207654"/>
                  <a:pt x="1017460" y="84710"/>
                  <a:pt x="714375" y="185738"/>
                </a:cubicBezTo>
                <a:cubicBezTo>
                  <a:pt x="685800" y="195263"/>
                  <a:pt x="653712" y="197605"/>
                  <a:pt x="628650" y="214313"/>
                </a:cubicBezTo>
                <a:cubicBezTo>
                  <a:pt x="569449" y="253780"/>
                  <a:pt x="602446" y="238723"/>
                  <a:pt x="528637" y="257175"/>
                </a:cubicBezTo>
                <a:cubicBezTo>
                  <a:pt x="514350" y="271463"/>
                  <a:pt x="502217" y="288294"/>
                  <a:pt x="485775" y="300038"/>
                </a:cubicBezTo>
                <a:cubicBezTo>
                  <a:pt x="454878" y="322108"/>
                  <a:pt x="420742" y="331241"/>
                  <a:pt x="385762" y="342900"/>
                </a:cubicBezTo>
                <a:cubicBezTo>
                  <a:pt x="366712" y="357188"/>
                  <a:pt x="348805" y="373142"/>
                  <a:pt x="328612" y="385763"/>
                </a:cubicBezTo>
                <a:cubicBezTo>
                  <a:pt x="310551" y="397051"/>
                  <a:pt x="287824" y="400703"/>
                  <a:pt x="271462" y="414338"/>
                </a:cubicBezTo>
                <a:cubicBezTo>
                  <a:pt x="258271" y="425331"/>
                  <a:pt x="255029" y="445058"/>
                  <a:pt x="242887" y="457200"/>
                </a:cubicBezTo>
                <a:cubicBezTo>
                  <a:pt x="230745" y="469342"/>
                  <a:pt x="214312" y="476250"/>
                  <a:pt x="200025" y="485775"/>
                </a:cubicBezTo>
                <a:lnTo>
                  <a:pt x="142875" y="571500"/>
                </a:lnTo>
                <a:cubicBezTo>
                  <a:pt x="133350" y="585788"/>
                  <a:pt x="119730" y="598073"/>
                  <a:pt x="114300" y="614363"/>
                </a:cubicBezTo>
                <a:cubicBezTo>
                  <a:pt x="104775" y="642938"/>
                  <a:pt x="99195" y="673147"/>
                  <a:pt x="85725" y="700088"/>
                </a:cubicBezTo>
                <a:cubicBezTo>
                  <a:pt x="50415" y="770708"/>
                  <a:pt x="63885" y="737033"/>
                  <a:pt x="42862" y="800100"/>
                </a:cubicBezTo>
                <a:cubicBezTo>
                  <a:pt x="11059" y="990919"/>
                  <a:pt x="28339" y="915341"/>
                  <a:pt x="0" y="1028700"/>
                </a:cubicBezTo>
                <a:cubicBezTo>
                  <a:pt x="4762" y="1628775"/>
                  <a:pt x="6443" y="2228882"/>
                  <a:pt x="14287" y="2828925"/>
                </a:cubicBezTo>
                <a:cubicBezTo>
                  <a:pt x="15969" y="2957590"/>
                  <a:pt x="21019" y="3086234"/>
                  <a:pt x="28575" y="3214688"/>
                </a:cubicBezTo>
                <a:cubicBezTo>
                  <a:pt x="30553" y="3248306"/>
                  <a:pt x="39337" y="3281209"/>
                  <a:pt x="42862" y="3314700"/>
                </a:cubicBezTo>
                <a:cubicBezTo>
                  <a:pt x="55611" y="3435817"/>
                  <a:pt x="47409" y="3461477"/>
                  <a:pt x="71437" y="3557588"/>
                </a:cubicBezTo>
                <a:cubicBezTo>
                  <a:pt x="75090" y="3572199"/>
                  <a:pt x="81588" y="3585969"/>
                  <a:pt x="85725" y="3600450"/>
                </a:cubicBezTo>
                <a:cubicBezTo>
                  <a:pt x="91120" y="3619331"/>
                  <a:pt x="94618" y="3638719"/>
                  <a:pt x="100012" y="3657600"/>
                </a:cubicBezTo>
                <a:cubicBezTo>
                  <a:pt x="104149" y="3672081"/>
                  <a:pt x="110163" y="3685982"/>
                  <a:pt x="114300" y="3700463"/>
                </a:cubicBezTo>
                <a:cubicBezTo>
                  <a:pt x="119694" y="3719344"/>
                  <a:pt x="123192" y="3738732"/>
                  <a:pt x="128587" y="3757613"/>
                </a:cubicBezTo>
                <a:cubicBezTo>
                  <a:pt x="132724" y="3772094"/>
                  <a:pt x="138738" y="3785994"/>
                  <a:pt x="142875" y="3800475"/>
                </a:cubicBezTo>
                <a:cubicBezTo>
                  <a:pt x="148270" y="3819356"/>
                  <a:pt x="148380" y="3840062"/>
                  <a:pt x="157162" y="3857625"/>
                </a:cubicBezTo>
                <a:cubicBezTo>
                  <a:pt x="172521" y="3888342"/>
                  <a:pt x="195262" y="3914775"/>
                  <a:pt x="214312" y="3943350"/>
                </a:cubicBezTo>
                <a:lnTo>
                  <a:pt x="242887" y="3986213"/>
                </a:lnTo>
                <a:cubicBezTo>
                  <a:pt x="252412" y="4000500"/>
                  <a:pt x="266032" y="4012785"/>
                  <a:pt x="271462" y="4029075"/>
                </a:cubicBezTo>
                <a:cubicBezTo>
                  <a:pt x="298788" y="4111050"/>
                  <a:pt x="266182" y="4034532"/>
                  <a:pt x="328612" y="4114800"/>
                </a:cubicBezTo>
                <a:cubicBezTo>
                  <a:pt x="349696" y="4141909"/>
                  <a:pt x="357187" y="4181475"/>
                  <a:pt x="385762" y="4200525"/>
                </a:cubicBezTo>
                <a:lnTo>
                  <a:pt x="471487" y="4257675"/>
                </a:lnTo>
                <a:cubicBezTo>
                  <a:pt x="485775" y="4267200"/>
                  <a:pt x="498060" y="4280820"/>
                  <a:pt x="514350" y="4286250"/>
                </a:cubicBezTo>
                <a:cubicBezTo>
                  <a:pt x="528637" y="4291013"/>
                  <a:pt x="543742" y="4293803"/>
                  <a:pt x="557212" y="4300538"/>
                </a:cubicBezTo>
                <a:cubicBezTo>
                  <a:pt x="572571" y="4308217"/>
                  <a:pt x="584292" y="4322349"/>
                  <a:pt x="600075" y="4329113"/>
                </a:cubicBezTo>
                <a:cubicBezTo>
                  <a:pt x="657851" y="4353874"/>
                  <a:pt x="826166" y="4356396"/>
                  <a:pt x="842962" y="4357688"/>
                </a:cubicBezTo>
                <a:lnTo>
                  <a:pt x="2457450" y="4343400"/>
                </a:lnTo>
                <a:cubicBezTo>
                  <a:pt x="2472508" y="4343140"/>
                  <a:pt x="2485252" y="4329113"/>
                  <a:pt x="2500312" y="4329113"/>
                </a:cubicBezTo>
                <a:cubicBezTo>
                  <a:pt x="2648026" y="4329113"/>
                  <a:pt x="2795587" y="4338638"/>
                  <a:pt x="2943225" y="4343400"/>
                </a:cubicBezTo>
                <a:cubicBezTo>
                  <a:pt x="3205447" y="4408955"/>
                  <a:pt x="3018272" y="4373202"/>
                  <a:pt x="3514725" y="4357688"/>
                </a:cubicBezTo>
                <a:cubicBezTo>
                  <a:pt x="3562350" y="4348163"/>
                  <a:pt x="3611524" y="4344472"/>
                  <a:pt x="3657600" y="4329113"/>
                </a:cubicBezTo>
                <a:cubicBezTo>
                  <a:pt x="3671887" y="4324350"/>
                  <a:pt x="3687297" y="4322139"/>
                  <a:pt x="3700462" y="4314825"/>
                </a:cubicBezTo>
                <a:cubicBezTo>
                  <a:pt x="3730483" y="4298146"/>
                  <a:pt x="3786187" y="4257675"/>
                  <a:pt x="3786187" y="4257675"/>
                </a:cubicBezTo>
                <a:cubicBezTo>
                  <a:pt x="3925997" y="4047960"/>
                  <a:pt x="3784042" y="4268572"/>
                  <a:pt x="3871912" y="4114800"/>
                </a:cubicBezTo>
                <a:cubicBezTo>
                  <a:pt x="3880431" y="4099891"/>
                  <a:pt x="3893513" y="4087629"/>
                  <a:pt x="3900487" y="4071938"/>
                </a:cubicBezTo>
                <a:cubicBezTo>
                  <a:pt x="3927646" y="4010831"/>
                  <a:pt x="3926728" y="3987241"/>
                  <a:pt x="3943350" y="3929063"/>
                </a:cubicBezTo>
                <a:cubicBezTo>
                  <a:pt x="3947487" y="3914582"/>
                  <a:pt x="3952875" y="3900488"/>
                  <a:pt x="3957637" y="3886200"/>
                </a:cubicBezTo>
                <a:cubicBezTo>
                  <a:pt x="3962400" y="3838575"/>
                  <a:pt x="3971925" y="3791188"/>
                  <a:pt x="3971925" y="3743325"/>
                </a:cubicBezTo>
                <a:cubicBezTo>
                  <a:pt x="3971925" y="3424236"/>
                  <a:pt x="3976649" y="3030147"/>
                  <a:pt x="3943350" y="2686050"/>
                </a:cubicBezTo>
                <a:cubicBezTo>
                  <a:pt x="3935042" y="2600199"/>
                  <a:pt x="3923357" y="2514699"/>
                  <a:pt x="3914775" y="2428875"/>
                </a:cubicBezTo>
                <a:cubicBezTo>
                  <a:pt x="3883784" y="2118962"/>
                  <a:pt x="3904974" y="2236991"/>
                  <a:pt x="3871912" y="2071688"/>
                </a:cubicBezTo>
                <a:cubicBezTo>
                  <a:pt x="3867150" y="2000250"/>
                  <a:pt x="3864413" y="1928649"/>
                  <a:pt x="3857625" y="1857375"/>
                </a:cubicBezTo>
                <a:cubicBezTo>
                  <a:pt x="3854878" y="1828536"/>
                  <a:pt x="3847742" y="1800282"/>
                  <a:pt x="3843337" y="1771650"/>
                </a:cubicBezTo>
                <a:cubicBezTo>
                  <a:pt x="3802260" y="1504648"/>
                  <a:pt x="3852497" y="1807744"/>
                  <a:pt x="3814762" y="1600200"/>
                </a:cubicBezTo>
                <a:cubicBezTo>
                  <a:pt x="3809580" y="1571698"/>
                  <a:pt x="3806156" y="1542882"/>
                  <a:pt x="3800475" y="1514475"/>
                </a:cubicBezTo>
                <a:cubicBezTo>
                  <a:pt x="3782630" y="1425251"/>
                  <a:pt x="3792323" y="1489347"/>
                  <a:pt x="3771900" y="1414463"/>
                </a:cubicBezTo>
                <a:cubicBezTo>
                  <a:pt x="3761567" y="1376574"/>
                  <a:pt x="3751027" y="1338673"/>
                  <a:pt x="3743325" y="1300163"/>
                </a:cubicBezTo>
                <a:cubicBezTo>
                  <a:pt x="3738562" y="1276350"/>
                  <a:pt x="3734498" y="1252387"/>
                  <a:pt x="3729037" y="1228725"/>
                </a:cubicBezTo>
                <a:cubicBezTo>
                  <a:pt x="3720206" y="1190458"/>
                  <a:pt x="3706918" y="1153163"/>
                  <a:pt x="3700462" y="1114425"/>
                </a:cubicBezTo>
                <a:cubicBezTo>
                  <a:pt x="3689234" y="1047053"/>
                  <a:pt x="3688940" y="1031235"/>
                  <a:pt x="3671887" y="971550"/>
                </a:cubicBezTo>
                <a:cubicBezTo>
                  <a:pt x="3667750" y="957069"/>
                  <a:pt x="3661737" y="943169"/>
                  <a:pt x="3657600" y="928688"/>
                </a:cubicBezTo>
                <a:cubicBezTo>
                  <a:pt x="3614413" y="777535"/>
                  <a:pt x="3682644" y="989537"/>
                  <a:pt x="3614737" y="785813"/>
                </a:cubicBezTo>
                <a:lnTo>
                  <a:pt x="3586162" y="700088"/>
                </a:lnTo>
                <a:cubicBezTo>
                  <a:pt x="3581399" y="685800"/>
                  <a:pt x="3575528" y="671836"/>
                  <a:pt x="3571875" y="657225"/>
                </a:cubicBezTo>
                <a:cubicBezTo>
                  <a:pt x="3567112" y="638175"/>
                  <a:pt x="3563230" y="618883"/>
                  <a:pt x="3557587" y="600075"/>
                </a:cubicBezTo>
                <a:cubicBezTo>
                  <a:pt x="3548932" y="571225"/>
                  <a:pt x="3536317" y="543571"/>
                  <a:pt x="3529012" y="514350"/>
                </a:cubicBezTo>
                <a:cubicBezTo>
                  <a:pt x="3525648" y="500893"/>
                  <a:pt x="3509756" y="431112"/>
                  <a:pt x="3500437" y="414338"/>
                </a:cubicBezTo>
                <a:cubicBezTo>
                  <a:pt x="3428216" y="284342"/>
                  <a:pt x="3469843" y="369053"/>
                  <a:pt x="3400425" y="285750"/>
                </a:cubicBezTo>
                <a:cubicBezTo>
                  <a:pt x="3389432" y="272559"/>
                  <a:pt x="3385259" y="253615"/>
                  <a:pt x="3371850" y="242888"/>
                </a:cubicBezTo>
                <a:cubicBezTo>
                  <a:pt x="3360090" y="233480"/>
                  <a:pt x="3342458" y="235335"/>
                  <a:pt x="3328987" y="228600"/>
                </a:cubicBezTo>
                <a:cubicBezTo>
                  <a:pt x="3313629" y="220921"/>
                  <a:pt x="3301816" y="206999"/>
                  <a:pt x="3286125" y="200025"/>
                </a:cubicBezTo>
                <a:cubicBezTo>
                  <a:pt x="3258600" y="187792"/>
                  <a:pt x="3225462" y="188158"/>
                  <a:pt x="3200400" y="171450"/>
                </a:cubicBezTo>
                <a:cubicBezTo>
                  <a:pt x="3110712" y="111658"/>
                  <a:pt x="3149018" y="114300"/>
                  <a:pt x="3100387" y="114300"/>
                </a:cubicBez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5810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478A4FE-F046-1E41-9654-4A31B76326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502" y="2350450"/>
            <a:ext cx="3180262" cy="23117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ABEF632-BB6B-3E47-B33E-63A5B2D6058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6584DA-49B4-164A-99F3-5058ECF60693}"/>
              </a:ext>
            </a:extLst>
          </p:cNvPr>
          <p:cNvSpPr txBox="1"/>
          <p:nvPr/>
        </p:nvSpPr>
        <p:spPr>
          <a:xfrm>
            <a:off x="2083633" y="299803"/>
            <a:ext cx="7375160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636E15-D946-5840-99E2-3670C7AE842A}"/>
              </a:ext>
            </a:extLst>
          </p:cNvPr>
          <p:cNvSpPr txBox="1"/>
          <p:nvPr/>
        </p:nvSpPr>
        <p:spPr>
          <a:xfrm>
            <a:off x="3673764" y="1358871"/>
            <a:ext cx="851823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DARLLEN GRWP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tebyg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uchafswm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6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athrawes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destun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anghyfarwydd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disgybion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tawel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/ 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cyd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drafod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helpu’r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segmentu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cyd-destun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a.y.y.b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para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tua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20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paratoi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llaw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33080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662C7B-B45B-FA40-BA93-B6E507AD8D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02D0F82-1E72-0549-9213-3869F1763673}"/>
              </a:ext>
            </a:extLst>
          </p:cNvPr>
          <p:cNvSpPr txBox="1">
            <a:spLocks/>
          </p:cNvSpPr>
          <p:nvPr/>
        </p:nvSpPr>
        <p:spPr>
          <a:xfrm>
            <a:off x="1918741" y="175692"/>
            <a:ext cx="8001452" cy="8534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00B055-588F-734C-8DEF-79F1EAE7C4B8}"/>
              </a:ext>
            </a:extLst>
          </p:cNvPr>
          <p:cNvSpPr txBox="1"/>
          <p:nvPr/>
        </p:nvSpPr>
        <p:spPr>
          <a:xfrm>
            <a:off x="140676" y="1358871"/>
            <a:ext cx="12051323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lefel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bersonol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‘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ddisgyblion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fagu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 ‘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chyfle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drafod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chynnig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‘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ddisgyblion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fwynhau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 ‘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16497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662C7B-B45B-FA40-BA93-B6E507AD8D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02D0F82-1E72-0549-9213-3869F1763673}"/>
              </a:ext>
            </a:extLst>
          </p:cNvPr>
          <p:cNvSpPr txBox="1">
            <a:spLocks/>
          </p:cNvSpPr>
          <p:nvPr/>
        </p:nvSpPr>
        <p:spPr>
          <a:xfrm>
            <a:off x="1918741" y="175692"/>
            <a:ext cx="8001452" cy="8534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‘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00B055-588F-734C-8DEF-79F1EAE7C4B8}"/>
              </a:ext>
            </a:extLst>
          </p:cNvPr>
          <p:cNvSpPr txBox="1"/>
          <p:nvPr/>
        </p:nvSpPr>
        <p:spPr>
          <a:xfrm>
            <a:off x="0" y="1358871"/>
            <a:ext cx="1219200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 </a:t>
            </a:r>
            <a:r>
              <a:rPr lang="en-US" sz="2800" b="1" u="sng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US" sz="28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  ‘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Rwyn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unedau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sain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amrywiol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feintiau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llythrennau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cytsain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llafariad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cytsain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/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cytseiniaid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clwm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cl,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llafariaid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clwm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ae,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wy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 </a:t>
            </a:r>
            <a:r>
              <a:rPr lang="en-US" sz="2800" b="1" u="sng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US" sz="28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  ‘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Rwyn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segmentu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chyfuno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		m + a + e =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        d + y + m + a =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Gill Sans MT" panose="020B0502020104020203" pitchFamily="34" charset="77"/>
            </a:endParaRPr>
          </a:p>
          <a:p>
            <a:endParaRPr lang="en-US" sz="2000" dirty="0">
              <a:latin typeface="Gill Sans MT" panose="020B0502020104020203" pitchFamily="34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Gill Sans MT" panose="020B050202010402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4608333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662C7B-B45B-FA40-BA93-B6E507AD8D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02D0F82-1E72-0549-9213-3869F1763673}"/>
              </a:ext>
            </a:extLst>
          </p:cNvPr>
          <p:cNvSpPr txBox="1">
            <a:spLocks/>
          </p:cNvSpPr>
          <p:nvPr/>
        </p:nvSpPr>
        <p:spPr>
          <a:xfrm>
            <a:off x="1918741" y="175692"/>
            <a:ext cx="8001452" cy="8534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‘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00B055-588F-734C-8DEF-79F1EAE7C4B8}"/>
              </a:ext>
            </a:extLst>
          </p:cNvPr>
          <p:cNvSpPr txBox="1"/>
          <p:nvPr/>
        </p:nvSpPr>
        <p:spPr>
          <a:xfrm>
            <a:off x="0" y="1358871"/>
            <a:ext cx="12192000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 </a:t>
            </a:r>
            <a:r>
              <a:rPr lang="en-US" sz="2000" b="1" u="sng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US" sz="20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Rwyn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cyfatebiaethau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graffem-ffonem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cyfateb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llythyren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glwstwr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lythrennau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print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gweledol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 </a:t>
            </a:r>
            <a:r>
              <a:rPr lang="en-US" sz="2000" b="1" u="sng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US" sz="20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2: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Rwyn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rhugler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cynyddol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olwyn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olwynion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 </a:t>
            </a:r>
            <a:r>
              <a:rPr lang="en-US" sz="2000" b="1" u="sng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US" sz="20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 ‘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Rwyn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destunau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			        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bennu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cyd-destun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debyg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air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 /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 /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synnwyr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 /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cliw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dudalen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/ is-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deitl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graff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deiagram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Gill Sans MT" panose="020B0502020104020203" pitchFamily="34" charset="77"/>
            </a:endParaRPr>
          </a:p>
          <a:p>
            <a:endParaRPr lang="en-US" sz="2000" dirty="0">
              <a:latin typeface="Gill Sans MT" panose="020B050202010402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3112287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662C7B-B45B-FA40-BA93-B6E507AD8D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02D0F82-1E72-0549-9213-3869F1763673}"/>
              </a:ext>
            </a:extLst>
          </p:cNvPr>
          <p:cNvSpPr txBox="1">
            <a:spLocks/>
          </p:cNvSpPr>
          <p:nvPr/>
        </p:nvSpPr>
        <p:spPr>
          <a:xfrm>
            <a:off x="1918741" y="175692"/>
            <a:ext cx="8001452" cy="8534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‘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00B055-588F-734C-8DEF-79F1EAE7C4B8}"/>
              </a:ext>
            </a:extLst>
          </p:cNvPr>
          <p:cNvSpPr txBox="1"/>
          <p:nvPr/>
        </p:nvSpPr>
        <p:spPr>
          <a:xfrm>
            <a:off x="142875" y="1358871"/>
            <a:ext cx="118872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dirty="0">
              <a:latin typeface="Gill Sans MT" panose="020B0502020104020203" pitchFamily="34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 </a:t>
            </a:r>
            <a:r>
              <a:rPr lang="en-US" sz="2400" b="1" u="sng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US" sz="24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3: 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Rwyn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testunau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ddewis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mwyaf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mi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Gallai’r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draws ‘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/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lluosog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teuluoedd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teitlau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/ is-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deitlau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luniau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 </a:t>
            </a:r>
            <a:r>
              <a:rPr lang="en-US" sz="2400" b="1" u="sng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US" sz="24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3: 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Rwyn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bethau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rwyn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ffeithiol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ffuglen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stori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cherdd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a.y.y.b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Gill Sans MT" panose="020B050202010402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776602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662C7B-B45B-FA40-BA93-B6E507AD8D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02D0F82-1E72-0549-9213-3869F1763673}"/>
              </a:ext>
            </a:extLst>
          </p:cNvPr>
          <p:cNvSpPr txBox="1">
            <a:spLocks/>
          </p:cNvSpPr>
          <p:nvPr/>
        </p:nvSpPr>
        <p:spPr>
          <a:xfrm>
            <a:off x="1439056" y="175692"/>
            <a:ext cx="8930842" cy="8534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00B055-588F-734C-8DEF-79F1EAE7C4B8}"/>
              </a:ext>
            </a:extLst>
          </p:cNvPr>
          <p:cNvSpPr txBox="1"/>
          <p:nvPr/>
        </p:nvSpPr>
        <p:spPr>
          <a:xfrm>
            <a:off x="100013" y="1187231"/>
            <a:ext cx="1209198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Rhannwch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4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6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siwr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Dewisiwch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destun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apelio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atynt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un.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pa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gwetiynau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ddarllenwyr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718428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662C7B-B45B-FA40-BA93-B6E507AD8D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500B055-588F-734C-8DEF-79F1EAE7C4B8}"/>
              </a:ext>
            </a:extLst>
          </p:cNvPr>
          <p:cNvSpPr txBox="1"/>
          <p:nvPr/>
        </p:nvSpPr>
        <p:spPr>
          <a:xfrm>
            <a:off x="155642" y="1358871"/>
            <a:ext cx="120363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ddewis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destun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gwirionedd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ddewis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digon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gyfleoedd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drafod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cynnyws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2EA64FF-E1DF-1F48-8648-5C9CE0FE10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1958" y="3504520"/>
            <a:ext cx="5011906" cy="2121976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A88D380-1617-A841-95BF-912F5A075B36}"/>
              </a:ext>
            </a:extLst>
          </p:cNvPr>
          <p:cNvSpPr txBox="1">
            <a:spLocks/>
          </p:cNvSpPr>
          <p:nvPr/>
        </p:nvSpPr>
        <p:spPr>
          <a:xfrm>
            <a:off x="1439056" y="175692"/>
            <a:ext cx="8930842" cy="8534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62800406-DDE1-DB47-B71F-A69FB27E6391}"/>
              </a:ext>
            </a:extLst>
          </p:cNvPr>
          <p:cNvSpPr/>
          <p:nvPr/>
        </p:nvSpPr>
        <p:spPr>
          <a:xfrm>
            <a:off x="351693" y="3339636"/>
            <a:ext cx="4501661" cy="2585323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cyfres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6886750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F7448-16E7-4CCD-AB37-8E61F8B22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7939" y="97898"/>
            <a:ext cx="8596668" cy="749300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D.S: </a:t>
            </a:r>
            <a:r>
              <a:rPr lang="en-GB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Llenyddiaeth</a:t>
            </a: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GB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sz="32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4" descr="A picture containing computer&#10;&#10;Description generated with very high confidence">
            <a:extLst>
              <a:ext uri="{FF2B5EF4-FFF2-40B4-BE49-F238E27FC236}">
                <a16:creationId xmlns:a16="http://schemas.microsoft.com/office/drawing/2014/main" id="{A95DEB0C-545B-4D7A-A065-3D12541E8C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3293" y="677114"/>
            <a:ext cx="1732830" cy="2314754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69A3D8D-2B74-D444-8D88-5D36A5B235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64905" y="2641796"/>
            <a:ext cx="1223467" cy="14742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F7DFE1-F84C-4E48-80F2-1E28FF5F47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18624" y="3666632"/>
            <a:ext cx="1055855" cy="129629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662F669-8438-4F48-8642-A1A0E1E941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75626" y="3744775"/>
            <a:ext cx="1160003" cy="11600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E17F563-CC15-F64A-9460-3835382398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625" y="4642992"/>
            <a:ext cx="921690" cy="13138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874B920-1B91-9246-A909-330269695D2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31869" y="4450309"/>
            <a:ext cx="950568" cy="135506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83824AE-BF39-C242-9988-CDDB35B75BF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964" y="3291093"/>
            <a:ext cx="898571" cy="127138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8CCD23B-D11F-FC43-950E-B50E63CBF3F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64612" y="3075823"/>
            <a:ext cx="1724304" cy="261487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81AB0A9-02F8-7340-B94C-2CAF424EB94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80890" y="889058"/>
            <a:ext cx="1373987" cy="139727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C3421FE-E24F-794C-B495-A2EC4FC71A7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489285" y="913439"/>
            <a:ext cx="1133073" cy="113307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508E59C-2A85-8547-920B-7C6E2C10AA9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675626" y="102034"/>
            <a:ext cx="1325620" cy="177633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932A11-F7F0-B549-A53B-2A9645A7C40D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568699" y="756962"/>
            <a:ext cx="1411815" cy="176476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3B3B033-8EF2-744C-83D4-98D68F1D47E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879147" y="2476740"/>
            <a:ext cx="1206500" cy="16891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D7C172E-A8D2-234B-94C9-B08E7D65DEF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166214" y="2476740"/>
            <a:ext cx="1193800" cy="16891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DBAF8E1-79B5-4541-8FCA-3021D7054F7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162765" y="2715106"/>
            <a:ext cx="1181100" cy="1701800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14FA8537-F4F0-0441-ACFE-56829DAFDF2E}"/>
              </a:ext>
            </a:extLst>
          </p:cNvPr>
          <p:cNvSpPr txBox="1">
            <a:spLocks/>
          </p:cNvSpPr>
          <p:nvPr/>
        </p:nvSpPr>
        <p:spPr>
          <a:xfrm>
            <a:off x="9036256" y="5054160"/>
            <a:ext cx="3076446" cy="88630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 a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7592FC8-62DB-C240-B1A8-AA9816D65806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645609" y="3666632"/>
            <a:ext cx="1178720" cy="166016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4C7132D-66CF-9E4D-9F3A-57C3512E5B96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3945102" y="3737159"/>
            <a:ext cx="1193800" cy="16891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0601331-4614-4E48-B5D6-BD7EDAD609D5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263745" y="913439"/>
            <a:ext cx="1219200" cy="166370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1CA1A486-3E01-8547-A424-31A5D3E384BB}"/>
              </a:ext>
            </a:extLst>
          </p:cNvPr>
          <p:cNvSpPr txBox="1"/>
          <p:nvPr/>
        </p:nvSpPr>
        <p:spPr>
          <a:xfrm>
            <a:off x="6437132" y="2432538"/>
            <a:ext cx="1148846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Cyfres</a:t>
            </a:r>
            <a:r>
              <a:rPr lang="en-US" sz="1400" b="1" dirty="0"/>
              <a:t> </a:t>
            </a:r>
            <a:r>
              <a:rPr lang="en-US" sz="1400" b="1" dirty="0" err="1"/>
              <a:t>Dechrau</a:t>
            </a:r>
            <a:r>
              <a:rPr lang="en-US" sz="1400" b="1" dirty="0"/>
              <a:t> Da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3D14D10-7433-3440-AEE4-7FCC1AAB2F14}"/>
              </a:ext>
            </a:extLst>
          </p:cNvPr>
          <p:cNvSpPr txBox="1"/>
          <p:nvPr/>
        </p:nvSpPr>
        <p:spPr>
          <a:xfrm>
            <a:off x="873343" y="2506166"/>
            <a:ext cx="1148846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Cyfres</a:t>
            </a:r>
            <a:r>
              <a:rPr lang="en-US" sz="1400" b="1" dirty="0"/>
              <a:t> Y </a:t>
            </a:r>
            <a:r>
              <a:rPr lang="en-US" sz="1400" b="1" dirty="0" err="1"/>
              <a:t>Gwybodyn</a:t>
            </a:r>
            <a:endParaRPr lang="en-US" sz="14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AFC736B-F520-8541-9E9F-C6A691A92353}"/>
              </a:ext>
            </a:extLst>
          </p:cNvPr>
          <p:cNvSpPr txBox="1"/>
          <p:nvPr/>
        </p:nvSpPr>
        <p:spPr>
          <a:xfrm>
            <a:off x="1294927" y="3611951"/>
            <a:ext cx="1148846" cy="73866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Cyfres</a:t>
            </a:r>
            <a:r>
              <a:rPr lang="en-US" sz="1400" b="1" dirty="0"/>
              <a:t> </a:t>
            </a:r>
            <a:r>
              <a:rPr lang="en-US" sz="1400" b="1" dirty="0" err="1"/>
              <a:t>Darllen</a:t>
            </a:r>
            <a:r>
              <a:rPr lang="en-US" sz="1400" b="1" dirty="0"/>
              <a:t> </a:t>
            </a:r>
            <a:r>
              <a:rPr lang="en-US" sz="1400" b="1" dirty="0" err="1"/>
              <a:t>Mewn</a:t>
            </a:r>
            <a:r>
              <a:rPr lang="en-US" sz="1400" b="1" dirty="0"/>
              <a:t> Dim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85C2F89-C121-1C4E-BA93-5778BE04A8BA}"/>
              </a:ext>
            </a:extLst>
          </p:cNvPr>
          <p:cNvSpPr txBox="1"/>
          <p:nvPr/>
        </p:nvSpPr>
        <p:spPr>
          <a:xfrm>
            <a:off x="7489276" y="4029757"/>
            <a:ext cx="1148846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Cyfres</a:t>
            </a:r>
            <a:r>
              <a:rPr lang="en-US" sz="1400" b="1" dirty="0"/>
              <a:t> </a:t>
            </a:r>
            <a:r>
              <a:rPr lang="en-US" sz="1400" b="1" dirty="0" err="1"/>
              <a:t>Cae</a:t>
            </a:r>
            <a:r>
              <a:rPr lang="en-US" sz="1400" b="1" dirty="0"/>
              <a:t> </a:t>
            </a:r>
            <a:r>
              <a:rPr lang="en-US" sz="1400" b="1" dirty="0" err="1"/>
              <a:t>Berllan</a:t>
            </a:r>
            <a:endParaRPr lang="en-US" sz="1400" b="1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07B5465B-831A-F244-8EC0-C067FD258BC1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7759042" y="1424282"/>
            <a:ext cx="1689100" cy="119380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9E97E3F-8FDA-364F-A370-161A7F46F1FC}"/>
              </a:ext>
            </a:extLst>
          </p:cNvPr>
          <p:cNvPicPr>
            <a:picLocks noChangeAspect="1"/>
          </p:cNvPicPr>
          <p:nvPr/>
        </p:nvPicPr>
        <p:blipFill rotWithShape="1">
          <a:blip r:embed="rId2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3F1049D-49FB-BA4F-A43A-4780DADF64B4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5486994" y="4235940"/>
            <a:ext cx="1193800" cy="1689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7D2106-2A3F-DC44-9958-F169E3A37A2D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6159663" y="5106940"/>
            <a:ext cx="1169766" cy="166160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FEAFCC10-D655-954F-B1B0-3837798E1DD6}"/>
              </a:ext>
            </a:extLst>
          </p:cNvPr>
          <p:cNvSpPr txBox="1"/>
          <p:nvPr/>
        </p:nvSpPr>
        <p:spPr>
          <a:xfrm>
            <a:off x="5010817" y="5426259"/>
            <a:ext cx="1148846" cy="73866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Cyfres</a:t>
            </a:r>
            <a:r>
              <a:rPr lang="en-US" sz="1400" b="1" dirty="0"/>
              <a:t> </a:t>
            </a:r>
            <a:r>
              <a:rPr lang="en-US" sz="1400" b="1" dirty="0" err="1"/>
              <a:t>Wyt</a:t>
            </a:r>
            <a:r>
              <a:rPr lang="en-US" sz="1400" b="1" dirty="0"/>
              <a:t> </a:t>
            </a:r>
            <a:r>
              <a:rPr lang="en-US" sz="1400" b="1" dirty="0" err="1"/>
              <a:t>ti’n</a:t>
            </a:r>
            <a:r>
              <a:rPr lang="en-US" sz="1400" b="1" dirty="0"/>
              <a:t> </a:t>
            </a:r>
            <a:r>
              <a:rPr lang="en-US" sz="1400" b="1" dirty="0" err="1"/>
              <a:t>gwybod</a:t>
            </a:r>
            <a:r>
              <a:rPr lang="en-US" sz="14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0263956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F7448-16E7-4CCD-AB37-8E61F8B22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0579" y="27317"/>
            <a:ext cx="8596668" cy="749300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CA2: </a:t>
            </a:r>
            <a:r>
              <a:rPr lang="en-GB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Llenyddiaeth</a:t>
            </a: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GB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sz="32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4" descr="A picture containing computer&#10;&#10;Description generated with very high confidence">
            <a:extLst>
              <a:ext uri="{FF2B5EF4-FFF2-40B4-BE49-F238E27FC236}">
                <a16:creationId xmlns:a16="http://schemas.microsoft.com/office/drawing/2014/main" id="{A95DEB0C-545B-4D7A-A065-3D12541E8C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0678" y="684554"/>
            <a:ext cx="1732830" cy="2314754"/>
          </a:xfrm>
        </p:spPr>
      </p:pic>
      <p:pic>
        <p:nvPicPr>
          <p:cNvPr id="6" name="Picture 6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11B9A51E-503A-475B-AAAA-1508344DD1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20000">
            <a:off x="10084643" y="409301"/>
            <a:ext cx="1503333" cy="1804000"/>
          </a:xfrm>
          <a:prstGeom prst="rect">
            <a:avLst/>
          </a:prstGeom>
        </p:spPr>
      </p:pic>
      <p:pic>
        <p:nvPicPr>
          <p:cNvPr id="8" name="Picture 8" descr="A picture containing grass, building, riding, bicycle&#10;&#10;Description generated with very high confidence">
            <a:extLst>
              <a:ext uri="{FF2B5EF4-FFF2-40B4-BE49-F238E27FC236}">
                <a16:creationId xmlns:a16="http://schemas.microsoft.com/office/drawing/2014/main" id="{6BCD4CC7-E1E8-4DF3-A0F8-BFA9D5DEC4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900000">
            <a:off x="9042553" y="930973"/>
            <a:ext cx="1424258" cy="1706952"/>
          </a:xfrm>
          <a:prstGeom prst="rect">
            <a:avLst/>
          </a:prstGeom>
        </p:spPr>
      </p:pic>
      <p:pic>
        <p:nvPicPr>
          <p:cNvPr id="10" name="Picture 10" descr="A picture containing photo, different, food, screen&#10;&#10;Description generated with very high confidence">
            <a:extLst>
              <a:ext uri="{FF2B5EF4-FFF2-40B4-BE49-F238E27FC236}">
                <a16:creationId xmlns:a16="http://schemas.microsoft.com/office/drawing/2014/main" id="{945180D8-BD10-4353-9D25-71DE043C1F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5010" y="942166"/>
            <a:ext cx="1790341" cy="1648904"/>
          </a:xfrm>
          <a:prstGeom prst="rect">
            <a:avLst/>
          </a:prstGeom>
        </p:spPr>
      </p:pic>
      <p:pic>
        <p:nvPicPr>
          <p:cNvPr id="3" name="Picture 4" descr="A close up of a persons face&#10;&#10;Description generated with high confidence">
            <a:extLst>
              <a:ext uri="{FF2B5EF4-FFF2-40B4-BE49-F238E27FC236}">
                <a16:creationId xmlns:a16="http://schemas.microsoft.com/office/drawing/2014/main" id="{6D0561F4-73D8-4F81-8BCA-1CE9126867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840000">
            <a:off x="10083470" y="1926745"/>
            <a:ext cx="1363154" cy="1635066"/>
          </a:xfrm>
          <a:prstGeom prst="rect">
            <a:avLst/>
          </a:prstGeom>
        </p:spPr>
      </p:pic>
      <p:pic>
        <p:nvPicPr>
          <p:cNvPr id="7" name="Picture 8" descr="A picture containing box&#10;&#10;Description generated with very high confidence">
            <a:extLst>
              <a:ext uri="{FF2B5EF4-FFF2-40B4-BE49-F238E27FC236}">
                <a16:creationId xmlns:a16="http://schemas.microsoft.com/office/drawing/2014/main" id="{D568D940-2E16-4CAC-9217-9E7ADFC4D5F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-720000">
            <a:off x="9350225" y="2969103"/>
            <a:ext cx="1373937" cy="1649443"/>
          </a:xfrm>
          <a:prstGeom prst="rect">
            <a:avLst/>
          </a:prstGeom>
        </p:spPr>
      </p:pic>
      <p:pic>
        <p:nvPicPr>
          <p:cNvPr id="11" name="Picture 11" descr="A picture containing text, drawing&#10;&#10;Description generated with very high confidence">
            <a:extLst>
              <a:ext uri="{FF2B5EF4-FFF2-40B4-BE49-F238E27FC236}">
                <a16:creationId xmlns:a16="http://schemas.microsoft.com/office/drawing/2014/main" id="{AD713299-8DC5-4522-AFF3-2C8AF9D2A04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-660000">
            <a:off x="10719668" y="3156009"/>
            <a:ext cx="1330805" cy="1595528"/>
          </a:xfrm>
          <a:prstGeom prst="rect">
            <a:avLst/>
          </a:prstGeom>
        </p:spPr>
      </p:pic>
      <p:pic>
        <p:nvPicPr>
          <p:cNvPr id="13" name="Picture 13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36A42370-537C-48FF-8D53-47B018329A9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28617" y="974874"/>
            <a:ext cx="1168161" cy="1730855"/>
          </a:xfrm>
          <a:prstGeom prst="rect">
            <a:avLst/>
          </a:prstGeom>
        </p:spPr>
      </p:pic>
      <p:pic>
        <p:nvPicPr>
          <p:cNvPr id="15" name="Picture 15" descr="A close up of a mans face&#10;&#10;Description generated with high confidence">
            <a:extLst>
              <a:ext uri="{FF2B5EF4-FFF2-40B4-BE49-F238E27FC236}">
                <a16:creationId xmlns:a16="http://schemas.microsoft.com/office/drawing/2014/main" id="{5EF4E8DD-172E-4BEA-B415-52272F4B4F24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6189" r="17707" b="-169"/>
          <a:stretch/>
        </p:blipFill>
        <p:spPr>
          <a:xfrm>
            <a:off x="3311107" y="1434861"/>
            <a:ext cx="1043788" cy="1583671"/>
          </a:xfrm>
          <a:prstGeom prst="rect">
            <a:avLst/>
          </a:prstGeom>
        </p:spPr>
      </p:pic>
      <p:pic>
        <p:nvPicPr>
          <p:cNvPr id="17" name="Picture 17" descr="A picture containing photo, different, sitting, computer&#10;&#10;Description generated with very high confidence">
            <a:extLst>
              <a:ext uri="{FF2B5EF4-FFF2-40B4-BE49-F238E27FC236}">
                <a16:creationId xmlns:a16="http://schemas.microsoft.com/office/drawing/2014/main" id="{D98BDBF3-AB25-4FA0-9F23-40E33E92BD5F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6863" r="17032" b="-169"/>
          <a:stretch/>
        </p:blipFill>
        <p:spPr>
          <a:xfrm>
            <a:off x="4155775" y="1841020"/>
            <a:ext cx="1022219" cy="1547728"/>
          </a:xfrm>
          <a:prstGeom prst="rect">
            <a:avLst/>
          </a:prstGeom>
        </p:spPr>
      </p:pic>
      <p:pic>
        <p:nvPicPr>
          <p:cNvPr id="5" name="Picture 8" descr="A close up of a sign&#10;&#10;Description generated with high confidence">
            <a:extLst>
              <a:ext uri="{FF2B5EF4-FFF2-40B4-BE49-F238E27FC236}">
                <a16:creationId xmlns:a16="http://schemas.microsoft.com/office/drawing/2014/main" id="{47C2F7E9-2C11-4B5E-AB21-DD49F2D044D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63825" y="3155769"/>
            <a:ext cx="2743199" cy="1409104"/>
          </a:xfrm>
          <a:prstGeom prst="rect">
            <a:avLst/>
          </a:prstGeom>
        </p:spPr>
      </p:pic>
      <p:pic>
        <p:nvPicPr>
          <p:cNvPr id="12" name="Picture 13" descr="A picture containing water&#10;&#10;Description generated with very high confidence">
            <a:extLst>
              <a:ext uri="{FF2B5EF4-FFF2-40B4-BE49-F238E27FC236}">
                <a16:creationId xmlns:a16="http://schemas.microsoft.com/office/drawing/2014/main" id="{EC7305EB-F8B2-4159-A09E-17171EB9C52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-660000">
            <a:off x="129372" y="4620954"/>
            <a:ext cx="933612" cy="1405989"/>
          </a:xfrm>
          <a:prstGeom prst="rect">
            <a:avLst/>
          </a:prstGeom>
        </p:spPr>
      </p:pic>
      <p:pic>
        <p:nvPicPr>
          <p:cNvPr id="16" name="Picture 17" descr="A picture containing yellow, black, bird, man&#10;&#10;Description generated with very high confidence">
            <a:extLst>
              <a:ext uri="{FF2B5EF4-FFF2-40B4-BE49-F238E27FC236}">
                <a16:creationId xmlns:a16="http://schemas.microsoft.com/office/drawing/2014/main" id="{FE53EA66-9216-40C4-9152-932F3FFFF32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420000">
            <a:off x="427829" y="5490963"/>
            <a:ext cx="893626" cy="1353671"/>
          </a:xfrm>
          <a:prstGeom prst="rect">
            <a:avLst/>
          </a:prstGeom>
        </p:spPr>
      </p:pic>
      <p:pic>
        <p:nvPicPr>
          <p:cNvPr id="21" name="Picture 21" descr="A group of people posing for a photo&#10;&#10;Description generated with high confidence">
            <a:extLst>
              <a:ext uri="{FF2B5EF4-FFF2-40B4-BE49-F238E27FC236}">
                <a16:creationId xmlns:a16="http://schemas.microsoft.com/office/drawing/2014/main" id="{4B97456F-DFB1-41C2-88C7-18E1C1576C5A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42371" y="4928442"/>
            <a:ext cx="2196860" cy="1655786"/>
          </a:xfrm>
          <a:prstGeom prst="rect">
            <a:avLst/>
          </a:prstGeom>
        </p:spPr>
      </p:pic>
      <p:pic>
        <p:nvPicPr>
          <p:cNvPr id="23" name="Picture 23" descr="A picture containing fabric&#10;&#10;Description generated with very high confidence">
            <a:extLst>
              <a:ext uri="{FF2B5EF4-FFF2-40B4-BE49-F238E27FC236}">
                <a16:creationId xmlns:a16="http://schemas.microsoft.com/office/drawing/2014/main" id="{4CDE03AD-614F-4D4A-BD26-C00C2F667A48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-480000">
            <a:off x="3110976" y="4780602"/>
            <a:ext cx="1044695" cy="1601997"/>
          </a:xfrm>
          <a:prstGeom prst="rect">
            <a:avLst/>
          </a:prstGeom>
        </p:spPr>
      </p:pic>
      <p:pic>
        <p:nvPicPr>
          <p:cNvPr id="25" name="Picture 25" descr="A picture containing bedroom, bed&#10;&#10;Description generated with very high confidence">
            <a:extLst>
              <a:ext uri="{FF2B5EF4-FFF2-40B4-BE49-F238E27FC236}">
                <a16:creationId xmlns:a16="http://schemas.microsoft.com/office/drawing/2014/main" id="{8550E49F-1DE1-4D91-BA8A-7EE763F776C4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600000">
            <a:off x="3324153" y="3410561"/>
            <a:ext cx="1069855" cy="1673883"/>
          </a:xfrm>
          <a:prstGeom prst="rect">
            <a:avLst/>
          </a:prstGeom>
        </p:spPr>
      </p:pic>
      <p:pic>
        <p:nvPicPr>
          <p:cNvPr id="27" name="Picture 27" descr="A picture containing food&#10;&#10;Description generated with very high confidence">
            <a:extLst>
              <a:ext uri="{FF2B5EF4-FFF2-40B4-BE49-F238E27FC236}">
                <a16:creationId xmlns:a16="http://schemas.microsoft.com/office/drawing/2014/main" id="{5C90896E-1B82-4721-B12D-29FEA0EB3127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l="18747" t="262" r="18353" b="-393"/>
          <a:stretch/>
        </p:blipFill>
        <p:spPr>
          <a:xfrm>
            <a:off x="5817213" y="2743918"/>
            <a:ext cx="981442" cy="1549882"/>
          </a:xfrm>
          <a:prstGeom prst="rect">
            <a:avLst/>
          </a:prstGeom>
        </p:spPr>
      </p:pic>
      <p:pic>
        <p:nvPicPr>
          <p:cNvPr id="29" name="Picture 29" descr="A picture containing box&#10;&#10;Description generated with very high confidence">
            <a:extLst>
              <a:ext uri="{FF2B5EF4-FFF2-40B4-BE49-F238E27FC236}">
                <a16:creationId xmlns:a16="http://schemas.microsoft.com/office/drawing/2014/main" id="{67DEDADD-C8BA-410C-BA0D-74A700E3C8B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912084" y="2737447"/>
            <a:ext cx="1024047" cy="1555631"/>
          </a:xfrm>
          <a:prstGeom prst="rect">
            <a:avLst/>
          </a:prstGeom>
        </p:spPr>
      </p:pic>
      <p:pic>
        <p:nvPicPr>
          <p:cNvPr id="31" name="Picture 31" descr="A close up of a sign&#10;&#10;Description generated with high confidence">
            <a:extLst>
              <a:ext uri="{FF2B5EF4-FFF2-40B4-BE49-F238E27FC236}">
                <a16:creationId xmlns:a16="http://schemas.microsoft.com/office/drawing/2014/main" id="{D8AB8CA6-B677-4A16-9C5C-8F607AC1E66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432029" y="3636033"/>
            <a:ext cx="898667" cy="1404667"/>
          </a:xfrm>
          <a:prstGeom prst="rect">
            <a:avLst/>
          </a:prstGeom>
        </p:spPr>
      </p:pic>
      <p:pic>
        <p:nvPicPr>
          <p:cNvPr id="33" name="Picture 33" descr="A close up of a sign&#10;&#10;Description generated with high confidence">
            <a:extLst>
              <a:ext uri="{FF2B5EF4-FFF2-40B4-BE49-F238E27FC236}">
                <a16:creationId xmlns:a16="http://schemas.microsoft.com/office/drawing/2014/main" id="{EF49BC67-CB85-44FA-8B5C-BDEE490E5E39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7424107" y="5040700"/>
            <a:ext cx="1158939" cy="1789262"/>
          </a:xfrm>
          <a:prstGeom prst="rect">
            <a:avLst/>
          </a:prstGeom>
        </p:spPr>
      </p:pic>
      <p:pic>
        <p:nvPicPr>
          <p:cNvPr id="35" name="Picture 35" descr="A picture containing girl, young, man&#10;&#10;Description generated with very high confidence">
            <a:extLst>
              <a:ext uri="{FF2B5EF4-FFF2-40B4-BE49-F238E27FC236}">
                <a16:creationId xmlns:a16="http://schemas.microsoft.com/office/drawing/2014/main" id="{66C1FC46-5E19-4114-B634-5EC041D61FB1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465081" y="4185851"/>
            <a:ext cx="1110546" cy="1695809"/>
          </a:xfrm>
          <a:prstGeom prst="rect">
            <a:avLst/>
          </a:prstGeom>
        </p:spPr>
      </p:pic>
      <p:pic>
        <p:nvPicPr>
          <p:cNvPr id="37" name="Picture 37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81EB3BA0-63C9-4E18-8CBC-B9AF63FD715F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9398918" y="4887730"/>
            <a:ext cx="1357463" cy="2023852"/>
          </a:xfrm>
          <a:prstGeom prst="rect">
            <a:avLst/>
          </a:prstGeom>
        </p:spPr>
      </p:pic>
      <p:pic>
        <p:nvPicPr>
          <p:cNvPr id="39" name="Picture 39" descr="A picture containing text, book, man, photo&#10;&#10;Description generated with very high confidence">
            <a:extLst>
              <a:ext uri="{FF2B5EF4-FFF2-40B4-BE49-F238E27FC236}">
                <a16:creationId xmlns:a16="http://schemas.microsoft.com/office/drawing/2014/main" id="{029B6DF9-D3F5-4A92-B96C-5D332ECB8A0D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5385758" y="690328"/>
            <a:ext cx="1377350" cy="1926134"/>
          </a:xfrm>
          <a:prstGeom prst="rect">
            <a:avLst/>
          </a:prstGeom>
        </p:spPr>
      </p:pic>
      <p:sp>
        <p:nvSpPr>
          <p:cNvPr id="26" name="Title 1">
            <a:extLst>
              <a:ext uri="{FF2B5EF4-FFF2-40B4-BE49-F238E27FC236}">
                <a16:creationId xmlns:a16="http://schemas.microsoft.com/office/drawing/2014/main" id="{6B6B0177-9F3C-D34D-A3ED-959CB49B11EA}"/>
              </a:ext>
            </a:extLst>
          </p:cNvPr>
          <p:cNvSpPr txBox="1">
            <a:spLocks/>
          </p:cNvSpPr>
          <p:nvPr/>
        </p:nvSpPr>
        <p:spPr>
          <a:xfrm>
            <a:off x="9028433" y="5849714"/>
            <a:ext cx="3076446" cy="88630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 a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9F6CA73-2239-A845-B7C6-A445EA016F6D}"/>
              </a:ext>
            </a:extLst>
          </p:cNvPr>
          <p:cNvSpPr txBox="1"/>
          <p:nvPr/>
        </p:nvSpPr>
        <p:spPr>
          <a:xfrm>
            <a:off x="873343" y="2506166"/>
            <a:ext cx="1148846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Cyfres</a:t>
            </a:r>
            <a:r>
              <a:rPr lang="en-US" sz="1400" b="1" dirty="0"/>
              <a:t> Y </a:t>
            </a:r>
            <a:r>
              <a:rPr lang="en-US" sz="1400" b="1" dirty="0" err="1"/>
              <a:t>Gwybodyn</a:t>
            </a:r>
            <a:endParaRPr lang="en-US" sz="14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68E43E4-182A-C344-8C94-5D3CD297527B}"/>
              </a:ext>
            </a:extLst>
          </p:cNvPr>
          <p:cNvSpPr txBox="1"/>
          <p:nvPr/>
        </p:nvSpPr>
        <p:spPr>
          <a:xfrm>
            <a:off x="3477457" y="4903009"/>
            <a:ext cx="1148846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Cyfres</a:t>
            </a:r>
            <a:r>
              <a:rPr lang="en-US" sz="1400" b="1" dirty="0"/>
              <a:t> </a:t>
            </a:r>
            <a:r>
              <a:rPr lang="en-US" sz="1400" b="1" dirty="0" err="1"/>
              <a:t>Lolipop</a:t>
            </a:r>
            <a:endParaRPr lang="en-US" sz="1400" b="1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E83B2F7-92E2-784A-8A7D-194F47E296CF}"/>
              </a:ext>
            </a:extLst>
          </p:cNvPr>
          <p:cNvSpPr txBox="1"/>
          <p:nvPr/>
        </p:nvSpPr>
        <p:spPr>
          <a:xfrm>
            <a:off x="10895352" y="1931825"/>
            <a:ext cx="1148846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Cyfres</a:t>
            </a:r>
            <a:r>
              <a:rPr lang="en-US" sz="1400" b="1" dirty="0"/>
              <a:t> Pen-</a:t>
            </a:r>
            <a:r>
              <a:rPr lang="en-US" sz="1400" b="1" dirty="0" err="1"/>
              <a:t>i</a:t>
            </a:r>
            <a:r>
              <a:rPr lang="en-US" sz="1400" b="1" dirty="0"/>
              <a:t>-</a:t>
            </a:r>
            <a:r>
              <a:rPr lang="en-US" sz="1400" b="1" dirty="0" err="1"/>
              <a:t>waered</a:t>
            </a:r>
            <a:endParaRPr lang="en-US" sz="1400" b="1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11860C0-ACE9-B44C-8C99-0EB837E425C4}"/>
              </a:ext>
            </a:extLst>
          </p:cNvPr>
          <p:cNvSpPr txBox="1"/>
          <p:nvPr/>
        </p:nvSpPr>
        <p:spPr>
          <a:xfrm>
            <a:off x="5242790" y="6294599"/>
            <a:ext cx="1148846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Cyfres</a:t>
            </a:r>
            <a:r>
              <a:rPr lang="en-US" sz="1400" b="1" dirty="0"/>
              <a:t> Y </a:t>
            </a:r>
            <a:r>
              <a:rPr lang="en-US" sz="1400" b="1" dirty="0" err="1"/>
              <a:t>Geiniog</a:t>
            </a:r>
            <a:endParaRPr lang="en-US" sz="1400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05B91C8-6599-7D44-9CC3-0CABA07CA229}"/>
              </a:ext>
            </a:extLst>
          </p:cNvPr>
          <p:cNvSpPr txBox="1"/>
          <p:nvPr/>
        </p:nvSpPr>
        <p:spPr>
          <a:xfrm>
            <a:off x="5185375" y="3497408"/>
            <a:ext cx="1148846" cy="73866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Nofelau</a:t>
            </a:r>
            <a:r>
              <a:rPr lang="en-US" sz="1400" b="1" dirty="0"/>
              <a:t> am </a:t>
            </a:r>
            <a:r>
              <a:rPr lang="en-US" sz="1400" b="1" dirty="0" err="1"/>
              <a:t>hanes</a:t>
            </a:r>
            <a:r>
              <a:rPr lang="en-US" sz="1400" b="1" dirty="0"/>
              <a:t> </a:t>
            </a:r>
            <a:r>
              <a:rPr lang="en-US" sz="1400" b="1" dirty="0" err="1"/>
              <a:t>Cymru</a:t>
            </a:r>
            <a:endParaRPr lang="en-US" sz="1400" b="1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1406009-502B-8644-B9B6-7810FF579442}"/>
              </a:ext>
            </a:extLst>
          </p:cNvPr>
          <p:cNvSpPr txBox="1"/>
          <p:nvPr/>
        </p:nvSpPr>
        <p:spPr>
          <a:xfrm>
            <a:off x="6257284" y="2054701"/>
            <a:ext cx="1148846" cy="30777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chwedlau</a:t>
            </a:r>
            <a:endParaRPr lang="en-US" sz="1400" b="1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8B73DABC-445F-FC41-BD0E-0AAB178F5B8E}"/>
              </a:ext>
            </a:extLst>
          </p:cNvPr>
          <p:cNvSpPr txBox="1"/>
          <p:nvPr/>
        </p:nvSpPr>
        <p:spPr>
          <a:xfrm rot="20402502">
            <a:off x="7667917" y="5242787"/>
            <a:ext cx="1360516" cy="30777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Barddoniaeth</a:t>
            </a:r>
            <a:endParaRPr lang="en-US" sz="14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1080EE4-8FAD-B742-9D9E-83D9C455807D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1604560" y="5168810"/>
            <a:ext cx="1193800" cy="1701800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D3A74D3D-B3F0-E342-A92F-70775B1EC4BF}"/>
              </a:ext>
            </a:extLst>
          </p:cNvPr>
          <p:cNvSpPr txBox="1"/>
          <p:nvPr/>
        </p:nvSpPr>
        <p:spPr>
          <a:xfrm>
            <a:off x="2542835" y="6491571"/>
            <a:ext cx="1612940" cy="30777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Cyfres</a:t>
            </a:r>
            <a:r>
              <a:rPr lang="en-US" sz="1400" b="1" dirty="0"/>
              <a:t> </a:t>
            </a:r>
            <a:r>
              <a:rPr lang="en-US" sz="1400" b="1" dirty="0" err="1"/>
              <a:t>Lobsgows</a:t>
            </a:r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28782678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58835F7-D1EF-C547-A217-39CE945AA2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16200000">
            <a:off x="3337423" y="-1968321"/>
            <a:ext cx="6886255" cy="10822898"/>
          </a:xfrm>
        </p:spPr>
      </p:pic>
      <p:sp>
        <p:nvSpPr>
          <p:cNvPr id="6" name="10-Point Star 5">
            <a:extLst>
              <a:ext uri="{FF2B5EF4-FFF2-40B4-BE49-F238E27FC236}">
                <a16:creationId xmlns:a16="http://schemas.microsoft.com/office/drawing/2014/main" id="{25A815F9-2A55-7748-88EB-6511B054894E}"/>
              </a:ext>
            </a:extLst>
          </p:cNvPr>
          <p:cNvSpPr/>
          <p:nvPr/>
        </p:nvSpPr>
        <p:spPr>
          <a:xfrm>
            <a:off x="104933" y="164892"/>
            <a:ext cx="1454044" cy="1514006"/>
          </a:xfrm>
          <a:prstGeom prst="star10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78214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CAFEB9C-8EA6-E84E-93A6-42288E2D02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16200000">
            <a:off x="3876788" y="-1398415"/>
            <a:ext cx="6901808" cy="9728616"/>
          </a:xfrm>
        </p:spPr>
      </p:pic>
      <p:sp>
        <p:nvSpPr>
          <p:cNvPr id="6" name="10-Point Star 5">
            <a:extLst>
              <a:ext uri="{FF2B5EF4-FFF2-40B4-BE49-F238E27FC236}">
                <a16:creationId xmlns:a16="http://schemas.microsoft.com/office/drawing/2014/main" id="{0D9DE713-2336-6A40-9984-79DFF3F6738F}"/>
              </a:ext>
            </a:extLst>
          </p:cNvPr>
          <p:cNvSpPr/>
          <p:nvPr/>
        </p:nvSpPr>
        <p:spPr>
          <a:xfrm>
            <a:off x="134913" y="164892"/>
            <a:ext cx="2083632" cy="1798820"/>
          </a:xfrm>
          <a:prstGeom prst="star10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33294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C11CA267-6571-BB4B-A27C-B74374C062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3575600" y="-1746799"/>
            <a:ext cx="6869599" cy="10363200"/>
          </a:xfrm>
          <a:prstGeom prst="rect">
            <a:avLst/>
          </a:prstGeom>
        </p:spPr>
      </p:pic>
      <p:sp>
        <p:nvSpPr>
          <p:cNvPr id="6" name="10-Point Star 5">
            <a:extLst>
              <a:ext uri="{FF2B5EF4-FFF2-40B4-BE49-F238E27FC236}">
                <a16:creationId xmlns:a16="http://schemas.microsoft.com/office/drawing/2014/main" id="{FD1EEB61-AC1B-5348-BD4B-813E3A4010D4}"/>
              </a:ext>
            </a:extLst>
          </p:cNvPr>
          <p:cNvSpPr/>
          <p:nvPr/>
        </p:nvSpPr>
        <p:spPr>
          <a:xfrm>
            <a:off x="104933" y="164892"/>
            <a:ext cx="1454044" cy="1514006"/>
          </a:xfrm>
          <a:prstGeom prst="star10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31944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618899A5-BFAF-F94E-B0FA-90D8888579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16200000">
            <a:off x="3611892" y="-1722111"/>
            <a:ext cx="6812007" cy="10348211"/>
          </a:xfrm>
        </p:spPr>
      </p:pic>
      <p:sp>
        <p:nvSpPr>
          <p:cNvPr id="6" name="10-Point Star 5">
            <a:extLst>
              <a:ext uri="{FF2B5EF4-FFF2-40B4-BE49-F238E27FC236}">
                <a16:creationId xmlns:a16="http://schemas.microsoft.com/office/drawing/2014/main" id="{28960189-AC03-C848-944D-A8326E76A2B2}"/>
              </a:ext>
            </a:extLst>
          </p:cNvPr>
          <p:cNvSpPr/>
          <p:nvPr/>
        </p:nvSpPr>
        <p:spPr>
          <a:xfrm>
            <a:off x="134913" y="164892"/>
            <a:ext cx="2083632" cy="1798820"/>
          </a:xfrm>
          <a:prstGeom prst="star10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42085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D14F8391-E573-AA48-B796-6715B35181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16200000">
            <a:off x="3552888" y="-1779907"/>
            <a:ext cx="6825088" cy="10453144"/>
          </a:xfrm>
        </p:spPr>
      </p:pic>
      <p:sp>
        <p:nvSpPr>
          <p:cNvPr id="6" name="10-Point Star 5">
            <a:extLst>
              <a:ext uri="{FF2B5EF4-FFF2-40B4-BE49-F238E27FC236}">
                <a16:creationId xmlns:a16="http://schemas.microsoft.com/office/drawing/2014/main" id="{A39B1B82-FF4F-874F-92B7-25238678EDFF}"/>
              </a:ext>
            </a:extLst>
          </p:cNvPr>
          <p:cNvSpPr/>
          <p:nvPr/>
        </p:nvSpPr>
        <p:spPr>
          <a:xfrm>
            <a:off x="104933" y="164892"/>
            <a:ext cx="1454044" cy="1514006"/>
          </a:xfrm>
          <a:prstGeom prst="star10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27581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C9750FB4-0825-CD4F-9FB9-D7D72070B6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16200000">
            <a:off x="3440213" y="-1893792"/>
            <a:ext cx="6825586" cy="10677996"/>
          </a:xfrm>
        </p:spPr>
      </p:pic>
      <p:sp>
        <p:nvSpPr>
          <p:cNvPr id="6" name="10-Point Star 5">
            <a:extLst>
              <a:ext uri="{FF2B5EF4-FFF2-40B4-BE49-F238E27FC236}">
                <a16:creationId xmlns:a16="http://schemas.microsoft.com/office/drawing/2014/main" id="{8E63BCE3-6661-2445-A674-F3ABDFFFA7A5}"/>
              </a:ext>
            </a:extLst>
          </p:cNvPr>
          <p:cNvSpPr/>
          <p:nvPr/>
        </p:nvSpPr>
        <p:spPr>
          <a:xfrm>
            <a:off x="134913" y="164892"/>
            <a:ext cx="2083632" cy="1798820"/>
          </a:xfrm>
          <a:prstGeom prst="star10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07304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ABEF632-BB6B-3E47-B33E-63A5B2D605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6584DA-49B4-164A-99F3-5058ECF60693}"/>
              </a:ext>
            </a:extLst>
          </p:cNvPr>
          <p:cNvSpPr txBox="1"/>
          <p:nvPr/>
        </p:nvSpPr>
        <p:spPr>
          <a:xfrm>
            <a:off x="526002" y="1302126"/>
            <a:ext cx="3078844" cy="21236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gynnig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arni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E0678B-A817-C64F-B9DA-D819F725FC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7215" y="88392"/>
            <a:ext cx="7887621" cy="6001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6851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4C3C3-BBD6-6746-90C4-D137A17A1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5470" y="210579"/>
            <a:ext cx="7031865" cy="903676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her?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D9A09-7D86-B241-AC13-242E5A59D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683" y="1358811"/>
            <a:ext cx="8491919" cy="4351338"/>
          </a:xfrm>
        </p:spPr>
        <p:txBody>
          <a:bodyPr>
            <a:normAutofit fontScale="92500" lnSpcReduction="20000"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Ymunwch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â’ch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sianel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TASG 1: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ohonoch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athrawes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print bras).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Ceisiwch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gynnal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Trenau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’.  MWYNHEWCH!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TASG 2: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dewiswch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testunau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cheisiwch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ddilyn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canllawaiau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bwyntiau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chwestiynau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600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C7EF30-1177-454E-BE55-228FEB2CD3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98797FD-F207-374D-B012-7A1EA1F689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7654" y="2038804"/>
            <a:ext cx="3343579" cy="2674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3041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9829E-BD96-B34D-82E4-1F73D7653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84" y="104929"/>
            <a:ext cx="6685636" cy="1669396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SIANELI GWAITH GRŴP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96048B-77EE-354E-9979-05D2AE20690E}"/>
              </a:ext>
            </a:extLst>
          </p:cNvPr>
          <p:cNvSpPr txBox="1"/>
          <p:nvPr/>
        </p:nvSpPr>
        <p:spPr>
          <a:xfrm>
            <a:off x="202718" y="796548"/>
            <a:ext cx="752938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sianel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ECAD6008. 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27FFE49-A45E-0048-9229-2218D6B008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3504938"/>
              </p:ext>
            </p:extLst>
          </p:nvPr>
        </p:nvGraphicFramePr>
        <p:xfrm>
          <a:off x="218941" y="1750422"/>
          <a:ext cx="11378818" cy="4023360"/>
        </p:xfrm>
        <a:graphic>
          <a:graphicData uri="http://schemas.openxmlformats.org/drawingml/2006/table">
            <a:tbl>
              <a:tblPr firstRow="1" bandRow="1"/>
              <a:tblGrid>
                <a:gridCol w="3782124">
                  <a:extLst>
                    <a:ext uri="{9D8B030D-6E8A-4147-A177-3AD203B41FA5}">
                      <a16:colId xmlns:a16="http://schemas.microsoft.com/office/drawing/2014/main" val="2703666276"/>
                    </a:ext>
                  </a:extLst>
                </a:gridCol>
                <a:gridCol w="3798347">
                  <a:extLst>
                    <a:ext uri="{9D8B030D-6E8A-4147-A177-3AD203B41FA5}">
                      <a16:colId xmlns:a16="http://schemas.microsoft.com/office/drawing/2014/main" val="216218652"/>
                    </a:ext>
                  </a:extLst>
                </a:gridCol>
                <a:gridCol w="3798347">
                  <a:extLst>
                    <a:ext uri="{9D8B030D-6E8A-4147-A177-3AD203B41FA5}">
                      <a16:colId xmlns:a16="http://schemas.microsoft.com/office/drawing/2014/main" val="17352339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Gwaith </a:t>
                      </a:r>
                      <a:r>
                        <a:rPr lang="en-US" sz="20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- Nia 1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Gwaith </a:t>
                      </a:r>
                      <a:r>
                        <a:rPr lang="en-US" sz="20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- Nia 2</a:t>
                      </a:r>
                    </a:p>
                    <a:p>
                      <a:pPr algn="ctr"/>
                      <a:endParaRPr lang="en-US" sz="20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Gwaith </a:t>
                      </a:r>
                      <a:r>
                        <a:rPr lang="en-US" sz="20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- Nia 3</a:t>
                      </a:r>
                    </a:p>
                    <a:p>
                      <a:pPr algn="ctr"/>
                      <a:endParaRPr lang="en-US" sz="20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4731233"/>
                  </a:ext>
                </a:extLst>
              </a:tr>
              <a:tr h="974166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Megan Davies</a:t>
                      </a:r>
                    </a:p>
                    <a:p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Lowri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Jones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Rebecca Cornelius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Shannon </a:t>
                      </a:r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Wootten</a:t>
                      </a:r>
                      <a:endParaRPr lang="en-US" sz="20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Braint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Llywellyn</a:t>
                      </a:r>
                      <a:endParaRPr lang="en-US" sz="20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Bethan </a:t>
                      </a:r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Overd</a:t>
                      </a:r>
                      <a:endParaRPr lang="en-US" sz="20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Ellie Rowlands</a:t>
                      </a:r>
                    </a:p>
                    <a:p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Tirion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James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Hannah Richards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Holly Thomas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Angharad Hill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Ffion Morgan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4817206"/>
                  </a:ext>
                </a:extLst>
              </a:tr>
              <a:tr h="129420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Gwaith </a:t>
                      </a:r>
                      <a:r>
                        <a:rPr lang="en-US" sz="20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- Nia 4</a:t>
                      </a:r>
                    </a:p>
                    <a:p>
                      <a:pPr algn="ctr"/>
                      <a:endParaRPr lang="en-US" sz="20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Gwaith </a:t>
                      </a:r>
                      <a:r>
                        <a:rPr lang="en-US" sz="20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- Nia 5</a:t>
                      </a:r>
                    </a:p>
                    <a:p>
                      <a:pPr algn="ctr"/>
                      <a:endParaRPr lang="en-US" sz="20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Gwaith </a:t>
                      </a:r>
                      <a:r>
                        <a:rPr lang="en-US" sz="2000" b="1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- Nia 6</a:t>
                      </a:r>
                    </a:p>
                    <a:p>
                      <a:pPr algn="ctr"/>
                      <a:endParaRPr lang="en-US" sz="20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0806263"/>
                  </a:ext>
                </a:extLst>
              </a:tr>
              <a:tr h="974166">
                <a:tc>
                  <a:txBody>
                    <a:bodyPr/>
                    <a:lstStyle/>
                    <a:p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Sioned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Bryant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Lauren Williams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Hannah Jones</a:t>
                      </a:r>
                    </a:p>
                    <a:p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Lowri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Durham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Jessica Morris</a:t>
                      </a:r>
                    </a:p>
                    <a:p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Aled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Knuszka</a:t>
                      </a:r>
                      <a:endParaRPr lang="en-US" sz="20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Sian Rushford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Amy Morgan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Rhian Morgan</a:t>
                      </a:r>
                    </a:p>
                    <a:p>
                      <a:r>
                        <a:rPr lang="en-US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Zoe Atkins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2302591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592504DD-D35F-7D44-A53B-ED37382F98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7194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C11CA267-6571-BB4B-A27C-B74374C062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3575600" y="-1746799"/>
            <a:ext cx="6869599" cy="10363200"/>
          </a:xfrm>
          <a:prstGeom prst="rect">
            <a:avLst/>
          </a:prstGeom>
        </p:spPr>
      </p:pic>
      <p:sp>
        <p:nvSpPr>
          <p:cNvPr id="6" name="10-Point Star 5">
            <a:extLst>
              <a:ext uri="{FF2B5EF4-FFF2-40B4-BE49-F238E27FC236}">
                <a16:creationId xmlns:a16="http://schemas.microsoft.com/office/drawing/2014/main" id="{78B5D7C2-A097-1147-AA22-AB72A45E9949}"/>
              </a:ext>
            </a:extLst>
          </p:cNvPr>
          <p:cNvSpPr/>
          <p:nvPr/>
        </p:nvSpPr>
        <p:spPr>
          <a:xfrm>
            <a:off x="104933" y="164892"/>
            <a:ext cx="1454044" cy="1514006"/>
          </a:xfrm>
          <a:prstGeom prst="star10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66158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618899A5-BFAF-F94E-B0FA-90D8888579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16200000">
            <a:off x="3611892" y="-1722111"/>
            <a:ext cx="6812007" cy="10348211"/>
          </a:xfrm>
        </p:spPr>
      </p:pic>
      <p:sp>
        <p:nvSpPr>
          <p:cNvPr id="6" name="10-Point Star 5">
            <a:extLst>
              <a:ext uri="{FF2B5EF4-FFF2-40B4-BE49-F238E27FC236}">
                <a16:creationId xmlns:a16="http://schemas.microsoft.com/office/drawing/2014/main" id="{40C5CD7A-1BD8-D94C-BB9F-C30E8A046495}"/>
              </a:ext>
            </a:extLst>
          </p:cNvPr>
          <p:cNvSpPr/>
          <p:nvPr/>
        </p:nvSpPr>
        <p:spPr>
          <a:xfrm>
            <a:off x="134913" y="164892"/>
            <a:ext cx="2083632" cy="1798820"/>
          </a:xfrm>
          <a:prstGeom prst="star10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Copi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10083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4466E4D-12C7-EB49-8D7C-28DDD2EFBCEF}"/>
              </a:ext>
            </a:extLst>
          </p:cNvPr>
          <p:cNvSpPr txBox="1"/>
          <p:nvPr/>
        </p:nvSpPr>
        <p:spPr>
          <a:xfrm>
            <a:off x="100013" y="142875"/>
            <a:ext cx="5429250" cy="28931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2189EAF-ECEA-A34B-A1B2-99C250EE2130}"/>
              </a:ext>
            </a:extLst>
          </p:cNvPr>
          <p:cNvSpPr txBox="1"/>
          <p:nvPr/>
        </p:nvSpPr>
        <p:spPr>
          <a:xfrm>
            <a:off x="100013" y="3709987"/>
            <a:ext cx="5429250" cy="28931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D19682-66B9-634A-8A5F-238E1D9D5377}"/>
              </a:ext>
            </a:extLst>
          </p:cNvPr>
          <p:cNvSpPr txBox="1"/>
          <p:nvPr/>
        </p:nvSpPr>
        <p:spPr>
          <a:xfrm>
            <a:off x="6662737" y="142874"/>
            <a:ext cx="5429250" cy="28931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05CCFB-2AC3-C54C-A47B-B97ED96E6410}"/>
              </a:ext>
            </a:extLst>
          </p:cNvPr>
          <p:cNvSpPr txBox="1"/>
          <p:nvPr/>
        </p:nvSpPr>
        <p:spPr>
          <a:xfrm>
            <a:off x="6662737" y="3771543"/>
            <a:ext cx="5429250" cy="283154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pPr algn="r"/>
            <a:endParaRPr lang="en-US" sz="1400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EF8F64-DD41-5841-B324-CF2FE6A069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0424" y="1543531"/>
            <a:ext cx="2724773" cy="331893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D969FE7-57B9-9048-ABC6-41768242B9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5835197" y="1543531"/>
            <a:ext cx="2791451" cy="3318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0065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FEC49D7-A7C0-714E-BA4C-49E1EEF59C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50" y="2600325"/>
            <a:ext cx="1948282" cy="2387600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FEE9A4-6088-2E49-905C-F4A1E017E0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9067" y="278000"/>
            <a:ext cx="4859866" cy="59195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2EA0BD7-5290-D14B-93AA-896464F880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7128933" y="281217"/>
            <a:ext cx="4976085" cy="5916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0781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4466E4D-12C7-EB49-8D7C-28DDD2EFBCEF}"/>
              </a:ext>
            </a:extLst>
          </p:cNvPr>
          <p:cNvSpPr txBox="1"/>
          <p:nvPr/>
        </p:nvSpPr>
        <p:spPr>
          <a:xfrm>
            <a:off x="100013" y="142875"/>
            <a:ext cx="5429250" cy="28931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2189EAF-ECEA-A34B-A1B2-99C250EE2130}"/>
              </a:ext>
            </a:extLst>
          </p:cNvPr>
          <p:cNvSpPr txBox="1"/>
          <p:nvPr/>
        </p:nvSpPr>
        <p:spPr>
          <a:xfrm>
            <a:off x="100013" y="3709987"/>
            <a:ext cx="5429250" cy="28931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D19682-66B9-634A-8A5F-238E1D9D5377}"/>
              </a:ext>
            </a:extLst>
          </p:cNvPr>
          <p:cNvSpPr txBox="1"/>
          <p:nvPr/>
        </p:nvSpPr>
        <p:spPr>
          <a:xfrm>
            <a:off x="6662737" y="142874"/>
            <a:ext cx="5429250" cy="28931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05CCFB-2AC3-C54C-A47B-B97ED96E6410}"/>
              </a:ext>
            </a:extLst>
          </p:cNvPr>
          <p:cNvSpPr txBox="1"/>
          <p:nvPr/>
        </p:nvSpPr>
        <p:spPr>
          <a:xfrm>
            <a:off x="6662737" y="3771543"/>
            <a:ext cx="5429250" cy="283154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pPr algn="r"/>
            <a:endParaRPr lang="en-US" sz="1400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</p:txBody>
      </p:sp>
      <p:pic>
        <p:nvPicPr>
          <p:cNvPr id="12" name="Content Placeholder 6">
            <a:extLst>
              <a:ext uri="{FF2B5EF4-FFF2-40B4-BE49-F238E27FC236}">
                <a16:creationId xmlns:a16="http://schemas.microsoft.com/office/drawing/2014/main" id="{CEEBE497-663D-0647-B129-1BFB5C612B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76" t="3357"/>
          <a:stretch/>
        </p:blipFill>
        <p:spPr>
          <a:xfrm>
            <a:off x="3100388" y="1495120"/>
            <a:ext cx="5495449" cy="3662666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768126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782F53A2-0C39-7B44-8F92-39F88E46F6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76" t="3357"/>
          <a:stretch/>
        </p:blipFill>
        <p:spPr>
          <a:xfrm>
            <a:off x="2043112" y="206539"/>
            <a:ext cx="9958387" cy="6637173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7E2D297-FB99-194B-8136-5C55A471D9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107" y="2320212"/>
            <a:ext cx="1703330" cy="2409825"/>
          </a:xfrm>
          <a:prstGeom prst="rect">
            <a:avLst/>
          </a:prstGeom>
          <a:ln w="57150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2105011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4466E4D-12C7-EB49-8D7C-28DDD2EFBCEF}"/>
              </a:ext>
            </a:extLst>
          </p:cNvPr>
          <p:cNvSpPr txBox="1"/>
          <p:nvPr/>
        </p:nvSpPr>
        <p:spPr>
          <a:xfrm>
            <a:off x="100013" y="142875"/>
            <a:ext cx="5429250" cy="28931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2189EAF-ECEA-A34B-A1B2-99C250EE2130}"/>
              </a:ext>
            </a:extLst>
          </p:cNvPr>
          <p:cNvSpPr txBox="1"/>
          <p:nvPr/>
        </p:nvSpPr>
        <p:spPr>
          <a:xfrm>
            <a:off x="100013" y="3709987"/>
            <a:ext cx="5429250" cy="28931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D19682-66B9-634A-8A5F-238E1D9D5377}"/>
              </a:ext>
            </a:extLst>
          </p:cNvPr>
          <p:cNvSpPr txBox="1"/>
          <p:nvPr/>
        </p:nvSpPr>
        <p:spPr>
          <a:xfrm>
            <a:off x="6662737" y="142874"/>
            <a:ext cx="5429250" cy="28931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05CCFB-2AC3-C54C-A47B-B97ED96E6410}"/>
              </a:ext>
            </a:extLst>
          </p:cNvPr>
          <p:cNvSpPr txBox="1"/>
          <p:nvPr/>
        </p:nvSpPr>
        <p:spPr>
          <a:xfrm>
            <a:off x="6662737" y="3771543"/>
            <a:ext cx="5429250" cy="283154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pPr algn="r"/>
            <a:endParaRPr lang="en-US" sz="1400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  <a:p>
            <a:pPr algn="r"/>
            <a:endParaRPr lang="en-US" dirty="0"/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0D1BB957-14B7-984F-9A24-3741976F68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29013" y="1364503"/>
            <a:ext cx="5060170" cy="3342942"/>
          </a:xfrm>
          <a:ln w="76200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07915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3DB6F8B-C2C0-3C44-B7D9-933C347D84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59767" y="153118"/>
            <a:ext cx="9984596" cy="6596207"/>
          </a:xfrm>
          <a:ln w="76200">
            <a:solidFill>
              <a:srgbClr val="002060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4593AED-2072-CA49-99BA-CFCD938D15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150" y="2409821"/>
            <a:ext cx="1651000" cy="208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2838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79E941B-ACBB-D941-913B-7F99E137EC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EB9D8D6-340F-714B-9985-35E8209D49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470" y="3167232"/>
            <a:ext cx="2922611" cy="2922611"/>
          </a:xfrm>
          <a:prstGeom prst="rect">
            <a:avLst/>
          </a:prstGeom>
        </p:spPr>
      </p:pic>
      <p:sp>
        <p:nvSpPr>
          <p:cNvPr id="6" name="12-Point Star 5">
            <a:extLst>
              <a:ext uri="{FF2B5EF4-FFF2-40B4-BE49-F238E27FC236}">
                <a16:creationId xmlns:a16="http://schemas.microsoft.com/office/drawing/2014/main" id="{22B8073C-BE87-AF41-A151-2F5EE5DC4EF1}"/>
              </a:ext>
            </a:extLst>
          </p:cNvPr>
          <p:cNvSpPr/>
          <p:nvPr/>
        </p:nvSpPr>
        <p:spPr>
          <a:xfrm>
            <a:off x="2293648" y="179097"/>
            <a:ext cx="9544050" cy="4000500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o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chwe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65521263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478A4FE-F046-1E41-9654-4A31B76326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8216" y="2219011"/>
            <a:ext cx="4215568" cy="30642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ABEF632-BB6B-3E47-B33E-63A5B2D6058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6584DA-49B4-164A-99F3-5058ECF60693}"/>
              </a:ext>
            </a:extLst>
          </p:cNvPr>
          <p:cNvSpPr txBox="1"/>
          <p:nvPr/>
        </p:nvSpPr>
        <p:spPr>
          <a:xfrm>
            <a:off x="1658560" y="299803"/>
            <a:ext cx="8874880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AB4669-BA1D-EC48-8BFF-2A10A149C4B2}"/>
              </a:ext>
            </a:extLst>
          </p:cNvPr>
          <p:cNvSpPr txBox="1"/>
          <p:nvPr/>
        </p:nvSpPr>
        <p:spPr>
          <a:xfrm>
            <a:off x="2300288" y="1232970"/>
            <a:ext cx="777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Mae ‘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ddisgyblion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: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A144F8C0-88DC-6B4F-A4E1-750AFAFD0A18}"/>
              </a:ext>
            </a:extLst>
          </p:cNvPr>
          <p:cNvSpPr/>
          <p:nvPr/>
        </p:nvSpPr>
        <p:spPr>
          <a:xfrm>
            <a:off x="41260" y="1490420"/>
            <a:ext cx="3310398" cy="2154241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ddysgwyr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uchelgeisiol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galluog</a:t>
            </a: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AA5EFEC3-F6FA-B943-B8AA-FD1000589C52}"/>
              </a:ext>
            </a:extLst>
          </p:cNvPr>
          <p:cNvSpPr/>
          <p:nvPr/>
        </p:nvSpPr>
        <p:spPr>
          <a:xfrm>
            <a:off x="237203" y="3945416"/>
            <a:ext cx="3310398" cy="2154241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gyfranwyr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mentrus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184E39-66CC-3F4F-BF2E-15E83B53C87E}"/>
              </a:ext>
            </a:extLst>
          </p:cNvPr>
          <p:cNvSpPr/>
          <p:nvPr/>
        </p:nvSpPr>
        <p:spPr>
          <a:xfrm>
            <a:off x="8577943" y="1596899"/>
            <a:ext cx="3572795" cy="2154241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ddinasyddion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moesol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gwybodus</a:t>
            </a: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EE45EA1-2202-DA43-B3AB-9439D269F865}"/>
              </a:ext>
            </a:extLst>
          </p:cNvPr>
          <p:cNvSpPr/>
          <p:nvPr/>
        </p:nvSpPr>
        <p:spPr>
          <a:xfrm>
            <a:off x="8417489" y="3935602"/>
            <a:ext cx="3310398" cy="2154241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iach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hyderus</a:t>
            </a: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65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0" grpId="0" animBg="1"/>
      <p:bldP spid="11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6E715-7DFB-4A8C-B4E7-B39CCB24A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392" y="174684"/>
            <a:ext cx="9192702" cy="1627695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llenyddiaeth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tanio'r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dychymyg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ysbrydoli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creadigrwydd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Datganiad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D11D3-261C-408F-9B06-5C02295C5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391" y="2045215"/>
            <a:ext cx="11799337" cy="3801793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llenyddiaeth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ehangu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gorwelion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ffurfiau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gall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hysbrydoli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cymell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gall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llenyddol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ddysgwyr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ennyn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diddordeb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dychymyg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gwrandawyr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gwylwyr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darllenwyr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storiwyr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llenorion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werthfawrogi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crefft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llenorion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chrewyr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Byddan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hannog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brofi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lenyddiaeth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mewnwelediaid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ddiwylliant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hanes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ehangach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i'w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o'u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credoau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diwylliannau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gynyddu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gall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ddangos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empathi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gall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gyfrannu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meddyliol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Gyda'i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nod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llenyddol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tanio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dychymyg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chreadigrwydd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bod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feithrin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cariad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tuag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lenyddiaeth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tudalen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133,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</a:p>
        </p:txBody>
      </p:sp>
      <p:pic>
        <p:nvPicPr>
          <p:cNvPr id="5" name="Picture 4" descr="A picture containing room&#10;&#10;Description generated with very high confidence">
            <a:extLst>
              <a:ext uri="{FF2B5EF4-FFF2-40B4-BE49-F238E27FC236}">
                <a16:creationId xmlns:a16="http://schemas.microsoft.com/office/drawing/2014/main" id="{ACCAFCA1-33A4-434C-9D9D-CA492C777B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54" t="53326" r="66517" b="3759"/>
          <a:stretch/>
        </p:blipFill>
        <p:spPr>
          <a:xfrm>
            <a:off x="9957961" y="174684"/>
            <a:ext cx="1757898" cy="1627695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8498E23-0441-134D-BEB4-A942585461D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86182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ABEF632-BB6B-3E47-B33E-63A5B2D605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A6EC745-5885-C54F-BDFB-DA73D7F22726}"/>
              </a:ext>
            </a:extLst>
          </p:cNvPr>
          <p:cNvSpPr/>
          <p:nvPr/>
        </p:nvSpPr>
        <p:spPr>
          <a:xfrm>
            <a:off x="1378402" y="5112147"/>
            <a:ext cx="979098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https://</a:t>
            </a:r>
            <a:r>
              <a:rPr lang="en-US" sz="1600" dirty="0" err="1"/>
              <a:t>www.google.co.uk</a:t>
            </a:r>
            <a:r>
              <a:rPr lang="en-US" sz="1600" dirty="0"/>
              <a:t>/</a:t>
            </a:r>
            <a:r>
              <a:rPr lang="en-US" sz="1600" dirty="0" err="1"/>
              <a:t>url?sa</a:t>
            </a:r>
            <a:r>
              <a:rPr lang="en-US" sz="1600" dirty="0"/>
              <a:t>=</a:t>
            </a:r>
            <a:r>
              <a:rPr lang="en-US" sz="1600" dirty="0" err="1"/>
              <a:t>t&amp;rct</a:t>
            </a:r>
            <a:r>
              <a:rPr lang="en-US" sz="1600" dirty="0"/>
              <a:t>=</a:t>
            </a:r>
            <a:r>
              <a:rPr lang="en-US" sz="1600" dirty="0" err="1"/>
              <a:t>j&amp;q</a:t>
            </a:r>
            <a:r>
              <a:rPr lang="en-US" sz="1600" dirty="0"/>
              <a:t>=&amp;</a:t>
            </a:r>
            <a:r>
              <a:rPr lang="en-US" sz="1600" dirty="0" err="1"/>
              <a:t>esrc</a:t>
            </a:r>
            <a:r>
              <a:rPr lang="en-US" sz="1600" dirty="0"/>
              <a:t>=</a:t>
            </a:r>
            <a:r>
              <a:rPr lang="en-US" sz="1600" dirty="0" err="1"/>
              <a:t>s&amp;source</a:t>
            </a:r>
            <a:r>
              <a:rPr lang="en-US" sz="1600" dirty="0"/>
              <a:t>=</a:t>
            </a:r>
            <a:r>
              <a:rPr lang="en-US" sz="1600" dirty="0" err="1"/>
              <a:t>web&amp;cd</a:t>
            </a:r>
            <a:r>
              <a:rPr lang="en-US" sz="1600" dirty="0"/>
              <a:t>=&amp;cad=</a:t>
            </a:r>
            <a:r>
              <a:rPr lang="en-US" sz="1600" dirty="0" err="1"/>
              <a:t>rja&amp;uact</a:t>
            </a:r>
            <a:r>
              <a:rPr lang="en-US" sz="1600" dirty="0"/>
              <a:t>=8&amp;ved=2ahUKEwiI9vKRocXzAhUTXsAKHedgCu4QFnoECBAQAQ&amp;url=https%3A%2F%2Fresourcecentre.savethechildren.net%2Fnode%2F9483%2Fpdf%2Fbarod_i_ddarllen1.pdf&amp;usg=AOvVaw1A8cwqm9WM_5lFacpjpcXq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0DFF225-B199-AC4C-A35B-7BFE7146AC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52944" y="1486744"/>
            <a:ext cx="1702223" cy="241291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A57526AD-5C2E-8640-8103-F59DCD3A8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9846" y="179481"/>
            <a:ext cx="4852307" cy="992188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pam?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59A689-8C70-084F-99D8-37ACFE0476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3813" y="1220002"/>
            <a:ext cx="6807200" cy="2946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8B3F56-2288-1A49-A438-24E76CA60991}"/>
              </a:ext>
            </a:extLst>
          </p:cNvPr>
          <p:cNvSpPr txBox="1"/>
          <p:nvPr/>
        </p:nvSpPr>
        <p:spPr>
          <a:xfrm>
            <a:off x="7022420" y="3943090"/>
            <a:ext cx="2786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(Anni </a:t>
            </a:r>
            <a:r>
              <a:rPr lang="en-US" dirty="0" err="1"/>
              <a:t>Llyn</a:t>
            </a:r>
            <a:r>
              <a:rPr lang="en-US" dirty="0"/>
              <a:t>, 2015, v)</a:t>
            </a:r>
          </a:p>
        </p:txBody>
      </p:sp>
    </p:spTree>
    <p:extLst>
      <p:ext uri="{BB962C8B-B14F-4D97-AF65-F5344CB8AC3E}">
        <p14:creationId xmlns:p14="http://schemas.microsoft.com/office/powerpoint/2010/main" val="177422118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B537308-2FA8-104E-8018-A43919AC9B33}"/>
              </a:ext>
            </a:extLst>
          </p:cNvPr>
          <p:cNvSpPr txBox="1"/>
          <p:nvPr/>
        </p:nvSpPr>
        <p:spPr>
          <a:xfrm>
            <a:off x="122081" y="1608490"/>
            <a:ext cx="9591262" cy="412420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fontAlgn="base"/>
            <a:r>
              <a:rPr lang="en-GB" sz="3200" dirty="0" err="1">
                <a:solidFill>
                  <a:srgbClr val="002060"/>
                </a:solidFill>
              </a:rPr>
              <a:t>Cwricwlwm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yr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ysgol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yw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b="1" dirty="0" err="1">
                <a:solidFill>
                  <a:srgbClr val="002060"/>
                </a:solidFill>
              </a:rPr>
              <a:t>popeth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mae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dysgwyr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yn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ei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brofi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ar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drywydd</a:t>
            </a:r>
            <a:r>
              <a:rPr lang="en-GB" sz="3200" dirty="0">
                <a:solidFill>
                  <a:srgbClr val="002060"/>
                </a:solidFill>
              </a:rPr>
              <a:t> y </a:t>
            </a:r>
            <a:r>
              <a:rPr lang="en-GB" sz="3200" dirty="0" err="1">
                <a:solidFill>
                  <a:srgbClr val="002060"/>
                </a:solidFill>
              </a:rPr>
              <a:t>pedwar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diben</a:t>
            </a:r>
            <a:r>
              <a:rPr lang="en-GB" sz="3200" dirty="0">
                <a:solidFill>
                  <a:srgbClr val="002060"/>
                </a:solidFill>
              </a:rPr>
              <a:t>. </a:t>
            </a:r>
            <a:r>
              <a:rPr lang="en-GB" sz="3200" dirty="0" err="1">
                <a:solidFill>
                  <a:srgbClr val="002060"/>
                </a:solidFill>
              </a:rPr>
              <a:t>Mae’n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fwy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na’r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hyn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rydyn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ni’n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ei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addysgu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yn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unig</a:t>
            </a:r>
            <a:r>
              <a:rPr lang="en-GB" sz="3200" dirty="0">
                <a:solidFill>
                  <a:srgbClr val="002060"/>
                </a:solidFill>
              </a:rPr>
              <a:t>. Mae </a:t>
            </a:r>
            <a:r>
              <a:rPr lang="en-GB" sz="3200" dirty="0" err="1">
                <a:solidFill>
                  <a:srgbClr val="002060"/>
                </a:solidFill>
              </a:rPr>
              <a:t>hefyd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yn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ymwneud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â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b="1" dirty="0" err="1">
                <a:solidFill>
                  <a:srgbClr val="002060"/>
                </a:solidFill>
              </a:rPr>
              <a:t>sut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rydyn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ni’n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ei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addysgu</a:t>
            </a:r>
            <a:r>
              <a:rPr lang="en-GB" sz="3200" dirty="0">
                <a:solidFill>
                  <a:srgbClr val="002060"/>
                </a:solidFill>
              </a:rPr>
              <a:t> ac, </a:t>
            </a:r>
            <a:r>
              <a:rPr lang="en-GB" sz="3200" dirty="0" err="1">
                <a:solidFill>
                  <a:srgbClr val="002060"/>
                </a:solidFill>
              </a:rPr>
              <a:t>yn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allweddol</a:t>
            </a:r>
            <a:r>
              <a:rPr lang="en-GB" sz="3200" dirty="0">
                <a:solidFill>
                  <a:srgbClr val="002060"/>
                </a:solidFill>
              </a:rPr>
              <a:t>, </a:t>
            </a:r>
            <a:r>
              <a:rPr lang="en-GB" sz="3200" b="1" dirty="0">
                <a:solidFill>
                  <a:srgbClr val="002060"/>
                </a:solidFill>
              </a:rPr>
              <a:t>pam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rydyn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ni’n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ei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addysgu</a:t>
            </a:r>
            <a:r>
              <a:rPr lang="en-GB" sz="3200" dirty="0">
                <a:solidFill>
                  <a:srgbClr val="002060"/>
                </a:solidFill>
              </a:rPr>
              <a:t>.  (t. 5)</a:t>
            </a:r>
            <a:endParaRPr lang="en-GB" sz="2400" dirty="0">
              <a:solidFill>
                <a:srgbClr val="002060"/>
              </a:solidFill>
            </a:endParaRPr>
          </a:p>
          <a:p>
            <a:pPr fontAlgn="base"/>
            <a:endParaRPr lang="en-GB" sz="2400" b="1" dirty="0">
              <a:solidFill>
                <a:srgbClr val="002060"/>
              </a:solidFill>
            </a:endParaRPr>
          </a:p>
          <a:p>
            <a:pPr fontAlgn="base"/>
            <a:r>
              <a:rPr lang="en-GB" dirty="0" err="1">
                <a:solidFill>
                  <a:srgbClr val="002060"/>
                </a:solidFill>
              </a:rPr>
              <a:t>Llywodraeth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Cymru</a:t>
            </a:r>
            <a:r>
              <a:rPr lang="en-GB" dirty="0">
                <a:solidFill>
                  <a:srgbClr val="002060"/>
                </a:solidFill>
              </a:rPr>
              <a:t> (2020) </a:t>
            </a:r>
            <a:r>
              <a:rPr lang="en-GB" dirty="0" err="1">
                <a:solidFill>
                  <a:srgbClr val="002060"/>
                </a:solidFill>
              </a:rPr>
              <a:t>Canllawniau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Cwricwlwm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i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Gymru</a:t>
            </a:r>
            <a:r>
              <a:rPr lang="en-GB" dirty="0">
                <a:solidFill>
                  <a:srgbClr val="002060"/>
                </a:solidFill>
              </a:rPr>
              <a:t>. </a:t>
            </a:r>
            <a:r>
              <a:rPr lang="en-GB" dirty="0" err="1">
                <a:solidFill>
                  <a:srgbClr val="002060"/>
                </a:solidFill>
              </a:rPr>
              <a:t>Ar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gael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ar</a:t>
            </a:r>
            <a:r>
              <a:rPr lang="en-GB" dirty="0">
                <a:solidFill>
                  <a:srgbClr val="002060"/>
                </a:solidFill>
              </a:rPr>
              <a:t>: https://</a:t>
            </a:r>
            <a:r>
              <a:rPr lang="en-GB" dirty="0" err="1">
                <a:solidFill>
                  <a:srgbClr val="002060"/>
                </a:solidFill>
              </a:rPr>
              <a:t>hwb.gov.wales</a:t>
            </a:r>
            <a:r>
              <a:rPr lang="en-GB" dirty="0">
                <a:solidFill>
                  <a:srgbClr val="002060"/>
                </a:solidFill>
              </a:rPr>
              <a:t>/</a:t>
            </a:r>
            <a:r>
              <a:rPr lang="en-GB" dirty="0" err="1">
                <a:solidFill>
                  <a:srgbClr val="002060"/>
                </a:solidFill>
              </a:rPr>
              <a:t>api</a:t>
            </a:r>
            <a:r>
              <a:rPr lang="en-GB" dirty="0">
                <a:solidFill>
                  <a:srgbClr val="002060"/>
                </a:solidFill>
              </a:rPr>
              <a:t>/storage/e5aad94a-d71a-471d-a869-6fa8bde9837e/canllawiau-cwricwlwm-i-gymru-070220.docx </a:t>
            </a:r>
            <a:r>
              <a:rPr lang="en-GB" dirty="0" err="1">
                <a:solidFill>
                  <a:srgbClr val="002060"/>
                </a:solidFill>
              </a:rPr>
              <a:t>Gymru</a:t>
            </a:r>
            <a:endParaRPr lang="en-GB" dirty="0">
              <a:solidFill>
                <a:srgbClr val="002060"/>
              </a:solidFill>
            </a:endParaRPr>
          </a:p>
          <a:p>
            <a:pPr fontAlgn="base"/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999A1C7-524C-3447-94F7-26F3168AE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940" y="216519"/>
            <a:ext cx="5915291" cy="736484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GB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D73078-1FD1-624E-AFFE-4A1CCEAD1F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7752" y="2198765"/>
            <a:ext cx="1835929" cy="264531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765A82-DA96-DE43-AD3C-CAD2C29A40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4117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999A1C7-524C-3447-94F7-26F3168AE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940" y="216519"/>
            <a:ext cx="5915291" cy="736484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D73078-1FD1-624E-AFFE-4A1CCEAD1F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577" y="760612"/>
            <a:ext cx="1835929" cy="264531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765A82-DA96-DE43-AD3C-CAD2C29A40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0225B89-636B-5B42-B18E-0C2B5C97F4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285" y="1405763"/>
            <a:ext cx="5037667" cy="135501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3DFAAEB-8BAB-1E4D-B193-E65988E0BF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43463" y="3269755"/>
            <a:ext cx="1702223" cy="241291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19E887A-6739-5247-904E-E8FE6122EA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38071" y="3074676"/>
            <a:ext cx="1946807" cy="277446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ADCB916-80BC-1C49-8D6E-939A07B5B8E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35585" y="2538847"/>
            <a:ext cx="1761761" cy="247438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33D5C52-D1AB-1845-9B53-2975268CCAD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12593" y="336080"/>
            <a:ext cx="1386719" cy="1962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50370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999A1C7-524C-3447-94F7-26F3168AE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940" y="216519"/>
            <a:ext cx="5915291" cy="736484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GB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765A82-DA96-DE43-AD3C-CAD2C29A40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1F7A711-8D1B-B344-B4E2-8966AB62F4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2059" y="3607960"/>
            <a:ext cx="1651000" cy="2082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309AAB3-EE88-AF4A-AA70-3D6B72BC3C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371" y="3603153"/>
            <a:ext cx="1443037" cy="2041570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FD603D7-8406-4846-BD94-1F50BD2418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27543" y="3653998"/>
            <a:ext cx="1624432" cy="1990725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4B9705E-9EEA-E647-BA17-D61CC829321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393" y="832400"/>
            <a:ext cx="1892300" cy="2540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7666B65-ED61-E74B-9FA9-C234E00CA63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63399" y="1105020"/>
            <a:ext cx="1622523" cy="22788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359B3F0-6D5A-7845-B897-60F0E68DDBA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40719" y="1121929"/>
            <a:ext cx="1773703" cy="230950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FC247F9-AA71-B443-9A5D-17ECE4CE0FD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01403" y="1217455"/>
            <a:ext cx="1670299" cy="215494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431668F-374B-EB44-8DDD-78DD84C383E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883956" y="3653997"/>
            <a:ext cx="1794916" cy="214702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FA80DDE-989E-534B-ADC9-18D08FD92F6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781414" y="1177367"/>
            <a:ext cx="1466504" cy="2254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9485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1765A82-DA96-DE43-AD3C-CAD2C29A40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445055-7317-EF4A-BD83-127984FE0D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840" b="6569"/>
          <a:stretch/>
        </p:blipFill>
        <p:spPr>
          <a:xfrm>
            <a:off x="0" y="0"/>
            <a:ext cx="12192000" cy="60898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AAC2743-202C-AB4A-81D1-8591FBE05044}"/>
              </a:ext>
            </a:extLst>
          </p:cNvPr>
          <p:cNvSpPr txBox="1"/>
          <p:nvPr/>
        </p:nvSpPr>
        <p:spPr>
          <a:xfrm>
            <a:off x="271463" y="128587"/>
            <a:ext cx="667025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dymuniad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US" sz="4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US" sz="4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4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ohonoch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4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cwrs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TAR ac </a:t>
            </a:r>
            <a:r>
              <a:rPr lang="en-US" sz="4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7598965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1126</TotalTime>
  <Words>2188</Words>
  <Application>Microsoft Macintosh PowerPoint</Application>
  <PresentationFormat>Widescreen</PresentationFormat>
  <Paragraphs>352</Paragraphs>
  <Slides>47</Slides>
  <Notes>42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5" baseType="lpstr">
      <vt:lpstr>Arial</vt:lpstr>
      <vt:lpstr>Calibri</vt:lpstr>
      <vt:lpstr>Calibri Light</vt:lpstr>
      <vt:lpstr>Chalkboard SE</vt:lpstr>
      <vt:lpstr>Gill Sans MT</vt:lpstr>
      <vt:lpstr>Noteworthy Light</vt:lpstr>
      <vt:lpstr>Wingdings 3</vt:lpstr>
      <vt:lpstr>Office Theme</vt:lpstr>
      <vt:lpstr>PowerPoint Presentation</vt:lpstr>
      <vt:lpstr>PowerPoint Presentation</vt:lpstr>
      <vt:lpstr>Beth yw sgiliau trawsgwricwlaidd?</vt:lpstr>
      <vt:lpstr>Heddiw, byddwn ni’n:</vt:lpstr>
      <vt:lpstr>PowerPoint Presentation</vt:lpstr>
      <vt:lpstr>PowerPoint Presentation</vt:lpstr>
      <vt:lpstr>PowerPoint Presentation</vt:lpstr>
      <vt:lpstr>Pam?</vt:lpstr>
      <vt:lpstr>PowerPoint Presentation</vt:lpstr>
      <vt:lpstr>Mae hi’n amser trafod….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D.S: Llenyddiaeth … beth sydd ar gael?</vt:lpstr>
      <vt:lpstr>CA2: Llenyddiaeth … beth sydd ar gael?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Ydych chi’n barod am her?</vt:lpstr>
      <vt:lpstr>SIANELI GWAITH GRŴP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Mae llenyddiaeth yn tanio'r dychymyg ac yn ysbrydoli  creadigrwydd. (Datganiad o'r hyn sy'n bwysig)</vt:lpstr>
      <vt:lpstr>Ond, pam?</vt:lpstr>
      <vt:lpstr>Cwricwlwm i Gymru</vt:lpstr>
      <vt:lpstr>Pa adnoddau?</vt:lpstr>
      <vt:lpstr>Pa adnoddau?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54</cp:revision>
  <cp:lastPrinted>2021-10-13T06:56:36Z</cp:lastPrinted>
  <dcterms:created xsi:type="dcterms:W3CDTF">2021-10-01T13:25:58Z</dcterms:created>
  <dcterms:modified xsi:type="dcterms:W3CDTF">2022-10-04T13:38:07Z</dcterms:modified>
</cp:coreProperties>
</file>