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2" r:id="rId2"/>
    <p:sldId id="264" r:id="rId3"/>
    <p:sldId id="265" r:id="rId4"/>
    <p:sldId id="266" r:id="rId5"/>
    <p:sldId id="267" r:id="rId6"/>
    <p:sldId id="268" r:id="rId7"/>
    <p:sldId id="270" r:id="rId8"/>
    <p:sldId id="271" r:id="rId9"/>
    <p:sldId id="273" r:id="rId10"/>
    <p:sldId id="274" r:id="rId11"/>
    <p:sldId id="260" r:id="rId12"/>
    <p:sldId id="261" r:id="rId13"/>
    <p:sldId id="275" r:id="rId14"/>
    <p:sldId id="276" r:id="rId15"/>
  </p:sldIdLst>
  <p:sldSz cx="12192000" cy="6858000"/>
  <p:notesSz cx="6858000" cy="9144000"/>
  <p:custDataLst>
    <p:tags r:id="rId1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5" userDrawn="1">
          <p15:clr>
            <a:srgbClr val="A4A3A4"/>
          </p15:clr>
        </p15:guide>
        <p15:guide id="2" pos="3837"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2BFD0"/>
    <a:srgbClr val="E4E5EA"/>
    <a:srgbClr val="C4C3D5"/>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A6466C1-8062-4FAA-B35C-468459DFC7CE}" styleName="表样式 1 25">
    <a:wholeTbl>
      <a:tcTxStyle>
        <a:fontRef idx="none">
          <a:schemeClr val="tx1"/>
        </a:fontRef>
      </a:tcTxStyle>
      <a:tcStyle>
        <a:tcBdr>
          <a:left>
            <a:ln w="9525" cmpd="sng">
              <a:solidFill>
                <a:schemeClr val="dk1"/>
              </a:solidFill>
            </a:ln>
          </a:left>
          <a:right>
            <a:ln w="9525" cmpd="sng">
              <a:solidFill>
                <a:schemeClr val="dk1"/>
              </a:solidFill>
            </a:ln>
          </a:right>
          <a:top>
            <a:ln w="9525" cmpd="sng">
              <a:solidFill>
                <a:schemeClr val="dk1"/>
              </a:solidFill>
            </a:ln>
          </a:top>
          <a:bottom>
            <a:ln w="9525" cmpd="sng">
              <a:solidFill>
                <a:schemeClr val="dk1"/>
              </a:solidFill>
            </a:ln>
          </a:bottom>
          <a:insideH>
            <a:ln w="9525" cmpd="sng">
              <a:solidFill>
                <a:schemeClr val="dk1">
                  <a:lumMod val="40000"/>
                  <a:lumOff val="60000"/>
                </a:schemeClr>
              </a:solidFill>
            </a:ln>
          </a:insideH>
          <a:insideV>
            <a:ln w="9525" cmpd="sng">
              <a:solidFill>
                <a:schemeClr val="dk1">
                  <a:lumMod val="40000"/>
                  <a:lumOff val="60000"/>
                </a:schemeClr>
              </a:solidFill>
            </a:ln>
          </a:insideV>
        </a:tcBdr>
        <a:fill>
          <a:solidFill>
            <a:schemeClr val="bg1">
              <a:alpha val="0"/>
            </a:schemeClr>
          </a:solidFill>
        </a:fill>
      </a:tcStyle>
    </a:wholeTbl>
    <a:band2H>
      <a:tcStyle>
        <a:tcBdr/>
        <a:fill>
          <a:solidFill>
            <a:schemeClr val="dk1">
              <a:lumMod val="40000"/>
              <a:lumOff val="60000"/>
              <a:alpha val="25000"/>
            </a:schemeClr>
          </a:solidFill>
        </a:fill>
      </a:tcStyle>
    </a:band2H>
    <a:band1V>
      <a:tcStyle>
        <a:tcBdr/>
        <a:fill>
          <a:solidFill>
            <a:schemeClr val="dk1">
              <a:lumMod val="40000"/>
              <a:lumOff val="60000"/>
              <a:alpha val="25000"/>
            </a:schemeClr>
          </a:solidFill>
        </a:fill>
      </a:tcStyle>
    </a:band1V>
    <a:band2V>
      <a:tcStyle>
        <a:tcBdr/>
        <a:fill>
          <a:solidFill>
            <a:schemeClr val="bg1">
              <a:alpha val="0"/>
            </a:schemeClr>
          </a:solidFill>
        </a:fill>
      </a:tcStyle>
    </a:band2V>
    <a:lastCol>
      <a:tcTxStyle b="on">
        <a:fontRef idx="none">
          <a:schemeClr val="tx1"/>
        </a:fontRef>
      </a:tcTxStyle>
      <a:tcStyle>
        <a:tcBdr>
          <a:left>
            <a:ln w="9525" cmpd="sng">
              <a:solidFill>
                <a:schemeClr val="dk1">
                  <a:lumMod val="40000"/>
                  <a:lumOff val="60000"/>
                </a:schemeClr>
              </a:solidFill>
            </a:ln>
          </a:left>
          <a:right>
            <a:ln w="9525" cmpd="sng">
              <a:solidFill>
                <a:schemeClr val="dk1"/>
              </a:solidFill>
            </a:ln>
          </a:right>
          <a:top>
            <a:ln w="9525" cmpd="sng">
              <a:solidFill>
                <a:schemeClr val="dk1"/>
              </a:solidFill>
            </a:ln>
          </a:top>
          <a:bottom>
            <a:ln w="9525" cmpd="sng">
              <a:solidFill>
                <a:schemeClr val="dk1"/>
              </a:solidFill>
            </a:ln>
          </a:bottom>
          <a:insideH>
            <a:ln w="9525" cmpd="sng">
              <a:solidFill>
                <a:schemeClr val="dk1">
                  <a:lumMod val="40000"/>
                  <a:lumOff val="60000"/>
                </a:schemeClr>
              </a:solidFill>
            </a:ln>
          </a:insideH>
          <a:insideV>
            <a:ln>
              <a:noFill/>
            </a:ln>
          </a:insideV>
        </a:tcBdr>
        <a:fill>
          <a:solidFill>
            <a:schemeClr val="dk1">
              <a:lumMod val="40000"/>
              <a:lumOff val="60000"/>
              <a:alpha val="40000"/>
            </a:schemeClr>
          </a:solidFill>
        </a:fill>
      </a:tcStyle>
    </a:lastCol>
    <a:firstCol>
      <a:tcTxStyle b="on">
        <a:fontRef idx="none">
          <a:schemeClr val="tx1"/>
        </a:fontRef>
      </a:tcTxStyle>
      <a:tcStyle>
        <a:tcBdr>
          <a:left>
            <a:ln w="9525" cmpd="sng">
              <a:solidFill>
                <a:schemeClr val="dk1"/>
              </a:solidFill>
            </a:ln>
          </a:left>
          <a:right>
            <a:ln w="9525" cmpd="sng">
              <a:solidFill>
                <a:schemeClr val="dk1">
                  <a:lumMod val="40000"/>
                  <a:lumOff val="60000"/>
                </a:schemeClr>
              </a:solidFill>
            </a:ln>
          </a:right>
          <a:top>
            <a:ln w="9525" cmpd="sng">
              <a:solidFill>
                <a:schemeClr val="dk1"/>
              </a:solidFill>
            </a:ln>
          </a:top>
          <a:bottom>
            <a:ln w="9525" cmpd="sng">
              <a:solidFill>
                <a:schemeClr val="dk1"/>
              </a:solidFill>
            </a:ln>
          </a:bottom>
          <a:insideH>
            <a:ln w="9525" cmpd="sng">
              <a:solidFill>
                <a:schemeClr val="dk1">
                  <a:lumMod val="40000"/>
                  <a:lumOff val="60000"/>
                </a:schemeClr>
              </a:solidFill>
            </a:ln>
          </a:insideH>
          <a:insideV>
            <a:ln>
              <a:noFill/>
            </a:ln>
          </a:insideV>
        </a:tcBdr>
        <a:fill>
          <a:solidFill>
            <a:schemeClr val="dk1">
              <a:lumMod val="40000"/>
              <a:lumOff val="60000"/>
              <a:alpha val="40000"/>
            </a:schemeClr>
          </a:solidFill>
        </a:fill>
      </a:tcStyle>
    </a:firstCol>
    <a:lastRow>
      <a:tcTxStyle b="on">
        <a:fontRef idx="none">
          <a:schemeClr val="dk1"/>
        </a:fontRef>
      </a:tcTxStyle>
      <a:tcStyle>
        <a:tcBdr>
          <a:left>
            <a:ln w="9525" cmpd="sng">
              <a:solidFill>
                <a:schemeClr val="dk1"/>
              </a:solidFill>
            </a:ln>
          </a:left>
          <a:right>
            <a:ln w="9525" cmpd="sng">
              <a:solidFill>
                <a:schemeClr val="dk1"/>
              </a:solidFill>
            </a:ln>
          </a:right>
          <a:top>
            <a:ln w="9525" cmpd="sng">
              <a:solidFill>
                <a:schemeClr val="dk1"/>
              </a:solidFill>
            </a:ln>
          </a:top>
          <a:bottom>
            <a:ln w="9525" cmpd="sng">
              <a:solidFill>
                <a:schemeClr val="dk1"/>
              </a:solidFill>
            </a:ln>
          </a:bottom>
          <a:insideH>
            <a:ln>
              <a:noFill/>
            </a:ln>
          </a:insideH>
          <a:insideV>
            <a:ln>
              <a:noFill/>
            </a:ln>
          </a:insideV>
        </a:tcBdr>
        <a:fill>
          <a:solidFill>
            <a:schemeClr val="bg1">
              <a:alpha val="0"/>
            </a:schemeClr>
          </a:solidFill>
        </a:fill>
      </a:tcStyle>
    </a:lastRow>
    <a:seCell>
      <a:tcStyle>
        <a:tcBdr>
          <a:left>
            <a:ln w="9525" cmpd="sng">
              <a:solidFill>
                <a:schemeClr val="dk1">
                  <a:lumMod val="40000"/>
                  <a:lumOff val="60000"/>
                </a:schemeClr>
              </a:solidFill>
            </a:ln>
          </a:left>
          <a:right>
            <a:ln w="9525" cmpd="sng">
              <a:solidFill>
                <a:schemeClr val="dk1"/>
              </a:solidFill>
            </a:ln>
          </a:right>
          <a:top>
            <a:ln w="9525" cmpd="sng">
              <a:solidFill>
                <a:schemeClr val="dk1"/>
              </a:solidFill>
            </a:ln>
          </a:top>
          <a:bottom>
            <a:ln w="9525" cmpd="sng">
              <a:solidFill>
                <a:schemeClr val="dk1"/>
              </a:solidFill>
            </a:ln>
          </a:bottom>
          <a:insideH>
            <a:ln>
              <a:noFill/>
            </a:ln>
          </a:insideH>
          <a:insideV>
            <a:ln>
              <a:noFill/>
            </a:ln>
          </a:insideV>
        </a:tcBdr>
        <a:fill>
          <a:solidFill>
            <a:schemeClr val="bg1">
              <a:alpha val="0"/>
            </a:schemeClr>
          </a:solidFill>
        </a:fill>
      </a:tcStyle>
    </a:seCell>
    <a:swCell>
      <a:tcTxStyle b="on">
        <a:fontRef idx="none">
          <a:schemeClr val="dk1"/>
        </a:fontRef>
      </a:tcTxStyle>
      <a:tcStyle>
        <a:tcBdr>
          <a:left>
            <a:ln w="9525" cmpd="sng">
              <a:solidFill>
                <a:schemeClr val="dk1"/>
              </a:solidFill>
            </a:ln>
          </a:left>
          <a:right>
            <a:ln w="9525" cmpd="sng">
              <a:solidFill>
                <a:schemeClr val="dk1">
                  <a:lumMod val="40000"/>
                  <a:lumOff val="60000"/>
                </a:schemeClr>
              </a:solidFill>
            </a:ln>
          </a:right>
          <a:top>
            <a:ln w="9525" cmpd="sng">
              <a:solidFill>
                <a:schemeClr val="dk1"/>
              </a:solidFill>
            </a:ln>
          </a:top>
          <a:bottom>
            <a:ln w="9525" cmpd="sng">
              <a:solidFill>
                <a:schemeClr val="dk1"/>
              </a:solidFill>
            </a:ln>
          </a:bottom>
          <a:insideH>
            <a:ln>
              <a:noFill/>
            </a:ln>
          </a:insideH>
          <a:insideV>
            <a:ln>
              <a:noFill/>
            </a:ln>
          </a:insideV>
        </a:tcBdr>
        <a:fill>
          <a:solidFill>
            <a:schemeClr val="bg1">
              <a:alpha val="0"/>
            </a:schemeClr>
          </a:solidFill>
        </a:fill>
      </a:tcStyle>
    </a:swCell>
    <a:firstRow>
      <a:tcTxStyle b="on">
        <a:fontRef idx="none">
          <a:schemeClr val="bg1"/>
        </a:fontRef>
      </a:tcTxStyle>
      <a:tcStyle>
        <a:tcBdr>
          <a:left>
            <a:ln w="9525" cmpd="sng">
              <a:solidFill>
                <a:schemeClr val="dk1"/>
              </a:solidFill>
            </a:ln>
          </a:left>
          <a:right>
            <a:ln w="9525" cmpd="sng">
              <a:solidFill>
                <a:schemeClr val="dk1"/>
              </a:solidFill>
            </a:ln>
          </a:right>
          <a:top>
            <a:ln w="9525" cmpd="sng">
              <a:solidFill>
                <a:schemeClr val="dk1"/>
              </a:solidFill>
            </a:ln>
          </a:top>
          <a:bottom>
            <a:ln w="9525" cmpd="sng">
              <a:solidFill>
                <a:schemeClr val="dk1"/>
              </a:solidFill>
            </a:ln>
          </a:bottom>
          <a:insideH>
            <a:ln>
              <a:noFill/>
            </a:ln>
          </a:insideH>
          <a:insideV>
            <a:ln w="9525" cmpd="sng">
              <a:solidFill>
                <a:schemeClr val="dk1">
                  <a:lumMod val="40000"/>
                  <a:lumOff val="60000"/>
                </a:schemeClr>
              </a:solidFill>
            </a:ln>
          </a:insideV>
        </a:tcBdr>
        <a:fill>
          <a:solidFill>
            <a:schemeClr val="dk1"/>
          </a:solidFill>
        </a:fill>
      </a:tcStyle>
    </a:firstRow>
    <a:neCell>
      <a:tcStyle>
        <a:tcBdr>
          <a:left>
            <a:ln w="9525" cmpd="sng">
              <a:solidFill>
                <a:schemeClr val="dk1">
                  <a:lumMod val="40000"/>
                  <a:lumOff val="60000"/>
                </a:schemeClr>
              </a:solidFill>
            </a:ln>
          </a:left>
          <a:right>
            <a:ln w="9525" cmpd="sng">
              <a:solidFill>
                <a:schemeClr val="dk1"/>
              </a:solidFill>
            </a:ln>
          </a:right>
          <a:top>
            <a:ln w="9525" cmpd="sng">
              <a:solidFill>
                <a:schemeClr val="dk1"/>
              </a:solidFill>
            </a:ln>
          </a:top>
          <a:bottom>
            <a:ln w="9525" cmpd="sng">
              <a:solidFill>
                <a:schemeClr val="dk1">
                  <a:lumMod val="40000"/>
                  <a:lumOff val="60000"/>
                </a:schemeClr>
              </a:solidFill>
            </a:ln>
          </a:bottom>
          <a:insideH>
            <a:ln>
              <a:noFill/>
            </a:ln>
          </a:insideH>
          <a:insideV>
            <a:ln>
              <a:noFill/>
            </a:ln>
          </a:insideV>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75" d="100"/>
          <a:sy n="75" d="100"/>
        </p:scale>
        <p:origin x="920" y="60"/>
      </p:cViewPr>
      <p:guideLst>
        <p:guide orient="horz" pos="2165"/>
        <p:guide pos="3837"/>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tags" Target="../tags/tag10.xml"/><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slideMaster" Target="../slideMasters/slideMaster1.xml"/><Relationship Id="rId5" Type="http://schemas.openxmlformats.org/officeDocument/2006/relationships/tags" Target="../tags/tag12.xml"/><Relationship Id="rId4" Type="http://schemas.openxmlformats.org/officeDocument/2006/relationships/tags" Target="../tags/tag11.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6" Type="http://schemas.openxmlformats.org/officeDocument/2006/relationships/slideMaster" Target="../slideMasters/slideMaster1.xml"/><Relationship Id="rId5" Type="http://schemas.openxmlformats.org/officeDocument/2006/relationships/tags" Target="../tags/tag17.xml"/><Relationship Id="rId4" Type="http://schemas.openxmlformats.org/officeDocument/2006/relationships/tags" Target="../tags/tag16.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slideMaster" Target="../slideMasters/slideMaster1.xml"/><Relationship Id="rId5" Type="http://schemas.openxmlformats.org/officeDocument/2006/relationships/tags" Target="../tags/tag22.xml"/><Relationship Id="rId4" Type="http://schemas.openxmlformats.org/officeDocument/2006/relationships/tags" Target="../tags/tag21.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5.xml"/><Relationship Id="rId7" Type="http://schemas.openxmlformats.org/officeDocument/2006/relationships/slideMaster" Target="../slideMasters/slideMaster1.xml"/><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tags" Target="../tags/tag28.xml"/><Relationship Id="rId5" Type="http://schemas.openxmlformats.org/officeDocument/2006/relationships/tags" Target="../tags/tag27.xml"/><Relationship Id="rId4" Type="http://schemas.openxmlformats.org/officeDocument/2006/relationships/tags" Target="../tags/tag26.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36.xml"/><Relationship Id="rId3" Type="http://schemas.openxmlformats.org/officeDocument/2006/relationships/tags" Target="../tags/tag31.xml"/><Relationship Id="rId7" Type="http://schemas.openxmlformats.org/officeDocument/2006/relationships/tags" Target="../tags/tag35.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tags" Target="../tags/tag34.xml"/><Relationship Id="rId5" Type="http://schemas.openxmlformats.org/officeDocument/2006/relationships/tags" Target="../tags/tag33.xml"/><Relationship Id="rId4" Type="http://schemas.openxmlformats.org/officeDocument/2006/relationships/tags" Target="../tags/tag32.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tags" Target="../tags/tag37.xml"/><Relationship Id="rId5" Type="http://schemas.openxmlformats.org/officeDocument/2006/relationships/slideMaster" Target="../slideMasters/slideMaster1.xml"/><Relationship Id="rId4" Type="http://schemas.openxmlformats.org/officeDocument/2006/relationships/tags" Target="../tags/tag40.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3.xml"/><Relationship Id="rId2" Type="http://schemas.openxmlformats.org/officeDocument/2006/relationships/tags" Target="../tags/tag42.xml"/><Relationship Id="rId1" Type="http://schemas.openxmlformats.org/officeDocument/2006/relationships/tags" Target="../tags/tag41.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46.xml"/><Relationship Id="rId7" Type="http://schemas.openxmlformats.org/officeDocument/2006/relationships/slideMaster" Target="../slideMasters/slideMaster1.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tags" Target="../tags/tag49.xml"/><Relationship Id="rId5" Type="http://schemas.openxmlformats.org/officeDocument/2006/relationships/tags" Target="../tags/tag48.xml"/><Relationship Id="rId4" Type="http://schemas.openxmlformats.org/officeDocument/2006/relationships/tags" Target="../tags/tag47.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slideMaster" Target="../slideMasters/slideMaster1.xml"/><Relationship Id="rId5" Type="http://schemas.openxmlformats.org/officeDocument/2006/relationships/tags" Target="../tags/tag54.xml"/><Relationship Id="rId4" Type="http://schemas.openxmlformats.org/officeDocument/2006/relationships/tags" Target="../tags/tag53.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7.xml"/><Relationship Id="rId2" Type="http://schemas.openxmlformats.org/officeDocument/2006/relationships/tags" Target="../tags/tag56.xml"/><Relationship Id="rId1" Type="http://schemas.openxmlformats.org/officeDocument/2006/relationships/tags" Target="../tags/tag55.xml"/><Relationship Id="rId5" Type="http://schemas.openxmlformats.org/officeDocument/2006/relationships/slideMaster" Target="../slideMasters/slideMaster1.xml"/><Relationship Id="rId4" Type="http://schemas.openxmlformats.org/officeDocument/2006/relationships/tags" Target="../tags/tag58.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61.xml"/><Relationship Id="rId2" Type="http://schemas.openxmlformats.org/officeDocument/2006/relationships/tags" Target="../tags/tag60.xml"/><Relationship Id="rId1" Type="http://schemas.openxmlformats.org/officeDocument/2006/relationships/tags" Target="../tags/tag59.xml"/><Relationship Id="rId6" Type="http://schemas.openxmlformats.org/officeDocument/2006/relationships/slideMaster" Target="../slideMasters/slideMaster1.xml"/><Relationship Id="rId5" Type="http://schemas.openxmlformats.org/officeDocument/2006/relationships/tags" Target="../tags/tag63.xml"/><Relationship Id="rId4" Type="http://schemas.openxmlformats.org/officeDocument/2006/relationships/tags" Target="../tags/tag6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2025/4/2</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2025/4/2</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2025/4/2</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2025/4/2</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2025/4/2</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2025/4/2</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2025/4/2</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a:t>单击此处编辑母版文本样式</a:t>
            </a: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2025/4/2</a:t>
            </a:fld>
            <a:endParaRPr lang="zh-CN" altLang="en-US" dirty="0"/>
          </a:p>
        </p:txBody>
      </p:sp>
      <p:sp>
        <p:nvSpPr>
          <p:cNvPr id="6" name="页脚占位符 5"/>
          <p:cNvSpPr>
            <a:spLocks noGrp="1"/>
          </p:cNvSpPr>
          <p:nvPr>
            <p:ph type="ftr" sz="quarter" idx="11"/>
            <p:custDataLst>
              <p:tags r:id="rId4"/>
            </p:custDataLst>
          </p:nvPr>
        </p:nvSpPr>
        <p:spPr/>
        <p:txBody>
          <a:bodyPr/>
          <a:lstStyle/>
          <a:p>
            <a:endParaRPr lang="zh-CN" altLang="en-US" dirty="0"/>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a:t>单击此处编辑标题</a:t>
            </a: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2025/4/2</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2025/4/2</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2025/4/2</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a:t>单击此处编辑标题</a:t>
            </a: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2.xml"/><Relationship Id="rId18" Type="http://schemas.openxmlformats.org/officeDocument/2006/relationships/tags" Target="../tags/tag7.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tags" Target="../tags/tag6.xml"/><Relationship Id="rId2" Type="http://schemas.openxmlformats.org/officeDocument/2006/relationships/slideLayout" Target="../slideLayouts/slideLayout2.xml"/><Relationship Id="rId16" Type="http://schemas.openxmlformats.org/officeDocument/2006/relationships/tags" Target="../tags/tag5.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4.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4"/>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p>
        </p:txBody>
      </p:sp>
      <p:sp>
        <p:nvSpPr>
          <p:cNvPr id="3" name="文本占位符 2"/>
          <p:cNvSpPr>
            <a:spLocks noGrp="1"/>
          </p:cNvSpPr>
          <p:nvPr>
            <p:ph type="body" idx="1"/>
            <p:custDataLst>
              <p:tags r:id="rId15"/>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6"/>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2025/4/2</a:t>
            </a:fld>
            <a:endParaRPr lang="zh-CN" altLang="en-US"/>
          </a:p>
        </p:txBody>
      </p:sp>
      <p:sp>
        <p:nvSpPr>
          <p:cNvPr id="5" name="页脚占位符 4"/>
          <p:cNvSpPr>
            <a:spLocks noGrp="1"/>
          </p:cNvSpPr>
          <p:nvPr>
            <p:ph type="ftr" sz="quarter" idx="3"/>
            <p:custDataLst>
              <p:tags r:id="rId17"/>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8"/>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ustDataLst>
      <p:tags r:id="rId13"/>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1.m4a"/><Relationship Id="rId7" Type="http://schemas.openxmlformats.org/officeDocument/2006/relationships/image" Target="../media/image3.png"/><Relationship Id="rId2" Type="http://schemas.microsoft.com/office/2007/relationships/media" Target="../media/media1.m4a"/><Relationship Id="rId1" Type="http://schemas.openxmlformats.org/officeDocument/2006/relationships/tags" Target="../tags/tag64.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slideLayout" Target="../slideLayouts/slideLayout7.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2.m4a"/><Relationship Id="rId7" Type="http://schemas.openxmlformats.org/officeDocument/2006/relationships/image" Target="../media/image3.png"/><Relationship Id="rId2" Type="http://schemas.microsoft.com/office/2007/relationships/media" Target="../media/media2.m4a"/><Relationship Id="rId1" Type="http://schemas.openxmlformats.org/officeDocument/2006/relationships/tags" Target="../tags/tag65.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slideLayout" Target="../slideLayouts/slideLayout7.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5.png"/><Relationship Id="rId2" Type="http://schemas.microsoft.com/office/2007/relationships/media" Target="../media/media3.m4a"/><Relationship Id="rId1" Type="http://schemas.openxmlformats.org/officeDocument/2006/relationships/tags" Target="../tags/tag6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5.png"/><Relationship Id="rId2" Type="http://schemas.microsoft.com/office/2007/relationships/media" Target="../media/media4.m4a"/><Relationship Id="rId1" Type="http://schemas.openxmlformats.org/officeDocument/2006/relationships/tags" Target="../tags/tag67.xml"/><Relationship Id="rId6" Type="http://schemas.openxmlformats.org/officeDocument/2006/relationships/image" Target="../media/image8.png"/><Relationship Id="rId5" Type="http://schemas.openxmlformats.org/officeDocument/2006/relationships/image" Target="../media/image6.png"/><Relationship Id="rId4"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68.xml"/><Relationship Id="rId6" Type="http://schemas.openxmlformats.org/officeDocument/2006/relationships/image" Target="../media/image5.png"/><Relationship Id="rId5" Type="http://schemas.openxmlformats.org/officeDocument/2006/relationships/image" Target="../media/image1.png"/><Relationship Id="rId4"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69.xml"/><Relationship Id="rId6" Type="http://schemas.openxmlformats.org/officeDocument/2006/relationships/image" Target="../media/image5.png"/><Relationship Id="rId5" Type="http://schemas.openxmlformats.org/officeDocument/2006/relationships/image" Target="../media/image1.png"/><Relationship Id="rId4"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7" Type="http://schemas.openxmlformats.org/officeDocument/2006/relationships/image" Target="../media/image5.png"/><Relationship Id="rId2" Type="http://schemas.microsoft.com/office/2007/relationships/media" Target="../media/media7.m4a"/><Relationship Id="rId1" Type="http://schemas.openxmlformats.org/officeDocument/2006/relationships/tags" Target="../tags/tag70.xml"/><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71.xml"/><Relationship Id="rId6" Type="http://schemas.openxmlformats.org/officeDocument/2006/relationships/image" Target="../media/image5.png"/><Relationship Id="rId5" Type="http://schemas.openxmlformats.org/officeDocument/2006/relationships/image" Target="../media/image9.png"/><Relationship Id="rId4"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audio" Target="../media/media9.m4a"/><Relationship Id="rId7" Type="http://schemas.openxmlformats.org/officeDocument/2006/relationships/image" Target="../media/image12.png"/><Relationship Id="rId2" Type="http://schemas.microsoft.com/office/2007/relationships/media" Target="../media/media9.m4a"/><Relationship Id="rId1" Type="http://schemas.openxmlformats.org/officeDocument/2006/relationships/tags" Target="../tags/tag7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slideLayout" Target="../slideLayouts/slideLayout7.xml"/><Relationship Id="rId9"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5.png"/><Relationship Id="rId2" Type="http://schemas.microsoft.com/office/2007/relationships/media" Target="../media/media10.m4a"/><Relationship Id="rId1" Type="http://schemas.openxmlformats.org/officeDocument/2006/relationships/tags" Target="../tags/tag73.xml"/><Relationship Id="rId6" Type="http://schemas.openxmlformats.org/officeDocument/2006/relationships/image" Target="../media/image14.png"/><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audio" Target="../media/media11.m4a"/><Relationship Id="rId7" Type="http://schemas.openxmlformats.org/officeDocument/2006/relationships/image" Target="../media/image16.png"/><Relationship Id="rId2" Type="http://schemas.microsoft.com/office/2007/relationships/media" Target="../media/media11.m4a"/><Relationship Id="rId1" Type="http://schemas.openxmlformats.org/officeDocument/2006/relationships/tags" Target="../tags/tag74.xml"/><Relationship Id="rId6" Type="http://schemas.openxmlformats.org/officeDocument/2006/relationships/image" Target="../media/image15.png"/><Relationship Id="rId5" Type="http://schemas.openxmlformats.org/officeDocument/2006/relationships/image" Target="../media/image3.png"/><Relationship Id="rId4" Type="http://schemas.openxmlformats.org/officeDocument/2006/relationships/slideLayout" Target="../slideLayouts/slideLayout7.xml"/><Relationship Id="rId9" Type="http://schemas.openxmlformats.org/officeDocument/2006/relationships/image" Target="../media/image5.png"/></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audio" Target="../media/media12.m4a"/><Relationship Id="rId7" Type="http://schemas.openxmlformats.org/officeDocument/2006/relationships/image" Target="../media/image4.png"/><Relationship Id="rId2" Type="http://schemas.microsoft.com/office/2007/relationships/media" Target="../media/media12.m4a"/><Relationship Id="rId1" Type="http://schemas.openxmlformats.org/officeDocument/2006/relationships/tags" Target="../tags/tag75.xml"/><Relationship Id="rId6" Type="http://schemas.openxmlformats.org/officeDocument/2006/relationships/image" Target="../media/image19.png"/><Relationship Id="rId5" Type="http://schemas.openxmlformats.org/officeDocument/2006/relationships/image" Target="../media/image18.png"/><Relationship Id="rId10" Type="http://schemas.openxmlformats.org/officeDocument/2006/relationships/image" Target="../media/image5.png"/><Relationship Id="rId4" Type="http://schemas.openxmlformats.org/officeDocument/2006/relationships/slideLayout" Target="../slideLayouts/slideLayout7.xml"/><Relationship Id="rId9"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7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14.m4a"/><Relationship Id="rId7" Type="http://schemas.openxmlformats.org/officeDocument/2006/relationships/image" Target="../media/image3.png"/><Relationship Id="rId2" Type="http://schemas.microsoft.com/office/2007/relationships/media" Target="../media/media14.m4a"/><Relationship Id="rId1" Type="http://schemas.openxmlformats.org/officeDocument/2006/relationships/tags" Target="../tags/tag77.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slideLayout" Target="../slideLayouts/slideLayout7.xml"/><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图片 3" descr="358cc065721951e82ca15f45c2de06a"/>
          <p:cNvPicPr>
            <a:picLocks noChangeAspect="1"/>
          </p:cNvPicPr>
          <p:nvPr/>
        </p:nvPicPr>
        <p:blipFill>
          <a:blip r:embed="rId5"/>
          <a:stretch>
            <a:fillRect/>
          </a:stretch>
        </p:blipFill>
        <p:spPr>
          <a:xfrm>
            <a:off x="-175895" y="3895090"/>
            <a:ext cx="2962910" cy="2962910"/>
          </a:xfrm>
          <a:prstGeom prst="rect">
            <a:avLst/>
          </a:prstGeom>
        </p:spPr>
      </p:pic>
      <p:sp>
        <p:nvSpPr>
          <p:cNvPr id="6" name="文本框 5"/>
          <p:cNvSpPr txBox="1"/>
          <p:nvPr/>
        </p:nvSpPr>
        <p:spPr>
          <a:xfrm>
            <a:off x="1127125" y="840740"/>
            <a:ext cx="9938385" cy="2649855"/>
          </a:xfrm>
          <a:prstGeom prst="rect">
            <a:avLst/>
          </a:prstGeom>
          <a:noFill/>
        </p:spPr>
        <p:txBody>
          <a:bodyPr wrap="square" rtlCol="0">
            <a:noAutofit/>
          </a:bodyPr>
          <a:lstStyle/>
          <a:p>
            <a:pPr algn="ctr"/>
            <a:r>
              <a:rPr lang="en-US" altLang="zh-CN" sz="4800" b="1" dirty="0">
                <a:latin typeface="Times New Roman" panose="02020603050405020304" charset="0"/>
                <a:cs typeface="Times New Roman" panose="02020603050405020304" charset="0"/>
              </a:rPr>
              <a:t>A Correlation Study of MBTI Personality Types and English Writing Strategies</a:t>
            </a:r>
          </a:p>
        </p:txBody>
      </p:sp>
      <p:pic>
        <p:nvPicPr>
          <p:cNvPr id="7" name="图片 6"/>
          <p:cNvPicPr>
            <a:picLocks noChangeAspect="1"/>
          </p:cNvPicPr>
          <p:nvPr/>
        </p:nvPicPr>
        <p:blipFill>
          <a:blip r:embed="rId6"/>
          <a:stretch>
            <a:fillRect/>
          </a:stretch>
        </p:blipFill>
        <p:spPr>
          <a:xfrm flipH="1">
            <a:off x="9910445" y="4337050"/>
            <a:ext cx="2404745" cy="2404745"/>
          </a:xfrm>
          <a:prstGeom prst="rect">
            <a:avLst/>
          </a:prstGeom>
        </p:spPr>
      </p:pic>
      <p:pic>
        <p:nvPicPr>
          <p:cNvPr id="8" name="图片 7"/>
          <p:cNvPicPr>
            <a:picLocks noChangeAspect="1"/>
          </p:cNvPicPr>
          <p:nvPr/>
        </p:nvPicPr>
        <p:blipFill>
          <a:blip r:embed="rId7"/>
          <a:stretch>
            <a:fillRect/>
          </a:stretch>
        </p:blipFill>
        <p:spPr>
          <a:xfrm>
            <a:off x="6939915" y="4273550"/>
            <a:ext cx="2468245" cy="2468245"/>
          </a:xfrm>
          <a:prstGeom prst="rect">
            <a:avLst/>
          </a:prstGeom>
        </p:spPr>
      </p:pic>
      <p:pic>
        <p:nvPicPr>
          <p:cNvPr id="9" name="图片 8"/>
          <p:cNvPicPr>
            <a:picLocks noChangeAspect="1"/>
          </p:cNvPicPr>
          <p:nvPr/>
        </p:nvPicPr>
        <p:blipFill>
          <a:blip r:embed="rId8"/>
          <a:stretch>
            <a:fillRect/>
          </a:stretch>
        </p:blipFill>
        <p:spPr>
          <a:xfrm flipH="1">
            <a:off x="2556510" y="3743325"/>
            <a:ext cx="3114675" cy="3114675"/>
          </a:xfrm>
          <a:prstGeom prst="rect">
            <a:avLst/>
          </a:prstGeom>
        </p:spPr>
      </p:pic>
      <p:sp>
        <p:nvSpPr>
          <p:cNvPr id="12" name="文本框 11"/>
          <p:cNvSpPr txBox="1"/>
          <p:nvPr/>
        </p:nvSpPr>
        <p:spPr>
          <a:xfrm>
            <a:off x="5795645" y="3429000"/>
            <a:ext cx="6096000" cy="583565"/>
          </a:xfrm>
          <a:prstGeom prst="rect">
            <a:avLst/>
          </a:prstGeom>
          <a:noFill/>
        </p:spPr>
        <p:txBody>
          <a:bodyPr wrap="square" rtlCol="0" anchor="t">
            <a:spAutoFit/>
          </a:bodyPr>
          <a:lstStyle/>
          <a:p>
            <a:pPr algn="r"/>
            <a:r>
              <a:rPr lang="en-US" altLang="zh-CN" sz="3200" dirty="0">
                <a:solidFill>
                  <a:schemeClr val="tx1"/>
                </a:solidFill>
                <a:latin typeface="Times New Roman" panose="02020603050405020304" charset="0"/>
                <a:ea typeface="HarmonyOS Sans SC Thin" panose="00000200000000000000" pitchFamily="2" charset="-122"/>
                <a:cs typeface="Times New Roman" panose="02020603050405020304" charset="0"/>
                <a:sym typeface="+mn-ea"/>
              </a:rPr>
              <a:t>Presenter: Bai Xinran</a:t>
            </a:r>
          </a:p>
        </p:txBody>
      </p:sp>
      <p:pic>
        <p:nvPicPr>
          <p:cNvPr id="3" name="音频 2">
            <a:hlinkClick r:id="" action="ppaction://media"/>
            <a:extLst>
              <a:ext uri="{FF2B5EF4-FFF2-40B4-BE49-F238E27FC236}">
                <a16:creationId xmlns:a16="http://schemas.microsoft.com/office/drawing/2014/main" id="{FA807EEF-FF01-4B96-FF17-73F69A505E57}"/>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3726"/>
    </mc:Choice>
    <mc:Fallback>
      <p:transition spd="slow" advTm="13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865" x="227013" y="52388"/>
          <p14:tracePt t="877" x="266700" y="155575"/>
          <p14:tracePt t="893" x="338138" y="331788"/>
          <p14:tracePt t="909" x="403225" y="468313"/>
          <p14:tracePt t="911" x="415925" y="500063"/>
          <p14:tracePt t="928" x="500063" y="688975"/>
          <p14:tracePt t="929" x="506413" y="735013"/>
          <p14:tracePt t="937" x="552450" y="831850"/>
          <p14:tracePt t="941" x="571500" y="877888"/>
          <p14:tracePt t="962" x="669925" y="1195388"/>
          <p14:tracePt t="976" x="741363" y="1462088"/>
          <p14:tracePt t="978" x="773113" y="1573213"/>
          <p14:tracePt t="994" x="915988" y="2047875"/>
          <p14:tracePt t="1011" x="1071563" y="2671763"/>
          <p14:tracePt t="1026" x="1247775" y="3282950"/>
          <p14:tracePt t="1043" x="1481138" y="3873500"/>
          <p14:tracePt t="1060" x="1735138" y="4459288"/>
          <p14:tracePt t="1063" x="1800225" y="4583113"/>
          <p14:tracePt t="1075" x="2033588" y="4973638"/>
          <p14:tracePt t="1092" x="2365375" y="5389563"/>
          <p14:tracePt t="1094" x="2443163" y="5473700"/>
          <p14:tracePt t="1109" x="2820988" y="5778500"/>
          <p14:tracePt t="1126" x="3138488" y="5973763"/>
          <p14:tracePt t="1145" x="3346450" y="6032500"/>
          <p14:tracePt t="1146" x="3392488" y="6038850"/>
          <p14:tracePt t="1160" x="3554413" y="6057900"/>
          <p14:tracePt t="1178" x="3795713" y="6072188"/>
          <p14:tracePt t="1194" x="4029075" y="6038850"/>
          <p14:tracePt t="1209" x="4256088" y="5935663"/>
          <p14:tracePt t="1226" x="4451350" y="5824538"/>
          <p14:tracePt t="1243" x="4608513" y="5719763"/>
          <p14:tracePt t="1259" x="4789488" y="5603875"/>
          <p14:tracePt t="1261" x="4848225" y="5564188"/>
          <p14:tracePt t="1276" x="4984750" y="5427663"/>
          <p14:tracePt t="1278" x="5024438" y="5381625"/>
          <p14:tracePt t="1294" x="5108575" y="5238750"/>
          <p14:tracePt t="1311" x="5146675" y="5083175"/>
          <p14:tracePt t="1326" x="5159375" y="5011738"/>
          <p14:tracePt t="1342" x="5133975" y="4953000"/>
          <p14:tracePt t="1437" x="5127625" y="4946650"/>
          <p14:tracePt t="1441" x="5114925" y="4946650"/>
          <p14:tracePt t="1445" x="5102225" y="4940300"/>
          <p14:tracePt t="1459" x="5049838" y="4933950"/>
          <p14:tracePt t="1476" x="5003800" y="4914900"/>
          <p14:tracePt t="1478" x="4991100" y="4900613"/>
          <p14:tracePt t="1493" x="4938713" y="4837113"/>
          <p14:tracePt t="1509" x="4860925" y="4791075"/>
          <p14:tracePt t="1528" x="4808538" y="4784725"/>
          <p14:tracePt t="1529" x="4795838" y="4784725"/>
          <p14:tracePt t="1550" x="4789488" y="4784725"/>
          <p14:tracePt t="1560" x="4776788" y="4784725"/>
          <p14:tracePt t="1585" x="4770438" y="4784725"/>
          <p14:tracePt t="1597" x="4770438" y="4791075"/>
          <p14:tracePt t="1610" x="4770438" y="4803775"/>
          <p14:tracePt t="1628" x="4770438" y="4810125"/>
          <p14:tracePt t="1641" x="4770438" y="4816475"/>
          <p14:tracePt t="1643" x="4764088" y="4829175"/>
          <p14:tracePt t="1659" x="4757738" y="4849813"/>
          <p14:tracePt t="1676" x="4770438" y="4849813"/>
          <p14:tracePt t="1678" x="4776788" y="4849813"/>
          <p14:tracePt t="1693" x="4802188" y="4849813"/>
          <p14:tracePt t="1709" x="4848225" y="4856163"/>
          <p14:tracePt t="1728" x="4913313" y="4868863"/>
          <p14:tracePt t="1742" x="4984750" y="4881563"/>
          <p14:tracePt t="1742" x="5016500" y="4887913"/>
          <p14:tracePt t="1759" x="5218113" y="4927600"/>
          <p14:tracePt t="1776" x="5484813" y="5037138"/>
          <p14:tracePt t="1777" x="5562600" y="5057775"/>
          <p14:tracePt t="1793" x="5913438" y="5129213"/>
          <p14:tracePt t="1811" x="6518275" y="5232400"/>
          <p14:tracePt t="1826" x="7318375" y="5395913"/>
          <p14:tracePt t="1845" x="8110538" y="5538788"/>
          <p14:tracePt t="1846" x="8259763" y="5564188"/>
          <p14:tracePt t="1859" x="8734425" y="5635625"/>
          <p14:tracePt t="1876" x="9410700" y="5734050"/>
          <p14:tracePt t="1878" x="9528175" y="5753100"/>
          <p14:tracePt t="1894" x="9963150" y="5830888"/>
          <p14:tracePt t="1911" x="10320338" y="5883275"/>
          <p14:tracePt t="1928" x="10580688" y="5889625"/>
          <p14:tracePt t="1942" x="10729913" y="5895975"/>
          <p14:tracePt t="1961" x="10912475" y="5895975"/>
          <p14:tracePt t="1976" x="10975975" y="5895975"/>
          <p14:tracePt t="1978" x="10990263" y="5895975"/>
          <p14:tracePt t="1992" x="11047413" y="5895975"/>
          <p14:tracePt t="1994" x="11080750" y="5895975"/>
          <p14:tracePt t="2009" x="11177588" y="5915025"/>
          <p14:tracePt t="2025" x="11347450" y="5915025"/>
          <p14:tracePt t="2043" x="11463338" y="5902325"/>
          <p14:tracePt t="2060" x="11593513" y="5889625"/>
          <p14:tracePt t="2062" x="11614150" y="5883275"/>
          <p14:tracePt t="2077" x="11679238" y="5870575"/>
          <p14:tracePt t="2078" x="11698288" y="5870575"/>
          <p14:tracePt t="2092" x="11736388" y="5862638"/>
          <p14:tracePt t="2094" x="11744325" y="5856288"/>
          <p14:tracePt t="2109" x="11757025" y="5856288"/>
          <p14:tracePt t="2133" x="11763375" y="5856288"/>
          <p14:tracePt t="2141" x="11763375" y="5849938"/>
          <p14:tracePt t="2159" x="11763375" y="5824538"/>
          <p14:tracePt t="2178" x="11744325" y="5778500"/>
          <p14:tracePt t="2194" x="11671300" y="5727700"/>
          <p14:tracePt t="2210" x="11593513" y="5688013"/>
          <p14:tracePt t="2226" x="11483975" y="5681663"/>
          <p14:tracePt t="2245" x="11471275" y="5688013"/>
          <p14:tracePt t="2259" x="11463338" y="5688013"/>
          <p14:tracePt t="2278" x="11450638" y="5700713"/>
          <p14:tracePt t="2295" x="11353800" y="5700713"/>
          <p14:tracePt t="2311" x="11249025" y="5707063"/>
          <p14:tracePt t="2326" x="11191875" y="5694363"/>
          <p14:tracePt t="2343" x="11093450" y="5675313"/>
          <p14:tracePt t="2359" x="11034713" y="5648325"/>
          <p14:tracePt t="2378" x="10969625" y="5622925"/>
          <p14:tracePt t="2392" x="10918825" y="5583238"/>
          <p14:tracePt t="2394" x="10912475" y="5576888"/>
          <p14:tracePt t="2409" x="10891838" y="5570538"/>
          <p14:tracePt t="2458" x="10898188" y="5570538"/>
          <p14:tracePt t="2461" x="10904538" y="5570538"/>
          <p14:tracePt t="2477" x="10937875" y="5564188"/>
          <p14:tracePt t="2479" x="10963275" y="5557838"/>
          <p14:tracePt t="2493" x="11009313" y="5557838"/>
          <p14:tracePt t="2511" x="11068050" y="5557838"/>
          <p14:tracePt t="2527" x="11087100" y="5557838"/>
          <p14:tracePt t="2542" x="11126788" y="5551488"/>
          <p14:tracePt t="2559" x="11164888" y="5551488"/>
          <p14:tracePt t="2576" x="11204575" y="5551488"/>
          <p14:tracePt t="2578" x="11210925" y="5545138"/>
          <p14:tracePt t="2593" x="11249025" y="5545138"/>
          <p14:tracePt t="2595" x="11263313" y="5545138"/>
          <p14:tracePt t="2609" x="11301413" y="5545138"/>
          <p14:tracePt t="2627" x="11360150" y="5538788"/>
          <p14:tracePt t="2644" x="11463338" y="5518150"/>
          <p14:tracePt t="2646" x="11483975" y="5511800"/>
          <p14:tracePt t="2659" x="11587163" y="5505450"/>
          <p14:tracePt t="2661" x="11626850" y="5505450"/>
          <p14:tracePt t="2675" x="11750675" y="5480050"/>
          <p14:tracePt t="2692" x="11853863" y="5467350"/>
          <p14:tracePt t="2694" x="11879263" y="5461000"/>
          <p14:tracePt t="2710" x="11984038" y="5434013"/>
          <p14:tracePt t="2728" x="12087225" y="5421313"/>
          <p14:tracePt t="2742" x="12172950" y="5414963"/>
        </p14:tracePtLst>
      </p14:laserTraceLst>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图片 3" descr="358cc065721951e82ca15f45c2de06a"/>
          <p:cNvPicPr>
            <a:picLocks noChangeAspect="1"/>
          </p:cNvPicPr>
          <p:nvPr/>
        </p:nvPicPr>
        <p:blipFill>
          <a:blip r:embed="rId5"/>
          <a:stretch>
            <a:fillRect/>
          </a:stretch>
        </p:blipFill>
        <p:spPr>
          <a:xfrm>
            <a:off x="-175895" y="3895090"/>
            <a:ext cx="2962910" cy="2962910"/>
          </a:xfrm>
          <a:prstGeom prst="rect">
            <a:avLst/>
          </a:prstGeom>
        </p:spPr>
      </p:pic>
      <p:sp>
        <p:nvSpPr>
          <p:cNvPr id="6" name="文本框 5"/>
          <p:cNvSpPr txBox="1"/>
          <p:nvPr/>
        </p:nvSpPr>
        <p:spPr>
          <a:xfrm>
            <a:off x="282575" y="246380"/>
            <a:ext cx="3412490" cy="1003300"/>
          </a:xfrm>
          <a:prstGeom prst="rect">
            <a:avLst/>
          </a:prstGeom>
          <a:noFill/>
        </p:spPr>
        <p:txBody>
          <a:bodyPr wrap="square" rtlCol="0">
            <a:noAutofit/>
          </a:bodyPr>
          <a:lstStyle/>
          <a:p>
            <a:pPr algn="ctr"/>
            <a:r>
              <a:rPr lang="en-US" altLang="zh-CN" sz="4800">
                <a:latin typeface="Times New Roman" panose="02020603050405020304" charset="0"/>
                <a:cs typeface="Times New Roman" panose="02020603050405020304" charset="0"/>
              </a:rPr>
              <a:t>CONTENT</a:t>
            </a:r>
          </a:p>
        </p:txBody>
      </p:sp>
      <p:pic>
        <p:nvPicPr>
          <p:cNvPr id="7" name="图片 6"/>
          <p:cNvPicPr>
            <a:picLocks noChangeAspect="1"/>
          </p:cNvPicPr>
          <p:nvPr/>
        </p:nvPicPr>
        <p:blipFill>
          <a:blip r:embed="rId6"/>
          <a:stretch>
            <a:fillRect/>
          </a:stretch>
        </p:blipFill>
        <p:spPr>
          <a:xfrm flipH="1">
            <a:off x="9910445" y="4337050"/>
            <a:ext cx="2404745" cy="2404745"/>
          </a:xfrm>
          <a:prstGeom prst="rect">
            <a:avLst/>
          </a:prstGeom>
        </p:spPr>
      </p:pic>
      <p:pic>
        <p:nvPicPr>
          <p:cNvPr id="8" name="图片 7"/>
          <p:cNvPicPr>
            <a:picLocks noChangeAspect="1"/>
          </p:cNvPicPr>
          <p:nvPr/>
        </p:nvPicPr>
        <p:blipFill>
          <a:blip r:embed="rId7"/>
          <a:stretch>
            <a:fillRect/>
          </a:stretch>
        </p:blipFill>
        <p:spPr>
          <a:xfrm>
            <a:off x="6939915" y="4273550"/>
            <a:ext cx="2468245" cy="2468245"/>
          </a:xfrm>
          <a:prstGeom prst="rect">
            <a:avLst/>
          </a:prstGeom>
        </p:spPr>
      </p:pic>
      <p:pic>
        <p:nvPicPr>
          <p:cNvPr id="9" name="图片 8"/>
          <p:cNvPicPr>
            <a:picLocks noChangeAspect="1"/>
          </p:cNvPicPr>
          <p:nvPr/>
        </p:nvPicPr>
        <p:blipFill>
          <a:blip r:embed="rId8"/>
          <a:stretch>
            <a:fillRect/>
          </a:stretch>
        </p:blipFill>
        <p:spPr>
          <a:xfrm flipH="1">
            <a:off x="2556510" y="3743325"/>
            <a:ext cx="3114675" cy="3114675"/>
          </a:xfrm>
          <a:prstGeom prst="rect">
            <a:avLst/>
          </a:prstGeom>
        </p:spPr>
      </p:pic>
      <p:sp>
        <p:nvSpPr>
          <p:cNvPr id="2" name="文本框 1"/>
          <p:cNvSpPr txBox="1"/>
          <p:nvPr/>
        </p:nvSpPr>
        <p:spPr>
          <a:xfrm>
            <a:off x="751205" y="1087120"/>
            <a:ext cx="9479915" cy="2861310"/>
          </a:xfrm>
          <a:prstGeom prst="rect">
            <a:avLst/>
          </a:prstGeom>
        </p:spPr>
        <p:txBody>
          <a:bodyPr wrap="square">
            <a:spAutoFit/>
          </a:bodyPr>
          <a:lstStyle/>
          <a:p>
            <a:pPr marL="342900" indent="-342900" algn="l" defTabSz="266700">
              <a:lnSpc>
                <a:spcPct val="150000"/>
              </a:lnSpc>
              <a:spcBef>
                <a:spcPct val="0"/>
              </a:spcBef>
              <a:spcAft>
                <a:spcPct val="0"/>
              </a:spcAft>
              <a:buFont typeface="+mj-lt"/>
              <a:buAutoNum type="arabicPeriod"/>
            </a:pPr>
            <a:r>
              <a:rPr lang="en-US" altLang="zh-CN" sz="2400" b="1">
                <a:latin typeface="Arial" panose="020B0604020202020204"/>
                <a:ea typeface="宋体" panose="02010600030101010101" pitchFamily="2" charset="-122"/>
                <a:sym typeface="+mn-ea"/>
              </a:rPr>
              <a:t>The Rationale and Main Conceptual Themes</a:t>
            </a:r>
            <a:endParaRPr lang="en-US" altLang="zh-CN" sz="2400" b="1">
              <a:latin typeface="Arial" panose="020B0604020202020204"/>
              <a:ea typeface="宋体" panose="02010600030101010101" pitchFamily="2" charset="-122"/>
            </a:endParaRPr>
          </a:p>
          <a:p>
            <a:pPr marL="342900" indent="-342900" algn="l" defTabSz="266700">
              <a:lnSpc>
                <a:spcPct val="150000"/>
              </a:lnSpc>
              <a:spcBef>
                <a:spcPct val="0"/>
              </a:spcBef>
              <a:spcAft>
                <a:spcPct val="0"/>
              </a:spcAft>
              <a:buAutoNum type="arabicPeriod"/>
            </a:pPr>
            <a:r>
              <a:rPr lang="en-US" altLang="zh-CN" sz="2400" b="1">
                <a:latin typeface="Arial" panose="020B0604020202020204"/>
                <a:ea typeface="宋体" panose="02010600030101010101" pitchFamily="2" charset="-122"/>
                <a:sym typeface="+mn-ea"/>
              </a:rPr>
              <a:t>Aims of the Investigation</a:t>
            </a:r>
            <a:endParaRPr lang="en-US" altLang="zh-CN" sz="2400" b="1">
              <a:latin typeface="Arial" panose="020B0604020202020204"/>
              <a:ea typeface="宋体" panose="02010600030101010101" pitchFamily="2" charset="-122"/>
            </a:endParaRPr>
          </a:p>
          <a:p>
            <a:pPr marL="342900" indent="-342900" algn="l" defTabSz="266700">
              <a:lnSpc>
                <a:spcPct val="150000"/>
              </a:lnSpc>
              <a:spcBef>
                <a:spcPct val="0"/>
              </a:spcBef>
              <a:spcAft>
                <a:spcPct val="0"/>
              </a:spcAft>
              <a:buAutoNum type="arabicPeriod"/>
            </a:pPr>
            <a:r>
              <a:rPr lang="en-US" altLang="zh-CN" sz="2400" b="1">
                <a:latin typeface="Arial" panose="020B0604020202020204"/>
                <a:ea typeface="宋体" panose="02010600030101010101" pitchFamily="2" charset="-122"/>
              </a:rPr>
              <a:t>Research Design</a:t>
            </a:r>
          </a:p>
          <a:p>
            <a:pPr marL="342900" indent="-342900" algn="l" defTabSz="266700">
              <a:lnSpc>
                <a:spcPct val="150000"/>
              </a:lnSpc>
              <a:spcBef>
                <a:spcPct val="0"/>
              </a:spcBef>
              <a:spcAft>
                <a:spcPct val="0"/>
              </a:spcAft>
              <a:buAutoNum type="arabicPeriod"/>
            </a:pPr>
            <a:r>
              <a:rPr lang="en-US" altLang="zh-CN" sz="2400" b="1">
                <a:latin typeface="Arial" panose="020B0604020202020204"/>
                <a:ea typeface="宋体" panose="02010600030101010101" pitchFamily="2" charset="-122"/>
              </a:rPr>
              <a:t>Ethical Issues</a:t>
            </a:r>
          </a:p>
          <a:p>
            <a:pPr marL="342900" indent="-342900" algn="l" defTabSz="266700">
              <a:lnSpc>
                <a:spcPct val="150000"/>
              </a:lnSpc>
              <a:spcBef>
                <a:spcPct val="0"/>
              </a:spcBef>
              <a:spcAft>
                <a:spcPct val="0"/>
              </a:spcAft>
              <a:buAutoNum type="arabicPeriod"/>
            </a:pPr>
            <a:r>
              <a:rPr lang="en-US" altLang="zh-CN" sz="2400" b="1">
                <a:latin typeface="Arial" panose="020B0604020202020204"/>
                <a:ea typeface="宋体" panose="02010600030101010101" pitchFamily="2" charset="-122"/>
              </a:rPr>
              <a:t>Timetable</a:t>
            </a:r>
          </a:p>
        </p:txBody>
      </p:sp>
      <p:pic>
        <p:nvPicPr>
          <p:cNvPr id="5" name="音频 4">
            <a:hlinkClick r:id="" action="ppaction://media"/>
            <a:extLst>
              <a:ext uri="{FF2B5EF4-FFF2-40B4-BE49-F238E27FC236}">
                <a16:creationId xmlns:a16="http://schemas.microsoft.com/office/drawing/2014/main" id="{0F7D050B-6A7D-6F69-621B-EA15A9A08C74}"/>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578"/>
    </mc:Choice>
    <mc:Fallback>
      <p:transition spd="slow" advTm="4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2" name="图片 1" descr="3673e6da315b564e34fd2cc5258e542"/>
          <p:cNvPicPr>
            <a:picLocks noChangeAspect="1"/>
          </p:cNvPicPr>
          <p:nvPr/>
        </p:nvPicPr>
        <p:blipFill>
          <a:blip r:embed="rId5"/>
          <a:stretch>
            <a:fillRect/>
          </a:stretch>
        </p:blipFill>
        <p:spPr>
          <a:xfrm>
            <a:off x="-210820" y="4366895"/>
            <a:ext cx="2491105" cy="2491105"/>
          </a:xfrm>
          <a:prstGeom prst="rect">
            <a:avLst/>
          </a:prstGeom>
        </p:spPr>
      </p:pic>
      <p:pic>
        <p:nvPicPr>
          <p:cNvPr id="5" name="图片 4" descr="132b27471b0fd3790669228c05c24eb"/>
          <p:cNvPicPr>
            <a:picLocks noChangeAspect="1"/>
          </p:cNvPicPr>
          <p:nvPr/>
        </p:nvPicPr>
        <p:blipFill>
          <a:blip r:embed="rId6"/>
          <a:stretch>
            <a:fillRect/>
          </a:stretch>
        </p:blipFill>
        <p:spPr>
          <a:xfrm flipH="1">
            <a:off x="9467850" y="92075"/>
            <a:ext cx="2724150" cy="2724150"/>
          </a:xfrm>
          <a:prstGeom prst="rect">
            <a:avLst/>
          </a:prstGeom>
        </p:spPr>
      </p:pic>
      <p:sp>
        <p:nvSpPr>
          <p:cNvPr id="8" name="文本框 7"/>
          <p:cNvSpPr txBox="1"/>
          <p:nvPr/>
        </p:nvSpPr>
        <p:spPr>
          <a:xfrm>
            <a:off x="0" y="0"/>
            <a:ext cx="7912735" cy="645160"/>
          </a:xfrm>
          <a:prstGeom prst="rect">
            <a:avLst/>
          </a:prstGeom>
          <a:noFill/>
        </p:spPr>
        <p:txBody>
          <a:bodyPr wrap="square" rtlCol="0" anchor="t">
            <a:spAutoFit/>
          </a:bodyPr>
          <a:lstStyle/>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1. The rationale and main conceptual themes</a:t>
            </a:r>
          </a:p>
        </p:txBody>
      </p:sp>
      <p:sp>
        <p:nvSpPr>
          <p:cNvPr id="9" name="文本框 8"/>
          <p:cNvSpPr txBox="1"/>
          <p:nvPr/>
        </p:nvSpPr>
        <p:spPr>
          <a:xfrm>
            <a:off x="143510" y="645160"/>
            <a:ext cx="10136505" cy="4707890"/>
          </a:xfrm>
          <a:prstGeom prst="rect">
            <a:avLst/>
          </a:prstGeom>
        </p:spPr>
        <p:txBody>
          <a:bodyPr wrap="square">
            <a:spAutoFit/>
          </a:bodyPr>
          <a:lstStyle/>
          <a:p>
            <a:pPr marL="457200" indent="-457200" algn="l" defTabSz="266700">
              <a:spcBef>
                <a:spcPct val="0"/>
              </a:spcBef>
              <a:spcAft>
                <a:spcPct val="0"/>
              </a:spcAft>
              <a:buFont typeface="+mj-lt"/>
              <a:buAutoNum type="alphaUcPeriod"/>
            </a:pPr>
            <a:r>
              <a:rPr lang="en-US" altLang="zh-CN" sz="2400" b="1">
                <a:latin typeface="Arial" panose="020B0604020202020204"/>
                <a:ea typeface="宋体" panose="02010600030101010101" pitchFamily="2" charset="-122"/>
              </a:rPr>
              <a:t>The MBTI</a:t>
            </a:r>
          </a:p>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Based on Jung’s theory, Isabel Myers and Katherine Briggs developed </a:t>
            </a:r>
            <a:r>
              <a:rPr lang="en-US" altLang="zh-CN" sz="2000" b="1">
                <a:latin typeface="Arial" panose="020B0604020202020204"/>
                <a:ea typeface="宋体" panose="02010600030101010101" pitchFamily="2" charset="-122"/>
              </a:rPr>
              <a:t>Myers-Briggs Type Indicator (MBTI)</a:t>
            </a:r>
            <a:r>
              <a:rPr lang="en-US" altLang="zh-CN" sz="2000">
                <a:latin typeface="Arial" panose="020B0604020202020204"/>
                <a:ea typeface="宋体" panose="02010600030101010101" pitchFamily="2" charset="-122"/>
              </a:rPr>
              <a:t> during World War II. Then it becomes a widely used personality inventory, or test, employed in vocational, educational, and psychotherapy settings to evaluate personality type. It is also been used in the research of language learning.</a:t>
            </a:r>
          </a:p>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MBTI is an instrument designed to evaluate people and provide descriptive profiles of their personality types. What follows is an abbreviated overview of the personality traits of the four pairs of personality indicators (i.e., E or I, S or N, T or F, and J or P). They are arranged in four continuums or scales:</a:t>
            </a:r>
          </a:p>
          <a:p>
            <a:pPr indent="0" algn="ctr" defTabSz="266700">
              <a:spcBef>
                <a:spcPct val="0"/>
              </a:spcBef>
              <a:spcAft>
                <a:spcPct val="0"/>
              </a:spcAft>
              <a:buFont typeface="Arial" panose="020B0604020202020204" pitchFamily="34" charset="0"/>
              <a:buNone/>
            </a:pPr>
            <a:r>
              <a:rPr lang="en-US" altLang="zh-CN" sz="2000">
                <a:latin typeface="Arial" panose="020B0604020202020204"/>
                <a:ea typeface="宋体" panose="02010600030101010101" pitchFamily="2" charset="-122"/>
              </a:rPr>
              <a:t> </a:t>
            </a:r>
            <a:r>
              <a:rPr lang="en-US" altLang="zh-CN" sz="2400" b="1">
                <a:latin typeface="Arial" panose="020B0604020202020204"/>
                <a:ea typeface="宋体" panose="02010600030101010101" pitchFamily="2" charset="-122"/>
              </a:rPr>
              <a:t>Extrovert (E)...... Introvert (I)</a:t>
            </a:r>
          </a:p>
          <a:p>
            <a:pPr indent="0" algn="ctr" defTabSz="266700">
              <a:spcBef>
                <a:spcPct val="0"/>
              </a:spcBef>
              <a:spcAft>
                <a:spcPct val="0"/>
              </a:spcAft>
              <a:buFont typeface="Arial" panose="020B0604020202020204" pitchFamily="34" charset="0"/>
              <a:buNone/>
            </a:pPr>
            <a:r>
              <a:rPr lang="en-US" altLang="zh-CN" sz="2400" b="1">
                <a:latin typeface="Arial" panose="020B0604020202020204"/>
                <a:ea typeface="宋体" panose="02010600030101010101" pitchFamily="2" charset="-122"/>
              </a:rPr>
              <a:t>Sensing (S)...... Intuitive (N) </a:t>
            </a:r>
          </a:p>
          <a:p>
            <a:pPr indent="0" algn="ctr" defTabSz="266700">
              <a:spcBef>
                <a:spcPct val="0"/>
              </a:spcBef>
              <a:spcAft>
                <a:spcPct val="0"/>
              </a:spcAft>
              <a:buFont typeface="Arial" panose="020B0604020202020204" pitchFamily="34" charset="0"/>
              <a:buNone/>
            </a:pPr>
            <a:r>
              <a:rPr lang="en-US" altLang="zh-CN" sz="2400" b="1">
                <a:latin typeface="Arial" panose="020B0604020202020204"/>
                <a:ea typeface="宋体" panose="02010600030101010101" pitchFamily="2" charset="-122"/>
              </a:rPr>
              <a:t>Thinking (T)...... Feeling (F) </a:t>
            </a:r>
          </a:p>
          <a:p>
            <a:pPr indent="0" algn="ctr" defTabSz="266700">
              <a:spcBef>
                <a:spcPct val="0"/>
              </a:spcBef>
              <a:spcAft>
                <a:spcPct val="0"/>
              </a:spcAft>
              <a:buFont typeface="Arial" panose="020B0604020202020204" pitchFamily="34" charset="0"/>
              <a:buNone/>
            </a:pPr>
            <a:r>
              <a:rPr lang="en-US" altLang="zh-CN" sz="2400" b="1">
                <a:latin typeface="Arial" panose="020B0604020202020204"/>
                <a:ea typeface="宋体" panose="02010600030101010101" pitchFamily="2" charset="-122"/>
              </a:rPr>
              <a:t>Perceiving (P)...... Judging (J)</a:t>
            </a:r>
          </a:p>
        </p:txBody>
      </p:sp>
      <p:sp>
        <p:nvSpPr>
          <p:cNvPr id="11" name="文本框 10"/>
          <p:cNvSpPr txBox="1"/>
          <p:nvPr/>
        </p:nvSpPr>
        <p:spPr>
          <a:xfrm>
            <a:off x="1459230" y="5367655"/>
            <a:ext cx="10732770" cy="1476375"/>
          </a:xfrm>
          <a:prstGeom prst="rect">
            <a:avLst/>
          </a:prstGeom>
        </p:spPr>
        <p:txBody>
          <a:bodyPr wrap="square">
            <a:spAutoFit/>
          </a:bodyPr>
          <a:lstStyle/>
          <a:p>
            <a:pPr marL="0" indent="0" algn="l" defTabSz="266700">
              <a:lnSpc>
                <a:spcPct val="90000"/>
              </a:lnSpc>
              <a:spcBef>
                <a:spcPct val="0"/>
              </a:spcBef>
              <a:spcAft>
                <a:spcPct val="0"/>
              </a:spcAft>
            </a:pPr>
            <a:r>
              <a:rPr lang="en-US" altLang="zh-CN" sz="2000">
                <a:latin typeface="Arial" panose="020B0604020202020204"/>
                <a:ea typeface="宋体" panose="02010600030101010101" pitchFamily="2" charset="-122"/>
              </a:rPr>
              <a:t>The above four bi-polar scales result in sixteen possible combinations or personal types: ISTJ, ISFJ, INFJ, etc. For example, a person with preferences for Introversion, Intuitive, Feeling and Judging is referred to as INFJ. These preferences are not “a measure of excellence”; rather, they are “</a:t>
            </a:r>
            <a:r>
              <a:rPr lang="en-US" altLang="zh-CN" sz="2000" b="1">
                <a:latin typeface="Arial" panose="020B0604020202020204"/>
                <a:ea typeface="宋体" panose="02010600030101010101" pitchFamily="2" charset="-122"/>
              </a:rPr>
              <a:t>indication of the type of environment in which people feel most comfortable and work best</a:t>
            </a:r>
            <a:r>
              <a:rPr lang="en-US" altLang="zh-CN" sz="2000">
                <a:latin typeface="Arial" panose="020B0604020202020204"/>
                <a:ea typeface="宋体" panose="02010600030101010101" pitchFamily="2" charset="-122"/>
              </a:rPr>
              <a:t>” (Furnham &amp; Medhurst). </a:t>
            </a:r>
          </a:p>
        </p:txBody>
      </p:sp>
      <p:pic>
        <p:nvPicPr>
          <p:cNvPr id="12" name="音频 11">
            <a:hlinkClick r:id="" action="ppaction://media"/>
            <a:extLst>
              <a:ext uri="{FF2B5EF4-FFF2-40B4-BE49-F238E27FC236}">
                <a16:creationId xmlns:a16="http://schemas.microsoft.com/office/drawing/2014/main" id="{563391A8-BEBE-7948-16CD-FD0AF6CF1C93}"/>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47786"/>
    </mc:Choice>
    <mc:Fallback>
      <p:transition spd="slow" advTm="147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extLst>
    <p:ext uri="{3A86A75C-4F4B-4683-9AE1-C65F6400EC91}">
      <p14:laserTraceLst xmlns:p14="http://schemas.microsoft.com/office/powerpoint/2010/main">
        <p14:tracePtLst>
          <p14:tracePt t="55316" x="3662363" y="6710363"/>
          <p14:tracePt t="55655" x="3327400" y="6845300"/>
          <p14:tracePt t="55660" x="3314700" y="6838950"/>
          <p14:tracePt t="55675" x="3275013" y="6792913"/>
          <p14:tracePt t="55691" x="3275013" y="6727825"/>
          <p14:tracePt t="55693" x="3275013" y="6708775"/>
          <p14:tracePt t="55709" x="3275013" y="6565900"/>
          <p14:tracePt t="55726" x="3287713" y="6423025"/>
          <p14:tracePt t="55729" x="3302000" y="6389688"/>
          <p14:tracePt t="55731" x="3308350" y="6370638"/>
          <p14:tracePt t="55741" x="3333750" y="6318250"/>
          <p14:tracePt t="55743" x="3340100" y="6286500"/>
          <p14:tracePt t="55760" x="3398838" y="6181725"/>
          <p14:tracePt t="55777" x="3476625" y="6013450"/>
          <p14:tracePt t="55791" x="3575050" y="5759450"/>
          <p14:tracePt t="55809" x="3690938" y="5473700"/>
          <p14:tracePt t="55826" x="3879850" y="5129213"/>
          <p14:tracePt t="55827" x="3944938" y="5030788"/>
          <p14:tracePt t="55841" x="4100513" y="4751388"/>
          <p14:tracePt t="55859" x="4341813" y="4465638"/>
          <p14:tracePt t="55860" x="4379913" y="4419600"/>
          <p14:tracePt t="55877" x="4503738" y="4264025"/>
          <p14:tracePt t="55894" x="4549775" y="4225925"/>
          <p14:tracePt t="55911" x="4575175" y="4205288"/>
          <p14:tracePt t="56227" x="4581525" y="4205288"/>
          <p14:tracePt t="56232" x="4587875" y="4205288"/>
          <p14:tracePt t="56245" x="4614863" y="4205288"/>
          <p14:tracePt t="56259" x="4640263" y="4205288"/>
          <p14:tracePt t="56277" x="4692650" y="4205288"/>
          <p14:tracePt t="56293" x="4751388" y="4211638"/>
          <p14:tracePt t="56310" x="4822825" y="4225925"/>
          <p14:tracePt t="56312" x="4841875" y="4225925"/>
          <p14:tracePt t="56325" x="4887913" y="4232275"/>
          <p14:tracePt t="56343" x="4932363" y="4238625"/>
          <p14:tracePt t="56344" x="4938713" y="4244975"/>
          <p14:tracePt t="56358" x="4951413" y="4251325"/>
          <p14:tracePt t="56360" x="4965700" y="4251325"/>
          <p14:tracePt t="56377" x="5010150" y="4264025"/>
          <p14:tracePt t="56394" x="5037138" y="4276725"/>
          <p14:tracePt t="56409" x="5043488" y="4276725"/>
          <p14:tracePt t="56426" x="5056188" y="4276725"/>
          <p14:tracePt t="56644" x="5049838" y="4276725"/>
          <p14:tracePt t="56648" x="5043488" y="4276725"/>
          <p14:tracePt t="56658" x="5016500" y="4276725"/>
          <p14:tracePt t="56660" x="4997450" y="4276725"/>
          <p14:tracePt t="56675" x="4938713" y="4276725"/>
          <p14:tracePt t="56694" x="4854575" y="4276725"/>
          <p14:tracePt t="56695" x="4829175" y="4276725"/>
          <p14:tracePt t="56708" x="4730750" y="4276725"/>
          <p14:tracePt t="56727" x="4594225" y="4276725"/>
          <p14:tracePt t="56729" x="4568825" y="4276725"/>
          <p14:tracePt t="56742" x="4497388" y="4276725"/>
          <p14:tracePt t="56744" x="4471988" y="4276725"/>
          <p14:tracePt t="56760" x="4413250" y="4276725"/>
          <p14:tracePt t="56775" x="4379913" y="4276725"/>
          <p14:tracePt t="56793" x="4348163" y="4270375"/>
          <p14:tracePt t="56809" x="4321175" y="4270375"/>
          <p14:tracePt t="56825" x="4302125" y="4270375"/>
          <p14:tracePt t="56842" x="4276725" y="4270375"/>
          <p14:tracePt t="56844" x="4270375" y="4270375"/>
          <p14:tracePt t="56858" x="4237038" y="4270375"/>
          <p14:tracePt t="56860" x="4224338" y="4270375"/>
          <p14:tracePt t="56875" x="4165600" y="4270375"/>
          <p14:tracePt t="56892" x="4106863" y="4270375"/>
          <p14:tracePt t="56908" x="4068763" y="4270375"/>
          <p14:tracePt t="56914" x="4062413" y="4270375"/>
          <p14:tracePt t="56915" x="4048125" y="4270375"/>
          <p14:tracePt t="56924" x="4016375" y="4270375"/>
          <p14:tracePt t="56942" x="3957638" y="4270375"/>
          <p14:tracePt t="56944" x="3944938" y="4270375"/>
          <p14:tracePt t="56959" x="3905250" y="4270375"/>
          <p14:tracePt t="56977" x="3867150" y="4270375"/>
          <p14:tracePt t="56993" x="3848100" y="4270375"/>
          <p14:tracePt t="57010" x="3833813" y="4270375"/>
          <p14:tracePt t="57012" x="3827463" y="4270375"/>
          <p14:tracePt t="57823" x="3840163" y="4270375"/>
          <p14:tracePt t="57827" x="3854450" y="4270375"/>
          <p14:tracePt t="57841" x="3905250" y="4270375"/>
          <p14:tracePt t="57859" x="4029075" y="4270375"/>
          <p14:tracePt t="57875" x="4184650" y="4270375"/>
          <p14:tracePt t="57892" x="4451350" y="4270375"/>
          <p14:tracePt t="57911" x="4672013" y="4270375"/>
          <p14:tracePt t="57912" x="4737100" y="4270375"/>
          <p14:tracePt t="57926" x="4938713" y="4264025"/>
          <p14:tracePt t="57927" x="5003800" y="4251325"/>
          <p14:tracePt t="57944" x="5264150" y="4251325"/>
          <p14:tracePt t="57960" x="5518150" y="4244975"/>
          <p14:tracePt t="57977" x="5791200" y="4244975"/>
          <p14:tracePt t="57992" x="5991225" y="4244975"/>
          <p14:tracePt t="58008" x="6219825" y="4244975"/>
          <p14:tracePt t="58025" x="6369050" y="4244975"/>
          <p14:tracePt t="58042" x="6537325" y="4244975"/>
          <p14:tracePt t="58058" x="6700838" y="4244975"/>
          <p14:tracePt t="58060" x="6738938" y="4244975"/>
          <p14:tracePt t="58076" x="6850063" y="4244975"/>
          <p14:tracePt t="58092" x="6921500" y="4244975"/>
          <p14:tracePt t="58109" x="6940550" y="4244975"/>
          <p14:tracePt t="58126" x="6953250" y="4244975"/>
          <p14:tracePt t="58144" x="6959600" y="4244975"/>
          <p14:tracePt t="58179" x="6967538" y="4244975"/>
          <p14:tracePt t="58183" x="6980238" y="4244975"/>
          <p14:tracePt t="58191" x="6992938" y="4244975"/>
          <p14:tracePt t="58208" x="7058025" y="4251325"/>
          <p14:tracePt t="58226" x="7123113" y="4257675"/>
          <p14:tracePt t="58242" x="7213600" y="4270375"/>
          <p14:tracePt t="58244" x="7232650" y="4270375"/>
          <p14:tracePt t="58259" x="7312025" y="4270375"/>
          <p14:tracePt t="58276" x="7331075" y="4270375"/>
          <p14:tracePt t="58292" x="7343775" y="4270375"/>
          <p14:tracePt t="58387" x="7337425" y="4264025"/>
          <p14:tracePt t="58397" x="7331075" y="4264025"/>
          <p14:tracePt t="58408" x="7304088" y="4251325"/>
          <p14:tracePt t="58425" x="7278688" y="4232275"/>
          <p14:tracePt t="58443" x="7246938" y="4219575"/>
          <p14:tracePt t="58458" x="7240588" y="4219575"/>
          <p14:tracePt t="58460" x="7232650" y="4219575"/>
          <p14:tracePt t="58551" x="7226300" y="4219575"/>
          <p14:tracePt t="58555" x="7219950" y="4219575"/>
          <p14:tracePt t="58559" x="7213600" y="4219575"/>
          <p14:tracePt t="58575" x="7188200" y="4219575"/>
          <p14:tracePt t="58576" x="7175500" y="4219575"/>
          <p14:tracePt t="58592" x="7104063" y="4219575"/>
          <p14:tracePt t="58608" x="7005638" y="4198938"/>
          <p14:tracePt t="58626" x="6921500" y="4198938"/>
          <p14:tracePt t="58628" x="6896100" y="4198938"/>
          <p14:tracePt t="58642" x="6810375" y="4198938"/>
          <p14:tracePt t="58659" x="6654800" y="4198938"/>
          <p14:tracePt t="58677" x="6530975" y="4198938"/>
          <p14:tracePt t="58692" x="6415088" y="4192588"/>
          <p14:tracePt t="58709" x="6303963" y="4192588"/>
          <p14:tracePt t="58725" x="6213475" y="4192588"/>
          <p14:tracePt t="58743" x="6115050" y="4205288"/>
          <p14:tracePt t="58758" x="6049963" y="4219575"/>
          <p14:tracePt t="58775" x="6005513" y="4225925"/>
          <p14:tracePt t="58777" x="5999163" y="4225925"/>
          <p14:tracePt t="58792" x="5965825" y="4225925"/>
          <p14:tracePt t="58809" x="5900738" y="4238625"/>
          <p14:tracePt t="58825" x="5856288" y="4244975"/>
          <p14:tracePt t="58827" x="5835650" y="4244975"/>
          <p14:tracePt t="58842" x="5791200" y="4251325"/>
          <p14:tracePt t="58858" x="5751513" y="4251325"/>
          <p14:tracePt t="58877" x="5726113" y="4251325"/>
          <p14:tracePt t="58891" x="5711825" y="4251325"/>
          <p14:tracePt t="59005" x="5699125" y="4251325"/>
          <p14:tracePt t="59014" x="5692775" y="4251325"/>
          <p14:tracePt t="59024" x="5686425" y="4251325"/>
          <p14:tracePt t="59025" x="5680075" y="4251325"/>
          <p14:tracePt t="59043" x="5673725" y="4251325"/>
          <p14:tracePt t="59060" x="5667375" y="4251325"/>
          <p14:tracePt t="59177" x="5661025" y="4251325"/>
          <p14:tracePt t="59181" x="5661025" y="4257675"/>
          <p14:tracePt t="59191" x="5648325" y="4276725"/>
          <p14:tracePt t="59209" x="5589588" y="4341813"/>
          <p14:tracePt t="59210" x="5575300" y="4356100"/>
          <p14:tracePt t="59225" x="5503863" y="4427538"/>
          <p14:tracePt t="59241" x="5381625" y="4498975"/>
          <p14:tracePt t="59258" x="5224463" y="4583113"/>
          <p14:tracePt t="59275" x="5127625" y="4648200"/>
          <p14:tracePt t="59292" x="5049838" y="4686300"/>
          <p14:tracePt t="59293" x="5030788" y="4692650"/>
          <p14:tracePt t="59309" x="4972050" y="4719638"/>
          <p14:tracePt t="59325" x="4951413" y="4719638"/>
          <p14:tracePt t="59325" x="4945063" y="4719638"/>
          <p14:tracePt t="59344" x="4932363" y="4719638"/>
          <p14:tracePt t="59345" x="4926013" y="4719638"/>
          <p14:tracePt t="59358" x="4913313" y="4719638"/>
          <p14:tracePt t="59378" x="4906963" y="4719638"/>
          <p14:tracePt t="59397" x="4900613" y="4719638"/>
          <p14:tracePt t="59407" x="4879975" y="4719638"/>
          <p14:tracePt t="59409" x="4873625" y="4713288"/>
          <p14:tracePt t="59426" x="4860925" y="4700588"/>
          <p14:tracePt t="59442" x="4841875" y="4686300"/>
          <p14:tracePt t="59458" x="4822825" y="4673600"/>
          <p14:tracePt t="59475" x="4816475" y="4660900"/>
          <p14:tracePt t="59492" x="4802188" y="4654550"/>
          <p14:tracePt t="59509" x="4789488" y="4654550"/>
          <p14:tracePt t="59527" x="4783138" y="4654550"/>
          <p14:tracePt t="59542" x="4764088" y="4654550"/>
          <p14:tracePt t="59545" x="4757738" y="4654550"/>
          <p14:tracePt t="59558" x="4751388" y="4648200"/>
          <p14:tracePt t="59576" x="4743450" y="4648200"/>
          <p14:tracePt t="59577" x="4737100" y="4648200"/>
          <p14:tracePt t="59594" x="4718050" y="4641850"/>
          <p14:tracePt t="59608" x="4705350" y="4635500"/>
          <p14:tracePt t="59609" x="4699000" y="4635500"/>
          <p14:tracePt t="59625" x="4679950" y="4621213"/>
          <p14:tracePt t="59642" x="4665663" y="4621213"/>
          <p14:tracePt t="59658" x="4640263" y="4614863"/>
          <p14:tracePt t="59675" x="4621213" y="4608513"/>
          <p14:tracePt t="59677" x="4614863" y="4608513"/>
          <p14:tracePt t="59691" x="4581525" y="4602163"/>
          <p14:tracePt t="59708" x="4556125" y="4602163"/>
          <p14:tracePt t="59710" x="4543425" y="4602163"/>
          <p14:tracePt t="59727" x="4510088" y="4589463"/>
          <p14:tracePt t="59742" x="4491038" y="4576763"/>
          <p14:tracePt t="59758" x="4451350" y="4570413"/>
          <p14:tracePt t="59776" x="4392613" y="4564063"/>
          <p14:tracePt t="59779" x="4386263" y="4564063"/>
          <p14:tracePt t="59792" x="4348163" y="4564063"/>
          <p14:tracePt t="59794" x="4335463" y="4564063"/>
          <p14:tracePt t="59808" x="4283075" y="4564063"/>
          <p14:tracePt t="59810" x="4270375" y="4564063"/>
          <p14:tracePt t="59827" x="4211638" y="4564063"/>
          <p14:tracePt t="59842" x="4133850" y="4564063"/>
          <p14:tracePt t="59859" x="4094163" y="4564063"/>
          <p14:tracePt t="59875" x="4035425" y="4564063"/>
          <p14:tracePt t="59892" x="3957638" y="4564063"/>
          <p14:tracePt t="59909" x="3873500" y="4564063"/>
          <p14:tracePt t="59924" x="3808413" y="4564063"/>
          <p14:tracePt t="59926" x="3789363" y="4564063"/>
          <p14:tracePt t="59943" x="3743325" y="4570413"/>
          <p14:tracePt t="59958" x="3703638" y="4589463"/>
          <p14:tracePt t="59977" x="3652838" y="4595813"/>
          <p14:tracePt t="59978" x="3646488" y="4595813"/>
          <p14:tracePt t="59993" x="3625850" y="4595813"/>
          <p14:tracePt t="60009" x="3594100" y="4595813"/>
          <p14:tracePt t="60165" x="3587750" y="4595813"/>
          <p14:tracePt t="60176" x="3581400" y="4595813"/>
          <p14:tracePt t="60194" x="3575050" y="4595813"/>
          <p14:tracePt t="60209" x="3541713" y="4595813"/>
          <p14:tracePt t="60226" x="3522663" y="4595813"/>
          <p14:tracePt t="60243" x="3516313" y="4595813"/>
          <p14:tracePt t="60325" x="3522663" y="4595813"/>
          <p14:tracePt t="60334" x="3560763" y="4595813"/>
          <p14:tracePt t="60341" x="3613150" y="4595813"/>
          <p14:tracePt t="60358" x="3827463" y="4614863"/>
          <p14:tracePt t="60375" x="4119563" y="4641850"/>
          <p14:tracePt t="60392" x="4510088" y="4673600"/>
          <p14:tracePt t="60394" x="4600575" y="4673600"/>
          <p14:tracePt t="60410" x="4841875" y="4751388"/>
          <p14:tracePt t="60427" x="5049838" y="4757738"/>
          <p14:tracePt t="60443" x="5173663" y="4764088"/>
          <p14:tracePt t="60463" x="5270500" y="4784725"/>
          <p14:tracePt t="60465" x="5310188" y="4810125"/>
          <p14:tracePt t="60469" x="5316538" y="4810125"/>
          <p14:tracePt t="60475" x="5316538" y="4816475"/>
          <p14:tracePt t="60492" x="5329238" y="4816475"/>
          <p14:tracePt t="60510" x="5360988" y="4829175"/>
          <p14:tracePt t="60525" x="5367338" y="4829175"/>
          <p14:tracePt t="60546" x="5360988" y="4829175"/>
          <p14:tracePt t="60558" x="5348288" y="4829175"/>
          <p14:tracePt t="60575" x="5322888" y="4822825"/>
          <p14:tracePt t="60593" x="5303838" y="4829175"/>
          <p14:tracePt t="60594" x="5289550" y="4856163"/>
          <p14:tracePt t="60608" x="5257800" y="4868863"/>
          <p14:tracePt t="60626" x="5192713" y="4843463"/>
          <p14:tracePt t="60641" x="5127625" y="4816475"/>
          <p14:tracePt t="60658" x="5102225" y="4803775"/>
          <p14:tracePt t="60676" x="5095875" y="4803775"/>
          <p14:tracePt t="60692" x="5087938" y="4803775"/>
          <p14:tracePt t="60713" x="5102225" y="4803775"/>
          <p14:tracePt t="60726" x="5167313" y="4803775"/>
          <p14:tracePt t="60742" x="5322888" y="4803775"/>
          <p14:tracePt t="60758" x="5453063" y="4803775"/>
          <p14:tracePt t="60775" x="5568950" y="4803775"/>
          <p14:tracePt t="60792" x="5692775" y="4803775"/>
          <p14:tracePt t="60793" x="5726113" y="4803775"/>
          <p14:tracePt t="60810" x="5829300" y="4803775"/>
          <p14:tracePt t="60827" x="5934075" y="4803775"/>
          <p14:tracePt t="60842" x="6037263" y="4803775"/>
          <p14:tracePt t="60859" x="6154738" y="4797425"/>
          <p14:tracePt t="60861" x="6186488" y="4778375"/>
          <p14:tracePt t="60875" x="6272213" y="4751388"/>
          <p14:tracePt t="60892" x="6415088" y="4725988"/>
          <p14:tracePt t="60893" x="6453188" y="4719638"/>
          <p14:tracePt t="60909" x="6629400" y="4667250"/>
          <p14:tracePt t="60926" x="6738938" y="4627563"/>
          <p14:tracePt t="60943" x="6810375" y="4595813"/>
          <p14:tracePt t="60958" x="6837363" y="4583113"/>
          <p14:tracePt t="60977" x="6837363" y="4576763"/>
          <p14:tracePt t="60978" x="6843713" y="4576763"/>
          <p14:tracePt t="61053" x="6843713" y="4570413"/>
          <p14:tracePt t="61061" x="6856413" y="4570413"/>
          <p14:tracePt t="61065" x="6869113" y="4564063"/>
          <p14:tracePt t="61074" x="6908800" y="4556125"/>
          <p14:tracePt t="61093" x="6973888" y="4537075"/>
          <p14:tracePt t="61094" x="7005638" y="4530725"/>
          <p14:tracePt t="61109" x="7089775" y="4505325"/>
          <p14:tracePt t="61125" x="7175500" y="4491038"/>
          <p14:tracePt t="61143" x="7232650" y="4484688"/>
          <p14:tracePt t="61160" x="7259638" y="4484688"/>
          <p14:tracePt t="61161" x="7265988" y="4484688"/>
          <p14:tracePt t="61175" x="7278688" y="4484688"/>
          <p14:tracePt t="61192" x="7285038" y="4484688"/>
          <p14:tracePt t="61293" x="7278688" y="4484688"/>
          <p14:tracePt t="61297" x="7265988" y="4484688"/>
          <p14:tracePt t="61307" x="7240588" y="4484688"/>
          <p14:tracePt t="61309" x="7219950" y="4484688"/>
          <p14:tracePt t="61326" x="7135813" y="4484688"/>
          <p14:tracePt t="61341" x="7011988" y="4484688"/>
          <p14:tracePt t="61358" x="6816725" y="4511675"/>
          <p14:tracePt t="61375" x="6623050" y="4549775"/>
          <p14:tracePt t="61378" x="6583363" y="4556125"/>
          <p14:tracePt t="61392" x="6465888" y="4576763"/>
          <p14:tracePt t="61394" x="6427788" y="4576763"/>
          <p14:tracePt t="61410" x="6245225" y="4576763"/>
          <p14:tracePt t="61426" x="6089650" y="4589463"/>
          <p14:tracePt t="61442" x="5978525" y="4589463"/>
          <p14:tracePt t="61458" x="5868988" y="4589463"/>
          <p14:tracePt t="61475" x="5803900" y="4589463"/>
          <p14:tracePt t="61492" x="5738813" y="4589463"/>
          <p14:tracePt t="61494" x="5719763" y="4589463"/>
          <p14:tracePt t="61509" x="5686425" y="4589463"/>
          <p14:tracePt t="61511" x="5673725" y="4589463"/>
          <p14:tracePt t="61527" x="5654675" y="4589463"/>
          <p14:tracePt t="61543" x="5640388" y="4589463"/>
          <p14:tracePt t="61561" x="5634038" y="4589463"/>
          <p14:tracePt t="61965" x="5627688" y="4589463"/>
          <p14:tracePt t="61973" x="5627688" y="4602163"/>
          <p14:tracePt t="61977" x="5621338" y="4608513"/>
          <p14:tracePt t="61992" x="5595938" y="4627563"/>
          <p14:tracePt t="61993" x="5583238" y="4641850"/>
          <p14:tracePt t="62011" x="5511800" y="4692650"/>
          <p14:tracePt t="62013" x="5491163" y="4706938"/>
          <p14:tracePt t="62026" x="5426075" y="4745038"/>
          <p14:tracePt t="62041" x="5335588" y="4784725"/>
          <p14:tracePt t="62057" x="5245100" y="4822825"/>
          <p14:tracePt t="62076" x="5146675" y="4875213"/>
          <p14:tracePt t="62092" x="5062538" y="4900613"/>
          <p14:tracePt t="62109" x="4997450" y="4933950"/>
          <p14:tracePt t="62125" x="4959350" y="4959350"/>
          <p14:tracePt t="62142" x="4932363" y="4973638"/>
          <p14:tracePt t="62158" x="4919663" y="4973638"/>
          <p14:tracePt t="62175" x="4913313" y="4973638"/>
          <p14:tracePt t="62192" x="4913313" y="4979988"/>
          <p14:tracePt t="62233" x="4906963" y="4979988"/>
          <p14:tracePt t="62241" x="4900613" y="4979988"/>
          <p14:tracePt t="62249" x="4894263" y="4979988"/>
          <p14:tracePt t="62258" x="4879975" y="4973638"/>
          <p14:tracePt t="62277" x="4854575" y="4965700"/>
          <p14:tracePt t="62278" x="4848225" y="4965700"/>
          <p14:tracePt t="62292" x="4822825" y="4959350"/>
          <p14:tracePt t="62293" x="4816475" y="4959350"/>
          <p14:tracePt t="62309" x="4795838" y="4959350"/>
          <p14:tracePt t="62326" x="4789488" y="4953000"/>
          <p14:tracePt t="62342" x="4783138" y="4953000"/>
          <p14:tracePt t="62735" x="4776788" y="4953000"/>
          <p14:tracePt t="62742" x="4770438" y="4946650"/>
          <p14:tracePt t="62759" x="4751388" y="4946650"/>
          <p14:tracePt t="62775" x="4718050" y="4946650"/>
          <p14:tracePt t="62793" x="4672013" y="4946650"/>
          <p14:tracePt t="62810" x="4640263" y="4946650"/>
          <p14:tracePt t="62826" x="4581525" y="4946650"/>
          <p14:tracePt t="62843" x="4522788" y="4946650"/>
          <p14:tracePt t="62859" x="4464050" y="4946650"/>
          <p14:tracePt t="62876" x="4406900" y="4946650"/>
          <p14:tracePt t="62877" x="4392613" y="4946650"/>
          <p14:tracePt t="62893" x="4327525" y="4946650"/>
          <p14:tracePt t="62909" x="4264025" y="4946650"/>
          <p14:tracePt t="62925" x="4184650" y="4946650"/>
          <p14:tracePt t="62944" x="4100513" y="4946650"/>
          <p14:tracePt t="62958" x="4022725" y="4946650"/>
          <p14:tracePt t="62977" x="3925888" y="4946650"/>
          <p14:tracePt t="62992" x="3854450" y="4946650"/>
          <p14:tracePt t="62993" x="3833813" y="4946650"/>
          <p14:tracePt t="63010" x="3743325" y="4946650"/>
          <p14:tracePt t="63025" x="3659188" y="4946650"/>
          <p14:tracePt t="63042" x="3568700" y="4946650"/>
          <p14:tracePt t="63058" x="3503613" y="4946650"/>
          <p14:tracePt t="63075" x="3463925" y="4940300"/>
          <p14:tracePt t="63091" x="3432175" y="4940300"/>
          <p14:tracePt t="63093" x="3424238" y="4940300"/>
          <p14:tracePt t="63108" x="3411538" y="4940300"/>
          <p14:tracePt t="63201" x="3405188" y="4933950"/>
          <p14:tracePt t="63281" x="3405188" y="4927600"/>
          <p14:tracePt t="63289" x="3417888" y="4927600"/>
          <p14:tracePt t="63293" x="3438525" y="4927600"/>
          <p14:tracePt t="63310" x="3568700" y="4940300"/>
          <p14:tracePt t="63325" x="3736975" y="4973638"/>
          <p14:tracePt t="63342" x="3905250" y="4992688"/>
          <p14:tracePt t="63358" x="4159250" y="5018088"/>
          <p14:tracePt t="63375" x="4432300" y="5018088"/>
          <p14:tracePt t="63392" x="4672013" y="5030788"/>
          <p14:tracePt t="63393" x="4737100" y="5030788"/>
          <p14:tracePt t="63408" x="4932363" y="5030788"/>
          <p14:tracePt t="63410" x="4984750" y="5030788"/>
          <p14:tracePt t="63425" x="5186363" y="5037138"/>
          <p14:tracePt t="63442" x="5387975" y="5051425"/>
          <p14:tracePt t="63458" x="5549900" y="5051425"/>
          <p14:tracePt t="63461" x="5589588" y="5051425"/>
          <p14:tracePt t="63477" x="5686425" y="5045075"/>
          <p14:tracePt t="63478" x="5719763" y="5037138"/>
          <p14:tracePt t="63491" x="5816600" y="5024438"/>
          <p14:tracePt t="63509" x="5913438" y="5024438"/>
          <p14:tracePt t="63510" x="5934075" y="5024438"/>
          <p14:tracePt t="63526" x="5978525" y="5024438"/>
          <p14:tracePt t="63543" x="6030913" y="5024438"/>
          <p14:tracePt t="63558" x="6089650" y="5024438"/>
          <p14:tracePt t="63575" x="6186488" y="5024438"/>
          <p14:tracePt t="63591" x="6316663" y="5024438"/>
          <p14:tracePt t="63608" x="6505575" y="5011738"/>
          <p14:tracePt t="63609" x="6551613" y="5005388"/>
          <p14:tracePt t="63626" x="6688138" y="4992688"/>
          <p14:tracePt t="63642" x="6810375" y="4973638"/>
          <p14:tracePt t="63658" x="6875463" y="4959350"/>
          <p14:tracePt t="63675" x="6927850" y="4946650"/>
          <p14:tracePt t="63692" x="6967538" y="4940300"/>
          <p14:tracePt t="63694" x="6973888" y="4940300"/>
          <p14:tracePt t="63710" x="6999288" y="4940300"/>
          <p14:tracePt t="63725" x="7018338" y="4940300"/>
          <p14:tracePt t="63749" x="7024688" y="4940300"/>
          <p14:tracePt t="63758" x="7032625" y="4940300"/>
          <p14:tracePt t="63777" x="7064375" y="4940300"/>
          <p14:tracePt t="63792" x="7104063" y="4940300"/>
          <p14:tracePt t="63793" x="7116763" y="4940300"/>
          <p14:tracePt t="63809" x="7175500" y="4940300"/>
          <p14:tracePt t="63825" x="7226300" y="4940300"/>
          <p14:tracePt t="63842" x="7240588" y="4940300"/>
          <p14:tracePt t="63860" x="7246938" y="4940300"/>
          <p14:tracePt t="63989" x="7240588" y="4940300"/>
          <p14:tracePt t="63993" x="7232650" y="4940300"/>
          <p14:tracePt t="64009" x="7181850" y="4940300"/>
          <p14:tracePt t="64025" x="7142163" y="4940300"/>
          <p14:tracePt t="64041" x="7104063" y="4940300"/>
          <p14:tracePt t="64060" x="7051675" y="4940300"/>
          <p14:tracePt t="64061" x="7038975" y="4940300"/>
          <p14:tracePt t="64075" x="6992938" y="4940300"/>
          <p14:tracePt t="64092" x="6896100" y="4940300"/>
          <p14:tracePt t="64093" x="6862763" y="4940300"/>
          <p14:tracePt t="64108" x="6765925" y="4940300"/>
          <p14:tracePt t="64110" x="6726238" y="4946650"/>
          <p14:tracePt t="64125" x="6557963" y="4946650"/>
          <p14:tracePt t="64143" x="6356350" y="4953000"/>
          <p14:tracePt t="64158" x="6121400" y="4979988"/>
          <p14:tracePt t="64175" x="5946775" y="4999038"/>
          <p14:tracePt t="64193" x="5726113" y="5024438"/>
          <p14:tracePt t="64208" x="5614988" y="5037138"/>
          <p14:tracePt t="64211" x="5589588" y="5037138"/>
          <p14:tracePt t="64225" x="5453063" y="5070475"/>
          <p14:tracePt t="64243" x="5322888" y="5110163"/>
          <p14:tracePt t="64258" x="5205413" y="5122863"/>
          <p14:tracePt t="64275" x="5095875" y="5141913"/>
          <p14:tracePt t="64292" x="5010150" y="5154613"/>
          <p14:tracePt t="64293" x="4984750" y="5160963"/>
          <p14:tracePt t="64308" x="4932363" y="5160963"/>
          <p14:tracePt t="64310" x="4913313" y="5160963"/>
          <p14:tracePt t="64326" x="4829175" y="5173663"/>
          <p14:tracePt t="64341" x="4751388" y="5181600"/>
          <p14:tracePt t="64358" x="4672013" y="5194300"/>
          <p14:tracePt t="64375" x="4608513" y="5207000"/>
          <p14:tracePt t="64392" x="4562475" y="5213350"/>
          <p14:tracePt t="64409" x="4543425" y="5219700"/>
          <p14:tracePt t="64506" x="4535488" y="5219700"/>
          <p14:tracePt t="64513" x="4535488" y="5226050"/>
          <p14:tracePt t="64526" x="4535488" y="5232400"/>
          <p14:tracePt t="64544" x="4535488" y="5253038"/>
          <p14:tracePt t="64545" x="4543425" y="5253038"/>
          <p14:tracePt t="64558" x="4556125" y="5259388"/>
          <p14:tracePt t="64577" x="4575175" y="5272088"/>
          <p14:tracePt t="64578" x="4581525" y="5278438"/>
          <p14:tracePt t="64594" x="4600575" y="5291138"/>
          <p14:tracePt t="64610" x="4633913" y="5297488"/>
          <p14:tracePt t="64627" x="4659313" y="5310188"/>
          <p14:tracePt t="64642" x="4699000" y="5324475"/>
          <p14:tracePt t="64658" x="4711700" y="5324475"/>
          <p14:tracePt t="64675" x="4730750" y="5330825"/>
          <p14:tracePt t="64677" x="4737100" y="5330825"/>
          <p14:tracePt t="64692" x="4743450" y="5330825"/>
          <p14:tracePt t="64694" x="4751388" y="5330825"/>
          <p14:tracePt t="64708" x="4770438" y="5330825"/>
          <p14:tracePt t="64725" x="4789488" y="5330825"/>
          <p14:tracePt t="64743" x="4808538" y="5330825"/>
          <p14:tracePt t="64758" x="4841875" y="5330825"/>
          <p14:tracePt t="64775" x="4873625" y="5330825"/>
          <p14:tracePt t="64792" x="4906963" y="5330825"/>
          <p14:tracePt t="64809" x="4932363" y="5330825"/>
          <p14:tracePt t="64826" x="4938713" y="5330825"/>
          <p14:tracePt t="64843" x="4951413" y="5330825"/>
          <p14:tracePt t="64858" x="4965700" y="5330825"/>
          <p14:tracePt t="64875" x="4978400" y="5330825"/>
          <p14:tracePt t="64891" x="4984750" y="5330825"/>
          <p14:tracePt t="64990" x="4978400" y="5330825"/>
          <p14:tracePt t="64993" x="4965700" y="5330825"/>
          <p14:tracePt t="65008" x="4926013" y="5330825"/>
          <p14:tracePt t="65011" x="4913313" y="5330825"/>
          <p14:tracePt t="65025" x="4822825" y="5343525"/>
          <p14:tracePt t="65042" x="4737100" y="5368925"/>
          <p14:tracePt t="65058" x="4627563" y="5375275"/>
          <p14:tracePt t="65076" x="4503738" y="5381625"/>
          <p14:tracePt t="65078" x="4491038" y="5381625"/>
          <p14:tracePt t="65093" x="4432300" y="5389563"/>
          <p14:tracePt t="65094" x="4406900" y="5402263"/>
          <p14:tracePt t="65109" x="4308475" y="5402263"/>
          <p14:tracePt t="65125" x="4230688" y="5408613"/>
          <p14:tracePt t="65142" x="4152900" y="5408613"/>
          <p14:tracePt t="65158" x="4087813" y="5408613"/>
          <p14:tracePt t="65175" x="4029075" y="5408613"/>
          <p14:tracePt t="65191" x="3970338" y="5408613"/>
          <p14:tracePt t="65193" x="3957638" y="5408613"/>
          <p14:tracePt t="65208" x="3919538" y="5408613"/>
          <p14:tracePt t="65209" x="3898900" y="5408613"/>
          <p14:tracePt t="65226" x="3840163" y="5408613"/>
          <p14:tracePt t="65241" x="3789363" y="5421313"/>
          <p14:tracePt t="65242" x="3776663" y="5421313"/>
          <p14:tracePt t="65258" x="3730625" y="5421313"/>
          <p14:tracePt t="65275" x="3665538" y="5421313"/>
          <p14:tracePt t="65291" x="3587750" y="5421313"/>
          <p14:tracePt t="65308" x="3529013" y="5427663"/>
          <p14:tracePt t="65310" x="3516313" y="5427663"/>
          <p14:tracePt t="65325" x="3457575" y="5427663"/>
          <p14:tracePt t="65342" x="3417888" y="5427663"/>
          <p14:tracePt t="65358" x="3367088" y="5427663"/>
          <p14:tracePt t="65375" x="3314700" y="5421313"/>
          <p14:tracePt t="65393" x="3281363" y="5421313"/>
          <p14:tracePt t="65408" x="3255963" y="5421313"/>
          <p14:tracePt t="65409" x="3243263" y="5421313"/>
          <p14:tracePt t="65425" x="3224213" y="5421313"/>
          <p14:tracePt t="65442" x="3216275" y="5421313"/>
          <p14:tracePt t="65611" x="3224213" y="5421313"/>
          <p14:tracePt t="65619" x="3268663" y="5421313"/>
          <p14:tracePt t="65625" x="3327400" y="5421313"/>
          <p14:tracePt t="65642" x="3509963" y="5440363"/>
          <p14:tracePt t="65660" x="3768725" y="5446713"/>
          <p14:tracePt t="65662" x="3833813" y="5446713"/>
          <p14:tracePt t="65675" x="4041775" y="5446713"/>
          <p14:tracePt t="65692" x="4335463" y="5480050"/>
          <p14:tracePt t="65694" x="4413250" y="5480050"/>
          <p14:tracePt t="65708" x="4665663" y="5486400"/>
          <p14:tracePt t="65709" x="4743450" y="5486400"/>
          <p14:tracePt t="65725" x="5003800" y="5499100"/>
          <p14:tracePt t="65726" x="5095875" y="5499100"/>
          <p14:tracePt t="65742" x="5432425" y="5505450"/>
          <p14:tracePt t="65758" x="5686425" y="5505450"/>
          <p14:tracePt t="65775" x="5856288" y="5505450"/>
          <p14:tracePt t="65792" x="6030913" y="5505450"/>
          <p14:tracePt t="65794" x="6070600" y="5505450"/>
          <p14:tracePt t="65811" x="6245225" y="5505450"/>
          <p14:tracePt t="65827" x="6381750" y="5505450"/>
          <p14:tracePt t="65843" x="6486525" y="5505450"/>
          <p14:tracePt t="65858" x="6557963" y="5505450"/>
          <p14:tracePt t="65860" x="6570663" y="5505450"/>
          <p14:tracePt t="65877" x="6635750" y="5505450"/>
          <p14:tracePt t="65892" x="6688138" y="5505450"/>
          <p14:tracePt t="65910" x="6791325" y="5505450"/>
          <p14:tracePt t="65925" x="6888163" y="5505450"/>
          <p14:tracePt t="65927" x="6902450" y="5505450"/>
          <p14:tracePt t="65943" x="6946900" y="5505450"/>
          <p14:tracePt t="65944" x="6967538" y="5505450"/>
          <p14:tracePt t="65958" x="7005638" y="5499100"/>
          <p14:tracePt t="65959" x="7018338" y="5492750"/>
          <p14:tracePt t="65976" x="7058025" y="5492750"/>
          <p14:tracePt t="65993" x="7096125" y="5480050"/>
          <p14:tracePt t="66008" x="7129463" y="5473700"/>
          <p14:tracePt t="66009" x="7135813" y="5473700"/>
          <p14:tracePt t="66025" x="7161213" y="5473700"/>
          <p14:tracePt t="66042" x="7188200" y="5467350"/>
          <p14:tracePt t="66063" x="7194550" y="5467350"/>
          <p14:tracePt t="66075" x="7207250" y="5461000"/>
          <p14:tracePt t="66092" x="7232650" y="5461000"/>
          <p14:tracePt t="66108" x="7285038" y="5461000"/>
          <p14:tracePt t="66125" x="7343775" y="5446713"/>
          <p14:tracePt t="66142" x="7389813" y="5440363"/>
          <p14:tracePt t="66143" x="7396163" y="5440363"/>
          <p14:tracePt t="66160" x="7408863" y="5434013"/>
          <p14:tracePt t="66176" x="7415213" y="5434013"/>
          <p14:tracePt t="66232" x="7415213" y="5427663"/>
          <p14:tracePt t="66252" x="7415213" y="5421313"/>
          <p14:tracePt t="66259" x="7408863" y="5414963"/>
          <p14:tracePt t="66263" x="7396163" y="5414963"/>
          <p14:tracePt t="66274" x="7369175" y="5414963"/>
          <p14:tracePt t="66275" x="7356475" y="5414963"/>
          <p14:tracePt t="66293" x="7285038" y="5414963"/>
          <p14:tracePt t="66309" x="7194550" y="5408613"/>
          <p14:tracePt t="66325" x="7077075" y="5402263"/>
          <p14:tracePt t="66342" x="6959600" y="5408613"/>
          <p14:tracePt t="66343" x="6940550" y="5427663"/>
          <p14:tracePt t="66358" x="6856413" y="5454650"/>
          <p14:tracePt t="66360" x="6831013" y="5461000"/>
          <p14:tracePt t="66376" x="6700838" y="5480050"/>
          <p14:tracePt t="66392" x="6524625" y="5486400"/>
          <p14:tracePt t="66408" x="6362700" y="5486400"/>
          <p14:tracePt t="66409" x="6310313" y="5486400"/>
          <p14:tracePt t="66426" x="6121400" y="5505450"/>
          <p14:tracePt t="66442" x="5934075" y="5518150"/>
          <p14:tracePt t="66458" x="5783263" y="5532438"/>
          <p14:tracePt t="66476" x="5621338" y="5551488"/>
          <p14:tracePt t="66491" x="5549900" y="5557838"/>
          <p14:tracePt t="66508" x="5518150" y="5557838"/>
          <p14:tracePt t="66525" x="5503863" y="5557838"/>
          <p14:tracePt t="66808" x="5511800" y="5557838"/>
          <p14:tracePt t="66812" x="5518150" y="5557838"/>
          <p14:tracePt t="66825" x="5524500" y="5564188"/>
          <p14:tracePt t="66842" x="5537200" y="5564188"/>
          <p14:tracePt t="66844" x="5549900" y="5564188"/>
          <p14:tracePt t="66859" x="5589588" y="5564188"/>
          <p14:tracePt t="66874" x="5648325" y="5564188"/>
          <p14:tracePt t="66876" x="5667375" y="5564188"/>
          <p14:tracePt t="66893" x="5776913" y="5564188"/>
          <p14:tracePt t="66908" x="5888038" y="5545138"/>
          <p14:tracePt t="66912" x="5913438" y="5526088"/>
          <p14:tracePt t="66927" x="5984875" y="5505450"/>
          <p14:tracePt t="66942" x="6024563" y="5480050"/>
          <p14:tracePt t="66944" x="6037263" y="5473700"/>
          <p14:tracePt t="66959" x="6070600" y="5461000"/>
          <p14:tracePt t="66977" x="6083300" y="5446713"/>
          <p14:tracePt t="67012" x="6083300" y="5440363"/>
          <p14:tracePt t="67183" x="6083300" y="5434013"/>
          <p14:tracePt t="67192" x="6070600" y="5421313"/>
          <p14:tracePt t="67208" x="6056313" y="5402263"/>
          <p14:tracePt t="67225" x="6024563" y="5395913"/>
          <p14:tracePt t="67242" x="5978525" y="5381625"/>
          <p14:tracePt t="67243" x="5965825" y="5368925"/>
          <p14:tracePt t="67258" x="5946775" y="5343525"/>
          <p14:tracePt t="67260" x="5946775" y="5330825"/>
          <p14:tracePt t="67275" x="5934075" y="5303838"/>
          <p14:tracePt t="67292" x="5927725" y="5303838"/>
          <p14:tracePt t="67308" x="5919788" y="5303838"/>
          <p14:tracePt t="67331" x="5913438" y="5303838"/>
          <p14:tracePt t="67341" x="5907088" y="5303838"/>
          <p14:tracePt t="67368" x="5900738" y="5303838"/>
          <p14:tracePt t="67404" x="5900738" y="5310188"/>
          <p14:tracePt t="67436" x="5900738" y="5318125"/>
          <p14:tracePt t="67443" x="5900738" y="5324475"/>
          <p14:tracePt t="67451" x="5900738" y="5330825"/>
          <p14:tracePt t="67463" x="5907088" y="5337175"/>
          <p14:tracePt t="67474" x="5919788" y="5337175"/>
          <p14:tracePt t="67475" x="5919788" y="5343525"/>
          <p14:tracePt t="67491" x="5972175" y="5349875"/>
          <p14:tracePt t="67510" x="6083300" y="5349875"/>
          <p14:tracePt t="67512" x="6135688" y="5349875"/>
          <p14:tracePt t="67524" x="6297613" y="5349875"/>
          <p14:tracePt t="67542" x="6480175" y="5324475"/>
          <p14:tracePt t="67544" x="6518275" y="5318125"/>
          <p14:tracePt t="67558" x="6667500" y="5284788"/>
          <p14:tracePt t="67560" x="6726238" y="5278438"/>
          <p14:tracePt t="67576" x="6953250" y="5253038"/>
          <p14:tracePt t="67592" x="7219950" y="5232400"/>
          <p14:tracePt t="67608" x="7512050" y="5213350"/>
          <p14:tracePt t="67625" x="7799388" y="5200650"/>
          <p14:tracePt t="67642" x="8078788" y="5173663"/>
          <p14:tracePt t="67644" x="8143875" y="5173663"/>
          <p14:tracePt t="67658" x="8331200" y="5173663"/>
          <p14:tracePt t="67660" x="8383588" y="5160963"/>
          <p14:tracePt t="67676" x="8610600" y="5154613"/>
          <p14:tracePt t="67692" x="8818563" y="5154613"/>
          <p14:tracePt t="67708" x="9032875" y="5154613"/>
          <p14:tracePt t="67726" x="9240838" y="5154613"/>
          <p14:tracePt t="67727" x="9286875" y="5154613"/>
          <p14:tracePt t="67741" x="9398000" y="5154613"/>
          <p14:tracePt t="67758" x="9553575" y="5154613"/>
          <p14:tracePt t="67760" x="9605963" y="5154613"/>
          <p14:tracePt t="67775" x="9780588" y="5154613"/>
          <p14:tracePt t="67792" x="9898063" y="5154613"/>
          <p14:tracePt t="67808" x="9988550" y="5148263"/>
          <p14:tracePt t="67825" x="10021888" y="5148263"/>
          <p14:tracePt t="67842" x="10034588" y="5148263"/>
          <p14:tracePt t="67995" x="10040938" y="5148263"/>
          <p14:tracePt t="68002" x="10053638" y="5141913"/>
          <p14:tracePt t="68009" x="10080625" y="5135563"/>
          <p14:tracePt t="68025" x="10158413" y="5135563"/>
          <p14:tracePt t="68042" x="10255250" y="5116513"/>
          <p14:tracePt t="68044" x="10280650" y="5102225"/>
          <p14:tracePt t="68059" x="10398125" y="5095875"/>
          <p14:tracePt t="68075" x="10488613" y="5083175"/>
          <p14:tracePt t="68093" x="10553700" y="5076825"/>
          <p14:tracePt t="68111" x="10625138" y="5070475"/>
          <p14:tracePt t="68112" x="10639425" y="5070475"/>
          <p14:tracePt t="68127" x="10664825" y="5064125"/>
          <p14:tracePt t="68129" x="10677525" y="5064125"/>
          <p14:tracePt t="68142" x="10710863" y="5064125"/>
          <p14:tracePt t="68144" x="10717213" y="5064125"/>
          <p14:tracePt t="68159" x="10742613" y="5064125"/>
          <p14:tracePt t="68177" x="10782300" y="5064125"/>
          <p14:tracePt t="68193" x="10826750" y="5064125"/>
          <p14:tracePt t="68208" x="10885488" y="5064125"/>
          <p14:tracePt t="68226" x="10944225" y="5064125"/>
          <p14:tracePt t="68228" x="10963275" y="5064125"/>
          <p14:tracePt t="68242" x="11002963" y="5064125"/>
          <p14:tracePt t="68258" x="11041063" y="5064125"/>
          <p14:tracePt t="68275" x="11061700" y="5064125"/>
          <p14:tracePt t="68293" x="11068050" y="5064125"/>
          <p14:tracePt t="68432" x="11074400" y="5064125"/>
          <p14:tracePt t="68439" x="11087100" y="5064125"/>
          <p14:tracePt t="68448" x="11093450" y="5064125"/>
          <p14:tracePt t="68459" x="11112500" y="5064125"/>
          <p14:tracePt t="68477" x="11152188" y="5064125"/>
          <p14:tracePt t="68479" x="11164888" y="5070475"/>
          <p14:tracePt t="68492" x="11191875" y="5070475"/>
          <p14:tracePt t="68510" x="11242675" y="5070475"/>
          <p14:tracePt t="68527" x="11295063" y="5070475"/>
          <p14:tracePt t="68543" x="11320463" y="5083175"/>
          <p14:tracePt t="68545" x="11328400" y="5083175"/>
          <p14:tracePt t="68561" x="11334750" y="5089525"/>
          <p14:tracePt t="83843" x="11334750" y="5095875"/>
          <p14:tracePt t="83847" x="11334750" y="5122863"/>
          <p14:tracePt t="83858" x="11301413" y="5181600"/>
          <p14:tracePt t="83859" x="11276013" y="5226050"/>
          <p14:tracePt t="83877" x="11145838" y="5381625"/>
          <p14:tracePt t="83892" x="10956925" y="5518150"/>
          <p14:tracePt t="83909" x="10761663" y="5648325"/>
          <p14:tracePt t="83925" x="10560050" y="5778500"/>
          <p14:tracePt t="83927" x="10488613" y="5824538"/>
          <p14:tracePt t="83941" x="10280650" y="5908675"/>
          <p14:tracePt t="83944" x="10215563" y="5927725"/>
          <p14:tracePt t="83959" x="9982200" y="5992813"/>
          <p14:tracePt t="83975" x="9780588" y="6072188"/>
          <p14:tracePt t="83993" x="9650413" y="6143625"/>
          <p14:tracePt t="84008" x="9540875" y="6188075"/>
          <p14:tracePt t="84025" x="9488488" y="6215063"/>
          <p14:tracePt t="84043" x="9429750" y="6240463"/>
          <p14:tracePt t="84057" x="9404350" y="6253163"/>
          <p14:tracePt t="84076" x="9371013" y="6259513"/>
          <p14:tracePt t="84092" x="9345613" y="6259513"/>
          <p14:tracePt t="84109" x="9293225" y="6259513"/>
          <p14:tracePt t="84125" x="9228138" y="6259513"/>
          <p14:tracePt t="84141" x="9150350" y="6280150"/>
          <p14:tracePt t="84143" x="9131300" y="6280150"/>
          <p14:tracePt t="84158" x="9047163" y="6305550"/>
          <p14:tracePt t="84160" x="9032875" y="6311900"/>
          <p14:tracePt t="84175" x="8975725" y="6330950"/>
          <p14:tracePt t="84192" x="8929688" y="6357938"/>
          <p14:tracePt t="84208" x="8890000" y="6402388"/>
          <p14:tracePt t="84225" x="8883650" y="6416675"/>
          <p14:tracePt t="85647" x="8883650" y="6408738"/>
          <p14:tracePt t="85651" x="8877300" y="6396038"/>
          <p14:tracePt t="85657" x="8877300" y="6389688"/>
          <p14:tracePt t="85675" x="8839200" y="6370638"/>
          <p14:tracePt t="85691" x="8805863" y="6351588"/>
          <p14:tracePt t="85694" x="8799513" y="6345238"/>
          <p14:tracePt t="85710" x="8774113" y="6299200"/>
          <p14:tracePt t="85725" x="8753475" y="6265863"/>
          <p14:tracePt t="85727" x="8753475" y="6246813"/>
          <p14:tracePt t="85742" x="8753475" y="6181725"/>
          <p14:tracePt t="85743" x="8753475" y="6169025"/>
          <p14:tracePt t="85759" x="8753475" y="6162675"/>
          <p14:tracePt t="85777" x="8747125" y="6162675"/>
          <p14:tracePt t="85794" x="8715375" y="6143625"/>
          <p14:tracePt t="85810" x="8709025" y="6143625"/>
          <p14:tracePt t="86255" x="8709025" y="6149975"/>
          <p14:tracePt t="86263" x="8721725" y="6156325"/>
          <p14:tracePt t="86267" x="8728075" y="6162675"/>
          <p14:tracePt t="86274" x="8734425" y="6156325"/>
          <p14:tracePt t="86274" x="8734425" y="6149975"/>
          <p14:tracePt t="86292" x="8734425" y="6116638"/>
          <p14:tracePt t="86308" x="8740775" y="6103938"/>
          <p14:tracePt t="86324" x="8747125" y="6103938"/>
          <p14:tracePt t="86342" x="8740775" y="6103938"/>
          <p14:tracePt t="86358" x="8734425" y="6103938"/>
          <p14:tracePt t="86375" x="8715375" y="6103938"/>
          <p14:tracePt t="86392" x="8688388" y="6103938"/>
          <p14:tracePt t="86409" x="8669338" y="6110288"/>
          <p14:tracePt t="86412" x="8662988" y="6110288"/>
          <p14:tracePt t="86425" x="8656638" y="6110288"/>
          <p14:tracePt t="86442" x="8643938" y="6110288"/>
          <p14:tracePt t="86444" x="8631238" y="6110288"/>
          <p14:tracePt t="86459" x="8597900" y="6110288"/>
          <p14:tracePt t="86476" x="8539163" y="6110288"/>
          <p14:tracePt t="86492" x="8467725" y="6122988"/>
          <p14:tracePt t="86508" x="8442325" y="6122988"/>
          <p14:tracePt t="86747" x="8435975" y="6122988"/>
          <p14:tracePt t="86755" x="8429625" y="6122988"/>
          <p14:tracePt t="86759" x="8415338" y="6122988"/>
          <p14:tracePt t="86775" x="8396288" y="6122988"/>
          <p14:tracePt t="86792" x="8377238" y="6122988"/>
          <p14:tracePt t="86809" x="8343900" y="6116638"/>
          <p14:tracePt t="86811" x="8337550" y="6110288"/>
          <p14:tracePt t="86825" x="8331200" y="6103938"/>
          <p14:tracePt t="86844" x="8324850" y="6103938"/>
          <p14:tracePt t="86927" x="8318500" y="6097588"/>
          <p14:tracePt t="86951" x="8318500" y="6091238"/>
          <p14:tracePt t="86959" x="8318500" y="6084888"/>
          <p14:tracePt t="86963" x="8318500" y="6078538"/>
          <p14:tracePt t="86974" x="8312150" y="6072188"/>
          <p14:tracePt t="86991" x="8312150" y="6064250"/>
          <p14:tracePt t="87277" x="8312150" y="6057900"/>
          <p14:tracePt t="87309" x="8318500" y="6057900"/>
          <p14:tracePt t="87313" x="8324850" y="6057900"/>
          <p14:tracePt t="87325" x="8343900" y="6057900"/>
          <p14:tracePt t="87342" x="8383588" y="6057900"/>
          <p14:tracePt t="87357" x="8435975" y="6057900"/>
          <p14:tracePt t="87375" x="8488363" y="6057900"/>
          <p14:tracePt t="87391" x="8545513" y="6064250"/>
          <p14:tracePt t="87393" x="8551863" y="6064250"/>
          <p14:tracePt t="87409" x="8616950" y="6072188"/>
          <p14:tracePt t="87424" x="8662988" y="6072188"/>
          <p14:tracePt t="87426" x="8682038" y="6072188"/>
          <p14:tracePt t="87443" x="8740775" y="6072188"/>
          <p14:tracePt t="87458" x="8851900" y="6078538"/>
          <p14:tracePt t="87475" x="8967788" y="6091238"/>
          <p14:tracePt t="87478" x="8994775" y="6091238"/>
          <p14:tracePt t="87491" x="9066213" y="6097588"/>
          <p14:tracePt t="87493" x="9097963" y="6097588"/>
          <p14:tracePt t="87507" x="9202738" y="6097588"/>
          <p14:tracePt t="87510" x="9248775" y="6097588"/>
          <p14:tracePt t="87525" x="9371013" y="6097588"/>
          <p14:tracePt t="87542" x="9520238" y="6097588"/>
          <p14:tracePt t="87559" x="9656763" y="6097588"/>
          <p14:tracePt t="87576" x="9793288" y="6097588"/>
          <p14:tracePt t="87591" x="9885363" y="6097588"/>
          <p14:tracePt t="87593" x="9898063" y="6097588"/>
          <p14:tracePt t="87608" x="9936163" y="6097588"/>
          <p14:tracePt t="87625" x="9969500" y="6097588"/>
          <p14:tracePt t="87641" x="9988550" y="6097588"/>
          <p14:tracePt t="87693" x="9994900" y="6097588"/>
          <p14:tracePt t="87696" x="10001250" y="6097588"/>
          <p14:tracePt t="87707" x="10015538" y="6097588"/>
          <p14:tracePt t="87726" x="10053638" y="6097588"/>
          <p14:tracePt t="87744" x="10086975" y="6097588"/>
          <p14:tracePt t="87758" x="10158413" y="6097588"/>
          <p14:tracePt t="87775" x="10223500" y="6097588"/>
          <p14:tracePt t="87792" x="10294938" y="6097588"/>
          <p14:tracePt t="87793" x="10320338" y="6097588"/>
          <p14:tracePt t="87808" x="10366375" y="6097588"/>
          <p14:tracePt t="87827" x="10469563" y="6097588"/>
          <p14:tracePt t="87842" x="10509250" y="6097588"/>
          <p14:tracePt t="87858" x="10547350" y="6097588"/>
          <p14:tracePt t="87878" x="10553700" y="6097588"/>
          <p14:tracePt t="87891" x="10560050" y="6097588"/>
          <p14:tracePt t="88291" x="10574338" y="6097588"/>
          <p14:tracePt t="88302" x="10639425" y="6097588"/>
          <p14:tracePt t="88308" x="10658475" y="6084888"/>
          <p14:tracePt t="88310" x="10671175" y="6084888"/>
          <p14:tracePt t="88325" x="10755313" y="6078538"/>
          <p14:tracePt t="88342" x="10826750" y="6064250"/>
          <p14:tracePt t="88359" x="10904538" y="6051550"/>
          <p14:tracePt t="88374" x="10975975" y="6032500"/>
          <p14:tracePt t="88377" x="10990263" y="6032500"/>
          <p14:tracePt t="88391" x="11009313" y="6032500"/>
          <p14:tracePt t="88409" x="11028363" y="6032500"/>
          <p14:tracePt t="88425" x="11041063" y="6032500"/>
          <p14:tracePt t="88458" x="11047413" y="6032500"/>
          <p14:tracePt t="88465" x="11055350" y="6032500"/>
          <p14:tracePt t="88474" x="11061700" y="6032500"/>
          <p14:tracePt t="88492" x="11074400" y="6032500"/>
          <p14:tracePt t="88493" x="11080750" y="6032500"/>
          <p14:tracePt t="88509" x="11093450" y="6032500"/>
          <p14:tracePt t="88525" x="11112500" y="6032500"/>
          <p14:tracePt t="88542" x="11126788" y="6032500"/>
          <p14:tracePt t="88558" x="11152188" y="6032500"/>
          <p14:tracePt t="88575" x="11183938" y="6032500"/>
          <p14:tracePt t="88591" x="11210925" y="6032500"/>
          <p14:tracePt t="88594" x="11217275" y="6032500"/>
          <p14:tracePt t="88607" x="11249025" y="6032500"/>
          <p14:tracePt t="88624" x="11276013" y="6032500"/>
          <p14:tracePt t="88627" x="11282363" y="6032500"/>
          <p14:tracePt t="88642" x="11295063" y="6032500"/>
          <p14:tracePt t="88938" x="11301413" y="6032500"/>
          <p14:tracePt t="88940" x="11307763" y="6032500"/>
          <p14:tracePt t="88945" x="11320463" y="6032500"/>
          <p14:tracePt t="88957" x="11341100" y="6038850"/>
          <p14:tracePt t="88975" x="11347450" y="6038850"/>
          <p14:tracePt t="89030" x="11334750" y="6045200"/>
          <p14:tracePt t="89033" x="11301413" y="6045200"/>
          <p14:tracePt t="89041" x="11263313" y="6051550"/>
          <p14:tracePt t="89043" x="11223625" y="6051550"/>
          <p14:tracePt t="89058" x="11015663" y="6084888"/>
          <p14:tracePt t="89076" x="10710863" y="6122988"/>
          <p14:tracePt t="89077" x="10606088" y="6135688"/>
          <p14:tracePt t="89091" x="10294938" y="6156325"/>
          <p14:tracePt t="89109" x="9721850" y="6188075"/>
          <p14:tracePt t="89124" x="9383713" y="6188075"/>
          <p14:tracePt t="89126" x="9280525" y="6188075"/>
          <p14:tracePt t="89143" x="8767763" y="6188075"/>
          <p14:tracePt t="89158" x="8194675" y="6188075"/>
          <p14:tracePt t="89175" x="7597775" y="6188075"/>
          <p14:tracePt t="89192" x="7024688" y="6234113"/>
          <p14:tracePt t="89208" x="6530975" y="6272213"/>
          <p14:tracePt t="89210" x="6415088" y="6286500"/>
          <p14:tracePt t="89226" x="5999163" y="6330950"/>
          <p14:tracePt t="89241" x="5640388" y="6357938"/>
          <p14:tracePt t="89257" x="5381625" y="6376988"/>
          <p14:tracePt t="89258" x="5310188" y="6396038"/>
          <p14:tracePt t="89274" x="5056188" y="6429375"/>
          <p14:tracePt t="89291" x="4854575" y="6435725"/>
          <p14:tracePt t="89308" x="4692650" y="6442075"/>
          <p14:tracePt t="89311" x="4665663" y="6442075"/>
          <p14:tracePt t="89325" x="4543425" y="6461125"/>
          <p14:tracePt t="89346" x="4386263" y="6481763"/>
          <p14:tracePt t="89358" x="4276725" y="6494463"/>
          <p14:tracePt t="89375" x="4081463" y="6519863"/>
          <p14:tracePt t="89391" x="3827463" y="6559550"/>
          <p14:tracePt t="89393" x="3776663" y="6565900"/>
          <p14:tracePt t="89408" x="3600450" y="6584950"/>
          <p14:tracePt t="89410" x="3529013" y="6591300"/>
          <p14:tracePt t="89426" x="3262313" y="6624638"/>
          <p14:tracePt t="89441" x="3022600" y="6656388"/>
          <p14:tracePt t="89458" x="2814638" y="6689725"/>
          <p14:tracePt t="89476" x="2566988" y="6696075"/>
          <p14:tracePt t="89492" x="2378075" y="6696075"/>
          <p14:tracePt t="89508" x="2241550" y="6696075"/>
          <p14:tracePt t="89509" x="2222500" y="6696075"/>
          <p14:tracePt t="89527" x="2176463" y="6696075"/>
          <p14:tracePt t="89541" x="2170113" y="6708775"/>
          <p14:tracePt t="89601" x="2163763" y="6708775"/>
          <p14:tracePt t="89613" x="2163763" y="6715125"/>
          <p14:tracePt t="89653" x="2170113" y="6708775"/>
          <p14:tracePt t="89657" x="2176463" y="6702425"/>
          <p14:tracePt t="89661" x="2197100" y="6689725"/>
          <p14:tracePt t="89674" x="2241550" y="6669088"/>
          <p14:tracePt t="89691" x="2319338" y="6637338"/>
          <p14:tracePt t="89693" x="2333625" y="6624638"/>
          <p14:tracePt t="89708" x="2371725" y="6610350"/>
          <p14:tracePt t="89709" x="2378075" y="6610350"/>
          <p14:tracePt t="89725" x="2384425" y="6610350"/>
          <p14:tracePt t="89753" x="2392363" y="6604000"/>
          <p14:tracePt t="89758" x="2398713" y="6604000"/>
          <p14:tracePt t="89776" x="2405063" y="6604000"/>
          <p14:tracePt t="89893" x="2405063" y="6597650"/>
          <p14:tracePt t="89906" x="2405063" y="6591300"/>
          <p14:tracePt t="89910" x="2405063" y="6584950"/>
          <p14:tracePt t="89924" x="2405063" y="6572250"/>
          <p14:tracePt t="89927" x="2392363" y="6572250"/>
          <p14:tracePt t="89929" x="2378075" y="6572250"/>
          <p14:tracePt t="89942" x="2352675" y="6572250"/>
          <p14:tracePt t="89958" x="2281238" y="6591300"/>
          <p14:tracePt t="89962" x="2268538" y="6591300"/>
          <p14:tracePt t="89976" x="2235200" y="6591300"/>
          <p14:tracePt t="89978" x="2222500" y="6584950"/>
          <p14:tracePt t="89993" x="2190750" y="6584950"/>
          <p14:tracePt t="89994" x="2176463" y="6591300"/>
          <p14:tracePt t="90008" x="2138363" y="6597650"/>
          <p14:tracePt t="90010" x="2125663" y="6597650"/>
          <p14:tracePt t="90028" x="2085975" y="6584950"/>
          <p14:tracePt t="90029" x="2073275" y="6584950"/>
          <p14:tracePt t="90043" x="2047875" y="6584950"/>
          <p14:tracePt t="90061" x="2014538" y="6578600"/>
          <p14:tracePt t="90062" x="1995488" y="6578600"/>
          <p14:tracePt t="90076" x="1962150" y="6578600"/>
          <p14:tracePt t="90078" x="1955800" y="6578600"/>
          <p14:tracePt t="90093" x="1930400" y="6578600"/>
          <p14:tracePt t="90109" x="1903413" y="6578600"/>
          <p14:tracePt t="90127" x="1884363" y="6578600"/>
          <p14:tracePt t="90142" x="1878013" y="6578600"/>
          <p14:tracePt t="90158" x="1878013" y="6559550"/>
          <p14:tracePt t="90174" x="1936750" y="6538913"/>
          <p14:tracePt t="90191" x="2054225" y="6494463"/>
          <p14:tracePt t="90208" x="2209800" y="6461125"/>
          <p14:tracePt t="90210" x="2247900" y="6461125"/>
          <p14:tracePt t="90225" x="2443163" y="6429375"/>
          <p14:tracePt t="90241" x="2709863" y="6389688"/>
          <p14:tracePt t="90258" x="3016250" y="6370638"/>
          <p14:tracePt t="90274" x="3302000" y="6357938"/>
          <p14:tracePt t="90291" x="3665538" y="6357938"/>
          <p14:tracePt t="90308" x="4081463" y="6357938"/>
          <p14:tracePt t="90309" x="4184650" y="6357938"/>
          <p14:tracePt t="90325" x="4646613" y="6357938"/>
          <p14:tracePt t="90342" x="5224463" y="6357938"/>
          <p14:tracePt t="90358" x="5848350" y="6357938"/>
          <p14:tracePt t="90375" x="6465888" y="6311900"/>
          <p14:tracePt t="90377" x="6623050" y="6311900"/>
          <p14:tracePt t="90392" x="7051675" y="6292850"/>
          <p14:tracePt t="90395" x="7226300" y="6292850"/>
          <p14:tracePt t="90409" x="7772400" y="6246813"/>
          <p14:tracePt t="90427" x="8221663" y="6227763"/>
          <p14:tracePt t="90428" x="8318500" y="6227763"/>
          <p14:tracePt t="90442" x="8526463" y="6246813"/>
          <p14:tracePt t="90460" x="8845550" y="6259513"/>
          <p14:tracePt t="90461" x="8923338" y="6265863"/>
          <p14:tracePt t="90474" x="9097963" y="6286500"/>
          <p14:tracePt t="90491" x="9299575" y="6299200"/>
          <p14:tracePt t="90508" x="9469438" y="6299200"/>
          <p14:tracePt t="90510" x="9501188" y="6299200"/>
          <p14:tracePt t="90525" x="9625013" y="6299200"/>
          <p14:tracePt t="90541" x="9748838" y="6299200"/>
          <p14:tracePt t="90558" x="9872663" y="6299200"/>
          <p14:tracePt t="90574" x="10059988" y="6299200"/>
          <p14:tracePt t="90593" x="10280650" y="6299200"/>
          <p14:tracePt t="90594" x="10345738" y="6299200"/>
          <p14:tracePt t="90609" x="10534650" y="6299200"/>
          <p14:tracePt t="90625" x="10723563" y="6299200"/>
          <p14:tracePt t="90642" x="10969625" y="6299200"/>
          <p14:tracePt t="90658" x="11236325" y="6305550"/>
          <p14:tracePt t="90675" x="11509375" y="6318250"/>
          <p14:tracePt t="90693" x="11828463" y="6318250"/>
          <p14:tracePt t="90708" x="11984038" y="6324600"/>
        </p14:tracePtLst>
      </p14:laserTraceLst>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2" name="图片 1" descr="3673e6da315b564e34fd2cc5258e542"/>
          <p:cNvPicPr>
            <a:picLocks noChangeAspect="1"/>
          </p:cNvPicPr>
          <p:nvPr/>
        </p:nvPicPr>
        <p:blipFill>
          <a:blip r:embed="rId5"/>
          <a:stretch>
            <a:fillRect/>
          </a:stretch>
        </p:blipFill>
        <p:spPr>
          <a:xfrm>
            <a:off x="-210820" y="4366895"/>
            <a:ext cx="2491105" cy="2491105"/>
          </a:xfrm>
          <a:prstGeom prst="rect">
            <a:avLst/>
          </a:prstGeom>
        </p:spPr>
      </p:pic>
      <p:sp>
        <p:nvSpPr>
          <p:cNvPr id="8" name="文本框 7"/>
          <p:cNvSpPr txBox="1"/>
          <p:nvPr/>
        </p:nvSpPr>
        <p:spPr>
          <a:xfrm>
            <a:off x="0" y="0"/>
            <a:ext cx="7912735" cy="645160"/>
          </a:xfrm>
          <a:prstGeom prst="rect">
            <a:avLst/>
          </a:prstGeom>
          <a:noFill/>
        </p:spPr>
        <p:txBody>
          <a:bodyPr wrap="square" rtlCol="0" anchor="t">
            <a:spAutoFit/>
          </a:bodyPr>
          <a:lstStyle/>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1. The rationale and main conceptual themes</a:t>
            </a:r>
          </a:p>
        </p:txBody>
      </p:sp>
      <p:sp>
        <p:nvSpPr>
          <p:cNvPr id="9" name="文本框 8"/>
          <p:cNvSpPr txBox="1"/>
          <p:nvPr/>
        </p:nvSpPr>
        <p:spPr>
          <a:xfrm>
            <a:off x="143510" y="645160"/>
            <a:ext cx="11896725" cy="2676525"/>
          </a:xfrm>
          <a:prstGeom prst="rect">
            <a:avLst/>
          </a:prstGeom>
        </p:spPr>
        <p:txBody>
          <a:bodyPr wrap="square">
            <a:spAutoFit/>
          </a:bodyPr>
          <a:lstStyle/>
          <a:p>
            <a:pPr indent="0" algn="l" defTabSz="266700">
              <a:spcBef>
                <a:spcPct val="0"/>
              </a:spcBef>
              <a:spcAft>
                <a:spcPct val="0"/>
              </a:spcAft>
              <a:buFont typeface="+mj-lt"/>
              <a:buNone/>
            </a:pPr>
            <a:r>
              <a:rPr lang="en-US" altLang="zh-CN" sz="2400" b="1">
                <a:latin typeface="Arial" panose="020B0604020202020204"/>
                <a:ea typeface="宋体" panose="02010600030101010101" pitchFamily="2" charset="-122"/>
              </a:rPr>
              <a:t>B. Curry’s “Onion Model”</a:t>
            </a:r>
          </a:p>
          <a:p>
            <a:pPr indent="0" algn="l" defTabSz="266700">
              <a:spcBef>
                <a:spcPct val="0"/>
              </a:spcBef>
              <a:spcAft>
                <a:spcPct val="0"/>
              </a:spcAft>
              <a:buFont typeface="+mj-lt"/>
              <a:buNone/>
            </a:pPr>
            <a:r>
              <a:rPr lang="en-US" altLang="zh-CN" sz="2000">
                <a:latin typeface="Arial" panose="020B0604020202020204"/>
                <a:ea typeface="宋体" panose="02010600030101010101" pitchFamily="2" charset="-122"/>
              </a:rPr>
              <a:t>Over a five-year period of research in America and Europe, based on her psychometric survey of 21 learning style conceptualizations and instruments, Curry (1983) proposed the “onion” model for categorizing cognitive/learning styles in which “learning behavior is fundamentally controlled by the </a:t>
            </a:r>
            <a:r>
              <a:rPr lang="en-US" altLang="zh-CN" sz="2000" b="1">
                <a:latin typeface="Arial" panose="020B0604020202020204"/>
                <a:ea typeface="宋体" panose="02010600030101010101" pitchFamily="2" charset="-122"/>
              </a:rPr>
              <a:t>central personality</a:t>
            </a:r>
            <a:r>
              <a:rPr lang="en-US" altLang="zh-CN" sz="2000">
                <a:latin typeface="Arial" panose="020B0604020202020204"/>
                <a:ea typeface="宋体" panose="02010600030101010101" pitchFamily="2" charset="-122"/>
              </a:rPr>
              <a:t> dimension, translated through the middle strata information processing dimension, and given a final twist by interaction with environmental factors encountered in other strata” (Curry, 1983: 14).</a:t>
            </a:r>
          </a:p>
          <a:p>
            <a:pPr indent="0" algn="l" defTabSz="266700">
              <a:spcBef>
                <a:spcPct val="0"/>
              </a:spcBef>
              <a:spcAft>
                <a:spcPct val="0"/>
              </a:spcAft>
              <a:buFont typeface="Arial" panose="020B0604020202020204" pitchFamily="34" charset="0"/>
              <a:buNone/>
            </a:pPr>
            <a:endParaRPr lang="en-US" altLang="zh-CN" sz="2400" b="1">
              <a:latin typeface="Arial" panose="020B0604020202020204"/>
              <a:ea typeface="宋体" panose="02010600030101010101" pitchFamily="2" charset="-122"/>
            </a:endParaRPr>
          </a:p>
        </p:txBody>
      </p:sp>
      <p:pic>
        <p:nvPicPr>
          <p:cNvPr id="3" name="图片 1"/>
          <p:cNvPicPr>
            <a:picLocks noChangeAspect="1"/>
          </p:cNvPicPr>
          <p:nvPr/>
        </p:nvPicPr>
        <p:blipFill>
          <a:blip r:embed="rId6"/>
          <a:stretch>
            <a:fillRect/>
          </a:stretch>
        </p:blipFill>
        <p:spPr>
          <a:xfrm>
            <a:off x="3459480" y="2857183"/>
            <a:ext cx="5273040" cy="1706245"/>
          </a:xfrm>
          <a:prstGeom prst="rect">
            <a:avLst/>
          </a:prstGeom>
          <a:noFill/>
          <a:ln>
            <a:noFill/>
          </a:ln>
        </p:spPr>
      </p:pic>
      <p:sp>
        <p:nvSpPr>
          <p:cNvPr id="4" name="文本框 3"/>
          <p:cNvSpPr txBox="1"/>
          <p:nvPr/>
        </p:nvSpPr>
        <p:spPr>
          <a:xfrm>
            <a:off x="1924685" y="4568825"/>
            <a:ext cx="10266680" cy="2245360"/>
          </a:xfrm>
          <a:prstGeom prst="rect">
            <a:avLst/>
          </a:prstGeom>
        </p:spPr>
        <p:txBody>
          <a:bodyPr wrap="square">
            <a:spAutoFit/>
          </a:bodyPr>
          <a:lstStyle/>
          <a:p>
            <a:pPr marL="0" indent="0" algn="l" defTabSz="266700">
              <a:spcBef>
                <a:spcPct val="0"/>
              </a:spcBef>
              <a:spcAft>
                <a:spcPct val="0"/>
              </a:spcAft>
            </a:pPr>
            <a:r>
              <a:rPr lang="en-US" altLang="zh-CN" sz="2000">
                <a:latin typeface="Arial" panose="020B0604020202020204"/>
                <a:ea typeface="宋体" panose="02010600030101010101" pitchFamily="2" charset="-122"/>
              </a:rPr>
              <a:t>Curry mentions that for personality preferences, such instruments as “Myers-Briggs Type Indicator”, etc. can measure, among which “</a:t>
            </a:r>
            <a:r>
              <a:rPr lang="en-US" altLang="zh-CN" sz="2000" b="1">
                <a:latin typeface="Arial" panose="020B0604020202020204"/>
                <a:ea typeface="宋体" panose="02010600030101010101" pitchFamily="2" charset="-122"/>
              </a:rPr>
              <a:t>MBTI</a:t>
            </a:r>
            <a:r>
              <a:rPr lang="en-US" altLang="zh-CN" sz="2000">
                <a:latin typeface="Arial" panose="020B0604020202020204"/>
                <a:ea typeface="宋体" panose="02010600030101010101" pitchFamily="2" charset="-122"/>
              </a:rPr>
              <a:t>” will be used in this research. As the core of the model, </a:t>
            </a:r>
            <a:r>
              <a:rPr lang="en-US" altLang="zh-CN" sz="2000" b="1">
                <a:latin typeface="Arial" panose="020B0604020202020204"/>
                <a:ea typeface="宋体" panose="02010600030101010101" pitchFamily="2" charset="-122"/>
              </a:rPr>
              <a:t>personality preferences fundamentally control the learning behavior</a:t>
            </a:r>
            <a:r>
              <a:rPr lang="en-US" altLang="zh-CN" sz="2000">
                <a:latin typeface="Arial" panose="020B0604020202020204"/>
                <a:ea typeface="宋体" panose="02010600030101010101" pitchFamily="2" charset="-122"/>
              </a:rPr>
              <a:t>; they are of great importance in determining the learner’s way of perception, information processing, problem-solving strategies, decision-making and so on. Thus personality preferences are closely associated with the learner’s learning and influence the learner’s way to learn.</a:t>
            </a:r>
          </a:p>
        </p:txBody>
      </p:sp>
      <p:pic>
        <p:nvPicPr>
          <p:cNvPr id="6" name="音频 5">
            <a:hlinkClick r:id="" action="ppaction://media"/>
            <a:extLst>
              <a:ext uri="{FF2B5EF4-FFF2-40B4-BE49-F238E27FC236}">
                <a16:creationId xmlns:a16="http://schemas.microsoft.com/office/drawing/2014/main" id="{935F1B2B-9B64-6E0D-7DB7-E0A36FF166DE}"/>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80232"/>
    </mc:Choice>
    <mc:Fallback>
      <p:transition spd="slow" advTm="80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3A86A75C-4F4B-4683-9AE1-C65F6400EC91}">
      <p14:laserTraceLst xmlns:p14="http://schemas.microsoft.com/office/powerpoint/2010/main">
        <p14:tracePtLst>
          <p14:tracePt t="17200" x="12101513" y="3783013"/>
          <p14:tracePt t="17206" x="12080875" y="3789363"/>
          <p14:tracePt t="17208" x="12055475" y="3789363"/>
          <p14:tracePt t="17223" x="11958638" y="3810000"/>
          <p14:tracePt t="17239" x="11847513" y="3835400"/>
          <p14:tracePt t="17256" x="11736388" y="3848100"/>
          <p14:tracePt t="17274" x="11620500" y="3867150"/>
          <p14:tracePt t="17275" x="11587163" y="3881438"/>
          <p14:tracePt t="17289" x="11490325" y="3894138"/>
          <p14:tracePt t="17307" x="11301413" y="3938588"/>
          <p14:tracePt t="17323" x="11139488" y="3978275"/>
          <p14:tracePt t="17340" x="10969625" y="4010025"/>
          <p14:tracePt t="17355" x="10820400" y="4043363"/>
          <p14:tracePt t="17356" x="10761663" y="4056063"/>
          <p14:tracePt t="17372" x="10580688" y="4102100"/>
          <p14:tracePt t="17389" x="10352088" y="4114800"/>
          <p14:tracePt t="17406" x="10215563" y="4133850"/>
          <p14:tracePt t="17408" x="10183813" y="4140200"/>
          <p14:tracePt t="17409" x="10152063" y="4146550"/>
          <p14:tracePt t="17423" x="10053638" y="4154488"/>
          <p14:tracePt t="17426" x="10015538" y="4154488"/>
          <p14:tracePt t="17440" x="9923463" y="4167188"/>
          <p14:tracePt t="17442" x="9891713" y="4167188"/>
          <p14:tracePt t="17458" x="9767888" y="4167188"/>
          <p14:tracePt t="17474" x="9605963" y="4167188"/>
          <p14:tracePt t="17490" x="9404350" y="4167188"/>
          <p14:tracePt t="17506" x="9221788" y="4167188"/>
          <p14:tracePt t="17522" x="8942388" y="4167188"/>
          <p14:tracePt t="17541" x="8656638" y="4167188"/>
          <p14:tracePt t="17542" x="8578850" y="4167188"/>
          <p14:tracePt t="17555" x="8408988" y="4160838"/>
          <p14:tracePt t="17557" x="8351838" y="4154488"/>
          <p14:tracePt t="17574" x="8272463" y="4068763"/>
          <p14:tracePt t="17590" x="8280400" y="3984625"/>
          <p14:tracePt t="17607" x="8280400" y="3965575"/>
          <p14:tracePt t="17669" x="8280400" y="3959225"/>
          <p14:tracePt t="17673" x="8280400" y="3946525"/>
          <p14:tracePt t="17709" x="8293100" y="3946525"/>
          <p14:tracePt t="17713" x="8312150" y="3959225"/>
          <p14:tracePt t="17724" x="8358188" y="3990975"/>
          <p14:tracePt t="17739" x="8370888" y="4003675"/>
          <p14:tracePt t="17765" x="8383588" y="4010025"/>
          <p14:tracePt t="17772" x="8389938" y="4017963"/>
          <p14:tracePt t="17773" x="8396288" y="4017963"/>
          <p14:tracePt t="17801" x="8389938" y="4017963"/>
          <p14:tracePt t="17806" x="8389938" y="4010025"/>
          <p14:tracePt t="17824" x="8364538" y="4003675"/>
          <p14:tracePt t="17825" x="8343900" y="4003675"/>
          <p14:tracePt t="17839" x="8286750" y="3990975"/>
          <p14:tracePt t="17841" x="8259763" y="3990975"/>
          <p14:tracePt t="17857" x="8129588" y="3990975"/>
          <p14:tracePt t="17872" x="7999413" y="3990975"/>
          <p14:tracePt t="17875" x="7961313" y="3990975"/>
          <p14:tracePt t="17890" x="7843838" y="3971925"/>
          <p14:tracePt t="17906" x="7740650" y="3919538"/>
          <p14:tracePt t="17923" x="7662863" y="3906838"/>
          <p14:tracePt t="17940" x="7570788" y="3881438"/>
          <p14:tracePt t="17943" x="7558088" y="3881438"/>
          <p14:tracePt t="17957" x="7505700" y="3873500"/>
          <p14:tracePt t="17975" x="7427913" y="3860800"/>
          <p14:tracePt t="17977" x="7402513" y="3860800"/>
          <p14:tracePt t="17991" x="7331075" y="3848100"/>
          <p14:tracePt t="18006" x="7272338" y="3841750"/>
          <p14:tracePt t="18023" x="7226300" y="3829050"/>
          <p14:tracePt t="18042" x="7188200" y="3810000"/>
          <p14:tracePt t="18057" x="7148513" y="3789363"/>
          <p14:tracePt t="18074" x="7123113" y="3757613"/>
          <p14:tracePt t="18091" x="7096125" y="3724275"/>
          <p14:tracePt t="18106" x="7089775" y="3665538"/>
          <p14:tracePt t="18123" x="7089775" y="3602038"/>
          <p14:tracePt t="18140" x="7089775" y="3522663"/>
          <p14:tracePt t="18142" x="7089775" y="3503613"/>
          <p14:tracePt t="18157" x="7089775" y="3425825"/>
          <p14:tracePt t="18174" x="7089775" y="3341688"/>
          <p14:tracePt t="18189" x="7089775" y="3295650"/>
          <p14:tracePt t="18208" x="7089775" y="3270250"/>
          <p14:tracePt t="18210" x="7089775" y="3263900"/>
          <p14:tracePt t="18233" x="7089775" y="3255963"/>
          <p14:tracePt t="18242" x="7089775" y="3249613"/>
          <p14:tracePt t="18255" x="7089775" y="3236913"/>
          <p14:tracePt t="18257" x="7096125" y="3236913"/>
          <p14:tracePt t="18273" x="7104063" y="3230563"/>
          <p14:tracePt t="18276" x="7110413" y="3224213"/>
          <p14:tracePt t="18290" x="7129463" y="3217863"/>
          <p14:tracePt t="18306" x="7148513" y="3211513"/>
          <p14:tracePt t="18323" x="7181850" y="3205163"/>
          <p14:tracePt t="18326" x="7188200" y="3198813"/>
          <p14:tracePt t="18339" x="7194550" y="3178175"/>
          <p14:tracePt t="18357" x="7219950" y="3159125"/>
          <p14:tracePt t="18373" x="7232650" y="3152775"/>
          <p14:tracePt t="18390" x="7240588" y="3152775"/>
          <p14:tracePt t="18789" x="7240588" y="3146425"/>
          <p14:tracePt t="18801" x="7226300" y="3146425"/>
          <p14:tracePt t="18809" x="7219950" y="3146425"/>
          <p14:tracePt t="18822" x="7181850" y="3146425"/>
          <p14:tracePt t="18839" x="7096125" y="3159125"/>
          <p14:tracePt t="18856" x="6999288" y="3171825"/>
          <p14:tracePt t="18858" x="6980238" y="3178175"/>
          <p14:tracePt t="18875" x="6804025" y="3211513"/>
          <p14:tracePt t="18890" x="6680200" y="3243263"/>
          <p14:tracePt t="18893" x="6654800" y="3249613"/>
          <p14:tracePt t="18905" x="6596063" y="3255963"/>
          <p14:tracePt t="18923" x="6486525" y="3270250"/>
          <p14:tracePt t="18939" x="6369050" y="3295650"/>
          <p14:tracePt t="18955" x="6238875" y="3335338"/>
          <p14:tracePt t="18973" x="6115050" y="3360738"/>
          <p14:tracePt t="18993" x="5991225" y="3413125"/>
          <p14:tracePt t="18995" x="5959475" y="3419475"/>
          <p14:tracePt t="19007" x="5856288" y="3451225"/>
          <p14:tracePt t="19023" x="5711825" y="3497263"/>
          <p14:tracePt t="19026" x="5680075" y="3516313"/>
          <p14:tracePt t="19039" x="5595938" y="3556000"/>
          <p14:tracePt t="19041" x="5562600" y="3562350"/>
          <p14:tracePt t="19056" x="5432425" y="3594100"/>
          <p14:tracePt t="19058" x="5387975" y="3614738"/>
          <p14:tracePt t="19073" x="5264150" y="3646488"/>
          <p14:tracePt t="19075" x="5232400" y="3652838"/>
          <p14:tracePt t="19090" x="5081588" y="3705225"/>
          <p14:tracePt t="19107" x="4945063" y="3744913"/>
          <p14:tracePt t="19122" x="4848225" y="3763963"/>
          <p14:tracePt t="19140" x="4770438" y="3789363"/>
          <p14:tracePt t="19142" x="4757738" y="3795713"/>
          <p14:tracePt t="19156" x="4692650" y="3810000"/>
          <p14:tracePt t="19157" x="4672013" y="3810000"/>
          <p14:tracePt t="19175" x="4614863" y="3822700"/>
          <p14:tracePt t="19189" x="4575175" y="3835400"/>
          <p14:tracePt t="19207" x="4562475" y="3841750"/>
          <p14:tracePt t="19223" x="4522788" y="3848100"/>
          <p14:tracePt t="19240" x="4503738" y="3854450"/>
          <p14:tracePt t="19242" x="4491038" y="3854450"/>
          <p14:tracePt t="19256" x="4471988" y="3854450"/>
          <p14:tracePt t="19258" x="4471988" y="3860800"/>
          <p14:tracePt t="19272" x="4451350" y="3860800"/>
          <p14:tracePt t="19274" x="4445000" y="3867150"/>
          <p14:tracePt t="19289" x="4413250" y="3881438"/>
          <p14:tracePt t="19306" x="4379913" y="3894138"/>
          <p14:tracePt t="19323" x="4354513" y="3913188"/>
          <p14:tracePt t="19340" x="4348163" y="3919538"/>
          <p14:tracePt t="19582" x="4354513" y="3919538"/>
          <p14:tracePt t="19597" x="4360863" y="3919538"/>
          <p14:tracePt t="19609" x="4367213" y="3919538"/>
          <p14:tracePt t="19613" x="4367213" y="3925888"/>
          <p14:tracePt t="19633" x="4373563" y="3925888"/>
          <p14:tracePt t="19713" x="4386263" y="3925888"/>
          <p14:tracePt t="19716" x="4392613" y="3925888"/>
          <p14:tracePt t="19723" x="4400550" y="3925888"/>
          <p14:tracePt t="19739" x="4406900" y="3925888"/>
          <p14:tracePt t="19761" x="4413250" y="3925888"/>
          <p14:tracePt t="19773" x="4425950" y="3925888"/>
          <p14:tracePt t="19790" x="4438650" y="3919538"/>
          <p14:tracePt t="19807" x="4451350" y="3906838"/>
          <p14:tracePt t="19809" x="4457700" y="3900488"/>
          <p14:tracePt t="19822" x="4464050" y="3894138"/>
          <p14:tracePt t="19997" x="4471988" y="3894138"/>
          <p14:tracePt t="20012" x="4478338" y="3894138"/>
          <p14:tracePt t="20015" x="4484688" y="3894138"/>
          <p14:tracePt t="20021" x="4491038" y="3894138"/>
          <p14:tracePt t="20025" x="4497388" y="3894138"/>
          <p14:tracePt t="20040" x="4516438" y="3900488"/>
          <p14:tracePt t="20042" x="4522788" y="3900488"/>
          <p14:tracePt t="20056" x="4535488" y="3906838"/>
          <p14:tracePt t="20058" x="4543425" y="3906838"/>
          <p14:tracePt t="20075" x="4562475" y="3913188"/>
          <p14:tracePt t="20077" x="4568825" y="3913188"/>
          <p14:tracePt t="20090" x="4587875" y="3913188"/>
          <p14:tracePt t="20106" x="4600575" y="3913188"/>
          <p14:tracePt t="20123" x="4614863" y="3919538"/>
          <p14:tracePt t="20140" x="4621213" y="3919538"/>
          <p14:tracePt t="20273" x="4627563" y="3919538"/>
          <p14:tracePt t="20283" x="4633913" y="3919538"/>
          <p14:tracePt t="20297" x="4640263" y="3919538"/>
          <p14:tracePt t="20306" x="4646613" y="3919538"/>
          <p14:tracePt t="20324" x="4659313" y="3919538"/>
          <p14:tracePt t="20325" x="4665663" y="3919538"/>
          <p14:tracePt t="20339" x="4672013" y="3919538"/>
          <p14:tracePt t="20358" x="4679950" y="3919538"/>
          <p14:tracePt t="20373" x="4692650" y="3919538"/>
          <p14:tracePt t="20390" x="4705350" y="3900488"/>
          <p14:tracePt t="20407" x="4718050" y="3887788"/>
          <p14:tracePt t="20423" x="4724400" y="3873500"/>
          <p14:tracePt t="20425" x="4730750" y="3867150"/>
          <p14:tracePt t="20440" x="4737100" y="3860800"/>
          <p14:tracePt t="20458" x="4743450" y="3854450"/>
          <p14:tracePt t="20494" x="4751388" y="3854450"/>
          <p14:tracePt t="20541" x="4751388" y="3848100"/>
          <p14:tracePt t="20557" x="4751388" y="3841750"/>
          <p14:tracePt t="20557" x="4751388" y="3835400"/>
          <p14:tracePt t="20574" x="4751388" y="3829050"/>
          <p14:tracePt t="20589" x="4751388" y="3822700"/>
          <p14:tracePt t="20606" x="4751388" y="3816350"/>
          <p14:tracePt t="20623" x="4751388" y="3795713"/>
          <p14:tracePt t="20639" x="4751388" y="3776663"/>
          <p14:tracePt t="20657" x="4751388" y="3770313"/>
          <p14:tracePt t="20672" x="4751388" y="3751263"/>
          <p14:tracePt t="20674" x="4751388" y="3744913"/>
          <p14:tracePt t="20689" x="4737100" y="3730625"/>
          <p14:tracePt t="20706" x="4724400" y="3717925"/>
          <p14:tracePt t="20723" x="4718050" y="3698875"/>
          <p14:tracePt t="20740" x="4705350" y="3692525"/>
          <p14:tracePt t="20756" x="4686300" y="3679825"/>
          <p14:tracePt t="20757" x="4679950" y="3673475"/>
          <p14:tracePt t="20775" x="4659313" y="3665538"/>
          <p14:tracePt t="20789" x="4640263" y="3659188"/>
          <p14:tracePt t="20807" x="4633913" y="3659188"/>
          <p14:tracePt t="20822" x="4621213" y="3659188"/>
          <p14:tracePt t="20839" x="4600575" y="3659188"/>
          <p14:tracePt t="20856" x="4594225" y="3659188"/>
          <p14:tracePt t="20858" x="4587875" y="3659188"/>
          <p14:tracePt t="20873" x="4581525" y="3659188"/>
          <p14:tracePt t="20993" x="4575175" y="3659188"/>
          <p14:tracePt t="21021" x="4575175" y="3673475"/>
          <p14:tracePt t="21027" x="4575175" y="3679825"/>
          <p14:tracePt t="21029" x="4575175" y="3686175"/>
          <p14:tracePt t="21041" x="4575175" y="3698875"/>
          <p14:tracePt t="21056" x="4575175" y="3717925"/>
          <p14:tracePt t="21059" x="4575175" y="3724275"/>
          <p14:tracePt t="21073" x="4575175" y="3751263"/>
          <p14:tracePt t="21090" x="4575175" y="3770313"/>
          <p14:tracePt t="21107" x="4587875" y="3795713"/>
          <p14:tracePt t="21123" x="4600575" y="3816350"/>
          <p14:tracePt t="21125" x="4608513" y="3822700"/>
          <p14:tracePt t="21139" x="4614863" y="3835400"/>
          <p14:tracePt t="21156" x="4627563" y="3848100"/>
          <p14:tracePt t="21173" x="4640263" y="3860800"/>
          <p14:tracePt t="21191" x="4659313" y="3860800"/>
          <p14:tracePt t="21208" x="4665663" y="3860800"/>
          <p14:tracePt t="21209" x="4672013" y="3860800"/>
          <p14:tracePt t="21222" x="4679950" y="3867150"/>
          <p14:tracePt t="21242" x="4692650" y="3873500"/>
          <p14:tracePt t="21258" x="4705350" y="3873500"/>
          <p14:tracePt t="21274" x="4718050" y="3873500"/>
          <p14:tracePt t="21293" x="4724400" y="3873500"/>
          <p14:tracePt t="21305" x="4737100" y="3881438"/>
          <p14:tracePt t="21324" x="4751388" y="3881438"/>
          <p14:tracePt t="21326" x="4757738" y="3881438"/>
          <p14:tracePt t="21340" x="4776788" y="3881438"/>
          <p14:tracePt t="21341" x="4783138" y="3881438"/>
          <p14:tracePt t="21356" x="4789488" y="3881438"/>
          <p14:tracePt t="21374" x="4808538" y="3881438"/>
          <p14:tracePt t="21389" x="4835525" y="3881438"/>
          <p14:tracePt t="21407" x="4873625" y="3873500"/>
          <p14:tracePt t="21423" x="4894263" y="3860800"/>
          <p14:tracePt t="21440" x="4926013" y="3848100"/>
          <p14:tracePt t="21456" x="4959350" y="3841750"/>
          <p14:tracePt t="21457" x="4965700" y="3841750"/>
          <p14:tracePt t="21473" x="4984750" y="3835400"/>
          <p14:tracePt t="21475" x="4984750" y="3829050"/>
          <p14:tracePt t="21490" x="5030788" y="3822700"/>
          <p14:tracePt t="21506" x="5095875" y="3816350"/>
          <p14:tracePt t="21524" x="5167313" y="3802063"/>
          <p14:tracePt t="21540" x="5251450" y="3789363"/>
          <p14:tracePt t="21543" x="5276850" y="3789363"/>
          <p14:tracePt t="21545" x="5316538" y="3783013"/>
          <p14:tracePt t="21555" x="5387975" y="3770313"/>
          <p14:tracePt t="21557" x="5419725" y="3770313"/>
          <p14:tracePt t="21573" x="5549900" y="3751263"/>
          <p14:tracePt t="21590" x="5738813" y="3730625"/>
          <p14:tracePt t="21606" x="5953125" y="3698875"/>
          <p14:tracePt t="21622" x="6173788" y="3679825"/>
          <p14:tracePt t="21642" x="6421438" y="3640138"/>
          <p14:tracePt t="21658" x="6596063" y="3627438"/>
          <p14:tracePt t="21675" x="6745288" y="3614738"/>
          <p14:tracePt t="21690" x="6896100" y="3575050"/>
          <p14:tracePt t="21707" x="6986588" y="3549650"/>
          <p14:tracePt t="21709" x="7005638" y="3529013"/>
          <p14:tracePt t="21723" x="7104063" y="3503613"/>
          <p14:tracePt t="21741" x="7200900" y="3484563"/>
          <p14:tracePt t="21742" x="7213600" y="3478213"/>
          <p14:tracePt t="21757" x="7312025" y="3432175"/>
          <p14:tracePt t="21774" x="7389813" y="3400425"/>
          <p14:tracePt t="21789" x="7440613" y="3367088"/>
          <p14:tracePt t="21806" x="7505700" y="3328988"/>
          <p14:tracePt t="21823" x="7532688" y="3308350"/>
          <p14:tracePt t="21839" x="7564438" y="3295650"/>
          <p14:tracePt t="21856" x="7570788" y="3289300"/>
          <p14:tracePt t="21902" x="7570788" y="3282950"/>
          <p14:tracePt t="21913" x="7577138" y="3282950"/>
          <p14:tracePt t="21946" x="7577138" y="3276600"/>
          <p14:tracePt t="21953" x="7577138" y="3270250"/>
          <p14:tracePt t="21957" x="7570788" y="3263900"/>
          <p14:tracePt t="21972" x="7551738" y="3255963"/>
          <p14:tracePt t="21973" x="7545388" y="3255963"/>
          <p14:tracePt t="21991" x="7499350" y="3255963"/>
          <p14:tracePt t="22005" x="7480300" y="3249613"/>
          <p14:tracePt t="22007" x="7473950" y="3249613"/>
          <p14:tracePt t="22022" x="7440613" y="3249613"/>
          <p14:tracePt t="22040" x="7415213" y="3236913"/>
          <p14:tracePt t="22041" x="7408863" y="3236913"/>
          <p14:tracePt t="22056" x="7402513" y="3236913"/>
          <p14:tracePt t="22073" x="7389813" y="3236913"/>
          <p14:tracePt t="22091" x="7375525" y="3236913"/>
          <p14:tracePt t="22117" x="7375525" y="3243263"/>
          <p14:tracePt t="22206" x="7375525" y="3249613"/>
          <p14:tracePt t="22213" x="7383463" y="3249613"/>
          <p14:tracePt t="22222" x="7396163" y="3249613"/>
          <p14:tracePt t="22242" x="7415213" y="3255963"/>
          <p14:tracePt t="22256" x="7427913" y="3255963"/>
          <p14:tracePt t="22257" x="7434263" y="3255963"/>
          <p14:tracePt t="22273" x="7467600" y="3255963"/>
          <p14:tracePt t="22289" x="7505700" y="3255963"/>
          <p14:tracePt t="22306" x="7558088" y="3270250"/>
          <p14:tracePt t="22322" x="7610475" y="3270250"/>
          <p14:tracePt t="22339" x="7669213" y="3270250"/>
          <p14:tracePt t="22341" x="7688263" y="3270250"/>
          <p14:tracePt t="22356" x="7734300" y="3270250"/>
          <p14:tracePt t="22358" x="7747000" y="3270250"/>
          <p14:tracePt t="22373" x="7785100" y="3270250"/>
          <p14:tracePt t="22374" x="7805738" y="3270250"/>
          <p14:tracePt t="22389" x="7856538" y="3270250"/>
          <p14:tracePt t="22407" x="7921625" y="3270250"/>
          <p14:tracePt t="22422" x="7974013" y="3270250"/>
          <p14:tracePt t="22441" x="8020050" y="3270250"/>
          <p14:tracePt t="22455" x="8051800" y="3270250"/>
          <p14:tracePt t="22457" x="8058150" y="3270250"/>
          <p14:tracePt t="22473" x="8104188" y="3270250"/>
          <p14:tracePt t="22490" x="8162925" y="3270250"/>
          <p14:tracePt t="22507" x="8201025" y="3270250"/>
          <p14:tracePt t="22523" x="8247063" y="3270250"/>
          <p14:tracePt t="22540" x="8280400" y="3270250"/>
          <p14:tracePt t="22542" x="8286750" y="3270250"/>
          <p14:tracePt t="22556" x="8318500" y="3270250"/>
          <p14:tracePt t="22558" x="8324850" y="3270250"/>
          <p14:tracePt t="22573" x="8364538" y="3270250"/>
          <p14:tracePt t="22589" x="8383588" y="3270250"/>
          <p14:tracePt t="22606" x="8402638" y="3270250"/>
          <p14:tracePt t="22623" x="8408988" y="3270250"/>
          <p14:tracePt t="23549" x="8408988" y="3263900"/>
          <p14:tracePt t="23557" x="8408988" y="3255963"/>
          <p14:tracePt t="23561" x="8408988" y="3249613"/>
          <p14:tracePt t="23573" x="8383588" y="3236913"/>
          <p14:tracePt t="23589" x="8318500" y="3236913"/>
          <p14:tracePt t="23607" x="8266113" y="3236913"/>
          <p14:tracePt t="23622" x="8228013" y="3236913"/>
          <p14:tracePt t="23640" x="8215313" y="3236913"/>
          <p14:tracePt t="23757" x="8228013" y="3236913"/>
          <p14:tracePt t="23765" x="8240713" y="3236913"/>
          <p14:tracePt t="23771" x="8253413" y="3236913"/>
          <p14:tracePt t="23789" x="8318500" y="3236913"/>
          <p14:tracePt t="23805" x="8370888" y="3243263"/>
          <p14:tracePt t="23823" x="8423275" y="3255963"/>
          <p14:tracePt t="23839" x="8461375" y="3263900"/>
          <p14:tracePt t="23856" x="8488363" y="3263900"/>
          <p14:tracePt t="23858" x="8494713" y="3263900"/>
          <p14:tracePt t="23872" x="8494713" y="3270250"/>
          <p14:tracePt t="24425" x="8501063" y="3270250"/>
          <p14:tracePt t="24428" x="8507413" y="3270250"/>
          <p14:tracePt t="24438" x="8520113" y="3270250"/>
          <p14:tracePt t="24456" x="8532813" y="3270250"/>
          <p14:tracePt t="24458" x="8539163" y="3270250"/>
          <p14:tracePt t="24473" x="8545513" y="3270250"/>
          <p14:tracePt t="27855" x="8545513" y="3276600"/>
          <p14:tracePt t="27859" x="8545513" y="3282950"/>
          <p14:tracePt t="27873" x="8532813" y="3302000"/>
          <p14:tracePt t="27891" x="8480425" y="3328988"/>
          <p14:tracePt t="27892" x="8467725" y="3335338"/>
          <p14:tracePt t="27905" x="8429625" y="3348038"/>
          <p14:tracePt t="27907" x="8423275" y="3348038"/>
          <p14:tracePt t="27923" x="8358188" y="3392488"/>
          <p14:tracePt t="27942" x="8272463" y="3419475"/>
          <p14:tracePt t="27943" x="8259763" y="3425825"/>
          <p14:tracePt t="27955" x="8234363" y="3451225"/>
          <p14:tracePt t="27973" x="8194675" y="3465513"/>
          <p14:tracePt t="27975" x="8175625" y="3471863"/>
          <p14:tracePt t="27989" x="8116888" y="3490913"/>
          <p14:tracePt t="28008" x="7986713" y="3529013"/>
          <p14:tracePt t="28026" x="7877175" y="3543300"/>
          <p14:tracePt t="28027" x="7843838" y="3549650"/>
          <p14:tracePt t="28040" x="7766050" y="3562350"/>
          <p14:tracePt t="28057" x="7675563" y="3602038"/>
          <p14:tracePt t="28073" x="7610475" y="3633788"/>
          <p14:tracePt t="28090" x="7545388" y="3652838"/>
          <p14:tracePt t="28092" x="7539038" y="3652838"/>
          <p14:tracePt t="28108" x="7499350" y="3659188"/>
          <p14:tracePt t="28125" x="7461250" y="3673475"/>
          <p14:tracePt t="28140" x="7427913" y="3679825"/>
          <p14:tracePt t="28158" x="7375525" y="3692525"/>
          <p14:tracePt t="28160" x="7362825" y="3692525"/>
          <p14:tracePt t="28175" x="7324725" y="3692525"/>
          <p14:tracePt t="28177" x="7318375" y="3692525"/>
          <p14:tracePt t="28192" x="7272338" y="3692525"/>
          <p14:tracePt t="28193" x="7259638" y="3692525"/>
          <p14:tracePt t="28208" x="7188200" y="3692525"/>
          <p14:tracePt t="28222" x="7135813" y="3692525"/>
          <p14:tracePt t="28224" x="7123113" y="3692525"/>
          <p14:tracePt t="28241" x="7038975" y="3692525"/>
          <p14:tracePt t="28244" x="7011988" y="3692525"/>
          <p14:tracePt t="28256" x="6921500" y="3692525"/>
          <p14:tracePt t="28273" x="6751638" y="3698875"/>
          <p14:tracePt t="28275" x="6732588" y="3698875"/>
          <p14:tracePt t="28289" x="6661150" y="3698875"/>
          <p14:tracePt t="28306" x="6530975" y="3698875"/>
          <p14:tracePt t="28308" x="6505575" y="3698875"/>
          <p14:tracePt t="28322" x="6381750" y="3711575"/>
          <p14:tracePt t="28325" x="6343650" y="3711575"/>
          <p14:tracePt t="28340" x="6213475" y="3717925"/>
          <p14:tracePt t="28356" x="6076950" y="3717925"/>
          <p14:tracePt t="28373" x="5965825" y="3717925"/>
          <p14:tracePt t="28375" x="5946775" y="3717925"/>
          <p14:tracePt t="28389" x="5894388" y="3717925"/>
          <p14:tracePt t="28407" x="5822950" y="3730625"/>
          <p14:tracePt t="28425" x="5764213" y="3738563"/>
          <p14:tracePt t="28439" x="5719763" y="3744913"/>
          <p14:tracePt t="28456" x="5673725" y="3751263"/>
          <p14:tracePt t="28473" x="5627688" y="3757613"/>
          <p14:tracePt t="28475" x="5614988" y="3757613"/>
          <p14:tracePt t="28491" x="5562600" y="3770313"/>
          <p14:tracePt t="28492" x="5549900" y="3776663"/>
          <p14:tracePt t="28507" x="5511800" y="3795713"/>
          <p14:tracePt t="28524" x="5459413" y="3810000"/>
          <p14:tracePt t="28540" x="5407025" y="3816350"/>
          <p14:tracePt t="28556" x="5354638" y="3822700"/>
          <p14:tracePt t="28573" x="5303838" y="3835400"/>
          <p14:tracePt t="28589" x="5251450" y="3841750"/>
          <p14:tracePt t="28592" x="5245100" y="3841750"/>
          <p14:tracePt t="28606" x="5218113" y="3854450"/>
          <p14:tracePt t="28608" x="5211763" y="3854450"/>
          <p14:tracePt t="28625" x="5167313" y="3860800"/>
          <p14:tracePt t="28641" x="5133975" y="3860800"/>
          <p14:tracePt t="28656" x="5068888" y="3887788"/>
          <p14:tracePt t="28672" x="5016500" y="3900488"/>
          <p14:tracePt t="28689" x="4951413" y="3906838"/>
          <p14:tracePt t="28706" x="4906963" y="3913188"/>
          <p14:tracePt t="28708" x="4894263" y="3913188"/>
          <p14:tracePt t="28721" x="4854575" y="3913188"/>
          <p14:tracePt t="28723" x="4848225" y="3913188"/>
          <p14:tracePt t="28739" x="4808538" y="3913188"/>
          <p14:tracePt t="28755" x="4776788" y="3913188"/>
          <p14:tracePt t="28775" x="4751388" y="3913188"/>
          <p14:tracePt t="28776" x="4743450" y="3913188"/>
          <p14:tracePt t="28790" x="4737100" y="3913188"/>
          <p14:tracePt t="28815" x="4730750" y="3913188"/>
          <p14:tracePt t="29168" x="4730750" y="3919538"/>
          <p14:tracePt t="29175" x="4730750" y="3925888"/>
          <p14:tracePt t="29183" x="4737100" y="3932238"/>
          <p14:tracePt t="29188" x="4743450" y="3932238"/>
          <p14:tracePt t="29206" x="4770438" y="3932238"/>
          <p14:tracePt t="29208" x="4776788" y="3932238"/>
          <p14:tracePt t="29225" x="4808538" y="3938588"/>
          <p14:tracePt t="29241" x="4822825" y="3938588"/>
          <p14:tracePt t="29256" x="4841875" y="3952875"/>
          <p14:tracePt t="29274" x="4848225" y="3952875"/>
          <p14:tracePt t="29276" x="4854575" y="3952875"/>
          <p14:tracePt t="29290" x="4867275" y="3952875"/>
          <p14:tracePt t="29292" x="4873625" y="3952875"/>
          <p14:tracePt t="29307" x="4887913" y="3952875"/>
          <p14:tracePt t="29323" x="4900613" y="3952875"/>
          <p14:tracePt t="29341" x="4919663" y="3952875"/>
          <p14:tracePt t="29357" x="4945063" y="3952875"/>
          <p14:tracePt t="29374" x="4959350" y="3952875"/>
          <p14:tracePt t="29376" x="4965700" y="3952875"/>
          <p14:tracePt t="29389" x="4972050" y="3952875"/>
          <p14:tracePt t="29407" x="4991100" y="3952875"/>
          <p14:tracePt t="29422" x="5003800" y="3952875"/>
          <p14:tracePt t="29440" x="5003800" y="3946525"/>
          <p14:tracePt t="29456" x="5010150" y="3946525"/>
          <p14:tracePt t="29743" x="5010150" y="3938588"/>
          <p14:tracePt t="29751" x="5016500" y="3938588"/>
          <p14:tracePt t="29763" x="5024438" y="3938588"/>
          <p14:tracePt t="29773" x="5030788" y="3932238"/>
          <p14:tracePt t="29791" x="5043488" y="3932238"/>
          <p14:tracePt t="29806" x="5049838" y="3932238"/>
          <p14:tracePt t="29824" x="5068888" y="3932238"/>
          <p14:tracePt t="29839" x="5081588" y="3932238"/>
          <p14:tracePt t="29856" x="5102225" y="3925888"/>
          <p14:tracePt t="29872" x="5127625" y="3919538"/>
          <p14:tracePt t="29890" x="5159375" y="3919538"/>
          <p14:tracePt t="29892" x="5167313" y="3913188"/>
          <p14:tracePt t="29906" x="5186363" y="3906838"/>
          <p14:tracePt t="29908" x="5192713" y="3900488"/>
          <p14:tracePt t="29925" x="5211763" y="3900488"/>
          <p14:tracePt t="29942" x="5238750" y="3887788"/>
          <p14:tracePt t="29943" x="5245100" y="3881438"/>
          <p14:tracePt t="29957" x="5257800" y="3873500"/>
          <p14:tracePt t="29973" x="5276850" y="3873500"/>
          <p14:tracePt t="29976" x="5283200" y="3867150"/>
          <p14:tracePt t="29990" x="5289550" y="3867150"/>
          <p14:tracePt t="29991" x="5295900" y="3867150"/>
          <p14:tracePt t="30007" x="5316538" y="3867150"/>
          <p14:tracePt t="30024" x="5335588" y="3860800"/>
          <p14:tracePt t="30042" x="5360988" y="3854450"/>
          <p14:tracePt t="30043" x="5367338" y="3854450"/>
          <p14:tracePt t="30056" x="5387975" y="3848100"/>
          <p14:tracePt t="30075" x="5426075" y="3841750"/>
          <p14:tracePt t="30090" x="5465763" y="3829050"/>
          <p14:tracePt t="30091" x="5478463" y="3822700"/>
          <p14:tracePt t="30108" x="5524500" y="3810000"/>
          <p14:tracePt t="30123" x="5556250" y="3802063"/>
          <p14:tracePt t="30125" x="5575300" y="3795713"/>
          <p14:tracePt t="30139" x="5634038" y="3770313"/>
          <p14:tracePt t="30158" x="5705475" y="3763963"/>
          <p14:tracePt t="30160" x="5726113" y="3757613"/>
          <p14:tracePt t="30173" x="5770563" y="3751263"/>
          <p14:tracePt t="30191" x="5822950" y="3738563"/>
          <p14:tracePt t="30205" x="5856288" y="3730625"/>
          <p14:tracePt t="30208" x="5868988" y="3730625"/>
          <p14:tracePt t="30223" x="5900738" y="3730625"/>
          <p14:tracePt t="30239" x="5940425" y="3730625"/>
          <p14:tracePt t="30258" x="5965825" y="3730625"/>
          <p14:tracePt t="30259" x="5978525" y="3730625"/>
          <p14:tracePt t="30273" x="6005513" y="3730625"/>
          <p14:tracePt t="30292" x="6056313" y="3730625"/>
          <p14:tracePt t="30307" x="6115050" y="3724275"/>
          <p14:tracePt t="30323" x="6167438" y="3711575"/>
          <p14:tracePt t="30339" x="6232525" y="3698875"/>
          <p14:tracePt t="30356" x="6316663" y="3686175"/>
          <p14:tracePt t="30373" x="6388100" y="3673475"/>
          <p14:tracePt t="30391" x="6524625" y="3652838"/>
          <p14:tracePt t="30392" x="6570663" y="3646488"/>
          <p14:tracePt t="30408" x="6654800" y="3640138"/>
          <p14:tracePt t="30423" x="6694488" y="3633788"/>
          <p14:tracePt t="30425" x="6707188" y="3627438"/>
          <p14:tracePt t="30439" x="6791325" y="3608388"/>
          <p14:tracePt t="30456" x="6856413" y="3594100"/>
          <p14:tracePt t="30473" x="6902450" y="3587750"/>
          <p14:tracePt t="30489" x="6927850" y="3581400"/>
          <p14:tracePt t="30506" x="6940550" y="3575050"/>
          <p14:tracePt t="31015" x="6946900" y="3581400"/>
          <p14:tracePt t="31023" x="6946900" y="3587750"/>
          <p14:tracePt t="31031" x="6946900" y="3594100"/>
          <p14:tracePt t="31039" x="6946900" y="3602038"/>
          <p14:tracePt t="31057" x="6946900" y="3614738"/>
          <p14:tracePt t="31073" x="6946900" y="3627438"/>
          <p14:tracePt t="31091" x="6953250" y="3633788"/>
          <p14:tracePt t="31579" x="6959600" y="3633788"/>
          <p14:tracePt t="31582" x="6959600" y="3640138"/>
          <p14:tracePt t="31588" x="6967538" y="3640138"/>
          <p14:tracePt t="31606" x="7005638" y="3640138"/>
          <p14:tracePt t="31622" x="7038975" y="3640138"/>
          <p14:tracePt t="31639" x="7083425" y="3640138"/>
          <p14:tracePt t="31658" x="7129463" y="3640138"/>
          <p14:tracePt t="31674" x="7161213" y="3640138"/>
          <p14:tracePt t="31691" x="7194550" y="3640138"/>
          <p14:tracePt t="31706" x="7219950" y="3640138"/>
          <p14:tracePt t="31723" x="7259638" y="3640138"/>
          <p14:tracePt t="31740" x="7291388" y="3640138"/>
          <p14:tracePt t="31741" x="7304088" y="3640138"/>
          <p14:tracePt t="31755" x="7337425" y="3640138"/>
          <p14:tracePt t="31772" x="7389813" y="3640138"/>
          <p14:tracePt t="31773" x="7408863" y="3633788"/>
          <p14:tracePt t="31791" x="7448550" y="3633788"/>
          <p14:tracePt t="31805" x="7493000" y="3633788"/>
          <p14:tracePt t="31808" x="7505700" y="3633788"/>
          <p14:tracePt t="31809" x="7526338" y="3633788"/>
          <p14:tracePt t="31823" x="7570788" y="3633788"/>
          <p14:tracePt t="31840" x="7669213" y="3627438"/>
          <p14:tracePt t="31841" x="7681913" y="3621088"/>
          <p14:tracePt t="31858" x="7734300" y="3621088"/>
          <p14:tracePt t="31873" x="7791450" y="3621088"/>
          <p14:tracePt t="31889" x="7850188" y="3621088"/>
          <p14:tracePt t="31905" x="7883525" y="3621088"/>
          <p14:tracePt t="31922" x="7921625" y="3621088"/>
          <p14:tracePt t="31941" x="7948613" y="3621088"/>
          <p14:tracePt t="31957" x="7961313" y="3621088"/>
          <p14:tracePt t="31973" x="7980363" y="3621088"/>
          <p14:tracePt t="31992" x="8007350" y="3621088"/>
          <p14:tracePt t="31993" x="8013700" y="3621088"/>
          <p14:tracePt t="32006" x="8026400" y="3621088"/>
          <p14:tracePt t="32024" x="8045450" y="3621088"/>
          <p14:tracePt t="32026" x="8051800" y="3621088"/>
          <p14:tracePt t="32039" x="8064500" y="3621088"/>
          <p14:tracePt t="32055" x="8085138" y="3621088"/>
          <p14:tracePt t="32057" x="8091488" y="3621088"/>
          <p14:tracePt t="32077" x="8097838" y="3621088"/>
          <p14:tracePt t="32089" x="8104188" y="3621088"/>
          <p14:tracePt t="32169" x="8104188" y="3614738"/>
          <p14:tracePt t="32189" x="8110538" y="3614738"/>
          <p14:tracePt t="32225" x="8116888" y="3614738"/>
          <p14:tracePt t="32233" x="8123238" y="3614738"/>
          <p14:tracePt t="32238" x="8129588" y="3614738"/>
          <p14:tracePt t="32256" x="8150225" y="3614738"/>
          <p14:tracePt t="32274" x="8181975" y="3614738"/>
          <p14:tracePt t="32289" x="8201025" y="3614738"/>
          <p14:tracePt t="32307" x="8207375" y="3614738"/>
          <p14:tracePt t="32322" x="8215313" y="3614738"/>
          <p14:tracePt t="32340" x="8221663" y="3614738"/>
          <p14:tracePt t="32357" x="8228013" y="3614738"/>
          <p14:tracePt t="32372" x="8234363" y="3614738"/>
          <p14:tracePt t="32389" x="8247063" y="3614738"/>
          <p14:tracePt t="32406" x="8253413" y="3621088"/>
          <p14:tracePt t="32423" x="8253413" y="3627438"/>
          <p14:tracePt t="32458" x="8259763" y="3627438"/>
          <p14:tracePt t="32473" x="8259763" y="3614738"/>
          <p14:tracePt t="32484" x="8259763" y="3594100"/>
          <p14:tracePt t="32485" x="8259763" y="3587750"/>
          <p14:tracePt t="32493" x="8259763" y="3575050"/>
          <p14:tracePt t="32505" x="8259763" y="3556000"/>
          <p14:tracePt t="32523" x="8266113" y="3543300"/>
          <p14:tracePt t="32785" x="8272463" y="3543300"/>
          <p14:tracePt t="32793" x="8280400" y="3549650"/>
          <p14:tracePt t="32796" x="8280400" y="3556000"/>
          <p14:tracePt t="32849" x="8280400" y="3549650"/>
          <p14:tracePt t="32870" x="8280400" y="3556000"/>
          <p14:tracePt t="32945" x="8280400" y="3562350"/>
          <p14:tracePt t="32948" x="8286750" y="3562350"/>
          <p14:tracePt t="32955" x="8293100" y="3562350"/>
          <p14:tracePt t="32975" x="8293100" y="3556000"/>
          <p14:tracePt t="33045" x="8293100" y="3562350"/>
          <p14:tracePt t="33054" x="8293100" y="3568700"/>
          <p14:tracePt t="33087" x="8286750" y="3568700"/>
          <p14:tracePt t="33093" x="8280400" y="3568700"/>
          <p14:tracePt t="33105" x="8272463" y="3568700"/>
          <p14:tracePt t="33125" x="8266113" y="3568700"/>
          <p14:tracePt t="33141" x="8253413" y="3568700"/>
          <p14:tracePt t="33142" x="8253413" y="3575050"/>
          <p14:tracePt t="33157" x="8240713" y="3575050"/>
          <p14:tracePt t="33174" x="8228013" y="3587750"/>
          <p14:tracePt t="33192" x="8221663" y="3587750"/>
          <p14:tracePt t="33205" x="8215313" y="3594100"/>
          <p14:tracePt t="33206" x="8207375" y="3594100"/>
          <p14:tracePt t="33223" x="8201025" y="3602038"/>
          <p14:tracePt t="33241" x="8194675" y="3602038"/>
          <p14:tracePt t="33256" x="8181975" y="3602038"/>
          <p14:tracePt t="33758" x="8175625" y="3602038"/>
          <p14:tracePt t="40391" x="8169275" y="3602038"/>
          <p14:tracePt t="40399" x="8162925" y="3608388"/>
          <p14:tracePt t="40405" x="8150225" y="3621088"/>
          <p14:tracePt t="40423" x="8072438" y="3692525"/>
          <p14:tracePt t="40441" x="7993063" y="3751263"/>
          <p14:tracePt t="40443" x="7961313" y="3763963"/>
          <p14:tracePt t="40455" x="7864475" y="3816350"/>
          <p14:tracePt t="40473" x="7700963" y="3873500"/>
          <p14:tracePt t="40475" x="7669213" y="3894138"/>
          <p14:tracePt t="40488" x="7577138" y="3919538"/>
          <p14:tracePt t="40505" x="7480300" y="3965575"/>
          <p14:tracePt t="40524" x="7369175" y="4010025"/>
          <p14:tracePt t="40540" x="7297738" y="4037013"/>
          <p14:tracePt t="40556" x="7240588" y="4056063"/>
          <p14:tracePt t="40573" x="7175500" y="4075113"/>
          <p14:tracePt t="40575" x="7167563" y="4075113"/>
          <p14:tracePt t="40589" x="7161213" y="4075113"/>
          <p14:tracePt t="40592" x="7154863" y="4075113"/>
          <p14:tracePt t="40606" x="7123113" y="4089400"/>
          <p14:tracePt t="40608" x="7116763" y="4089400"/>
          <p14:tracePt t="40622" x="7096125" y="4095750"/>
          <p14:tracePt t="40639" x="7083425" y="4095750"/>
          <p14:tracePt t="40655" x="7064375" y="4114800"/>
          <p14:tracePt t="40672" x="7032625" y="4133850"/>
          <p14:tracePt t="40689" x="6986588" y="4146550"/>
          <p14:tracePt t="40691" x="6980238" y="4146550"/>
          <p14:tracePt t="40707" x="6946900" y="4160838"/>
          <p14:tracePt t="40722" x="6934200" y="4173538"/>
          <p14:tracePt t="40739" x="6896100" y="4186238"/>
          <p14:tracePt t="40757" x="6869113" y="4198938"/>
          <p14:tracePt t="40772" x="6837363" y="4205288"/>
          <p14:tracePt t="40789" x="6824663" y="4219575"/>
          <p14:tracePt t="40805" x="6810375" y="4225925"/>
          <p14:tracePt t="40807" x="6804025" y="4225925"/>
          <p14:tracePt t="40822" x="6797675" y="4232275"/>
          <p14:tracePt t="40847" x="6791325" y="4232275"/>
          <p14:tracePt t="40855" x="6784975" y="4232275"/>
          <p14:tracePt t="40873" x="6772275" y="4232275"/>
          <p14:tracePt t="40875" x="6765925" y="4232275"/>
          <p14:tracePt t="40889" x="6759575" y="4232275"/>
          <p14:tracePt t="40906" x="6738938" y="4232275"/>
          <p14:tracePt t="40908" x="6732588" y="4232275"/>
          <p14:tracePt t="40925" x="6713538" y="4232275"/>
          <p14:tracePt t="40941" x="6700838" y="4232275"/>
          <p14:tracePt t="40943" x="6694488" y="4232275"/>
          <p14:tracePt t="40957" x="6688138" y="4232275"/>
          <p14:tracePt t="40959" x="6680200" y="4232275"/>
          <p14:tracePt t="41043" x="6673850" y="4232275"/>
          <p14:tracePt t="41051" x="6667500" y="4232275"/>
          <p14:tracePt t="41143" x="6661150" y="4232275"/>
          <p14:tracePt t="41151" x="6654800" y="4232275"/>
          <p14:tracePt t="41159" x="6648450" y="4232275"/>
          <p14:tracePt t="41172" x="6642100" y="4225925"/>
          <p14:tracePt t="41189" x="6635750" y="4225925"/>
          <p14:tracePt t="41227" x="6629400" y="4225925"/>
          <p14:tracePt t="41235" x="6623050" y="4225925"/>
          <p14:tracePt t="41251" x="6616700" y="4219575"/>
          <p14:tracePt t="41259" x="6608763" y="4219575"/>
          <p14:tracePt t="41292" x="6602413" y="4211638"/>
          <p14:tracePt t="41703" x="6608763" y="4211638"/>
          <p14:tracePt t="41716" x="6629400" y="4211638"/>
          <p14:tracePt t="41723" x="6635750" y="4211638"/>
          <p14:tracePt t="41739" x="6648450" y="4211638"/>
          <p14:tracePt t="41756" x="6661150" y="4211638"/>
          <p14:tracePt t="41772" x="6673850" y="4211638"/>
          <p14:tracePt t="41791" x="6680200" y="4211638"/>
          <p14:tracePt t="41793" x="6688138" y="4211638"/>
          <p14:tracePt t="41806" x="6700838" y="4211638"/>
          <p14:tracePt t="41808" x="6707188" y="4211638"/>
          <p14:tracePt t="41823" x="6726238" y="4205288"/>
          <p14:tracePt t="41840" x="6751638" y="4198938"/>
          <p14:tracePt t="41857" x="6765925" y="4186238"/>
          <p14:tracePt t="41873" x="6772275" y="4179888"/>
          <p14:tracePt t="41875" x="6778625" y="4173538"/>
          <p14:tracePt t="41890" x="6791325" y="4173538"/>
          <p14:tracePt t="41908" x="6797675" y="4173538"/>
          <p14:tracePt t="41923" x="6804025" y="4173538"/>
          <p14:tracePt t="41939" x="6810375" y="4173538"/>
          <p14:tracePt t="41956" x="6824663" y="4173538"/>
          <p14:tracePt t="42703" x="6837363" y="4173538"/>
          <p14:tracePt t="42714" x="6869113" y="4173538"/>
          <p14:tracePt t="42723" x="6888163" y="4173538"/>
          <p14:tracePt t="42741" x="6934200" y="4173538"/>
          <p14:tracePt t="42756" x="6980238" y="4173538"/>
          <p14:tracePt t="42772" x="6986588" y="4173538"/>
          <p14:tracePt t="42790" x="7011988" y="4173538"/>
          <p14:tracePt t="42791" x="7018338" y="4173538"/>
          <p14:tracePt t="42807" x="7038975" y="4173538"/>
          <p14:tracePt t="42824" x="7070725" y="4167188"/>
          <p14:tracePt t="42841" x="7110413" y="4167188"/>
          <p14:tracePt t="42856" x="7154863" y="4146550"/>
          <p14:tracePt t="42873" x="7194550" y="4140200"/>
          <p14:tracePt t="42890" x="7246938" y="4140200"/>
          <p14:tracePt t="42892" x="7259638" y="4140200"/>
          <p14:tracePt t="42906" x="7297738" y="4140200"/>
          <p14:tracePt t="42908" x="7312025" y="4140200"/>
          <p14:tracePt t="42923" x="7343775" y="4133850"/>
          <p14:tracePt t="42941" x="7375525" y="4127500"/>
          <p14:tracePt t="42957" x="7427913" y="4121150"/>
          <p14:tracePt t="42972" x="7454900" y="4114800"/>
          <p14:tracePt t="42990" x="7473950" y="4095750"/>
          <p14:tracePt t="43007" x="7493000" y="4095750"/>
          <p14:tracePt t="43023" x="7512050" y="4089400"/>
          <p14:tracePt t="43191" x="7512050" y="4083050"/>
          <p14:tracePt t="43199" x="7512050" y="4075113"/>
          <p14:tracePt t="43208" x="7505700" y="4075113"/>
          <p14:tracePt t="43224" x="7493000" y="4075113"/>
          <p14:tracePt t="43239" x="7473950" y="4075113"/>
          <p14:tracePt t="43256" x="7461250" y="4068763"/>
          <p14:tracePt t="43675" x="7454900" y="4068763"/>
          <p14:tracePt t="43688" x="7448550" y="4083050"/>
          <p14:tracePt t="43691" x="7448550" y="4089400"/>
          <p14:tracePt t="43707" x="7448550" y="4102100"/>
          <p14:tracePt t="43722" x="7448550" y="4108450"/>
          <p14:tracePt t="43724" x="7440613" y="4114800"/>
          <p14:tracePt t="43740" x="7440613" y="4127500"/>
          <p14:tracePt t="43767" x="7440613" y="4133850"/>
          <p14:tracePt t="44047" x="7440613" y="4140200"/>
          <p14:tracePt t="44579" x="7448550" y="4140200"/>
          <p14:tracePt t="44584" x="7454900" y="4140200"/>
          <p14:tracePt t="44605" x="7486650" y="4140200"/>
          <p14:tracePt t="44607" x="7493000" y="4140200"/>
          <p14:tracePt t="44625" x="7519988" y="4140200"/>
          <p14:tracePt t="44640" x="7570788" y="4140200"/>
          <p14:tracePt t="44656" x="7616825" y="4140200"/>
          <p14:tracePt t="44672" x="7656513" y="4140200"/>
          <p14:tracePt t="44690" x="7681913" y="4140200"/>
          <p14:tracePt t="44692" x="7688263" y="4140200"/>
          <p14:tracePt t="44706" x="7707313" y="4140200"/>
          <p14:tracePt t="44706" x="7713663" y="4140200"/>
          <p14:tracePt t="44722" x="7740650" y="4140200"/>
          <p14:tracePt t="44724" x="7747000" y="4140200"/>
          <p14:tracePt t="44738" x="7766050" y="4140200"/>
          <p14:tracePt t="44756" x="7791450" y="4140200"/>
          <p14:tracePt t="44783" x="7799388" y="4140200"/>
          <p14:tracePt t="44863" x="7791450" y="4140200"/>
          <p14:tracePt t="44874" x="7766050" y="4140200"/>
          <p14:tracePt t="44875" x="7747000" y="4140200"/>
          <p14:tracePt t="44889" x="7694613" y="4140200"/>
          <p14:tracePt t="44906" x="7597775" y="4140200"/>
          <p14:tracePt t="44908" x="7570788" y="4140200"/>
          <p14:tracePt t="44922" x="7480300" y="4140200"/>
          <p14:tracePt t="44940" x="7362825" y="4140200"/>
          <p14:tracePt t="44956" x="7324725" y="4146550"/>
          <p14:tracePt t="44973" x="7312025" y="4146550"/>
          <p14:tracePt t="44989" x="7304088" y="4146550"/>
          <p14:tracePt t="45487" x="7304088" y="4154488"/>
          <p14:tracePt t="45503" x="7312025" y="4154488"/>
          <p14:tracePt t="45511" x="7318375" y="4154488"/>
          <p14:tracePt t="45523" x="7324725" y="4160838"/>
          <p14:tracePt t="45543" x="7318375" y="4160838"/>
          <p14:tracePt t="45555" x="7312025" y="4146550"/>
          <p14:tracePt t="45573" x="7291388" y="4127500"/>
          <p14:tracePt t="45591" x="7291388" y="4108450"/>
          <p14:tracePt t="45592" x="7291388" y="4102100"/>
          <p14:tracePt t="45607" x="7259638" y="4102100"/>
          <p14:tracePt t="45623" x="7259638" y="4121150"/>
          <p14:tracePt t="45737" x="7272338" y="4127500"/>
          <p14:tracePt t="45745" x="7291388" y="4133850"/>
          <p14:tracePt t="45755" x="7291388" y="4146550"/>
          <p14:tracePt t="45755" x="7291388" y="4154488"/>
          <p14:tracePt t="45773" x="7285038" y="4160838"/>
          <p14:tracePt t="45789" x="7272338" y="4160838"/>
          <p14:tracePt t="45807" x="7265988" y="4167188"/>
          <p14:tracePt t="45823" x="7259638" y="4167188"/>
          <p14:tracePt t="45839" x="7253288" y="4186238"/>
          <p14:tracePt t="45857" x="7213600" y="4192588"/>
          <p14:tracePt t="45873" x="7207250" y="4192588"/>
          <p14:tracePt t="45890" x="7188200" y="4192588"/>
          <p14:tracePt t="45906" x="7175500" y="4192588"/>
          <p14:tracePt t="45924" x="7161213" y="4192588"/>
          <p14:tracePt t="45940" x="7154863" y="4192588"/>
          <p14:tracePt t="45943" x="7148513" y="4192588"/>
          <p14:tracePt t="45956" x="7142163" y="4192588"/>
          <p14:tracePt t="45957" x="7135813" y="4205288"/>
          <p14:tracePt t="45972" x="7110413" y="4238625"/>
          <p14:tracePt t="45974" x="7104063" y="4251325"/>
          <p14:tracePt t="45989" x="7116763" y="4264025"/>
          <p14:tracePt t="46006" x="7129463" y="4264025"/>
          <p14:tracePt t="46046" x="7135813" y="4257675"/>
          <p14:tracePt t="46081" x="7129463" y="4257675"/>
          <p14:tracePt t="46089" x="7123113" y="4257675"/>
          <p14:tracePt t="46101" x="7116763" y="4257675"/>
          <p14:tracePt t="46105" x="7110413" y="4257675"/>
          <p14:tracePt t="46123" x="7096125" y="4283075"/>
          <p14:tracePt t="46139" x="7083425" y="4297363"/>
          <p14:tracePt t="46156" x="7077075" y="4316413"/>
          <p14:tracePt t="46157" x="7070725" y="4322763"/>
          <p14:tracePt t="46173" x="7058025" y="4335463"/>
          <p14:tracePt t="46189" x="7051675" y="4362450"/>
          <p14:tracePt t="46206" x="7038975" y="4375150"/>
          <p14:tracePt t="46223" x="7024688" y="4381500"/>
          <p14:tracePt t="46239" x="7018338" y="4400550"/>
          <p14:tracePt t="46255" x="7011988" y="4406900"/>
          <p14:tracePt t="46257" x="7005638" y="4406900"/>
          <p14:tracePt t="46274" x="6999288" y="4419600"/>
          <p14:tracePt t="46290" x="6986588" y="4433888"/>
          <p14:tracePt t="46309" x="6992938" y="4433888"/>
          <p14:tracePt t="46324" x="6999288" y="4440238"/>
          <p14:tracePt t="46349" x="7005638" y="4440238"/>
          <p14:tracePt t="46355" x="7011988" y="4440238"/>
          <p14:tracePt t="46373" x="7018338" y="4446588"/>
          <p14:tracePt t="46389" x="7024688" y="4452938"/>
          <p14:tracePt t="46405" x="7038975" y="4452938"/>
          <p14:tracePt t="46423" x="7064375" y="4452938"/>
          <p14:tracePt t="46439" x="7096125" y="4452938"/>
          <p14:tracePt t="46455" x="7154863" y="4452938"/>
          <p14:tracePt t="46457" x="7167563" y="4452938"/>
          <p14:tracePt t="46473" x="7226300" y="4452938"/>
          <p14:tracePt t="46491" x="7297738" y="4452938"/>
          <p14:tracePt t="46508" x="7369175" y="4452938"/>
          <p14:tracePt t="46522" x="7467600" y="4433888"/>
          <p14:tracePt t="46540" x="7570788" y="4419600"/>
          <p14:tracePt t="46541" x="7597775" y="4419600"/>
          <p14:tracePt t="46555" x="7681913" y="4406900"/>
          <p14:tracePt t="46572" x="7759700" y="4394200"/>
          <p14:tracePt t="46574" x="7778750" y="4381500"/>
          <p14:tracePt t="46590" x="7850188" y="4381500"/>
          <p14:tracePt t="46607" x="7961313" y="4368800"/>
          <p14:tracePt t="46622" x="8104188" y="4356100"/>
          <p14:tracePt t="46625" x="8143875" y="4348163"/>
          <p14:tracePt t="46639" x="8234363" y="4335463"/>
          <p14:tracePt t="46657" x="8358188" y="4316413"/>
          <p14:tracePt t="46674" x="8474075" y="4303713"/>
          <p14:tracePt t="46689" x="8623300" y="4291013"/>
          <p14:tracePt t="46706" x="8799513" y="4291013"/>
          <p14:tracePt t="46722" x="9007475" y="4291013"/>
          <p14:tracePt t="46741" x="9221788" y="4291013"/>
          <p14:tracePt t="46742" x="9286875" y="4291013"/>
          <p14:tracePt t="46755" x="9482138" y="4297363"/>
          <p14:tracePt t="46757" x="9559925" y="4297363"/>
          <p14:tracePt t="46772" x="9761538" y="4297363"/>
          <p14:tracePt t="46774" x="9826625" y="4297363"/>
          <p14:tracePt t="46791" x="10112375" y="4297363"/>
          <p14:tracePt t="46805" x="10320338" y="4297363"/>
          <p14:tracePt t="46807" x="10385425" y="4297363"/>
          <p14:tracePt t="46809" x="10437813" y="4297363"/>
          <p14:tracePt t="46822" x="10652125" y="4297363"/>
          <p14:tracePt t="46839" x="10885488" y="4297363"/>
          <p14:tracePt t="46841" x="10950575" y="4297363"/>
          <p14:tracePt t="46856" x="11099800" y="4297363"/>
          <p14:tracePt t="46857" x="11152188" y="4297363"/>
          <p14:tracePt t="46873" x="11372850" y="4297363"/>
          <p14:tracePt t="46889" x="11549063" y="4297363"/>
          <p14:tracePt t="46905" x="11658600" y="4297363"/>
          <p14:tracePt t="46923" x="11736388" y="4297363"/>
          <p14:tracePt t="46926" x="11763375" y="4297363"/>
          <p14:tracePt t="46939" x="11815763" y="4297363"/>
          <p14:tracePt t="46941" x="11828463" y="4297363"/>
          <p14:tracePt t="46957" x="11899900" y="4297363"/>
          <p14:tracePt t="46973" x="11996738" y="4303713"/>
          <p14:tracePt t="46991" x="12074525" y="4303713"/>
          <p14:tracePt t="47006" x="12152313" y="4303713"/>
          <p14:tracePt t="79120" x="12179300" y="4452938"/>
          <p14:tracePt t="79129" x="12172950" y="4452938"/>
          <p14:tracePt t="79138" x="12166600" y="4452938"/>
          <p14:tracePt t="79197" x="12160250" y="4452938"/>
          <p14:tracePt t="79209" x="12152313" y="4459288"/>
          <p14:tracePt t="79212" x="12145963" y="4459288"/>
          <p14:tracePt t="79222" x="12133263" y="4471988"/>
          <p14:tracePt t="79239" x="12101513" y="4459288"/>
          <p14:tracePt t="79257" x="12074525" y="4459288"/>
          <p14:tracePt t="79274" x="12074525" y="4452938"/>
          <p14:tracePt t="79290" x="12074525" y="4413250"/>
          <p14:tracePt t="79306" x="12074525" y="4329113"/>
          <p14:tracePt t="79322" x="12114213" y="4219575"/>
          <p14:tracePt t="79338" x="12152313" y="4095750"/>
          <p14:tracePt t="79357" x="12185650" y="4003675"/>
        </p14:tracePtLst>
      </p14:laserTraceLst>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8" name="文本框 7"/>
          <p:cNvSpPr txBox="1"/>
          <p:nvPr/>
        </p:nvSpPr>
        <p:spPr>
          <a:xfrm>
            <a:off x="0" y="0"/>
            <a:ext cx="7912735" cy="645160"/>
          </a:xfrm>
          <a:prstGeom prst="rect">
            <a:avLst/>
          </a:prstGeom>
          <a:noFill/>
        </p:spPr>
        <p:txBody>
          <a:bodyPr wrap="square" rtlCol="0" anchor="t">
            <a:spAutoFit/>
          </a:bodyPr>
          <a:lstStyle/>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1. The rationale and main conceptual themes</a:t>
            </a:r>
          </a:p>
        </p:txBody>
      </p:sp>
      <p:sp>
        <p:nvSpPr>
          <p:cNvPr id="9" name="文本框 8"/>
          <p:cNvSpPr txBox="1"/>
          <p:nvPr/>
        </p:nvSpPr>
        <p:spPr>
          <a:xfrm>
            <a:off x="143510" y="645160"/>
            <a:ext cx="11896725" cy="2953385"/>
          </a:xfrm>
          <a:prstGeom prst="rect">
            <a:avLst/>
          </a:prstGeom>
        </p:spPr>
        <p:txBody>
          <a:bodyPr wrap="square">
            <a:spAutoFit/>
          </a:bodyPr>
          <a:lstStyle/>
          <a:p>
            <a:pPr indent="0" algn="l" defTabSz="266700">
              <a:spcBef>
                <a:spcPct val="0"/>
              </a:spcBef>
              <a:spcAft>
                <a:spcPct val="0"/>
              </a:spcAft>
              <a:buFont typeface="+mj-lt"/>
              <a:buNone/>
            </a:pPr>
            <a:r>
              <a:rPr lang="en-US" altLang="zh-CN" sz="2400" b="1">
                <a:latin typeface="Arial" panose="020B0604020202020204"/>
                <a:ea typeface="宋体" panose="02010600030101010101" pitchFamily="2" charset="-122"/>
              </a:rPr>
              <a:t>C. Learning Strategies</a:t>
            </a:r>
          </a:p>
          <a:p>
            <a:pPr marL="342900" indent="-342900" algn="l" defTabSz="266700">
              <a:spcBef>
                <a:spcPct val="0"/>
              </a:spcBef>
              <a:spcAft>
                <a:spcPct val="0"/>
              </a:spcAft>
              <a:buFont typeface="Arial" panose="020B0604020202020204" pitchFamily="34" charset="0"/>
              <a:buChar char="•"/>
            </a:pPr>
            <a:r>
              <a:rPr lang="en-US" altLang="zh-CN">
                <a:latin typeface="Arial" panose="020B0604020202020204"/>
                <a:ea typeface="宋体" panose="02010600030101010101" pitchFamily="2" charset="-122"/>
              </a:rPr>
              <a:t>Oxford and Ehrman (1995:362) defined learning strategies as steps students take to improve their own learning. </a:t>
            </a:r>
          </a:p>
          <a:p>
            <a:pPr marL="342900" indent="-342900" algn="l" defTabSz="266700">
              <a:spcBef>
                <a:spcPct val="0"/>
              </a:spcBef>
              <a:spcAft>
                <a:spcPct val="0"/>
              </a:spcAft>
              <a:buFont typeface="Arial" panose="020B0604020202020204" pitchFamily="34" charset="0"/>
              <a:buChar char="•"/>
            </a:pPr>
            <a:r>
              <a:rPr lang="en-US" altLang="zh-CN">
                <a:latin typeface="Arial" panose="020B0604020202020204"/>
                <a:ea typeface="宋体" panose="02010600030101010101" pitchFamily="2" charset="-122"/>
              </a:rPr>
              <a:t>Oxford (1990) thinks that strategies are especially important for language learning because they are tools for active, self-directed involvement, which is essential for developing communicative competence. </a:t>
            </a:r>
          </a:p>
          <a:p>
            <a:pPr marL="342900" indent="-342900" algn="l" defTabSz="266700">
              <a:spcBef>
                <a:spcPct val="0"/>
              </a:spcBef>
              <a:spcAft>
                <a:spcPct val="0"/>
              </a:spcAft>
              <a:buFont typeface="Arial" panose="020B0604020202020204" pitchFamily="34" charset="0"/>
              <a:buChar char="•"/>
            </a:pPr>
            <a:r>
              <a:rPr lang="en-US" altLang="zh-CN">
                <a:latin typeface="Arial" panose="020B0604020202020204"/>
                <a:ea typeface="宋体" panose="02010600030101010101" pitchFamily="2" charset="-122"/>
              </a:rPr>
              <a:t>According to Mitchell and Myles (1998:90), learning strategies are procedures undertaken by the learner, in order to make their own language as effective as possible. </a:t>
            </a:r>
          </a:p>
          <a:p>
            <a:pPr marL="342900" indent="-342900" algn="l" defTabSz="266700">
              <a:spcBef>
                <a:spcPct val="0"/>
              </a:spcBef>
              <a:spcAft>
                <a:spcPct val="0"/>
              </a:spcAft>
              <a:buFont typeface="Arial" panose="020B0604020202020204" pitchFamily="34" charset="0"/>
              <a:buChar char="•"/>
            </a:pPr>
            <a:r>
              <a:rPr lang="en-US" altLang="zh-CN">
                <a:latin typeface="Arial" panose="020B0604020202020204"/>
                <a:ea typeface="宋体" panose="02010600030101010101" pitchFamily="2" charset="-122"/>
              </a:rPr>
              <a:t>Language learning strategies are defined as "the special thoughts or behaviors that individuals use to help them comprehend, learn, or retain new information" (O'Malley &amp; Chamot, 1990:1). </a:t>
            </a:r>
          </a:p>
          <a:p>
            <a:pPr marL="342900" indent="-342900" algn="l" defTabSz="266700">
              <a:spcBef>
                <a:spcPct val="0"/>
              </a:spcBef>
              <a:spcAft>
                <a:spcPct val="0"/>
              </a:spcAft>
              <a:buFont typeface="Arial" panose="020B0604020202020204" pitchFamily="34" charset="0"/>
              <a:buChar char="•"/>
            </a:pPr>
            <a:r>
              <a:rPr lang="en-US" altLang="zh-CN">
                <a:latin typeface="Arial" panose="020B0604020202020204"/>
                <a:ea typeface="宋体" panose="02010600030101010101" pitchFamily="2" charset="-122"/>
              </a:rPr>
              <a:t>In addition, they are explained as "specific actions taken by the learner to make learning faster, more enjoyable, more directed, more effective, and more transferable to new situations" (Oxford, 1990:8).</a:t>
            </a:r>
          </a:p>
        </p:txBody>
      </p:sp>
      <p:sp>
        <p:nvSpPr>
          <p:cNvPr id="5" name="文本框 4"/>
          <p:cNvSpPr txBox="1"/>
          <p:nvPr/>
        </p:nvSpPr>
        <p:spPr>
          <a:xfrm>
            <a:off x="2097405" y="4367530"/>
            <a:ext cx="10094595" cy="2490470"/>
          </a:xfrm>
          <a:prstGeom prst="rect">
            <a:avLst/>
          </a:prstGeom>
        </p:spPr>
        <p:txBody>
          <a:bodyPr wrap="square">
            <a:noAutofit/>
          </a:bodyPr>
          <a:lstStyle/>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Although many studies are concerned with learning strategies, different scholars define learning strategies differently. </a:t>
            </a:r>
            <a:r>
              <a:rPr lang="en-US" altLang="zh-CN" sz="2000" b="1">
                <a:latin typeface="Arial" panose="020B0604020202020204"/>
                <a:ea typeface="宋体" panose="02010600030101010101" pitchFamily="2" charset="-122"/>
              </a:rPr>
              <a:t>Ellis </a:t>
            </a:r>
            <a:r>
              <a:rPr lang="en-US" altLang="zh-CN" sz="2000">
                <a:latin typeface="Arial" panose="020B0604020202020204"/>
                <a:ea typeface="宋体" panose="02010600030101010101" pitchFamily="2" charset="-122"/>
              </a:rPr>
              <a:t>put forward a general definition of learning strategy: a strategy consisted of mental or behavioral activity related to some specific stage in the overall process of language acquisition or language use. Thus </a:t>
            </a:r>
            <a:r>
              <a:rPr lang="en-US" altLang="zh-CN" sz="2000" b="1">
                <a:latin typeface="Arial" panose="020B0604020202020204"/>
                <a:ea typeface="宋体" panose="02010600030101010101" pitchFamily="2" charset="-122"/>
              </a:rPr>
              <a:t>writing strategies can be viewed as the learning behaviors or procedures students experience in the specific stages such as planning, drafting, and revising during the process of English writing</a:t>
            </a:r>
            <a:r>
              <a:rPr lang="en-US" altLang="zh-CN" sz="1600">
                <a:solidFill>
                  <a:srgbClr val="000000"/>
                </a:solidFill>
                <a:latin typeface="Times New Roman" panose="02020603050405020304"/>
                <a:ea typeface="宋体" panose="02010600030101010101" pitchFamily="2" charset="-122"/>
              </a:rPr>
              <a:t>.</a:t>
            </a:r>
          </a:p>
        </p:txBody>
      </p:sp>
      <p:pic>
        <p:nvPicPr>
          <p:cNvPr id="7" name="图片 6" descr="358cc065721951e82ca15f45c2de06a"/>
          <p:cNvPicPr>
            <a:picLocks noChangeAspect="1"/>
          </p:cNvPicPr>
          <p:nvPr/>
        </p:nvPicPr>
        <p:blipFill>
          <a:blip r:embed="rId5"/>
          <a:stretch>
            <a:fillRect/>
          </a:stretch>
        </p:blipFill>
        <p:spPr>
          <a:xfrm>
            <a:off x="-175895" y="3895090"/>
            <a:ext cx="2962910" cy="2962910"/>
          </a:xfrm>
          <a:prstGeom prst="rect">
            <a:avLst/>
          </a:prstGeom>
        </p:spPr>
      </p:pic>
      <p:pic>
        <p:nvPicPr>
          <p:cNvPr id="2" name="音频 1">
            <a:hlinkClick r:id="" action="ppaction://media"/>
            <a:extLst>
              <a:ext uri="{FF2B5EF4-FFF2-40B4-BE49-F238E27FC236}">
                <a16:creationId xmlns:a16="http://schemas.microsoft.com/office/drawing/2014/main" id="{A78B28EE-A79F-6068-9ABE-602BAE1D2623}"/>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56454"/>
    </mc:Choice>
    <mc:Fallback>
      <p:transition spd="slow" advTm="56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4131" x="12172950" y="3816350"/>
          <p14:tracePt t="4145" x="12145963" y="3860800"/>
          <p14:tracePt t="4160" x="12133263" y="3906838"/>
          <p14:tracePt t="4178" x="12166600" y="3932238"/>
          <p14:tracePt t="4540" x="12145963" y="4102100"/>
          <p14:tracePt t="4544" x="12126913" y="4102100"/>
          <p14:tracePt t="4561" x="11925300" y="4068763"/>
          <p14:tracePt t="4578" x="11555413" y="4003675"/>
          <p14:tracePt t="4595" x="10956925" y="3971925"/>
          <p14:tracePt t="4597" x="10742613" y="3971925"/>
          <p14:tracePt t="4611" x="9885363" y="3978275"/>
          <p14:tracePt t="4613" x="9566275" y="3978275"/>
          <p14:tracePt t="4628" x="8162925" y="3997325"/>
          <p14:tracePt t="4644" x="6751638" y="4017963"/>
          <p14:tracePt t="4664" x="5095875" y="4062413"/>
          <p14:tracePt t="4677" x="4264025" y="4095750"/>
          <p14:tracePt t="4696" x="3333750" y="4010025"/>
          <p14:tracePt t="4713" x="2859088" y="3946525"/>
          <p14:tracePt t="4728" x="2586038" y="3860800"/>
          <p14:tracePt t="4746" x="2470150" y="3789363"/>
          <p14:tracePt t="4747" x="2455863" y="3783013"/>
          <p14:tracePt t="4760" x="2430463" y="3763963"/>
          <p14:tracePt t="4778" x="2424113" y="3757613"/>
          <p14:tracePt t="4836" x="2417763" y="3757613"/>
          <p14:tracePt t="4839" x="2411413" y="3757613"/>
          <p14:tracePt t="4843" x="2405063" y="3757613"/>
          <p14:tracePt t="4861" x="2359025" y="3744913"/>
          <p14:tracePt t="4880" x="2319338" y="3730625"/>
          <p14:tracePt t="4895" x="2306638" y="3711575"/>
          <p14:tracePt t="4896" x="2300288" y="3705225"/>
          <p14:tracePt t="4912" x="2255838" y="3665538"/>
          <p14:tracePt t="4927" x="2184400" y="3621088"/>
          <p14:tracePt t="4944" x="2098675" y="3562350"/>
          <p14:tracePt t="4961" x="1962150" y="3484563"/>
          <p14:tracePt t="4977" x="1774825" y="3392488"/>
          <p14:tracePt t="4996" x="1552575" y="3295650"/>
          <p14:tracePt t="5011" x="1449388" y="3255963"/>
          <p14:tracePt t="5013" x="1416050" y="3236913"/>
          <p14:tracePt t="5028" x="1287463" y="3184525"/>
          <p14:tracePt t="5045" x="1247775" y="3152775"/>
          <p14:tracePt t="5061" x="1228725" y="3133725"/>
          <p14:tracePt t="5077" x="1228725" y="3127375"/>
          <p14:tracePt t="5162" x="1222375" y="3127375"/>
          <p14:tracePt t="5184" x="1216025" y="3127375"/>
          <p14:tracePt t="5232" x="1216025" y="3133725"/>
          <p14:tracePt t="5235" x="1216025" y="3146425"/>
          <p14:tracePt t="5243" x="1208088" y="3165475"/>
          <p14:tracePt t="5261" x="1195388" y="3230563"/>
          <p14:tracePt t="5264" x="1189038" y="3255963"/>
          <p14:tracePt t="5280" x="1163638" y="3328988"/>
          <p14:tracePt t="5294" x="1144588" y="3392488"/>
          <p14:tracePt t="5297" x="1136650" y="3425825"/>
          <p14:tracePt t="5311" x="1117600" y="3497263"/>
          <p14:tracePt t="5314" x="1111250" y="3516313"/>
          <p14:tracePt t="5327" x="1092200" y="3594100"/>
          <p14:tracePt t="5345" x="1085850" y="3640138"/>
          <p14:tracePt t="5361" x="1085850" y="3652838"/>
          <p14:tracePt t="5453" x="1085850" y="3659188"/>
          <p14:tracePt t="5460" x="1085850" y="3665538"/>
          <p14:tracePt t="5512" x="1079500" y="3673475"/>
          <p14:tracePt t="5519" x="1071563" y="3673475"/>
          <p14:tracePt t="5528" x="1065213" y="3673475"/>
          <p14:tracePt t="5544" x="1046163" y="3673475"/>
          <p14:tracePt t="5561" x="1020763" y="3673475"/>
          <p14:tracePt t="5580" x="974725" y="3665538"/>
          <p14:tracePt t="5581" x="955675" y="3659188"/>
          <p14:tracePt t="5595" x="922338" y="3646488"/>
          <p14:tracePt t="5596" x="909638" y="3646488"/>
          <p14:tracePt t="5612" x="890588" y="3633788"/>
          <p14:tracePt t="5628" x="838200" y="3627438"/>
          <p14:tracePt t="5645" x="819150" y="3621088"/>
          <p14:tracePt t="5661" x="792163" y="3621088"/>
          <p14:tracePt t="5788" x="785813" y="3621088"/>
          <p14:tracePt t="5797" x="779463" y="3621088"/>
          <p14:tracePt t="5800" x="773113" y="3621088"/>
          <p14:tracePt t="5820" x="766763" y="3621088"/>
          <p14:tracePt t="5827" x="760413" y="3614738"/>
          <p14:tracePt t="5845" x="754063" y="3614738"/>
          <p14:tracePt t="5921" x="754063" y="3608388"/>
          <p14:tracePt t="5930" x="760413" y="3608388"/>
          <p14:tracePt t="5944" x="806450" y="3608388"/>
          <p14:tracePt t="5961" x="831850" y="3608388"/>
          <p14:tracePt t="5978" x="863600" y="3614738"/>
          <p14:tracePt t="5996" x="877888" y="3614738"/>
          <p14:tracePt t="6013" x="890588" y="3621088"/>
          <p14:tracePt t="6156" x="896938" y="3621088"/>
          <p14:tracePt t="6170" x="903288" y="3621088"/>
          <p14:tracePt t="6178" x="909638" y="3621088"/>
          <p14:tracePt t="6195" x="928688" y="3621088"/>
          <p14:tracePt t="6196" x="936625" y="3621088"/>
          <p14:tracePt t="6210" x="955675" y="3621088"/>
          <p14:tracePt t="6227" x="993775" y="3621088"/>
          <p14:tracePt t="6243" x="1046163" y="3621088"/>
          <p14:tracePt t="6260" x="1092200" y="3621088"/>
          <p14:tracePt t="6277" x="1123950" y="3621088"/>
          <p14:tracePt t="6294" x="1163638" y="3621088"/>
          <p14:tracePt t="6312" x="1235075" y="3621088"/>
          <p14:tracePt t="6330" x="1300163" y="3621088"/>
          <p14:tracePt t="6344" x="1371600" y="3621088"/>
          <p14:tracePt t="6361" x="1423988" y="3621088"/>
          <p14:tracePt t="6377" x="1474788" y="3621088"/>
          <p14:tracePt t="6394" x="1520825" y="3621088"/>
          <p14:tracePt t="6396" x="1533525" y="3621088"/>
          <p14:tracePt t="6410" x="1552575" y="3621088"/>
          <p14:tracePt t="6429" x="1579563" y="3621088"/>
          <p14:tracePt t="6432" x="1585913" y="3621088"/>
          <p14:tracePt t="6452" x="1592263" y="3621088"/>
          <p14:tracePt t="6824" x="1598613" y="3621088"/>
          <p14:tracePt t="6832" x="1604963" y="3621088"/>
          <p14:tracePt t="6835" x="1611313" y="3621088"/>
          <p14:tracePt t="6843" x="1624013" y="3621088"/>
          <p14:tracePt t="6862" x="1644650" y="3621088"/>
          <p14:tracePt t="6877" x="1657350" y="3621088"/>
          <p14:tracePt t="6894" x="1670050" y="3621088"/>
          <p14:tracePt t="6911" x="1676400" y="3621088"/>
          <p14:tracePt t="6929" x="1682750" y="3621088"/>
          <p14:tracePt t="6945" x="1689100" y="3621088"/>
          <p14:tracePt t="6967" x="1695450" y="3621088"/>
          <p14:tracePt t="6977" x="1703388" y="3621088"/>
          <p14:tracePt t="6995" x="1709738" y="3621088"/>
          <p14:tracePt t="7011" x="1716088" y="3621088"/>
          <p14:tracePt t="7028" x="1728788" y="3621088"/>
          <p14:tracePt t="7044" x="1741488" y="3621088"/>
          <p14:tracePt t="7062" x="1747838" y="3621088"/>
          <p14:tracePt t="7078" x="1760538" y="3621088"/>
          <p14:tracePt t="7080" x="1768475" y="3621088"/>
          <p14:tracePt t="7096" x="1781175" y="3621088"/>
          <p14:tracePt t="7111" x="1800225" y="3621088"/>
          <p14:tracePt t="7112" x="1812925" y="3621088"/>
          <p14:tracePt t="7127" x="1852613" y="3621088"/>
          <p14:tracePt t="7144" x="1884363" y="3621088"/>
          <p14:tracePt t="7162" x="1917700" y="3621088"/>
          <p14:tracePt t="7178" x="1955800" y="3621088"/>
          <p14:tracePt t="7194" x="1976438" y="3621088"/>
          <p14:tracePt t="7195" x="1982788" y="3621088"/>
          <p14:tracePt t="7211" x="1989138" y="3621088"/>
          <p14:tracePt t="7227" x="1995488" y="3621088"/>
          <p14:tracePt t="10199" x="2001838" y="3621088"/>
          <p14:tracePt t="10201" x="2008188" y="3621088"/>
          <p14:tracePt t="10210" x="2033588" y="3621088"/>
          <p14:tracePt t="10227" x="2098675" y="3627438"/>
          <p14:tracePt t="10244" x="2170113" y="3640138"/>
          <p14:tracePt t="10246" x="2184400" y="3640138"/>
          <p14:tracePt t="10262" x="2241550" y="3640138"/>
          <p14:tracePt t="10280" x="2287588" y="3646488"/>
          <p14:tracePt t="10294" x="2339975" y="3646488"/>
          <p14:tracePt t="10311" x="2392363" y="3646488"/>
          <p14:tracePt t="10327" x="2443163" y="3646488"/>
          <p14:tracePt t="10346" x="2501900" y="3646488"/>
          <p14:tracePt t="10361" x="2541588" y="3646488"/>
          <p14:tracePt t="10363" x="2547938" y="3646488"/>
          <p14:tracePt t="10377" x="2592388" y="3646488"/>
          <p14:tracePt t="10396" x="2651125" y="3640138"/>
          <p14:tracePt t="10412" x="2735263" y="3627438"/>
          <p14:tracePt t="10428" x="2840038" y="3608388"/>
          <p14:tracePt t="10430" x="2879725" y="3602038"/>
          <p14:tracePt t="10446" x="2982913" y="3575050"/>
          <p14:tracePt t="10461" x="3060700" y="3562350"/>
          <p14:tracePt t="10463" x="3094038" y="3556000"/>
          <p14:tracePt t="10479" x="3190875" y="3543300"/>
          <p14:tracePt t="10496" x="3295650" y="3522663"/>
          <p14:tracePt t="10511" x="3405188" y="3509963"/>
          <p14:tracePt t="10529" x="3535363" y="3503613"/>
          <p14:tracePt t="10531" x="3560763" y="3503613"/>
          <p14:tracePt t="10545" x="3632200" y="3503613"/>
          <p14:tracePt t="10547" x="3652838" y="3497263"/>
          <p14:tracePt t="10561" x="3711575" y="3490913"/>
          <p14:tracePt t="10563" x="3724275" y="3490913"/>
          <p14:tracePt t="10578" x="3808413" y="3490913"/>
          <p14:tracePt t="10595" x="3905250" y="3484563"/>
          <p14:tracePt t="10613" x="4016375" y="3484563"/>
          <p14:tracePt t="10614" x="4041775" y="3484563"/>
          <p14:tracePt t="10631" x="4106863" y="3484563"/>
          <p14:tracePt t="10646" x="4192588" y="3484563"/>
          <p14:tracePt t="10662" x="4243388" y="3490913"/>
          <p14:tracePt t="10680" x="4295775" y="3490913"/>
          <p14:tracePt t="10694" x="4314825" y="3490913"/>
          <p14:tracePt t="10712" x="4321175" y="3490913"/>
          <p14:tracePt t="10730" x="4327525" y="3490913"/>
          <p14:tracePt t="10890" x="4327525" y="3497263"/>
          <p14:tracePt t="10893" x="4327525" y="3503613"/>
          <p14:tracePt t="10898" x="4335463" y="3503613"/>
          <p14:tracePt t="10910" x="4335463" y="3529013"/>
          <p14:tracePt t="10927" x="4335463" y="3543300"/>
          <p14:tracePt t="10944" x="4321175" y="3556000"/>
          <p14:tracePt t="10963" x="4256088" y="3575050"/>
          <p14:tracePt t="10979" x="4184650" y="3602038"/>
          <p14:tracePt t="10995" x="4119563" y="3633788"/>
          <p14:tracePt t="11012" x="4041775" y="3640138"/>
          <p14:tracePt t="11029" x="3976688" y="3633788"/>
          <p14:tracePt t="11031" x="3970338" y="3646488"/>
          <p14:tracePt t="11044" x="3932238" y="3730625"/>
          <p14:tracePt t="11061" x="3925888" y="3744913"/>
          <p14:tracePt t="11254" x="3919538" y="3744913"/>
          <p14:tracePt t="11257" x="3911600" y="3744913"/>
          <p14:tracePt t="11265" x="3905250" y="3744913"/>
          <p14:tracePt t="11294" x="3898900" y="3744913"/>
          <p14:tracePt t="11317" x="3892550" y="3744913"/>
          <p14:tracePt t="11338" x="3886200" y="3744913"/>
          <p14:tracePt t="11341" x="3879850" y="3751263"/>
          <p14:tracePt t="11346" x="3873500" y="3757613"/>
          <p14:tracePt t="11369" x="3867150" y="3757613"/>
          <p14:tracePt t="11378" x="3860800" y="3757613"/>
          <p14:tracePt t="11396" x="3821113" y="3757613"/>
          <p14:tracePt t="11410" x="3795713" y="3763963"/>
          <p14:tracePt t="11412" x="3783013" y="3763963"/>
          <p14:tracePt t="11430" x="3711575" y="3776663"/>
          <p14:tracePt t="11431" x="3690938" y="3783013"/>
          <p14:tracePt t="11444" x="3625850" y="3789363"/>
          <p14:tracePt t="11463" x="3568700" y="3789363"/>
          <p14:tracePt t="11479" x="3495675" y="3789363"/>
          <p14:tracePt t="11494" x="3424238" y="3789363"/>
          <p14:tracePt t="11511" x="3308350" y="3783013"/>
          <p14:tracePt t="11528" x="3178175" y="3757613"/>
          <p14:tracePt t="11530" x="3132138" y="3751263"/>
          <p14:tracePt t="11544" x="3022600" y="3724275"/>
          <p14:tracePt t="11561" x="2846388" y="3698875"/>
          <p14:tracePt t="11580" x="2735263" y="3679825"/>
          <p14:tracePt t="11594" x="2644775" y="3665538"/>
          <p14:tracePt t="11611" x="2600325" y="3665538"/>
          <p14:tracePt t="11628" x="2566988" y="3665538"/>
          <p14:tracePt t="11644" x="2547938" y="3665538"/>
          <p14:tracePt t="11661" x="2541588" y="3665538"/>
          <p14:tracePt t="11680" x="2520950" y="3665538"/>
          <p14:tracePt t="11694" x="2495550" y="3665538"/>
          <p14:tracePt t="11712" x="2443163" y="3665538"/>
          <p14:tracePt t="11728" x="2365375" y="3659188"/>
          <p14:tracePt t="11730" x="2352675" y="3652838"/>
          <p14:tracePt t="11744" x="2281238" y="3633788"/>
          <p14:tracePt t="11746" x="2255838" y="3633788"/>
          <p14:tracePt t="11762" x="2151063" y="3614738"/>
          <p14:tracePt t="11777" x="2105025" y="3608388"/>
          <p14:tracePt t="11779" x="2092325" y="3608388"/>
          <p14:tracePt t="11793" x="2060575" y="3602038"/>
          <p14:tracePt t="11886" x="2073275" y="3602038"/>
          <p14:tracePt t="11890" x="2079625" y="3602038"/>
          <p14:tracePt t="11893" x="2092325" y="3602038"/>
          <p14:tracePt t="11912" x="2125663" y="3621088"/>
          <p14:tracePt t="11913" x="2132013" y="3627438"/>
          <p14:tracePt t="11927" x="2170113" y="3633788"/>
          <p14:tracePt t="11944" x="2216150" y="3652838"/>
          <p14:tracePt t="11946" x="2228850" y="3659188"/>
          <p14:tracePt t="11964" x="2287588" y="3679825"/>
          <p14:tracePt t="11977" x="2327275" y="3679825"/>
          <p14:tracePt t="11995" x="2371725" y="3692525"/>
          <p14:tracePt t="12011" x="2392363" y="3698875"/>
          <p14:tracePt t="12013" x="2405063" y="3698875"/>
          <p14:tracePt t="12028" x="2430463" y="3705225"/>
          <p14:tracePt t="12031" x="2443163" y="3711575"/>
          <p14:tracePt t="12043" x="2482850" y="3717925"/>
          <p14:tracePt t="12062" x="2541588" y="3724275"/>
          <p14:tracePt t="12078" x="2613025" y="3730625"/>
          <p14:tracePt t="12094" x="2678113" y="3744913"/>
          <p14:tracePt t="12112" x="2735263" y="3757613"/>
          <p14:tracePt t="12114" x="2762250" y="3757613"/>
          <p14:tracePt t="12127" x="2820988" y="3757613"/>
          <p14:tracePt t="12144" x="2951163" y="3757613"/>
          <p14:tracePt t="12161" x="3125788" y="3751263"/>
          <p14:tracePt t="12163" x="3165475" y="3744913"/>
          <p14:tracePt t="12177" x="3346450" y="3698875"/>
          <p14:tracePt t="12196" x="3594100" y="3673475"/>
          <p14:tracePt t="12198" x="3646488" y="3659188"/>
          <p14:tracePt t="12212" x="3802063" y="3627438"/>
          <p14:tracePt t="12213" x="3854450" y="3614738"/>
          <p14:tracePt t="12227" x="4041775" y="3587750"/>
          <p14:tracePt t="12245" x="4321175" y="3549650"/>
          <p14:tracePt t="12247" x="4392613" y="3529013"/>
          <p14:tracePt t="12262" x="4608513" y="3490913"/>
          <p14:tracePt t="12278" x="4829175" y="3444875"/>
          <p14:tracePt t="12296" x="5016500" y="3386138"/>
          <p14:tracePt t="12311" x="5205413" y="3302000"/>
          <p14:tracePt t="12327" x="5360988" y="3224213"/>
          <p14:tracePt t="12345" x="5465763" y="3165475"/>
          <p14:tracePt t="12347" x="5484813" y="3152775"/>
          <p14:tracePt t="12360" x="5524500" y="3133725"/>
          <p14:tracePt t="12379" x="5549900" y="3081338"/>
          <p14:tracePt t="12394" x="5568950" y="3068638"/>
          <p14:tracePt t="12410" x="5575300" y="3055938"/>
          <p14:tracePt t="12428" x="5583238" y="3055938"/>
          <p14:tracePt t="12593" x="5583238" y="3048000"/>
          <p14:tracePt t="12597" x="5583238" y="3041650"/>
          <p14:tracePt t="12610" x="5583238" y="2944813"/>
          <p14:tracePt t="12627" x="5556250" y="2665413"/>
          <p14:tracePt t="12643" x="5446713" y="2379663"/>
          <p14:tracePt t="12660" x="5289550" y="2144713"/>
          <p14:tracePt t="12661" x="5245100" y="2093913"/>
          <p14:tracePt t="12680" x="5056188" y="1936750"/>
          <p14:tracePt t="12695" x="4841875" y="1793875"/>
          <p14:tracePt t="12712" x="4627563" y="1676400"/>
          <p14:tracePt t="12727" x="4400550" y="1573213"/>
          <p14:tracePt t="12746" x="4165600" y="1482725"/>
          <p14:tracePt t="12760" x="4010025" y="1449388"/>
          <p14:tracePt t="12777" x="3795713" y="1358900"/>
          <p14:tracePt t="12794" x="3613150" y="1325563"/>
          <p14:tracePt t="12812" x="3417888" y="1287463"/>
          <p14:tracePt t="12827" x="3216275" y="1281113"/>
          <p14:tracePt t="12844" x="3001963" y="1281113"/>
          <p14:tracePt t="12846" x="2951163" y="1281113"/>
          <p14:tracePt t="12863" x="2755900" y="1281113"/>
          <p14:tracePt t="12878" x="2514600" y="1281113"/>
          <p14:tracePt t="12896" x="2268538" y="1281113"/>
          <p14:tracePt t="12910" x="2027238" y="1281113"/>
          <p14:tracePt t="12915" x="1976438" y="1281113"/>
          <p14:tracePt t="12928" x="1839913" y="1281113"/>
          <p14:tracePt t="12931" x="1787525" y="1287463"/>
          <p14:tracePt t="12944" x="1644650" y="1325563"/>
          <p14:tracePt t="12946" x="1598613" y="1346200"/>
          <p14:tracePt t="12964" x="1455738" y="1390650"/>
          <p14:tracePt t="12978" x="1371600" y="1455738"/>
          <p14:tracePt t="12996" x="1293813" y="1547813"/>
          <p14:tracePt t="13012" x="1228725" y="1722438"/>
          <p14:tracePt t="13014" x="1216025" y="1774825"/>
          <p14:tracePt t="13028" x="1208088" y="1924050"/>
          <p14:tracePt t="13030" x="1208088" y="1963738"/>
          <p14:tracePt t="13044" x="1208088" y="2085975"/>
          <p14:tracePt t="13062" x="1208088" y="2287588"/>
          <p14:tracePt t="13077" x="1208088" y="2405063"/>
          <p14:tracePt t="13079" x="1208088" y="2451100"/>
          <p14:tracePt t="13093" x="1235075" y="2560638"/>
          <p14:tracePt t="13094" x="1254125" y="2606675"/>
          <p14:tracePt t="13111" x="1319213" y="2782888"/>
          <p14:tracePt t="13129" x="1430338" y="2944813"/>
          <p14:tracePt t="13130" x="1455738" y="2976563"/>
          <p14:tracePt t="13144" x="1552575" y="3062288"/>
          <p14:tracePt t="13163" x="1806575" y="3184525"/>
          <p14:tracePt t="13177" x="2039938" y="3249613"/>
          <p14:tracePt t="13195" x="2268538" y="3263900"/>
          <p14:tracePt t="13210" x="2495550" y="3282950"/>
          <p14:tracePt t="13229" x="2781300" y="3282950"/>
          <p14:tracePt t="13230" x="2859088" y="3282950"/>
          <p14:tracePt t="13244" x="3060700" y="3282950"/>
          <p14:tracePt t="13261" x="3346450" y="3282950"/>
          <p14:tracePt t="13264" x="3411538" y="3282950"/>
          <p14:tracePt t="13277" x="3665538" y="3270250"/>
          <p14:tracePt t="13296" x="3932238" y="3224213"/>
          <p14:tracePt t="13298" x="4003675" y="3205163"/>
          <p14:tracePt t="13310" x="4230688" y="3146425"/>
          <p14:tracePt t="13327" x="4497388" y="3035300"/>
          <p14:tracePt t="13330" x="4556125" y="3009900"/>
          <p14:tracePt t="13344" x="4718050" y="2911475"/>
          <p14:tracePt t="13346" x="4764088" y="2886075"/>
          <p14:tracePt t="13361" x="4919663" y="2717800"/>
          <p14:tracePt t="13378" x="5087938" y="2470150"/>
          <p14:tracePt t="13396" x="5211763" y="2243138"/>
          <p14:tracePt t="13410" x="5289550" y="2028825"/>
          <p14:tracePt t="13428" x="5322888" y="1846263"/>
          <p14:tracePt t="13445" x="5329238" y="1697038"/>
          <p14:tracePt t="13446" x="5322888" y="1676400"/>
          <p14:tracePt t="13460" x="5303838" y="1598613"/>
          <p14:tracePt t="13463" x="5295900" y="1585913"/>
          <p14:tracePt t="13465" x="5289550" y="1573213"/>
          <p14:tracePt t="13477" x="5245100" y="1533525"/>
          <p14:tracePt t="13496" x="5205413" y="1495425"/>
          <p14:tracePt t="13498" x="5186363" y="1482725"/>
          <p14:tracePt t="13511" x="5140325" y="1468438"/>
          <p14:tracePt t="13530" x="5016500" y="1449388"/>
          <p14:tracePt t="13544" x="4938713" y="1449388"/>
          <p14:tracePt t="13563" x="4718050" y="1468438"/>
          <p14:tracePt t="13577" x="4522788" y="1527175"/>
          <p14:tracePt t="13595" x="4256088" y="1612900"/>
          <p14:tracePt t="13610" x="3957638" y="1703388"/>
          <p14:tracePt t="13628" x="3730625" y="1827213"/>
          <p14:tracePt t="13645" x="3457575" y="1957388"/>
          <p14:tracePt t="13647" x="3398838" y="1995488"/>
          <p14:tracePt t="13662" x="3178175" y="2157413"/>
          <p14:tracePt t="13677" x="2995613" y="2333625"/>
          <p14:tracePt t="13694" x="2846388" y="2516188"/>
          <p14:tracePt t="13711" x="2755900" y="2724150"/>
          <p14:tracePt t="13729" x="2690813" y="2944813"/>
          <p14:tracePt t="13731" x="2684463" y="2984500"/>
          <p14:tracePt t="13745" x="2663825" y="3113088"/>
          <p14:tracePt t="13747" x="2663825" y="3165475"/>
          <p14:tracePt t="13760" x="2663825" y="3270250"/>
          <p14:tracePt t="13761" x="2663825" y="3302000"/>
          <p14:tracePt t="13779" x="2703513" y="3451225"/>
          <p14:tracePt t="13794" x="2787650" y="3627438"/>
          <p14:tracePt t="13812" x="2898775" y="3776663"/>
          <p14:tracePt t="13827" x="3067050" y="3881438"/>
          <p14:tracePt t="13845" x="3275013" y="3978275"/>
          <p14:tracePt t="13846" x="3321050" y="3990975"/>
          <p14:tracePt t="13861" x="3482975" y="4043363"/>
          <p14:tracePt t="13864" x="3541713" y="4049713"/>
          <p14:tracePt t="13877" x="3795713" y="4075113"/>
          <p14:tracePt t="13895" x="4106863" y="4095750"/>
          <p14:tracePt t="13910" x="4373563" y="4095750"/>
          <p14:tracePt t="13929" x="4621213" y="4095750"/>
          <p14:tracePt t="13930" x="4686300" y="4095750"/>
          <p14:tracePt t="13946" x="4913313" y="4095750"/>
          <p14:tracePt t="13961" x="5075238" y="4075113"/>
          <p14:tracePt t="13963" x="5140325" y="4056063"/>
          <p14:tracePt t="13977" x="5283200" y="4030663"/>
          <p14:tracePt t="13979" x="5303838" y="4030663"/>
          <p14:tracePt t="13994" x="5375275" y="4017963"/>
          <p14:tracePt t="14012" x="5413375" y="3997325"/>
          <p14:tracePt t="14027" x="5453063" y="3978275"/>
          <p14:tracePt t="14044" x="5503863" y="3938588"/>
          <p14:tracePt t="14046" x="5518150" y="3925888"/>
          <p14:tracePt t="14061" x="5530850" y="3900488"/>
          <p14:tracePt t="14062" x="5537200" y="3900488"/>
          <p14:tracePt t="14077" x="5543550" y="3881438"/>
          <p14:tracePt t="14078" x="5549900" y="3854450"/>
          <p14:tracePt t="14093" x="5556250" y="3810000"/>
          <p14:tracePt t="14110" x="5556250" y="3776663"/>
          <p14:tracePt t="14127" x="5562600" y="3744913"/>
          <p14:tracePt t="14371" x="5556250" y="3744913"/>
          <p14:tracePt t="14382" x="5549900" y="3751263"/>
          <p14:tracePt t="14394" x="5549900" y="3757613"/>
          <p14:tracePt t="14490" x="5556250" y="3757613"/>
          <p14:tracePt t="14494" x="5562600" y="3757613"/>
          <p14:tracePt t="14512" x="5575300" y="3763963"/>
          <p14:tracePt t="14527" x="5589588" y="3770313"/>
          <p14:tracePt t="14544" x="5627688" y="3770313"/>
          <p14:tracePt t="14546" x="5634038" y="3770313"/>
          <p14:tracePt t="14561" x="5667375" y="3776663"/>
          <p14:tracePt t="14579" x="5705475" y="3776663"/>
          <p14:tracePt t="14595" x="5776913" y="3776663"/>
          <p14:tracePt t="14610" x="5862638" y="3789363"/>
          <p14:tracePt t="14627" x="5953125" y="3795713"/>
          <p14:tracePt t="14644" x="6115050" y="3795713"/>
          <p14:tracePt t="14661" x="6394450" y="3816350"/>
          <p14:tracePt t="14677" x="6654800" y="3816350"/>
          <p14:tracePt t="14694" x="6908800" y="3816350"/>
          <p14:tracePt t="14712" x="7246938" y="3848100"/>
          <p14:tracePt t="14728" x="7648575" y="3854450"/>
          <p14:tracePt t="14730" x="7727950" y="3854450"/>
          <p14:tracePt t="14746" x="8078788" y="3854450"/>
          <p14:tracePt t="14762" x="8377238" y="3854450"/>
          <p14:tracePt t="14778" x="8682038" y="3835400"/>
          <p14:tracePt t="14796" x="8948738" y="3816350"/>
          <p14:tracePt t="14812" x="9163050" y="3795713"/>
          <p14:tracePt t="14814" x="9202738" y="3795713"/>
          <p14:tracePt t="14827" x="9364663" y="3795713"/>
          <p14:tracePt t="14845" x="9528175" y="3795713"/>
          <p14:tracePt t="14847" x="9566275" y="3795713"/>
          <p14:tracePt t="14862" x="9715500" y="3795713"/>
          <p14:tracePt t="14879" x="9852025" y="3789363"/>
          <p14:tracePt t="14881" x="9885363" y="3789363"/>
          <p14:tracePt t="14895" x="9969500" y="3789363"/>
          <p14:tracePt t="14910" x="10059988" y="3783013"/>
          <p14:tracePt t="14928" x="10152063" y="3776663"/>
          <p14:tracePt t="14943" x="10255250" y="3776663"/>
          <p14:tracePt t="14961" x="10391775" y="3770313"/>
          <p14:tracePt t="14977" x="10482263" y="3757613"/>
          <p14:tracePt t="14978" x="10509250" y="3751263"/>
          <p14:tracePt t="14993" x="10639425" y="3751263"/>
          <p14:tracePt t="15011" x="10748963" y="3751263"/>
          <p14:tracePt t="15028" x="10872788" y="3751263"/>
          <p14:tracePt t="15030" x="10898188" y="3751263"/>
          <p14:tracePt t="15045" x="10990263" y="3751263"/>
          <p14:tracePt t="15046" x="11022013" y="3751263"/>
          <p14:tracePt t="15062" x="11099800" y="3751263"/>
          <p14:tracePt t="15077" x="11145838" y="3751263"/>
          <p14:tracePt t="15094" x="11191875" y="3751263"/>
          <p14:tracePt t="15111" x="11217275" y="3751263"/>
          <p14:tracePt t="15127" x="11229975" y="3751263"/>
          <p14:tracePt t="15348" x="11242675" y="3751263"/>
          <p14:tracePt t="15352" x="11263313" y="3751263"/>
          <p14:tracePt t="15360" x="11314113" y="3751263"/>
          <p14:tracePt t="15378" x="11418888" y="3770313"/>
          <p14:tracePt t="15394" x="11515725" y="3783013"/>
          <p14:tracePt t="15411" x="11593513" y="3789363"/>
          <p14:tracePt t="15412" x="11607800" y="3795713"/>
          <p14:tracePt t="15429" x="11658600" y="3810000"/>
          <p14:tracePt t="15444" x="11691938" y="3810000"/>
          <p14:tracePt t="15462" x="11698288" y="3810000"/>
          <p14:tracePt t="15477" x="11704638" y="3816350"/>
          <p14:tracePt t="22168" x="11710988" y="3816350"/>
          <p14:tracePt t="22173" x="11730038" y="3822700"/>
          <p14:tracePt t="22176" x="11757025" y="3829050"/>
          <p14:tracePt t="22194" x="11964988" y="3932238"/>
          <p14:tracePt t="22196" x="12009438" y="3946525"/>
          <p14:tracePt t="22210" x="12107863" y="3990975"/>
          <p14:tracePt t="22212" x="12126913" y="3997325"/>
          <p14:tracePt t="22227" x="12172950" y="4003675"/>
          <p14:tracePt t="22312" x="12166600" y="4003675"/>
          <p14:tracePt t="22315" x="12160250" y="4010025"/>
          <p14:tracePt t="22326" x="12152313" y="4030663"/>
          <p14:tracePt t="22327" x="12145963" y="4043363"/>
          <p14:tracePt t="22345" x="12120563" y="4127500"/>
          <p14:tracePt t="22361" x="12074525" y="4198938"/>
          <p14:tracePt t="22376" x="12042775" y="4257675"/>
          <p14:tracePt t="22394" x="12030075" y="4283075"/>
          <p14:tracePt t="22446" x="12023725" y="4283075"/>
          <p14:tracePt t="22453" x="12015788" y="4283075"/>
          <p14:tracePt t="22461" x="12009438" y="4291013"/>
          <p14:tracePt t="22462" x="11990388" y="4291013"/>
          <p14:tracePt t="22478" x="11893550" y="4291013"/>
          <p14:tracePt t="22495" x="11782425" y="4291013"/>
          <p14:tracePt t="22511" x="11463338" y="4303713"/>
          <p14:tracePt t="22530" x="11034713" y="4348163"/>
          <p14:tracePt t="22544" x="10696575" y="4427538"/>
          <p14:tracePt t="22547" x="10567988" y="4446588"/>
          <p14:tracePt t="22560" x="10236200" y="4524375"/>
          <p14:tracePt t="22563" x="10125075" y="4556125"/>
          <p14:tracePt t="22580" x="9715500" y="4679950"/>
          <p14:tracePt t="22581" x="9605963" y="4713288"/>
          <p14:tracePt t="22594" x="9326563" y="4797425"/>
          <p14:tracePt t="22611" x="9053513" y="4887913"/>
          <p14:tracePt t="22627" x="8799513" y="4953000"/>
          <p14:tracePt t="22644" x="8643938" y="4992688"/>
          <p14:tracePt t="22662" x="8507413" y="5037138"/>
          <p14:tracePt t="22678" x="8402638" y="5070475"/>
          <p14:tracePt t="22696" x="8299450" y="5110163"/>
          <p14:tracePt t="22711" x="8207375" y="5141913"/>
          <p14:tracePt t="22729" x="8129588" y="5160963"/>
          <p14:tracePt t="22731" x="8110538" y="5167313"/>
          <p14:tracePt t="22743" x="8026400" y="5173663"/>
          <p14:tracePt t="22763" x="7843838" y="5181600"/>
          <p14:tracePt t="22779" x="7734300" y="5160963"/>
          <p14:tracePt t="22794" x="7604125" y="5148263"/>
          <p14:tracePt t="22811" x="7480300" y="5148263"/>
          <p14:tracePt t="22828" x="7331075" y="5148263"/>
          <p14:tracePt t="22844" x="7167563" y="5148263"/>
          <p14:tracePt t="22861" x="7005638" y="5148263"/>
          <p14:tracePt t="22863" x="6967538" y="5148263"/>
          <p14:tracePt t="22865" x="6940550" y="5148263"/>
          <p14:tracePt t="22877" x="6843713" y="5148263"/>
          <p14:tracePt t="22896" x="6778625" y="5148263"/>
          <p14:tracePt t="22898" x="6751638" y="5148263"/>
          <p14:tracePt t="22911" x="6694488" y="5148263"/>
          <p14:tracePt t="22929" x="6635750" y="5148263"/>
          <p14:tracePt t="22930" x="6623050" y="5148263"/>
          <p14:tracePt t="22943" x="6596063" y="5148263"/>
          <p14:tracePt t="22962" x="6577013" y="5148263"/>
          <p14:tracePt t="22978" x="6564313" y="5148263"/>
          <p14:tracePt t="23010" x="6557963" y="5148263"/>
          <p14:tracePt t="23026" x="6551613" y="5148263"/>
          <p14:tracePt t="23030" x="6543675" y="5148263"/>
          <p14:tracePt t="23044" x="6530975" y="5141913"/>
          <p14:tracePt t="23060" x="6511925" y="5135563"/>
          <p14:tracePt t="23062" x="6499225" y="5135563"/>
          <p14:tracePt t="23077" x="6472238" y="5135563"/>
          <p14:tracePt t="23095" x="6465888" y="5135563"/>
          <p14:tracePt t="23178" x="6480175" y="5135563"/>
          <p14:tracePt t="23182" x="6486525" y="5135563"/>
          <p14:tracePt t="23193" x="6530975" y="5135563"/>
          <p14:tracePt t="23210" x="6596063" y="5135563"/>
          <p14:tracePt t="23227" x="6661150" y="5135563"/>
          <p14:tracePt t="23244" x="6713538" y="5135563"/>
          <p14:tracePt t="23263" x="6765925" y="5135563"/>
          <p14:tracePt t="23277" x="6804025" y="5135563"/>
          <p14:tracePt t="23293" x="6837363" y="5135563"/>
          <p14:tracePt t="23311" x="6862763" y="5135563"/>
          <p14:tracePt t="23327" x="6888163" y="5116513"/>
          <p14:tracePt t="23344" x="6908800" y="5110163"/>
          <p14:tracePt t="23360" x="6940550" y="5095875"/>
          <p14:tracePt t="23362" x="6953250" y="5089525"/>
          <p14:tracePt t="23377" x="6986588" y="5070475"/>
          <p14:tracePt t="23378" x="6999288" y="5064125"/>
          <p14:tracePt t="23394" x="7070725" y="5045075"/>
          <p14:tracePt t="23410" x="7116763" y="5018088"/>
          <p14:tracePt t="23428" x="7175500" y="5011738"/>
          <p14:tracePt t="23444" x="7232650" y="5005388"/>
          <p14:tracePt t="23461" x="7278688" y="5005388"/>
          <p14:tracePt t="23462" x="7291388" y="5005388"/>
          <p14:tracePt t="23480" x="7362825" y="4999038"/>
          <p14:tracePt t="23495" x="7454900" y="4999038"/>
          <p14:tracePt t="23511" x="7545388" y="4999038"/>
          <p14:tracePt t="23527" x="7635875" y="4999038"/>
          <p14:tracePt t="23544" x="7753350" y="4999038"/>
          <p14:tracePt t="23561" x="7889875" y="4999038"/>
          <p14:tracePt t="23563" x="7921625" y="4992688"/>
          <p14:tracePt t="23565" x="7942263" y="4992688"/>
          <p14:tracePt t="23577" x="8007350" y="4986338"/>
          <p14:tracePt t="23596" x="8085138" y="4986338"/>
          <p14:tracePt t="23598" x="8097838" y="4986338"/>
          <p14:tracePt t="23614" x="8194675" y="4979988"/>
          <p14:tracePt t="23627" x="8253413" y="4973638"/>
          <p14:tracePt t="23646" x="8377238" y="4953000"/>
          <p14:tracePt t="23660" x="8435975" y="4940300"/>
          <p14:tracePt t="23663" x="8442325" y="4940300"/>
          <p14:tracePt t="23678" x="8520113" y="4927600"/>
          <p14:tracePt t="23696" x="8597900" y="4921250"/>
          <p14:tracePt t="23698" x="8610600" y="4914900"/>
          <p14:tracePt t="23711" x="8675688" y="4914900"/>
          <p14:tracePt t="23728" x="8753475" y="4914900"/>
          <p14:tracePt t="23730" x="8780463" y="4914900"/>
          <p14:tracePt t="23745" x="8839200" y="4914900"/>
          <p14:tracePt t="23746" x="8858250" y="4914900"/>
          <p14:tracePt t="23761" x="8948738" y="4914900"/>
          <p14:tracePt t="23779" x="9020175" y="4914900"/>
          <p14:tracePt t="23795" x="9072563" y="4900613"/>
          <p14:tracePt t="23812" x="9118600" y="4894263"/>
          <p14:tracePt t="23814" x="9131300" y="4894263"/>
          <p14:tracePt t="23828" x="9163050" y="4881563"/>
          <p14:tracePt t="23845" x="9196388" y="4881563"/>
          <p14:tracePt t="23862" x="9234488" y="4881563"/>
          <p14:tracePt t="23877" x="9248775" y="4881563"/>
          <p14:tracePt t="23894" x="9261475" y="4881563"/>
          <p14:tracePt t="23913" x="9286875" y="4881563"/>
          <p14:tracePt t="23928" x="9299575" y="4881563"/>
          <p14:tracePt t="23946" x="9320213" y="4881563"/>
          <p14:tracePt t="23961" x="9326563" y="4881563"/>
          <p14:tracePt t="23978" x="9345613" y="4881563"/>
          <p14:tracePt t="23994" x="9371013" y="4887913"/>
          <p14:tracePt t="24011" x="9410700" y="4887913"/>
          <p14:tracePt t="24029" x="9456738" y="4894263"/>
          <p14:tracePt t="24045" x="9501188" y="4894263"/>
          <p14:tracePt t="24046" x="9513888" y="4894263"/>
          <p14:tracePt t="24061" x="9559925" y="4894263"/>
          <p14:tracePt t="24063" x="9572625" y="4894263"/>
          <p14:tracePt t="24077" x="9631363" y="4894263"/>
          <p14:tracePt t="24095" x="9702800" y="4894263"/>
          <p14:tracePt t="24111" x="9786938" y="4894263"/>
          <p14:tracePt t="24128" x="9891713" y="4894263"/>
          <p14:tracePt t="24144" x="10015538" y="4894263"/>
          <p14:tracePt t="24148" x="10053638" y="4894263"/>
          <p14:tracePt t="24160" x="10131425" y="4908550"/>
          <p14:tracePt t="24163" x="10171113" y="4914900"/>
          <p14:tracePt t="24178" x="10280650" y="4914900"/>
          <p14:tracePt t="24194" x="10410825" y="4914900"/>
          <p14:tracePt t="24212" x="10482263" y="4914900"/>
          <p14:tracePt t="24227" x="10593388" y="4914900"/>
          <p14:tracePt t="24245" x="10729913" y="4914900"/>
          <p14:tracePt t="24247" x="10761663" y="4914900"/>
          <p14:tracePt t="24260" x="10847388" y="4914900"/>
          <p14:tracePt t="24277" x="10956925" y="4914900"/>
          <p14:tracePt t="24293" x="11068050" y="4914900"/>
          <p14:tracePt t="24311" x="11164888" y="4914900"/>
          <p14:tracePt t="24327" x="11276013" y="4914900"/>
          <p14:tracePt t="24345" x="11385550" y="4914900"/>
          <p14:tracePt t="24346" x="11406188" y="4914900"/>
          <p14:tracePt t="24363" x="11503025" y="4914900"/>
          <p14:tracePt t="24377" x="11549063" y="4914900"/>
          <p14:tracePt t="24396" x="11593513" y="4914900"/>
          <p14:tracePt t="24412" x="11664950" y="4914900"/>
          <p14:tracePt t="24427" x="11710988" y="4914900"/>
          <p14:tracePt t="24445" x="11757025" y="4914900"/>
          <p14:tracePt t="24446" x="11776075" y="4914900"/>
          <p14:tracePt t="24461" x="11822113" y="4914900"/>
          <p14:tracePt t="24463" x="11841163" y="4914900"/>
          <p14:tracePt t="24480" x="11918950" y="4914900"/>
          <p14:tracePt t="24495" x="12015788" y="4914900"/>
          <p14:tracePt t="24513" x="12120563" y="4914900"/>
          <p14:tracePt t="24515" x="12139613" y="4914900"/>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8" name="文本框 7"/>
          <p:cNvSpPr txBox="1"/>
          <p:nvPr/>
        </p:nvSpPr>
        <p:spPr>
          <a:xfrm>
            <a:off x="0" y="0"/>
            <a:ext cx="7912735" cy="645160"/>
          </a:xfrm>
          <a:prstGeom prst="rect">
            <a:avLst/>
          </a:prstGeom>
          <a:noFill/>
        </p:spPr>
        <p:txBody>
          <a:bodyPr wrap="square" rtlCol="0" anchor="t">
            <a:spAutoFit/>
          </a:bodyPr>
          <a:lstStyle/>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1. The rationale and main conceptual themes</a:t>
            </a:r>
          </a:p>
        </p:txBody>
      </p:sp>
      <p:sp>
        <p:nvSpPr>
          <p:cNvPr id="9" name="文本框 8"/>
          <p:cNvSpPr txBox="1"/>
          <p:nvPr/>
        </p:nvSpPr>
        <p:spPr>
          <a:xfrm>
            <a:off x="143510" y="645160"/>
            <a:ext cx="11896725" cy="1999615"/>
          </a:xfrm>
          <a:prstGeom prst="rect">
            <a:avLst/>
          </a:prstGeom>
        </p:spPr>
        <p:txBody>
          <a:bodyPr wrap="square">
            <a:spAutoFit/>
          </a:bodyPr>
          <a:lstStyle/>
          <a:p>
            <a:pPr indent="0" algn="l" defTabSz="266700">
              <a:spcBef>
                <a:spcPct val="0"/>
              </a:spcBef>
              <a:spcAft>
                <a:spcPct val="0"/>
              </a:spcAft>
              <a:buFont typeface="+mj-lt"/>
              <a:buNone/>
            </a:pPr>
            <a:r>
              <a:rPr lang="en-US" altLang="zh-CN" sz="2400" b="1">
                <a:latin typeface="Arial" panose="020B0604020202020204"/>
                <a:ea typeface="宋体" panose="02010600030101010101" pitchFamily="2" charset="-122"/>
              </a:rPr>
              <a:t>C. Learning Strategies</a:t>
            </a:r>
          </a:p>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Oxford’s (1990) classification of language learning strategies consists of six types of strategies: memory, compensation, cognitive, metacognitive, social and affective strategies. The first three types of strategies are </a:t>
            </a:r>
            <a:r>
              <a:rPr lang="en-US" altLang="zh-CN" sz="2000" b="1">
                <a:latin typeface="Arial" panose="020B0604020202020204"/>
                <a:ea typeface="宋体" panose="02010600030101010101" pitchFamily="2" charset="-122"/>
              </a:rPr>
              <a:t>direct strategies</a:t>
            </a:r>
            <a:r>
              <a:rPr lang="en-US" altLang="zh-CN" sz="2000">
                <a:latin typeface="Arial" panose="020B0604020202020204"/>
                <a:ea typeface="宋体" panose="02010600030101010101" pitchFamily="2" charset="-122"/>
              </a:rPr>
              <a:t> which “directly involve the target language in the sense that they require mental processing of the language” (Oxford, 1990). The other three types of strategies are </a:t>
            </a:r>
            <a:r>
              <a:rPr lang="en-US" altLang="zh-CN" sz="2000" b="1">
                <a:latin typeface="Arial" panose="020B0604020202020204"/>
                <a:ea typeface="宋体" panose="02010600030101010101" pitchFamily="2" charset="-122"/>
              </a:rPr>
              <a:t>indirect strategies</a:t>
            </a:r>
            <a:r>
              <a:rPr lang="en-US" altLang="zh-CN" sz="2000">
                <a:latin typeface="Arial" panose="020B0604020202020204"/>
                <a:ea typeface="宋体" panose="02010600030101010101" pitchFamily="2" charset="-122"/>
              </a:rPr>
              <a:t> that provide indirect support for language learning.</a:t>
            </a:r>
          </a:p>
        </p:txBody>
      </p:sp>
      <p:pic>
        <p:nvPicPr>
          <p:cNvPr id="4" name="图片 3" descr="358cc065721951e82ca15f45c2de06a"/>
          <p:cNvPicPr>
            <a:picLocks noChangeAspect="1"/>
          </p:cNvPicPr>
          <p:nvPr/>
        </p:nvPicPr>
        <p:blipFill>
          <a:blip r:embed="rId5"/>
          <a:stretch>
            <a:fillRect/>
          </a:stretch>
        </p:blipFill>
        <p:spPr>
          <a:xfrm>
            <a:off x="-175895" y="3895090"/>
            <a:ext cx="2962910" cy="2962910"/>
          </a:xfrm>
          <a:prstGeom prst="rect">
            <a:avLst/>
          </a:prstGeom>
        </p:spPr>
      </p:pic>
      <p:graphicFrame>
        <p:nvGraphicFramePr>
          <p:cNvPr id="3" name="表格 2"/>
          <p:cNvGraphicFramePr/>
          <p:nvPr>
            <p:extLst>
              <p:ext uri="{D42A27DB-BD31-4B8C-83A1-F6EECF244321}">
                <p14:modId xmlns:p14="http://schemas.microsoft.com/office/powerpoint/2010/main" val="309540751"/>
              </p:ext>
            </p:extLst>
          </p:nvPr>
        </p:nvGraphicFramePr>
        <p:xfrm>
          <a:off x="2544445" y="3111500"/>
          <a:ext cx="8533130" cy="2667000"/>
        </p:xfrm>
        <a:graphic>
          <a:graphicData uri="http://schemas.openxmlformats.org/drawingml/2006/table">
            <a:tbl>
              <a:tblPr firstRow="1" bandRow="1">
                <a:tableStyleId>{EA6466C1-8062-4FAA-B35C-468459DFC7CE}</a:tableStyleId>
              </a:tblPr>
              <a:tblGrid>
                <a:gridCol w="4266565">
                  <a:extLst>
                    <a:ext uri="{9D8B030D-6E8A-4147-A177-3AD203B41FA5}">
                      <a16:colId xmlns:a16="http://schemas.microsoft.com/office/drawing/2014/main" val="20000"/>
                    </a:ext>
                  </a:extLst>
                </a:gridCol>
                <a:gridCol w="4266565">
                  <a:extLst>
                    <a:ext uri="{9D8B030D-6E8A-4147-A177-3AD203B41FA5}">
                      <a16:colId xmlns:a16="http://schemas.microsoft.com/office/drawing/2014/main" val="20001"/>
                    </a:ext>
                  </a:extLst>
                </a:gridCol>
              </a:tblGrid>
              <a:tr h="381000">
                <a:tc>
                  <a:txBody>
                    <a:bodyPr/>
                    <a:lstStyle/>
                    <a:p>
                      <a:pPr>
                        <a:buNone/>
                      </a:pPr>
                      <a:r>
                        <a:rPr lang="en-US" altLang="zh-CN" dirty="0">
                          <a:solidFill>
                            <a:schemeClr val="bg1"/>
                          </a:solidFill>
                        </a:rPr>
                        <a:t>Generic Strategy Classification</a:t>
                      </a:r>
                    </a:p>
                  </a:txBody>
                  <a:tcPr/>
                </a:tc>
                <a:tc>
                  <a:txBody>
                    <a:bodyPr/>
                    <a:lstStyle/>
                    <a:p>
                      <a:pPr>
                        <a:buNone/>
                      </a:pPr>
                      <a:r>
                        <a:rPr lang="en-US" altLang="zh-CN" dirty="0">
                          <a:solidFill>
                            <a:schemeClr val="bg1"/>
                          </a:solidFill>
                        </a:rPr>
                        <a:t>Representative Strategies</a:t>
                      </a:r>
                    </a:p>
                  </a:txBody>
                  <a:tcPr/>
                </a:tc>
                <a:extLst>
                  <a:ext uri="{0D108BD9-81ED-4DB2-BD59-A6C34878D82A}">
                    <a16:rowId xmlns:a16="http://schemas.microsoft.com/office/drawing/2014/main" val="10000"/>
                  </a:ext>
                </a:extLst>
              </a:tr>
              <a:tr h="381000">
                <a:tc rowSpan="3">
                  <a:txBody>
                    <a:bodyPr/>
                    <a:lstStyle/>
                    <a:p>
                      <a:pPr>
                        <a:buNone/>
                      </a:pPr>
                      <a:r>
                        <a:rPr lang="en-US" altLang="zh-CN"/>
                        <a:t>Direct Strategies</a:t>
                      </a:r>
                    </a:p>
                  </a:txBody>
                  <a:tcPr/>
                </a:tc>
                <a:tc>
                  <a:txBody>
                    <a:bodyPr/>
                    <a:lstStyle/>
                    <a:p>
                      <a:pPr>
                        <a:buNone/>
                      </a:pPr>
                      <a:r>
                        <a:rPr lang="en-US" altLang="zh-CN"/>
                        <a:t>Memory Strategies</a:t>
                      </a:r>
                    </a:p>
                  </a:txBody>
                  <a:tcPr/>
                </a:tc>
                <a:extLst>
                  <a:ext uri="{0D108BD9-81ED-4DB2-BD59-A6C34878D82A}">
                    <a16:rowId xmlns:a16="http://schemas.microsoft.com/office/drawing/2014/main" val="10001"/>
                  </a:ext>
                </a:extLst>
              </a:tr>
              <a:tr h="381000">
                <a:tc vMerge="1">
                  <a:txBody>
                    <a:bodyPr/>
                    <a:lstStyle/>
                    <a:p>
                      <a:endParaRPr lang="zh-CN"/>
                    </a:p>
                  </a:txBody>
                  <a:tcPr/>
                </a:tc>
                <a:tc>
                  <a:txBody>
                    <a:bodyPr/>
                    <a:lstStyle/>
                    <a:p>
                      <a:pPr>
                        <a:buNone/>
                      </a:pPr>
                      <a:r>
                        <a:rPr lang="en-US" altLang="zh-CN"/>
                        <a:t>Cognitive Strategies</a:t>
                      </a:r>
                    </a:p>
                  </a:txBody>
                  <a:tcPr/>
                </a:tc>
                <a:extLst>
                  <a:ext uri="{0D108BD9-81ED-4DB2-BD59-A6C34878D82A}">
                    <a16:rowId xmlns:a16="http://schemas.microsoft.com/office/drawing/2014/main" val="10002"/>
                  </a:ext>
                </a:extLst>
              </a:tr>
              <a:tr h="381000">
                <a:tc vMerge="1">
                  <a:txBody>
                    <a:bodyPr/>
                    <a:lstStyle/>
                    <a:p>
                      <a:endParaRPr lang="zh-CN"/>
                    </a:p>
                  </a:txBody>
                  <a:tcPr/>
                </a:tc>
                <a:tc>
                  <a:txBody>
                    <a:bodyPr/>
                    <a:lstStyle/>
                    <a:p>
                      <a:pPr>
                        <a:buNone/>
                      </a:pPr>
                      <a:r>
                        <a:rPr lang="en-US" altLang="zh-CN"/>
                        <a:t>Compensation Strategies</a:t>
                      </a:r>
                    </a:p>
                  </a:txBody>
                  <a:tcPr/>
                </a:tc>
                <a:extLst>
                  <a:ext uri="{0D108BD9-81ED-4DB2-BD59-A6C34878D82A}">
                    <a16:rowId xmlns:a16="http://schemas.microsoft.com/office/drawing/2014/main" val="10003"/>
                  </a:ext>
                </a:extLst>
              </a:tr>
              <a:tr h="381000">
                <a:tc rowSpan="3">
                  <a:txBody>
                    <a:bodyPr/>
                    <a:lstStyle/>
                    <a:p>
                      <a:pPr>
                        <a:buNone/>
                      </a:pPr>
                      <a:r>
                        <a:rPr lang="en-US" altLang="zh-CN"/>
                        <a:t>Indirect Strategies</a:t>
                      </a:r>
                    </a:p>
                  </a:txBody>
                  <a:tcPr/>
                </a:tc>
                <a:tc>
                  <a:txBody>
                    <a:bodyPr/>
                    <a:lstStyle/>
                    <a:p>
                      <a:pPr>
                        <a:buNone/>
                      </a:pPr>
                      <a:r>
                        <a:rPr lang="en-US" altLang="zh-CN"/>
                        <a:t>Metacognitive Strategies</a:t>
                      </a:r>
                    </a:p>
                  </a:txBody>
                  <a:tcPr/>
                </a:tc>
                <a:extLst>
                  <a:ext uri="{0D108BD9-81ED-4DB2-BD59-A6C34878D82A}">
                    <a16:rowId xmlns:a16="http://schemas.microsoft.com/office/drawing/2014/main" val="10004"/>
                  </a:ext>
                </a:extLst>
              </a:tr>
              <a:tr h="381000">
                <a:tc vMerge="1">
                  <a:txBody>
                    <a:bodyPr/>
                    <a:lstStyle/>
                    <a:p>
                      <a:endParaRPr lang="zh-CN"/>
                    </a:p>
                  </a:txBody>
                  <a:tcPr/>
                </a:tc>
                <a:tc>
                  <a:txBody>
                    <a:bodyPr/>
                    <a:lstStyle/>
                    <a:p>
                      <a:pPr>
                        <a:buNone/>
                      </a:pPr>
                      <a:r>
                        <a:rPr lang="en-US" altLang="zh-CN"/>
                        <a:t>Affective Strategies</a:t>
                      </a:r>
                    </a:p>
                  </a:txBody>
                  <a:tcPr/>
                </a:tc>
                <a:extLst>
                  <a:ext uri="{0D108BD9-81ED-4DB2-BD59-A6C34878D82A}">
                    <a16:rowId xmlns:a16="http://schemas.microsoft.com/office/drawing/2014/main" val="10005"/>
                  </a:ext>
                </a:extLst>
              </a:tr>
              <a:tr h="381000">
                <a:tc vMerge="1">
                  <a:txBody>
                    <a:bodyPr/>
                    <a:lstStyle/>
                    <a:p>
                      <a:endParaRPr lang="zh-CN"/>
                    </a:p>
                  </a:txBody>
                  <a:tcPr/>
                </a:tc>
                <a:tc>
                  <a:txBody>
                    <a:bodyPr/>
                    <a:lstStyle/>
                    <a:p>
                      <a:pPr>
                        <a:buNone/>
                      </a:pPr>
                      <a:r>
                        <a:rPr lang="en-US" altLang="zh-CN" dirty="0"/>
                        <a:t>Social Strategies</a:t>
                      </a:r>
                    </a:p>
                  </a:txBody>
                  <a:tcPr/>
                </a:tc>
                <a:extLst>
                  <a:ext uri="{0D108BD9-81ED-4DB2-BD59-A6C34878D82A}">
                    <a16:rowId xmlns:a16="http://schemas.microsoft.com/office/drawing/2014/main" val="10006"/>
                  </a:ext>
                </a:extLst>
              </a:tr>
            </a:tbl>
          </a:graphicData>
        </a:graphic>
      </p:graphicFrame>
      <p:pic>
        <p:nvPicPr>
          <p:cNvPr id="2" name="音频 1">
            <a:hlinkClick r:id="" action="ppaction://media"/>
            <a:extLst>
              <a:ext uri="{FF2B5EF4-FFF2-40B4-BE49-F238E27FC236}">
                <a16:creationId xmlns:a16="http://schemas.microsoft.com/office/drawing/2014/main" id="{63797D30-AB1C-9A3B-10A6-6A55ADFD095A}"/>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1053"/>
    </mc:Choice>
    <mc:Fallback>
      <p:transition spd="slow" advTm="41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5032" x="11912600" y="3516313"/>
          <p14:tracePt t="5040" x="11698288" y="3497263"/>
          <p14:tracePt t="5058" x="11282363" y="3465513"/>
          <p14:tracePt t="5075" x="10853738" y="3432175"/>
          <p14:tracePt t="5077" x="10723563" y="3413125"/>
          <p14:tracePt t="5091" x="10360025" y="3400425"/>
          <p14:tracePt t="5092" x="10255250" y="3406775"/>
          <p14:tracePt t="5110" x="9774238" y="3400425"/>
          <p14:tracePt t="5124" x="9448800" y="3379788"/>
          <p14:tracePt t="5124" x="9358313" y="3373438"/>
          <p14:tracePt t="5141" x="8994775" y="3341688"/>
          <p14:tracePt t="5161" x="8623300" y="3328988"/>
          <p14:tracePt t="5174" x="8429625" y="3328988"/>
          <p14:tracePt t="5176" x="8364538" y="3328988"/>
          <p14:tracePt t="5190" x="8201025" y="3328988"/>
          <p14:tracePt t="5192" x="8162925" y="3328988"/>
          <p14:tracePt t="5209" x="8085138" y="3321050"/>
          <p14:tracePt t="5225" x="8039100" y="3276600"/>
          <p14:tracePt t="5243" x="8032750" y="3249613"/>
          <p14:tracePt t="5244" x="8032750" y="3236913"/>
          <p14:tracePt t="5257" x="8032750" y="3224213"/>
          <p14:tracePt t="5279" x="8032750" y="3217863"/>
          <p14:tracePt t="5428" x="8045450" y="3230563"/>
          <p14:tracePt t="5431" x="8072438" y="3249613"/>
          <p14:tracePt t="5441" x="8123238" y="3282950"/>
          <p14:tracePt t="5457" x="8221663" y="3335338"/>
          <p14:tracePt t="5474" x="8286750" y="3341688"/>
          <p14:tracePt t="5476" x="8299450" y="3335338"/>
          <p14:tracePt t="5491" x="8377238" y="3308350"/>
          <p14:tracePt t="5492" x="8389938" y="3308350"/>
          <p14:tracePt t="5509" x="8408988" y="3321050"/>
          <p14:tracePt t="5524" x="8408988" y="3341688"/>
          <p14:tracePt t="5541" x="8389938" y="3373438"/>
          <p14:tracePt t="5558" x="8324850" y="3392488"/>
          <p14:tracePt t="5575" x="8215313" y="3406775"/>
          <p14:tracePt t="5591" x="8072438" y="3406775"/>
          <p14:tracePt t="5608" x="7837488" y="3406775"/>
          <p14:tracePt t="5624" x="7713663" y="3406775"/>
          <p14:tracePt t="5642" x="7415213" y="3392488"/>
          <p14:tracePt t="5644" x="7331075" y="3373438"/>
          <p14:tracePt t="5659" x="7038975" y="3321050"/>
          <p14:tracePt t="5661" x="6934200" y="3295650"/>
          <p14:tracePt t="5676" x="6472238" y="3224213"/>
          <p14:tracePt t="5691" x="5946775" y="3100388"/>
          <p14:tracePt t="5708" x="5310188" y="2997200"/>
          <p14:tracePt t="5726" x="4665663" y="2873375"/>
          <p14:tracePt t="5728" x="4535488" y="2854325"/>
          <p14:tracePt t="5741" x="4106863" y="2768600"/>
          <p14:tracePt t="5758" x="3625850" y="2678113"/>
          <p14:tracePt t="5760" x="3529013" y="2652713"/>
          <p14:tracePt t="5776" x="3094038" y="2581275"/>
          <p14:tracePt t="5790" x="2852738" y="2522538"/>
          <p14:tracePt t="5793" x="2774950" y="2501900"/>
          <p14:tracePt t="5808" x="2482850" y="2470150"/>
          <p14:tracePt t="5826" x="2268538" y="2451100"/>
          <p14:tracePt t="5827" x="2235200" y="2451100"/>
          <p14:tracePt t="5841" x="2125663" y="2451100"/>
          <p14:tracePt t="5860" x="2039938" y="2438400"/>
          <p14:tracePt t="5875" x="2008188" y="2438400"/>
          <p14:tracePt t="5877" x="2001838" y="2438400"/>
          <p14:tracePt t="5891" x="1995488" y="2438400"/>
          <p14:tracePt t="5892" x="1989138" y="2438400"/>
          <p14:tracePt t="5908" x="1962150" y="2430463"/>
          <p14:tracePt t="5925" x="1949450" y="2430463"/>
          <p14:tracePt t="5941" x="1930400" y="2424113"/>
          <p14:tracePt t="5957" x="1917700" y="2417763"/>
          <p14:tracePt t="5975" x="1871663" y="2398713"/>
          <p14:tracePt t="5991" x="1819275" y="2373313"/>
          <p14:tracePt t="5992" x="1800225" y="2366963"/>
          <p14:tracePt t="6008" x="1695450" y="2339975"/>
          <p14:tracePt t="6025" x="1573213" y="2314575"/>
          <p14:tracePt t="6043" x="1436688" y="2262188"/>
          <p14:tracePt t="6044" x="1403350" y="2255838"/>
          <p14:tracePt t="6058" x="1319213" y="2222500"/>
          <p14:tracePt t="6076" x="1216025" y="2184400"/>
          <p14:tracePt t="6091" x="1201738" y="2157413"/>
          <p14:tracePt t="6093" x="1201738" y="2151063"/>
          <p14:tracePt t="6109" x="1195388" y="2144713"/>
          <p14:tracePt t="6125" x="1189038" y="2132013"/>
          <p14:tracePt t="6141" x="1189038" y="2112963"/>
          <p14:tracePt t="6159" x="1189038" y="2100263"/>
          <p14:tracePt t="6161" x="1189038" y="2093913"/>
          <p14:tracePt t="6176" x="1208088" y="2073275"/>
          <p14:tracePt t="6191" x="1222375" y="2047875"/>
          <p14:tracePt t="6208" x="1266825" y="2020888"/>
          <p14:tracePt t="6224" x="1331913" y="2001838"/>
          <p14:tracePt t="6226" x="1358900" y="1995488"/>
          <p14:tracePt t="6227" x="1384300" y="1982788"/>
          <p14:tracePt t="6242" x="1462088" y="1963738"/>
          <p14:tracePt t="6257" x="1638300" y="1943100"/>
          <p14:tracePt t="6275" x="1787525" y="1924050"/>
          <p14:tracePt t="6277" x="1806575" y="1911350"/>
          <p14:tracePt t="6291" x="1903413" y="1911350"/>
          <p14:tracePt t="6292" x="1943100" y="1911350"/>
          <p14:tracePt t="6307" x="2092325" y="1911350"/>
          <p14:tracePt t="6324" x="2222500" y="1911350"/>
          <p14:tracePt t="6341" x="2359025" y="1924050"/>
          <p14:tracePt t="6358" x="2470150" y="1930400"/>
          <p14:tracePt t="6375" x="2579688" y="1936750"/>
          <p14:tracePt t="6377" x="2600325" y="1936750"/>
          <p14:tracePt t="6391" x="2709863" y="1949450"/>
          <p14:tracePt t="6408" x="2800350" y="1970088"/>
          <p14:tracePt t="6426" x="2840038" y="1982788"/>
          <p14:tracePt t="6428" x="2852738" y="1982788"/>
          <p14:tracePt t="6443" x="2865438" y="1989138"/>
          <p14:tracePt t="6444" x="2879725" y="1989138"/>
          <p14:tracePt t="6459" x="2892425" y="1995488"/>
          <p14:tracePt t="6475" x="2898775" y="1995488"/>
          <p14:tracePt t="6784" x="2905125" y="2001838"/>
          <p14:tracePt t="6920" x="2898775" y="2008188"/>
          <p14:tracePt t="6923" x="2892425" y="2008188"/>
          <p14:tracePt t="6927" x="2886075" y="2008188"/>
          <p14:tracePt t="6941" x="2846388" y="2008188"/>
          <p14:tracePt t="6958" x="2808288" y="2008188"/>
          <p14:tracePt t="6961" x="2794000" y="2008188"/>
          <p14:tracePt t="6976" x="2749550" y="1995488"/>
          <p14:tracePt t="6978" x="2722563" y="1989138"/>
          <p14:tracePt t="6993" x="2619375" y="1949450"/>
          <p14:tracePt t="7008" x="2436813" y="1898650"/>
          <p14:tracePt t="7025" x="2281238" y="1871663"/>
          <p14:tracePt t="7041" x="2157413" y="1846263"/>
          <p14:tracePt t="7058" x="2039938" y="1827213"/>
          <p14:tracePt t="7074" x="1943100" y="1787525"/>
          <p14:tracePt t="7076" x="1917700" y="1787525"/>
          <p14:tracePt t="7090" x="1831975" y="1774825"/>
          <p14:tracePt t="7091" x="1812925" y="1768475"/>
          <p14:tracePt t="7109" x="1728788" y="1762125"/>
          <p14:tracePt t="7126" x="1651000" y="1755775"/>
          <p14:tracePt t="7140" x="1592263" y="1735138"/>
          <p14:tracePt t="7159" x="1539875" y="1722438"/>
          <p14:tracePt t="7161" x="1520825" y="1716088"/>
          <p14:tracePt t="7175" x="1474788" y="1697038"/>
          <p14:tracePt t="7176" x="1449388" y="1697038"/>
          <p14:tracePt t="7191" x="1384300" y="1676400"/>
          <p14:tracePt t="7193" x="1371600" y="1670050"/>
          <p14:tracePt t="7207" x="1312863" y="1644650"/>
          <p14:tracePt t="7225" x="1247775" y="1604963"/>
          <p14:tracePt t="7240" x="1216025" y="1592263"/>
          <p14:tracePt t="7257" x="1176338" y="1579563"/>
          <p14:tracePt t="7274" x="1144588" y="1573213"/>
          <p14:tracePt t="7292" x="1123950" y="1573213"/>
          <p14:tracePt t="7308" x="1092200" y="1560513"/>
          <p14:tracePt t="7326" x="1065213" y="1554163"/>
          <p14:tracePt t="7327" x="1058863" y="1554163"/>
          <p14:tracePt t="7342" x="1027113" y="1547813"/>
          <p14:tracePt t="7344" x="1027113" y="1539875"/>
          <p14:tracePt t="7357" x="1008063" y="1539875"/>
          <p14:tracePt t="7376" x="981075" y="1527175"/>
          <p14:tracePt t="7393" x="955675" y="1520825"/>
          <p14:tracePt t="7410" x="909638" y="1514475"/>
          <p14:tracePt t="7425" x="877888" y="1501775"/>
          <p14:tracePt t="7441" x="850900" y="1489075"/>
          <p14:tracePt t="7458" x="819150" y="1476375"/>
          <p14:tracePt t="7475" x="792163" y="1468438"/>
          <p14:tracePt t="7477" x="785813" y="1468438"/>
          <p14:tracePt t="7490" x="760413" y="1455738"/>
          <p14:tracePt t="7507" x="714375" y="1436688"/>
          <p14:tracePt t="7524" x="682625" y="1430338"/>
          <p14:tracePt t="7541" x="663575" y="1423988"/>
          <p14:tracePt t="7752" x="655638" y="1417638"/>
          <p14:tracePt t="7764" x="663575" y="1417638"/>
          <p14:tracePt t="7767" x="676275" y="1417638"/>
          <p14:tracePt t="7774" x="688975" y="1417638"/>
          <p14:tracePt t="7792" x="806450" y="1417638"/>
          <p14:tracePt t="7808" x="915988" y="1417638"/>
          <p14:tracePt t="7827" x="1117600" y="1397000"/>
          <p14:tracePt t="7828" x="1144588" y="1390650"/>
          <p14:tracePt t="7840" x="1254125" y="1384300"/>
          <p14:tracePt t="7858" x="1358900" y="1365250"/>
          <p14:tracePt t="7874" x="1443038" y="1352550"/>
          <p14:tracePt t="7877" x="1455738" y="1352550"/>
          <p14:tracePt t="7890" x="1474788" y="1346200"/>
          <p14:tracePt t="7908" x="1501775" y="1346200"/>
          <p14:tracePt t="8460" x="1501775" y="1339850"/>
          <p14:tracePt t="8471" x="1508125" y="1339850"/>
          <p14:tracePt t="8484" x="1514475" y="1331913"/>
          <p14:tracePt t="8490" x="1520825" y="1331913"/>
          <p14:tracePt t="8508" x="1617663" y="1331913"/>
          <p14:tracePt t="8524" x="1651000" y="1331913"/>
          <p14:tracePt t="8541" x="1663700" y="1331913"/>
          <p14:tracePt t="8558" x="1670050" y="1331913"/>
          <p14:tracePt t="8850" x="1676400" y="1331913"/>
          <p14:tracePt t="8857" x="1682750" y="1331913"/>
          <p14:tracePt t="8902" x="1689100" y="1331913"/>
          <p14:tracePt t="8910" x="1695450" y="1331913"/>
          <p14:tracePt t="8918" x="1689100" y="1331913"/>
          <p14:tracePt t="8924" x="1682750" y="1331913"/>
          <p14:tracePt t="8970" x="1676400" y="1331913"/>
          <p14:tracePt t="9023" x="1670050" y="1331913"/>
          <p14:tracePt t="9162" x="1670050" y="1325563"/>
          <p14:tracePt t="9169" x="1670050" y="1319213"/>
          <p14:tracePt t="9211" x="1663700" y="1312863"/>
          <p14:tracePt t="9221" x="1657350" y="1312863"/>
          <p14:tracePt t="9254" x="1651000" y="1319213"/>
          <p14:tracePt t="9257" x="1651000" y="1325563"/>
          <p14:tracePt t="9261" x="1644650" y="1339850"/>
          <p14:tracePt t="9274" x="1624013" y="1346200"/>
          <p14:tracePt t="9291" x="1624013" y="1358900"/>
          <p14:tracePt t="9309" x="1624013" y="1365250"/>
          <p14:tracePt t="9329" x="1624013" y="1371600"/>
          <p14:tracePt t="9342" x="1624013" y="1377950"/>
          <p14:tracePt t="9366" x="1624013" y="1384300"/>
          <p14:tracePt t="9374" x="1624013" y="1390650"/>
          <p14:tracePt t="9391" x="1624013" y="1397000"/>
          <p14:tracePt t="9409" x="1624013" y="1411288"/>
          <p14:tracePt t="9430" x="1624013" y="1417638"/>
          <p14:tracePt t="9442" x="1624013" y="1423988"/>
          <p14:tracePt t="9458" x="1624013" y="1436688"/>
          <p14:tracePt t="9474" x="1624013" y="1443038"/>
          <p14:tracePt t="9492" x="1624013" y="1455738"/>
          <p14:tracePt t="9510" x="1624013" y="1462088"/>
          <p14:tracePt t="9524" x="1624013" y="1468438"/>
          <p14:tracePt t="9642" x="1631950" y="1468438"/>
          <p14:tracePt t="9654" x="1638300" y="1468438"/>
          <p14:tracePt t="9661" x="1644650" y="1468438"/>
          <p14:tracePt t="9674" x="1657350" y="1468438"/>
          <p14:tracePt t="9691" x="1689100" y="1468438"/>
          <p14:tracePt t="9708" x="1728788" y="1468438"/>
          <p14:tracePt t="9710" x="1735138" y="1468438"/>
          <p14:tracePt t="9724" x="1793875" y="1468438"/>
          <p14:tracePt t="9726" x="1812925" y="1468438"/>
          <p14:tracePt t="9742" x="1917700" y="1468438"/>
          <p14:tracePt t="9758" x="2039938" y="1468438"/>
          <p14:tracePt t="9775" x="2293938" y="1468438"/>
          <p14:tracePt t="9792" x="2541588" y="1468438"/>
          <p14:tracePt t="9807" x="2892425" y="1468438"/>
          <p14:tracePt t="9825" x="3398838" y="1468438"/>
          <p14:tracePt t="9841" x="3697288" y="1468438"/>
          <p14:tracePt t="9842" x="3814763" y="1468438"/>
          <p14:tracePt t="9858" x="4159250" y="1468438"/>
          <p14:tracePt t="9877" x="4679950" y="1468438"/>
          <p14:tracePt t="9878" x="4808538" y="1468438"/>
          <p14:tracePt t="9890" x="5173663" y="1482725"/>
          <p14:tracePt t="9909" x="5699125" y="1489075"/>
          <p14:tracePt t="9911" x="5829300" y="1489075"/>
          <p14:tracePt t="9926" x="6329363" y="1489075"/>
          <p14:tracePt t="9941" x="6707188" y="1501775"/>
          <p14:tracePt t="9943" x="6824663" y="1501775"/>
          <p14:tracePt t="9957" x="7181850" y="1501775"/>
          <p14:tracePt t="9959" x="7312025" y="1501775"/>
          <p14:tracePt t="9974" x="7635875" y="1501775"/>
          <p14:tracePt t="9976" x="7727950" y="1501775"/>
          <p14:tracePt t="9991" x="8091488" y="1489075"/>
          <p14:tracePt t="10009" x="8448675" y="1476375"/>
          <p14:tracePt t="10010" x="8513763" y="1468438"/>
          <p14:tracePt t="10024" x="8709025" y="1455738"/>
          <p14:tracePt t="10027" x="8753475" y="1449388"/>
          <p14:tracePt t="10042" x="8955088" y="1430338"/>
          <p14:tracePt t="10058" x="9104313" y="1430338"/>
          <p14:tracePt t="10077" x="9196388" y="1430338"/>
          <p14:tracePt t="10090" x="9255125" y="1430338"/>
          <p14:tracePt t="10093" x="9274175" y="1430338"/>
          <p14:tracePt t="10109" x="9320213" y="1430338"/>
          <p14:tracePt t="10110" x="9345613" y="1430338"/>
          <p14:tracePt t="10124" x="9377363" y="1430338"/>
          <p14:tracePt t="10126" x="9391650" y="1430338"/>
          <p14:tracePt t="10142" x="9448800" y="1430338"/>
          <p14:tracePt t="10160" x="9534525" y="1430338"/>
          <p14:tracePt t="10175" x="9612313" y="1430338"/>
          <p14:tracePt t="10192" x="9683750" y="1430338"/>
          <p14:tracePt t="10194" x="9702800" y="1430338"/>
          <p14:tracePt t="10207" x="9774238" y="1430338"/>
          <p14:tracePt t="10224" x="9879013" y="1430338"/>
          <p14:tracePt t="10226" x="9898063" y="1430338"/>
          <p14:tracePt t="10241" x="9950450" y="1430338"/>
          <p14:tracePt t="10243" x="9969500" y="1430338"/>
          <p14:tracePt t="10258" x="10028238" y="1430338"/>
          <p14:tracePt t="10274" x="10072688" y="1430338"/>
          <p14:tracePt t="10290" x="10086975" y="1430338"/>
          <p14:tracePt t="10290" x="10093325" y="1430338"/>
          <p14:tracePt t="10308" x="10106025" y="1430338"/>
          <p14:tracePt t="10324" x="10112375" y="1430338"/>
          <p14:tracePt t="10341" x="10125075" y="1430338"/>
          <p14:tracePt t="10358" x="10137775" y="1430338"/>
          <p14:tracePt t="10374" x="10144125" y="1430338"/>
          <p14:tracePt t="10375" x="10152063" y="1430338"/>
          <p14:tracePt t="10391" x="10164763" y="1430338"/>
          <p14:tracePt t="10409" x="10177463" y="1436688"/>
          <p14:tracePt t="10426" x="10190163" y="1443038"/>
          <p14:tracePt t="10442" x="10202863" y="1449388"/>
          <p14:tracePt t="10460" x="10223500" y="1449388"/>
          <p14:tracePt t="10475" x="10229850" y="1449388"/>
          <p14:tracePt t="11826" x="10223500" y="1449388"/>
          <p14:tracePt t="11830" x="10209213" y="1449388"/>
          <p14:tracePt t="11841" x="10164763" y="1449388"/>
          <p14:tracePt t="11843" x="10131425" y="1449388"/>
          <p14:tracePt t="11858" x="10015538" y="1423988"/>
          <p14:tracePt t="11874" x="9898063" y="1423988"/>
          <p14:tracePt t="11891" x="9786938" y="1423988"/>
          <p14:tracePt t="11908" x="9696450" y="1423988"/>
          <p14:tracePt t="11910" x="9683750" y="1423988"/>
          <p14:tracePt t="11926" x="9650413" y="1423988"/>
          <p14:tracePt t="11944" x="9612313" y="1417638"/>
          <p14:tracePt t="11960" x="9585325" y="1411288"/>
          <p14:tracePt t="11962" x="9578975" y="1411288"/>
          <p14:tracePt t="11978" x="9559925" y="1411288"/>
          <p14:tracePt t="11991" x="9534525" y="1411288"/>
          <p14:tracePt t="12008" x="9501188" y="1411288"/>
          <p14:tracePt t="12024" x="9448800" y="1411288"/>
          <p14:tracePt t="12026" x="9442450" y="1411288"/>
          <p14:tracePt t="12041" x="9417050" y="1411288"/>
          <p14:tracePt t="12043" x="9404350" y="1411288"/>
          <p14:tracePt t="12058" x="9351963" y="1411288"/>
          <p14:tracePt t="12075" x="9305925" y="1411288"/>
          <p14:tracePt t="12092" x="9274175" y="1411288"/>
          <p14:tracePt t="12094" x="9261475" y="1411288"/>
          <p14:tracePt t="12107" x="9234488" y="1411288"/>
          <p14:tracePt t="12124" x="9190038" y="1411288"/>
          <p14:tracePt t="12127" x="9175750" y="1411288"/>
          <p14:tracePt t="12141" x="9150350" y="1411288"/>
          <p14:tracePt t="12142" x="9137650" y="1411288"/>
          <p14:tracePt t="12157" x="9085263" y="1411288"/>
          <p14:tracePt t="12174" x="9007475" y="1411288"/>
          <p14:tracePt t="12191" x="8936038" y="1411288"/>
          <p14:tracePt t="12208" x="8870950" y="1411288"/>
          <p14:tracePt t="12225" x="8799513" y="1411288"/>
          <p14:tracePt t="12227" x="8793163" y="1411288"/>
          <p14:tracePt t="12229" x="8780463" y="1411288"/>
          <p14:tracePt t="12242" x="8740775" y="1411288"/>
          <p14:tracePt t="12258" x="8696325" y="1411288"/>
          <p14:tracePt t="12274" x="8669338" y="1411288"/>
          <p14:tracePt t="12292" x="8656638" y="1411288"/>
          <p14:tracePt t="12307" x="8643938" y="1411288"/>
          <p14:tracePt t="12614" x="8650288" y="1411288"/>
          <p14:tracePt t="12617" x="8656638" y="1411288"/>
          <p14:tracePt t="12623" x="8662988" y="1411288"/>
          <p14:tracePt t="12641" x="8696325" y="1411288"/>
          <p14:tracePt t="12643" x="8702675" y="1411288"/>
          <p14:tracePt t="12657" x="8740775" y="1411288"/>
          <p14:tracePt t="12674" x="8780463" y="1417638"/>
          <p14:tracePt t="12691" x="8812213" y="1417638"/>
          <p14:tracePt t="12708" x="8851900" y="1417638"/>
          <p14:tracePt t="12725" x="8883650" y="1417638"/>
          <p14:tracePt t="12726" x="8896350" y="1417638"/>
          <p14:tracePt t="12741" x="8929688" y="1423988"/>
          <p14:tracePt t="12742" x="8942388" y="1423988"/>
          <p14:tracePt t="12757" x="8975725" y="1423988"/>
          <p14:tracePt t="12774" x="9020175" y="1423988"/>
          <p14:tracePt t="12791" x="9053513" y="1423988"/>
          <p14:tracePt t="12807" x="9085263" y="1423988"/>
          <p14:tracePt t="12825" x="9137650" y="1423988"/>
          <p14:tracePt t="12826" x="9144000" y="1423988"/>
          <p14:tracePt t="12841" x="9156700" y="1423988"/>
          <p14:tracePt t="12842" x="9169400" y="1423988"/>
          <p14:tracePt t="12857" x="9202738" y="1423988"/>
          <p14:tracePt t="12874" x="9228138" y="1423988"/>
          <p14:tracePt t="12891" x="9274175" y="1423988"/>
          <p14:tracePt t="12895" x="9286875" y="1423988"/>
          <p14:tracePt t="12907" x="9320213" y="1423988"/>
          <p14:tracePt t="12926" x="9371013" y="1423988"/>
          <p14:tracePt t="12941" x="9398000" y="1423988"/>
          <p14:tracePt t="12942" x="9410700" y="1423988"/>
          <p14:tracePt t="12958" x="9442450" y="1423988"/>
          <p14:tracePt t="12975" x="9475788" y="1423988"/>
          <p14:tracePt t="12991" x="9494838" y="1423988"/>
          <p14:tracePt t="13008" x="9534525" y="1423988"/>
          <p14:tracePt t="13010" x="9540875" y="1423988"/>
          <p14:tracePt t="13024" x="9572625" y="1423988"/>
          <p14:tracePt t="13026" x="9578975" y="1423988"/>
          <p14:tracePt t="13041" x="9618663" y="1423988"/>
          <p14:tracePt t="13043" x="9637713" y="1423988"/>
          <p14:tracePt t="13058" x="9683750" y="1423988"/>
          <p14:tracePt t="13075" x="9755188" y="1423988"/>
          <p14:tracePt t="13091" x="9813925" y="1423988"/>
          <p14:tracePt t="13108" x="9858375" y="1423988"/>
          <p14:tracePt t="13125" x="9936163" y="1423988"/>
          <p14:tracePt t="13127" x="9950450" y="1423988"/>
          <p14:tracePt t="13142" x="10021888" y="1423988"/>
          <p14:tracePt t="13159" x="10080625" y="1423988"/>
          <p14:tracePt t="13174" x="10137775" y="1423988"/>
          <p14:tracePt t="13191" x="10196513" y="1423988"/>
          <p14:tracePt t="13208" x="10255250" y="1423988"/>
          <p14:tracePt t="13210" x="10261600" y="1423988"/>
          <p14:tracePt t="13224" x="10288588" y="1423988"/>
          <p14:tracePt t="13226" x="10294938" y="1423988"/>
          <p14:tracePt t="13242" x="10333038" y="1423988"/>
          <p14:tracePt t="13259" x="10372725" y="1423988"/>
          <p14:tracePt t="13276" x="10391775" y="1423988"/>
          <p14:tracePt t="13310" x="10398125" y="1423988"/>
          <p14:tracePt t="13314" x="10404475" y="1423988"/>
          <p14:tracePt t="13325" x="10410825" y="1423988"/>
          <p14:tracePt t="13343" x="10423525" y="1423988"/>
          <p14:tracePt t="13345" x="10431463" y="1423988"/>
          <p14:tracePt t="13366" x="10437813" y="1423988"/>
          <p14:tracePt t="13376" x="10444163" y="1423988"/>
          <p14:tracePt t="13378" x="10450513" y="1423988"/>
          <p14:tracePt t="13393" x="10469563" y="1423988"/>
          <p14:tracePt t="13407" x="10482263" y="1423988"/>
          <p14:tracePt t="13426" x="10509250" y="1417638"/>
          <p14:tracePt t="13441" x="10528300" y="1417638"/>
          <p14:tracePt t="13442" x="10534650" y="1417638"/>
          <p14:tracePt t="13458" x="10560050" y="1417638"/>
          <p14:tracePt t="13475" x="10593388" y="1417638"/>
          <p14:tracePt t="13491" x="10625138" y="1417638"/>
          <p14:tracePt t="13508" x="10658475" y="1417638"/>
          <p14:tracePt t="13523" x="10704513" y="1417638"/>
          <p14:tracePt t="13543" x="10782300" y="1411288"/>
          <p14:tracePt t="13560" x="10847388" y="1411288"/>
          <p14:tracePt t="13575" x="10931525" y="1411288"/>
          <p14:tracePt t="13591" x="11002963" y="1411288"/>
          <p14:tracePt t="13608" x="11080750" y="1411288"/>
          <p14:tracePt t="13610" x="11093450" y="1411288"/>
          <p14:tracePt t="13626" x="11177588" y="1411288"/>
          <p14:tracePt t="13642" x="11236325" y="1390650"/>
          <p14:tracePt t="13659" x="11301413" y="1390650"/>
          <p14:tracePt t="13675" x="11353800" y="1390650"/>
          <p14:tracePt t="13693" x="11385550" y="1390650"/>
          <p14:tracePt t="13695" x="11391900" y="1390650"/>
          <p14:tracePt t="13710" x="11425238" y="1390650"/>
          <p14:tracePt t="13727" x="11450638" y="1390650"/>
          <p14:tracePt t="13840" x="11437938" y="1390650"/>
          <p14:tracePt t="13850" x="11412538" y="1411288"/>
          <p14:tracePt t="13857" x="11406188" y="1417638"/>
          <p14:tracePt t="13857" x="11399838" y="1423988"/>
          <p14:tracePt t="13875" x="11353800" y="1462088"/>
          <p14:tracePt t="13890" x="11295063" y="1508125"/>
          <p14:tracePt t="13908" x="11229975" y="1560513"/>
          <p14:tracePt t="13924" x="11171238" y="1604963"/>
          <p14:tracePt t="13942" x="11133138" y="1676400"/>
          <p14:tracePt t="13959" x="11112500" y="1728788"/>
          <p14:tracePt t="13976" x="11099800" y="1774825"/>
          <p14:tracePt t="13977" x="11099800" y="1787525"/>
          <p14:tracePt t="13990" x="11099800" y="1846263"/>
          <p14:tracePt t="14008" x="11099800" y="1911350"/>
          <p14:tracePt t="14024" x="11099800" y="1976438"/>
          <p14:tracePt t="14026" x="11099800" y="1982788"/>
          <p14:tracePt t="14041" x="11099800" y="2020888"/>
          <p14:tracePt t="14043" x="11099800" y="2035175"/>
          <p14:tracePt t="14059" x="11099800" y="2093913"/>
          <p14:tracePt t="14075" x="11099800" y="2151063"/>
          <p14:tracePt t="14091" x="11099800" y="2216150"/>
          <p14:tracePt t="14095" x="11099800" y="2236788"/>
          <p14:tracePt t="14107" x="11093450" y="2281238"/>
          <p14:tracePt t="14125" x="11074400" y="2352675"/>
          <p14:tracePt t="14142" x="11041063" y="2489200"/>
          <p14:tracePt t="14158" x="10956925" y="2678113"/>
          <p14:tracePt t="14176" x="10860088" y="2873375"/>
          <p14:tracePt t="14178" x="10826750" y="2932113"/>
          <p14:tracePt t="14190" x="10748963" y="3081338"/>
          <p14:tracePt t="14208" x="10606088" y="3276600"/>
          <p14:tracePt t="14224" x="10444163" y="3451225"/>
          <p14:tracePt t="14226" x="10398125" y="3490913"/>
          <p14:tracePt t="14240" x="10164763" y="3581400"/>
          <p14:tracePt t="14242" x="10086975" y="3602038"/>
          <p14:tracePt t="14257" x="9761538" y="3705225"/>
          <p14:tracePt t="14274" x="9423400" y="3789363"/>
          <p14:tracePt t="14292" x="9144000" y="3810000"/>
          <p14:tracePt t="14293" x="9091613" y="3810000"/>
          <p14:tracePt t="14307" x="8967788" y="3816350"/>
          <p14:tracePt t="14326" x="8767763" y="3816350"/>
          <p14:tracePt t="14342" x="8631238" y="3816350"/>
          <p14:tracePt t="14360" x="8507413" y="3816350"/>
          <p14:tracePt t="14374" x="8377238" y="3816350"/>
          <p14:tracePt t="14390" x="8234363" y="3816350"/>
          <p14:tracePt t="14407" x="8123238" y="3841750"/>
          <p14:tracePt t="14426" x="7986713" y="3900488"/>
          <p14:tracePt t="14442" x="7843838" y="3971925"/>
          <p14:tracePt t="14459" x="7713663" y="4037013"/>
          <p14:tracePt t="14474" x="7583488" y="4095750"/>
          <p14:tracePt t="14493" x="7473950" y="4121150"/>
          <p14:tracePt t="14495" x="7454900" y="4127500"/>
          <p14:tracePt t="14507" x="7396163" y="4140200"/>
          <p14:tracePt t="14524" x="7356475" y="4154488"/>
          <p14:tracePt t="14544" x="7312025" y="4154488"/>
          <p14:tracePt t="14558" x="7291388" y="4154488"/>
          <p14:tracePt t="14574" x="7272338" y="4154488"/>
          <p14:tracePt t="14593" x="7265988" y="4154488"/>
          <p14:tracePt t="14609" x="7259638" y="4154488"/>
          <p14:tracePt t="14610" x="7253288" y="4154488"/>
          <p14:tracePt t="14625" x="7240588" y="4154488"/>
          <p14:tracePt t="14641" x="7232650" y="4114800"/>
          <p14:tracePt t="14659" x="7213600" y="4089400"/>
          <p14:tracePt t="14674" x="7200900" y="4068763"/>
          <p14:tracePt t="14676" x="7194550" y="4062413"/>
          <p14:tracePt t="14858" x="7194550" y="4068763"/>
          <p14:tracePt t="14861" x="7194550" y="4075113"/>
          <p14:tracePt t="14875" x="7194550" y="4095750"/>
          <p14:tracePt t="14891" x="7194550" y="4121150"/>
          <p14:tracePt t="14907" x="7194550" y="4140200"/>
          <p14:tracePt t="14924" x="7194550" y="4160838"/>
          <p14:tracePt t="14926" x="7194550" y="4167188"/>
          <p14:tracePt t="14941" x="7194550" y="4179888"/>
          <p14:tracePt t="14959" x="7194550" y="4192588"/>
          <p14:tracePt t="14976" x="7194550" y="4205288"/>
          <p14:tracePt t="14992" x="7194550" y="4219575"/>
          <p14:tracePt t="15010" x="7181850" y="4232275"/>
          <p14:tracePt t="15026" x="7175500" y="4232275"/>
          <p14:tracePt t="15042" x="7167563" y="4244975"/>
          <p14:tracePt t="15058" x="7154863" y="4251325"/>
          <p14:tracePt t="15076" x="7142163" y="4257675"/>
          <p14:tracePt t="15078" x="7142163" y="4270375"/>
          <p14:tracePt t="15090" x="7129463" y="4291013"/>
          <p14:tracePt t="15109" x="7116763" y="4297363"/>
          <p14:tracePt t="15178" x="7110413" y="4297363"/>
          <p14:tracePt t="15190" x="7110413" y="4303713"/>
          <p14:tracePt t="15202" x="7110413" y="4310063"/>
          <p14:tracePt t="15210" x="7110413" y="4316413"/>
          <p14:tracePt t="15234" x="7110413" y="4322763"/>
          <p14:tracePt t="15241" x="7110413" y="4329113"/>
          <p14:tracePt t="15258" x="7110413" y="4335463"/>
          <p14:tracePt t="15273" x="7110413" y="4348163"/>
          <p14:tracePt t="15274" x="7110413" y="4356100"/>
          <p14:tracePt t="15292" x="7110413" y="4368800"/>
          <p14:tracePt t="15307" x="7123113" y="4375150"/>
          <p14:tracePt t="15325" x="7142163" y="4381500"/>
          <p14:tracePt t="15327" x="7148513" y="4381500"/>
          <p14:tracePt t="15341" x="7148513" y="4387850"/>
          <p14:tracePt t="15359" x="7154863" y="4394200"/>
          <p14:tracePt t="15430" x="7154863" y="4400550"/>
          <p14:tracePt t="15435" x="7161213" y="4406900"/>
          <p14:tracePt t="15445" x="7161213" y="4419600"/>
          <p14:tracePt t="15458" x="7161213" y="4452938"/>
          <p14:tracePt t="15475" x="7161213" y="4484688"/>
          <p14:tracePt t="15491" x="7161213" y="4524375"/>
          <p14:tracePt t="15509" x="7161213" y="4549775"/>
          <p14:tracePt t="15511" x="7161213" y="4556125"/>
          <p14:tracePt t="15524" x="7161213" y="4570413"/>
          <p14:tracePt t="15541" x="7161213" y="4583113"/>
          <p14:tracePt t="15557" x="7161213" y="4589463"/>
          <p14:tracePt t="15575" x="7161213" y="4595813"/>
          <p14:tracePt t="15591" x="7161213" y="4608513"/>
          <p14:tracePt t="15610" x="7161213" y="4614863"/>
          <p14:tracePt t="15624" x="7161213" y="4627563"/>
          <p14:tracePt t="15642" x="7154863" y="4648200"/>
          <p14:tracePt t="15658" x="7154863" y="4660900"/>
          <p14:tracePt t="15675" x="7154863" y="4673600"/>
          <p14:tracePt t="15691" x="7148513" y="4679950"/>
          <p14:tracePt t="15692" x="7148513" y="4686300"/>
          <p14:tracePt t="16835" x="7148513" y="4692650"/>
          <p14:tracePt t="16839" x="7148513" y="4706938"/>
          <p14:tracePt t="16844" x="7148513" y="4713288"/>
          <p14:tracePt t="16857" x="7148513" y="4751388"/>
          <p14:tracePt t="16875" x="7148513" y="4797425"/>
          <p14:tracePt t="16892" x="7148513" y="4843463"/>
          <p14:tracePt t="16908" x="7148513" y="4881563"/>
          <p14:tracePt t="16925" x="7148513" y="4908550"/>
          <p14:tracePt t="16942" x="7148513" y="4927600"/>
          <p14:tracePt t="16957" x="7148513" y="4946650"/>
          <p14:tracePt t="16976" x="7148513" y="4965700"/>
          <p14:tracePt t="16993" x="7148513" y="4973638"/>
          <p14:tracePt t="17008" x="7148513" y="4986338"/>
          <p14:tracePt t="17026" x="7148513" y="5005388"/>
          <p14:tracePt t="17040" x="7148513" y="5018088"/>
          <p14:tracePt t="17059" x="7148513" y="5037138"/>
          <p14:tracePt t="17074" x="7148513" y="5045075"/>
          <p14:tracePt t="17092" x="7148513" y="5051425"/>
          <p14:tracePt t="17556" x="7148513" y="5057775"/>
          <p14:tracePt t="17565" x="7161213" y="5064125"/>
          <p14:tracePt t="17574" x="7181850" y="5064125"/>
          <p14:tracePt t="17591" x="7207250" y="5064125"/>
          <p14:tracePt t="17607" x="7240588" y="5076825"/>
          <p14:tracePt t="17626" x="7246938" y="5083175"/>
          <p14:tracePt t="17641" x="7253288" y="5083175"/>
          <p14:tracePt t="17660" x="7259638" y="5083175"/>
          <p14:tracePt t="17676" x="7265988" y="5083175"/>
          <p14:tracePt t="17691" x="7278688" y="5083175"/>
          <p14:tracePt t="17709" x="7304088" y="5083175"/>
          <p14:tracePt t="17725" x="7331075" y="5083175"/>
          <p14:tracePt t="17741" x="7383463" y="5095875"/>
          <p14:tracePt t="17760" x="7448550" y="5095875"/>
          <p14:tracePt t="17774" x="7480300" y="5095875"/>
          <p14:tracePt t="17777" x="7493000" y="5095875"/>
          <p14:tracePt t="17791" x="7526338" y="5095875"/>
          <p14:tracePt t="17793" x="7539038" y="5095875"/>
          <p14:tracePt t="17795" x="7545388" y="5095875"/>
          <p14:tracePt t="17808" x="7570788" y="5102225"/>
          <p14:tracePt t="17824" x="7604125" y="5116513"/>
          <p14:tracePt t="17842" x="7616825" y="5116513"/>
          <p14:tracePt t="17844" x="7623175" y="5116513"/>
          <p14:tracePt t="17858" x="7629525" y="5116513"/>
          <p14:tracePt t="18100" x="7623175" y="5116513"/>
          <p14:tracePt t="18103" x="7623175" y="5122863"/>
          <p14:tracePt t="18107" x="7610475" y="5129213"/>
          <p14:tracePt t="18126" x="7597775" y="5148263"/>
          <p14:tracePt t="18128" x="7591425" y="5154613"/>
          <p14:tracePt t="18140" x="7558088" y="5173663"/>
          <p14:tracePt t="18159" x="7526338" y="5200650"/>
          <p14:tracePt t="18160" x="7512050" y="5207000"/>
          <p14:tracePt t="18174" x="7493000" y="5219700"/>
          <p14:tracePt t="18192" x="7467600" y="5245100"/>
          <p14:tracePt t="18208" x="7448550" y="5259388"/>
          <p14:tracePt t="18225" x="7440613" y="5272088"/>
          <p14:tracePt t="18241" x="7427913" y="5278438"/>
          <p14:tracePt t="18264" x="7421563" y="5284788"/>
          <p14:tracePt t="18274" x="7415213" y="5291138"/>
          <p14:tracePt t="18293" x="7408863" y="5303838"/>
          <p14:tracePt t="18307" x="7402513" y="5318125"/>
          <p14:tracePt t="18323" x="7402513" y="5330825"/>
          <p14:tracePt t="18325" x="7402513" y="5337175"/>
          <p14:tracePt t="18340" x="7396163" y="5343525"/>
          <p14:tracePt t="18357" x="7396163" y="5349875"/>
          <p14:tracePt t="18383" x="7396163" y="5356225"/>
          <p14:tracePt t="18391" x="7396163" y="5362575"/>
          <p14:tracePt t="18409" x="7383463" y="5375275"/>
          <p14:tracePt t="18425" x="7375525" y="5389563"/>
          <p14:tracePt t="18441" x="7369175" y="5402263"/>
          <p14:tracePt t="18457" x="7362825" y="5408613"/>
          <p14:tracePt t="18484" x="7362825" y="5414963"/>
          <p14:tracePt t="18492" x="7362825" y="5421313"/>
          <p14:tracePt t="18508" x="7362825" y="5434013"/>
          <p14:tracePt t="18561" x="7362825" y="5440363"/>
          <p14:tracePt t="18567" x="7362825" y="5446713"/>
          <p14:tracePt t="18592" x="7362825" y="5454650"/>
          <p14:tracePt t="18599" x="7362825" y="5461000"/>
          <p14:tracePt t="18620" x="7362825" y="5467350"/>
          <p14:tracePt t="18976" x="7356475" y="5473700"/>
          <p14:tracePt t="18981" x="7356475" y="5480050"/>
          <p14:tracePt t="18991" x="7343775" y="5492750"/>
          <p14:tracePt t="18993" x="7343775" y="5505450"/>
          <p14:tracePt t="19010" x="7331075" y="5551488"/>
          <p14:tracePt t="19024" x="7318375" y="5603875"/>
          <p14:tracePt t="19042" x="7304088" y="5635625"/>
          <p14:tracePt t="19060" x="7291388" y="5688013"/>
          <p14:tracePt t="19075" x="7285038" y="5700713"/>
          <p14:tracePt t="19076" x="7285038" y="5707063"/>
          <p14:tracePt t="19091" x="7278688" y="5740400"/>
          <p14:tracePt t="19109" x="7272338" y="5759450"/>
          <p14:tracePt t="19124" x="7272338" y="5778500"/>
          <p14:tracePt t="19142" x="7265988" y="5784850"/>
          <p14:tracePt t="19157" x="7259638" y="5799138"/>
          <p14:tracePt t="19202" x="7259638" y="5805488"/>
          <p14:tracePt t="19204" x="7259638" y="5811838"/>
          <p14:tracePt t="19211" x="7259638" y="5818188"/>
          <p14:tracePt t="19227" x="7259638" y="5824538"/>
          <p14:tracePt t="19707" x="7265988" y="5824538"/>
          <p14:tracePt t="19711" x="7278688" y="5830888"/>
          <p14:tracePt t="19723" x="7291388" y="5830888"/>
          <p14:tracePt t="19742" x="7318375" y="5830888"/>
          <p14:tracePt t="19759" x="7383463" y="5830888"/>
          <p14:tracePt t="19760" x="7396163" y="5830888"/>
          <p14:tracePt t="19776" x="7427913" y="5830888"/>
          <p14:tracePt t="19790" x="7461250" y="5830888"/>
          <p14:tracePt t="19793" x="7473950" y="5830888"/>
          <p14:tracePt t="19807" x="7499350" y="5830888"/>
          <p14:tracePt t="19824" x="7532688" y="5830888"/>
          <p14:tracePt t="19842" x="7551738" y="5830888"/>
          <p14:tracePt t="19843" x="7558088" y="5830888"/>
          <p14:tracePt t="19859" x="7570788" y="5830888"/>
          <p14:tracePt t="19874" x="7591425" y="5830888"/>
          <p14:tracePt t="19876" x="7597775" y="5830888"/>
          <p14:tracePt t="19890" x="7616825" y="5830888"/>
          <p14:tracePt t="19907" x="7662863" y="5811838"/>
          <p14:tracePt t="19924" x="7707313" y="5772150"/>
          <p14:tracePt t="19940" x="7740650" y="5707063"/>
          <p14:tracePt t="19942" x="7747000" y="5675313"/>
          <p14:tracePt t="19960" x="7799388" y="5597525"/>
          <p14:tracePt t="19974" x="7824788" y="5518150"/>
          <p14:tracePt t="19976" x="7831138" y="5499100"/>
          <p14:tracePt t="19993" x="7831138" y="5454650"/>
          <p14:tracePt t="20009" x="7850188" y="5434013"/>
          <p14:tracePt t="20041" x="7850188" y="5427663"/>
          <p14:tracePt t="20048" x="7850188" y="5421313"/>
          <p14:tracePt t="20057" x="7856538" y="5421313"/>
          <p14:tracePt t="20204" x="7864475" y="5421313"/>
          <p14:tracePt t="20212" x="7870825" y="5421313"/>
          <p14:tracePt t="20224" x="7877175" y="5421313"/>
          <p14:tracePt t="20227" x="7883525" y="5421313"/>
          <p14:tracePt t="20240" x="7889875" y="5427663"/>
          <p14:tracePt t="20258" x="7889875" y="5434013"/>
          <p14:tracePt t="20274" x="7883525" y="5440363"/>
          <p14:tracePt t="20291" x="7877175" y="5440363"/>
          <p14:tracePt t="20292" x="7870825" y="5440363"/>
          <p14:tracePt t="20307" x="7856538" y="5446713"/>
          <p14:tracePt t="20325" x="7850188" y="5446713"/>
          <p14:tracePt t="20342" x="7837488" y="5446713"/>
          <p14:tracePt t="20357" x="7831138" y="5446713"/>
          <p14:tracePt t="20388" x="7824788" y="5446713"/>
          <p14:tracePt t="20396" x="7824788" y="5440363"/>
          <p14:tracePt t="20407" x="7818438" y="5408613"/>
          <p14:tracePt t="20410" x="7812088" y="5381625"/>
          <p14:tracePt t="20425" x="7778750" y="5278438"/>
          <p14:tracePt t="20441" x="7727950" y="5070475"/>
          <p14:tracePt t="20457" x="7662863" y="4837113"/>
          <p14:tracePt t="20460" x="7642225" y="4778375"/>
          <p14:tracePt t="20475" x="7597775" y="4614863"/>
          <p14:tracePt t="20476" x="7570788" y="4543425"/>
          <p14:tracePt t="20490" x="7512050" y="4348163"/>
          <p14:tracePt t="20492" x="7480300" y="4283075"/>
          <p14:tracePt t="20507" x="7402513" y="4024313"/>
          <p14:tracePt t="20508" x="7369175" y="3932238"/>
          <p14:tracePt t="20524" x="7253288" y="3529013"/>
          <p14:tracePt t="20540" x="7135813" y="3094038"/>
          <p14:tracePt t="20559" x="7024688" y="2665413"/>
          <p14:tracePt t="20561" x="7018338" y="2574925"/>
          <p14:tracePt t="20575" x="6986588" y="2346325"/>
          <p14:tracePt t="20576" x="6986588" y="2281238"/>
          <p14:tracePt t="20591" x="6980238" y="2132013"/>
          <p14:tracePt t="20609" x="6980238" y="2060575"/>
          <p14:tracePt t="20624" x="6992938" y="2028825"/>
          <p14:tracePt t="20641" x="6992938" y="2020888"/>
          <p14:tracePt t="20772" x="6992938" y="2028825"/>
          <p14:tracePt t="20780" x="6992938" y="2041525"/>
          <p14:tracePt t="20790" x="6992938" y="2066925"/>
          <p14:tracePt t="20793" x="6992938" y="2085975"/>
          <p14:tracePt t="20809" x="6986588" y="2216150"/>
          <p14:tracePt t="20826" x="6967538" y="2333625"/>
          <p14:tracePt t="20841" x="6953250" y="2430463"/>
          <p14:tracePt t="20858" x="6940550" y="2501900"/>
          <p14:tracePt t="20860" x="6934200" y="2522538"/>
          <p14:tracePt t="20875" x="6908800" y="2606675"/>
          <p14:tracePt t="20891" x="6896100" y="2690813"/>
          <p14:tracePt t="20907" x="6869113" y="2789238"/>
          <p14:tracePt t="20924" x="6816725" y="2944813"/>
          <p14:tracePt t="20940" x="6784975" y="3081338"/>
          <p14:tracePt t="20957" x="6751638" y="3192463"/>
          <p14:tracePt t="20974" x="6700838" y="3308350"/>
          <p14:tracePt t="20991" x="6648450" y="3406775"/>
          <p14:tracePt t="20993" x="6642100" y="3419475"/>
          <p14:tracePt t="21010" x="6583363" y="3503613"/>
          <p14:tracePt t="21023" x="6564313" y="3575050"/>
          <p14:tracePt t="21028" x="6543675" y="3614738"/>
          <p14:tracePt t="21041" x="6524625" y="3646488"/>
          <p14:tracePt t="21059" x="6499225" y="3686175"/>
          <p14:tracePt t="21074" x="6486525" y="3724275"/>
          <p14:tracePt t="21076" x="6480175" y="3730625"/>
          <p14:tracePt t="21090" x="6472238" y="3744913"/>
          <p14:tracePt t="21092" x="6472238" y="3751263"/>
          <p14:tracePt t="21108" x="6472238" y="3763963"/>
          <p14:tracePt t="21124" x="6472238" y="3770313"/>
          <p14:tracePt t="21142" x="6472238" y="3776663"/>
          <p14:tracePt t="21159" x="6472238" y="3783013"/>
          <p14:tracePt t="21161" x="6472238" y="3789363"/>
          <p14:tracePt t="21174" x="6472238" y="3795713"/>
          <p14:tracePt t="21191" x="6472238" y="3816350"/>
          <p14:tracePt t="21207" x="6472238" y="3822700"/>
          <p14:tracePt t="21232" x="6472238" y="3829050"/>
          <p14:tracePt t="21260" x="6472238" y="3835400"/>
          <p14:tracePt t="21267" x="6480175" y="3835400"/>
          <p14:tracePt t="21390" x="6492875" y="3841750"/>
          <p14:tracePt t="21397" x="6505575" y="3848100"/>
          <p14:tracePt t="21409" x="6530975" y="3848100"/>
          <p14:tracePt t="21425" x="6577013" y="3848100"/>
          <p14:tracePt t="21441" x="6602413" y="3848100"/>
          <p14:tracePt t="21457" x="6623050" y="3848100"/>
          <p14:tracePt t="21475" x="6635750" y="3860800"/>
          <p14:tracePt t="21476" x="6642100" y="3867150"/>
          <p14:tracePt t="21548" x="6648450" y="3867150"/>
          <p14:tracePt t="21555" x="6654800" y="3867150"/>
          <p14:tracePt t="21559" x="6661150" y="3867150"/>
          <p14:tracePt t="21574" x="6667500" y="3867150"/>
          <p14:tracePt t="21591" x="6713538" y="3854450"/>
          <p14:tracePt t="21607" x="6726238" y="3841750"/>
          <p14:tracePt t="21610" x="6738938" y="3835400"/>
          <p14:tracePt t="21625" x="6765925" y="3802063"/>
          <p14:tracePt t="21642" x="6772275" y="3795713"/>
          <p14:tracePt t="21711" x="6772275" y="3789363"/>
          <p14:tracePt t="21720" x="6772275" y="3783013"/>
          <p14:tracePt t="21728" x="6765925" y="3783013"/>
          <p14:tracePt t="21741" x="6745288" y="3776663"/>
          <p14:tracePt t="21757" x="6719888" y="3770313"/>
          <p14:tracePt t="21775" x="6688138" y="3763963"/>
          <p14:tracePt t="21792" x="6673850" y="3763963"/>
          <p14:tracePt t="22288" x="6667500" y="3763963"/>
          <p14:tracePt t="22296" x="6661150" y="3776663"/>
          <p14:tracePt t="22307" x="6661150" y="3816350"/>
          <p14:tracePt t="22325" x="6648450" y="3881438"/>
          <p14:tracePt t="22340" x="6635750" y="3971925"/>
          <p14:tracePt t="22357" x="6623050" y="4049713"/>
          <p14:tracePt t="22375" x="6623050" y="4108450"/>
          <p14:tracePt t="22375" x="6623050" y="4121150"/>
          <p14:tracePt t="22391" x="6623050" y="4167188"/>
          <p14:tracePt t="22409" x="6623050" y="4198938"/>
          <p14:tracePt t="22424" x="6623050" y="4232275"/>
          <p14:tracePt t="22441" x="6623050" y="4251325"/>
          <p14:tracePt t="22457" x="6623050" y="4270375"/>
          <p14:tracePt t="22474" x="6623050" y="4283075"/>
          <p14:tracePt t="22476" x="6623050" y="4297363"/>
          <p14:tracePt t="22490" x="6623050" y="4310063"/>
          <p14:tracePt t="22507" x="6623050" y="4316413"/>
          <p14:tracePt t="22510" x="6623050" y="4322763"/>
          <p14:tracePt t="22523" x="6623050" y="4341813"/>
          <p14:tracePt t="22540" x="6623050" y="4356100"/>
          <p14:tracePt t="22557" x="6623050" y="4362450"/>
          <p14:tracePt t="22575" x="6623050" y="4375150"/>
          <p14:tracePt t="22593" x="6623050" y="4381500"/>
          <p14:tracePt t="22611" x="6623050" y="4387850"/>
          <p14:tracePt t="22632" x="6623050" y="4394200"/>
          <p14:tracePt t="22681" x="6623050" y="4400550"/>
          <p14:tracePt t="22684" x="6623050" y="4406900"/>
          <p14:tracePt t="22692" x="6623050" y="4413250"/>
          <p14:tracePt t="22709" x="6623050" y="4419600"/>
          <p14:tracePt t="22724" x="6623050" y="4446588"/>
          <p14:tracePt t="22740" x="6623050" y="4459288"/>
          <p14:tracePt t="22742" x="6629400" y="4465638"/>
          <p14:tracePt t="22758" x="6635750" y="4465638"/>
          <p14:tracePt t="22788" x="6635750" y="4471988"/>
          <p14:tracePt t="22846" x="6642100" y="4478338"/>
          <p14:tracePt t="23330" x="6642100" y="4484688"/>
          <p14:tracePt t="23333" x="6635750" y="4484688"/>
          <p14:tracePt t="23340" x="6629400" y="4484688"/>
          <p14:tracePt t="23359" x="6596063" y="4484688"/>
          <p14:tracePt t="23374" x="6557963" y="4484688"/>
          <p14:tracePt t="23390" x="6505575" y="4484688"/>
          <p14:tracePt t="23408" x="6446838" y="4484688"/>
          <p14:tracePt t="23409" x="6427788" y="4484688"/>
          <p14:tracePt t="23425" x="6375400" y="4484688"/>
          <p14:tracePt t="23425" x="6350000" y="4484688"/>
          <p14:tracePt t="23441" x="6310313" y="4484688"/>
          <p14:tracePt t="23457" x="6284913" y="4484688"/>
          <p14:tracePt t="23475" x="6278563" y="4484688"/>
          <p14:tracePt t="23800" x="6272213" y="4484688"/>
          <p14:tracePt t="23817" x="6238875" y="4484688"/>
          <p14:tracePt t="23818" x="6226175" y="4484688"/>
          <p14:tracePt t="23823" x="6207125" y="4484688"/>
          <p14:tracePt t="23841" x="6083300" y="4459288"/>
          <p14:tracePt t="23843" x="6043613" y="4452938"/>
          <p14:tracePt t="23857" x="5888038" y="4394200"/>
          <p14:tracePt t="23874" x="5764213" y="4335463"/>
          <p14:tracePt t="23891" x="5673725" y="4310063"/>
          <p14:tracePt t="23907" x="5634038" y="4303713"/>
          <p14:tracePt t="23924" x="5621338" y="4297363"/>
          <p14:tracePt t="23954" x="5614988" y="4297363"/>
          <p14:tracePt t="23962" x="5608638" y="4297363"/>
          <p14:tracePt t="23974" x="5595938" y="4297363"/>
          <p14:tracePt t="23977" x="5583238" y="4297363"/>
          <p14:tracePt t="23991" x="5537200" y="4297363"/>
          <p14:tracePt t="24008" x="5446713" y="4297363"/>
          <p14:tracePt t="24026" x="5264150" y="4297363"/>
          <p14:tracePt t="24043" x="4945063" y="4264025"/>
          <p14:tracePt t="24058" x="4659313" y="4257675"/>
          <p14:tracePt t="24076" x="4392613" y="4238625"/>
          <p14:tracePt t="24092" x="4119563" y="4232275"/>
          <p14:tracePt t="24108" x="3860800" y="4198938"/>
          <p14:tracePt t="24124" x="3632200" y="4179888"/>
          <p14:tracePt t="24143" x="3392488" y="4154488"/>
          <p14:tracePt t="24159" x="3275013" y="4146550"/>
          <p14:tracePt t="24174" x="3203575" y="4133850"/>
          <p14:tracePt t="24191" x="3197225" y="4121150"/>
          <p14:tracePt t="24207" x="3184525" y="4108450"/>
          <p14:tracePt t="24226" x="3152775" y="4102100"/>
          <p14:tracePt t="24243" x="3119438" y="4095750"/>
          <p14:tracePt t="24257" x="3079750" y="4095750"/>
          <p14:tracePt t="24274" x="3022600" y="4089400"/>
          <p14:tracePt t="24290" x="2957513" y="4075113"/>
          <p14:tracePt t="24308" x="2886075" y="4068763"/>
          <p14:tracePt t="24310" x="2859088" y="4056063"/>
          <p14:tracePt t="24324" x="2787650" y="4043363"/>
          <p14:tracePt t="24325" x="2768600" y="4043363"/>
          <p14:tracePt t="24342" x="2690813" y="4030663"/>
          <p14:tracePt t="24359" x="2619375" y="4024313"/>
          <p14:tracePt t="24373" x="2566988" y="4010025"/>
          <p14:tracePt t="24375" x="2560638" y="4010025"/>
          <p14:tracePt t="24391" x="2535238" y="4010025"/>
          <p14:tracePt t="24407" x="2520950" y="4010025"/>
          <p14:tracePt t="24424" x="2520950" y="4003675"/>
          <p14:tracePt t="24562" x="2520950" y="3997325"/>
          <p14:tracePt t="24581" x="2527300" y="3997325"/>
          <p14:tracePt t="24585" x="2541588" y="3997325"/>
          <p14:tracePt t="24590" x="2547938" y="3997325"/>
          <p14:tracePt t="24607" x="2606675" y="3997325"/>
          <p14:tracePt t="24624" x="2671763" y="3997325"/>
          <p14:tracePt t="24625" x="2690813" y="3997325"/>
          <p14:tracePt t="24640" x="2755900" y="3997325"/>
          <p14:tracePt t="24642" x="2774950" y="3997325"/>
          <p14:tracePt t="24659" x="2846388" y="3997325"/>
          <p14:tracePt t="24675" x="2905125" y="3997325"/>
          <p14:tracePt t="24690" x="2957513" y="3997325"/>
          <p14:tracePt t="24708" x="2995613" y="3997325"/>
          <p14:tracePt t="24724" x="3022600" y="3997325"/>
          <p14:tracePt t="24741" x="3048000" y="3997325"/>
          <p14:tracePt t="24757" x="3060700" y="3990975"/>
          <p14:tracePt t="24759" x="3073400" y="3990975"/>
          <p14:tracePt t="24774" x="3079750" y="3990975"/>
          <p14:tracePt t="24792" x="3113088" y="3990975"/>
          <p14:tracePt t="24793" x="3119438" y="3990975"/>
          <p14:tracePt t="24808" x="3138488" y="3990975"/>
          <p14:tracePt t="24810" x="3152775" y="3990975"/>
          <p14:tracePt t="24825" x="3203575" y="3990975"/>
          <p14:tracePt t="24842" x="3262313" y="3990975"/>
          <p14:tracePt t="24859" x="3321050" y="3990975"/>
          <p14:tracePt t="24873" x="3352800" y="3990975"/>
          <p14:tracePt t="24890" x="3398838" y="3990975"/>
          <p14:tracePt t="24908" x="3432175" y="3990975"/>
          <p14:tracePt t="24910" x="3444875" y="3990975"/>
          <p14:tracePt t="24926" x="3476625" y="3990975"/>
          <p14:tracePt t="24941" x="3509963" y="3990975"/>
          <p14:tracePt t="24960" x="3529013" y="3990975"/>
          <p14:tracePt t="24974" x="3560763" y="3990975"/>
          <p14:tracePt t="24991" x="3600450" y="3990975"/>
          <p14:tracePt t="25008" x="3646488" y="3990975"/>
          <p14:tracePt t="25010" x="3665538" y="3990975"/>
          <p14:tracePt t="25023" x="3717925" y="3990975"/>
          <p14:tracePt t="25042" x="3783013" y="3990975"/>
          <p14:tracePt t="25044" x="3808413" y="3984625"/>
          <p14:tracePt t="25046" x="3821113" y="3984625"/>
          <p14:tracePt t="25057" x="3848100" y="3971925"/>
          <p14:tracePt t="25058" x="3854450" y="3971925"/>
          <p14:tracePt t="25074" x="3919538" y="3965575"/>
          <p14:tracePt t="25092" x="3984625" y="3959225"/>
          <p14:tracePt t="25109" x="4035425" y="3959225"/>
          <p14:tracePt t="25110" x="4056063" y="3959225"/>
          <p14:tracePt t="25124" x="4100513" y="3959225"/>
          <p14:tracePt t="25141" x="4152900" y="3959225"/>
          <p14:tracePt t="25143" x="4165600" y="3959225"/>
          <p14:tracePt t="25157" x="4184650" y="3959225"/>
          <p14:tracePt t="25175" x="4192588" y="3959225"/>
          <p14:tracePt t="25190" x="4198938" y="3959225"/>
          <p14:tracePt t="25255" x="4205288" y="3959225"/>
          <p14:tracePt t="25261" x="4211638" y="3959225"/>
          <p14:tracePt t="25275" x="4230688" y="3959225"/>
          <p14:tracePt t="25290" x="4249738" y="3959225"/>
          <p14:tracePt t="25307" x="4295775" y="3952875"/>
          <p14:tracePt t="25310" x="4308475" y="3952875"/>
          <p14:tracePt t="25324" x="4327525" y="3952875"/>
          <p14:tracePt t="25327" x="4335463" y="3952875"/>
          <p14:tracePt t="25342" x="4367213" y="3952875"/>
          <p14:tracePt t="25358" x="4386263" y="3952875"/>
          <p14:tracePt t="25374" x="4392613" y="3952875"/>
          <p14:tracePt t="25376" x="4400550" y="3952875"/>
          <p14:tracePt t="32036" x="4400550" y="3946525"/>
          <p14:tracePt t="32040" x="4392613" y="3946525"/>
          <p14:tracePt t="32044" x="4386263" y="3938588"/>
          <p14:tracePt t="32058" x="4367213" y="3925888"/>
          <p14:tracePt t="32074" x="4348163" y="3919538"/>
          <p14:tracePt t="32093" x="4341813" y="3919538"/>
          <p14:tracePt t="32109" x="4341813" y="3906838"/>
          <p14:tracePt t="32124" x="4335463" y="3906838"/>
          <p14:tracePt t="32431" x="4335463" y="3900488"/>
          <p14:tracePt t="32441" x="4335463" y="3894138"/>
          <p14:tracePt t="32447" x="4335463" y="3887788"/>
          <p14:tracePt t="32457" x="4327525" y="3860800"/>
          <p14:tracePt t="32475" x="4327525" y="3854450"/>
          <p14:tracePt t="32493" x="4321175" y="3867150"/>
          <p14:tracePt t="32508" x="4270375" y="3900488"/>
          <p14:tracePt t="32525" x="4264025" y="3900488"/>
          <p14:tracePt t="32542" x="4264025" y="3894138"/>
          <p14:tracePt t="32558" x="4270375" y="3894138"/>
          <p14:tracePt t="32574" x="4270375" y="3900488"/>
          <p14:tracePt t="32680" x="4270375" y="3906838"/>
          <p14:tracePt t="32686" x="4270375" y="3913188"/>
          <p14:tracePt t="32691" x="4276725" y="3946525"/>
          <p14:tracePt t="32708" x="4276725" y="3997325"/>
          <p14:tracePt t="32725" x="4276725" y="4030663"/>
          <p14:tracePt t="32742" x="4283075" y="4083050"/>
          <p14:tracePt t="32758" x="4289425" y="4146550"/>
          <p14:tracePt t="32760" x="4289425" y="4179888"/>
          <p14:tracePt t="32774" x="4289425" y="4232275"/>
          <p14:tracePt t="32777" x="4289425" y="4264025"/>
          <p14:tracePt t="32791" x="4276725" y="4362450"/>
          <p14:tracePt t="32808" x="4249738" y="4446588"/>
          <p14:tracePt t="32824" x="4217988" y="4570413"/>
          <p14:tracePt t="32841" x="4192588" y="4641850"/>
          <p14:tracePt t="32844" x="4184650" y="4660900"/>
          <p14:tracePt t="32859" x="4165600" y="4706938"/>
          <p14:tracePt t="32861" x="4152900" y="4732338"/>
          <p14:tracePt t="32876" x="4113213" y="4810125"/>
          <p14:tracePt t="32892" x="4075113" y="4894263"/>
          <p14:tracePt t="32909" x="4035425" y="4973638"/>
          <p14:tracePt t="32924" x="4010025" y="5083175"/>
          <p14:tracePt t="32941" x="3944938" y="5141913"/>
          <p14:tracePt t="32959" x="3886200" y="5213350"/>
          <p14:tracePt t="32960" x="3873500" y="5226050"/>
          <p14:tracePt t="32973" x="3840163" y="5259388"/>
          <p14:tracePt t="32991" x="3768725" y="5337175"/>
          <p14:tracePt t="33009" x="3703638" y="5389563"/>
          <p14:tracePt t="33025" x="3646488" y="5421313"/>
          <p14:tracePt t="33041" x="3606800" y="5440363"/>
          <p14:tracePt t="33058" x="3581400" y="5454650"/>
          <p14:tracePt t="33074" x="3548063" y="5461000"/>
          <p14:tracePt t="33078" x="3541713" y="5461000"/>
          <p14:tracePt t="33092" x="3509963" y="5461000"/>
          <p14:tracePt t="33109" x="3482975" y="5461000"/>
          <p14:tracePt t="33123" x="3457575" y="5461000"/>
          <p14:tracePt t="33140" x="3438525" y="5461000"/>
          <p14:tracePt t="33160" x="3398838" y="5440363"/>
          <p14:tracePt t="33176" x="3373438" y="5408613"/>
          <p14:tracePt t="33193" x="3327400" y="5375275"/>
          <p14:tracePt t="33207" x="3302000" y="5368925"/>
          <p14:tracePt t="33209" x="3295650" y="5362575"/>
          <p14:tracePt t="33227" x="3255963" y="5330825"/>
          <p14:tracePt t="33241" x="3230563" y="5310188"/>
          <p14:tracePt t="33243" x="3216275" y="5297488"/>
          <p14:tracePt t="33257" x="3184525" y="5284788"/>
          <p14:tracePt t="33275" x="3159125" y="5265738"/>
          <p14:tracePt t="33292" x="3138488" y="5259388"/>
          <p14:tracePt t="33308" x="3125788" y="5253038"/>
          <p14:tracePt t="33325" x="3106738" y="5245100"/>
          <p14:tracePt t="33340" x="3087688" y="5245100"/>
          <p14:tracePt t="33358" x="3067050" y="5238750"/>
          <p14:tracePt t="33374" x="3054350" y="5232400"/>
          <p14:tracePt t="33392" x="3041650" y="5226050"/>
          <p14:tracePt t="33424" x="3035300" y="5226050"/>
          <p14:tracePt t="33431" x="3028950" y="5226050"/>
          <p14:tracePt t="33447" x="3022600" y="5226050"/>
          <p14:tracePt t="33480" x="3016250" y="5226050"/>
          <p14:tracePt t="33496" x="3008313" y="5226050"/>
          <p14:tracePt t="33507" x="3001963" y="5226050"/>
          <p14:tracePt t="33512" x="2995613" y="5219700"/>
          <p14:tracePt t="33524" x="2982913" y="5213350"/>
          <p14:tracePt t="33541" x="2970213" y="5207000"/>
          <p14:tracePt t="33557" x="2951163" y="5200650"/>
          <p14:tracePt t="33573" x="2936875" y="5194300"/>
          <p14:tracePt t="33591" x="2917825" y="5187950"/>
          <p14:tracePt t="33609" x="2898775" y="5173663"/>
          <p14:tracePt t="33625" x="2886075" y="5173663"/>
          <p14:tracePt t="33640" x="2865438" y="5167313"/>
          <p14:tracePt t="33657" x="2859088" y="5167313"/>
          <p14:tracePt t="33675" x="2846388" y="5167313"/>
          <p14:tracePt t="33677" x="2840038" y="5167313"/>
          <p14:tracePt t="33712" x="2833688" y="5167313"/>
          <p14:tracePt t="33720" x="2827338" y="5167313"/>
          <p14:tracePt t="33804" x="2820988" y="5167313"/>
          <p14:tracePt t="33811" x="2814638" y="5167313"/>
          <p14:tracePt t="33827" x="2808288" y="5167313"/>
          <p14:tracePt t="33900" x="2800350" y="5167313"/>
          <p14:tracePt t="33907" x="2794000" y="5167313"/>
          <p14:tracePt t="33911" x="2787650" y="5160963"/>
          <p14:tracePt t="33936" x="2787650" y="5154613"/>
          <p14:tracePt t="33944" x="2787650" y="5148263"/>
          <p14:tracePt t="33967" x="2781300" y="5141913"/>
          <p14:tracePt t="33976" x="2774950" y="5135563"/>
          <p14:tracePt t="33992" x="2768600" y="5129213"/>
          <p14:tracePt t="34028" x="2768600" y="5122863"/>
          <p14:tracePt t="34035" x="2768600" y="5116513"/>
          <p14:tracePt t="34047" x="2762250" y="5110163"/>
          <p14:tracePt t="34059" x="2755900" y="5110163"/>
          <p14:tracePt t="34077" x="2749550" y="5110163"/>
          <p14:tracePt t="34372" x="2743200" y="5110163"/>
          <p14:tracePt t="34375" x="2743200" y="5102225"/>
          <p14:tracePt t="34391" x="2716213" y="5095875"/>
          <p14:tracePt t="34409" x="2690813" y="5083175"/>
          <p14:tracePt t="34424" x="2663825" y="5076825"/>
          <p14:tracePt t="34440" x="2644775" y="5076825"/>
          <p14:tracePt t="34459" x="2638425" y="5076825"/>
          <p14:tracePt t="34460" x="2632075" y="5076825"/>
          <p14:tracePt t="34474" x="2625725" y="5076825"/>
          <p14:tracePt t="34632" x="2632075" y="5076825"/>
          <p14:tracePt t="34645" x="2663825" y="5076825"/>
          <p14:tracePt t="34657" x="2684463" y="5076825"/>
          <p14:tracePt t="34676" x="2709863" y="5076825"/>
          <p14:tracePt t="34691" x="2722563" y="5076825"/>
          <p14:tracePt t="34707" x="2728913" y="5076825"/>
          <p14:tracePt t="34726" x="2735263" y="5076825"/>
          <p14:tracePt t="34984" x="2728913" y="5076825"/>
          <p14:tracePt t="35120" x="2735263" y="5076825"/>
          <p14:tracePt t="35123" x="2743200" y="5076825"/>
          <p14:tracePt t="35127" x="2755900" y="5076825"/>
          <p14:tracePt t="35140" x="2794000" y="5089525"/>
          <p14:tracePt t="35159" x="2859088" y="5095875"/>
          <p14:tracePt t="35160" x="2879725" y="5095875"/>
          <p14:tracePt t="35175" x="2943225" y="5095875"/>
          <p14:tracePt t="35177" x="2963863" y="5095875"/>
          <p14:tracePt t="35194" x="3060700" y="5095875"/>
          <p14:tracePt t="35209" x="3152775" y="5095875"/>
          <p14:tracePt t="35226" x="3184525" y="5095875"/>
          <p14:tracePt t="35228" x="3203575" y="5095875"/>
          <p14:tracePt t="35240" x="3249613" y="5095875"/>
          <p14:tracePt t="35258" x="3321050" y="5095875"/>
          <p14:tracePt t="35274" x="3392488" y="5095875"/>
          <p14:tracePt t="35276" x="3411538" y="5095875"/>
          <p14:tracePt t="35291" x="3451225" y="5095875"/>
          <p14:tracePt t="35294" x="3463925" y="5095875"/>
          <p14:tracePt t="35309" x="3529013" y="5095875"/>
          <p14:tracePt t="35324" x="3600450" y="5095875"/>
          <p14:tracePt t="35340" x="3640138" y="5095875"/>
          <p14:tracePt t="35341" x="3652838" y="5095875"/>
          <p14:tracePt t="35358" x="3697288" y="5095875"/>
          <p14:tracePt t="35375" x="3724275" y="5095875"/>
          <p14:tracePt t="35376" x="3730625" y="5095875"/>
          <p14:tracePt t="35393" x="3756025" y="5095875"/>
          <p14:tracePt t="35408" x="3783013" y="5095875"/>
          <p14:tracePt t="35424" x="3808413" y="5095875"/>
          <p14:tracePt t="35440" x="3827463" y="5095875"/>
          <p14:tracePt t="35459" x="3867150" y="5095875"/>
          <p14:tracePt t="35460" x="3879850" y="5095875"/>
          <p14:tracePt t="35476" x="3905250" y="5095875"/>
          <p14:tracePt t="35493" x="3951288" y="5095875"/>
          <p14:tracePt t="35508" x="3997325" y="5095875"/>
          <p14:tracePt t="35526" x="4048125" y="5095875"/>
          <p14:tracePt t="35528" x="4062413" y="5095875"/>
          <p14:tracePt t="35540" x="4106863" y="5095875"/>
          <p14:tracePt t="35558" x="4159250" y="5095875"/>
          <p14:tracePt t="35576" x="4211638" y="5095875"/>
          <p14:tracePt t="35590" x="4224338" y="5095875"/>
          <p14:tracePt t="35608" x="4264025" y="5095875"/>
          <p14:tracePt t="35625" x="4283075" y="5095875"/>
          <p14:tracePt t="35641" x="4314825" y="5095875"/>
          <p14:tracePt t="35658" x="4335463" y="5095875"/>
          <p14:tracePt t="35660" x="4341813" y="5095875"/>
          <p14:tracePt t="35674" x="4354513" y="5095875"/>
          <p14:tracePt t="35692" x="4367213" y="5095875"/>
          <p14:tracePt t="35707" x="4392613" y="5095875"/>
          <p14:tracePt t="35709" x="4400550" y="5095875"/>
          <p14:tracePt t="35724" x="4419600" y="5095875"/>
          <p14:tracePt t="35741" x="4432300" y="5095875"/>
          <p14:tracePt t="35759" x="4438650" y="5095875"/>
          <p14:tracePt t="35760" x="4445000" y="5095875"/>
          <p14:tracePt t="36029" x="4451350" y="5095875"/>
          <p14:tracePt t="36043" x="4457700" y="5089525"/>
          <p14:tracePt t="36047" x="4464050" y="5089525"/>
          <p14:tracePt t="36057" x="4471988" y="5089525"/>
          <p14:tracePt t="36076" x="4478338" y="5083175"/>
          <p14:tracePt t="36092" x="4497388" y="5083175"/>
          <p14:tracePt t="36109" x="4510088" y="5083175"/>
          <p14:tracePt t="36124" x="4516438" y="5083175"/>
          <p14:tracePt t="36141" x="4529138" y="5083175"/>
          <p14:tracePt t="36143" x="4535488" y="5083175"/>
          <p14:tracePt t="36159" x="4549775" y="5083175"/>
          <p14:tracePt t="36175" x="4556125" y="5083175"/>
          <p14:tracePt t="36177" x="4568825" y="5083175"/>
          <p14:tracePt t="36190" x="4581525" y="5083175"/>
          <p14:tracePt t="36236" x="4587875" y="5083175"/>
          <p14:tracePt t="36361" x="4587875" y="5076825"/>
          <p14:tracePt t="36371" x="4587875" y="5064125"/>
          <p14:tracePt t="36376" x="4587875" y="5057775"/>
          <p14:tracePt t="36390" x="4562475" y="5030788"/>
          <p14:tracePt t="36408" x="4522788" y="5030788"/>
          <p14:tracePt t="36441" x="4516438" y="5030788"/>
          <p14:tracePt t="36447" x="4510088" y="5030788"/>
          <p14:tracePt t="36457" x="4503738" y="5024438"/>
          <p14:tracePt t="36474" x="4497388" y="5018088"/>
          <p14:tracePt t="36476" x="4491038" y="5018088"/>
          <p14:tracePt t="36908" x="4484688" y="5018088"/>
          <p14:tracePt t="36932" x="4478338" y="5018088"/>
          <p14:tracePt t="36947" x="4471988" y="5018088"/>
          <p14:tracePt t="36976" x="4464050" y="5018088"/>
          <p14:tracePt t="37010" x="4457700" y="5018088"/>
          <p14:tracePt t="37034" x="4451350" y="5018088"/>
          <p14:tracePt t="37041" x="4445000" y="5018088"/>
          <p14:tracePt t="37058" x="4432300" y="5018088"/>
          <p14:tracePt t="37074" x="4425950" y="5030788"/>
          <p14:tracePt t="37091" x="4419600" y="5037138"/>
          <p14:tracePt t="37145" x="4419600" y="5045075"/>
          <p14:tracePt t="37153" x="4425950" y="5045075"/>
          <p14:tracePt t="37165" x="4432300" y="5045075"/>
          <p14:tracePt t="37176" x="4457700" y="5045075"/>
          <p14:tracePt t="37190" x="4535488" y="5045075"/>
          <p14:tracePt t="37210" x="4724400" y="5045075"/>
          <p14:tracePt t="37226" x="5003800" y="5030788"/>
          <p14:tracePt t="37241" x="5211763" y="4973638"/>
          <p14:tracePt t="37242" x="5316538" y="4940300"/>
          <p14:tracePt t="37257" x="5732463" y="4803775"/>
          <p14:tracePt t="37274" x="6186488" y="4627563"/>
          <p14:tracePt t="37291" x="6577013" y="4524375"/>
          <p14:tracePt t="37307" x="6946900" y="4406900"/>
          <p14:tracePt t="37323" x="7318375" y="4356100"/>
          <p14:tracePt t="37325" x="7402513" y="4335463"/>
          <p14:tracePt t="37340" x="7648575" y="4310063"/>
          <p14:tracePt t="37341" x="7747000" y="4283075"/>
          <p14:tracePt t="37358" x="8064500" y="4244975"/>
          <p14:tracePt t="37375" x="8370888" y="4205288"/>
          <p14:tracePt t="37391" x="8662988" y="4146550"/>
          <p14:tracePt t="37406" x="8961438" y="4095750"/>
          <p14:tracePt t="37425" x="9280525" y="4056063"/>
          <p14:tracePt t="37427" x="9345613" y="4037013"/>
          <p14:tracePt t="37441" x="9547225" y="3997325"/>
          <p14:tracePt t="37442" x="9631363" y="3990975"/>
          <p14:tracePt t="37459" x="9885363" y="3932238"/>
          <p14:tracePt t="37476" x="10158413" y="3867150"/>
          <p14:tracePt t="37490" x="10521950" y="3751263"/>
          <p14:tracePt t="37510" x="10990263" y="3614738"/>
          <p14:tracePt t="37526" x="11353800" y="3522663"/>
          <p14:tracePt t="37540" x="11607800" y="3451225"/>
          <p14:tracePt t="37558" x="11944350" y="3321050"/>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8" name="文本框 7"/>
          <p:cNvSpPr txBox="1"/>
          <p:nvPr/>
        </p:nvSpPr>
        <p:spPr>
          <a:xfrm>
            <a:off x="0" y="0"/>
            <a:ext cx="7912735" cy="645160"/>
          </a:xfrm>
          <a:prstGeom prst="rect">
            <a:avLst/>
          </a:prstGeom>
          <a:noFill/>
        </p:spPr>
        <p:txBody>
          <a:bodyPr wrap="square" rtlCol="0" anchor="t">
            <a:spAutoFit/>
          </a:bodyPr>
          <a:lstStyle/>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1. The rationale and main conceptual themes</a:t>
            </a:r>
          </a:p>
        </p:txBody>
      </p:sp>
      <p:pic>
        <p:nvPicPr>
          <p:cNvPr id="5" name="图片 4" descr="132b27471b0fd3790669228c05c24eb"/>
          <p:cNvPicPr>
            <a:picLocks noChangeAspect="1"/>
          </p:cNvPicPr>
          <p:nvPr/>
        </p:nvPicPr>
        <p:blipFill>
          <a:blip r:embed="rId5"/>
          <a:stretch>
            <a:fillRect/>
          </a:stretch>
        </p:blipFill>
        <p:spPr>
          <a:xfrm flipH="1">
            <a:off x="10205085" y="2226310"/>
            <a:ext cx="2194560" cy="2194560"/>
          </a:xfrm>
          <a:prstGeom prst="rect">
            <a:avLst/>
          </a:prstGeom>
        </p:spPr>
      </p:pic>
      <p:sp>
        <p:nvSpPr>
          <p:cNvPr id="9" name="文本框 8"/>
          <p:cNvSpPr txBox="1"/>
          <p:nvPr/>
        </p:nvSpPr>
        <p:spPr>
          <a:xfrm>
            <a:off x="2061210" y="781050"/>
            <a:ext cx="8890635" cy="5296535"/>
          </a:xfrm>
          <a:prstGeom prst="rect">
            <a:avLst/>
          </a:prstGeom>
        </p:spPr>
        <p:txBody>
          <a:bodyPr wrap="square">
            <a:noAutofit/>
          </a:bodyPr>
          <a:lstStyle/>
          <a:p>
            <a:pPr indent="0" algn="l" defTabSz="266700">
              <a:spcBef>
                <a:spcPct val="0"/>
              </a:spcBef>
              <a:spcAft>
                <a:spcPct val="0"/>
              </a:spcAft>
              <a:buFont typeface="Arial" panose="020B0604020202020204" pitchFamily="34" charset="0"/>
              <a:buNone/>
            </a:pPr>
            <a:r>
              <a:rPr lang="en-US" altLang="zh-CN" sz="2000">
                <a:latin typeface="Arial" panose="020B0604020202020204"/>
                <a:ea typeface="宋体" panose="02010600030101010101" pitchFamily="2" charset="-122"/>
              </a:rPr>
              <a:t>The rationale and significance of this study can be summarised as follows:</a:t>
            </a:r>
          </a:p>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In recent years, the Myers-Briggs Type Indicator (MBTI) has gained widespread popularity, particularly among younger learners, and has become a well-recognised personality classification tool. Given that MBTI enjoys a </a:t>
            </a:r>
            <a:r>
              <a:rPr lang="en-US" altLang="zh-CN" sz="2000" b="1">
                <a:latin typeface="Arial" panose="020B0604020202020204"/>
                <a:ea typeface="宋体" panose="02010600030101010101" pitchFamily="2" charset="-122"/>
              </a:rPr>
              <a:t>high level of awareness and acceptance</a:t>
            </a:r>
            <a:r>
              <a:rPr lang="en-US" altLang="zh-CN" sz="2000">
                <a:latin typeface="Arial" panose="020B0604020202020204"/>
                <a:ea typeface="宋体" panose="02010600030101010101" pitchFamily="2" charset="-122"/>
              </a:rPr>
              <a:t> among students, designing writing instruction strategies based on MBTI personality types may </a:t>
            </a:r>
            <a:r>
              <a:rPr lang="en-US" altLang="zh-CN" sz="2000" b="1">
                <a:latin typeface="Arial" panose="020B0604020202020204"/>
                <a:ea typeface="宋体" panose="02010600030101010101" pitchFamily="2" charset="-122"/>
              </a:rPr>
              <a:t>enhance students’ engagement and motivation</a:t>
            </a:r>
            <a:r>
              <a:rPr lang="en-US" altLang="zh-CN" sz="2000">
                <a:latin typeface="Arial" panose="020B0604020202020204"/>
                <a:ea typeface="宋体" panose="02010600030101010101" pitchFamily="2" charset="-122"/>
              </a:rPr>
              <a:t>, ultimately improving the quality of teaching and learning outcomes.</a:t>
            </a:r>
          </a:p>
          <a:p>
            <a:pPr marL="342900" indent="-342900" algn="l" defTabSz="266700">
              <a:spcBef>
                <a:spcPct val="0"/>
              </a:spcBef>
              <a:spcAft>
                <a:spcPct val="0"/>
              </a:spcAft>
              <a:buFont typeface="Arial" panose="020B0604020202020204" pitchFamily="34" charset="0"/>
              <a:buChar char="•"/>
            </a:pPr>
            <a:endParaRPr lang="en-US" altLang="zh-CN" sz="2000">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Although it may not be feasible to categorise students strictly according to their MBTI types in classroom settings, instructors can implement differentiated teaching strategies in lesson planning, task design, and homework assignments. By offering </a:t>
            </a:r>
            <a:r>
              <a:rPr lang="en-US" altLang="zh-CN" sz="2000" b="1">
                <a:latin typeface="Arial" panose="020B0604020202020204"/>
                <a:ea typeface="宋体" panose="02010600030101010101" pitchFamily="2" charset="-122"/>
              </a:rPr>
              <a:t>personalised options</a:t>
            </a:r>
            <a:r>
              <a:rPr lang="en-US" altLang="zh-CN" sz="2000">
                <a:latin typeface="Arial" panose="020B0604020202020204"/>
                <a:ea typeface="宋体" panose="02010600030101010101" pitchFamily="2" charset="-122"/>
              </a:rPr>
              <a:t> tailored to different MBTI personality types, students can select writing strategies that align with their individual traits. This approach has the potential to not only enrich students’ learning experiences but also strengthen their writing skills, contributing to overall improvements in instructional effectiveness.</a:t>
            </a:r>
          </a:p>
        </p:txBody>
      </p:sp>
      <p:pic>
        <p:nvPicPr>
          <p:cNvPr id="4" name="图片 3" descr="358cc065721951e82ca15f45c2de06a"/>
          <p:cNvPicPr>
            <a:picLocks noChangeAspect="1"/>
          </p:cNvPicPr>
          <p:nvPr/>
        </p:nvPicPr>
        <p:blipFill>
          <a:blip r:embed="rId6"/>
          <a:stretch>
            <a:fillRect/>
          </a:stretch>
        </p:blipFill>
        <p:spPr>
          <a:xfrm>
            <a:off x="-175895" y="3895090"/>
            <a:ext cx="2962910" cy="2962910"/>
          </a:xfrm>
          <a:prstGeom prst="rect">
            <a:avLst/>
          </a:prstGeom>
        </p:spPr>
      </p:pic>
      <p:pic>
        <p:nvPicPr>
          <p:cNvPr id="2" name="音频 1">
            <a:hlinkClick r:id="" action="ppaction://media"/>
            <a:extLst>
              <a:ext uri="{FF2B5EF4-FFF2-40B4-BE49-F238E27FC236}">
                <a16:creationId xmlns:a16="http://schemas.microsoft.com/office/drawing/2014/main" id="{7C4D78E1-86F1-4EC4-36F8-C1D3A6B77992}"/>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83199"/>
    </mc:Choice>
    <mc:Fallback>
      <p:transition spd="slow" advTm="83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3" name="图片 2" descr="1b57dcf14f00916000e34fb62c12b84"/>
          <p:cNvPicPr>
            <a:picLocks noChangeAspect="1"/>
          </p:cNvPicPr>
          <p:nvPr/>
        </p:nvPicPr>
        <p:blipFill>
          <a:blip r:embed="rId5"/>
          <a:stretch>
            <a:fillRect/>
          </a:stretch>
        </p:blipFill>
        <p:spPr>
          <a:xfrm>
            <a:off x="8522970" y="3002915"/>
            <a:ext cx="3769995" cy="3769995"/>
          </a:xfrm>
          <a:prstGeom prst="rect">
            <a:avLst/>
          </a:prstGeom>
        </p:spPr>
      </p:pic>
      <p:sp>
        <p:nvSpPr>
          <p:cNvPr id="6" name="文本框 5"/>
          <p:cNvSpPr txBox="1"/>
          <p:nvPr/>
        </p:nvSpPr>
        <p:spPr>
          <a:xfrm>
            <a:off x="0" y="0"/>
            <a:ext cx="6096000" cy="645160"/>
          </a:xfrm>
          <a:prstGeom prst="rect">
            <a:avLst/>
          </a:prstGeom>
          <a:noFill/>
        </p:spPr>
        <p:txBody>
          <a:bodyPr wrap="square" rtlCol="0" anchor="t">
            <a:spAutoFit/>
          </a:bodyPr>
          <a:lstStyle/>
          <a:p>
            <a:pPr indent="0" algn="l" defTabSz="266700">
              <a:lnSpc>
                <a:spcPct val="150000"/>
              </a:lnSpc>
              <a:spcBef>
                <a:spcPct val="0"/>
              </a:spcBef>
              <a:spcAft>
                <a:spcPct val="0"/>
              </a:spcAft>
              <a:buFont typeface="+mj-lt"/>
              <a:buNone/>
            </a:pPr>
            <a:r>
              <a:rPr lang="en-US" altLang="zh-CN" sz="2400" b="1">
                <a:latin typeface="Arial" panose="020B0604020202020204"/>
                <a:ea typeface="宋体" panose="02010600030101010101" pitchFamily="2" charset="-122"/>
                <a:sym typeface="+mn-ea"/>
              </a:rPr>
              <a:t>2. Aims of the investigation</a:t>
            </a:r>
          </a:p>
        </p:txBody>
      </p:sp>
      <p:sp>
        <p:nvSpPr>
          <p:cNvPr id="8" name="文本框 7"/>
          <p:cNvSpPr txBox="1"/>
          <p:nvPr/>
        </p:nvSpPr>
        <p:spPr>
          <a:xfrm>
            <a:off x="168910" y="890270"/>
            <a:ext cx="9211310" cy="5077460"/>
          </a:xfrm>
          <a:prstGeom prst="rect">
            <a:avLst/>
          </a:prstGeom>
          <a:noFill/>
        </p:spPr>
        <p:txBody>
          <a:bodyPr wrap="square" rtlCol="0" anchor="t">
            <a:spAutoFit/>
          </a:bodyPr>
          <a:lstStyle/>
          <a:p>
            <a:pPr marL="342900" indent="-342900">
              <a:buFont typeface="Arial" panose="020B0604020202020204" pitchFamily="34" charset="0"/>
              <a:buChar char="•"/>
            </a:pPr>
            <a:r>
              <a:rPr lang="en-US" altLang="zh-CN" sz="2000"/>
              <a:t>This study aims to explore the relationship between EFL learners’ personality types, as classified by the </a:t>
            </a:r>
            <a:r>
              <a:rPr lang="en-US" altLang="zh-CN" sz="2000" b="1"/>
              <a:t>Myers-Briggs Type Indicator (MBTI)</a:t>
            </a:r>
            <a:r>
              <a:rPr lang="en-US" altLang="zh-CN" sz="2000"/>
              <a:t>, and their use of </a:t>
            </a:r>
            <a:r>
              <a:rPr lang="en-US" altLang="zh-CN" sz="2000" b="1"/>
              <a:t>Language Learning Strategies (LLS)</a:t>
            </a:r>
            <a:r>
              <a:rPr lang="en-US" altLang="zh-CN" sz="2000"/>
              <a:t>. </a:t>
            </a:r>
          </a:p>
          <a:p>
            <a:pPr marL="342900" indent="-342900">
              <a:buFont typeface="Arial" panose="020B0604020202020204" pitchFamily="34" charset="0"/>
              <a:buChar char="•"/>
            </a:pPr>
            <a:endParaRPr lang="en-US" altLang="zh-CN" sz="2000"/>
          </a:p>
          <a:p>
            <a:pPr marL="342900" indent="-342900">
              <a:buFont typeface="Arial" panose="020B0604020202020204" pitchFamily="34" charset="0"/>
              <a:buChar char="•"/>
            </a:pPr>
            <a:r>
              <a:rPr lang="en-US" altLang="zh-CN" sz="2400" b="1"/>
              <a:t>Research questions</a:t>
            </a:r>
            <a:r>
              <a:rPr lang="zh-CN" altLang="en-US" sz="2400" b="1"/>
              <a:t>：</a:t>
            </a:r>
            <a:endParaRPr lang="zh-CN" altLang="en-US" sz="2000"/>
          </a:p>
          <a:p>
            <a:pPr indent="0">
              <a:buFont typeface="Arial" panose="020B0604020202020204" pitchFamily="34" charset="0"/>
              <a:buNone/>
            </a:pPr>
            <a:r>
              <a:rPr lang="en-US" altLang="zh-CN" sz="2000"/>
              <a:t>(a) What are the distributions of personality types among the Chinese English majors? </a:t>
            </a:r>
          </a:p>
          <a:p>
            <a:pPr indent="0">
              <a:buFont typeface="Arial" panose="020B0604020202020204" pitchFamily="34" charset="0"/>
              <a:buNone/>
            </a:pPr>
            <a:r>
              <a:rPr lang="en-US" altLang="zh-CN" sz="2000"/>
              <a:t>(b) What kinds of strategies do the Chinese English majors prefer to take in writing? </a:t>
            </a:r>
          </a:p>
          <a:p>
            <a:pPr indent="0">
              <a:buFont typeface="Arial" panose="020B0604020202020204" pitchFamily="34" charset="0"/>
              <a:buNone/>
            </a:pPr>
            <a:r>
              <a:rPr lang="en-US" altLang="zh-CN" sz="2000"/>
              <a:t>(c) Are there significant correlations between personality types and writing strategies? If there are, what are they like? </a:t>
            </a:r>
          </a:p>
          <a:p>
            <a:pPr indent="0">
              <a:buFont typeface="Arial" panose="020B0604020202020204" pitchFamily="34" charset="0"/>
              <a:buNone/>
            </a:pPr>
            <a:r>
              <a:rPr lang="en-US" altLang="zh-CN" sz="2000"/>
              <a:t>(d) How personalities affect the students’ using of writing strategies?</a:t>
            </a:r>
          </a:p>
          <a:p>
            <a:pPr indent="0">
              <a:buFont typeface="Arial" panose="020B0604020202020204" pitchFamily="34" charset="0"/>
              <a:buNone/>
            </a:pPr>
            <a:endParaRPr lang="en-US" altLang="zh-CN" sz="2000"/>
          </a:p>
          <a:p>
            <a:pPr marL="342900" indent="-342900">
              <a:buFont typeface="Arial" panose="020B0604020202020204" pitchFamily="34" charset="0"/>
              <a:buChar char="•"/>
            </a:pPr>
            <a:r>
              <a:rPr lang="en-US" altLang="zh-CN" sz="2000"/>
              <a:t>To provide pedagogical implications for TEFL by offering insights into how personality influence learning strategy preferences, which could inform differentiated instruction and learner autonomy development.</a:t>
            </a:r>
          </a:p>
        </p:txBody>
      </p:sp>
      <p:pic>
        <p:nvPicPr>
          <p:cNvPr id="2" name="音频 1">
            <a:hlinkClick r:id="" action="ppaction://media"/>
            <a:extLst>
              <a:ext uri="{FF2B5EF4-FFF2-40B4-BE49-F238E27FC236}">
                <a16:creationId xmlns:a16="http://schemas.microsoft.com/office/drawing/2014/main" id="{4B6D9218-545C-792F-2306-105F33FFEBCA}"/>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78462"/>
    </mc:Choice>
    <mc:Fallback>
      <p:transition spd="slow" advTm="78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4" name="文本框 3"/>
          <p:cNvSpPr txBox="1"/>
          <p:nvPr/>
        </p:nvSpPr>
        <p:spPr>
          <a:xfrm>
            <a:off x="0" y="0"/>
            <a:ext cx="6096000" cy="645160"/>
          </a:xfrm>
          <a:prstGeom prst="rect">
            <a:avLst/>
          </a:prstGeom>
          <a:noFill/>
        </p:spPr>
        <p:txBody>
          <a:bodyPr wrap="square" rtlCol="0" anchor="t">
            <a:spAutoFit/>
          </a:bodyPr>
          <a:lstStyle/>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3. Research Design</a:t>
            </a:r>
          </a:p>
        </p:txBody>
      </p:sp>
      <p:sp>
        <p:nvSpPr>
          <p:cNvPr id="7" name="文本框 6"/>
          <p:cNvSpPr txBox="1"/>
          <p:nvPr/>
        </p:nvSpPr>
        <p:spPr>
          <a:xfrm>
            <a:off x="58420" y="645160"/>
            <a:ext cx="12087860" cy="3661410"/>
          </a:xfrm>
          <a:prstGeom prst="rect">
            <a:avLst/>
          </a:prstGeom>
        </p:spPr>
        <p:txBody>
          <a:bodyPr wrap="square">
            <a:spAutoFit/>
          </a:bodyPr>
          <a:lstStyle/>
          <a:p>
            <a:pPr marL="342900" indent="-342900">
              <a:buFont typeface="Arial" panose="020B0604020202020204" pitchFamily="34" charset="0"/>
              <a:buChar char="•"/>
            </a:pPr>
            <a:r>
              <a:rPr lang="en-US" sz="2400" b="1">
                <a:sym typeface="+mn-ea"/>
              </a:rPr>
              <a:t>Subjects</a:t>
            </a:r>
          </a:p>
          <a:p>
            <a:pPr indent="0">
              <a:buFont typeface="Arial" panose="020B0604020202020204" pitchFamily="34" charset="0"/>
              <a:buNone/>
            </a:pPr>
            <a:r>
              <a:rPr lang="en-US" altLang="zh-CN" sz="2000">
                <a:sym typeface="+mn-ea"/>
              </a:rPr>
              <a:t>Around 100 students majoring in English from a University in China</a:t>
            </a:r>
          </a:p>
          <a:p>
            <a:pPr marL="342900" indent="-342900">
              <a:buFont typeface="Arial" panose="020B0604020202020204" pitchFamily="34" charset="0"/>
              <a:buChar char="•"/>
            </a:pPr>
            <a:r>
              <a:rPr lang="en-US" altLang="zh-CN" sz="2400" b="1">
                <a:sym typeface="+mn-ea"/>
              </a:rPr>
              <a:t>Instruments</a:t>
            </a:r>
          </a:p>
          <a:p>
            <a:pPr marL="457200" indent="-457200" algn="l" defTabSz="266700">
              <a:spcBef>
                <a:spcPct val="0"/>
              </a:spcBef>
              <a:spcAft>
                <a:spcPct val="0"/>
              </a:spcAft>
              <a:buFont typeface="+mj-lt"/>
              <a:buAutoNum type="alphaLcPeriod"/>
            </a:pPr>
            <a:r>
              <a:rPr lang="en-US" altLang="zh-CN" sz="2000" b="1">
                <a:sym typeface="+mn-ea"/>
              </a:rPr>
              <a:t>MBTI</a:t>
            </a:r>
            <a:r>
              <a:rPr lang="en-US" altLang="zh-CN" sz="2000">
                <a:sym typeface="+mn-ea"/>
              </a:rPr>
              <a:t> </a:t>
            </a:r>
            <a:r>
              <a:rPr lang="en-US" altLang="zh-CN" sz="2000" b="1">
                <a:sym typeface="+mn-ea"/>
              </a:rPr>
              <a:t>questionnaires </a:t>
            </a:r>
            <a:r>
              <a:rPr lang="en-US" altLang="zh-CN" sz="2000">
                <a:sym typeface="+mn-ea"/>
              </a:rPr>
              <a:t>(conducted to obtain an overall picture of the MBTI personality style distributions of the subjects)</a:t>
            </a:r>
          </a:p>
          <a:p>
            <a:pPr marL="457200" indent="-457200" algn="l" defTabSz="266700">
              <a:spcBef>
                <a:spcPct val="0"/>
              </a:spcBef>
              <a:spcAft>
                <a:spcPct val="0"/>
              </a:spcAft>
              <a:buFont typeface="+mj-lt"/>
              <a:buAutoNum type="alphaLcPeriod"/>
            </a:pPr>
            <a:endParaRPr lang="en-US" altLang="zh-CN" sz="2000">
              <a:sym typeface="+mn-ea"/>
            </a:endParaRPr>
          </a:p>
          <a:p>
            <a:pPr marL="457200" indent="-457200" algn="l" defTabSz="266700">
              <a:spcBef>
                <a:spcPct val="0"/>
              </a:spcBef>
              <a:spcAft>
                <a:spcPct val="0"/>
              </a:spcAft>
              <a:buFont typeface="+mj-lt"/>
              <a:buAutoNum type="alphaLcPeriod"/>
            </a:pPr>
            <a:endParaRPr lang="en-US" altLang="zh-CN" sz="2000">
              <a:sym typeface="+mn-ea"/>
            </a:endParaRPr>
          </a:p>
          <a:p>
            <a:pPr marL="457200" indent="-457200" algn="l" defTabSz="266700">
              <a:spcBef>
                <a:spcPct val="0"/>
              </a:spcBef>
              <a:spcAft>
                <a:spcPct val="0"/>
              </a:spcAft>
              <a:buFont typeface="+mj-lt"/>
              <a:buAutoNum type="alphaLcPeriod"/>
            </a:pPr>
            <a:endParaRPr lang="en-US" altLang="zh-CN" sz="2000">
              <a:sym typeface="+mn-ea"/>
            </a:endParaRPr>
          </a:p>
          <a:p>
            <a:pPr marL="457200" indent="-457200" algn="l" defTabSz="266700">
              <a:spcBef>
                <a:spcPct val="0"/>
              </a:spcBef>
              <a:spcAft>
                <a:spcPct val="0"/>
              </a:spcAft>
              <a:buFont typeface="+mj-lt"/>
              <a:buAutoNum type="alphaLcPeriod"/>
            </a:pPr>
            <a:endParaRPr lang="en-US" altLang="zh-CN" sz="2000">
              <a:sym typeface="+mn-ea"/>
            </a:endParaRPr>
          </a:p>
          <a:p>
            <a:pPr marL="457200" indent="-457200" algn="l" defTabSz="266700">
              <a:spcBef>
                <a:spcPct val="0"/>
              </a:spcBef>
              <a:spcAft>
                <a:spcPct val="0"/>
              </a:spcAft>
              <a:buFont typeface="+mj-lt"/>
              <a:buAutoNum type="alphaLcPeriod"/>
            </a:pPr>
            <a:endParaRPr lang="en-US" altLang="zh-CN" sz="2000">
              <a:sym typeface="+mn-ea"/>
            </a:endParaRPr>
          </a:p>
          <a:p>
            <a:pPr marL="457200" indent="-457200" algn="l" defTabSz="266700">
              <a:lnSpc>
                <a:spcPct val="120000"/>
              </a:lnSpc>
              <a:spcBef>
                <a:spcPct val="0"/>
              </a:spcBef>
              <a:spcAft>
                <a:spcPct val="0"/>
              </a:spcAft>
              <a:buFont typeface="+mj-lt"/>
              <a:buAutoNum type="alphaLcPeriod"/>
            </a:pPr>
            <a:r>
              <a:rPr lang="en-US" altLang="zh-CN" sz="2000" b="1">
                <a:sym typeface="+mn-ea"/>
              </a:rPr>
              <a:t>Strategy Inventory for Language Learning (SILL) </a:t>
            </a:r>
            <a:r>
              <a:rPr lang="en-US" altLang="zh-CN" sz="2000">
                <a:sym typeface="+mn-ea"/>
              </a:rPr>
              <a:t>(find the major writing strategies the subjects use)</a:t>
            </a:r>
            <a:endParaRPr lang="en-US" altLang="zh-CN" sz="2000" b="1">
              <a:sym typeface="+mn-ea"/>
            </a:endParaRPr>
          </a:p>
        </p:txBody>
      </p:sp>
      <p:pic>
        <p:nvPicPr>
          <p:cNvPr id="2" name="图片 1"/>
          <p:cNvPicPr>
            <a:picLocks noChangeAspect="1"/>
          </p:cNvPicPr>
          <p:nvPr/>
        </p:nvPicPr>
        <p:blipFill>
          <a:blip r:embed="rId5"/>
          <a:stretch>
            <a:fillRect/>
          </a:stretch>
        </p:blipFill>
        <p:spPr>
          <a:xfrm>
            <a:off x="4229735" y="2056765"/>
            <a:ext cx="3280410" cy="1824355"/>
          </a:xfrm>
          <a:prstGeom prst="rect">
            <a:avLst/>
          </a:prstGeom>
        </p:spPr>
      </p:pic>
      <p:pic>
        <p:nvPicPr>
          <p:cNvPr id="5" name="图片 4"/>
          <p:cNvPicPr>
            <a:picLocks noChangeAspect="1"/>
          </p:cNvPicPr>
          <p:nvPr/>
        </p:nvPicPr>
        <p:blipFill>
          <a:blip r:embed="rId6"/>
          <a:stretch>
            <a:fillRect/>
          </a:stretch>
        </p:blipFill>
        <p:spPr>
          <a:xfrm>
            <a:off x="7510145" y="2056765"/>
            <a:ext cx="3281045" cy="1824990"/>
          </a:xfrm>
          <a:prstGeom prst="rect">
            <a:avLst/>
          </a:prstGeom>
        </p:spPr>
      </p:pic>
      <p:pic>
        <p:nvPicPr>
          <p:cNvPr id="9" name="图片 8"/>
          <p:cNvPicPr>
            <a:picLocks noChangeAspect="1"/>
          </p:cNvPicPr>
          <p:nvPr/>
        </p:nvPicPr>
        <p:blipFill>
          <a:blip r:embed="rId7"/>
          <a:stretch>
            <a:fillRect/>
          </a:stretch>
        </p:blipFill>
        <p:spPr>
          <a:xfrm>
            <a:off x="323850" y="4234180"/>
            <a:ext cx="4194810" cy="2524125"/>
          </a:xfrm>
          <a:prstGeom prst="rect">
            <a:avLst/>
          </a:prstGeom>
        </p:spPr>
      </p:pic>
      <p:pic>
        <p:nvPicPr>
          <p:cNvPr id="10" name="图片 9"/>
          <p:cNvPicPr>
            <a:picLocks noChangeAspect="1"/>
          </p:cNvPicPr>
          <p:nvPr/>
        </p:nvPicPr>
        <p:blipFill>
          <a:blip r:embed="rId8"/>
          <a:stretch>
            <a:fillRect/>
          </a:stretch>
        </p:blipFill>
        <p:spPr>
          <a:xfrm>
            <a:off x="4518660" y="4234180"/>
            <a:ext cx="2032635" cy="2524125"/>
          </a:xfrm>
          <a:prstGeom prst="rect">
            <a:avLst/>
          </a:prstGeom>
        </p:spPr>
      </p:pic>
      <p:sp>
        <p:nvSpPr>
          <p:cNvPr id="11" name="文本框 10"/>
          <p:cNvSpPr txBox="1"/>
          <p:nvPr/>
        </p:nvSpPr>
        <p:spPr>
          <a:xfrm>
            <a:off x="6817995" y="4249420"/>
            <a:ext cx="5080000" cy="2245360"/>
          </a:xfrm>
          <a:prstGeom prst="rect">
            <a:avLst/>
          </a:prstGeom>
        </p:spPr>
        <p:txBody>
          <a:bodyPr>
            <a:spAutoFit/>
          </a:bodyPr>
          <a:lstStyle/>
          <a:p>
            <a:r>
              <a:rPr lang="en-US" altLang="zh-CN" sz="2000"/>
              <a:t>SILL: developed by Rebecca L. Oxford, is a tool designed to assess the language learning strategies employed by learners. It categorises strategies into six major types: memory, cognitive, compensation, metacognitive, affective, and social strategies.</a:t>
            </a:r>
          </a:p>
        </p:txBody>
      </p:sp>
      <p:pic>
        <p:nvPicPr>
          <p:cNvPr id="3" name="音频 2">
            <a:hlinkClick r:id="" action="ppaction://media"/>
            <a:extLst>
              <a:ext uri="{FF2B5EF4-FFF2-40B4-BE49-F238E27FC236}">
                <a16:creationId xmlns:a16="http://schemas.microsoft.com/office/drawing/2014/main" id="{B9B6D21F-6114-3D6A-5CFE-F97A5029BFCC}"/>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73820"/>
    </mc:Choice>
    <mc:Fallback>
      <p:transition spd="slow" advTm="73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16485" x="11906250" y="3497263"/>
          <p14:tracePt t="16492" x="11710988" y="3490913"/>
          <p14:tracePt t="16493" x="11490325" y="3478213"/>
          <p14:tracePt t="16509" x="10482263" y="3419475"/>
          <p14:tracePt t="16528" x="9351963" y="3295650"/>
          <p14:tracePt t="16542" x="8280400" y="3184525"/>
          <p14:tracePt t="16561" x="6992938" y="3100388"/>
          <p14:tracePt t="16577" x="6356350" y="3100388"/>
          <p14:tracePt t="16579" x="6167438" y="3100388"/>
          <p14:tracePt t="16593" x="5661025" y="3146425"/>
          <p14:tracePt t="16610" x="5238750" y="3211513"/>
          <p14:tracePt t="16628" x="4867275" y="3249613"/>
          <p14:tracePt t="16643" x="4549775" y="3341688"/>
          <p14:tracePt t="16659" x="4224338" y="3392488"/>
          <p14:tracePt t="16677" x="3892550" y="3438525"/>
          <p14:tracePt t="16693" x="3697288" y="3465513"/>
          <p14:tracePt t="16709" x="3457575" y="3497263"/>
          <p14:tracePt t="16725" x="3190875" y="3509963"/>
          <p14:tracePt t="16742" x="2911475" y="3529013"/>
          <p14:tracePt t="16759" x="2625725" y="3543300"/>
          <p14:tracePt t="16778" x="2371725" y="3543300"/>
          <p14:tracePt t="16794" x="2197100" y="3562350"/>
          <p14:tracePt t="16811" x="2060575" y="3575050"/>
          <p14:tracePt t="16826" x="2027238" y="3575050"/>
          <p14:tracePt t="16842" x="2020888" y="3568700"/>
          <p14:tracePt t="16860" x="2039938" y="3529013"/>
          <p14:tracePt t="16862" x="2060575" y="3522663"/>
          <p14:tracePt t="16878" x="2144713" y="3516313"/>
          <p14:tracePt t="16881" x="2170113" y="3522663"/>
          <p14:tracePt t="16892" x="2176463" y="3536950"/>
          <p14:tracePt t="16911" x="2203450" y="3568700"/>
          <p14:tracePt t="16928" x="2247900" y="3594100"/>
          <p14:tracePt t="17089" x="2241550" y="3594100"/>
          <p14:tracePt t="17093" x="2228850" y="3602038"/>
          <p14:tracePt t="17097" x="2209800" y="3602038"/>
          <p14:tracePt t="17110" x="2132013" y="3602038"/>
          <p14:tracePt t="17125" x="2001838" y="3587750"/>
          <p14:tracePt t="17142" x="1812925" y="3581400"/>
          <p14:tracePt t="17159" x="1670050" y="3562350"/>
          <p14:tracePt t="17176" x="1495425" y="3536950"/>
          <p14:tracePt t="17178" x="1449388" y="3522663"/>
          <p14:tracePt t="17193" x="1306513" y="3438525"/>
          <p14:tracePt t="17209" x="1182688" y="3335338"/>
          <p14:tracePt t="17225" x="1098550" y="3192463"/>
          <p14:tracePt t="17243" x="1046163" y="3022600"/>
          <p14:tracePt t="17259" x="1027113" y="2854325"/>
          <p14:tracePt t="17276" x="987425" y="2684463"/>
          <p14:tracePt t="17278" x="974725" y="2638425"/>
          <p14:tracePt t="17294" x="949325" y="2522538"/>
          <p14:tracePt t="17310" x="915988" y="2438400"/>
          <p14:tracePt t="17326" x="896938" y="2359025"/>
          <p14:tracePt t="17342" x="877888" y="2301875"/>
          <p14:tracePt t="17361" x="844550" y="2209800"/>
          <p14:tracePt t="17376" x="825500" y="2165350"/>
          <p14:tracePt t="17377" x="819150" y="2151063"/>
          <p14:tracePt t="17393" x="779463" y="2119313"/>
          <p14:tracePt t="17410" x="760413" y="2093913"/>
          <p14:tracePt t="17426" x="741363" y="2079625"/>
          <p14:tracePt t="17453" x="735013" y="2073275"/>
          <p14:tracePt t="17469" x="735013" y="2066925"/>
          <p14:tracePt t="17478" x="735013" y="2060575"/>
          <p14:tracePt t="17494" x="735013" y="2054225"/>
          <p14:tracePt t="17510" x="735013" y="2047875"/>
          <p14:tracePt t="17654" x="735013" y="2041525"/>
          <p14:tracePt t="17661" x="741363" y="2041525"/>
          <p14:tracePt t="17676" x="766763" y="2041525"/>
          <p14:tracePt t="17678" x="779463" y="2041525"/>
          <p14:tracePt t="17694" x="825500" y="2041525"/>
          <p14:tracePt t="17710" x="884238" y="2041525"/>
          <p14:tracePt t="17726" x="955675" y="2041525"/>
          <p14:tracePt t="17743" x="1027113" y="2041525"/>
          <p14:tracePt t="17760" x="1058863" y="2035175"/>
          <p14:tracePt t="17778" x="1136650" y="2020888"/>
          <p14:tracePt t="17792" x="1201738" y="1989138"/>
          <p14:tracePt t="17793" x="1222375" y="1989138"/>
          <p14:tracePt t="17810" x="1319213" y="1982788"/>
          <p14:tracePt t="17827" x="1436688" y="1976438"/>
          <p14:tracePt t="17843" x="1579563" y="1963738"/>
          <p14:tracePt t="17859" x="1716088" y="1949450"/>
          <p14:tracePt t="17876" x="1865313" y="1949450"/>
          <p14:tracePt t="17893" x="2039938" y="1949450"/>
          <p14:tracePt t="17911" x="2190750" y="1949450"/>
          <p14:tracePt t="17926" x="2327275" y="1949450"/>
          <p14:tracePt t="17943" x="2455863" y="1943100"/>
          <p14:tracePt t="17945" x="2482850" y="1936750"/>
          <p14:tracePt t="17960" x="2566988" y="1930400"/>
          <p14:tracePt t="17961" x="2592388" y="1930400"/>
          <p14:tracePt t="17978" x="2684463" y="1930400"/>
          <p14:tracePt t="17994" x="2781300" y="1930400"/>
          <p14:tracePt t="18010" x="2840038" y="1930400"/>
          <p14:tracePt t="18026" x="2892425" y="1930400"/>
          <p14:tracePt t="18043" x="2924175" y="1930400"/>
          <p14:tracePt t="18061" x="2943225" y="1930400"/>
          <p14:tracePt t="18062" x="2957513" y="1930400"/>
          <p14:tracePt t="18075" x="2976563" y="1930400"/>
          <p14:tracePt t="18077" x="2982913" y="1930400"/>
          <p14:tracePt t="18092" x="3008313" y="1930400"/>
          <p14:tracePt t="18109" x="3016250" y="1930400"/>
          <p14:tracePt t="18126" x="3022600" y="1930400"/>
          <p14:tracePt t="18142" x="3028950" y="1924050"/>
          <p14:tracePt t="18159" x="3035300" y="1924050"/>
          <p14:tracePt t="18178" x="3041650" y="1924050"/>
          <p14:tracePt t="18192" x="3048000" y="1917700"/>
          <p14:tracePt t="18211" x="3054350" y="1917700"/>
          <p14:tracePt t="18226" x="3054350" y="1911350"/>
          <p14:tracePt t="18258" x="3060700" y="1911350"/>
          <p14:tracePt t="18273" x="3067050" y="1911350"/>
          <p14:tracePt t="18293" x="3073400" y="1911350"/>
          <p14:tracePt t="18301" x="3079750" y="1917700"/>
          <p14:tracePt t="18313" x="3087688" y="1924050"/>
          <p14:tracePt t="18333" x="3087688" y="1930400"/>
          <p14:tracePt t="18342" x="3087688" y="1943100"/>
          <p14:tracePt t="18362" x="3087688" y="1970088"/>
          <p14:tracePt t="18376" x="3094038" y="1995488"/>
          <p14:tracePt t="18394" x="3094038" y="2014538"/>
          <p14:tracePt t="18409" x="3094038" y="2035175"/>
          <p14:tracePt t="18426" x="3094038" y="2041525"/>
          <p14:tracePt t="18443" x="3094038" y="2054225"/>
          <p14:tracePt t="18459" x="3094038" y="2060575"/>
          <p14:tracePt t="18661" x="3087688" y="2054225"/>
          <p14:tracePt t="18805" x="3087688" y="2047875"/>
          <p14:tracePt t="25164" x="3087688" y="2041525"/>
          <p14:tracePt t="25167" x="3087688" y="2035175"/>
          <p14:tracePt t="25175" x="3087688" y="2020888"/>
          <p14:tracePt t="25175" x="3087688" y="2014538"/>
          <p14:tracePt t="25192" x="3106738" y="1970088"/>
          <p14:tracePt t="25209" x="3094038" y="1943100"/>
          <p14:tracePt t="25226" x="3079750" y="1924050"/>
          <p14:tracePt t="25228" x="3087688" y="1898650"/>
          <p14:tracePt t="25242" x="3106738" y="1839913"/>
          <p14:tracePt t="25244" x="3113088" y="1839913"/>
          <p14:tracePt t="25259" x="3106738" y="1839913"/>
          <p14:tracePt t="25276" x="3106738" y="1846263"/>
          <p14:tracePt t="25635" x="3100388" y="1846263"/>
          <p14:tracePt t="25647" x="3073400" y="1846263"/>
          <p14:tracePt t="25659" x="3048000" y="1852613"/>
          <p14:tracePt t="25676" x="3041650" y="1858963"/>
          <p14:tracePt t="25693" x="3035300" y="1865313"/>
          <p14:tracePt t="25739" x="3041650" y="1865313"/>
          <p14:tracePt t="25743" x="3048000" y="1865313"/>
          <p14:tracePt t="25747" x="3060700" y="1858963"/>
          <p14:tracePt t="25792" x="3048000" y="1858963"/>
          <p14:tracePt t="25795" x="3041650" y="1871663"/>
          <p14:tracePt t="25809" x="3028950" y="1905000"/>
          <p14:tracePt t="25825" x="3016250" y="1936750"/>
          <p14:tracePt t="25843" x="3016250" y="2001838"/>
          <p14:tracePt t="25859" x="3022600" y="2028825"/>
          <p14:tracePt t="25877" x="3054350" y="2054225"/>
          <p14:tracePt t="25894" x="3094038" y="2093913"/>
          <p14:tracePt t="25909" x="3125788" y="2119313"/>
          <p14:tracePt t="25928" x="3184525" y="2184400"/>
          <p14:tracePt t="25943" x="3243263" y="2243138"/>
          <p14:tracePt t="25961" x="3321050" y="2314575"/>
          <p14:tracePt t="25977" x="3405188" y="2386013"/>
          <p14:tracePt t="25980" x="3424238" y="2398713"/>
          <p14:tracePt t="25992" x="3503613" y="2451100"/>
          <p14:tracePt t="26009" x="3575050" y="2535238"/>
          <p14:tracePt t="26011" x="3587750" y="2554288"/>
          <p14:tracePt t="26028" x="3659188" y="2652713"/>
          <p14:tracePt t="26043" x="3749675" y="2730500"/>
          <p14:tracePt t="26061" x="3854450" y="2808288"/>
          <p14:tracePt t="26076" x="3944938" y="2879725"/>
          <p14:tracePt t="26092" x="4041775" y="2938463"/>
          <p14:tracePt t="26112" x="4133850" y="2963863"/>
          <p14:tracePt t="26115" x="4152900" y="2976563"/>
          <p14:tracePt t="26127" x="4198938" y="2997200"/>
          <p14:tracePt t="26129" x="4217988" y="3003550"/>
          <p14:tracePt t="26143" x="4256088" y="3022600"/>
          <p14:tracePt t="26145" x="4270375" y="3028950"/>
          <p14:tracePt t="26161" x="4289425" y="3041650"/>
          <p14:tracePt t="26162" x="4302125" y="3048000"/>
          <p14:tracePt t="26176" x="4327525" y="3055938"/>
          <p14:tracePt t="26178" x="4335463" y="3055938"/>
          <p14:tracePt t="26193" x="4360863" y="3074988"/>
          <p14:tracePt t="26210" x="4386263" y="3074988"/>
          <p14:tracePt t="26226" x="4413250" y="3087688"/>
          <p14:tracePt t="26243" x="4432300" y="3094038"/>
          <p14:tracePt t="26245" x="4445000" y="3094038"/>
          <p14:tracePt t="26259" x="4491038" y="3094038"/>
          <p14:tracePt t="26277" x="4581525" y="3094038"/>
          <p14:tracePt t="26293" x="4659313" y="3094038"/>
          <p14:tracePt t="26310" x="4789488" y="3081338"/>
          <p14:tracePt t="26327" x="4867275" y="3062288"/>
          <p14:tracePt t="26342" x="4951413" y="3048000"/>
          <p14:tracePt t="26360" x="5030788" y="3035300"/>
          <p14:tracePt t="26361" x="5043488" y="3028950"/>
          <p14:tracePt t="26378" x="5068888" y="3016250"/>
          <p14:tracePt t="26394" x="5095875" y="3009900"/>
          <p14:tracePt t="26453" x="5095875" y="3003550"/>
          <p14:tracePt t="26465" x="5102225" y="2997200"/>
          <p14:tracePt t="26469" x="5102225" y="2990850"/>
          <p14:tracePt t="26478" x="5102225" y="2984500"/>
          <p14:tracePt t="26493" x="5102225" y="2957513"/>
          <p14:tracePt t="26510" x="5102225" y="2938463"/>
          <p14:tracePt t="26526" x="5102225" y="2905125"/>
          <p14:tracePt t="26542" x="5102225" y="2886075"/>
          <p14:tracePt t="26559" x="5102225" y="2854325"/>
          <p14:tracePt t="26577" x="5068888" y="2827338"/>
          <p14:tracePt t="26578" x="5056188" y="2827338"/>
          <p14:tracePt t="26591" x="4984750" y="2808288"/>
          <p14:tracePt t="26593" x="4959350" y="2808288"/>
          <p14:tracePt t="26609" x="4894263" y="2795588"/>
          <p14:tracePt t="26626" x="4854575" y="2789238"/>
          <p14:tracePt t="26704" x="4848225" y="2789238"/>
          <p14:tracePt t="26713" x="4841875" y="2789238"/>
          <p14:tracePt t="26726" x="4835525" y="2795588"/>
          <p14:tracePt t="26742" x="4822825" y="2820988"/>
          <p14:tracePt t="26759" x="4816475" y="2840038"/>
          <p14:tracePt t="26775" x="4795838" y="2860675"/>
          <p14:tracePt t="26793" x="4789488" y="2892425"/>
          <p14:tracePt t="26811" x="4776788" y="2905125"/>
          <p14:tracePt t="26827" x="4776788" y="2932113"/>
          <p14:tracePt t="26906" x="4770438" y="2932113"/>
          <p14:tracePt t="26917" x="4764088" y="2932113"/>
          <p14:tracePt t="26926" x="4751388" y="2932113"/>
          <p14:tracePt t="26942" x="4711700" y="2932113"/>
          <p14:tracePt t="26960" x="4652963" y="2925763"/>
          <p14:tracePt t="26962" x="4646613" y="2919413"/>
          <p14:tracePt t="26978" x="4587875" y="2905125"/>
          <p14:tracePt t="26993" x="4543425" y="2886075"/>
          <p14:tracePt t="27011" x="4516438" y="2879725"/>
          <p14:tracePt t="27027" x="4503738" y="2873375"/>
          <p14:tracePt t="27044" x="4497388" y="2867025"/>
          <p14:tracePt t="27149" x="4491038" y="2867025"/>
          <p14:tracePt t="27157" x="4484688" y="2867025"/>
          <p14:tracePt t="27161" x="4478338" y="2873375"/>
          <p14:tracePt t="27175" x="4471988" y="2879725"/>
          <p14:tracePt t="27193" x="4451350" y="2905125"/>
          <p14:tracePt t="27209" x="4438650" y="2925763"/>
          <p14:tracePt t="27211" x="4432300" y="2932113"/>
          <p14:tracePt t="27228" x="4406900" y="2951163"/>
          <p14:tracePt t="27242" x="4379913" y="2970213"/>
          <p14:tracePt t="27259" x="4360863" y="2976563"/>
          <p14:tracePt t="27276" x="4348163" y="2976563"/>
          <p14:tracePt t="27277" x="4341813" y="2976563"/>
          <p14:tracePt t="27293" x="4327525" y="2984500"/>
          <p14:tracePt t="27311" x="4308475" y="2984500"/>
          <p14:tracePt t="27326" x="4289425" y="2984500"/>
          <p14:tracePt t="27342" x="4264025" y="2984500"/>
          <p14:tracePt t="27361" x="4230688" y="2970213"/>
          <p14:tracePt t="27376" x="4211638" y="2970213"/>
          <p14:tracePt t="27378" x="4205288" y="2963863"/>
          <p14:tracePt t="27392" x="4192588" y="2957513"/>
          <p14:tracePt t="27394" x="4184650" y="2957513"/>
          <p14:tracePt t="27410" x="4171950" y="2944813"/>
          <p14:tracePt t="27427" x="4152900" y="2932113"/>
          <p14:tracePt t="27443" x="4140200" y="2925763"/>
          <p14:tracePt t="27460" x="4113213" y="2905125"/>
          <p14:tracePt t="27477" x="4100513" y="2892425"/>
          <p14:tracePt t="27493" x="4087813" y="2892425"/>
          <p14:tracePt t="27511" x="4081463" y="2892425"/>
          <p14:tracePt t="28371" x="4081463" y="2886075"/>
          <p14:tracePt t="28378" x="4087813" y="2886075"/>
          <p14:tracePt t="28381" x="4100513" y="2886075"/>
          <p14:tracePt t="28392" x="4106863" y="2886075"/>
          <p14:tracePt t="28394" x="4113213" y="2886075"/>
          <p14:tracePt t="28409" x="4165600" y="2886075"/>
          <p14:tracePt t="28426" x="4198938" y="2886075"/>
          <p14:tracePt t="28442" x="4230688" y="2886075"/>
          <p14:tracePt t="28459" x="4243388" y="2879725"/>
          <p14:tracePt t="28476" x="4249738" y="2879725"/>
          <p14:tracePt t="28493" x="4256088" y="2873375"/>
          <p14:tracePt t="29217" x="4256088" y="2867025"/>
          <p14:tracePt t="29225" x="4264025" y="2867025"/>
          <p14:tracePt t="29229" x="4270375" y="2867025"/>
          <p14:tracePt t="29242" x="4295775" y="2867025"/>
          <p14:tracePt t="29258" x="4335463" y="2867025"/>
          <p14:tracePt t="29275" x="4360863" y="2867025"/>
          <p14:tracePt t="29293" x="4392613" y="2867025"/>
          <p14:tracePt t="29310" x="4432300" y="2879725"/>
          <p14:tracePt t="29326" x="4445000" y="2879725"/>
          <p14:tracePt t="29342" x="4478338" y="2886075"/>
          <p14:tracePt t="29359" x="4503738" y="2886075"/>
          <p14:tracePt t="29376" x="4587875" y="2867025"/>
          <p14:tracePt t="29378" x="4600575" y="2840038"/>
          <p14:tracePt t="29392" x="4627563" y="2789238"/>
          <p14:tracePt t="29394" x="4633913" y="2768600"/>
          <p14:tracePt t="29409" x="4692650" y="2724150"/>
          <p14:tracePt t="29427" x="4737100" y="2678113"/>
          <p14:tracePt t="29443" x="4743450" y="2665413"/>
          <p14:tracePt t="29459" x="4737100" y="2659063"/>
          <p14:tracePt t="29477" x="4730750" y="2632075"/>
          <p14:tracePt t="29492" x="4699000" y="2600325"/>
          <p14:tracePt t="29493" x="4692650" y="2593975"/>
          <p14:tracePt t="29509" x="4692650" y="2587625"/>
          <p14:tracePt t="29746" x="4686300" y="2587625"/>
          <p14:tracePt t="29749" x="4679950" y="2587625"/>
          <p14:tracePt t="29759" x="4659313" y="2600325"/>
          <p14:tracePt t="29777" x="4633913" y="2619375"/>
          <p14:tracePt t="29778" x="4633913" y="2625725"/>
          <p14:tracePt t="29792" x="4621213" y="2659063"/>
          <p14:tracePt t="29793" x="4608513" y="2659063"/>
          <p14:tracePt t="29809" x="4608513" y="2665413"/>
          <p14:tracePt t="29828" x="4608513" y="2697163"/>
          <p14:tracePt t="29842" x="4600575" y="2717800"/>
          <p14:tracePt t="29861" x="4581525" y="2749550"/>
          <p14:tracePt t="29876" x="4581525" y="2755900"/>
          <p14:tracePt t="29878" x="4581525" y="2762250"/>
          <p14:tracePt t="29895" x="4575175" y="2774950"/>
          <p14:tracePt t="29897" x="4575175" y="2782888"/>
          <p14:tracePt t="29909" x="4568825" y="2795588"/>
          <p14:tracePt t="30986" x="4568825" y="2801938"/>
          <p14:tracePt t="31469" x="4575175" y="2808288"/>
          <p14:tracePt t="31482" x="4594225" y="2808288"/>
          <p14:tracePt t="31492" x="4600575" y="2808288"/>
          <p14:tracePt t="31510" x="4621213" y="2814638"/>
          <p14:tracePt t="31526" x="4627563" y="2820988"/>
          <p14:tracePt t="31542" x="4640263" y="2820988"/>
          <p14:tracePt t="31561" x="4652963" y="2820988"/>
          <p14:tracePt t="31576" x="4665663" y="2827338"/>
          <p14:tracePt t="31594" x="4679950" y="2833688"/>
          <p14:tracePt t="31610" x="4692650" y="2833688"/>
          <p14:tracePt t="31626" x="4705350" y="2833688"/>
          <p14:tracePt t="31643" x="4724400" y="2833688"/>
          <p14:tracePt t="31661" x="4751388" y="2847975"/>
          <p14:tracePt t="31662" x="4751388" y="2854325"/>
          <p14:tracePt t="31675" x="4770438" y="2873375"/>
          <p14:tracePt t="31693" x="4795838" y="2886075"/>
          <p14:tracePt t="31710" x="4802188" y="2886075"/>
          <p14:tracePt t="31726" x="4816475" y="2892425"/>
          <p14:tracePt t="31742" x="4829175" y="2892425"/>
          <p14:tracePt t="31759" x="4841875" y="2898775"/>
          <p14:tracePt t="31775" x="4860925" y="2911475"/>
          <p14:tracePt t="31792" x="4887913" y="2919413"/>
          <p14:tracePt t="31793" x="4894263" y="2925763"/>
          <p14:tracePt t="31809" x="4926013" y="2925763"/>
          <p14:tracePt t="31825" x="4965700" y="2951163"/>
          <p14:tracePt t="31827" x="4978400" y="2957513"/>
          <p14:tracePt t="31842" x="5010150" y="2984500"/>
          <p14:tracePt t="31860" x="5049838" y="3009900"/>
          <p14:tracePt t="31862" x="5056188" y="3009900"/>
          <p14:tracePt t="31877" x="5068888" y="3022600"/>
          <p14:tracePt t="31893" x="5087938" y="3028950"/>
          <p14:tracePt t="31910" x="5133975" y="3028950"/>
          <p14:tracePt t="31926" x="5218113" y="2970213"/>
          <p14:tracePt t="31944" x="5276850" y="2919413"/>
          <p14:tracePt t="31945" x="5295900" y="2905125"/>
          <p14:tracePt t="31959" x="5316538" y="2898775"/>
          <p14:tracePt t="31977" x="5322888" y="2892425"/>
          <p14:tracePt t="31994" x="5322888" y="2886075"/>
          <p14:tracePt t="32011" x="5295900" y="2879725"/>
          <p14:tracePt t="32073" x="5289550" y="2879725"/>
          <p14:tracePt t="32081" x="5283200" y="2879725"/>
          <p14:tracePt t="32092" x="5276850" y="2873375"/>
          <p14:tracePt t="32122" x="5264150" y="2873375"/>
          <p14:tracePt t="32125" x="5257800" y="2873375"/>
          <p14:tracePt t="32143" x="5245100" y="2867025"/>
          <p14:tracePt t="32159" x="5205413" y="2873375"/>
          <p14:tracePt t="32178" x="5180013" y="2873375"/>
          <p14:tracePt t="32193" x="5159375" y="2873375"/>
          <p14:tracePt t="32211" x="5140325" y="2873375"/>
          <p14:tracePt t="32226" x="5133975" y="2873375"/>
          <p14:tracePt t="32244" x="5121275" y="2873375"/>
          <p14:tracePt t="32260" x="5108575" y="2879725"/>
          <p14:tracePt t="32262" x="5108575" y="2886075"/>
          <p14:tracePt t="32278" x="5087938" y="2892425"/>
          <p14:tracePt t="32292" x="5068888" y="2898775"/>
          <p14:tracePt t="32293" x="5062538" y="2898775"/>
          <p14:tracePt t="32313" x="5062538" y="2905125"/>
          <p14:tracePt t="32325" x="5056188" y="2905125"/>
          <p14:tracePt t="32343" x="5043488" y="2905125"/>
          <p14:tracePt t="32359" x="5024438" y="2911475"/>
          <p14:tracePt t="32376" x="5010150" y="2911475"/>
          <p14:tracePt t="32377" x="5003800" y="2911475"/>
          <p14:tracePt t="32393" x="4991100" y="2911475"/>
          <p14:tracePt t="32411" x="4984750" y="2911475"/>
          <p14:tracePt t="32734" x="4978400" y="2911475"/>
          <p14:tracePt t="32745" x="4972050" y="2911475"/>
          <p14:tracePt t="32760" x="4959350" y="2905125"/>
          <p14:tracePt t="32775" x="4945063" y="2898775"/>
          <p14:tracePt t="32792" x="4926013" y="2886075"/>
          <p14:tracePt t="32793" x="4919663" y="2886075"/>
          <p14:tracePt t="32810" x="4900613" y="2879725"/>
          <p14:tracePt t="32826" x="4894263" y="2879725"/>
          <p14:tracePt t="32842" x="4873625" y="2873375"/>
          <p14:tracePt t="32862" x="4867275" y="2873375"/>
          <p14:tracePt t="37433" x="4873625" y="2873375"/>
          <p14:tracePt t="37438" x="4887913" y="2873375"/>
          <p14:tracePt t="37439" x="4900613" y="2873375"/>
          <p14:tracePt t="37443" x="4906963" y="2873375"/>
          <p14:tracePt t="37460" x="4945063" y="2873375"/>
          <p14:tracePt t="37475" x="4959350" y="2873375"/>
          <p14:tracePt t="37493" x="4972050" y="2873375"/>
          <p14:tracePt t="38447" x="4978400" y="2873375"/>
          <p14:tracePt t="38459" x="5016500" y="2873375"/>
          <p14:tracePt t="38476" x="5081588" y="2873375"/>
          <p14:tracePt t="38492" x="5159375" y="2886075"/>
          <p14:tracePt t="38509" x="5257800" y="2886075"/>
          <p14:tracePt t="38511" x="5289550" y="2886075"/>
          <p14:tracePt t="38526" x="5367338" y="2898775"/>
          <p14:tracePt t="38527" x="5400675" y="2898775"/>
          <p14:tracePt t="38543" x="5524500" y="2932113"/>
          <p14:tracePt t="38560" x="5726113" y="2957513"/>
          <p14:tracePt t="38576" x="5848350" y="2990850"/>
          <p14:tracePt t="38593" x="5978525" y="3022600"/>
          <p14:tracePt t="38609" x="6083300" y="3041650"/>
          <p14:tracePt t="38611" x="6121400" y="3048000"/>
          <p14:tracePt t="38625" x="6200775" y="3062288"/>
          <p14:tracePt t="38628" x="6232525" y="3062288"/>
          <p14:tracePt t="38643" x="6323013" y="3081338"/>
          <p14:tracePt t="38660" x="6408738" y="3081338"/>
          <p14:tracePt t="38676" x="6511925" y="3100388"/>
          <p14:tracePt t="38693" x="6577013" y="3100388"/>
          <p14:tracePt t="38695" x="6596063" y="3100388"/>
          <p14:tracePt t="38709" x="6661150" y="3100388"/>
          <p14:tracePt t="38728" x="6751638" y="3100388"/>
          <p14:tracePt t="38743" x="6831013" y="3100388"/>
          <p14:tracePt t="38760" x="6902450" y="3100388"/>
          <p14:tracePt t="38776" x="6986588" y="3100388"/>
          <p14:tracePt t="38793" x="7058025" y="3100388"/>
          <p14:tracePt t="38809" x="7123113" y="3100388"/>
          <p14:tracePt t="38825" x="7188200" y="3100388"/>
          <p14:tracePt t="38828" x="7200900" y="3100388"/>
          <p14:tracePt t="38845" x="7259638" y="3100388"/>
          <p14:tracePt t="38860" x="7278688" y="3100388"/>
          <p14:tracePt t="38877" x="7291388" y="3100388"/>
          <p14:tracePt t="38995" x="7285038" y="3100388"/>
          <p14:tracePt t="39003" x="7278688" y="3100388"/>
          <p14:tracePt t="39009" x="7272338" y="3100388"/>
          <p14:tracePt t="39026" x="7240588" y="3100388"/>
          <p14:tracePt t="39028" x="7232650" y="3100388"/>
          <p14:tracePt t="39042" x="7200900" y="3094038"/>
          <p14:tracePt t="39044" x="7194550" y="3094038"/>
          <p14:tracePt t="39061" x="7161213" y="3087688"/>
          <p14:tracePt t="39075" x="7135813" y="3074988"/>
          <p14:tracePt t="39094" x="7110413" y="3074988"/>
          <p14:tracePt t="39110" x="7096125" y="3062288"/>
          <p14:tracePt t="39131" x="7089775" y="3055938"/>
          <p14:tracePt t="39143" x="7089775" y="3048000"/>
          <p14:tracePt t="39161" x="7083425" y="3048000"/>
          <p14:tracePt t="39176" x="7077075" y="3041650"/>
          <p14:tracePt t="39193" x="7070725" y="3041650"/>
          <p14:tracePt t="39209" x="7058025" y="3035300"/>
          <p14:tracePt t="39227" x="7051675" y="3022600"/>
          <p14:tracePt t="39243" x="7045325" y="3016250"/>
          <p14:tracePt t="39260" x="7032625" y="2997200"/>
          <p14:tracePt t="39280" x="7032625" y="2990850"/>
          <p14:tracePt t="39292" x="7032625" y="2984500"/>
          <p14:tracePt t="39310" x="7032625" y="2963863"/>
          <p14:tracePt t="39326" x="7032625" y="2957513"/>
          <p14:tracePt t="39326" x="7032625" y="2951163"/>
          <p14:tracePt t="39343" x="7032625" y="2938463"/>
          <p14:tracePt t="39359" x="7032625" y="2925763"/>
          <p14:tracePt t="39375" x="7032625" y="2919413"/>
          <p14:tracePt t="39393" x="7032625" y="2898775"/>
          <p14:tracePt t="39409" x="7045325" y="2892425"/>
          <p14:tracePt t="39427" x="7058025" y="2886075"/>
          <p14:tracePt t="39443" x="7064375" y="2873375"/>
          <p14:tracePt t="39460" x="7070725" y="2873375"/>
          <p14:tracePt t="39524" x="7077075" y="2873375"/>
          <p14:tracePt t="40473" x="7083425" y="2873375"/>
          <p14:tracePt t="40477" x="7089775" y="2873375"/>
          <p14:tracePt t="40493" x="7142163" y="2873375"/>
          <p14:tracePt t="40509" x="7181850" y="2873375"/>
          <p14:tracePt t="40526" x="7207250" y="2873375"/>
          <p14:tracePt t="40543" x="7213600" y="2873375"/>
          <p14:tracePt t="43293" x="7213600" y="2879725"/>
          <p14:tracePt t="43297" x="7213600" y="2886075"/>
          <p14:tracePt t="43312" x="7207250" y="2925763"/>
          <p14:tracePt t="43314" x="7200900" y="2938463"/>
          <p14:tracePt t="43325" x="7181850" y="2990850"/>
          <p14:tracePt t="43342" x="7129463" y="3062288"/>
          <p14:tracePt t="43360" x="7070725" y="3127375"/>
          <p14:tracePt t="43362" x="7058025" y="3146425"/>
          <p14:tracePt t="43375" x="7011988" y="3205163"/>
          <p14:tracePt t="43377" x="6999288" y="3224213"/>
          <p14:tracePt t="43393" x="6934200" y="3308350"/>
          <p14:tracePt t="43409" x="6856413" y="3386138"/>
          <p14:tracePt t="43427" x="6797675" y="3425825"/>
          <p14:tracePt t="43442" x="6765925" y="3432175"/>
          <p14:tracePt t="43460" x="6719888" y="3406775"/>
          <p14:tracePt t="43461" x="6713538" y="3400425"/>
          <p14:tracePt t="43476" x="6707188" y="3400425"/>
          <p14:tracePt t="43492" x="6707188" y="3392488"/>
          <p14:tracePt t="43493" x="6707188" y="3379788"/>
          <p14:tracePt t="43509" x="6707188" y="3367088"/>
          <p14:tracePt t="43527" x="6732588" y="3348038"/>
          <p14:tracePt t="43542" x="6738938" y="3348038"/>
          <p14:tracePt t="43559" x="6738938" y="3341688"/>
          <p14:tracePt t="43575" x="6765925" y="3335338"/>
          <p14:tracePt t="43577" x="6791325" y="3348038"/>
          <p14:tracePt t="43592" x="6837363" y="3367088"/>
          <p14:tracePt t="43594" x="6850063" y="3367088"/>
          <p14:tracePt t="43609" x="6896100" y="3367088"/>
          <p14:tracePt t="43611" x="6915150" y="3367088"/>
          <p14:tracePt t="43626" x="6967538" y="3367088"/>
          <p14:tracePt t="43642" x="7011988" y="3373438"/>
          <p14:tracePt t="43660" x="7038975" y="3373438"/>
          <p14:tracePt t="43675" x="7045325" y="3373438"/>
          <p14:tracePt t="43693" x="7051675" y="3379788"/>
          <p14:tracePt t="43709" x="7024688" y="3386138"/>
          <p14:tracePt t="43726" x="6973888" y="3392488"/>
          <p14:tracePt t="43742" x="6934200" y="3392488"/>
          <p14:tracePt t="43759" x="6850063" y="3392488"/>
          <p14:tracePt t="43776" x="6738938" y="3392488"/>
          <p14:tracePt t="43778" x="6713538" y="3392488"/>
          <p14:tracePt t="43792" x="6570663" y="3392488"/>
          <p14:tracePt t="43793" x="6505575" y="3392488"/>
          <p14:tracePt t="43811" x="6343650" y="3438525"/>
          <p14:tracePt t="43826" x="6121400" y="3503613"/>
          <p14:tracePt t="43842" x="5875338" y="3575050"/>
          <p14:tracePt t="43859" x="5549900" y="3665538"/>
          <p14:tracePt t="43877" x="5121275" y="3770313"/>
          <p14:tracePt t="43893" x="4795838" y="3829050"/>
          <p14:tracePt t="43909" x="4491038" y="3881438"/>
          <p14:tracePt t="43926" x="4211638" y="3913188"/>
          <p14:tracePt t="43943" x="3970338" y="3932238"/>
          <p14:tracePt t="43959" x="3808413" y="3938588"/>
          <p14:tracePt t="43977" x="3625850" y="3952875"/>
          <p14:tracePt t="43994" x="3522663" y="3952875"/>
          <p14:tracePt t="44010" x="3392488" y="3952875"/>
          <p14:tracePt t="44025" x="3255963" y="3952875"/>
          <p14:tracePt t="44042" x="3132138" y="3952875"/>
          <p14:tracePt t="44059" x="3008313" y="3959225"/>
          <p14:tracePt t="44061" x="2970213" y="3971925"/>
          <p14:tracePt t="44078" x="2840038" y="3990975"/>
          <p14:tracePt t="44093" x="2709863" y="4030663"/>
          <p14:tracePt t="44111" x="2520950" y="4095750"/>
          <p14:tracePt t="44125" x="2327275" y="4140200"/>
          <p14:tracePt t="44143" x="2151063" y="4198938"/>
          <p14:tracePt t="44159" x="1968500" y="4244975"/>
          <p14:tracePt t="44176" x="1735138" y="4291013"/>
          <p14:tracePt t="44177" x="1695450" y="4303713"/>
          <p14:tracePt t="44192" x="1533525" y="4316413"/>
          <p14:tracePt t="44209" x="1235075" y="4368800"/>
          <p14:tracePt t="44226" x="962025" y="4400550"/>
          <p14:tracePt t="44243" x="720725" y="4433888"/>
          <p14:tracePt t="44259" x="468313" y="4478338"/>
          <p14:tracePt t="44276" x="182563" y="4556125"/>
          <p14:tracePt t="44278" x="96838" y="4570413"/>
          <p14:tracePt t="69389" x="65088" y="4498975"/>
          <p14:tracePt t="69393" x="111125" y="4524375"/>
          <p14:tracePt t="69410" x="292100" y="4635500"/>
          <p14:tracePt t="69426" x="539750" y="4784725"/>
          <p14:tracePt t="69442" x="850900" y="4965700"/>
          <p14:tracePt t="69458" x="1189038" y="5122863"/>
          <p14:tracePt t="69461" x="1287463" y="5154613"/>
          <p14:tracePt t="69474" x="1539875" y="5238750"/>
          <p14:tracePt t="69492" x="2008188" y="5330825"/>
          <p14:tracePt t="69510" x="2508250" y="5395913"/>
          <p14:tracePt t="69525" x="3360738" y="5505450"/>
          <p14:tracePt t="69542" x="4400550" y="5597525"/>
          <p14:tracePt t="69558" x="5595938" y="5675313"/>
          <p14:tracePt t="69578" x="7018338" y="5719763"/>
          <p14:tracePt t="69593" x="8162925" y="5740400"/>
          <p14:tracePt t="69608" x="8936038" y="5740400"/>
          <p14:tracePt t="69609" x="9175750" y="5740400"/>
          <p14:tracePt t="69626" x="10125075" y="5700713"/>
          <p14:tracePt t="69642" x="10944225" y="5662613"/>
          <p14:tracePt t="69659" x="11456988" y="5622925"/>
          <p14:tracePt t="69676" x="11736388" y="5570538"/>
          <p14:tracePt t="69677" x="11782425" y="5564188"/>
          <p14:tracePt t="69692" x="11938000" y="5538788"/>
          <p14:tracePt t="69711" x="12049125" y="5505450"/>
          <p14:tracePt t="69727" x="12126913" y="5486400"/>
          <p14:tracePt t="69729" x="12139613" y="5480050"/>
          <p14:tracePt t="69949" x="12087225" y="5395913"/>
          <p14:tracePt t="69959" x="12030075" y="5395913"/>
          <p14:tracePt t="69976" x="11899900" y="5408613"/>
          <p14:tracePt t="69977" x="11879263" y="5408613"/>
          <p14:tracePt t="69992" x="11795125" y="5408613"/>
          <p14:tracePt t="69994" x="11776075" y="5408613"/>
          <p14:tracePt t="70011" x="11704638" y="5408613"/>
          <p14:tracePt t="70026" x="11658600" y="5408613"/>
          <p14:tracePt t="70042" x="11620500" y="5408613"/>
          <p14:tracePt t="70059" x="11574463" y="5414963"/>
          <p14:tracePt t="70075" x="11549063" y="5427663"/>
          <p14:tracePt t="70079" x="11542713" y="5427663"/>
          <p14:tracePt t="70093" x="11509375" y="5427663"/>
          <p14:tracePt t="70109" x="11503025" y="5440363"/>
          <p14:tracePt t="70127" x="11490325" y="5440363"/>
          <p14:tracePt t="70141" x="11477625" y="5446713"/>
          <p14:tracePt t="70161" x="11463338" y="5446713"/>
          <p14:tracePt t="70162" x="11450638" y="5454650"/>
          <p14:tracePt t="70175" x="11444288" y="5461000"/>
          <p14:tracePt t="70194" x="11425238" y="5467350"/>
          <p14:tracePt t="70210" x="11425238" y="5473700"/>
          <p14:tracePt t="70226" x="11418888" y="5473700"/>
          <p14:tracePt t="70244" x="11412538" y="5486400"/>
          <p14:tracePt t="70289" x="11412538" y="5492750"/>
          <p14:tracePt t="70298" x="11412538" y="5499100"/>
          <p14:tracePt t="70313" x="11412538" y="5505450"/>
          <p14:tracePt t="70389" x="11412538" y="5511800"/>
          <p14:tracePt t="70405" x="11418888" y="5518150"/>
          <p14:tracePt t="70413" x="11418888" y="5526088"/>
          <p14:tracePt t="70425" x="11425238" y="5526088"/>
          <p14:tracePt t="70442" x="11431588" y="5526088"/>
          <p14:tracePt t="70461" x="11437938" y="5526088"/>
          <p14:tracePt t="70475" x="11450638" y="5526088"/>
          <p14:tracePt t="70493" x="11463338" y="5526088"/>
          <p14:tracePt t="70511" x="11477625" y="5526088"/>
          <p14:tracePt t="70525" x="11483975" y="5526088"/>
          <p14:tracePt t="70542" x="11490325" y="5526088"/>
          <p14:tracePt t="70565" x="11496675" y="5526088"/>
          <p14:tracePt t="70577" x="11503025" y="5526088"/>
          <p14:tracePt t="70592" x="11515725" y="5526088"/>
          <p14:tracePt t="70610" x="11528425" y="5532438"/>
          <p14:tracePt t="70626" x="11536363" y="5538788"/>
          <p14:tracePt t="70642" x="11549063" y="5538788"/>
          <p14:tracePt t="70659" x="11561763" y="5538788"/>
          <p14:tracePt t="70675" x="11568113" y="5545138"/>
          <p14:tracePt t="70692" x="11587163" y="5551488"/>
          <p14:tracePt t="70694" x="11593513" y="5557838"/>
          <p14:tracePt t="70710" x="11599863" y="5557838"/>
          <p14:tracePt t="70729" x="11607800" y="5564188"/>
          <p14:tracePt t="70745" x="11614150" y="5564188"/>
          <p14:tracePt t="70809" x="11620500" y="5564188"/>
          <p14:tracePt t="70819" x="11626850" y="5564188"/>
          <p14:tracePt t="70827" x="11633200" y="5564188"/>
          <p14:tracePt t="70842" x="11645900" y="5564188"/>
          <p14:tracePt t="70860" x="11652250" y="5564188"/>
          <p14:tracePt t="70861" x="11658600" y="5564188"/>
          <p14:tracePt t="70875" x="11671300" y="5564188"/>
          <p14:tracePt t="70892" x="11685588" y="5570538"/>
          <p14:tracePt t="70909" x="11691938" y="5570538"/>
          <p14:tracePt t="70926" x="11698288" y="5570538"/>
          <p14:tracePt t="70953" x="11704638" y="5570538"/>
          <p14:tracePt t="70961" x="11710988" y="5570538"/>
          <p14:tracePt t="70975" x="11717338" y="5570538"/>
          <p14:tracePt t="70993" x="11730038" y="5570538"/>
          <p14:tracePt t="71009" x="11744325" y="5570538"/>
          <p14:tracePt t="71028" x="11757025" y="5570538"/>
          <p14:tracePt t="71029" x="11763375" y="5570538"/>
          <p14:tracePt t="71043" x="11776075" y="5570538"/>
          <p14:tracePt t="71060" x="11782425" y="5570538"/>
          <p14:tracePt t="71062" x="11788775" y="5570538"/>
          <p14:tracePt t="71076" x="11795125" y="5570538"/>
          <p14:tracePt t="71079" x="11801475" y="5570538"/>
          <p14:tracePt t="71092" x="11815763" y="5570538"/>
          <p14:tracePt t="71108" x="11828463" y="5570538"/>
          <p14:tracePt t="71110" x="11834813" y="5570538"/>
          <p14:tracePt t="71127" x="11841163" y="5570538"/>
          <p14:tracePt t="71144" x="11853863" y="5570538"/>
          <p14:tracePt t="71159" x="11866563" y="5570538"/>
          <p14:tracePt t="71175" x="11872913" y="5570538"/>
          <p14:tracePt t="71192" x="11887200" y="5570538"/>
          <p14:tracePt t="71210" x="11899900" y="5570538"/>
          <p14:tracePt t="71225" x="11912600" y="5557838"/>
          <p14:tracePt t="71244" x="11952288" y="5545138"/>
          <p14:tracePt t="71245" x="11958638" y="5532438"/>
          <p14:tracePt t="71259" x="11984038" y="5499100"/>
          <p14:tracePt t="71276" x="12015788" y="5446713"/>
          <p14:tracePt t="71278" x="12030075" y="5421313"/>
          <p14:tracePt t="71291" x="12055475" y="5381625"/>
          <p14:tracePt t="71293" x="12074525" y="5368925"/>
          <p14:tracePt t="71309" x="12114213" y="5284788"/>
          <p14:tracePt t="71325" x="12152313" y="5167313"/>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pic>
        <p:nvPicPr>
          <p:cNvPr id="3" name="图片 2"/>
          <p:cNvPicPr>
            <a:picLocks noChangeAspect="1"/>
          </p:cNvPicPr>
          <p:nvPr/>
        </p:nvPicPr>
        <p:blipFill>
          <a:blip r:embed="rId5"/>
          <a:stretch>
            <a:fillRect/>
          </a:stretch>
        </p:blipFill>
        <p:spPr>
          <a:xfrm>
            <a:off x="-215900" y="3817620"/>
            <a:ext cx="3040380" cy="3040380"/>
          </a:xfrm>
          <a:prstGeom prst="rect">
            <a:avLst/>
          </a:prstGeom>
        </p:spPr>
      </p:pic>
      <p:pic>
        <p:nvPicPr>
          <p:cNvPr id="6" name="图片 5"/>
          <p:cNvPicPr>
            <a:picLocks noChangeAspect="1"/>
          </p:cNvPicPr>
          <p:nvPr/>
        </p:nvPicPr>
        <p:blipFill>
          <a:blip r:embed="rId6"/>
          <a:stretch>
            <a:fillRect/>
          </a:stretch>
        </p:blipFill>
        <p:spPr>
          <a:xfrm flipH="1">
            <a:off x="9044940" y="69850"/>
            <a:ext cx="3437890" cy="3437890"/>
          </a:xfrm>
          <a:prstGeom prst="rect">
            <a:avLst/>
          </a:prstGeom>
        </p:spPr>
      </p:pic>
      <p:sp>
        <p:nvSpPr>
          <p:cNvPr id="4" name="文本框 3"/>
          <p:cNvSpPr txBox="1"/>
          <p:nvPr/>
        </p:nvSpPr>
        <p:spPr>
          <a:xfrm>
            <a:off x="0" y="0"/>
            <a:ext cx="6096000" cy="645160"/>
          </a:xfrm>
          <a:prstGeom prst="rect">
            <a:avLst/>
          </a:prstGeom>
          <a:noFill/>
        </p:spPr>
        <p:txBody>
          <a:bodyPr wrap="square" rtlCol="0" anchor="t">
            <a:spAutoFit/>
          </a:bodyPr>
          <a:lstStyle/>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3. Research Design</a:t>
            </a:r>
          </a:p>
        </p:txBody>
      </p:sp>
      <p:sp>
        <p:nvSpPr>
          <p:cNvPr id="2" name="文本框 1"/>
          <p:cNvSpPr txBox="1"/>
          <p:nvPr/>
        </p:nvSpPr>
        <p:spPr>
          <a:xfrm>
            <a:off x="229235" y="645160"/>
            <a:ext cx="9415780" cy="2306955"/>
          </a:xfrm>
          <a:prstGeom prst="rect">
            <a:avLst/>
          </a:prstGeom>
          <a:noFill/>
        </p:spPr>
        <p:txBody>
          <a:bodyPr wrap="square" rtlCol="0" anchor="t">
            <a:spAutoFit/>
          </a:bodyPr>
          <a:lstStyle/>
          <a:p>
            <a:pPr marL="342900" indent="-342900">
              <a:buFont typeface="Arial" panose="020B0604020202020204" pitchFamily="34" charset="0"/>
              <a:buChar char="•"/>
            </a:pPr>
            <a:r>
              <a:rPr lang="en-US" altLang="zh-CN" sz="2400" b="1">
                <a:sym typeface="+mn-ea"/>
              </a:rPr>
              <a:t>Data Collection</a:t>
            </a:r>
          </a:p>
          <a:p>
            <a:pPr indent="0">
              <a:buFont typeface="Arial" panose="020B0604020202020204" pitchFamily="34" charset="0"/>
              <a:buNone/>
            </a:pPr>
            <a:r>
              <a:rPr lang="en-US" altLang="zh-CN" sz="2000">
                <a:sym typeface="+mn-ea"/>
              </a:rPr>
              <a:t>The subjects are asked to finish </a:t>
            </a:r>
            <a:r>
              <a:rPr lang="en-US" altLang="zh-CN" sz="2000" b="1">
                <a:sym typeface="+mn-ea"/>
              </a:rPr>
              <a:t>MBTI questionnaires</a:t>
            </a:r>
            <a:r>
              <a:rPr lang="en-US" altLang="zh-CN" sz="2000">
                <a:sym typeface="+mn-ea"/>
              </a:rPr>
              <a:t> and </a:t>
            </a:r>
            <a:r>
              <a:rPr lang="en-US" altLang="zh-CN" sz="2000" b="1">
                <a:sym typeface="+mn-ea"/>
              </a:rPr>
              <a:t>SILL questionnaires</a:t>
            </a:r>
            <a:r>
              <a:rPr lang="en-US" altLang="zh-CN" sz="2000">
                <a:sym typeface="+mn-ea"/>
              </a:rPr>
              <a:t>, and detailed instructions were given by the researcher on how to respond to the questionnaires. The subjects were informed that the survey was not involved in teacher’s evaluation of them and were guaranteed that their responses would be highly confidential and would serve for the research only. Both questionnaires were administrated during the regular English class. </a:t>
            </a:r>
            <a:endParaRPr lang="en-US" altLang="zh-CN" sz="2000" b="1">
              <a:sym typeface="+mn-ea"/>
            </a:endParaRPr>
          </a:p>
        </p:txBody>
      </p:sp>
      <p:sp>
        <p:nvSpPr>
          <p:cNvPr id="5" name="文本框 4"/>
          <p:cNvSpPr txBox="1"/>
          <p:nvPr/>
        </p:nvSpPr>
        <p:spPr>
          <a:xfrm>
            <a:off x="2360930" y="3506470"/>
            <a:ext cx="9716135" cy="3230245"/>
          </a:xfrm>
          <a:prstGeom prst="rect">
            <a:avLst/>
          </a:prstGeom>
          <a:noFill/>
        </p:spPr>
        <p:txBody>
          <a:bodyPr wrap="square" rtlCol="0" anchor="t">
            <a:spAutoFit/>
          </a:bodyPr>
          <a:lstStyle/>
          <a:p>
            <a:pPr marL="342900" indent="-342900">
              <a:buFont typeface="Arial" panose="020B0604020202020204" pitchFamily="34" charset="0"/>
              <a:buChar char="•"/>
            </a:pPr>
            <a:r>
              <a:rPr lang="en-US" altLang="zh-CN" sz="2400" b="1">
                <a:sym typeface="+mn-ea"/>
              </a:rPr>
              <a:t>Data Analysis</a:t>
            </a:r>
          </a:p>
          <a:p>
            <a:pPr indent="0">
              <a:buFont typeface="Arial" panose="020B0604020202020204" pitchFamily="34" charset="0"/>
              <a:buNone/>
            </a:pPr>
            <a:r>
              <a:rPr lang="en-US" altLang="zh-CN" sz="2000">
                <a:sym typeface="+mn-ea"/>
              </a:rPr>
              <a:t>The </a:t>
            </a:r>
            <a:r>
              <a:rPr lang="en-US" altLang="zh-CN" sz="2000" b="1">
                <a:sym typeface="+mn-ea"/>
              </a:rPr>
              <a:t>Statistical Package of Social Science (SPSS)</a:t>
            </a:r>
            <a:r>
              <a:rPr lang="en-US" altLang="zh-CN" sz="2000">
                <a:sym typeface="+mn-ea"/>
              </a:rPr>
              <a:t> was employed to process the data obtained in the study. </a:t>
            </a:r>
          </a:p>
          <a:p>
            <a:pPr indent="0">
              <a:buFont typeface="Arial" panose="020B0604020202020204" pitchFamily="34" charset="0"/>
              <a:buNone/>
            </a:pPr>
            <a:r>
              <a:rPr lang="en-US" altLang="zh-CN" sz="2000">
                <a:sym typeface="+mn-ea"/>
              </a:rPr>
              <a:t>Firstly, </a:t>
            </a:r>
            <a:r>
              <a:rPr lang="en-US" altLang="zh-CN" sz="2000" b="1">
                <a:sym typeface="+mn-ea"/>
              </a:rPr>
              <a:t>descriptive statistics</a:t>
            </a:r>
            <a:r>
              <a:rPr lang="en-US" altLang="zh-CN" sz="2000">
                <a:sym typeface="+mn-ea"/>
              </a:rPr>
              <a:t> were calculated for the MBTI distributions of the subjects. </a:t>
            </a:r>
          </a:p>
          <a:p>
            <a:pPr indent="0">
              <a:buFont typeface="Arial" panose="020B0604020202020204" pitchFamily="34" charset="0"/>
              <a:buNone/>
            </a:pPr>
            <a:r>
              <a:rPr lang="en-US" altLang="zh-CN" sz="2000">
                <a:sym typeface="+mn-ea"/>
              </a:rPr>
              <a:t>Secondly, the data from the writing strategy questionnaire was conducted the </a:t>
            </a:r>
            <a:r>
              <a:rPr lang="en-US" altLang="zh-CN" sz="2000" b="1">
                <a:sym typeface="+mn-ea"/>
              </a:rPr>
              <a:t>descriptive statistical method</a:t>
            </a:r>
            <a:r>
              <a:rPr lang="en-US" altLang="zh-CN" sz="2000">
                <a:sym typeface="+mn-ea"/>
              </a:rPr>
              <a:t> so as to find out the writing strategy the students use. </a:t>
            </a:r>
          </a:p>
          <a:p>
            <a:pPr indent="0">
              <a:buFont typeface="Arial" panose="020B0604020202020204" pitchFamily="34" charset="0"/>
              <a:buNone/>
            </a:pPr>
            <a:r>
              <a:rPr lang="en-US" altLang="zh-CN" sz="2000">
                <a:sym typeface="+mn-ea"/>
              </a:rPr>
              <a:t>Thirdly, </a:t>
            </a:r>
            <a:r>
              <a:rPr lang="en-US" altLang="zh-CN" sz="2000" b="1">
                <a:sym typeface="+mn-ea"/>
              </a:rPr>
              <a:t>Pearson correlation</a:t>
            </a:r>
            <a:r>
              <a:rPr lang="en-US" altLang="zh-CN" sz="2000">
                <a:sym typeface="+mn-ea"/>
              </a:rPr>
              <a:t> is conducted to examine the relationship between the personality type and the English writing strategy.</a:t>
            </a:r>
          </a:p>
        </p:txBody>
      </p:sp>
      <p:pic>
        <p:nvPicPr>
          <p:cNvPr id="7" name="音频 6">
            <a:hlinkClick r:id="" action="ppaction://media"/>
            <a:extLst>
              <a:ext uri="{FF2B5EF4-FFF2-40B4-BE49-F238E27FC236}">
                <a16:creationId xmlns:a16="http://schemas.microsoft.com/office/drawing/2014/main" id="{5A7D1DFA-A648-B50F-8ECF-3BDB5064D453}"/>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63849"/>
    </mc:Choice>
    <mc:Fallback>
      <p:transition spd="slow" advTm="63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extLst>
    <p:ext uri="{3A86A75C-4F4B-4683-9AE1-C65F6400EC91}">
      <p14:laserTraceLst xmlns:p14="http://schemas.microsoft.com/office/powerpoint/2010/main">
        <p14:tracePtLst>
          <p14:tracePt t="29460" x="12074525" y="3867150"/>
          <p14:tracePt t="29464" x="11984038" y="3919538"/>
          <p14:tracePt t="29477" x="11717338" y="4056063"/>
          <p14:tracePt t="29496" x="10820400" y="4238625"/>
          <p14:tracePt t="29513" x="9936163" y="4362450"/>
          <p14:tracePt t="29528" x="9209088" y="4471988"/>
          <p14:tracePt t="29547" x="8402638" y="4556125"/>
          <p14:tracePt t="29560" x="7883525" y="4614863"/>
          <p14:tracePt t="29577" x="7246938" y="4700588"/>
          <p14:tracePt t="29595" x="6694488" y="4772025"/>
          <p14:tracePt t="29613" x="6350000" y="4816475"/>
          <p14:tracePt t="29626" x="6135688" y="4843463"/>
          <p14:tracePt t="29628" x="6070600" y="4843463"/>
          <p14:tracePt t="29643" x="5848350" y="4843463"/>
          <p14:tracePt t="29660" x="5661025" y="4862513"/>
          <p14:tracePt t="29679" x="5511800" y="4868863"/>
          <p14:tracePt t="29680" x="5478463" y="4868863"/>
          <p14:tracePt t="29693" x="5387975" y="4875213"/>
          <p14:tracePt t="29695" x="5360988" y="4875213"/>
          <p14:tracePt t="29712" x="5257800" y="4881563"/>
          <p14:tracePt t="29727" x="5159375" y="4881563"/>
          <p14:tracePt t="29743" x="5114925" y="4881563"/>
          <p14:tracePt t="29744" x="5108575" y="4881563"/>
          <p14:tracePt t="29761" x="5056188" y="4881563"/>
          <p14:tracePt t="29777" x="5049838" y="4881563"/>
          <p14:tracePt t="29794" x="5043488" y="4875213"/>
          <p14:tracePt t="29797" x="5043488" y="4868863"/>
          <p14:tracePt t="29811" x="5049838" y="4810125"/>
          <p14:tracePt t="29829" x="5140325" y="4738688"/>
          <p14:tracePt t="29831" x="5186363" y="4713288"/>
          <p14:tracePt t="29844" x="5329238" y="4660900"/>
          <p14:tracePt t="29861" x="5549900" y="4602163"/>
          <p14:tracePt t="29878" x="5705475" y="4570413"/>
          <p14:tracePt t="29879" x="5738813" y="4564063"/>
          <p14:tracePt t="29896" x="5875338" y="4556125"/>
          <p14:tracePt t="29913" x="5978525" y="4549775"/>
          <p14:tracePt t="29930" x="6037263" y="4549775"/>
          <p14:tracePt t="29932" x="6043613" y="4549775"/>
          <p14:tracePt t="29944" x="6064250" y="4549775"/>
          <p14:tracePt t="29960" x="6070600" y="4549775"/>
          <p14:tracePt t="30035" x="6076950" y="4549775"/>
          <p14:tracePt t="30039" x="6083300" y="4549775"/>
          <p14:tracePt t="30043" x="6096000" y="4549775"/>
          <p14:tracePt t="30063" x="6173788" y="4505325"/>
          <p14:tracePt t="30078" x="6245225" y="4471988"/>
          <p14:tracePt t="30093" x="6343650" y="4427538"/>
          <p14:tracePt t="30095" x="6375400" y="4419600"/>
          <p14:tracePt t="30111" x="6492875" y="4413250"/>
          <p14:tracePt t="30128" x="6602413" y="4394200"/>
          <p14:tracePt t="30145" x="6667500" y="4387850"/>
          <p14:tracePt t="30160" x="6694488" y="4375150"/>
          <p14:tracePt t="30178" x="6719888" y="4375150"/>
          <p14:tracePt t="30179" x="6726238" y="4375150"/>
          <p14:tracePt t="30194" x="6738938" y="4375150"/>
          <p14:tracePt t="30196" x="6745288" y="4375150"/>
          <p14:tracePt t="30211" x="6772275" y="4375150"/>
          <p14:tracePt t="30229" x="6804025" y="4375150"/>
          <p14:tracePt t="30244" x="6843713" y="4375150"/>
          <p14:tracePt t="30261" x="6875463" y="4375150"/>
          <p14:tracePt t="30277" x="6915150" y="4375150"/>
          <p14:tracePt t="30280" x="6927850" y="4375150"/>
          <p14:tracePt t="30293" x="6980238" y="4375150"/>
          <p14:tracePt t="30296" x="7005638" y="4375150"/>
          <p14:tracePt t="30311" x="7077075" y="4375150"/>
          <p14:tracePt t="30329" x="7135813" y="4375150"/>
          <p14:tracePt t="30343" x="7188200" y="4387850"/>
          <p14:tracePt t="30361" x="7232650" y="4387850"/>
          <p14:tracePt t="30377" x="7265988" y="4387850"/>
          <p14:tracePt t="30379" x="7272338" y="4387850"/>
          <p14:tracePt t="30394" x="7285038" y="4387850"/>
          <p14:tracePt t="30396" x="7285038" y="4394200"/>
          <p14:tracePt t="30410" x="7291388" y="4394200"/>
          <p14:tracePt t="30661" x="7297738" y="4394200"/>
          <p14:tracePt t="30664" x="7304088" y="4394200"/>
          <p14:tracePt t="30677" x="7312025" y="4394200"/>
          <p14:tracePt t="30695" x="7331075" y="4394200"/>
          <p14:tracePt t="30697" x="7337425" y="4394200"/>
          <p14:tracePt t="30711" x="7350125" y="4394200"/>
          <p14:tracePt t="30713" x="7356475" y="4394200"/>
          <p14:tracePt t="30727" x="7362825" y="4394200"/>
          <p14:tracePt t="30942" x="7369175" y="4394200"/>
          <p14:tracePt t="30945" x="7375525" y="4394200"/>
          <p14:tracePt t="30961" x="7427913" y="4381500"/>
          <p14:tracePt t="30977" x="7480300" y="4368800"/>
          <p14:tracePt t="30993" x="7545388" y="4356100"/>
          <p14:tracePt t="31010" x="7591425" y="4356100"/>
          <p14:tracePt t="31027" x="7635875" y="4348163"/>
          <p14:tracePt t="31029" x="7642225" y="4348163"/>
          <p14:tracePt t="31044" x="7662863" y="4348163"/>
          <p14:tracePt t="31063" x="7675563" y="4335463"/>
          <p14:tracePt t="31079" x="7681913" y="4335463"/>
          <p14:tracePt t="32451" x="7675563" y="4335463"/>
          <p14:tracePt t="32461" x="7635875" y="4335463"/>
          <p14:tracePt t="32477" x="7564438" y="4335463"/>
          <p14:tracePt t="32494" x="7467600" y="4348163"/>
          <p14:tracePt t="32511" x="7375525" y="4356100"/>
          <p14:tracePt t="32527" x="7285038" y="4375150"/>
          <p14:tracePt t="32545" x="7167563" y="4406900"/>
          <p14:tracePt t="32563" x="7077075" y="4440238"/>
          <p14:tracePt t="32578" x="6946900" y="4471988"/>
          <p14:tracePt t="32595" x="6804025" y="4511675"/>
          <p14:tracePt t="32597" x="6772275" y="4524375"/>
          <p14:tracePt t="32611" x="6667500" y="4549775"/>
          <p14:tracePt t="32629" x="6524625" y="4576763"/>
          <p14:tracePt t="32630" x="6499225" y="4583113"/>
          <p14:tracePt t="32645" x="6291263" y="4627563"/>
          <p14:tracePt t="32662" x="6056313" y="4673600"/>
          <p14:tracePt t="32679" x="5822950" y="4719638"/>
          <p14:tracePt t="32694" x="5654675" y="4764088"/>
          <p14:tracePt t="32710" x="5459413" y="4797425"/>
          <p14:tracePt t="32727" x="5276850" y="4843463"/>
          <p14:tracePt t="32729" x="5232400" y="4843463"/>
          <p14:tracePt t="32743" x="5121275" y="4856163"/>
          <p14:tracePt t="32745" x="5081588" y="4856163"/>
          <p14:tracePt t="32761" x="4965700" y="4881563"/>
          <p14:tracePt t="32778" x="4848225" y="4887913"/>
          <p14:tracePt t="32794" x="4764088" y="4894263"/>
          <p14:tracePt t="32810" x="4652963" y="4894263"/>
          <p14:tracePt t="32813" x="4633913" y="4894263"/>
          <p14:tracePt t="32828" x="4543425" y="4900613"/>
          <p14:tracePt t="32830" x="4522788" y="4900613"/>
          <p14:tracePt t="32844" x="4445000" y="4900613"/>
          <p14:tracePt t="32846" x="4413250" y="4900613"/>
          <p14:tracePt t="32861" x="4321175" y="4900613"/>
          <p14:tracePt t="32879" x="4205288" y="4908550"/>
          <p14:tracePt t="32896" x="4106863" y="4933950"/>
          <p14:tracePt t="32898" x="4081463" y="4940300"/>
          <p14:tracePt t="32910" x="4016375" y="4953000"/>
          <p14:tracePt t="32930" x="3932238" y="4973638"/>
          <p14:tracePt t="32931" x="3911600" y="4979988"/>
          <p14:tracePt t="32945" x="3860800" y="4999038"/>
          <p14:tracePt t="32946" x="3833813" y="5005388"/>
          <p14:tracePt t="32963" x="3808413" y="5018088"/>
          <p14:tracePt t="32965" x="3795713" y="5018088"/>
          <p14:tracePt t="32977" x="3768725" y="5024438"/>
          <p14:tracePt t="32995" x="3756025" y="5037138"/>
          <p14:tracePt t="33012" x="3749675" y="5037138"/>
          <p14:tracePt t="33028" x="3743325" y="5037138"/>
          <p14:tracePt t="33029" x="3736975" y="5037138"/>
          <p14:tracePt t="33049" x="3730625" y="5037138"/>
          <p14:tracePt t="33061" x="3724275" y="5037138"/>
          <p14:tracePt t="33079" x="3684588" y="5024438"/>
          <p14:tracePt t="33093" x="3625850" y="5011738"/>
          <p14:tracePt t="33111" x="3548063" y="4992688"/>
          <p14:tracePt t="33113" x="3529013" y="4986338"/>
          <p14:tracePt t="33127" x="3482975" y="4973638"/>
          <p14:tracePt t="33143" x="3432175" y="4959350"/>
          <p14:tracePt t="33146" x="3424238" y="4959350"/>
          <p14:tracePt t="33160" x="3398838" y="4953000"/>
          <p14:tracePt t="33162" x="3398838" y="4946650"/>
          <p14:tracePt t="33177" x="3392488" y="4946650"/>
          <p14:tracePt t="33673" x="3398838" y="4946650"/>
          <p14:tracePt t="33682" x="3405188" y="4946650"/>
          <p14:tracePt t="33693" x="3417888" y="4946650"/>
          <p14:tracePt t="33713" x="3432175" y="4946650"/>
          <p14:tracePt t="33726" x="3444875" y="4946650"/>
          <p14:tracePt t="33745" x="3457575" y="4946650"/>
          <p14:tracePt t="33764" x="3470275" y="4946650"/>
          <p14:tracePt t="33776" x="3482975" y="4946650"/>
          <p14:tracePt t="33794" x="3503613" y="4946650"/>
          <p14:tracePt t="33810" x="3516313" y="4946650"/>
          <p14:tracePt t="33828" x="3535363" y="4946650"/>
          <p14:tracePt t="33843" x="3548063" y="4946650"/>
          <p14:tracePt t="33845" x="3554413" y="4946650"/>
          <p14:tracePt t="33860" x="3581400" y="4946650"/>
          <p14:tracePt t="33863" x="3587750" y="4946650"/>
          <p14:tracePt t="33879" x="3606800" y="4946650"/>
          <p14:tracePt t="33893" x="3632200" y="4946650"/>
          <p14:tracePt t="33913" x="3652838" y="4946650"/>
          <p14:tracePt t="33928" x="3671888" y="4946650"/>
          <p14:tracePt t="33930" x="3678238" y="4946650"/>
          <p14:tracePt t="33943" x="3690938" y="4946650"/>
          <p14:tracePt t="33945" x="3697288" y="4946650"/>
          <p14:tracePt t="33961" x="3724275" y="4946650"/>
          <p14:tracePt t="33979" x="3762375" y="4946650"/>
          <p14:tracePt t="33993" x="3783013" y="4946650"/>
          <p14:tracePt t="33994" x="3795713" y="4946650"/>
          <p14:tracePt t="34011" x="3827463" y="4946650"/>
          <p14:tracePt t="34013" x="3840163" y="4946650"/>
          <p14:tracePt t="34028" x="3873500" y="4946650"/>
          <p14:tracePt t="34030" x="3886200" y="4946650"/>
          <p14:tracePt t="34043" x="3925888" y="4946650"/>
          <p14:tracePt t="34061" x="3984625" y="4946650"/>
          <p14:tracePt t="34078" x="4035425" y="4946650"/>
          <p14:tracePt t="34094" x="4062413" y="4946650"/>
          <p14:tracePt t="34111" x="4081463" y="4946650"/>
          <p14:tracePt t="34127" x="4100513" y="4946650"/>
          <p14:tracePt t="34144" x="4113213" y="4946650"/>
          <p14:tracePt t="34160" x="4119563" y="4946650"/>
          <p14:tracePt t="34210" x="4127500" y="4946650"/>
          <p14:tracePt t="35501" x="4133850" y="4946650"/>
          <p14:tracePt t="35504" x="4140200" y="4946650"/>
          <p14:tracePt t="35509" x="4159250" y="4946650"/>
          <p14:tracePt t="35527" x="4224338" y="4946650"/>
          <p14:tracePt t="35550" x="4348163" y="4946650"/>
          <p14:tracePt t="35561" x="4413250" y="4946650"/>
          <p14:tracePt t="35579" x="4484688" y="4946650"/>
          <p14:tracePt t="35581" x="4497388" y="4946650"/>
          <p14:tracePt t="35594" x="4529138" y="4946650"/>
          <p14:tracePt t="35611" x="4562475" y="4946650"/>
          <p14:tracePt t="35613" x="4575175" y="4946650"/>
          <p14:tracePt t="35627" x="4614863" y="4946650"/>
          <p14:tracePt t="35645" x="4659313" y="4946650"/>
          <p14:tracePt t="35661" x="4711700" y="4946650"/>
          <p14:tracePt t="35676" x="4757738" y="4946650"/>
          <p14:tracePt t="35677" x="4776788" y="4946650"/>
          <p14:tracePt t="35695" x="4835525" y="4946650"/>
          <p14:tracePt t="35710" x="4926013" y="4946650"/>
          <p14:tracePt t="35728" x="5043488" y="4946650"/>
          <p14:tracePt t="35730" x="5075238" y="4946650"/>
          <p14:tracePt t="35744" x="5186363" y="4946650"/>
          <p14:tracePt t="35746" x="5218113" y="4953000"/>
          <p14:tracePt t="35763" x="5322888" y="4973638"/>
          <p14:tracePt t="35777" x="5413375" y="4973638"/>
          <p14:tracePt t="35793" x="5503863" y="4973638"/>
          <p14:tracePt t="35794" x="5530850" y="4973638"/>
          <p14:tracePt t="35810" x="5634038" y="4973638"/>
          <p14:tracePt t="35827" x="5692775" y="4973638"/>
          <p14:tracePt t="35844" x="5751513" y="4973638"/>
          <p14:tracePt t="35845" x="5764213" y="4973638"/>
          <p14:tracePt t="35860" x="5791200" y="4973638"/>
          <p14:tracePt t="35863" x="5803900" y="4973638"/>
          <p14:tracePt t="35878" x="5856288" y="4973638"/>
          <p14:tracePt t="35893" x="5894388" y="4973638"/>
          <p14:tracePt t="35913" x="5927725" y="4973638"/>
          <p14:tracePt t="35914" x="5934075" y="4973638"/>
          <p14:tracePt t="35927" x="5946775" y="4973638"/>
          <p14:tracePt t="35946" x="5972175" y="4973638"/>
          <p14:tracePt t="35962" x="5999163" y="4973638"/>
          <p14:tracePt t="35965" x="6005513" y="4973638"/>
          <p14:tracePt t="35978" x="6018213" y="4973638"/>
          <p14:tracePt t="35995" x="6049963" y="4973638"/>
          <p14:tracePt t="36010" x="6076950" y="4973638"/>
          <p14:tracePt t="36029" x="6102350" y="4973638"/>
          <p14:tracePt t="36030" x="6115050" y="4973638"/>
          <p14:tracePt t="36043" x="6142038" y="4973638"/>
          <p14:tracePt t="36045" x="6154738" y="4973638"/>
          <p14:tracePt t="36061" x="6186488" y="4973638"/>
          <p14:tracePt t="36077" x="6232525" y="4965700"/>
          <p14:tracePt t="36094" x="6291263" y="4965700"/>
          <p14:tracePt t="36110" x="6323013" y="4965700"/>
          <p14:tracePt t="36127" x="6356350" y="4965700"/>
          <p14:tracePt t="36146" x="6400800" y="4965700"/>
          <p14:tracePt t="36163" x="6427788" y="4965700"/>
          <p14:tracePt t="36179" x="6446838" y="4965700"/>
          <p14:tracePt t="36181" x="6453188" y="4965700"/>
          <p14:tracePt t="36194" x="6472238" y="4965700"/>
          <p14:tracePt t="36211" x="6486525" y="4965700"/>
          <p14:tracePt t="36213" x="6492875" y="4965700"/>
          <p14:tracePt t="36228" x="6505575" y="4965700"/>
          <p14:tracePt t="36230" x="6511925" y="4965700"/>
          <p14:tracePt t="36243" x="6524625" y="4965700"/>
          <p14:tracePt t="36262" x="6530975" y="4959350"/>
          <p14:tracePt t="36279" x="6537325" y="4959350"/>
          <p14:tracePt t="42283" x="6537325" y="4953000"/>
          <p14:tracePt t="42291" x="6524625" y="4953000"/>
          <p14:tracePt t="42295" x="6505575" y="4959350"/>
          <p14:tracePt t="42309" x="6375400" y="5018088"/>
          <p14:tracePt t="42310" x="6329363" y="5037138"/>
          <p14:tracePt t="42327" x="6173788" y="5116513"/>
          <p14:tracePt t="42343" x="5919788" y="5226050"/>
          <p14:tracePt t="42360" x="5648325" y="5330825"/>
          <p14:tracePt t="42377" x="5348288" y="5414963"/>
          <p14:tracePt t="42379" x="5276850" y="5434013"/>
          <p14:tracePt t="42393" x="5114925" y="5467350"/>
          <p14:tracePt t="42395" x="5068888" y="5480050"/>
          <p14:tracePt t="42412" x="4906963" y="5526088"/>
          <p14:tracePt t="42427" x="4789488" y="5597525"/>
          <p14:tracePt t="42444" x="4679950" y="5635625"/>
          <p14:tracePt t="42462" x="4627563" y="5641975"/>
          <p14:tracePt t="42463" x="4621213" y="5648325"/>
          <p14:tracePt t="42477" x="4594225" y="5662613"/>
          <p14:tracePt t="42493" x="4575175" y="5675313"/>
          <p14:tracePt t="42495" x="4568825" y="5681663"/>
          <p14:tracePt t="42510" x="4556125" y="5688013"/>
          <p14:tracePt t="42512" x="4556125" y="5694363"/>
          <p14:tracePt t="42539" x="4549775" y="5694363"/>
          <p14:tracePt t="42547" x="4543425" y="5694363"/>
          <p14:tracePt t="42560" x="4522788" y="5707063"/>
          <p14:tracePt t="42577" x="4471988" y="5734050"/>
          <p14:tracePt t="42595" x="4413250" y="5772150"/>
          <p14:tracePt t="42610" x="4341813" y="5811838"/>
          <p14:tracePt t="42628" x="4264025" y="5856288"/>
          <p14:tracePt t="42644" x="4171950" y="5902325"/>
          <p14:tracePt t="42661" x="4075113" y="5935663"/>
          <p14:tracePt t="42677" x="3997325" y="5954713"/>
          <p14:tracePt t="42680" x="3984625" y="5954713"/>
          <p14:tracePt t="42696" x="3951288" y="5967413"/>
          <p14:tracePt t="42713" x="3932238" y="5967413"/>
          <p14:tracePt t="42727" x="3911600" y="5967413"/>
          <p14:tracePt t="42744" x="3873500" y="5967413"/>
          <p14:tracePt t="42762" x="3821113" y="5967413"/>
          <p14:tracePt t="42763" x="3802063" y="5967413"/>
          <p14:tracePt t="42778" x="3736975" y="5954713"/>
          <p14:tracePt t="42780" x="3711575" y="5948363"/>
          <p14:tracePt t="42793" x="3652838" y="5927725"/>
          <p14:tracePt t="42796" x="3625850" y="5927725"/>
          <p14:tracePt t="42812" x="3560763" y="5908675"/>
          <p14:tracePt t="42828" x="3503613" y="5883275"/>
          <p14:tracePt t="42844" x="3451225" y="5876925"/>
          <p14:tracePt t="42860" x="3432175" y="5870575"/>
          <p14:tracePt t="42896" x="3424238" y="5870575"/>
          <p14:tracePt t="43871" x="3424238" y="5862638"/>
          <p14:tracePt t="43874" x="3438525" y="5862638"/>
          <p14:tracePt t="43879" x="3451225" y="5856288"/>
          <p14:tracePt t="43893" x="3522663" y="5843588"/>
          <p14:tracePt t="43911" x="3625850" y="5830888"/>
          <p14:tracePt t="43928" x="3703638" y="5818188"/>
          <p14:tracePt t="43944" x="3736975" y="5818188"/>
          <p14:tracePt t="43961" x="3768725" y="5818188"/>
          <p14:tracePt t="43977" x="3783013" y="5818188"/>
          <p14:tracePt t="44036" x="3789363" y="5818188"/>
          <p14:tracePt t="44072" x="3802063" y="5818188"/>
          <p14:tracePt t="44074" x="3808413" y="5818188"/>
          <p14:tracePt t="44079" x="3814763" y="5818188"/>
          <p14:tracePt t="44094" x="3840163" y="5818188"/>
          <p14:tracePt t="44095" x="3854450" y="5818188"/>
          <p14:tracePt t="44110" x="3905250" y="5818188"/>
          <p14:tracePt t="44126" x="3957638" y="5818188"/>
          <p14:tracePt t="44127" x="3976688" y="5818188"/>
          <p14:tracePt t="44144" x="4062413" y="5818188"/>
          <p14:tracePt t="44159" x="4171950" y="5818188"/>
          <p14:tracePt t="44179" x="4321175" y="5818188"/>
          <p14:tracePt t="44180" x="4348163" y="5818188"/>
          <p14:tracePt t="44193" x="4432300" y="5818188"/>
          <p14:tracePt t="44195" x="4464050" y="5818188"/>
          <p14:tracePt t="44211" x="4594225" y="5818188"/>
          <p14:tracePt t="44227" x="4718050" y="5830888"/>
          <p14:tracePt t="44244" x="4822825" y="5837238"/>
          <p14:tracePt t="44260" x="4945063" y="5837238"/>
          <p14:tracePt t="44278" x="5024438" y="5837238"/>
          <p14:tracePt t="44294" x="5114925" y="5837238"/>
          <p14:tracePt t="44311" x="5245100" y="5837238"/>
          <p14:tracePt t="44326" x="5329238" y="5811838"/>
          <p14:tracePt t="44343" x="5387975" y="5805488"/>
          <p14:tracePt t="44360" x="5432425" y="5805488"/>
          <p14:tracePt t="44378" x="5472113" y="5799138"/>
          <p14:tracePt t="44380" x="5478463" y="5791200"/>
          <p14:tracePt t="44393" x="5491163" y="5791200"/>
          <p14:tracePt t="44411" x="5497513" y="5791200"/>
          <p14:tracePt t="48705" x="5503863" y="5791200"/>
          <p14:tracePt t="48708" x="5518150" y="5791200"/>
          <p14:tracePt t="48713" x="5537200" y="5791200"/>
          <p14:tracePt t="48727" x="5589588" y="5791200"/>
          <p14:tracePt t="48744" x="5667375" y="5791200"/>
          <p14:tracePt t="48745" x="5686425" y="5805488"/>
          <p14:tracePt t="48760" x="5738813" y="5811838"/>
          <p14:tracePt t="48761" x="5745163" y="5811838"/>
          <p14:tracePt t="48777" x="5791200" y="5818188"/>
          <p14:tracePt t="48794" x="5822950" y="5824538"/>
          <p14:tracePt t="48813" x="5835650" y="5824538"/>
          <p14:tracePt t="48828" x="5848350" y="5824538"/>
          <p14:tracePt t="50121" x="5842000" y="5830888"/>
          <p14:tracePt t="50125" x="5829300" y="5830888"/>
          <p14:tracePt t="50130" x="5829300" y="5837238"/>
          <p14:tracePt t="50145" x="5810250" y="5849938"/>
          <p14:tracePt t="50146" x="5797550" y="5849938"/>
          <p14:tracePt t="50161" x="5791200" y="5862638"/>
          <p14:tracePt t="50238" x="5783263" y="5862638"/>
          <p14:tracePt t="51130" x="5776913" y="5862638"/>
          <p14:tracePt t="51133" x="5770563" y="5862638"/>
          <p14:tracePt t="51143" x="5770563" y="5870575"/>
          <p14:tracePt t="51160" x="5757863" y="5876925"/>
          <p14:tracePt t="51162" x="5751513" y="5876925"/>
          <p14:tracePt t="51177" x="5738813" y="5876925"/>
          <p14:tracePt t="51193" x="5705475" y="5902325"/>
          <p14:tracePt t="51210" x="5699125" y="5908675"/>
          <p14:tracePt t="51226" x="5680075" y="5921375"/>
          <p14:tracePt t="51243" x="5680075" y="5927725"/>
          <p14:tracePt t="53755" x="5673725" y="5927725"/>
          <p14:tracePt t="55787" x="5680075" y="5927725"/>
          <p14:tracePt t="55799" x="5686425" y="5927725"/>
          <p14:tracePt t="55811" x="5692775" y="5927725"/>
          <p14:tracePt t="55829" x="5705475" y="5927725"/>
          <p14:tracePt t="55845" x="5726113" y="5927725"/>
          <p14:tracePt t="55860" x="5738813" y="5927725"/>
          <p14:tracePt t="55876" x="5757863" y="5927725"/>
          <p14:tracePt t="55894" x="5764213" y="5927725"/>
          <p14:tracePt t="55936" x="5770563" y="5927725"/>
          <p14:tracePt t="55955" x="5776913" y="5927725"/>
          <p14:tracePt t="55967" x="5783263" y="5927725"/>
          <p14:tracePt t="56347" x="5791200" y="5927725"/>
          <p14:tracePt t="56354" x="5797550" y="5927725"/>
          <p14:tracePt t="56363" x="5803900" y="5927725"/>
          <p14:tracePt t="56376" x="5810250" y="5927725"/>
          <p14:tracePt t="56393" x="5816600" y="5927725"/>
          <p14:tracePt t="57231" x="5822950" y="5927725"/>
          <p14:tracePt t="57242" x="5856288" y="5921375"/>
          <p14:tracePt t="57243" x="5875338" y="5915025"/>
          <p14:tracePt t="57247" x="5900738" y="5915025"/>
          <p14:tracePt t="57260" x="5940425" y="5915025"/>
          <p14:tracePt t="57276" x="6076950" y="5908675"/>
          <p14:tracePt t="57295" x="6251575" y="5889625"/>
          <p14:tracePt t="57311" x="6400800" y="5876925"/>
          <p14:tracePt t="57326" x="6543675" y="5862638"/>
          <p14:tracePt t="57344" x="6654800" y="5862638"/>
          <p14:tracePt t="57360" x="6759575" y="5862638"/>
          <p14:tracePt t="57378" x="6869113" y="5862638"/>
          <p14:tracePt t="57379" x="6888163" y="5862638"/>
          <p14:tracePt t="57393" x="6967538" y="5862638"/>
          <p14:tracePt t="57411" x="7116763" y="5870575"/>
          <p14:tracePt t="57427" x="7259638" y="5889625"/>
          <p14:tracePt t="57443" x="7408863" y="5908675"/>
          <p14:tracePt t="57462" x="7616825" y="5942013"/>
          <p14:tracePt t="57464" x="7681913" y="5954713"/>
          <p14:tracePt t="57477" x="7856538" y="5973763"/>
          <p14:tracePt t="57480" x="7921625" y="5980113"/>
          <p14:tracePt t="57493" x="8091488" y="6007100"/>
          <p14:tracePt t="57496" x="8143875" y="6007100"/>
          <p14:tracePt t="57510" x="8312150" y="6019800"/>
          <p14:tracePt t="57512" x="8370888" y="6026150"/>
          <p14:tracePt t="57526" x="8545513" y="6045200"/>
          <p14:tracePt t="57529" x="8597900" y="6051550"/>
          <p14:tracePt t="57544" x="8818563" y="6110288"/>
          <p14:tracePt t="57560" x="9026525" y="6162675"/>
          <p14:tracePt t="57577" x="9190038" y="6208713"/>
          <p14:tracePt t="57595" x="9371013" y="6272213"/>
          <p14:tracePt t="57610" x="9507538" y="6324600"/>
          <p14:tracePt t="57627" x="9625013" y="6376988"/>
          <p14:tracePt t="57645" x="9690100" y="6408738"/>
          <p14:tracePt t="57660" x="9736138" y="6435725"/>
          <p14:tracePt t="57677" x="9767888" y="6454775"/>
          <p14:tracePt t="57679" x="9774238" y="6454775"/>
          <p14:tracePt t="57695" x="9793288" y="6467475"/>
          <p14:tracePt t="57712" x="9807575" y="6473825"/>
          <p14:tracePt t="57728" x="9813925" y="6481763"/>
          <p14:tracePt t="57743" x="9820275" y="6500813"/>
          <p14:tracePt t="57762" x="9832975" y="6519863"/>
          <p14:tracePt t="57778" x="9845675" y="6532563"/>
          <p14:tracePt t="57780" x="9845675" y="6538913"/>
          <p14:tracePt t="57793" x="9858375" y="6559550"/>
          <p14:tracePt t="57795" x="9864725" y="6572250"/>
          <p14:tracePt t="57812" x="9864725" y="6597650"/>
          <p14:tracePt t="57814" x="9872663" y="6610350"/>
          <p14:tracePt t="57826" x="9885363" y="6637338"/>
          <p14:tracePt t="57844" x="9898063" y="6656388"/>
          <p14:tracePt t="57860" x="9904413" y="6669088"/>
          <p14:tracePt t="57877" x="9904413" y="6681788"/>
          <p14:tracePt t="57879" x="9904413" y="6689725"/>
          <p14:tracePt t="57927" x="9910763" y="6689725"/>
          <p14:tracePt t="58083" x="9917113" y="6689725"/>
          <p14:tracePt t="58090" x="9923463" y="6689725"/>
          <p14:tracePt t="58095" x="9936163" y="6696075"/>
          <p14:tracePt t="58112" x="9950450" y="6702425"/>
          <p14:tracePt t="58127" x="9963150" y="6708775"/>
          <p14:tracePt t="58144" x="9994900" y="6708775"/>
          <p14:tracePt t="58160" x="10007600" y="6696075"/>
          <p14:tracePt t="58177" x="10040938" y="6681788"/>
          <p14:tracePt t="58195" x="10059988" y="6669088"/>
          <p14:tracePt t="58211" x="10066338" y="6662738"/>
          <p14:tracePt t="58844" x="10066338" y="6656388"/>
          <p14:tracePt t="58851" x="10072688" y="6656388"/>
          <p14:tracePt t="58969" x="10066338" y="6656388"/>
          <p14:tracePt t="58976" x="10059988" y="6656388"/>
          <p14:tracePt t="61457" x="10053638" y="6656388"/>
          <p14:tracePt t="61461" x="10053638" y="6650038"/>
          <p14:tracePt t="61464" x="10053638" y="6643688"/>
          <p14:tracePt t="61476" x="10053638" y="6624638"/>
          <p14:tracePt t="61477" x="10053638" y="6616700"/>
          <p14:tracePt t="61493" x="10080625" y="6565900"/>
          <p14:tracePt t="61509" x="10125075" y="6519863"/>
          <p14:tracePt t="61527" x="10152063" y="6488113"/>
          <p14:tracePt t="61543" x="10177463" y="6473825"/>
          <p14:tracePt t="61545" x="10183813" y="6467475"/>
          <p14:tracePt t="61559" x="10202863" y="6454775"/>
          <p14:tracePt t="61577" x="10223500" y="6442075"/>
          <p14:tracePt t="61594" x="10229850" y="6442075"/>
          <p14:tracePt t="61965" x="10236200" y="6442075"/>
          <p14:tracePt t="61969" x="10242550" y="6442075"/>
          <p14:tracePt t="61981" x="10248900" y="6442075"/>
          <p14:tracePt t="61994" x="10261600" y="6442075"/>
          <p14:tracePt t="62011" x="10274300" y="6442075"/>
          <p14:tracePt t="62026" x="10294938" y="6442075"/>
          <p14:tracePt t="62043" x="10333038" y="6423025"/>
          <p14:tracePt t="62062" x="10404475" y="6364288"/>
          <p14:tracePt t="62077" x="10482263" y="6292850"/>
          <p14:tracePt t="62093" x="10560050" y="6200775"/>
          <p14:tracePt t="62094" x="10593388" y="6169025"/>
          <p14:tracePt t="62109" x="10742613" y="5935663"/>
          <p14:tracePt t="62126" x="10925175" y="5648325"/>
          <p14:tracePt t="62144" x="11093450" y="5389563"/>
          <p14:tracePt t="62145" x="11139488" y="5330825"/>
          <p14:tracePt t="62161" x="11314113" y="5018088"/>
          <p14:tracePt t="62179" x="11509375" y="4732338"/>
          <p14:tracePt t="62196" x="11730038" y="4427538"/>
          <p14:tracePt t="62197" x="11782425" y="4341813"/>
          <p14:tracePt t="62210" x="11925300" y="4114800"/>
          <p14:tracePt t="62228" x="12095163" y="3881438"/>
          <p14:tracePt t="62230" x="12126913" y="3841750"/>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5"/>
          <a:stretch>
            <a:fillRect/>
          </a:stretch>
        </p:blipFill>
        <p:spPr>
          <a:xfrm flipH="1">
            <a:off x="8263255" y="3516630"/>
            <a:ext cx="3261995" cy="3261995"/>
          </a:xfrm>
          <a:prstGeom prst="rect">
            <a:avLst/>
          </a:prstGeom>
        </p:spPr>
      </p:pic>
      <p:pic>
        <p:nvPicPr>
          <p:cNvPr id="3" name="图片 2"/>
          <p:cNvPicPr>
            <a:picLocks noChangeAspect="1"/>
          </p:cNvPicPr>
          <p:nvPr/>
        </p:nvPicPr>
        <p:blipFill>
          <a:blip r:embed="rId6"/>
          <a:stretch>
            <a:fillRect/>
          </a:stretch>
        </p:blipFill>
        <p:spPr>
          <a:xfrm flipH="1">
            <a:off x="2806700" y="3670300"/>
            <a:ext cx="3091815" cy="3091815"/>
          </a:xfrm>
          <a:prstGeom prst="rect">
            <a:avLst/>
          </a:prstGeom>
        </p:spPr>
      </p:pic>
      <p:pic>
        <p:nvPicPr>
          <p:cNvPr id="4" name="图片 3"/>
          <p:cNvPicPr>
            <a:picLocks noChangeAspect="1"/>
          </p:cNvPicPr>
          <p:nvPr/>
        </p:nvPicPr>
        <p:blipFill>
          <a:blip r:embed="rId7"/>
          <a:stretch>
            <a:fillRect/>
          </a:stretch>
        </p:blipFill>
        <p:spPr>
          <a:xfrm>
            <a:off x="5655945" y="3670300"/>
            <a:ext cx="3108325" cy="3108325"/>
          </a:xfrm>
          <a:prstGeom prst="rect">
            <a:avLst/>
          </a:prstGeom>
        </p:spPr>
      </p:pic>
      <p:pic>
        <p:nvPicPr>
          <p:cNvPr id="5" name="图片 4"/>
          <p:cNvPicPr>
            <a:picLocks noChangeAspect="1"/>
          </p:cNvPicPr>
          <p:nvPr/>
        </p:nvPicPr>
        <p:blipFill>
          <a:blip r:embed="rId8"/>
          <a:stretch>
            <a:fillRect/>
          </a:stretch>
        </p:blipFill>
        <p:spPr>
          <a:xfrm>
            <a:off x="111125" y="3723005"/>
            <a:ext cx="3055620" cy="3055620"/>
          </a:xfrm>
          <a:prstGeom prst="rect">
            <a:avLst/>
          </a:prstGeom>
        </p:spPr>
      </p:pic>
      <p:sp>
        <p:nvSpPr>
          <p:cNvPr id="6" name="文本框 5"/>
          <p:cNvSpPr txBox="1"/>
          <p:nvPr/>
        </p:nvSpPr>
        <p:spPr>
          <a:xfrm>
            <a:off x="111125" y="869950"/>
            <a:ext cx="6160135" cy="2451100"/>
          </a:xfrm>
          <a:prstGeom prst="rect">
            <a:avLst/>
          </a:prstGeom>
        </p:spPr>
        <p:txBody>
          <a:bodyPr wrap="square">
            <a:spAutoFit/>
          </a:bodyPr>
          <a:lstStyle/>
          <a:p>
            <a:pPr algn="l" defTabSz="266700">
              <a:spcBef>
                <a:spcPts val="500"/>
              </a:spcBef>
              <a:spcAft>
                <a:spcPts val="500"/>
              </a:spcAft>
            </a:pPr>
            <a:r>
              <a:rPr lang="en-US" altLang="zh-CN" sz="2400" b="1" dirty="0"/>
              <a:t>Ethical Considerations (Based on BERA):</a:t>
            </a:r>
          </a:p>
          <a:p>
            <a:pPr algn="l" defTabSz="266700">
              <a:spcBef>
                <a:spcPts val="500"/>
              </a:spcBef>
              <a:spcAft>
                <a:spcPts val="500"/>
              </a:spcAft>
            </a:pPr>
            <a:r>
              <a:rPr lang="en-US" altLang="zh-CN" sz="2400" dirty="0"/>
              <a:t>1. Informed Consent </a:t>
            </a:r>
          </a:p>
          <a:p>
            <a:pPr algn="l" defTabSz="266700">
              <a:spcBef>
                <a:spcPts val="500"/>
              </a:spcBef>
              <a:spcAft>
                <a:spcPts val="500"/>
              </a:spcAft>
            </a:pPr>
            <a:r>
              <a:rPr lang="en-US" altLang="zh-CN" sz="2400" dirty="0"/>
              <a:t>2. Confidentiality and Anonymity </a:t>
            </a:r>
          </a:p>
          <a:p>
            <a:pPr algn="l" defTabSz="266700">
              <a:spcBef>
                <a:spcPts val="500"/>
              </a:spcBef>
              <a:spcAft>
                <a:spcPts val="500"/>
              </a:spcAft>
            </a:pPr>
            <a:r>
              <a:rPr lang="en-US" altLang="zh-CN" sz="2400" dirty="0"/>
              <a:t>3. Non-Maleficence </a:t>
            </a:r>
          </a:p>
          <a:p>
            <a:pPr algn="l" defTabSz="266700">
              <a:spcBef>
                <a:spcPts val="500"/>
              </a:spcBef>
              <a:spcAft>
                <a:spcPts val="500"/>
              </a:spcAft>
            </a:pPr>
            <a:r>
              <a:rPr lang="en-US" altLang="zh-CN" sz="2400" dirty="0"/>
              <a:t>4. Right to Withdraw </a:t>
            </a:r>
          </a:p>
        </p:txBody>
      </p:sp>
      <p:sp>
        <p:nvSpPr>
          <p:cNvPr id="7" name="文本框 6"/>
          <p:cNvSpPr txBox="1"/>
          <p:nvPr/>
        </p:nvSpPr>
        <p:spPr>
          <a:xfrm>
            <a:off x="111125" y="86995"/>
            <a:ext cx="6096000" cy="645160"/>
          </a:xfrm>
          <a:prstGeom prst="rect">
            <a:avLst/>
          </a:prstGeom>
          <a:noFill/>
        </p:spPr>
        <p:txBody>
          <a:bodyPr wrap="square" rtlCol="0" anchor="t">
            <a:spAutoFit/>
          </a:bodyPr>
          <a:lstStyle/>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4. Ethical Issues</a:t>
            </a:r>
          </a:p>
        </p:txBody>
      </p:sp>
      <p:pic>
        <p:nvPicPr>
          <p:cNvPr id="8" name="音频 7">
            <a:hlinkClick r:id="" action="ppaction://media"/>
            <a:extLst>
              <a:ext uri="{FF2B5EF4-FFF2-40B4-BE49-F238E27FC236}">
                <a16:creationId xmlns:a16="http://schemas.microsoft.com/office/drawing/2014/main" id="{5F5D84A1-52B6-A48B-DAA8-8AE353CEC8FC}"/>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24387"/>
    </mc:Choice>
    <mc:Fallback>
      <p:transition spd="slow" advTm="24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2BFD0"/>
        </a:solidFill>
        <a:effectLst/>
      </p:bgPr>
    </p:bg>
    <p:spTree>
      <p:nvGrpSpPr>
        <p:cNvPr id="1" name=""/>
        <p:cNvGrpSpPr/>
        <p:nvPr/>
      </p:nvGrpSpPr>
      <p:grpSpPr>
        <a:xfrm>
          <a:off x="0" y="0"/>
          <a:ext cx="0" cy="0"/>
          <a:chOff x="0" y="0"/>
          <a:chExt cx="0" cy="0"/>
        </a:xfrm>
      </p:grpSpPr>
      <p:pic>
        <p:nvPicPr>
          <p:cNvPr id="7" name="图片 6" descr="d3f61b0f420ea15383654b4d01349c8"/>
          <p:cNvPicPr>
            <a:picLocks noChangeAspect="1"/>
          </p:cNvPicPr>
          <p:nvPr/>
        </p:nvPicPr>
        <p:blipFill>
          <a:blip r:embed="rId5"/>
          <a:stretch>
            <a:fillRect/>
          </a:stretch>
        </p:blipFill>
        <p:spPr>
          <a:xfrm>
            <a:off x="370205" y="741680"/>
            <a:ext cx="11451590" cy="4323715"/>
          </a:xfrm>
          <a:prstGeom prst="rect">
            <a:avLst/>
          </a:prstGeom>
        </p:spPr>
      </p:pic>
      <p:sp>
        <p:nvSpPr>
          <p:cNvPr id="8" name="文本框 7"/>
          <p:cNvSpPr txBox="1"/>
          <p:nvPr/>
        </p:nvSpPr>
        <p:spPr>
          <a:xfrm>
            <a:off x="235585" y="0"/>
            <a:ext cx="6096000" cy="645160"/>
          </a:xfrm>
          <a:prstGeom prst="rect">
            <a:avLst/>
          </a:prstGeom>
          <a:noFill/>
        </p:spPr>
        <p:txBody>
          <a:bodyPr wrap="square" rtlCol="0" anchor="t">
            <a:spAutoFit/>
          </a:bodyPr>
          <a:lstStyle/>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5. Timetable</a:t>
            </a:r>
          </a:p>
        </p:txBody>
      </p:sp>
      <p:pic>
        <p:nvPicPr>
          <p:cNvPr id="2" name="图片 1"/>
          <p:cNvPicPr>
            <a:picLocks noChangeAspect="1"/>
          </p:cNvPicPr>
          <p:nvPr/>
        </p:nvPicPr>
        <p:blipFill>
          <a:blip r:embed="rId6"/>
          <a:stretch>
            <a:fillRect/>
          </a:stretch>
        </p:blipFill>
        <p:spPr>
          <a:xfrm>
            <a:off x="50165" y="4025265"/>
            <a:ext cx="2832735" cy="2832735"/>
          </a:xfrm>
          <a:prstGeom prst="rect">
            <a:avLst/>
          </a:prstGeom>
        </p:spPr>
      </p:pic>
      <p:pic>
        <p:nvPicPr>
          <p:cNvPr id="4" name="图片 3"/>
          <p:cNvPicPr>
            <a:picLocks noChangeAspect="1"/>
          </p:cNvPicPr>
          <p:nvPr/>
        </p:nvPicPr>
        <p:blipFill>
          <a:blip r:embed="rId7"/>
          <a:stretch>
            <a:fillRect/>
          </a:stretch>
        </p:blipFill>
        <p:spPr>
          <a:xfrm flipH="1">
            <a:off x="10439400" y="136525"/>
            <a:ext cx="2021205" cy="2021205"/>
          </a:xfrm>
          <a:prstGeom prst="rect">
            <a:avLst/>
          </a:prstGeom>
        </p:spPr>
      </p:pic>
      <p:pic>
        <p:nvPicPr>
          <p:cNvPr id="3" name="图片 2"/>
          <p:cNvPicPr>
            <a:picLocks noChangeAspect="1"/>
          </p:cNvPicPr>
          <p:nvPr/>
        </p:nvPicPr>
        <p:blipFill>
          <a:blip r:embed="rId8"/>
          <a:stretch>
            <a:fillRect/>
          </a:stretch>
        </p:blipFill>
        <p:spPr>
          <a:xfrm>
            <a:off x="8743950" y="4958080"/>
            <a:ext cx="1908810" cy="1908810"/>
          </a:xfrm>
          <a:prstGeom prst="rect">
            <a:avLst/>
          </a:prstGeom>
        </p:spPr>
      </p:pic>
      <p:pic>
        <p:nvPicPr>
          <p:cNvPr id="5" name="图片 4"/>
          <p:cNvPicPr>
            <a:picLocks noChangeAspect="1"/>
          </p:cNvPicPr>
          <p:nvPr/>
        </p:nvPicPr>
        <p:blipFill>
          <a:blip r:embed="rId9"/>
          <a:stretch>
            <a:fillRect/>
          </a:stretch>
        </p:blipFill>
        <p:spPr>
          <a:xfrm flipH="1">
            <a:off x="10288905" y="4958080"/>
            <a:ext cx="1830705" cy="1830705"/>
          </a:xfrm>
          <a:prstGeom prst="rect">
            <a:avLst/>
          </a:prstGeom>
        </p:spPr>
      </p:pic>
      <p:pic>
        <p:nvPicPr>
          <p:cNvPr id="6" name="音频 5">
            <a:hlinkClick r:id="" action="ppaction://media"/>
            <a:extLst>
              <a:ext uri="{FF2B5EF4-FFF2-40B4-BE49-F238E27FC236}">
                <a16:creationId xmlns:a16="http://schemas.microsoft.com/office/drawing/2014/main" id="{A9FE2759-C2D7-F4A4-540B-1D682C16A5CD}"/>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24967"/>
    </mc:Choice>
    <mc:Fallback>
      <p:transition spd="slow" advTm="24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3A86A75C-4F4B-4683-9AE1-C65F6400EC91}">
      <p14:laserTraceLst xmlns:p14="http://schemas.microsoft.com/office/powerpoint/2010/main">
        <p14:tracePtLst>
          <p14:tracePt t="10343" x="12114213" y="5030788"/>
          <p14:tracePt t="10347" x="12030075" y="5005388"/>
          <p14:tracePt t="10364" x="11679238" y="4894263"/>
          <p14:tracePt t="10381" x="11320463" y="4803775"/>
          <p14:tracePt t="10383" x="11236325" y="4791075"/>
          <p14:tracePt t="10398" x="11009313" y="4751388"/>
          <p14:tracePt t="10402" x="10956925" y="4745038"/>
          <p14:tracePt t="10404" x="10885488" y="4725988"/>
          <p14:tracePt t="10414" x="10795000" y="4713288"/>
          <p14:tracePt t="10416" x="10736263" y="4706938"/>
          <p14:tracePt t="10431" x="10593388" y="4686300"/>
          <p14:tracePt t="10449" x="10528300" y="4686300"/>
          <p14:tracePt t="10465" x="10475913" y="4686300"/>
          <p14:tracePt t="10467" x="10463213" y="4686300"/>
          <p14:tracePt t="10482" x="10417175" y="4686300"/>
          <p14:tracePt t="10483" x="10404475" y="4686300"/>
          <p14:tracePt t="10498" x="10339388" y="4700588"/>
          <p14:tracePt t="10514" x="10301288" y="4706938"/>
          <p14:tracePt t="10515" x="10288588" y="4713288"/>
          <p14:tracePt t="10532" x="10248900" y="4713288"/>
          <p14:tracePt t="10555" x="10242550" y="4713288"/>
          <p14:tracePt t="10564" x="10236200" y="4706938"/>
          <p14:tracePt t="10582" x="10209213" y="4692650"/>
          <p14:tracePt t="10599" x="10333038" y="4660900"/>
          <p14:tracePt t="10614" x="10515600" y="4589463"/>
          <p14:tracePt t="10616" x="10560050" y="4570413"/>
          <p14:tracePt t="10633" x="10599738" y="4564063"/>
          <p14:tracePt t="10648" x="10677525" y="4543425"/>
          <p14:tracePt t="10665" x="10683875" y="4564063"/>
          <p14:tracePt t="10682" x="10729913" y="4524375"/>
          <p14:tracePt t="10684" x="10742613" y="4524375"/>
          <p14:tracePt t="10697" x="10807700" y="4564063"/>
          <p14:tracePt t="10698" x="10853738" y="4564063"/>
          <p14:tracePt t="10715" x="11028363" y="4498975"/>
          <p14:tracePt t="10733" x="11106150" y="4427538"/>
          <p14:tracePt t="10735" x="11126788" y="4427538"/>
          <p14:tracePt t="10748" x="11183938" y="4419600"/>
          <p14:tracePt t="10764" x="11198225" y="4440238"/>
          <p14:tracePt t="10781" x="11191875" y="4491038"/>
          <p14:tracePt t="10798" x="11145838" y="4543425"/>
          <p14:tracePt t="10800" x="11126788" y="4556125"/>
          <p14:tracePt t="10817" x="10950575" y="4635500"/>
          <p14:tracePt t="10831" x="10742613" y="4660900"/>
          <p14:tracePt t="10848" x="10574338" y="4673600"/>
          <p14:tracePt t="10864" x="10333038" y="4635500"/>
          <p14:tracePt t="10883" x="9975850" y="4537075"/>
          <p14:tracePt t="10900" x="9599613" y="4368800"/>
          <p14:tracePt t="10914" x="9221788" y="4225925"/>
          <p14:tracePt t="10915" x="9053513" y="4160838"/>
          <p14:tracePt t="10931" x="8318500" y="3848100"/>
          <p14:tracePt t="10949" x="7570788" y="3562350"/>
          <p14:tracePt t="10951" x="7350125" y="3471863"/>
          <p14:tracePt t="10965" x="6738938" y="3230563"/>
          <p14:tracePt t="10967" x="6564313" y="3152775"/>
          <p14:tracePt t="10981" x="6076950" y="2932113"/>
          <p14:tracePt t="10999" x="5453063" y="2638425"/>
          <p14:tracePt t="11014" x="5140325" y="2463800"/>
          <p14:tracePt t="11015" x="5056188" y="2424113"/>
          <p14:tracePt t="11032" x="4692650" y="2287588"/>
          <p14:tracePt t="11047" x="4445000" y="2222500"/>
          <p14:tracePt t="11051" x="4341813" y="2209800"/>
          <p14:tracePt t="11065" x="4198938" y="2190750"/>
          <p14:tracePt t="11067" x="4171950" y="2190750"/>
          <p14:tracePt t="11081" x="4100513" y="2184400"/>
          <p14:tracePt t="11084" x="4068763" y="2184400"/>
          <p14:tracePt t="11098" x="4022725" y="2184400"/>
          <p14:tracePt t="11100" x="4016375" y="2184400"/>
          <p14:tracePt t="11117" x="3970338" y="2184400"/>
          <p14:tracePt t="11131" x="3925888" y="2184400"/>
          <p14:tracePt t="11148" x="3892550" y="2184400"/>
          <p14:tracePt t="11165" x="3873500" y="2184400"/>
          <p14:tracePt t="11182" x="3854450" y="2184400"/>
          <p14:tracePt t="11183" x="3840163" y="2184400"/>
          <p14:tracePt t="11200" x="3802063" y="2178050"/>
          <p14:tracePt t="11214" x="3736975" y="2151063"/>
          <p14:tracePt t="11232" x="3625850" y="2125663"/>
          <p14:tracePt t="11247" x="3535363" y="2085975"/>
          <p14:tracePt t="11251" x="3470275" y="2066925"/>
          <p14:tracePt t="11265" x="3379788" y="2020888"/>
          <p14:tracePt t="11281" x="3308350" y="1982788"/>
          <p14:tracePt t="11284" x="3295650" y="1976438"/>
          <p14:tracePt t="11297" x="3249613" y="1957388"/>
          <p14:tracePt t="11314" x="3209925" y="1930400"/>
          <p14:tracePt t="11315" x="3197225" y="1924050"/>
          <p14:tracePt t="11332" x="3165475" y="1905000"/>
          <p14:tracePt t="11348" x="3132138" y="1892300"/>
          <p14:tracePt t="11364" x="3100388" y="1871663"/>
          <p14:tracePt t="11383" x="3087688" y="1865313"/>
          <p14:tracePt t="11384" x="3079750" y="1858963"/>
          <p14:tracePt t="11399" x="3054350" y="1846263"/>
          <p14:tracePt t="11416" x="3035300" y="1846263"/>
          <p14:tracePt t="11432" x="2989263" y="1839913"/>
          <p14:tracePt t="11448" x="2951163" y="1820863"/>
          <p14:tracePt t="11465" x="2911475" y="1800225"/>
          <p14:tracePt t="11481" x="2871788" y="1781175"/>
          <p14:tracePt t="11498" x="2852738" y="1762125"/>
          <p14:tracePt t="11500" x="2846388" y="1762125"/>
          <p14:tracePt t="11514" x="2827338" y="1755775"/>
          <p14:tracePt t="11517" x="2827338" y="1747838"/>
          <p14:tracePt t="11533" x="2814638" y="1747838"/>
          <p14:tracePt t="11595" x="2808288" y="1747838"/>
          <p14:tracePt t="11611" x="2800350" y="1741488"/>
          <p14:tracePt t="11647" x="2800350" y="1735138"/>
          <p14:tracePt t="11658" x="2800350" y="1728788"/>
          <p14:tracePt t="11667" x="2800350" y="1722438"/>
          <p14:tracePt t="11680" x="2808288" y="1716088"/>
          <p14:tracePt t="11699" x="2840038" y="1684338"/>
          <p14:tracePt t="11715" x="2886075" y="1663700"/>
          <p14:tracePt t="11732" x="2911475" y="1657350"/>
          <p14:tracePt t="11748" x="2936875" y="1644650"/>
          <p14:tracePt t="11764" x="2963863" y="1644650"/>
          <p14:tracePt t="11782" x="2976563" y="1644650"/>
          <p14:tracePt t="11798" x="2989263" y="1644650"/>
          <p14:tracePt t="11815" x="3016250" y="1644650"/>
          <p14:tracePt t="11832" x="3041650" y="1644650"/>
          <p14:tracePt t="11848" x="3079750" y="1644650"/>
          <p14:tracePt t="11864" x="3119438" y="1644650"/>
          <p14:tracePt t="11867" x="3132138" y="1644650"/>
          <p14:tracePt t="11881" x="3152775" y="1644650"/>
          <p14:tracePt t="11898" x="3190875" y="1644650"/>
          <p14:tracePt t="11900" x="3190875" y="1651000"/>
          <p14:tracePt t="11915" x="3224213" y="1657350"/>
          <p14:tracePt t="11931" x="3275013" y="1657350"/>
          <p14:tracePt t="11948" x="3340100" y="1657350"/>
          <p14:tracePt t="11969" x="3392488" y="1644650"/>
          <p14:tracePt t="11971" x="3424238" y="1638300"/>
          <p14:tracePt t="11982" x="3444875" y="1631950"/>
          <p14:tracePt t="11983" x="3451225" y="1625600"/>
          <p14:tracePt t="11997" x="3482975" y="1625600"/>
          <p14:tracePt t="12015" x="3529013" y="1619250"/>
          <p14:tracePt t="12032" x="3575050" y="1612900"/>
          <p14:tracePt t="12047" x="3613150" y="1598613"/>
          <p14:tracePt t="12064" x="3665538" y="1585913"/>
          <p14:tracePt t="12081" x="3736975" y="1573213"/>
          <p14:tracePt t="12083" x="3756025" y="1566863"/>
          <p14:tracePt t="12100" x="3833813" y="1560513"/>
          <p14:tracePt t="12116" x="3879850" y="1560513"/>
          <p14:tracePt t="12131" x="3932238" y="1560513"/>
          <p14:tracePt t="12148" x="3963988" y="1560513"/>
          <p14:tracePt t="12167" x="3970338" y="1560513"/>
          <p14:tracePt t="12294" x="3963988" y="1560513"/>
          <p14:tracePt t="12306" x="3932238" y="1560513"/>
          <p14:tracePt t="12307" x="3919538" y="1566863"/>
          <p14:tracePt t="12315" x="3873500" y="1573213"/>
          <p14:tracePt t="12332" x="3756025" y="1619250"/>
          <p14:tracePt t="12348" x="3560763" y="1676400"/>
          <p14:tracePt t="12351" x="3503613" y="1697038"/>
          <p14:tracePt t="12364" x="3360738" y="1735138"/>
          <p14:tracePt t="12381" x="3152775" y="1787525"/>
          <p14:tracePt t="12383" x="3100388" y="1793875"/>
          <p14:tracePt t="12399" x="2879725" y="1839913"/>
          <p14:tracePt t="12414" x="2703513" y="1852613"/>
          <p14:tracePt t="12416" x="2651125" y="1852613"/>
          <p14:tracePt t="12432" x="2443163" y="1852613"/>
          <p14:tracePt t="12449" x="2312988" y="1852613"/>
          <p14:tracePt t="12464" x="2176463" y="1852613"/>
          <p14:tracePt t="12481" x="2079625" y="1852613"/>
          <p14:tracePt t="12498" x="2008188" y="1852613"/>
          <p14:tracePt t="12500" x="2001838" y="1852613"/>
          <p14:tracePt t="12514" x="1955800" y="1852613"/>
          <p14:tracePt t="12532" x="1930400" y="1852613"/>
          <p14:tracePt t="12549" x="1890713" y="1865313"/>
          <p14:tracePt t="12551" x="1878013" y="1865313"/>
          <p14:tracePt t="12564" x="1852613" y="1871663"/>
          <p14:tracePt t="12582" x="1819275" y="1892300"/>
          <p14:tracePt t="12583" x="1812925" y="1892300"/>
          <p14:tracePt t="12599" x="1774825" y="1911350"/>
          <p14:tracePt t="12615" x="1735138" y="1924050"/>
          <p14:tracePt t="12632" x="1709738" y="1930400"/>
          <p14:tracePt t="12648" x="1682750" y="1936750"/>
          <p14:tracePt t="12664" x="1663700" y="1963738"/>
          <p14:tracePt t="12682" x="1638300" y="1976438"/>
          <p14:tracePt t="12699" x="1631950" y="1976438"/>
          <p14:tracePt t="12714" x="1624013" y="1976438"/>
          <p14:tracePt t="13403" x="1631950" y="1982788"/>
          <p14:tracePt t="13415" x="1644650" y="1982788"/>
          <p14:tracePt t="13430" x="1657350" y="1982788"/>
          <p14:tracePt t="13448" x="1663700" y="1982788"/>
          <p14:tracePt t="13489" x="1670050" y="1982788"/>
          <p14:tracePt t="13837" x="1663700" y="1982788"/>
          <p14:tracePt t="13841" x="1651000" y="1982788"/>
          <p14:tracePt t="13847" x="1644650" y="1982788"/>
          <p14:tracePt t="13849" x="1624013" y="1982788"/>
          <p14:tracePt t="13864" x="1592263" y="1982788"/>
          <p14:tracePt t="13881" x="1552575" y="1976438"/>
          <p14:tracePt t="13898" x="1520825" y="1970088"/>
          <p14:tracePt t="13914" x="1508125" y="1970088"/>
          <p14:tracePt t="14301" x="1501775" y="1963738"/>
          <p14:tracePt t="14316" x="1501775" y="1949450"/>
          <p14:tracePt t="14331" x="1508125" y="1949450"/>
          <p14:tracePt t="14347" x="1527175" y="1949450"/>
          <p14:tracePt t="14349" x="1533525" y="1949450"/>
          <p14:tracePt t="14364" x="1552575" y="1949450"/>
          <p14:tracePt t="14365" x="1560513" y="1949450"/>
          <p14:tracePt t="14382" x="1579563" y="1949450"/>
          <p14:tracePt t="14397" x="1598613" y="1957388"/>
          <p14:tracePt t="14415" x="1617663" y="1957388"/>
          <p14:tracePt t="14417" x="1624013" y="1963738"/>
          <p14:tracePt t="14430" x="1638300" y="1963738"/>
          <p14:tracePt t="14449" x="1663700" y="1963738"/>
          <p14:tracePt t="14465" x="1689100" y="1963738"/>
          <p14:tracePt t="14481" x="1741488" y="1976438"/>
          <p14:tracePt t="14499" x="1793875" y="1982788"/>
          <p14:tracePt t="14515" x="1852613" y="2001838"/>
          <p14:tracePt t="14516" x="1884363" y="2001838"/>
          <p14:tracePt t="14531" x="1962150" y="2008188"/>
          <p14:tracePt t="14534" x="1982788" y="2008188"/>
          <p14:tracePt t="14549" x="2105025" y="2008188"/>
          <p14:tracePt t="14567" x="2247900" y="2028825"/>
          <p14:tracePt t="14581" x="2378075" y="2054225"/>
          <p14:tracePt t="14599" x="2482850" y="2060575"/>
          <p14:tracePt t="14614" x="2573338" y="2066925"/>
          <p14:tracePt t="14632" x="2638425" y="2066925"/>
          <p14:tracePt t="14634" x="2651125" y="2066925"/>
          <p14:tracePt t="14647" x="2684463" y="2060575"/>
          <p14:tracePt t="14649" x="2690813" y="2060575"/>
          <p14:tracePt t="14664" x="2716213" y="2060575"/>
          <p14:tracePt t="14665" x="2722563" y="2060575"/>
          <p14:tracePt t="14681" x="2749550" y="2060575"/>
          <p14:tracePt t="14699" x="2762250" y="2060575"/>
          <p14:tracePt t="14701" x="2768600" y="2060575"/>
          <p14:tracePt t="14714" x="2781300" y="2060575"/>
          <p14:tracePt t="14731" x="2800350" y="2060575"/>
          <p14:tracePt t="14747" x="2827338" y="2060575"/>
          <p14:tracePt t="14764" x="2840038" y="2060575"/>
          <p14:tracePt t="14767" x="2846388" y="2060575"/>
          <p14:tracePt t="14782" x="2886075" y="2073275"/>
          <p14:tracePt t="14799" x="2917825" y="2079625"/>
          <p14:tracePt t="14801" x="2924175" y="2085975"/>
          <p14:tracePt t="14815" x="2963863" y="2093913"/>
          <p14:tracePt t="14817" x="2963863" y="2100263"/>
          <p14:tracePt t="14831" x="2995613" y="2100263"/>
          <p14:tracePt t="14833" x="3001963" y="2100263"/>
          <p14:tracePt t="14848" x="3022600" y="2106613"/>
          <p14:tracePt t="14850" x="3028950" y="2112963"/>
          <p14:tracePt t="14864" x="3054350" y="2119313"/>
          <p14:tracePt t="14881" x="3060700" y="2125663"/>
          <p14:tracePt t="15149" x="3060700" y="2132013"/>
          <p14:tracePt t="15152" x="3067050" y="2132013"/>
          <p14:tracePt t="15163" x="3067050" y="2138363"/>
          <p14:tracePt t="15164" x="3073400" y="2144713"/>
          <p14:tracePt t="15193" x="3079750" y="2144713"/>
          <p14:tracePt t="15201" x="3087688" y="2144713"/>
          <p14:tracePt t="15214" x="3094038" y="2157413"/>
          <p14:tracePt t="15232" x="3100388" y="2171700"/>
          <p14:tracePt t="15249" x="3125788" y="2178050"/>
          <p14:tracePt t="15266" x="3152775" y="2184400"/>
          <p14:tracePt t="15281" x="3178175" y="2190750"/>
          <p14:tracePt t="15298" x="3209925" y="2197100"/>
          <p14:tracePt t="15315" x="3262313" y="2209800"/>
          <p14:tracePt t="15331" x="3308350" y="2216150"/>
          <p14:tracePt t="15349" x="3379788" y="2230438"/>
          <p14:tracePt t="15365" x="3411538" y="2236788"/>
          <p14:tracePt t="15382" x="3451225" y="2236788"/>
          <p14:tracePt t="15400" x="3476625" y="2243138"/>
          <p14:tracePt t="15402" x="3482975" y="2243138"/>
          <p14:tracePt t="15415" x="3489325" y="2249488"/>
          <p14:tracePt t="15577" x="3482975" y="2249488"/>
          <p14:tracePt t="15580" x="3476625" y="2255838"/>
          <p14:tracePt t="15584" x="3470275" y="2255838"/>
          <p14:tracePt t="15598" x="3457575" y="2268538"/>
          <p14:tracePt t="15615" x="3444875" y="2293938"/>
          <p14:tracePt t="15617" x="3438525" y="2301875"/>
          <p14:tracePt t="15632" x="3398838" y="2320925"/>
          <p14:tracePt t="15634" x="3386138" y="2327275"/>
          <p14:tracePt t="15648" x="3327400" y="2346325"/>
          <p14:tracePt t="15649" x="3314700" y="2352675"/>
          <p14:tracePt t="15665" x="3249613" y="2373313"/>
          <p14:tracePt t="15681" x="3178175" y="2405063"/>
          <p14:tracePt t="15698" x="3100388" y="2438400"/>
          <p14:tracePt t="15715" x="3035300" y="2457450"/>
          <p14:tracePt t="15717" x="3016250" y="2463800"/>
          <p14:tracePt t="15732" x="2982913" y="2470150"/>
          <p14:tracePt t="15733" x="2976563" y="2476500"/>
          <p14:tracePt t="15747" x="2943225" y="2489200"/>
          <p14:tracePt t="15749" x="2924175" y="2489200"/>
          <p14:tracePt t="15765" x="2865438" y="2495550"/>
          <p14:tracePt t="15767" x="2852738" y="2501900"/>
          <p14:tracePt t="15782" x="2814638" y="2501900"/>
          <p14:tracePt t="15798" x="2774950" y="2509838"/>
          <p14:tracePt t="15814" x="2743200" y="2509838"/>
          <p14:tracePt t="15832" x="2716213" y="2516188"/>
          <p14:tracePt t="15833" x="2716213" y="2522538"/>
          <p14:tracePt t="15848" x="2690813" y="2528888"/>
          <p14:tracePt t="15850" x="2678113" y="2528888"/>
          <p14:tracePt t="15864" x="2638425" y="2528888"/>
          <p14:tracePt t="15865" x="2625725" y="2528888"/>
          <p14:tracePt t="15882" x="2579688" y="2528888"/>
          <p14:tracePt t="15898" x="2520950" y="2528888"/>
          <p14:tracePt t="15917" x="2463800" y="2528888"/>
          <p14:tracePt t="15918" x="2443163" y="2528888"/>
          <p14:tracePt t="15930" x="2384425" y="2528888"/>
          <p14:tracePt t="15949" x="2268538" y="2528888"/>
          <p14:tracePt t="15966" x="2151063" y="2528888"/>
          <p14:tracePt t="15983" x="2014538" y="2528888"/>
          <p14:tracePt t="15998" x="1903413" y="2528888"/>
          <p14:tracePt t="16015" x="1852613" y="2528888"/>
          <p14:tracePt t="16017" x="1839913" y="2528888"/>
          <p14:tracePt t="16033" x="1819275" y="2528888"/>
          <p14:tracePt t="16047" x="1812925" y="2541588"/>
          <p14:tracePt t="16223" x="1819275" y="2541588"/>
          <p14:tracePt t="16301" x="1812925" y="2541588"/>
          <p14:tracePt t="16309" x="1800225" y="2541588"/>
          <p14:tracePt t="16313" x="1793875" y="2541588"/>
          <p14:tracePt t="16330" x="1709738" y="2541588"/>
          <p14:tracePt t="16347" x="1617663" y="2541588"/>
          <p14:tracePt t="16349" x="1585913" y="2541588"/>
          <p14:tracePt t="16364" x="1508125" y="2541588"/>
          <p14:tracePt t="16365" x="1474788" y="2541588"/>
          <p14:tracePt t="16383" x="1377950" y="2541588"/>
          <p14:tracePt t="16397" x="1338263" y="2547938"/>
          <p14:tracePt t="16415" x="1325563" y="2554288"/>
          <p14:tracePt t="16431" x="1319213" y="2554288"/>
          <p14:tracePt t="16449" x="1312863" y="2560638"/>
          <p14:tracePt t="16489" x="1306513" y="2560638"/>
          <p14:tracePt t="16497" x="1300163" y="2560638"/>
          <p14:tracePt t="16505" x="1293813" y="2566988"/>
          <p14:tracePt t="16513" x="1287463" y="2581275"/>
          <p14:tracePt t="16531" x="1260475" y="2593975"/>
          <p14:tracePt t="16549" x="1241425" y="2619375"/>
          <p14:tracePt t="16566" x="1228725" y="2625725"/>
          <p14:tracePt t="16581" x="1222375" y="2638425"/>
          <p14:tracePt t="16701" x="1228725" y="2638425"/>
          <p14:tracePt t="16704" x="1235075" y="2638425"/>
          <p14:tracePt t="16713" x="1241425" y="2646363"/>
          <p14:tracePt t="16731" x="1266825" y="2652713"/>
          <p14:tracePt t="16748" x="1306513" y="2659063"/>
          <p14:tracePt t="16764" x="1325563" y="2659063"/>
          <p14:tracePt t="16781" x="1344613" y="2659063"/>
          <p14:tracePt t="16837" x="1344613" y="2665413"/>
          <p14:tracePt t="16844" x="1344613" y="2671763"/>
          <p14:tracePt t="16849" x="1344613" y="2678113"/>
          <p14:tracePt t="16865" x="1319213" y="2724150"/>
          <p14:tracePt t="16883" x="1266825" y="2774950"/>
          <p14:tracePt t="16900" x="1216025" y="2860675"/>
          <p14:tracePt t="16902" x="1195388" y="2873375"/>
          <p14:tracePt t="16914" x="1150938" y="2911475"/>
          <p14:tracePt t="16931" x="1123950" y="2932113"/>
          <p14:tracePt t="16947" x="1123950" y="2938463"/>
          <p14:tracePt t="17137" x="1130300" y="2938463"/>
          <p14:tracePt t="17145" x="1136650" y="2938463"/>
          <p14:tracePt t="17149" x="1144588" y="2938463"/>
          <p14:tracePt t="17165" x="1157288" y="2938463"/>
          <p14:tracePt t="17181" x="1169988" y="2938463"/>
          <p14:tracePt t="17197" x="1195388" y="2932113"/>
          <p14:tracePt t="17214" x="1216025" y="2911475"/>
          <p14:tracePt t="17231" x="1241425" y="2905125"/>
          <p14:tracePt t="17247" x="1266825" y="2898775"/>
          <p14:tracePt t="17248" x="1273175" y="2892425"/>
          <p14:tracePt t="17264" x="1306513" y="2873375"/>
          <p14:tracePt t="17266" x="1306513" y="2867025"/>
          <p14:tracePt t="17281" x="1365250" y="2840038"/>
          <p14:tracePt t="17299" x="1443038" y="2827338"/>
          <p14:tracePt t="17315" x="1487488" y="2827338"/>
          <p14:tracePt t="17332" x="1508125" y="2820988"/>
          <p14:tracePt t="17348" x="1514475" y="2820988"/>
          <p14:tracePt t="17613" x="1520825" y="2820988"/>
          <p14:tracePt t="17633" x="1546225" y="2820988"/>
          <p14:tracePt t="17648" x="1566863" y="2820988"/>
          <p14:tracePt t="17664" x="1585913" y="2820988"/>
          <p14:tracePt t="17665" x="1592263" y="2820988"/>
          <p14:tracePt t="17682" x="1617663" y="2820988"/>
          <p14:tracePt t="17698" x="1644650" y="2820988"/>
          <p14:tracePt t="17714" x="1663700" y="2820988"/>
          <p14:tracePt t="17731" x="1682750" y="2820988"/>
          <p14:tracePt t="17748" x="1689100" y="2820988"/>
          <p14:tracePt t="17750" x="1695450" y="2820988"/>
          <p14:tracePt t="17764" x="1716088" y="2820988"/>
          <p14:tracePt t="17782" x="1728788" y="2820988"/>
          <p14:tracePt t="17798" x="1760538" y="2820988"/>
          <p14:tracePt t="17815" x="1800225" y="2820988"/>
          <p14:tracePt t="17831" x="1831975" y="2820988"/>
          <p14:tracePt t="17833" x="1839913" y="2820988"/>
          <p14:tracePt t="17847" x="1878013" y="2820988"/>
          <p14:tracePt t="17848" x="1884363" y="2820988"/>
          <p14:tracePt t="17864" x="1917700" y="2820988"/>
          <p14:tracePt t="17882" x="1962150" y="2820988"/>
          <p14:tracePt t="17899" x="2001838" y="2820988"/>
          <p14:tracePt t="17914" x="2039938" y="2820988"/>
          <p14:tracePt t="17931" x="2066925" y="2820988"/>
          <p14:tracePt t="17947" x="2111375" y="2820988"/>
          <p14:tracePt t="17964" x="2138363" y="2820988"/>
          <p14:tracePt t="17966" x="2144713" y="2820988"/>
          <p14:tracePt t="17982" x="2157413" y="2820988"/>
          <p14:tracePt t="17997" x="2184400" y="2820988"/>
          <p14:tracePt t="18013" x="2209800" y="2820988"/>
          <p14:tracePt t="18031" x="2241550" y="2820988"/>
          <p14:tracePt t="18048" x="2255838" y="2820988"/>
          <p14:tracePt t="18053" x="2262188" y="2820988"/>
          <p14:tracePt t="18064" x="2268538" y="2820988"/>
          <p14:tracePt t="18083" x="2274888" y="2820988"/>
          <p14:tracePt t="18085" x="2281238" y="2827338"/>
          <p14:tracePt t="18098" x="2287588" y="2827338"/>
          <p14:tracePt t="18117" x="2287588" y="2833688"/>
          <p14:tracePt t="18131" x="2293938" y="2840038"/>
          <p14:tracePt t="18149" x="2306638" y="2860675"/>
          <p14:tracePt t="18165" x="2312988" y="2879725"/>
          <p14:tracePt t="18182" x="2327275" y="2905125"/>
          <p14:tracePt t="18200" x="2339975" y="2944813"/>
          <p14:tracePt t="18214" x="2346325" y="2970213"/>
          <p14:tracePt t="18232" x="2359025" y="3003550"/>
          <p14:tracePt t="18249" x="2365375" y="3055938"/>
          <p14:tracePt t="18264" x="2365375" y="3074988"/>
          <p14:tracePt t="18265" x="2365375" y="3087688"/>
          <p14:tracePt t="18282" x="2365375" y="3119438"/>
          <p14:tracePt t="18297" x="2365375" y="3146425"/>
          <p14:tracePt t="18298" x="2365375" y="3152775"/>
          <p14:tracePt t="18313" x="2365375" y="3165475"/>
          <p14:tracePt t="18331" x="2365375" y="3178175"/>
          <p14:tracePt t="18348" x="2365375" y="3184525"/>
          <p14:tracePt t="18589" x="2371725" y="3184525"/>
          <p14:tracePt t="18592" x="2371725" y="3178175"/>
          <p14:tracePt t="18597" x="2371725" y="3171825"/>
          <p14:tracePt t="18614" x="2378075" y="3152775"/>
          <p14:tracePt t="18633" x="2378075" y="3119438"/>
          <p14:tracePt t="18650" x="2384425" y="3100388"/>
          <p14:tracePt t="18749" x="2384425" y="3106738"/>
          <p14:tracePt t="18763" x="2365375" y="3127375"/>
          <p14:tracePt t="18765" x="2352675" y="3140075"/>
          <p14:tracePt t="18769" x="2339975" y="3152775"/>
          <p14:tracePt t="18783" x="2327275" y="3171825"/>
          <p14:tracePt t="18813" x="2319338" y="3171825"/>
          <p14:tracePt t="18818" x="2312988" y="3171825"/>
          <p14:tracePt t="18832" x="2274888" y="3171825"/>
          <p14:tracePt t="18848" x="2268538" y="3171825"/>
          <p14:tracePt t="18865" x="2228850" y="3178175"/>
          <p14:tracePt t="18881" x="2216150" y="3184525"/>
          <p14:tracePt t="18899" x="2209800" y="3184525"/>
          <p14:tracePt t="18916" x="2176463" y="3211513"/>
          <p14:tracePt t="18918" x="2170113" y="3230563"/>
          <p14:tracePt t="18931" x="2163763" y="3263900"/>
          <p14:tracePt t="18947" x="2157413" y="3289300"/>
          <p14:tracePt t="18949" x="2157413" y="3302000"/>
          <p14:tracePt t="18965" x="2157413" y="3348038"/>
          <p14:tracePt t="18981" x="2170113" y="3392488"/>
          <p14:tracePt t="18997" x="2216150" y="3406775"/>
          <p14:tracePt t="18998" x="2235200" y="3413125"/>
          <p14:tracePt t="19014" x="2319338" y="3419475"/>
          <p14:tracePt t="19031" x="2436813" y="3419475"/>
          <p14:tracePt t="19048" x="2600325" y="3419475"/>
          <p14:tracePt t="19050" x="2632075" y="3419475"/>
          <p14:tracePt t="19064" x="2716213" y="3419475"/>
          <p14:tracePt t="19065" x="2749550" y="3419475"/>
          <p14:tracePt t="19082" x="2852738" y="3419475"/>
          <p14:tracePt t="19099" x="2957513" y="3419475"/>
          <p14:tracePt t="19117" x="3094038" y="3419475"/>
          <p14:tracePt t="19131" x="3190875" y="3419475"/>
          <p14:tracePt t="19134" x="3216275" y="3419475"/>
          <p14:tracePt t="19148" x="3295650" y="3419475"/>
          <p14:tracePt t="19150" x="3327400" y="3419475"/>
          <p14:tracePt t="19165" x="3411538" y="3400425"/>
          <p14:tracePt t="19180" x="3457575" y="3392488"/>
          <p14:tracePt t="19197" x="3489325" y="3392488"/>
          <p14:tracePt t="19198" x="3503613" y="3386138"/>
          <p14:tracePt t="19214" x="3541713" y="3379788"/>
          <p14:tracePt t="19232" x="3560763" y="3379788"/>
          <p14:tracePt t="19234" x="3568700" y="3379788"/>
          <p14:tracePt t="19249" x="3587750" y="3379788"/>
          <p14:tracePt t="19264" x="3600450" y="3379788"/>
          <p14:tracePt t="19266" x="3606800" y="3379788"/>
          <p14:tracePt t="19281" x="3625850" y="3379788"/>
          <p14:tracePt t="19298" x="3646488" y="3379788"/>
          <p14:tracePt t="19314" x="3665538" y="3379788"/>
          <p14:tracePt t="19345" x="3671888" y="3379788"/>
          <p14:tracePt t="19381" x="3678238" y="3379788"/>
          <p14:tracePt t="19413" x="3684588" y="3379788"/>
          <p14:tracePt t="19427" x="3697288" y="3379788"/>
          <p14:tracePt t="19437" x="3703638" y="3379788"/>
          <p14:tracePt t="19447" x="3711575" y="3379788"/>
          <p14:tracePt t="19465" x="3736975" y="3379788"/>
          <p14:tracePt t="19482" x="3749675" y="3379788"/>
          <p14:tracePt t="19498" x="3776663" y="3379788"/>
          <p14:tracePt t="19515" x="3789363" y="3379788"/>
          <p14:tracePt t="19518" x="3795713" y="3379788"/>
          <p14:tracePt t="19530" x="3808413" y="3379788"/>
          <p14:tracePt t="19548" x="3814763" y="3379788"/>
          <p14:tracePt t="19564" x="3827463" y="3379788"/>
          <p14:tracePt t="19585" x="3833813" y="3379788"/>
          <p14:tracePt t="19598" x="3840163" y="3379788"/>
          <p14:tracePt t="19615" x="3848100" y="3379788"/>
          <p14:tracePt t="19633" x="3854450" y="3379788"/>
          <p14:tracePt t="19648" x="3860800" y="3379788"/>
          <p14:tracePt t="19689" x="3867150" y="3379788"/>
          <p14:tracePt t="19749" x="3867150" y="3386138"/>
          <p14:tracePt t="19755" x="3867150" y="3392488"/>
          <p14:tracePt t="19764" x="3860800" y="3413125"/>
          <p14:tracePt t="19766" x="3854450" y="3419475"/>
          <p14:tracePt t="19782" x="3802063" y="3451225"/>
          <p14:tracePt t="19797" x="3749675" y="3478213"/>
          <p14:tracePt t="19799" x="3724275" y="3490913"/>
          <p14:tracePt t="19801" x="3711575" y="3497263"/>
          <p14:tracePt t="19814" x="3646488" y="3536950"/>
          <p14:tracePt t="19831" x="3560763" y="3568700"/>
          <p14:tracePt t="19833" x="3541713" y="3575050"/>
          <p14:tracePt t="19848" x="3482975" y="3602038"/>
          <p14:tracePt t="19849" x="3463925" y="3614738"/>
          <p14:tracePt t="19865" x="3386138" y="3640138"/>
          <p14:tracePt t="19883" x="3333750" y="3665538"/>
          <p14:tracePt t="19899" x="3287713" y="3692525"/>
          <p14:tracePt t="19914" x="3255963" y="3717925"/>
          <p14:tracePt t="19932" x="3224213" y="3730625"/>
          <p14:tracePt t="19933" x="3209925" y="3738563"/>
          <p14:tracePt t="19947" x="3152775" y="3776663"/>
          <p14:tracePt t="19949" x="3138488" y="3783013"/>
          <p14:tracePt t="19965" x="3087688" y="3822700"/>
          <p14:tracePt t="19980" x="3054350" y="3854450"/>
          <p14:tracePt t="19997" x="3035300" y="3873500"/>
          <p14:tracePt t="20014" x="3035300" y="3881438"/>
          <p14:tracePt t="20031" x="3035300" y="3887788"/>
          <p14:tracePt t="20047" x="3035300" y="3906838"/>
          <p14:tracePt t="20065" x="3035300" y="3919538"/>
          <p14:tracePt t="20081" x="3035300" y="3932238"/>
          <p14:tracePt t="20098" x="3035300" y="3946525"/>
          <p14:tracePt t="20115" x="3035300" y="3959225"/>
          <p14:tracePt t="20117" x="3035300" y="3965575"/>
          <p14:tracePt t="20132" x="3035300" y="3971925"/>
          <p14:tracePt t="20134" x="3035300" y="3978275"/>
          <p14:tracePt t="20148" x="3035300" y="3984625"/>
          <p14:tracePt t="20164" x="3035300" y="3990975"/>
          <p14:tracePt t="20183" x="3035300" y="3997325"/>
          <p14:tracePt t="20652" x="3041650" y="4003675"/>
          <p14:tracePt t="20654" x="3054350" y="4003675"/>
          <p14:tracePt t="20663" x="3067050" y="4003675"/>
          <p14:tracePt t="20682" x="3100388" y="4003675"/>
          <p14:tracePt t="20683" x="3113088" y="4003675"/>
          <p14:tracePt t="20697" x="3132138" y="3984625"/>
          <p14:tracePt t="20715" x="3178175" y="3978275"/>
          <p14:tracePt t="20733" x="3224213" y="3971925"/>
          <p14:tracePt t="20747" x="3262313" y="3971925"/>
          <p14:tracePt t="20764" x="3302000" y="3959225"/>
          <p14:tracePt t="20780" x="3327400" y="3952875"/>
          <p14:tracePt t="20798" x="3360738" y="3952875"/>
          <p14:tracePt t="20814" x="3379788" y="3952875"/>
          <p14:tracePt t="20817" x="3392488" y="3952875"/>
          <p14:tracePt t="20832" x="3405188" y="3952875"/>
          <p14:tracePt t="20849" x="3444875" y="3952875"/>
          <p14:tracePt t="20851" x="3451225" y="3952875"/>
          <p14:tracePt t="20865" x="3470275" y="3952875"/>
          <p14:tracePt t="20881" x="3509963" y="3952875"/>
          <p14:tracePt t="20900" x="3554413" y="3952875"/>
          <p14:tracePt t="20914" x="3594100" y="3952875"/>
          <p14:tracePt t="20915" x="3606800" y="3952875"/>
          <p14:tracePt t="20931" x="3646488" y="3946525"/>
          <p14:tracePt t="20950" x="3703638" y="3938588"/>
          <p14:tracePt t="20951" x="3717925" y="3938588"/>
          <p14:tracePt t="20965" x="3762375" y="3932238"/>
          <p14:tracePt t="20967" x="3776663" y="3932238"/>
          <p14:tracePt t="20983" x="3827463" y="3932238"/>
          <p14:tracePt t="20999" x="3860800" y="3932238"/>
          <p14:tracePt t="21017" x="3886200" y="3932238"/>
          <p14:tracePt t="21031" x="3898900" y="3932238"/>
          <p14:tracePt t="21047" x="3919538" y="3932238"/>
          <p14:tracePt t="21065" x="3932238" y="3932238"/>
          <p14:tracePt t="21163" x="3932238" y="3938588"/>
          <p14:tracePt t="21173" x="3932238" y="3946525"/>
          <p14:tracePt t="21180" x="3925888" y="3965575"/>
          <p14:tracePt t="21197" x="3892550" y="3990975"/>
          <p14:tracePt t="21198" x="3886200" y="3997325"/>
          <p14:tracePt t="21214" x="3840163" y="4017963"/>
          <p14:tracePt t="21215" x="3833813" y="4024313"/>
          <p14:tracePt t="21231" x="3795713" y="4062413"/>
          <p14:tracePt t="21247" x="3703638" y="4095750"/>
          <p14:tracePt t="21265" x="3640138" y="4133850"/>
          <p14:tracePt t="21266" x="3613150" y="4133850"/>
          <p14:tracePt t="21281" x="3560763" y="4154488"/>
          <p14:tracePt t="21283" x="3548063" y="4154488"/>
          <p14:tracePt t="21299" x="3482975" y="4173538"/>
          <p14:tracePt t="21314" x="3451225" y="4179888"/>
          <p14:tracePt t="21315" x="3438525" y="4186238"/>
          <p14:tracePt t="21331" x="3392488" y="4192588"/>
          <p14:tracePt t="21348" x="3346450" y="4211638"/>
          <p14:tracePt t="21364" x="3302000" y="4225925"/>
          <p14:tracePt t="21382" x="3268663" y="4238625"/>
          <p14:tracePt t="21383" x="3255963" y="4244975"/>
          <p14:tracePt t="21398" x="3216275" y="4251325"/>
          <p14:tracePt t="21399" x="3203575" y="4257675"/>
          <p14:tracePt t="21415" x="3152775" y="4270375"/>
          <p14:tracePt t="21433" x="3119438" y="4283075"/>
          <p14:tracePt t="21447" x="3060700" y="4297363"/>
          <p14:tracePt t="21464" x="3008313" y="4316413"/>
          <p14:tracePt t="21481" x="2970213" y="4329113"/>
          <p14:tracePt t="21497" x="2936875" y="4335463"/>
          <p14:tracePt t="21516" x="2924175" y="4341813"/>
          <p14:tracePt t="21531" x="2905125" y="4348163"/>
          <p14:tracePt t="21548" x="2898775" y="4356100"/>
          <p14:tracePt t="21566" x="2892425" y="4356100"/>
          <p14:tracePt t="21580" x="2892425" y="4362450"/>
          <p14:tracePt t="21597" x="2892425" y="4368800"/>
          <p14:tracePt t="21655" x="2886075" y="4368800"/>
          <p14:tracePt t="21667" x="2886075" y="4375150"/>
          <p14:tracePt t="21696" x="2892425" y="4381500"/>
          <p14:tracePt t="21699" x="2898775" y="4381500"/>
          <p14:tracePt t="21714" x="2911475" y="4381500"/>
          <p14:tracePt t="21731" x="2924175" y="4400550"/>
          <p14:tracePt t="21748" x="2924175" y="4413250"/>
          <p14:tracePt t="21766" x="2930525" y="4419600"/>
          <p14:tracePt t="21767" x="2930525" y="4427538"/>
          <p14:tracePt t="21791" x="2930525" y="4433888"/>
          <p14:tracePt t="21811" x="2930525" y="4440238"/>
          <p14:tracePt t="21819" x="2930525" y="4446588"/>
          <p14:tracePt t="21939" x="2936875" y="4446588"/>
          <p14:tracePt t="21943" x="2951163" y="4452938"/>
          <p14:tracePt t="21948" x="2963863" y="4452938"/>
          <p14:tracePt t="21964" x="3001963" y="4452938"/>
          <p14:tracePt t="21981" x="3067050" y="4471988"/>
          <p14:tracePt t="21998" x="3138488" y="4478338"/>
          <p14:tracePt t="22000" x="3159125" y="4478338"/>
          <p14:tracePt t="22015" x="3224213" y="4484688"/>
          <p14:tracePt t="22033" x="3268663" y="4491038"/>
          <p14:tracePt t="22048" x="3321050" y="4511675"/>
          <p14:tracePt t="22063" x="3352800" y="4524375"/>
          <p14:tracePt t="22081" x="3367088" y="4537075"/>
          <p14:tracePt t="22098" x="3373438" y="4549775"/>
          <p14:tracePt t="22100" x="3379788" y="4556125"/>
          <p14:tracePt t="22114" x="3386138" y="4576763"/>
          <p14:tracePt t="22116" x="3386138" y="4583113"/>
          <p14:tracePt t="22132" x="3386138" y="4602163"/>
          <p14:tracePt t="22149" x="3386138" y="4635500"/>
          <p14:tracePt t="22151" x="3386138" y="4641850"/>
          <p14:tracePt t="22165" x="3386138" y="4648200"/>
          <p14:tracePt t="22182" x="3386138" y="4667250"/>
          <p14:tracePt t="22200" x="3386138" y="4673600"/>
          <p14:tracePt t="22323" x="3386138" y="4679950"/>
          <p14:tracePt t="22339" x="3392488" y="4679950"/>
          <p14:tracePt t="22347" x="3398838" y="4679950"/>
          <p14:tracePt t="22363" x="3405188" y="4679950"/>
          <p14:tracePt t="22385" x="3432175" y="4679950"/>
          <p14:tracePt t="22400" x="3438525" y="4679950"/>
          <p14:tracePt t="22414" x="3463925" y="4679950"/>
          <p14:tracePt t="22432" x="3482975" y="4679950"/>
          <p14:tracePt t="22448" x="3503613" y="4679950"/>
          <p14:tracePt t="22466" x="3516313" y="4679950"/>
          <p14:tracePt t="22468" x="3522663" y="4679950"/>
          <p14:tracePt t="22482" x="3529013" y="4673600"/>
          <p14:tracePt t="22499" x="3541713" y="4667250"/>
          <p14:tracePt t="22516" x="3541713" y="4660900"/>
          <p14:tracePt t="22530" x="3548063" y="4660900"/>
          <p14:tracePt t="22547" x="3560763" y="4660900"/>
          <p14:tracePt t="22571" x="3568700" y="4660900"/>
          <p14:tracePt t="22587" x="3575050" y="4660900"/>
          <p14:tracePt t="22597" x="3581400" y="4660900"/>
          <p14:tracePt t="22615" x="3587750" y="4660900"/>
          <p14:tracePt t="22631" x="3594100" y="4660900"/>
          <p14:tracePt t="22648" x="3632200" y="4654550"/>
          <p14:tracePt t="22665" x="3684588" y="4614863"/>
          <p14:tracePt t="22681" x="3717925" y="4589463"/>
          <p14:tracePt t="22698" x="3730625" y="4576763"/>
          <p14:tracePt t="22716" x="3730625" y="4570413"/>
          <p14:tracePt t="22732" x="3756025" y="4537075"/>
          <p14:tracePt t="22747" x="3762375" y="4530725"/>
          <p14:tracePt t="22764" x="3749675" y="4505325"/>
          <p14:tracePt t="22781" x="3703638" y="4491038"/>
          <p14:tracePt t="22799" x="3632200" y="4491038"/>
          <p14:tracePt t="22815" x="3594100" y="4471988"/>
          <p14:tracePt t="22831" x="3581400" y="4471988"/>
          <p14:tracePt t="22850" x="3529013" y="4465638"/>
          <p14:tracePt t="22851" x="3509963" y="4459288"/>
          <p14:tracePt t="22865" x="3457575" y="4446588"/>
          <p14:tracePt t="22867" x="3444875" y="4440238"/>
          <p14:tracePt t="22881" x="3398838" y="4427538"/>
          <p14:tracePt t="22883" x="3386138" y="4427538"/>
          <p14:tracePt t="22898" x="3367088" y="4413250"/>
          <p14:tracePt t="22914" x="3360738" y="4400550"/>
          <p14:tracePt t="22932" x="3340100" y="4394200"/>
          <p14:tracePt t="22949" x="3314700" y="4387850"/>
          <p14:tracePt t="22965" x="3216275" y="4387850"/>
          <p14:tracePt t="22968" x="3190875" y="4387850"/>
          <p14:tracePt t="22981" x="3165475" y="4387850"/>
          <p14:tracePt t="22999" x="3138488" y="4387850"/>
          <p14:tracePt t="23016" x="3125788" y="4381500"/>
          <p14:tracePt t="23031" x="3119438" y="4381500"/>
          <p14:tracePt t="23048" x="3100388" y="4381500"/>
          <p14:tracePt t="23065" x="3079750" y="4381500"/>
          <p14:tracePt t="23081" x="3048000" y="4387850"/>
          <p14:tracePt t="23099" x="3048000" y="4419600"/>
          <p14:tracePt t="23115" x="3048000" y="4440238"/>
          <p14:tracePt t="23131" x="3073400" y="4446588"/>
          <p14:tracePt t="23150" x="3178175" y="4478338"/>
          <p14:tracePt t="23152" x="3230563" y="4484688"/>
          <p14:tracePt t="23164" x="3392488" y="4518025"/>
          <p14:tracePt t="23183" x="3619500" y="4583113"/>
          <p14:tracePt t="23184" x="3671888" y="4595813"/>
          <p14:tracePt t="23199" x="3976688" y="4641850"/>
          <p14:tracePt t="23215" x="4392613" y="4641850"/>
          <p14:tracePt t="23233" x="4887913" y="4648200"/>
          <p14:tracePt t="23247" x="5387975" y="4667250"/>
          <p14:tracePt t="23264" x="5934075" y="4667250"/>
          <p14:tracePt t="23281" x="6577013" y="4667250"/>
          <p14:tracePt t="23283" x="6719888" y="4667250"/>
          <p14:tracePt t="23298" x="7096125" y="4667250"/>
          <p14:tracePt t="23300" x="7219950" y="4667250"/>
          <p14:tracePt t="23314" x="7564438" y="4635500"/>
          <p14:tracePt t="23315" x="7656513" y="4621213"/>
          <p14:tracePt t="23331" x="8045450" y="4583113"/>
          <p14:tracePt t="23348" x="8429625" y="4549775"/>
          <p14:tracePt t="23364" x="8734425" y="4505325"/>
          <p14:tracePt t="23380" x="9066213" y="4452938"/>
          <p14:tracePt t="23397" x="9398000" y="4400550"/>
          <p14:tracePt t="23414" x="9742488" y="4348163"/>
          <p14:tracePt t="23416" x="9826625" y="4341813"/>
          <p14:tracePt t="23431" x="10080625" y="4303713"/>
          <p14:tracePt t="23447" x="10294938" y="4283075"/>
          <p14:tracePt t="23450" x="10360025" y="4270375"/>
          <p14:tracePt t="23450" x="10423525" y="4264025"/>
          <p14:tracePt t="23465" x="10664825" y="4232275"/>
          <p14:tracePt t="23482" x="11009313" y="4186238"/>
          <p14:tracePt t="23484" x="11087100" y="4173538"/>
          <p14:tracePt t="23499" x="11406188" y="4133850"/>
          <p14:tracePt t="23516" x="11723688" y="4083050"/>
          <p14:tracePt t="23532" x="12023725" y="4024313"/>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文本框 5"/>
          <p:cNvSpPr txBox="1"/>
          <p:nvPr/>
        </p:nvSpPr>
        <p:spPr>
          <a:xfrm>
            <a:off x="182245" y="246380"/>
            <a:ext cx="4284980" cy="1003300"/>
          </a:xfrm>
          <a:prstGeom prst="rect">
            <a:avLst/>
          </a:prstGeom>
          <a:noFill/>
        </p:spPr>
        <p:txBody>
          <a:bodyPr wrap="square" rtlCol="0">
            <a:noAutofit/>
          </a:bodyPr>
          <a:lstStyle/>
          <a:p>
            <a:pPr algn="ctr"/>
            <a:r>
              <a:rPr lang="en-US" altLang="zh-CN" sz="4800">
                <a:latin typeface="Times New Roman" panose="02020603050405020304" charset="0"/>
                <a:cs typeface="Times New Roman" panose="02020603050405020304" charset="0"/>
              </a:rPr>
              <a:t>REFERENCES</a:t>
            </a:r>
          </a:p>
        </p:txBody>
      </p:sp>
      <p:pic>
        <p:nvPicPr>
          <p:cNvPr id="9" name="图片 8"/>
          <p:cNvPicPr>
            <a:picLocks noChangeAspect="1"/>
          </p:cNvPicPr>
          <p:nvPr/>
        </p:nvPicPr>
        <p:blipFill>
          <a:blip r:embed="rId5"/>
          <a:stretch>
            <a:fillRect/>
          </a:stretch>
        </p:blipFill>
        <p:spPr>
          <a:xfrm flipH="1">
            <a:off x="9610725" y="4007485"/>
            <a:ext cx="2729230" cy="2729230"/>
          </a:xfrm>
          <a:prstGeom prst="rect">
            <a:avLst/>
          </a:prstGeom>
        </p:spPr>
      </p:pic>
      <p:sp>
        <p:nvSpPr>
          <p:cNvPr id="2" name="文本框 1"/>
          <p:cNvSpPr txBox="1"/>
          <p:nvPr/>
        </p:nvSpPr>
        <p:spPr>
          <a:xfrm>
            <a:off x="182245" y="1087120"/>
            <a:ext cx="11862435" cy="5354320"/>
          </a:xfrm>
          <a:prstGeom prst="rect">
            <a:avLst/>
          </a:prstGeom>
        </p:spPr>
        <p:txBody>
          <a:bodyPr wrap="square">
            <a:spAutoFit/>
          </a:bodyPr>
          <a:lstStyle/>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British Educational Research Association (BERA). (2018). Ethical Guidelines for Educational Research (4th ed.). London: BERA.</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Curry, L. (1983) 'An Organization of Learning Style Theory and Constructs', ERIC Document, 235, pp. 185-204.</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Ellis, R. (1992) 'Comprehension and the acquisition of grammatical knowledge in a second language', in Courch</a:t>
            </a:r>
            <a:r>
              <a:rPr lang="en-US" altLang="en-US" sz="1200">
                <a:latin typeface="Arial" panose="020B0604020202020204"/>
                <a:ea typeface="宋体" panose="02010600030101010101" pitchFamily="2" charset="-122"/>
              </a:rPr>
              <a:t>ã</a:t>
            </a:r>
            <a:r>
              <a:rPr lang="en-US" altLang="zh-CN" sz="1200">
                <a:latin typeface="Arial" panose="020B0604020202020204"/>
                <a:ea typeface="宋体" panose="02010600030101010101" pitchFamily="2" charset="-122"/>
              </a:rPr>
              <a:t>ene, R.J. (ed.) Comprehension-based second language teaching, Ottawa: University of Ottawa Press, pp. 19-37.</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Ellis, R. (1994) The Study of Second Language Acquisition, Shanghai: Shanghai Foreign Language Education Press.</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Furnham, A. &amp; Medhurst, S. (1995) 'Personality Correlates of Academic Seminar Behavior: a Study of Four Instruments', Personality and Individual Differences, 19(2), pp. 197-208.</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Gibbons, P. (2007) Scaffolding Language, Scaffolding Learning: Teaching Second Language Learners in the Mainstream Classroom, Portsmouth: Heinemann.</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Harmer, J. (2007) The Practice of English Language Teaching, 4th ed., Harlow: Longman Pearson.</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Krashen, S.D. (1981) 'Bilingual education and second language acquisition theory', in Schooling and language minority students: A theoretical framework, California State Department of Education, pp. 51-79.</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Krashen, S.D. (1995) The Input Hypothesis: Issues and Implications, New York: Longman.</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Long, M. (2015) Second Language Acquisition and Task-Based Language Teaching, Oxford: Wiley Blackwell.</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Mitchell, R. &amp; Myles, F. (1998) Second Language Learning Theories, London: Arnold.</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Nuttall, C. (2005) Teaching Reading Skills to Foreign Language Learners, 3rd ed., Oxford: Macmillan.</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O'Malley, J.M. &amp; Chamot, A.U. (1990) Learning Strategies in Second Language Acquisition, Cambridge: Cambridge University Press.</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Oxford, R.L. &amp; Ehrman, M.E. (1995) 'Adults' Language Learning Strategies in an Intensive Foreign Language Program in the United States', System, 23(3), pp. 359-386.</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Oxford, R.L. (1990a) Language Learning Strategies: What Every Teacher Should Know, New York: Newbury House Publishers.</a:t>
            </a: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Scrivener, J. (2005) Learning Teaching, Oxford: Macmillan.</a:t>
            </a:r>
          </a:p>
        </p:txBody>
      </p:sp>
      <p:pic>
        <p:nvPicPr>
          <p:cNvPr id="3" name="音频 2">
            <a:hlinkClick r:id="" action="ppaction://media"/>
            <a:extLst>
              <a:ext uri="{FF2B5EF4-FFF2-40B4-BE49-F238E27FC236}">
                <a16:creationId xmlns:a16="http://schemas.microsoft.com/office/drawing/2014/main" id="{899146ED-91FB-301B-6B53-7716907BB23D}"/>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195"/>
    </mc:Choice>
    <mc:Fallback>
      <p:transition spd="slow" advTm="4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图片 3" descr="358cc065721951e82ca15f45c2de06a"/>
          <p:cNvPicPr>
            <a:picLocks noChangeAspect="1"/>
          </p:cNvPicPr>
          <p:nvPr/>
        </p:nvPicPr>
        <p:blipFill>
          <a:blip r:embed="rId5"/>
          <a:stretch>
            <a:fillRect/>
          </a:stretch>
        </p:blipFill>
        <p:spPr>
          <a:xfrm>
            <a:off x="-175895" y="3895090"/>
            <a:ext cx="2962910" cy="2962910"/>
          </a:xfrm>
          <a:prstGeom prst="rect">
            <a:avLst/>
          </a:prstGeom>
        </p:spPr>
      </p:pic>
      <p:sp>
        <p:nvSpPr>
          <p:cNvPr id="6" name="文本框 5"/>
          <p:cNvSpPr txBox="1"/>
          <p:nvPr/>
        </p:nvSpPr>
        <p:spPr>
          <a:xfrm>
            <a:off x="3874135" y="1779905"/>
            <a:ext cx="4443730" cy="939165"/>
          </a:xfrm>
          <a:prstGeom prst="rect">
            <a:avLst/>
          </a:prstGeom>
          <a:noFill/>
        </p:spPr>
        <p:txBody>
          <a:bodyPr wrap="square" rtlCol="0">
            <a:noAutofit/>
          </a:bodyPr>
          <a:lstStyle/>
          <a:p>
            <a:pPr algn="ctr"/>
            <a:r>
              <a:rPr lang="en-US" altLang="zh-CN" sz="4800" b="1">
                <a:latin typeface="Times New Roman" panose="02020603050405020304" charset="0"/>
                <a:cs typeface="Times New Roman" panose="02020603050405020304" charset="0"/>
              </a:rPr>
              <a:t>THANK YOU!</a:t>
            </a:r>
          </a:p>
        </p:txBody>
      </p:sp>
      <p:pic>
        <p:nvPicPr>
          <p:cNvPr id="7" name="图片 6"/>
          <p:cNvPicPr>
            <a:picLocks noChangeAspect="1"/>
          </p:cNvPicPr>
          <p:nvPr/>
        </p:nvPicPr>
        <p:blipFill>
          <a:blip r:embed="rId6"/>
          <a:stretch>
            <a:fillRect/>
          </a:stretch>
        </p:blipFill>
        <p:spPr>
          <a:xfrm flipH="1">
            <a:off x="9910445" y="4337050"/>
            <a:ext cx="2404745" cy="2404745"/>
          </a:xfrm>
          <a:prstGeom prst="rect">
            <a:avLst/>
          </a:prstGeom>
        </p:spPr>
      </p:pic>
      <p:pic>
        <p:nvPicPr>
          <p:cNvPr id="8" name="图片 7"/>
          <p:cNvPicPr>
            <a:picLocks noChangeAspect="1"/>
          </p:cNvPicPr>
          <p:nvPr/>
        </p:nvPicPr>
        <p:blipFill>
          <a:blip r:embed="rId7"/>
          <a:stretch>
            <a:fillRect/>
          </a:stretch>
        </p:blipFill>
        <p:spPr>
          <a:xfrm>
            <a:off x="6939915" y="4273550"/>
            <a:ext cx="2468245" cy="2468245"/>
          </a:xfrm>
          <a:prstGeom prst="rect">
            <a:avLst/>
          </a:prstGeom>
        </p:spPr>
      </p:pic>
      <p:pic>
        <p:nvPicPr>
          <p:cNvPr id="9" name="图片 8"/>
          <p:cNvPicPr>
            <a:picLocks noChangeAspect="1"/>
          </p:cNvPicPr>
          <p:nvPr/>
        </p:nvPicPr>
        <p:blipFill>
          <a:blip r:embed="rId8"/>
          <a:stretch>
            <a:fillRect/>
          </a:stretch>
        </p:blipFill>
        <p:spPr>
          <a:xfrm flipH="1">
            <a:off x="2556510" y="3743325"/>
            <a:ext cx="3114675" cy="3114675"/>
          </a:xfrm>
          <a:prstGeom prst="rect">
            <a:avLst/>
          </a:prstGeom>
        </p:spPr>
      </p:pic>
      <p:sp>
        <p:nvSpPr>
          <p:cNvPr id="12" name="文本框 11"/>
          <p:cNvSpPr txBox="1"/>
          <p:nvPr/>
        </p:nvSpPr>
        <p:spPr>
          <a:xfrm>
            <a:off x="5795645" y="3429000"/>
            <a:ext cx="6096000" cy="583565"/>
          </a:xfrm>
          <a:prstGeom prst="rect">
            <a:avLst/>
          </a:prstGeom>
          <a:noFill/>
        </p:spPr>
        <p:txBody>
          <a:bodyPr wrap="square" rtlCol="0" anchor="t">
            <a:spAutoFit/>
          </a:bodyPr>
          <a:lstStyle/>
          <a:p>
            <a:pPr algn="r"/>
            <a:r>
              <a:rPr lang="en-US" altLang="zh-CN" sz="3200" dirty="0">
                <a:solidFill>
                  <a:schemeClr val="tx1"/>
                </a:solidFill>
                <a:latin typeface="Times New Roman" panose="02020603050405020304" charset="0"/>
                <a:ea typeface="HarmonyOS Sans SC Thin" panose="00000200000000000000" pitchFamily="2" charset="-122"/>
                <a:cs typeface="Times New Roman" panose="02020603050405020304" charset="0"/>
                <a:sym typeface="+mn-ea"/>
              </a:rPr>
              <a:t>Presenter: Bai Xinran</a:t>
            </a:r>
          </a:p>
        </p:txBody>
      </p:sp>
      <p:pic>
        <p:nvPicPr>
          <p:cNvPr id="2" name="音频 1">
            <a:hlinkClick r:id="" action="ppaction://media"/>
            <a:extLst>
              <a:ext uri="{FF2B5EF4-FFF2-40B4-BE49-F238E27FC236}">
                <a16:creationId xmlns:a16="http://schemas.microsoft.com/office/drawing/2014/main" id="{5232745F-CA3F-99BF-2259-DA27F75C1A12}"/>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325000" t="-160938" r="-325000" b="-160938"/>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5443"/>
    </mc:Choice>
    <mc:Fallback>
      <p:transition spd="slow" advTm="5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4319" x="11958638" y="3457575"/>
          <p14:tracePt t="4325" x="11717338" y="3379788"/>
          <p14:tracePt t="4342" x="10710863" y="3009900"/>
          <p14:tracePt t="4344" x="10385425" y="2867025"/>
          <p14:tracePt t="4359" x="8967788" y="2112963"/>
          <p14:tracePt t="4377" x="7551738" y="1241425"/>
          <p14:tracePt t="4393" x="6161088" y="623888"/>
          <p14:tracePt t="4395" x="5856288" y="506413"/>
          <p14:tracePt t="4408" x="5024438" y="220663"/>
        </p14:tracePtLst>
      </p14:laserTraceLst>
    </p:ext>
  </p:extLst>
</p:sld>
</file>

<file path=ppt/tags/tag1.xml><?xml version="1.0" encoding="utf-8"?>
<p:tagLst xmlns:a="http://schemas.openxmlformats.org/drawingml/2006/main" xmlns:r="http://schemas.openxmlformats.org/officeDocument/2006/relationships" xmlns:p="http://schemas.openxmlformats.org/presentationml/2006/main">
  <p:tag name="RESOURCE_RECORD_KEY" val="{&quot;13&quot;:[20481680,20242013,4563109,20184173],&quot;29&quot;:[50053008,50053246,50053052],&quot;65&quot;:[20205081]}"/>
</p:tagLst>
</file>

<file path=ppt/tags/tag2.xml><?xml version="1.0" encoding="utf-8"?>
<p:tagLst xmlns:a="http://schemas.openxmlformats.org/drawingml/2006/main" xmlns:r="http://schemas.openxmlformats.org/officeDocument/2006/relationships"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RESOURCE_RECORD_KEY" val="{&quot;13&quot;:[20481680,20242013,4563109,20184173],&quot;65&quot;:[20205081]}"/>
</p:tagLst>
</file>

<file path=ppt/tags/tag6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RESOURCE_RECORD_KEY" val="{&quot;13&quot;:[20481680,20242013,4563109,20184173],&quot;65&quot;:[20205081]}"/>
</p:tagLst>
</file>

<file path=ppt/tags/tag6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RESOURCE_RECORD_KEY" val="{&quot;13&quot;:[20481680],&quot;65&quot;:[20205081]}"/>
</p:tagLst>
</file>

<file path=ppt/tags/tag6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RESOURCE_RECORD_KEY" val="{&quot;13&quot;:[20481680],&quot;65&quot;:[20205081]}"/>
</p:tagLst>
</file>

<file path=ppt/tags/tag6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RESOURCE_RECORD_KEY" val="{&quot;13&quot;:[20481680],&quot;65&quot;:[20205081]}"/>
</p:tagLst>
</file>

<file path=ppt/tags/tag6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RESOURCE_RECORD_KEY" val="{&quot;13&quot;:[20481680],&quot;29&quot;:[50053008,50053246,50053052],&quot;65&quot;:[20205081]}"/>
</p:tagLst>
</file>

<file path=ppt/tags/tag7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RESOURCE_RECORD_KEY" val="{&quot;13&quot;:[20481680],&quot;29&quot;:[50053008,50053246,50053052],&quot;65&quot;:[20205081]}"/>
</p:tagLst>
</file>

<file path=ppt/tags/tag7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RESOURCE_RECORD_KEY" val="{&quot;13&quot;:[20481680],&quot;65&quot;:[20205081]}"/>
</p:tagLst>
</file>

<file path=ppt/tags/tag7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7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7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7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Lst>
</file>

<file path=ppt/tags/tag7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RESOURCE_RECORD_KEY" val="{&quot;13&quot;:[20481680,20242013,4563109,20184173],&quot;65&quot;:[20205081]}"/>
</p:tagLst>
</file>

<file path=ppt/tags/tag7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RESOURCE_RECORD_KEY" val="{&quot;13&quot;:[20481680,20242013,4563109,20184173],&quot;65&quot;:[20205081]}"/>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1876</Words>
  <Application>Microsoft Office PowerPoint</Application>
  <PresentationFormat>宽屏</PresentationFormat>
  <Paragraphs>103</Paragraphs>
  <Slides>14</Slides>
  <Notes>0</Notes>
  <HiddenSlides>0</HiddenSlides>
  <MMClips>14</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14</vt:i4>
      </vt:variant>
    </vt:vector>
  </HeadingPairs>
  <TitlesOfParts>
    <vt:vector size="18" baseType="lpstr">
      <vt:lpstr>Arial</vt:lpstr>
      <vt:lpstr>Times New Roman</vt:lpstr>
      <vt:lpstr>Wingdings</vt:lpstr>
      <vt:lpstr>WPS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白欣然</dc:creator>
  <cp:lastModifiedBy>欣然 白</cp:lastModifiedBy>
  <cp:revision>237</cp:revision>
  <dcterms:created xsi:type="dcterms:W3CDTF">2019-06-19T01:08:00Z</dcterms:created>
  <dcterms:modified xsi:type="dcterms:W3CDTF">2025-04-02T16:51:17Z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2052-12.1.0.20784</vt:lpwstr>
  </property>
  <property fmtid="{D5CDD505-2E9C-101B-9397-08002B2CF9AE}" pid="3" name="ICV">
    <vt:lpwstr>F797B7CE96044E788C02EEE267C82716_11</vt:lpwstr>
  </property>
</Properties>
</file>