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431" r:id="rId2"/>
    <p:sldId id="277" r:id="rId3"/>
    <p:sldId id="272" r:id="rId4"/>
    <p:sldId id="278" r:id="rId5"/>
    <p:sldId id="271" r:id="rId6"/>
    <p:sldId id="270" r:id="rId7"/>
    <p:sldId id="264" r:id="rId8"/>
    <p:sldId id="265" r:id="rId9"/>
    <p:sldId id="267" r:id="rId10"/>
    <p:sldId id="266" r:id="rId11"/>
    <p:sldId id="268" r:id="rId12"/>
    <p:sldId id="274" r:id="rId13"/>
    <p:sldId id="269" r:id="rId14"/>
    <p:sldId id="293" r:id="rId15"/>
    <p:sldId id="294" r:id="rId16"/>
    <p:sldId id="295" r:id="rId17"/>
    <p:sldId id="296" r:id="rId18"/>
    <p:sldId id="275" r:id="rId19"/>
    <p:sldId id="276" r:id="rId20"/>
    <p:sldId id="297" r:id="rId21"/>
    <p:sldId id="305" r:id="rId22"/>
    <p:sldId id="306" r:id="rId23"/>
    <p:sldId id="298" r:id="rId24"/>
    <p:sldId id="299" r:id="rId25"/>
    <p:sldId id="300" r:id="rId26"/>
    <p:sldId id="301" r:id="rId27"/>
    <p:sldId id="302" r:id="rId28"/>
    <p:sldId id="303" r:id="rId29"/>
    <p:sldId id="304" r:id="rId30"/>
    <p:sldId id="30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4E5717-0C38-4296-8777-E44121F8422F}" v="5" dt="2022-12-04T20:00:53.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3"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a958ee1cd2223a3a" providerId="LiveId" clId="{694E5717-0C38-4296-8777-E44121F8422F}"/>
    <pc:docChg chg="undo custSel addSld delSld modSld">
      <pc:chgData name="Katie Ruddy" userId="a958ee1cd2223a3a" providerId="LiveId" clId="{694E5717-0C38-4296-8777-E44121F8422F}" dt="2022-12-04T20:01:44.203" v="222" actId="20577"/>
      <pc:docMkLst>
        <pc:docMk/>
      </pc:docMkLst>
      <pc:sldChg chg="del">
        <pc:chgData name="Katie Ruddy" userId="a958ee1cd2223a3a" providerId="LiveId" clId="{694E5717-0C38-4296-8777-E44121F8422F}" dt="2022-12-04T20:00:58.294" v="124" actId="2696"/>
        <pc:sldMkLst>
          <pc:docMk/>
          <pc:sldMk cId="498646819" sldId="256"/>
        </pc:sldMkLst>
      </pc:sldChg>
      <pc:sldChg chg="addSp modSp mod setBg delDesignElem">
        <pc:chgData name="Katie Ruddy" userId="a958ee1cd2223a3a" providerId="LiveId" clId="{694E5717-0C38-4296-8777-E44121F8422F}" dt="2022-12-04T19:49:20.518" v="31" actId="26606"/>
        <pc:sldMkLst>
          <pc:docMk/>
          <pc:sldMk cId="1821586211" sldId="264"/>
        </pc:sldMkLst>
        <pc:spChg chg="mod">
          <ac:chgData name="Katie Ruddy" userId="a958ee1cd2223a3a" providerId="LiveId" clId="{694E5717-0C38-4296-8777-E44121F8422F}" dt="2022-12-04T19:49:20.518" v="31" actId="26606"/>
          <ac:spMkLst>
            <pc:docMk/>
            <pc:sldMk cId="1821586211" sldId="264"/>
            <ac:spMk id="2" creationId="{80EDC215-5220-4344-A8AD-FDDED1D29B20}"/>
          </ac:spMkLst>
        </pc:spChg>
        <pc:spChg chg="mod">
          <ac:chgData name="Katie Ruddy" userId="a958ee1cd2223a3a" providerId="LiveId" clId="{694E5717-0C38-4296-8777-E44121F8422F}" dt="2022-12-04T19:49:20.518" v="31" actId="26606"/>
          <ac:spMkLst>
            <pc:docMk/>
            <pc:sldMk cId="1821586211" sldId="264"/>
            <ac:spMk id="3" creationId="{A4BE34C5-6024-46A6-9022-071E939A0816}"/>
          </ac:spMkLst>
        </pc:spChg>
        <pc:spChg chg="add">
          <ac:chgData name="Katie Ruddy" userId="a958ee1cd2223a3a" providerId="LiveId" clId="{694E5717-0C38-4296-8777-E44121F8422F}" dt="2022-12-04T19:49:20.518" v="31" actId="26606"/>
          <ac:spMkLst>
            <pc:docMk/>
            <pc:sldMk cId="1821586211" sldId="264"/>
            <ac:spMk id="8" creationId="{907EF6B7-1338-4443-8C46-6A318D952DFD}"/>
          </ac:spMkLst>
        </pc:spChg>
        <pc:spChg chg="add">
          <ac:chgData name="Katie Ruddy" userId="a958ee1cd2223a3a" providerId="LiveId" clId="{694E5717-0C38-4296-8777-E44121F8422F}" dt="2022-12-04T19:49:20.518" v="31" actId="26606"/>
          <ac:spMkLst>
            <pc:docMk/>
            <pc:sldMk cId="1821586211" sldId="264"/>
            <ac:spMk id="10" creationId="{DAAE4CDD-124C-4DCF-9584-B6033B545DD5}"/>
          </ac:spMkLst>
        </pc:spChg>
        <pc:spChg chg="add">
          <ac:chgData name="Katie Ruddy" userId="a958ee1cd2223a3a" providerId="LiveId" clId="{694E5717-0C38-4296-8777-E44121F8422F}" dt="2022-12-04T19:49:20.518" v="31" actId="26606"/>
          <ac:spMkLst>
            <pc:docMk/>
            <pc:sldMk cId="1821586211" sldId="264"/>
            <ac:spMk id="12" creationId="{081E4A58-353D-44AE-B2FC-2A74E2E400F7}"/>
          </ac:spMkLst>
        </pc:spChg>
      </pc:sldChg>
      <pc:sldChg chg="addSp modSp mod setBg delDesignElem">
        <pc:chgData name="Katie Ruddy" userId="a958ee1cd2223a3a" providerId="LiveId" clId="{694E5717-0C38-4296-8777-E44121F8422F}" dt="2022-12-04T19:49:24.681" v="32" actId="26606"/>
        <pc:sldMkLst>
          <pc:docMk/>
          <pc:sldMk cId="3558109551" sldId="265"/>
        </pc:sldMkLst>
        <pc:spChg chg="mod">
          <ac:chgData name="Katie Ruddy" userId="a958ee1cd2223a3a" providerId="LiveId" clId="{694E5717-0C38-4296-8777-E44121F8422F}" dt="2022-12-04T19:49:24.681" v="32" actId="26606"/>
          <ac:spMkLst>
            <pc:docMk/>
            <pc:sldMk cId="3558109551" sldId="265"/>
            <ac:spMk id="2" creationId="{D8486264-FA5B-45F1-9C6E-6A3911A3D11B}"/>
          </ac:spMkLst>
        </pc:spChg>
        <pc:spChg chg="mod">
          <ac:chgData name="Katie Ruddy" userId="a958ee1cd2223a3a" providerId="LiveId" clId="{694E5717-0C38-4296-8777-E44121F8422F}" dt="2022-12-04T19:49:24.681" v="32" actId="26606"/>
          <ac:spMkLst>
            <pc:docMk/>
            <pc:sldMk cId="3558109551" sldId="265"/>
            <ac:spMk id="3" creationId="{81032F51-E8EE-4953-A2EC-5286ED320FA0}"/>
          </ac:spMkLst>
        </pc:spChg>
        <pc:spChg chg="add">
          <ac:chgData name="Katie Ruddy" userId="a958ee1cd2223a3a" providerId="LiveId" clId="{694E5717-0C38-4296-8777-E44121F8422F}" dt="2022-12-04T19:49:24.681" v="32" actId="26606"/>
          <ac:spMkLst>
            <pc:docMk/>
            <pc:sldMk cId="3558109551" sldId="265"/>
            <ac:spMk id="8" creationId="{907EF6B7-1338-4443-8C46-6A318D952DFD}"/>
          </ac:spMkLst>
        </pc:spChg>
        <pc:spChg chg="add">
          <ac:chgData name="Katie Ruddy" userId="a958ee1cd2223a3a" providerId="LiveId" clId="{694E5717-0C38-4296-8777-E44121F8422F}" dt="2022-12-04T19:49:24.681" v="32" actId="26606"/>
          <ac:spMkLst>
            <pc:docMk/>
            <pc:sldMk cId="3558109551" sldId="265"/>
            <ac:spMk id="10" creationId="{DAAE4CDD-124C-4DCF-9584-B6033B545DD5}"/>
          </ac:spMkLst>
        </pc:spChg>
        <pc:spChg chg="add">
          <ac:chgData name="Katie Ruddy" userId="a958ee1cd2223a3a" providerId="LiveId" clId="{694E5717-0C38-4296-8777-E44121F8422F}" dt="2022-12-04T19:49:24.681" v="32" actId="26606"/>
          <ac:spMkLst>
            <pc:docMk/>
            <pc:sldMk cId="3558109551" sldId="265"/>
            <ac:spMk id="12" creationId="{081E4A58-353D-44AE-B2FC-2A74E2E400F7}"/>
          </ac:spMkLst>
        </pc:spChg>
      </pc:sldChg>
      <pc:sldChg chg="delDesignElem">
        <pc:chgData name="Katie Ruddy" userId="a958ee1cd2223a3a" providerId="LiveId" clId="{694E5717-0C38-4296-8777-E44121F8422F}" dt="2022-12-04T19:47:39.422" v="6"/>
        <pc:sldMkLst>
          <pc:docMk/>
          <pc:sldMk cId="1164358510" sldId="266"/>
        </pc:sldMkLst>
      </pc:sldChg>
      <pc:sldChg chg="addSp delSp modSp mod setBg delDesignElem">
        <pc:chgData name="Katie Ruddy" userId="a958ee1cd2223a3a" providerId="LiveId" clId="{694E5717-0C38-4296-8777-E44121F8422F}" dt="2022-12-04T19:49:37.200" v="35" actId="26606"/>
        <pc:sldMkLst>
          <pc:docMk/>
          <pc:sldMk cId="2109814609" sldId="268"/>
        </pc:sldMkLst>
        <pc:spChg chg="mod">
          <ac:chgData name="Katie Ruddy" userId="a958ee1cd2223a3a" providerId="LiveId" clId="{694E5717-0C38-4296-8777-E44121F8422F}" dt="2022-12-04T19:49:37.200" v="35" actId="26606"/>
          <ac:spMkLst>
            <pc:docMk/>
            <pc:sldMk cId="2109814609" sldId="268"/>
            <ac:spMk id="2" creationId="{3EC5A958-82A0-4502-A88D-F9E78C8B09C3}"/>
          </ac:spMkLst>
        </pc:spChg>
        <pc:spChg chg="mod">
          <ac:chgData name="Katie Ruddy" userId="a958ee1cd2223a3a" providerId="LiveId" clId="{694E5717-0C38-4296-8777-E44121F8422F}" dt="2022-12-04T19:49:37.200" v="35" actId="26606"/>
          <ac:spMkLst>
            <pc:docMk/>
            <pc:sldMk cId="2109814609" sldId="268"/>
            <ac:spMk id="3" creationId="{989221EF-7CB2-4ED0-A01B-A13CF462B374}"/>
          </ac:spMkLst>
        </pc:spChg>
        <pc:spChg chg="add del">
          <ac:chgData name="Katie Ruddy" userId="a958ee1cd2223a3a" providerId="LiveId" clId="{694E5717-0C38-4296-8777-E44121F8422F}" dt="2022-12-04T19:49:37.169" v="34" actId="26606"/>
          <ac:spMkLst>
            <pc:docMk/>
            <pc:sldMk cId="2109814609" sldId="268"/>
            <ac:spMk id="8" creationId="{907EF6B7-1338-4443-8C46-6A318D952DFD}"/>
          </ac:spMkLst>
        </pc:spChg>
        <pc:spChg chg="add del">
          <ac:chgData name="Katie Ruddy" userId="a958ee1cd2223a3a" providerId="LiveId" clId="{694E5717-0C38-4296-8777-E44121F8422F}" dt="2022-12-04T19:49:37.169" v="34" actId="26606"/>
          <ac:spMkLst>
            <pc:docMk/>
            <pc:sldMk cId="2109814609" sldId="268"/>
            <ac:spMk id="10" creationId="{DAAE4CDD-124C-4DCF-9584-B6033B545DD5}"/>
          </ac:spMkLst>
        </pc:spChg>
        <pc:spChg chg="add del">
          <ac:chgData name="Katie Ruddy" userId="a958ee1cd2223a3a" providerId="LiveId" clId="{694E5717-0C38-4296-8777-E44121F8422F}" dt="2022-12-04T19:49:37.169" v="34" actId="26606"/>
          <ac:spMkLst>
            <pc:docMk/>
            <pc:sldMk cId="2109814609" sldId="268"/>
            <ac:spMk id="12" creationId="{081E4A58-353D-44AE-B2FC-2A74E2E400F7}"/>
          </ac:spMkLst>
        </pc:spChg>
        <pc:spChg chg="add">
          <ac:chgData name="Katie Ruddy" userId="a958ee1cd2223a3a" providerId="LiveId" clId="{694E5717-0C38-4296-8777-E44121F8422F}" dt="2022-12-04T19:49:37.200" v="35" actId="26606"/>
          <ac:spMkLst>
            <pc:docMk/>
            <pc:sldMk cId="2109814609" sldId="268"/>
            <ac:spMk id="14" creationId="{FA23A907-97FB-4A8F-880A-DD77401C4296}"/>
          </ac:spMkLst>
        </pc:spChg>
        <pc:spChg chg="add">
          <ac:chgData name="Katie Ruddy" userId="a958ee1cd2223a3a" providerId="LiveId" clId="{694E5717-0C38-4296-8777-E44121F8422F}" dt="2022-12-04T19:49:37.200" v="35" actId="26606"/>
          <ac:spMkLst>
            <pc:docMk/>
            <pc:sldMk cId="2109814609" sldId="268"/>
            <ac:spMk id="15" creationId="{C2554CA6-288E-4202-BC52-2E5A8F0C0AED}"/>
          </ac:spMkLst>
        </pc:spChg>
        <pc:spChg chg="add">
          <ac:chgData name="Katie Ruddy" userId="a958ee1cd2223a3a" providerId="LiveId" clId="{694E5717-0C38-4296-8777-E44121F8422F}" dt="2022-12-04T19:49:37.200" v="35" actId="26606"/>
          <ac:spMkLst>
            <pc:docMk/>
            <pc:sldMk cId="2109814609" sldId="268"/>
            <ac:spMk id="16" creationId="{B10BB131-AC8E-4A8E-A5D1-36260F720C3B}"/>
          </ac:spMkLst>
        </pc:spChg>
        <pc:spChg chg="add">
          <ac:chgData name="Katie Ruddy" userId="a958ee1cd2223a3a" providerId="LiveId" clId="{694E5717-0C38-4296-8777-E44121F8422F}" dt="2022-12-04T19:49:37.200" v="35" actId="26606"/>
          <ac:spMkLst>
            <pc:docMk/>
            <pc:sldMk cId="2109814609" sldId="268"/>
            <ac:spMk id="17" creationId="{5B7778FC-632E-4DCA-A7CB-0D7731CCF970}"/>
          </ac:spMkLst>
        </pc:spChg>
      </pc:sldChg>
      <pc:sldChg chg="delDesignElem">
        <pc:chgData name="Katie Ruddy" userId="a958ee1cd2223a3a" providerId="LiveId" clId="{694E5717-0C38-4296-8777-E44121F8422F}" dt="2022-12-04T19:47:39.469" v="10"/>
        <pc:sldMkLst>
          <pc:docMk/>
          <pc:sldMk cId="3738603727" sldId="269"/>
        </pc:sldMkLst>
      </pc:sldChg>
      <pc:sldChg chg="addSp modSp mod setBg delDesignElem">
        <pc:chgData name="Katie Ruddy" userId="a958ee1cd2223a3a" providerId="LiveId" clId="{694E5717-0C38-4296-8777-E44121F8422F}" dt="2022-12-04T19:49:08.170" v="30" actId="26606"/>
        <pc:sldMkLst>
          <pc:docMk/>
          <pc:sldMk cId="2486079171" sldId="270"/>
        </pc:sldMkLst>
        <pc:spChg chg="mod">
          <ac:chgData name="Katie Ruddy" userId="a958ee1cd2223a3a" providerId="LiveId" clId="{694E5717-0C38-4296-8777-E44121F8422F}" dt="2022-12-04T19:49:08.170" v="30" actId="26606"/>
          <ac:spMkLst>
            <pc:docMk/>
            <pc:sldMk cId="2486079171" sldId="270"/>
            <ac:spMk id="2" creationId="{DF743189-31BB-79C6-4EFA-3E5A0C66DA7F}"/>
          </ac:spMkLst>
        </pc:spChg>
        <pc:spChg chg="mod">
          <ac:chgData name="Katie Ruddy" userId="a958ee1cd2223a3a" providerId="LiveId" clId="{694E5717-0C38-4296-8777-E44121F8422F}" dt="2022-12-04T19:49:08.170" v="30" actId="26606"/>
          <ac:spMkLst>
            <pc:docMk/>
            <pc:sldMk cId="2486079171" sldId="270"/>
            <ac:spMk id="3" creationId="{5C22A37F-3FAD-B487-E1EF-804C5D9F8286}"/>
          </ac:spMkLst>
        </pc:spChg>
        <pc:spChg chg="add">
          <ac:chgData name="Katie Ruddy" userId="a958ee1cd2223a3a" providerId="LiveId" clId="{694E5717-0C38-4296-8777-E44121F8422F}" dt="2022-12-04T19:49:08.170" v="30" actId="26606"/>
          <ac:spMkLst>
            <pc:docMk/>
            <pc:sldMk cId="2486079171" sldId="270"/>
            <ac:spMk id="8" creationId="{907EF6B7-1338-4443-8C46-6A318D952DFD}"/>
          </ac:spMkLst>
        </pc:spChg>
        <pc:spChg chg="add">
          <ac:chgData name="Katie Ruddy" userId="a958ee1cd2223a3a" providerId="LiveId" clId="{694E5717-0C38-4296-8777-E44121F8422F}" dt="2022-12-04T19:49:08.170" v="30" actId="26606"/>
          <ac:spMkLst>
            <pc:docMk/>
            <pc:sldMk cId="2486079171" sldId="270"/>
            <ac:spMk id="10" creationId="{DAAE4CDD-124C-4DCF-9584-B6033B545DD5}"/>
          </ac:spMkLst>
        </pc:spChg>
        <pc:spChg chg="add">
          <ac:chgData name="Katie Ruddy" userId="a958ee1cd2223a3a" providerId="LiveId" clId="{694E5717-0C38-4296-8777-E44121F8422F}" dt="2022-12-04T19:49:08.170" v="30" actId="26606"/>
          <ac:spMkLst>
            <pc:docMk/>
            <pc:sldMk cId="2486079171" sldId="270"/>
            <ac:spMk id="12" creationId="{081E4A58-353D-44AE-B2FC-2A74E2E400F7}"/>
          </ac:spMkLst>
        </pc:spChg>
      </pc:sldChg>
      <pc:sldChg chg="delDesignElem">
        <pc:chgData name="Katie Ruddy" userId="a958ee1cd2223a3a" providerId="LiveId" clId="{694E5717-0C38-4296-8777-E44121F8422F}" dt="2022-12-04T19:47:39.375" v="2"/>
        <pc:sldMkLst>
          <pc:docMk/>
          <pc:sldMk cId="2311678453" sldId="271"/>
        </pc:sldMkLst>
      </pc:sldChg>
      <pc:sldChg chg="addSp modSp mod setBg delDesignElem">
        <pc:chgData name="Katie Ruddy" userId="a958ee1cd2223a3a" providerId="LiveId" clId="{694E5717-0C38-4296-8777-E44121F8422F}" dt="2022-12-04T19:48:28.675" v="29" actId="26606"/>
        <pc:sldMkLst>
          <pc:docMk/>
          <pc:sldMk cId="1041863476" sldId="272"/>
        </pc:sldMkLst>
        <pc:spChg chg="mod">
          <ac:chgData name="Katie Ruddy" userId="a958ee1cd2223a3a" providerId="LiveId" clId="{694E5717-0C38-4296-8777-E44121F8422F}" dt="2022-12-04T19:48:28.675" v="29" actId="26606"/>
          <ac:spMkLst>
            <pc:docMk/>
            <pc:sldMk cId="1041863476" sldId="272"/>
            <ac:spMk id="2" creationId="{45AE0941-1C08-B390-029C-CC00B381A21A}"/>
          </ac:spMkLst>
        </pc:spChg>
        <pc:spChg chg="add">
          <ac:chgData name="Katie Ruddy" userId="a958ee1cd2223a3a" providerId="LiveId" clId="{694E5717-0C38-4296-8777-E44121F8422F}" dt="2022-12-04T19:48:28.675" v="29" actId="26606"/>
          <ac:spMkLst>
            <pc:docMk/>
            <pc:sldMk cId="1041863476" sldId="272"/>
            <ac:spMk id="9" creationId="{FD8F1113-2E3C-46E3-B54F-B7F421EEFD11}"/>
          </ac:spMkLst>
        </pc:spChg>
        <pc:spChg chg="add">
          <ac:chgData name="Katie Ruddy" userId="a958ee1cd2223a3a" providerId="LiveId" clId="{694E5717-0C38-4296-8777-E44121F8422F}" dt="2022-12-04T19:48:28.675" v="29" actId="26606"/>
          <ac:spMkLst>
            <pc:docMk/>
            <pc:sldMk cId="1041863476" sldId="272"/>
            <ac:spMk id="32" creationId="{4F37E7FB-7372-47E3-914E-7CF7E94B1C49}"/>
          </ac:spMkLst>
        </pc:spChg>
        <pc:spChg chg="add">
          <ac:chgData name="Katie Ruddy" userId="a958ee1cd2223a3a" providerId="LiveId" clId="{694E5717-0C38-4296-8777-E44121F8422F}" dt="2022-12-04T19:48:28.675" v="29" actId="26606"/>
          <ac:spMkLst>
            <pc:docMk/>
            <pc:sldMk cId="1041863476" sldId="272"/>
            <ac:spMk id="34" creationId="{16E168E2-3256-43A5-9298-9E5A6AE8F736}"/>
          </ac:spMkLst>
        </pc:spChg>
        <pc:grpChg chg="add">
          <ac:chgData name="Katie Ruddy" userId="a958ee1cd2223a3a" providerId="LiveId" clId="{694E5717-0C38-4296-8777-E44121F8422F}" dt="2022-12-04T19:48:28.675" v="29" actId="26606"/>
          <ac:grpSpMkLst>
            <pc:docMk/>
            <pc:sldMk cId="1041863476" sldId="272"/>
            <ac:grpSpMk id="11" creationId="{465DDECC-A11E-434E-87B2-8997CD3832FD}"/>
          </ac:grpSpMkLst>
        </pc:grpChg>
        <pc:picChg chg="mod">
          <ac:chgData name="Katie Ruddy" userId="a958ee1cd2223a3a" providerId="LiveId" clId="{694E5717-0C38-4296-8777-E44121F8422F}" dt="2022-12-04T19:48:28.675" v="29" actId="26606"/>
          <ac:picMkLst>
            <pc:docMk/>
            <pc:sldMk cId="1041863476" sldId="272"/>
            <ac:picMk id="4" creationId="{4A0042BE-2972-346F-CE5B-410CA4FAC56A}"/>
          </ac:picMkLst>
        </pc:picChg>
      </pc:sldChg>
      <pc:sldChg chg="del delDesignElem">
        <pc:chgData name="Katie Ruddy" userId="a958ee1cd2223a3a" providerId="LiveId" clId="{694E5717-0C38-4296-8777-E44121F8422F}" dt="2022-12-04T19:49:46.624" v="36" actId="2696"/>
        <pc:sldMkLst>
          <pc:docMk/>
          <pc:sldMk cId="1080161523" sldId="273"/>
        </pc:sldMkLst>
      </pc:sldChg>
      <pc:sldChg chg="addSp modSp mod setBg delDesignElem">
        <pc:chgData name="Katie Ruddy" userId="a958ee1cd2223a3a" providerId="LiveId" clId="{694E5717-0C38-4296-8777-E44121F8422F}" dt="2022-12-04T19:49:56.202" v="37" actId="26606"/>
        <pc:sldMkLst>
          <pc:docMk/>
          <pc:sldMk cId="2949141974" sldId="274"/>
        </pc:sldMkLst>
        <pc:spChg chg="mod">
          <ac:chgData name="Katie Ruddy" userId="a958ee1cd2223a3a" providerId="LiveId" clId="{694E5717-0C38-4296-8777-E44121F8422F}" dt="2022-12-04T19:49:56.202" v="37" actId="26606"/>
          <ac:spMkLst>
            <pc:docMk/>
            <pc:sldMk cId="2949141974" sldId="274"/>
            <ac:spMk id="2" creationId="{B6AEC534-E8FE-8D48-B012-B94333B1ED26}"/>
          </ac:spMkLst>
        </pc:spChg>
        <pc:spChg chg="add">
          <ac:chgData name="Katie Ruddy" userId="a958ee1cd2223a3a" providerId="LiveId" clId="{694E5717-0C38-4296-8777-E44121F8422F}" dt="2022-12-04T19:49:56.202" v="37" actId="26606"/>
          <ac:spMkLst>
            <pc:docMk/>
            <pc:sldMk cId="2949141974" sldId="274"/>
            <ac:spMk id="9" creationId="{DF05ACD0-FF4A-4F8F-B5C5-6A4EBD0D1B38}"/>
          </ac:spMkLst>
        </pc:spChg>
        <pc:spChg chg="add">
          <ac:chgData name="Katie Ruddy" userId="a958ee1cd2223a3a" providerId="LiveId" clId="{694E5717-0C38-4296-8777-E44121F8422F}" dt="2022-12-04T19:49:56.202" v="37" actId="26606"/>
          <ac:spMkLst>
            <pc:docMk/>
            <pc:sldMk cId="2949141974" sldId="274"/>
            <ac:spMk id="11" creationId="{4C9AFA28-B5ED-4346-9AF7-68A157F16C7E}"/>
          </ac:spMkLst>
        </pc:spChg>
        <pc:picChg chg="mod">
          <ac:chgData name="Katie Ruddy" userId="a958ee1cd2223a3a" providerId="LiveId" clId="{694E5717-0C38-4296-8777-E44121F8422F}" dt="2022-12-04T19:49:56.202" v="37" actId="26606"/>
          <ac:picMkLst>
            <pc:docMk/>
            <pc:sldMk cId="2949141974" sldId="274"/>
            <ac:picMk id="4" creationId="{692653E8-D12E-D1F5-FC61-2A92D217816E}"/>
          </ac:picMkLst>
        </pc:picChg>
      </pc:sldChg>
      <pc:sldChg chg="addSp modSp mod setBg delDesignElem">
        <pc:chgData name="Katie Ruddy" userId="a958ee1cd2223a3a" providerId="LiveId" clId="{694E5717-0C38-4296-8777-E44121F8422F}" dt="2022-12-04T19:51:34.108" v="49" actId="26606"/>
        <pc:sldMkLst>
          <pc:docMk/>
          <pc:sldMk cId="3409618980" sldId="275"/>
        </pc:sldMkLst>
        <pc:spChg chg="mod">
          <ac:chgData name="Katie Ruddy" userId="a958ee1cd2223a3a" providerId="LiveId" clId="{694E5717-0C38-4296-8777-E44121F8422F}" dt="2022-12-04T19:51:34.108" v="49" actId="26606"/>
          <ac:spMkLst>
            <pc:docMk/>
            <pc:sldMk cId="3409618980" sldId="275"/>
            <ac:spMk id="2" creationId="{DCA65487-88D6-4E39-1349-9C9841177B21}"/>
          </ac:spMkLst>
        </pc:spChg>
        <pc:spChg chg="add">
          <ac:chgData name="Katie Ruddy" userId="a958ee1cd2223a3a" providerId="LiveId" clId="{694E5717-0C38-4296-8777-E44121F8422F}" dt="2022-12-04T19:51:34.108" v="49" actId="26606"/>
          <ac:spMkLst>
            <pc:docMk/>
            <pc:sldMk cId="3409618980" sldId="275"/>
            <ac:spMk id="9" creationId="{2B577FF9-3543-4875-815D-3D87BD8A2002}"/>
          </ac:spMkLst>
        </pc:spChg>
        <pc:spChg chg="add">
          <ac:chgData name="Katie Ruddy" userId="a958ee1cd2223a3a" providerId="LiveId" clId="{694E5717-0C38-4296-8777-E44121F8422F}" dt="2022-12-04T19:51:34.108" v="49" actId="26606"/>
          <ac:spMkLst>
            <pc:docMk/>
            <pc:sldMk cId="3409618980" sldId="275"/>
            <ac:spMk id="11" creationId="{F5569EEC-E12F-4856-B407-02B2813A4AA5}"/>
          </ac:spMkLst>
        </pc:spChg>
        <pc:spChg chg="add">
          <ac:chgData name="Katie Ruddy" userId="a958ee1cd2223a3a" providerId="LiveId" clId="{694E5717-0C38-4296-8777-E44121F8422F}" dt="2022-12-04T19:51:34.108" v="49" actId="26606"/>
          <ac:spMkLst>
            <pc:docMk/>
            <pc:sldMk cId="3409618980" sldId="275"/>
            <ac:spMk id="13" creationId="{CF860788-3A6A-45A3-B3F1-06F159665603}"/>
          </ac:spMkLst>
        </pc:spChg>
        <pc:spChg chg="add">
          <ac:chgData name="Katie Ruddy" userId="a958ee1cd2223a3a" providerId="LiveId" clId="{694E5717-0C38-4296-8777-E44121F8422F}" dt="2022-12-04T19:51:34.108" v="49" actId="26606"/>
          <ac:spMkLst>
            <pc:docMk/>
            <pc:sldMk cId="3409618980" sldId="275"/>
            <ac:spMk id="15" creationId="{DF1E3393-B852-4883-B778-ED3525112942}"/>
          </ac:spMkLst>
        </pc:spChg>
        <pc:spChg chg="add">
          <ac:chgData name="Katie Ruddy" userId="a958ee1cd2223a3a" providerId="LiveId" clId="{694E5717-0C38-4296-8777-E44121F8422F}" dt="2022-12-04T19:51:34.108" v="49" actId="26606"/>
          <ac:spMkLst>
            <pc:docMk/>
            <pc:sldMk cId="3409618980" sldId="275"/>
            <ac:spMk id="17" creationId="{39853D09-4205-4CC7-83EB-288E886AC9E4}"/>
          </ac:spMkLst>
        </pc:spChg>
        <pc:spChg chg="add">
          <ac:chgData name="Katie Ruddy" userId="a958ee1cd2223a3a" providerId="LiveId" clId="{694E5717-0C38-4296-8777-E44121F8422F}" dt="2022-12-04T19:51:34.108" v="49" actId="26606"/>
          <ac:spMkLst>
            <pc:docMk/>
            <pc:sldMk cId="3409618980" sldId="275"/>
            <ac:spMk id="19" creationId="{0D040B79-3E73-4A31-840D-D6B9C9FDFC46}"/>
          </ac:spMkLst>
        </pc:spChg>
        <pc:spChg chg="add">
          <ac:chgData name="Katie Ruddy" userId="a958ee1cd2223a3a" providerId="LiveId" clId="{694E5717-0C38-4296-8777-E44121F8422F}" dt="2022-12-04T19:51:34.108" v="49" actId="26606"/>
          <ac:spMkLst>
            <pc:docMk/>
            <pc:sldMk cId="3409618980" sldId="275"/>
            <ac:spMk id="21" creationId="{156C6AE5-3F8B-42AC-9EA4-1B686A11E93F}"/>
          </ac:spMkLst>
        </pc:spChg>
        <pc:picChg chg="mod">
          <ac:chgData name="Katie Ruddy" userId="a958ee1cd2223a3a" providerId="LiveId" clId="{694E5717-0C38-4296-8777-E44121F8422F}" dt="2022-12-04T19:51:34.108" v="49" actId="26606"/>
          <ac:picMkLst>
            <pc:docMk/>
            <pc:sldMk cId="3409618980" sldId="275"/>
            <ac:picMk id="4" creationId="{380097D3-9908-BEC8-547D-078A48B44EB6}"/>
          </ac:picMkLst>
        </pc:picChg>
      </pc:sldChg>
      <pc:sldChg chg="addSp modSp mod setBg delDesignElem">
        <pc:chgData name="Katie Ruddy" userId="a958ee1cd2223a3a" providerId="LiveId" clId="{694E5717-0C38-4296-8777-E44121F8422F}" dt="2022-12-04T19:52:01.535" v="50" actId="26606"/>
        <pc:sldMkLst>
          <pc:docMk/>
          <pc:sldMk cId="628581109" sldId="276"/>
        </pc:sldMkLst>
        <pc:spChg chg="mod">
          <ac:chgData name="Katie Ruddy" userId="a958ee1cd2223a3a" providerId="LiveId" clId="{694E5717-0C38-4296-8777-E44121F8422F}" dt="2022-12-04T19:52:01.535" v="50" actId="26606"/>
          <ac:spMkLst>
            <pc:docMk/>
            <pc:sldMk cId="628581109" sldId="276"/>
            <ac:spMk id="2" creationId="{905D2A33-A793-9336-90C4-C1E65B56073F}"/>
          </ac:spMkLst>
        </pc:spChg>
        <pc:spChg chg="mod">
          <ac:chgData name="Katie Ruddy" userId="a958ee1cd2223a3a" providerId="LiveId" clId="{694E5717-0C38-4296-8777-E44121F8422F}" dt="2022-12-04T19:52:01.535" v="50" actId="26606"/>
          <ac:spMkLst>
            <pc:docMk/>
            <pc:sldMk cId="628581109" sldId="276"/>
            <ac:spMk id="3" creationId="{B78BDAFF-A6BE-605B-3D95-4C3D0A9D3D7A}"/>
          </ac:spMkLst>
        </pc:spChg>
        <pc:spChg chg="add">
          <ac:chgData name="Katie Ruddy" userId="a958ee1cd2223a3a" providerId="LiveId" clId="{694E5717-0C38-4296-8777-E44121F8422F}" dt="2022-12-04T19:52:01.535" v="50" actId="26606"/>
          <ac:spMkLst>
            <pc:docMk/>
            <pc:sldMk cId="628581109" sldId="276"/>
            <ac:spMk id="8" creationId="{907EF6B7-1338-4443-8C46-6A318D952DFD}"/>
          </ac:spMkLst>
        </pc:spChg>
        <pc:spChg chg="add">
          <ac:chgData name="Katie Ruddy" userId="a958ee1cd2223a3a" providerId="LiveId" clId="{694E5717-0C38-4296-8777-E44121F8422F}" dt="2022-12-04T19:52:01.535" v="50" actId="26606"/>
          <ac:spMkLst>
            <pc:docMk/>
            <pc:sldMk cId="628581109" sldId="276"/>
            <ac:spMk id="10" creationId="{DAAE4CDD-124C-4DCF-9584-B6033B545DD5}"/>
          </ac:spMkLst>
        </pc:spChg>
        <pc:spChg chg="add">
          <ac:chgData name="Katie Ruddy" userId="a958ee1cd2223a3a" providerId="LiveId" clId="{694E5717-0C38-4296-8777-E44121F8422F}" dt="2022-12-04T19:52:01.535" v="50" actId="26606"/>
          <ac:spMkLst>
            <pc:docMk/>
            <pc:sldMk cId="628581109" sldId="276"/>
            <ac:spMk id="12" creationId="{081E4A58-353D-44AE-B2FC-2A74E2E400F7}"/>
          </ac:spMkLst>
        </pc:spChg>
      </pc:sldChg>
      <pc:sldChg chg="modSp mod">
        <pc:chgData name="Katie Ruddy" userId="a958ee1cd2223a3a" providerId="LiveId" clId="{694E5717-0C38-4296-8777-E44121F8422F}" dt="2022-12-04T19:48:19.016" v="28" actId="1076"/>
        <pc:sldMkLst>
          <pc:docMk/>
          <pc:sldMk cId="2593133757" sldId="277"/>
        </pc:sldMkLst>
        <pc:spChg chg="mod">
          <ac:chgData name="Katie Ruddy" userId="a958ee1cd2223a3a" providerId="LiveId" clId="{694E5717-0C38-4296-8777-E44121F8422F}" dt="2022-12-04T19:48:04.248" v="26" actId="207"/>
          <ac:spMkLst>
            <pc:docMk/>
            <pc:sldMk cId="2593133757" sldId="277"/>
            <ac:spMk id="2" creationId="{708DE906-70C3-9ADC-DCB2-E1AD1DA69FB7}"/>
          </ac:spMkLst>
        </pc:spChg>
        <pc:picChg chg="mod">
          <ac:chgData name="Katie Ruddy" userId="a958ee1cd2223a3a" providerId="LiveId" clId="{694E5717-0C38-4296-8777-E44121F8422F}" dt="2022-12-04T19:48:19.016" v="28" actId="1076"/>
          <ac:picMkLst>
            <pc:docMk/>
            <pc:sldMk cId="2593133757" sldId="277"/>
            <ac:picMk id="1026" creationId="{7329C0FF-239B-2B7E-68CB-37EBDD638D11}"/>
          </ac:picMkLst>
        </pc:picChg>
      </pc:sldChg>
      <pc:sldChg chg="delDesignElem">
        <pc:chgData name="Katie Ruddy" userId="a958ee1cd2223a3a" providerId="LiveId" clId="{694E5717-0C38-4296-8777-E44121F8422F}" dt="2022-12-04T19:47:39.360" v="1"/>
        <pc:sldMkLst>
          <pc:docMk/>
          <pc:sldMk cId="2810530336" sldId="278"/>
        </pc:sldMkLst>
      </pc:sldChg>
      <pc:sldChg chg="addSp delSp modSp mod setBg delDesignElem">
        <pc:chgData name="Katie Ruddy" userId="a958ee1cd2223a3a" providerId="LiveId" clId="{694E5717-0C38-4296-8777-E44121F8422F}" dt="2022-12-04T19:50:33.627" v="42" actId="26606"/>
        <pc:sldMkLst>
          <pc:docMk/>
          <pc:sldMk cId="4252438463" sldId="293"/>
        </pc:sldMkLst>
        <pc:spChg chg="mod">
          <ac:chgData name="Katie Ruddy" userId="a958ee1cd2223a3a" providerId="LiveId" clId="{694E5717-0C38-4296-8777-E44121F8422F}" dt="2022-12-04T19:50:33.627" v="42" actId="26606"/>
          <ac:spMkLst>
            <pc:docMk/>
            <pc:sldMk cId="4252438463" sldId="293"/>
            <ac:spMk id="2" creationId="{4674BAEA-09B3-82BA-DFFF-F64CE6F7410E}"/>
          </ac:spMkLst>
        </pc:spChg>
        <pc:spChg chg="mod">
          <ac:chgData name="Katie Ruddy" userId="a958ee1cd2223a3a" providerId="LiveId" clId="{694E5717-0C38-4296-8777-E44121F8422F}" dt="2022-12-04T19:50:33.627" v="42" actId="26606"/>
          <ac:spMkLst>
            <pc:docMk/>
            <pc:sldMk cId="4252438463" sldId="293"/>
            <ac:spMk id="3" creationId="{ADF169FA-4553-79B7-F25D-BA34872848A4}"/>
          </ac:spMkLst>
        </pc:spChg>
        <pc:spChg chg="add del">
          <ac:chgData name="Katie Ruddy" userId="a958ee1cd2223a3a" providerId="LiveId" clId="{694E5717-0C38-4296-8777-E44121F8422F}" dt="2022-12-04T19:50:27.054" v="39" actId="26606"/>
          <ac:spMkLst>
            <pc:docMk/>
            <pc:sldMk cId="4252438463" sldId="293"/>
            <ac:spMk id="8" creationId="{27FCFAB8-9E9C-414D-9FCB-CECED12D584F}"/>
          </ac:spMkLst>
        </pc:spChg>
        <pc:spChg chg="add del">
          <ac:chgData name="Katie Ruddy" userId="a958ee1cd2223a3a" providerId="LiveId" clId="{694E5717-0C38-4296-8777-E44121F8422F}" dt="2022-12-04T19:50:27.054" v="39" actId="26606"/>
          <ac:spMkLst>
            <pc:docMk/>
            <pc:sldMk cId="4252438463" sldId="293"/>
            <ac:spMk id="10" creationId="{76C16827-9A48-4468-BE81-11EC18E0AE54}"/>
          </ac:spMkLst>
        </pc:spChg>
        <pc:spChg chg="add del">
          <ac:chgData name="Katie Ruddy" userId="a958ee1cd2223a3a" providerId="LiveId" clId="{694E5717-0C38-4296-8777-E44121F8422F}" dt="2022-12-04T19:50:27.054" v="39" actId="26606"/>
          <ac:spMkLst>
            <pc:docMk/>
            <pc:sldMk cId="4252438463" sldId="293"/>
            <ac:spMk id="12" creationId="{899956BA-5C38-49F9-88D6-BD6C71E9C767}"/>
          </ac:spMkLst>
        </pc:spChg>
        <pc:spChg chg="add del">
          <ac:chgData name="Katie Ruddy" userId="a958ee1cd2223a3a" providerId="LiveId" clId="{694E5717-0C38-4296-8777-E44121F8422F}" dt="2022-12-04T19:50:33.611" v="41" actId="26606"/>
          <ac:spMkLst>
            <pc:docMk/>
            <pc:sldMk cId="4252438463" sldId="293"/>
            <ac:spMk id="14" creationId="{98DDA986-B6EE-4642-AC60-0490373E69D0}"/>
          </ac:spMkLst>
        </pc:spChg>
        <pc:spChg chg="add del">
          <ac:chgData name="Katie Ruddy" userId="a958ee1cd2223a3a" providerId="LiveId" clId="{694E5717-0C38-4296-8777-E44121F8422F}" dt="2022-12-04T19:50:33.611" v="41" actId="26606"/>
          <ac:spMkLst>
            <pc:docMk/>
            <pc:sldMk cId="4252438463" sldId="293"/>
            <ac:spMk id="15" creationId="{80B62878-12EF-4E97-A284-47BAFC30DA2E}"/>
          </ac:spMkLst>
        </pc:spChg>
        <pc:spChg chg="add del">
          <ac:chgData name="Katie Ruddy" userId="a958ee1cd2223a3a" providerId="LiveId" clId="{694E5717-0C38-4296-8777-E44121F8422F}" dt="2022-12-04T19:50:33.611" v="41" actId="26606"/>
          <ac:spMkLst>
            <pc:docMk/>
            <pc:sldMk cId="4252438463" sldId="293"/>
            <ac:spMk id="16" creationId="{6D79188D-1ED5-4705-B8C7-5D6FB7670AB3}"/>
          </ac:spMkLst>
        </pc:spChg>
        <pc:spChg chg="add">
          <ac:chgData name="Katie Ruddy" userId="a958ee1cd2223a3a" providerId="LiveId" clId="{694E5717-0C38-4296-8777-E44121F8422F}" dt="2022-12-04T19:50:33.627" v="42" actId="26606"/>
          <ac:spMkLst>
            <pc:docMk/>
            <pc:sldMk cId="4252438463" sldId="293"/>
            <ac:spMk id="18" creationId="{907EF6B7-1338-4443-8C46-6A318D952DFD}"/>
          </ac:spMkLst>
        </pc:spChg>
        <pc:spChg chg="add">
          <ac:chgData name="Katie Ruddy" userId="a958ee1cd2223a3a" providerId="LiveId" clId="{694E5717-0C38-4296-8777-E44121F8422F}" dt="2022-12-04T19:50:33.627" v="42" actId="26606"/>
          <ac:spMkLst>
            <pc:docMk/>
            <pc:sldMk cId="4252438463" sldId="293"/>
            <ac:spMk id="19" creationId="{DAAE4CDD-124C-4DCF-9584-B6033B545DD5}"/>
          </ac:spMkLst>
        </pc:spChg>
        <pc:spChg chg="add">
          <ac:chgData name="Katie Ruddy" userId="a958ee1cd2223a3a" providerId="LiveId" clId="{694E5717-0C38-4296-8777-E44121F8422F}" dt="2022-12-04T19:50:33.627" v="42" actId="26606"/>
          <ac:spMkLst>
            <pc:docMk/>
            <pc:sldMk cId="4252438463" sldId="293"/>
            <ac:spMk id="20" creationId="{081E4A58-353D-44AE-B2FC-2A74E2E400F7}"/>
          </ac:spMkLst>
        </pc:spChg>
      </pc:sldChg>
      <pc:sldChg chg="addSp modSp mod setBg delDesignElem">
        <pc:chgData name="Katie Ruddy" userId="a958ee1cd2223a3a" providerId="LiveId" clId="{694E5717-0C38-4296-8777-E44121F8422F}" dt="2022-12-04T19:50:36.899" v="43" actId="26606"/>
        <pc:sldMkLst>
          <pc:docMk/>
          <pc:sldMk cId="3934015251" sldId="294"/>
        </pc:sldMkLst>
        <pc:spChg chg="mod">
          <ac:chgData name="Katie Ruddy" userId="a958ee1cd2223a3a" providerId="LiveId" clId="{694E5717-0C38-4296-8777-E44121F8422F}" dt="2022-12-04T19:50:36.899" v="43" actId="26606"/>
          <ac:spMkLst>
            <pc:docMk/>
            <pc:sldMk cId="3934015251" sldId="294"/>
            <ac:spMk id="2" creationId="{79301D8E-79F7-4AB0-01FA-F1FB3649C234}"/>
          </ac:spMkLst>
        </pc:spChg>
        <pc:spChg chg="mod">
          <ac:chgData name="Katie Ruddy" userId="a958ee1cd2223a3a" providerId="LiveId" clId="{694E5717-0C38-4296-8777-E44121F8422F}" dt="2022-12-04T19:50:36.899" v="43" actId="26606"/>
          <ac:spMkLst>
            <pc:docMk/>
            <pc:sldMk cId="3934015251" sldId="294"/>
            <ac:spMk id="3" creationId="{8BFDD0A2-B35C-589D-DE5C-0FBB1E4531EA}"/>
          </ac:spMkLst>
        </pc:spChg>
        <pc:spChg chg="add">
          <ac:chgData name="Katie Ruddy" userId="a958ee1cd2223a3a" providerId="LiveId" clId="{694E5717-0C38-4296-8777-E44121F8422F}" dt="2022-12-04T19:50:36.899" v="43" actId="26606"/>
          <ac:spMkLst>
            <pc:docMk/>
            <pc:sldMk cId="3934015251" sldId="294"/>
            <ac:spMk id="8" creationId="{907EF6B7-1338-4443-8C46-6A318D952DFD}"/>
          </ac:spMkLst>
        </pc:spChg>
        <pc:spChg chg="add">
          <ac:chgData name="Katie Ruddy" userId="a958ee1cd2223a3a" providerId="LiveId" clId="{694E5717-0C38-4296-8777-E44121F8422F}" dt="2022-12-04T19:50:36.899" v="43" actId="26606"/>
          <ac:spMkLst>
            <pc:docMk/>
            <pc:sldMk cId="3934015251" sldId="294"/>
            <ac:spMk id="10" creationId="{DAAE4CDD-124C-4DCF-9584-B6033B545DD5}"/>
          </ac:spMkLst>
        </pc:spChg>
        <pc:spChg chg="add">
          <ac:chgData name="Katie Ruddy" userId="a958ee1cd2223a3a" providerId="LiveId" clId="{694E5717-0C38-4296-8777-E44121F8422F}" dt="2022-12-04T19:50:36.899" v="43" actId="26606"/>
          <ac:spMkLst>
            <pc:docMk/>
            <pc:sldMk cId="3934015251" sldId="294"/>
            <ac:spMk id="12" creationId="{081E4A58-353D-44AE-B2FC-2A74E2E400F7}"/>
          </ac:spMkLst>
        </pc:spChg>
      </pc:sldChg>
      <pc:sldChg chg="addSp modSp mod setBg delDesignElem">
        <pc:chgData name="Katie Ruddy" userId="a958ee1cd2223a3a" providerId="LiveId" clId="{694E5717-0C38-4296-8777-E44121F8422F}" dt="2022-12-04T19:50:59.846" v="44" actId="26606"/>
        <pc:sldMkLst>
          <pc:docMk/>
          <pc:sldMk cId="1905649447" sldId="295"/>
        </pc:sldMkLst>
        <pc:spChg chg="mod">
          <ac:chgData name="Katie Ruddy" userId="a958ee1cd2223a3a" providerId="LiveId" clId="{694E5717-0C38-4296-8777-E44121F8422F}" dt="2022-12-04T19:50:59.846" v="44" actId="26606"/>
          <ac:spMkLst>
            <pc:docMk/>
            <pc:sldMk cId="1905649447" sldId="295"/>
            <ac:spMk id="2" creationId="{511C587A-1757-0A60-20BC-2A8291808F0F}"/>
          </ac:spMkLst>
        </pc:spChg>
        <pc:spChg chg="add">
          <ac:chgData name="Katie Ruddy" userId="a958ee1cd2223a3a" providerId="LiveId" clId="{694E5717-0C38-4296-8777-E44121F8422F}" dt="2022-12-04T19:50:59.846" v="44" actId="26606"/>
          <ac:spMkLst>
            <pc:docMk/>
            <pc:sldMk cId="1905649447" sldId="295"/>
            <ac:spMk id="9" creationId="{FD8F1113-2E3C-46E3-B54F-B7F421EEFD11}"/>
          </ac:spMkLst>
        </pc:spChg>
        <pc:spChg chg="add">
          <ac:chgData name="Katie Ruddy" userId="a958ee1cd2223a3a" providerId="LiveId" clId="{694E5717-0C38-4296-8777-E44121F8422F}" dt="2022-12-04T19:50:59.846" v="44" actId="26606"/>
          <ac:spMkLst>
            <pc:docMk/>
            <pc:sldMk cId="1905649447" sldId="295"/>
            <ac:spMk id="32" creationId="{4F37E7FB-7372-47E3-914E-7CF7E94B1C49}"/>
          </ac:spMkLst>
        </pc:spChg>
        <pc:spChg chg="add">
          <ac:chgData name="Katie Ruddy" userId="a958ee1cd2223a3a" providerId="LiveId" clId="{694E5717-0C38-4296-8777-E44121F8422F}" dt="2022-12-04T19:50:59.846" v="44" actId="26606"/>
          <ac:spMkLst>
            <pc:docMk/>
            <pc:sldMk cId="1905649447" sldId="295"/>
            <ac:spMk id="34" creationId="{16E168E2-3256-43A5-9298-9E5A6AE8F736}"/>
          </ac:spMkLst>
        </pc:spChg>
        <pc:grpChg chg="add">
          <ac:chgData name="Katie Ruddy" userId="a958ee1cd2223a3a" providerId="LiveId" clId="{694E5717-0C38-4296-8777-E44121F8422F}" dt="2022-12-04T19:50:59.846" v="44" actId="26606"/>
          <ac:grpSpMkLst>
            <pc:docMk/>
            <pc:sldMk cId="1905649447" sldId="295"/>
            <ac:grpSpMk id="11" creationId="{465DDECC-A11E-434E-87B2-8997CD3832FD}"/>
          </ac:grpSpMkLst>
        </pc:grpChg>
        <pc:picChg chg="mod">
          <ac:chgData name="Katie Ruddy" userId="a958ee1cd2223a3a" providerId="LiveId" clId="{694E5717-0C38-4296-8777-E44121F8422F}" dt="2022-12-04T19:50:59.846" v="44" actId="26606"/>
          <ac:picMkLst>
            <pc:docMk/>
            <pc:sldMk cId="1905649447" sldId="295"/>
            <ac:picMk id="4" creationId="{CED5A849-EF37-7754-5C6F-CED8762A9C4D}"/>
          </ac:picMkLst>
        </pc:picChg>
      </pc:sldChg>
      <pc:sldChg chg="addSp modSp mod setBg delDesignElem">
        <pc:chgData name="Katie Ruddy" userId="a958ee1cd2223a3a" providerId="LiveId" clId="{694E5717-0C38-4296-8777-E44121F8422F}" dt="2022-12-04T19:51:25.911" v="48" actId="20577"/>
        <pc:sldMkLst>
          <pc:docMk/>
          <pc:sldMk cId="3925000603" sldId="296"/>
        </pc:sldMkLst>
        <pc:spChg chg="mod">
          <ac:chgData name="Katie Ruddy" userId="a958ee1cd2223a3a" providerId="LiveId" clId="{694E5717-0C38-4296-8777-E44121F8422F}" dt="2022-12-04T19:51:08.340" v="45" actId="26606"/>
          <ac:spMkLst>
            <pc:docMk/>
            <pc:sldMk cId="3925000603" sldId="296"/>
            <ac:spMk id="2" creationId="{6850A7DC-4EF2-EED2-7366-65E51AFE9CE0}"/>
          </ac:spMkLst>
        </pc:spChg>
        <pc:spChg chg="mod">
          <ac:chgData name="Katie Ruddy" userId="a958ee1cd2223a3a" providerId="LiveId" clId="{694E5717-0C38-4296-8777-E44121F8422F}" dt="2022-12-04T19:51:25.911" v="48" actId="20577"/>
          <ac:spMkLst>
            <pc:docMk/>
            <pc:sldMk cId="3925000603" sldId="296"/>
            <ac:spMk id="3" creationId="{A84714CC-86C7-9461-5C47-0CD9C967FE5D}"/>
          </ac:spMkLst>
        </pc:spChg>
        <pc:spChg chg="add">
          <ac:chgData name="Katie Ruddy" userId="a958ee1cd2223a3a" providerId="LiveId" clId="{694E5717-0C38-4296-8777-E44121F8422F}" dt="2022-12-04T19:51:08.340" v="45" actId="26606"/>
          <ac:spMkLst>
            <pc:docMk/>
            <pc:sldMk cId="3925000603" sldId="296"/>
            <ac:spMk id="8" creationId="{907EF6B7-1338-4443-8C46-6A318D952DFD}"/>
          </ac:spMkLst>
        </pc:spChg>
        <pc:spChg chg="add">
          <ac:chgData name="Katie Ruddy" userId="a958ee1cd2223a3a" providerId="LiveId" clId="{694E5717-0C38-4296-8777-E44121F8422F}" dt="2022-12-04T19:51:08.340" v="45" actId="26606"/>
          <ac:spMkLst>
            <pc:docMk/>
            <pc:sldMk cId="3925000603" sldId="296"/>
            <ac:spMk id="10" creationId="{DAAE4CDD-124C-4DCF-9584-B6033B545DD5}"/>
          </ac:spMkLst>
        </pc:spChg>
        <pc:spChg chg="add">
          <ac:chgData name="Katie Ruddy" userId="a958ee1cd2223a3a" providerId="LiveId" clId="{694E5717-0C38-4296-8777-E44121F8422F}" dt="2022-12-04T19:51:08.340" v="45" actId="26606"/>
          <ac:spMkLst>
            <pc:docMk/>
            <pc:sldMk cId="3925000603" sldId="296"/>
            <ac:spMk id="12" creationId="{081E4A58-353D-44AE-B2FC-2A74E2E400F7}"/>
          </ac:spMkLst>
        </pc:spChg>
      </pc:sldChg>
      <pc:sldChg chg="addSp modSp mod setBg delDesignElem">
        <pc:chgData name="Katie Ruddy" userId="a958ee1cd2223a3a" providerId="LiveId" clId="{694E5717-0C38-4296-8777-E44121F8422F}" dt="2022-12-04T19:52:06.728" v="51" actId="26606"/>
        <pc:sldMkLst>
          <pc:docMk/>
          <pc:sldMk cId="4213430650" sldId="297"/>
        </pc:sldMkLst>
        <pc:spChg chg="mod">
          <ac:chgData name="Katie Ruddy" userId="a958ee1cd2223a3a" providerId="LiveId" clId="{694E5717-0C38-4296-8777-E44121F8422F}" dt="2022-12-04T19:52:06.728" v="51" actId="26606"/>
          <ac:spMkLst>
            <pc:docMk/>
            <pc:sldMk cId="4213430650" sldId="297"/>
            <ac:spMk id="2" creationId="{54E6D5E3-FA6F-45A7-B5EC-CF85E4092076}"/>
          </ac:spMkLst>
        </pc:spChg>
        <pc:spChg chg="add">
          <ac:chgData name="Katie Ruddy" userId="a958ee1cd2223a3a" providerId="LiveId" clId="{694E5717-0C38-4296-8777-E44121F8422F}" dt="2022-12-04T19:52:06.728" v="51" actId="26606"/>
          <ac:spMkLst>
            <pc:docMk/>
            <pc:sldMk cId="4213430650" sldId="297"/>
            <ac:spMk id="9" creationId="{FD8F1113-2E3C-46E3-B54F-B7F421EEFD11}"/>
          </ac:spMkLst>
        </pc:spChg>
        <pc:spChg chg="add">
          <ac:chgData name="Katie Ruddy" userId="a958ee1cd2223a3a" providerId="LiveId" clId="{694E5717-0C38-4296-8777-E44121F8422F}" dt="2022-12-04T19:52:06.728" v="51" actId="26606"/>
          <ac:spMkLst>
            <pc:docMk/>
            <pc:sldMk cId="4213430650" sldId="297"/>
            <ac:spMk id="32" creationId="{4F37E7FB-7372-47E3-914E-7CF7E94B1C49}"/>
          </ac:spMkLst>
        </pc:spChg>
        <pc:spChg chg="add">
          <ac:chgData name="Katie Ruddy" userId="a958ee1cd2223a3a" providerId="LiveId" clId="{694E5717-0C38-4296-8777-E44121F8422F}" dt="2022-12-04T19:52:06.728" v="51" actId="26606"/>
          <ac:spMkLst>
            <pc:docMk/>
            <pc:sldMk cId="4213430650" sldId="297"/>
            <ac:spMk id="34" creationId="{16E168E2-3256-43A5-9298-9E5A6AE8F736}"/>
          </ac:spMkLst>
        </pc:spChg>
        <pc:grpChg chg="add">
          <ac:chgData name="Katie Ruddy" userId="a958ee1cd2223a3a" providerId="LiveId" clId="{694E5717-0C38-4296-8777-E44121F8422F}" dt="2022-12-04T19:52:06.728" v="51" actId="26606"/>
          <ac:grpSpMkLst>
            <pc:docMk/>
            <pc:sldMk cId="4213430650" sldId="297"/>
            <ac:grpSpMk id="11" creationId="{465DDECC-A11E-434E-87B2-8997CD3832FD}"/>
          </ac:grpSpMkLst>
        </pc:grpChg>
        <pc:picChg chg="mod">
          <ac:chgData name="Katie Ruddy" userId="a958ee1cd2223a3a" providerId="LiveId" clId="{694E5717-0C38-4296-8777-E44121F8422F}" dt="2022-12-04T19:52:06.728" v="51" actId="26606"/>
          <ac:picMkLst>
            <pc:docMk/>
            <pc:sldMk cId="4213430650" sldId="297"/>
            <ac:picMk id="4" creationId="{C2F362D9-72D8-1666-BC4E-228FF0B9E925}"/>
          </ac:picMkLst>
        </pc:picChg>
      </pc:sldChg>
      <pc:sldChg chg="addSp modSp mod setBg delDesignElem">
        <pc:chgData name="Katie Ruddy" userId="a958ee1cd2223a3a" providerId="LiveId" clId="{694E5717-0C38-4296-8777-E44121F8422F}" dt="2022-12-04T19:52:12.015" v="52" actId="26606"/>
        <pc:sldMkLst>
          <pc:docMk/>
          <pc:sldMk cId="3825477988" sldId="298"/>
        </pc:sldMkLst>
        <pc:spChg chg="mod">
          <ac:chgData name="Katie Ruddy" userId="a958ee1cd2223a3a" providerId="LiveId" clId="{694E5717-0C38-4296-8777-E44121F8422F}" dt="2022-12-04T19:52:12.015" v="52" actId="26606"/>
          <ac:spMkLst>
            <pc:docMk/>
            <pc:sldMk cId="3825477988" sldId="298"/>
            <ac:spMk id="2" creationId="{6D4C2F9B-4273-6299-CF6D-F7EA0B55C80B}"/>
          </ac:spMkLst>
        </pc:spChg>
        <pc:spChg chg="mod">
          <ac:chgData name="Katie Ruddy" userId="a958ee1cd2223a3a" providerId="LiveId" clId="{694E5717-0C38-4296-8777-E44121F8422F}" dt="2022-12-04T19:52:12.015" v="52" actId="26606"/>
          <ac:spMkLst>
            <pc:docMk/>
            <pc:sldMk cId="3825477988" sldId="298"/>
            <ac:spMk id="3" creationId="{307879FA-C9AE-CE05-C6DA-4D6669FDA218}"/>
          </ac:spMkLst>
        </pc:spChg>
        <pc:spChg chg="add">
          <ac:chgData name="Katie Ruddy" userId="a958ee1cd2223a3a" providerId="LiveId" clId="{694E5717-0C38-4296-8777-E44121F8422F}" dt="2022-12-04T19:52:12.015" v="52" actId="26606"/>
          <ac:spMkLst>
            <pc:docMk/>
            <pc:sldMk cId="3825477988" sldId="298"/>
            <ac:spMk id="8" creationId="{907EF6B7-1338-4443-8C46-6A318D952DFD}"/>
          </ac:spMkLst>
        </pc:spChg>
        <pc:spChg chg="add">
          <ac:chgData name="Katie Ruddy" userId="a958ee1cd2223a3a" providerId="LiveId" clId="{694E5717-0C38-4296-8777-E44121F8422F}" dt="2022-12-04T19:52:12.015" v="52" actId="26606"/>
          <ac:spMkLst>
            <pc:docMk/>
            <pc:sldMk cId="3825477988" sldId="298"/>
            <ac:spMk id="10" creationId="{DAAE4CDD-124C-4DCF-9584-B6033B545DD5}"/>
          </ac:spMkLst>
        </pc:spChg>
        <pc:spChg chg="add">
          <ac:chgData name="Katie Ruddy" userId="a958ee1cd2223a3a" providerId="LiveId" clId="{694E5717-0C38-4296-8777-E44121F8422F}" dt="2022-12-04T19:52:12.015" v="52" actId="26606"/>
          <ac:spMkLst>
            <pc:docMk/>
            <pc:sldMk cId="3825477988" sldId="298"/>
            <ac:spMk id="12" creationId="{081E4A58-353D-44AE-B2FC-2A74E2E400F7}"/>
          </ac:spMkLst>
        </pc:spChg>
      </pc:sldChg>
      <pc:sldChg chg="addSp modSp mod setBg delDesignElem">
        <pc:chgData name="Katie Ruddy" userId="a958ee1cd2223a3a" providerId="LiveId" clId="{694E5717-0C38-4296-8777-E44121F8422F}" dt="2022-12-04T19:52:21.228" v="53" actId="26606"/>
        <pc:sldMkLst>
          <pc:docMk/>
          <pc:sldMk cId="2995995044" sldId="299"/>
        </pc:sldMkLst>
        <pc:spChg chg="mod">
          <ac:chgData name="Katie Ruddy" userId="a958ee1cd2223a3a" providerId="LiveId" clId="{694E5717-0C38-4296-8777-E44121F8422F}" dt="2022-12-04T19:52:21.228" v="53" actId="26606"/>
          <ac:spMkLst>
            <pc:docMk/>
            <pc:sldMk cId="2995995044" sldId="299"/>
            <ac:spMk id="2" creationId="{0E0A52EF-DDC6-8980-B485-6F7510E01E1D}"/>
          </ac:spMkLst>
        </pc:spChg>
        <pc:spChg chg="mod">
          <ac:chgData name="Katie Ruddy" userId="a958ee1cd2223a3a" providerId="LiveId" clId="{694E5717-0C38-4296-8777-E44121F8422F}" dt="2022-12-04T19:52:21.228" v="53" actId="26606"/>
          <ac:spMkLst>
            <pc:docMk/>
            <pc:sldMk cId="2995995044" sldId="299"/>
            <ac:spMk id="3" creationId="{8B741FC5-67D0-6424-7FEB-B42882187060}"/>
          </ac:spMkLst>
        </pc:spChg>
        <pc:spChg chg="add">
          <ac:chgData name="Katie Ruddy" userId="a958ee1cd2223a3a" providerId="LiveId" clId="{694E5717-0C38-4296-8777-E44121F8422F}" dt="2022-12-04T19:52:21.228" v="53" actId="26606"/>
          <ac:spMkLst>
            <pc:docMk/>
            <pc:sldMk cId="2995995044" sldId="299"/>
            <ac:spMk id="8" creationId="{907EF6B7-1338-4443-8C46-6A318D952DFD}"/>
          </ac:spMkLst>
        </pc:spChg>
        <pc:spChg chg="add">
          <ac:chgData name="Katie Ruddy" userId="a958ee1cd2223a3a" providerId="LiveId" clId="{694E5717-0C38-4296-8777-E44121F8422F}" dt="2022-12-04T19:52:21.228" v="53" actId="26606"/>
          <ac:spMkLst>
            <pc:docMk/>
            <pc:sldMk cId="2995995044" sldId="299"/>
            <ac:spMk id="10" creationId="{DAAE4CDD-124C-4DCF-9584-B6033B545DD5}"/>
          </ac:spMkLst>
        </pc:spChg>
        <pc:spChg chg="add">
          <ac:chgData name="Katie Ruddy" userId="a958ee1cd2223a3a" providerId="LiveId" clId="{694E5717-0C38-4296-8777-E44121F8422F}" dt="2022-12-04T19:52:21.228" v="53" actId="26606"/>
          <ac:spMkLst>
            <pc:docMk/>
            <pc:sldMk cId="2995995044" sldId="299"/>
            <ac:spMk id="12" creationId="{081E4A58-353D-44AE-B2FC-2A74E2E400F7}"/>
          </ac:spMkLst>
        </pc:spChg>
      </pc:sldChg>
      <pc:sldChg chg="addSp modSp mod setBg delDesignElem">
        <pc:chgData name="Katie Ruddy" userId="a958ee1cd2223a3a" providerId="LiveId" clId="{694E5717-0C38-4296-8777-E44121F8422F}" dt="2022-12-04T19:52:24.326" v="54" actId="26606"/>
        <pc:sldMkLst>
          <pc:docMk/>
          <pc:sldMk cId="617763130" sldId="300"/>
        </pc:sldMkLst>
        <pc:spChg chg="mod">
          <ac:chgData name="Katie Ruddy" userId="a958ee1cd2223a3a" providerId="LiveId" clId="{694E5717-0C38-4296-8777-E44121F8422F}" dt="2022-12-04T19:52:24.326" v="54" actId="26606"/>
          <ac:spMkLst>
            <pc:docMk/>
            <pc:sldMk cId="617763130" sldId="300"/>
            <ac:spMk id="2" creationId="{1152E8AF-BCAC-975E-7557-11EFCCBAB394}"/>
          </ac:spMkLst>
        </pc:spChg>
        <pc:spChg chg="mod">
          <ac:chgData name="Katie Ruddy" userId="a958ee1cd2223a3a" providerId="LiveId" clId="{694E5717-0C38-4296-8777-E44121F8422F}" dt="2022-12-04T19:52:24.326" v="54" actId="26606"/>
          <ac:spMkLst>
            <pc:docMk/>
            <pc:sldMk cId="617763130" sldId="300"/>
            <ac:spMk id="3" creationId="{F6BEAE82-C6A1-2C0D-06CA-7DB77237FD91}"/>
          </ac:spMkLst>
        </pc:spChg>
        <pc:spChg chg="add">
          <ac:chgData name="Katie Ruddy" userId="a958ee1cd2223a3a" providerId="LiveId" clId="{694E5717-0C38-4296-8777-E44121F8422F}" dt="2022-12-04T19:52:24.326" v="54" actId="26606"/>
          <ac:spMkLst>
            <pc:docMk/>
            <pc:sldMk cId="617763130" sldId="300"/>
            <ac:spMk id="8" creationId="{907EF6B7-1338-4443-8C46-6A318D952DFD}"/>
          </ac:spMkLst>
        </pc:spChg>
        <pc:spChg chg="add">
          <ac:chgData name="Katie Ruddy" userId="a958ee1cd2223a3a" providerId="LiveId" clId="{694E5717-0C38-4296-8777-E44121F8422F}" dt="2022-12-04T19:52:24.326" v="54" actId="26606"/>
          <ac:spMkLst>
            <pc:docMk/>
            <pc:sldMk cId="617763130" sldId="300"/>
            <ac:spMk id="10" creationId="{DAAE4CDD-124C-4DCF-9584-B6033B545DD5}"/>
          </ac:spMkLst>
        </pc:spChg>
        <pc:spChg chg="add">
          <ac:chgData name="Katie Ruddy" userId="a958ee1cd2223a3a" providerId="LiveId" clId="{694E5717-0C38-4296-8777-E44121F8422F}" dt="2022-12-04T19:52:24.326" v="54" actId="26606"/>
          <ac:spMkLst>
            <pc:docMk/>
            <pc:sldMk cId="617763130" sldId="300"/>
            <ac:spMk id="12" creationId="{081E4A58-353D-44AE-B2FC-2A74E2E400F7}"/>
          </ac:spMkLst>
        </pc:spChg>
      </pc:sldChg>
      <pc:sldChg chg="addSp modSp mod setBg delDesignElem">
        <pc:chgData name="Katie Ruddy" userId="a958ee1cd2223a3a" providerId="LiveId" clId="{694E5717-0C38-4296-8777-E44121F8422F}" dt="2022-12-04T19:52:27.440" v="55" actId="26606"/>
        <pc:sldMkLst>
          <pc:docMk/>
          <pc:sldMk cId="1643168587" sldId="301"/>
        </pc:sldMkLst>
        <pc:spChg chg="mod">
          <ac:chgData name="Katie Ruddy" userId="a958ee1cd2223a3a" providerId="LiveId" clId="{694E5717-0C38-4296-8777-E44121F8422F}" dt="2022-12-04T19:52:27.440" v="55" actId="26606"/>
          <ac:spMkLst>
            <pc:docMk/>
            <pc:sldMk cId="1643168587" sldId="301"/>
            <ac:spMk id="2" creationId="{89A2EFC5-809A-86CB-EE6B-FACF70565142}"/>
          </ac:spMkLst>
        </pc:spChg>
        <pc:spChg chg="mod">
          <ac:chgData name="Katie Ruddy" userId="a958ee1cd2223a3a" providerId="LiveId" clId="{694E5717-0C38-4296-8777-E44121F8422F}" dt="2022-12-04T19:52:27.440" v="55" actId="26606"/>
          <ac:spMkLst>
            <pc:docMk/>
            <pc:sldMk cId="1643168587" sldId="301"/>
            <ac:spMk id="3" creationId="{CFCF11CC-4EA3-A863-160D-E41CDC1F1FD9}"/>
          </ac:spMkLst>
        </pc:spChg>
        <pc:spChg chg="add">
          <ac:chgData name="Katie Ruddy" userId="a958ee1cd2223a3a" providerId="LiveId" clId="{694E5717-0C38-4296-8777-E44121F8422F}" dt="2022-12-04T19:52:27.440" v="55" actId="26606"/>
          <ac:spMkLst>
            <pc:docMk/>
            <pc:sldMk cId="1643168587" sldId="301"/>
            <ac:spMk id="8" creationId="{907EF6B7-1338-4443-8C46-6A318D952DFD}"/>
          </ac:spMkLst>
        </pc:spChg>
        <pc:spChg chg="add">
          <ac:chgData name="Katie Ruddy" userId="a958ee1cd2223a3a" providerId="LiveId" clId="{694E5717-0C38-4296-8777-E44121F8422F}" dt="2022-12-04T19:52:27.440" v="55" actId="26606"/>
          <ac:spMkLst>
            <pc:docMk/>
            <pc:sldMk cId="1643168587" sldId="301"/>
            <ac:spMk id="10" creationId="{DAAE4CDD-124C-4DCF-9584-B6033B545DD5}"/>
          </ac:spMkLst>
        </pc:spChg>
        <pc:spChg chg="add">
          <ac:chgData name="Katie Ruddy" userId="a958ee1cd2223a3a" providerId="LiveId" clId="{694E5717-0C38-4296-8777-E44121F8422F}" dt="2022-12-04T19:52:27.440" v="55" actId="26606"/>
          <ac:spMkLst>
            <pc:docMk/>
            <pc:sldMk cId="1643168587" sldId="301"/>
            <ac:spMk id="12" creationId="{081E4A58-353D-44AE-B2FC-2A74E2E400F7}"/>
          </ac:spMkLst>
        </pc:spChg>
      </pc:sldChg>
      <pc:sldChg chg="addSp modSp mod setBg delDesignElem">
        <pc:chgData name="Katie Ruddy" userId="a958ee1cd2223a3a" providerId="LiveId" clId="{694E5717-0C38-4296-8777-E44121F8422F}" dt="2022-12-04T19:52:30.556" v="56" actId="26606"/>
        <pc:sldMkLst>
          <pc:docMk/>
          <pc:sldMk cId="1836486272" sldId="302"/>
        </pc:sldMkLst>
        <pc:spChg chg="mod">
          <ac:chgData name="Katie Ruddy" userId="a958ee1cd2223a3a" providerId="LiveId" clId="{694E5717-0C38-4296-8777-E44121F8422F}" dt="2022-12-04T19:52:30.556" v="56" actId="26606"/>
          <ac:spMkLst>
            <pc:docMk/>
            <pc:sldMk cId="1836486272" sldId="302"/>
            <ac:spMk id="2" creationId="{7CF119C2-3E6C-8478-6E1E-41B979E8F97A}"/>
          </ac:spMkLst>
        </pc:spChg>
        <pc:spChg chg="mod">
          <ac:chgData name="Katie Ruddy" userId="a958ee1cd2223a3a" providerId="LiveId" clId="{694E5717-0C38-4296-8777-E44121F8422F}" dt="2022-12-04T19:52:30.556" v="56" actId="26606"/>
          <ac:spMkLst>
            <pc:docMk/>
            <pc:sldMk cId="1836486272" sldId="302"/>
            <ac:spMk id="3" creationId="{0E8769EF-C5AC-80DE-E159-17C6AC8CE205}"/>
          </ac:spMkLst>
        </pc:spChg>
        <pc:spChg chg="add">
          <ac:chgData name="Katie Ruddy" userId="a958ee1cd2223a3a" providerId="LiveId" clId="{694E5717-0C38-4296-8777-E44121F8422F}" dt="2022-12-04T19:52:30.556" v="56" actId="26606"/>
          <ac:spMkLst>
            <pc:docMk/>
            <pc:sldMk cId="1836486272" sldId="302"/>
            <ac:spMk id="8" creationId="{907EF6B7-1338-4443-8C46-6A318D952DFD}"/>
          </ac:spMkLst>
        </pc:spChg>
        <pc:spChg chg="add">
          <ac:chgData name="Katie Ruddy" userId="a958ee1cd2223a3a" providerId="LiveId" clId="{694E5717-0C38-4296-8777-E44121F8422F}" dt="2022-12-04T19:52:30.556" v="56" actId="26606"/>
          <ac:spMkLst>
            <pc:docMk/>
            <pc:sldMk cId="1836486272" sldId="302"/>
            <ac:spMk id="10" creationId="{DAAE4CDD-124C-4DCF-9584-B6033B545DD5}"/>
          </ac:spMkLst>
        </pc:spChg>
        <pc:spChg chg="add">
          <ac:chgData name="Katie Ruddy" userId="a958ee1cd2223a3a" providerId="LiveId" clId="{694E5717-0C38-4296-8777-E44121F8422F}" dt="2022-12-04T19:52:30.556" v="56" actId="26606"/>
          <ac:spMkLst>
            <pc:docMk/>
            <pc:sldMk cId="1836486272" sldId="302"/>
            <ac:spMk id="12" creationId="{081E4A58-353D-44AE-B2FC-2A74E2E400F7}"/>
          </ac:spMkLst>
        </pc:spChg>
      </pc:sldChg>
      <pc:sldChg chg="addSp modSp mod setBg delDesignElem">
        <pc:chgData name="Katie Ruddy" userId="a958ee1cd2223a3a" providerId="LiveId" clId="{694E5717-0C38-4296-8777-E44121F8422F}" dt="2022-12-04T19:52:34.207" v="57" actId="26606"/>
        <pc:sldMkLst>
          <pc:docMk/>
          <pc:sldMk cId="369344468" sldId="303"/>
        </pc:sldMkLst>
        <pc:spChg chg="mod">
          <ac:chgData name="Katie Ruddy" userId="a958ee1cd2223a3a" providerId="LiveId" clId="{694E5717-0C38-4296-8777-E44121F8422F}" dt="2022-12-04T19:52:34.207" v="57" actId="26606"/>
          <ac:spMkLst>
            <pc:docMk/>
            <pc:sldMk cId="369344468" sldId="303"/>
            <ac:spMk id="2" creationId="{AAF74FD4-C23D-0DEF-6D53-F7EAE593C7B5}"/>
          </ac:spMkLst>
        </pc:spChg>
        <pc:spChg chg="mod">
          <ac:chgData name="Katie Ruddy" userId="a958ee1cd2223a3a" providerId="LiveId" clId="{694E5717-0C38-4296-8777-E44121F8422F}" dt="2022-12-04T19:52:34.207" v="57" actId="26606"/>
          <ac:spMkLst>
            <pc:docMk/>
            <pc:sldMk cId="369344468" sldId="303"/>
            <ac:spMk id="3" creationId="{C49D66CE-0FA2-59DF-D86E-4BB2F2FAEEDF}"/>
          </ac:spMkLst>
        </pc:spChg>
        <pc:spChg chg="add">
          <ac:chgData name="Katie Ruddy" userId="a958ee1cd2223a3a" providerId="LiveId" clId="{694E5717-0C38-4296-8777-E44121F8422F}" dt="2022-12-04T19:52:34.207" v="57" actId="26606"/>
          <ac:spMkLst>
            <pc:docMk/>
            <pc:sldMk cId="369344468" sldId="303"/>
            <ac:spMk id="8" creationId="{907EF6B7-1338-4443-8C46-6A318D952DFD}"/>
          </ac:spMkLst>
        </pc:spChg>
        <pc:spChg chg="add">
          <ac:chgData name="Katie Ruddy" userId="a958ee1cd2223a3a" providerId="LiveId" clId="{694E5717-0C38-4296-8777-E44121F8422F}" dt="2022-12-04T19:52:34.207" v="57" actId="26606"/>
          <ac:spMkLst>
            <pc:docMk/>
            <pc:sldMk cId="369344468" sldId="303"/>
            <ac:spMk id="10" creationId="{DAAE4CDD-124C-4DCF-9584-B6033B545DD5}"/>
          </ac:spMkLst>
        </pc:spChg>
        <pc:spChg chg="add">
          <ac:chgData name="Katie Ruddy" userId="a958ee1cd2223a3a" providerId="LiveId" clId="{694E5717-0C38-4296-8777-E44121F8422F}" dt="2022-12-04T19:52:34.207" v="57" actId="26606"/>
          <ac:spMkLst>
            <pc:docMk/>
            <pc:sldMk cId="369344468" sldId="303"/>
            <ac:spMk id="12" creationId="{081E4A58-353D-44AE-B2FC-2A74E2E400F7}"/>
          </ac:spMkLst>
        </pc:spChg>
      </pc:sldChg>
      <pc:sldChg chg="addSp modSp mod setBg delDesignElem">
        <pc:chgData name="Katie Ruddy" userId="a958ee1cd2223a3a" providerId="LiveId" clId="{694E5717-0C38-4296-8777-E44121F8422F}" dt="2022-12-04T19:52:55.846" v="58" actId="26606"/>
        <pc:sldMkLst>
          <pc:docMk/>
          <pc:sldMk cId="3415889443" sldId="304"/>
        </pc:sldMkLst>
        <pc:spChg chg="mod">
          <ac:chgData name="Katie Ruddy" userId="a958ee1cd2223a3a" providerId="LiveId" clId="{694E5717-0C38-4296-8777-E44121F8422F}" dt="2022-12-04T19:52:55.846" v="58" actId="26606"/>
          <ac:spMkLst>
            <pc:docMk/>
            <pc:sldMk cId="3415889443" sldId="304"/>
            <ac:spMk id="2" creationId="{65AADC46-9EC3-4872-A4EC-2143D4EB422B}"/>
          </ac:spMkLst>
        </pc:spChg>
        <pc:spChg chg="mod">
          <ac:chgData name="Katie Ruddy" userId="a958ee1cd2223a3a" providerId="LiveId" clId="{694E5717-0C38-4296-8777-E44121F8422F}" dt="2022-12-04T19:52:55.846" v="58" actId="26606"/>
          <ac:spMkLst>
            <pc:docMk/>
            <pc:sldMk cId="3415889443" sldId="304"/>
            <ac:spMk id="3" creationId="{E5CB62F2-2F7B-F3A0-A3A8-D77E819C8EBB}"/>
          </ac:spMkLst>
        </pc:spChg>
        <pc:spChg chg="add">
          <ac:chgData name="Katie Ruddy" userId="a958ee1cd2223a3a" providerId="LiveId" clId="{694E5717-0C38-4296-8777-E44121F8422F}" dt="2022-12-04T19:52:55.846" v="58" actId="26606"/>
          <ac:spMkLst>
            <pc:docMk/>
            <pc:sldMk cId="3415889443" sldId="304"/>
            <ac:spMk id="8" creationId="{907EF6B7-1338-4443-8C46-6A318D952DFD}"/>
          </ac:spMkLst>
        </pc:spChg>
        <pc:spChg chg="add">
          <ac:chgData name="Katie Ruddy" userId="a958ee1cd2223a3a" providerId="LiveId" clId="{694E5717-0C38-4296-8777-E44121F8422F}" dt="2022-12-04T19:52:55.846" v="58" actId="26606"/>
          <ac:spMkLst>
            <pc:docMk/>
            <pc:sldMk cId="3415889443" sldId="304"/>
            <ac:spMk id="10" creationId="{DAAE4CDD-124C-4DCF-9584-B6033B545DD5}"/>
          </ac:spMkLst>
        </pc:spChg>
        <pc:spChg chg="add">
          <ac:chgData name="Katie Ruddy" userId="a958ee1cd2223a3a" providerId="LiveId" clId="{694E5717-0C38-4296-8777-E44121F8422F}" dt="2022-12-04T19:52:55.846" v="58" actId="26606"/>
          <ac:spMkLst>
            <pc:docMk/>
            <pc:sldMk cId="3415889443" sldId="304"/>
            <ac:spMk id="12" creationId="{081E4A58-353D-44AE-B2FC-2A74E2E400F7}"/>
          </ac:spMkLst>
        </pc:spChg>
      </pc:sldChg>
      <pc:sldChg chg="add">
        <pc:chgData name="Katie Ruddy" userId="a958ee1cd2223a3a" providerId="LiveId" clId="{694E5717-0C38-4296-8777-E44121F8422F}" dt="2022-12-04T19:56:14.106" v="61"/>
        <pc:sldMkLst>
          <pc:docMk/>
          <pc:sldMk cId="879912810" sldId="305"/>
        </pc:sldMkLst>
      </pc:sldChg>
      <pc:sldChg chg="del delDesignElem">
        <pc:chgData name="Katie Ruddy" userId="a958ee1cd2223a3a" providerId="LiveId" clId="{694E5717-0C38-4296-8777-E44121F8422F}" dt="2022-12-04T19:53:42.899" v="59" actId="2696"/>
        <pc:sldMkLst>
          <pc:docMk/>
          <pc:sldMk cId="4175331133" sldId="305"/>
        </pc:sldMkLst>
      </pc:sldChg>
      <pc:sldChg chg="delSp add setBg delDesignElem">
        <pc:chgData name="Katie Ruddy" userId="a958ee1cd2223a3a" providerId="LiveId" clId="{694E5717-0C38-4296-8777-E44121F8422F}" dt="2022-12-04T19:56:14.106" v="61"/>
        <pc:sldMkLst>
          <pc:docMk/>
          <pc:sldMk cId="3941725115" sldId="306"/>
        </pc:sldMkLst>
        <pc:spChg chg="del">
          <ac:chgData name="Katie Ruddy" userId="a958ee1cd2223a3a" providerId="LiveId" clId="{694E5717-0C38-4296-8777-E44121F8422F}" dt="2022-12-04T19:56:14.106" v="61"/>
          <ac:spMkLst>
            <pc:docMk/>
            <pc:sldMk cId="3941725115" sldId="306"/>
            <ac:spMk id="18" creationId="{08215CFF-2F76-424C-87EF-8C7D8DDD11D4}"/>
          </ac:spMkLst>
        </pc:spChg>
      </pc:sldChg>
      <pc:sldChg chg="addSp delSp modSp new mod setBg">
        <pc:chgData name="Katie Ruddy" userId="a958ee1cd2223a3a" providerId="LiveId" clId="{694E5717-0C38-4296-8777-E44121F8422F}" dt="2022-12-04T20:00:12.887" v="122" actId="403"/>
        <pc:sldMkLst>
          <pc:docMk/>
          <pc:sldMk cId="2848242957" sldId="307"/>
        </pc:sldMkLst>
        <pc:spChg chg="del mod">
          <ac:chgData name="Katie Ruddy" userId="a958ee1cd2223a3a" providerId="LiveId" clId="{694E5717-0C38-4296-8777-E44121F8422F}" dt="2022-12-04T19:59:53.792" v="115" actId="478"/>
          <ac:spMkLst>
            <pc:docMk/>
            <pc:sldMk cId="2848242957" sldId="307"/>
            <ac:spMk id="2" creationId="{8A21137A-EC40-D7AA-71C9-5D26BE44CA00}"/>
          </ac:spMkLst>
        </pc:spChg>
        <pc:spChg chg="mod">
          <ac:chgData name="Katie Ruddy" userId="a958ee1cd2223a3a" providerId="LiveId" clId="{694E5717-0C38-4296-8777-E44121F8422F}" dt="2022-12-04T20:00:12.887" v="122" actId="403"/>
          <ac:spMkLst>
            <pc:docMk/>
            <pc:sldMk cId="2848242957" sldId="307"/>
            <ac:spMk id="3" creationId="{DEA144E2-E905-F16D-5405-4EFB0DCB6B2F}"/>
          </ac:spMkLst>
        </pc:spChg>
        <pc:spChg chg="add del">
          <ac:chgData name="Katie Ruddy" userId="a958ee1cd2223a3a" providerId="LiveId" clId="{694E5717-0C38-4296-8777-E44121F8422F}" dt="2022-12-04T20:00:00.478" v="116" actId="26606"/>
          <ac:spMkLst>
            <pc:docMk/>
            <pc:sldMk cId="2848242957" sldId="307"/>
            <ac:spMk id="9" creationId="{04812C46-200A-4DEB-A05E-3ED6C68C2387}"/>
          </ac:spMkLst>
        </pc:spChg>
        <pc:spChg chg="add del">
          <ac:chgData name="Katie Ruddy" userId="a958ee1cd2223a3a" providerId="LiveId" clId="{694E5717-0C38-4296-8777-E44121F8422F}" dt="2022-12-04T20:00:00.478" v="116" actId="26606"/>
          <ac:spMkLst>
            <pc:docMk/>
            <pc:sldMk cId="2848242957" sldId="307"/>
            <ac:spMk id="11" creationId="{D1EA859B-E555-4109-94F3-6700E046E008}"/>
          </ac:spMkLst>
        </pc:spChg>
        <pc:spChg chg="add">
          <ac:chgData name="Katie Ruddy" userId="a958ee1cd2223a3a" providerId="LiveId" clId="{694E5717-0C38-4296-8777-E44121F8422F}" dt="2022-12-04T20:00:00.478" v="116" actId="26606"/>
          <ac:spMkLst>
            <pc:docMk/>
            <pc:sldMk cId="2848242957" sldId="307"/>
            <ac:spMk id="16" creationId="{B1595A09-E336-4D1B-9B3A-06A2287A54E2}"/>
          </ac:spMkLst>
        </pc:spChg>
        <pc:spChg chg="add">
          <ac:chgData name="Katie Ruddy" userId="a958ee1cd2223a3a" providerId="LiveId" clId="{694E5717-0C38-4296-8777-E44121F8422F}" dt="2022-12-04T20:00:00.478" v="116" actId="26606"/>
          <ac:spMkLst>
            <pc:docMk/>
            <pc:sldMk cId="2848242957" sldId="307"/>
            <ac:spMk id="18" creationId="{3540989C-C7B8-473B-BF87-6F2DA6A90006}"/>
          </ac:spMkLst>
        </pc:spChg>
        <pc:picChg chg="add mod">
          <ac:chgData name="Katie Ruddy" userId="a958ee1cd2223a3a" providerId="LiveId" clId="{694E5717-0C38-4296-8777-E44121F8422F}" dt="2022-12-04T20:00:00.478" v="116" actId="26606"/>
          <ac:picMkLst>
            <pc:docMk/>
            <pc:sldMk cId="2848242957" sldId="307"/>
            <ac:picMk id="5" creationId="{AAE499F5-E279-2465-2E7A-C6071778833E}"/>
          </ac:picMkLst>
        </pc:picChg>
      </pc:sldChg>
      <pc:sldChg chg="modSp add mod">
        <pc:chgData name="Katie Ruddy" userId="a958ee1cd2223a3a" providerId="LiveId" clId="{694E5717-0C38-4296-8777-E44121F8422F}" dt="2022-12-04T20:01:44.203" v="222" actId="20577"/>
        <pc:sldMkLst>
          <pc:docMk/>
          <pc:sldMk cId="2841790696" sldId="431"/>
        </pc:sldMkLst>
        <pc:spChg chg="mod">
          <ac:chgData name="Katie Ruddy" userId="a958ee1cd2223a3a" providerId="LiveId" clId="{694E5717-0C38-4296-8777-E44121F8422F}" dt="2022-12-04T20:01:44.203" v="222" actId="20577"/>
          <ac:spMkLst>
            <pc:docMk/>
            <pc:sldMk cId="2841790696" sldId="431"/>
            <ac:spMk id="5" creationId="{00CE0CF7-37A5-8752-33D5-4D6283B4751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C9AB4C-2BCD-4F5D-8AE5-22CD1D6896F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2848C91-B005-4041-AD10-6A4765079FB7}">
      <dgm:prSet/>
      <dgm:spPr/>
      <dgm:t>
        <a:bodyPr/>
        <a:lstStyle/>
        <a:p>
          <a:r>
            <a:rPr lang="en-US"/>
            <a:t>As human beings we can only experience life emotionally</a:t>
          </a:r>
        </a:p>
      </dgm:t>
    </dgm:pt>
    <dgm:pt modelId="{D8F34C15-9203-4862-B84E-772CED2CA3E2}" type="parTrans" cxnId="{0BC3760A-40B5-410F-968D-08C3185986FA}">
      <dgm:prSet/>
      <dgm:spPr/>
      <dgm:t>
        <a:bodyPr/>
        <a:lstStyle/>
        <a:p>
          <a:endParaRPr lang="en-US"/>
        </a:p>
      </dgm:t>
    </dgm:pt>
    <dgm:pt modelId="{967BCA5F-4C76-439F-8D94-4D315616A7D7}" type="sibTrans" cxnId="{0BC3760A-40B5-410F-968D-08C3185986FA}">
      <dgm:prSet/>
      <dgm:spPr/>
      <dgm:t>
        <a:bodyPr/>
        <a:lstStyle/>
        <a:p>
          <a:endParaRPr lang="en-US"/>
        </a:p>
      </dgm:t>
    </dgm:pt>
    <dgm:pt modelId="{6EDB069D-1DBC-44D8-AD44-6596B0B42632}">
      <dgm:prSet/>
      <dgm:spPr/>
      <dgm:t>
        <a:bodyPr/>
        <a:lstStyle/>
        <a:p>
          <a:r>
            <a:rPr lang="en-GB" dirty="0"/>
            <a:t>The only thing certain in the emotion field is that no one agrees on how to define emotion </a:t>
          </a:r>
          <a:r>
            <a:rPr lang="en-US" dirty="0"/>
            <a:t> </a:t>
          </a:r>
        </a:p>
      </dgm:t>
    </dgm:pt>
    <dgm:pt modelId="{41CDAAF4-40A1-4EB8-BB97-E03629E3571E}" type="parTrans" cxnId="{6FCD5694-6975-4ACA-AD6D-AA899165E173}">
      <dgm:prSet/>
      <dgm:spPr/>
      <dgm:t>
        <a:bodyPr/>
        <a:lstStyle/>
        <a:p>
          <a:endParaRPr lang="en-US"/>
        </a:p>
      </dgm:t>
    </dgm:pt>
    <dgm:pt modelId="{DFA0D1BF-8496-423F-8A2A-75F03D9EEBA1}" type="sibTrans" cxnId="{6FCD5694-6975-4ACA-AD6D-AA899165E173}">
      <dgm:prSet/>
      <dgm:spPr/>
      <dgm:t>
        <a:bodyPr/>
        <a:lstStyle/>
        <a:p>
          <a:endParaRPr lang="en-US"/>
        </a:p>
      </dgm:t>
    </dgm:pt>
    <dgm:pt modelId="{1015CA7F-C396-43E4-8E54-15237C605F48}" type="pres">
      <dgm:prSet presAssocID="{FBC9AB4C-2BCD-4F5D-8AE5-22CD1D6896F4}" presName="hierChild1" presStyleCnt="0">
        <dgm:presLayoutVars>
          <dgm:chPref val="1"/>
          <dgm:dir/>
          <dgm:animOne val="branch"/>
          <dgm:animLvl val="lvl"/>
          <dgm:resizeHandles/>
        </dgm:presLayoutVars>
      </dgm:prSet>
      <dgm:spPr/>
    </dgm:pt>
    <dgm:pt modelId="{FFCA6525-7BCE-4846-9B9F-7B08ABAE9EF8}" type="pres">
      <dgm:prSet presAssocID="{92848C91-B005-4041-AD10-6A4765079FB7}" presName="hierRoot1" presStyleCnt="0"/>
      <dgm:spPr/>
    </dgm:pt>
    <dgm:pt modelId="{4C9AA7B0-1AF4-4C71-A973-85C7F54B14CB}" type="pres">
      <dgm:prSet presAssocID="{92848C91-B005-4041-AD10-6A4765079FB7}" presName="composite" presStyleCnt="0"/>
      <dgm:spPr/>
    </dgm:pt>
    <dgm:pt modelId="{C4EC79A8-EC59-4330-A21C-56E287C30FA6}" type="pres">
      <dgm:prSet presAssocID="{92848C91-B005-4041-AD10-6A4765079FB7}" presName="background" presStyleLbl="node0" presStyleIdx="0" presStyleCnt="2"/>
      <dgm:spPr/>
    </dgm:pt>
    <dgm:pt modelId="{46E9699C-0047-46DD-95F2-678D1BFCF3F5}" type="pres">
      <dgm:prSet presAssocID="{92848C91-B005-4041-AD10-6A4765079FB7}" presName="text" presStyleLbl="fgAcc0" presStyleIdx="0" presStyleCnt="2">
        <dgm:presLayoutVars>
          <dgm:chPref val="3"/>
        </dgm:presLayoutVars>
      </dgm:prSet>
      <dgm:spPr/>
    </dgm:pt>
    <dgm:pt modelId="{7CACCBF4-EED8-4211-AB92-9AB5848D63CE}" type="pres">
      <dgm:prSet presAssocID="{92848C91-B005-4041-AD10-6A4765079FB7}" presName="hierChild2" presStyleCnt="0"/>
      <dgm:spPr/>
    </dgm:pt>
    <dgm:pt modelId="{9E813074-FF32-4C6A-A5D3-01DA717DBC19}" type="pres">
      <dgm:prSet presAssocID="{6EDB069D-1DBC-44D8-AD44-6596B0B42632}" presName="hierRoot1" presStyleCnt="0"/>
      <dgm:spPr/>
    </dgm:pt>
    <dgm:pt modelId="{EC0BC049-256B-4102-86E1-29D1CD6835F9}" type="pres">
      <dgm:prSet presAssocID="{6EDB069D-1DBC-44D8-AD44-6596B0B42632}" presName="composite" presStyleCnt="0"/>
      <dgm:spPr/>
    </dgm:pt>
    <dgm:pt modelId="{0F7ABBC8-5916-426E-B419-9F839F4B9B88}" type="pres">
      <dgm:prSet presAssocID="{6EDB069D-1DBC-44D8-AD44-6596B0B42632}" presName="background" presStyleLbl="node0" presStyleIdx="1" presStyleCnt="2"/>
      <dgm:spPr/>
    </dgm:pt>
    <dgm:pt modelId="{0F934B5E-D9E9-434C-A9C1-BCA5D0D5CE14}" type="pres">
      <dgm:prSet presAssocID="{6EDB069D-1DBC-44D8-AD44-6596B0B42632}" presName="text" presStyleLbl="fgAcc0" presStyleIdx="1" presStyleCnt="2">
        <dgm:presLayoutVars>
          <dgm:chPref val="3"/>
        </dgm:presLayoutVars>
      </dgm:prSet>
      <dgm:spPr/>
    </dgm:pt>
    <dgm:pt modelId="{D86B59EA-F652-43A5-84D0-DDDECDD34BE3}" type="pres">
      <dgm:prSet presAssocID="{6EDB069D-1DBC-44D8-AD44-6596B0B42632}" presName="hierChild2" presStyleCnt="0"/>
      <dgm:spPr/>
    </dgm:pt>
  </dgm:ptLst>
  <dgm:cxnLst>
    <dgm:cxn modelId="{AC864406-19BD-4567-83FA-355037839290}" type="presOf" srcId="{FBC9AB4C-2BCD-4F5D-8AE5-22CD1D6896F4}" destId="{1015CA7F-C396-43E4-8E54-15237C605F48}" srcOrd="0" destOrd="0" presId="urn:microsoft.com/office/officeart/2005/8/layout/hierarchy1"/>
    <dgm:cxn modelId="{0BC3760A-40B5-410F-968D-08C3185986FA}" srcId="{FBC9AB4C-2BCD-4F5D-8AE5-22CD1D6896F4}" destId="{92848C91-B005-4041-AD10-6A4765079FB7}" srcOrd="0" destOrd="0" parTransId="{D8F34C15-9203-4862-B84E-772CED2CA3E2}" sibTransId="{967BCA5F-4C76-439F-8D94-4D315616A7D7}"/>
    <dgm:cxn modelId="{5B236945-0B51-4748-91D8-43440A194E24}" type="presOf" srcId="{6EDB069D-1DBC-44D8-AD44-6596B0B42632}" destId="{0F934B5E-D9E9-434C-A9C1-BCA5D0D5CE14}" srcOrd="0" destOrd="0" presId="urn:microsoft.com/office/officeart/2005/8/layout/hierarchy1"/>
    <dgm:cxn modelId="{6FCD5694-6975-4ACA-AD6D-AA899165E173}" srcId="{FBC9AB4C-2BCD-4F5D-8AE5-22CD1D6896F4}" destId="{6EDB069D-1DBC-44D8-AD44-6596B0B42632}" srcOrd="1" destOrd="0" parTransId="{41CDAAF4-40A1-4EB8-BB97-E03629E3571E}" sibTransId="{DFA0D1BF-8496-423F-8A2A-75F03D9EEBA1}"/>
    <dgm:cxn modelId="{BCFD1AE8-9D60-41AE-94E6-57305A06F232}" type="presOf" srcId="{92848C91-B005-4041-AD10-6A4765079FB7}" destId="{46E9699C-0047-46DD-95F2-678D1BFCF3F5}" srcOrd="0" destOrd="0" presId="urn:microsoft.com/office/officeart/2005/8/layout/hierarchy1"/>
    <dgm:cxn modelId="{284265D7-CF9E-4D1D-ACDC-C8BFAE2A02D6}" type="presParOf" srcId="{1015CA7F-C396-43E4-8E54-15237C605F48}" destId="{FFCA6525-7BCE-4846-9B9F-7B08ABAE9EF8}" srcOrd="0" destOrd="0" presId="urn:microsoft.com/office/officeart/2005/8/layout/hierarchy1"/>
    <dgm:cxn modelId="{4696903B-B750-4EE1-89BC-073187E67E77}" type="presParOf" srcId="{FFCA6525-7BCE-4846-9B9F-7B08ABAE9EF8}" destId="{4C9AA7B0-1AF4-4C71-A973-85C7F54B14CB}" srcOrd="0" destOrd="0" presId="urn:microsoft.com/office/officeart/2005/8/layout/hierarchy1"/>
    <dgm:cxn modelId="{F8C90066-7556-49F7-8756-C64E17B7CA93}" type="presParOf" srcId="{4C9AA7B0-1AF4-4C71-A973-85C7F54B14CB}" destId="{C4EC79A8-EC59-4330-A21C-56E287C30FA6}" srcOrd="0" destOrd="0" presId="urn:microsoft.com/office/officeart/2005/8/layout/hierarchy1"/>
    <dgm:cxn modelId="{1F355E03-BB54-47A4-A9CB-4260ACD1E1DA}" type="presParOf" srcId="{4C9AA7B0-1AF4-4C71-A973-85C7F54B14CB}" destId="{46E9699C-0047-46DD-95F2-678D1BFCF3F5}" srcOrd="1" destOrd="0" presId="urn:microsoft.com/office/officeart/2005/8/layout/hierarchy1"/>
    <dgm:cxn modelId="{1470EB2C-4390-4957-A920-DF55F4337DA1}" type="presParOf" srcId="{FFCA6525-7BCE-4846-9B9F-7B08ABAE9EF8}" destId="{7CACCBF4-EED8-4211-AB92-9AB5848D63CE}" srcOrd="1" destOrd="0" presId="urn:microsoft.com/office/officeart/2005/8/layout/hierarchy1"/>
    <dgm:cxn modelId="{ACD5732D-10CB-4C12-9B15-7FAEF2B073CF}" type="presParOf" srcId="{1015CA7F-C396-43E4-8E54-15237C605F48}" destId="{9E813074-FF32-4C6A-A5D3-01DA717DBC19}" srcOrd="1" destOrd="0" presId="urn:microsoft.com/office/officeart/2005/8/layout/hierarchy1"/>
    <dgm:cxn modelId="{BFE69068-FF5E-47A9-A2BE-11EF62463FE7}" type="presParOf" srcId="{9E813074-FF32-4C6A-A5D3-01DA717DBC19}" destId="{EC0BC049-256B-4102-86E1-29D1CD6835F9}" srcOrd="0" destOrd="0" presId="urn:microsoft.com/office/officeart/2005/8/layout/hierarchy1"/>
    <dgm:cxn modelId="{4ECD2D39-AD65-48BC-AC3D-E948BC375498}" type="presParOf" srcId="{EC0BC049-256B-4102-86E1-29D1CD6835F9}" destId="{0F7ABBC8-5916-426E-B419-9F839F4B9B88}" srcOrd="0" destOrd="0" presId="urn:microsoft.com/office/officeart/2005/8/layout/hierarchy1"/>
    <dgm:cxn modelId="{84C3C833-EE04-477D-98AE-06B566EBFC14}" type="presParOf" srcId="{EC0BC049-256B-4102-86E1-29D1CD6835F9}" destId="{0F934B5E-D9E9-434C-A9C1-BCA5D0D5CE14}" srcOrd="1" destOrd="0" presId="urn:microsoft.com/office/officeart/2005/8/layout/hierarchy1"/>
    <dgm:cxn modelId="{39EAD158-ADB7-4521-9C2B-35E750811C86}" type="presParOf" srcId="{9E813074-FF32-4C6A-A5D3-01DA717DBC19}" destId="{D86B59EA-F652-43A5-84D0-DDDECDD34BE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B3706E-5BE8-4F81-84CE-BED23EDD3D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5D8A302-E9A2-4600-BBDA-3C5A7C167CB8}">
      <dgm:prSet/>
      <dgm:spPr/>
      <dgm:t>
        <a:bodyPr/>
        <a:lstStyle/>
        <a:p>
          <a:r>
            <a:rPr lang="en-GB"/>
            <a:t>In Therapy, clients experience and explores the total configuration of who they are..</a:t>
          </a:r>
          <a:endParaRPr lang="en-US"/>
        </a:p>
      </dgm:t>
    </dgm:pt>
    <dgm:pt modelId="{190CFAC2-A5E3-42D6-A4F6-D90128703996}" type="parTrans" cxnId="{6CA0DE53-88BF-4545-B483-10BC75103400}">
      <dgm:prSet/>
      <dgm:spPr/>
      <dgm:t>
        <a:bodyPr/>
        <a:lstStyle/>
        <a:p>
          <a:endParaRPr lang="en-US"/>
        </a:p>
      </dgm:t>
    </dgm:pt>
    <dgm:pt modelId="{5957F444-C05A-41E2-8D74-C40A245AB4BF}" type="sibTrans" cxnId="{6CA0DE53-88BF-4545-B483-10BC75103400}">
      <dgm:prSet/>
      <dgm:spPr/>
      <dgm:t>
        <a:bodyPr/>
        <a:lstStyle/>
        <a:p>
          <a:endParaRPr lang="en-US"/>
        </a:p>
      </dgm:t>
    </dgm:pt>
    <dgm:pt modelId="{43C0EAD1-33F5-4A5A-BB9B-B79D26E2F123}">
      <dgm:prSet/>
      <dgm:spPr/>
      <dgm:t>
        <a:bodyPr/>
        <a:lstStyle/>
        <a:p>
          <a:r>
            <a:rPr lang="en-GB"/>
            <a:t>Emphasis on self-determination, choice and responsibility </a:t>
          </a:r>
          <a:endParaRPr lang="en-US"/>
        </a:p>
      </dgm:t>
    </dgm:pt>
    <dgm:pt modelId="{95D19812-C2D3-4FBD-B24C-A6C6AECE40B7}" type="parTrans" cxnId="{23819123-E3BD-40FF-A120-C92337F8262F}">
      <dgm:prSet/>
      <dgm:spPr/>
      <dgm:t>
        <a:bodyPr/>
        <a:lstStyle/>
        <a:p>
          <a:endParaRPr lang="en-US"/>
        </a:p>
      </dgm:t>
    </dgm:pt>
    <dgm:pt modelId="{F544B06E-1F6B-412B-AB68-57F81249179B}" type="sibTrans" cxnId="{23819123-E3BD-40FF-A120-C92337F8262F}">
      <dgm:prSet/>
      <dgm:spPr/>
      <dgm:t>
        <a:bodyPr/>
        <a:lstStyle/>
        <a:p>
          <a:endParaRPr lang="en-US"/>
        </a:p>
      </dgm:t>
    </dgm:pt>
    <dgm:pt modelId="{F9CDB605-4A6F-45A9-AEC0-B9E7F6479913}">
      <dgm:prSet/>
      <dgm:spPr/>
      <dgm:t>
        <a:bodyPr/>
        <a:lstStyle/>
        <a:p>
          <a:r>
            <a:rPr lang="en-GB"/>
            <a:t>Clients are supported to to maintain awareness and full contact with their present situation and the therapist engages with the client in such a way to facilitate the focus on the 'here and now'</a:t>
          </a:r>
          <a:endParaRPr lang="en-US"/>
        </a:p>
      </dgm:t>
    </dgm:pt>
    <dgm:pt modelId="{7308440A-B7EF-4409-A753-77FCF976470C}" type="parTrans" cxnId="{2AD24715-E8A7-42DE-8C61-6E082FF11FF9}">
      <dgm:prSet/>
      <dgm:spPr/>
      <dgm:t>
        <a:bodyPr/>
        <a:lstStyle/>
        <a:p>
          <a:endParaRPr lang="en-US"/>
        </a:p>
      </dgm:t>
    </dgm:pt>
    <dgm:pt modelId="{A56CD3B2-4B79-4901-8CDE-5E52349B02AC}" type="sibTrans" cxnId="{2AD24715-E8A7-42DE-8C61-6E082FF11FF9}">
      <dgm:prSet/>
      <dgm:spPr/>
      <dgm:t>
        <a:bodyPr/>
        <a:lstStyle/>
        <a:p>
          <a:endParaRPr lang="en-US"/>
        </a:p>
      </dgm:t>
    </dgm:pt>
    <dgm:pt modelId="{F383DBE4-C784-4879-9737-6001CDF1700F}" type="pres">
      <dgm:prSet presAssocID="{ABB3706E-5BE8-4F81-84CE-BED23EDD3D57}" presName="vert0" presStyleCnt="0">
        <dgm:presLayoutVars>
          <dgm:dir/>
          <dgm:animOne val="branch"/>
          <dgm:animLvl val="lvl"/>
        </dgm:presLayoutVars>
      </dgm:prSet>
      <dgm:spPr/>
    </dgm:pt>
    <dgm:pt modelId="{4C17E615-CC64-4824-9315-1C918610642E}" type="pres">
      <dgm:prSet presAssocID="{A5D8A302-E9A2-4600-BBDA-3C5A7C167CB8}" presName="thickLine" presStyleLbl="alignNode1" presStyleIdx="0" presStyleCnt="3"/>
      <dgm:spPr/>
    </dgm:pt>
    <dgm:pt modelId="{97D82301-91EB-4DEC-BC8D-C40CD6078A9A}" type="pres">
      <dgm:prSet presAssocID="{A5D8A302-E9A2-4600-BBDA-3C5A7C167CB8}" presName="horz1" presStyleCnt="0"/>
      <dgm:spPr/>
    </dgm:pt>
    <dgm:pt modelId="{2F5F826A-F419-4824-9DF0-063B7D2A46EF}" type="pres">
      <dgm:prSet presAssocID="{A5D8A302-E9A2-4600-BBDA-3C5A7C167CB8}" presName="tx1" presStyleLbl="revTx" presStyleIdx="0" presStyleCnt="3"/>
      <dgm:spPr/>
    </dgm:pt>
    <dgm:pt modelId="{2067D855-6BF3-411B-8324-BF6D23ACF76C}" type="pres">
      <dgm:prSet presAssocID="{A5D8A302-E9A2-4600-BBDA-3C5A7C167CB8}" presName="vert1" presStyleCnt="0"/>
      <dgm:spPr/>
    </dgm:pt>
    <dgm:pt modelId="{D9240431-7A74-45B0-864A-C11C0ACD2C9B}" type="pres">
      <dgm:prSet presAssocID="{43C0EAD1-33F5-4A5A-BB9B-B79D26E2F123}" presName="thickLine" presStyleLbl="alignNode1" presStyleIdx="1" presStyleCnt="3"/>
      <dgm:spPr/>
    </dgm:pt>
    <dgm:pt modelId="{41FB7F0E-D9A1-4C02-A2C2-C18B99FA1650}" type="pres">
      <dgm:prSet presAssocID="{43C0EAD1-33F5-4A5A-BB9B-B79D26E2F123}" presName="horz1" presStyleCnt="0"/>
      <dgm:spPr/>
    </dgm:pt>
    <dgm:pt modelId="{73D345ED-4794-471D-AA06-7A5A03D44222}" type="pres">
      <dgm:prSet presAssocID="{43C0EAD1-33F5-4A5A-BB9B-B79D26E2F123}" presName="tx1" presStyleLbl="revTx" presStyleIdx="1" presStyleCnt="3"/>
      <dgm:spPr/>
    </dgm:pt>
    <dgm:pt modelId="{FFFF2546-93FB-43F2-821F-FF27828028E6}" type="pres">
      <dgm:prSet presAssocID="{43C0EAD1-33F5-4A5A-BB9B-B79D26E2F123}" presName="vert1" presStyleCnt="0"/>
      <dgm:spPr/>
    </dgm:pt>
    <dgm:pt modelId="{52AD86CD-8D6B-4DE4-BFB6-630BB2EDBCFB}" type="pres">
      <dgm:prSet presAssocID="{F9CDB605-4A6F-45A9-AEC0-B9E7F6479913}" presName="thickLine" presStyleLbl="alignNode1" presStyleIdx="2" presStyleCnt="3"/>
      <dgm:spPr/>
    </dgm:pt>
    <dgm:pt modelId="{427FFDB0-8A80-4839-B42E-C5C93E4A974E}" type="pres">
      <dgm:prSet presAssocID="{F9CDB605-4A6F-45A9-AEC0-B9E7F6479913}" presName="horz1" presStyleCnt="0"/>
      <dgm:spPr/>
    </dgm:pt>
    <dgm:pt modelId="{DFF293B2-E3DC-4A8F-B76B-5D910E04FD6B}" type="pres">
      <dgm:prSet presAssocID="{F9CDB605-4A6F-45A9-AEC0-B9E7F6479913}" presName="tx1" presStyleLbl="revTx" presStyleIdx="2" presStyleCnt="3"/>
      <dgm:spPr/>
    </dgm:pt>
    <dgm:pt modelId="{8DC7DA64-D82E-4708-BEBD-ABA46562D6E1}" type="pres">
      <dgm:prSet presAssocID="{F9CDB605-4A6F-45A9-AEC0-B9E7F6479913}" presName="vert1" presStyleCnt="0"/>
      <dgm:spPr/>
    </dgm:pt>
  </dgm:ptLst>
  <dgm:cxnLst>
    <dgm:cxn modelId="{2AD24715-E8A7-42DE-8C61-6E082FF11FF9}" srcId="{ABB3706E-5BE8-4F81-84CE-BED23EDD3D57}" destId="{F9CDB605-4A6F-45A9-AEC0-B9E7F6479913}" srcOrd="2" destOrd="0" parTransId="{7308440A-B7EF-4409-A753-77FCF976470C}" sibTransId="{A56CD3B2-4B79-4901-8CDE-5E52349B02AC}"/>
    <dgm:cxn modelId="{23819123-E3BD-40FF-A120-C92337F8262F}" srcId="{ABB3706E-5BE8-4F81-84CE-BED23EDD3D57}" destId="{43C0EAD1-33F5-4A5A-BB9B-B79D26E2F123}" srcOrd="1" destOrd="0" parTransId="{95D19812-C2D3-4FBD-B24C-A6C6AECE40B7}" sibTransId="{F544B06E-1F6B-412B-AB68-57F81249179B}"/>
    <dgm:cxn modelId="{4E169D24-32EF-4C26-8F8A-DA7865616766}" type="presOf" srcId="{43C0EAD1-33F5-4A5A-BB9B-B79D26E2F123}" destId="{73D345ED-4794-471D-AA06-7A5A03D44222}" srcOrd="0" destOrd="0" presId="urn:microsoft.com/office/officeart/2008/layout/LinedList"/>
    <dgm:cxn modelId="{BB2F8872-B8AB-490B-B785-77DA15D32AA3}" type="presOf" srcId="{A5D8A302-E9A2-4600-BBDA-3C5A7C167CB8}" destId="{2F5F826A-F419-4824-9DF0-063B7D2A46EF}" srcOrd="0" destOrd="0" presId="urn:microsoft.com/office/officeart/2008/layout/LinedList"/>
    <dgm:cxn modelId="{6CA0DE53-88BF-4545-B483-10BC75103400}" srcId="{ABB3706E-5BE8-4F81-84CE-BED23EDD3D57}" destId="{A5D8A302-E9A2-4600-BBDA-3C5A7C167CB8}" srcOrd="0" destOrd="0" parTransId="{190CFAC2-A5E3-42D6-A4F6-D90128703996}" sibTransId="{5957F444-C05A-41E2-8D74-C40A245AB4BF}"/>
    <dgm:cxn modelId="{C449457D-52AC-4270-98AA-A9193B3E3FA8}" type="presOf" srcId="{F9CDB605-4A6F-45A9-AEC0-B9E7F6479913}" destId="{DFF293B2-E3DC-4A8F-B76B-5D910E04FD6B}" srcOrd="0" destOrd="0" presId="urn:microsoft.com/office/officeart/2008/layout/LinedList"/>
    <dgm:cxn modelId="{2B37E7FA-DC53-499F-BDDF-94E6FCC5E78D}" type="presOf" srcId="{ABB3706E-5BE8-4F81-84CE-BED23EDD3D57}" destId="{F383DBE4-C784-4879-9737-6001CDF1700F}" srcOrd="0" destOrd="0" presId="urn:microsoft.com/office/officeart/2008/layout/LinedList"/>
    <dgm:cxn modelId="{2AB9CAE7-788A-4B05-A5A8-273A1B6AC600}" type="presParOf" srcId="{F383DBE4-C784-4879-9737-6001CDF1700F}" destId="{4C17E615-CC64-4824-9315-1C918610642E}" srcOrd="0" destOrd="0" presId="urn:microsoft.com/office/officeart/2008/layout/LinedList"/>
    <dgm:cxn modelId="{3601E11F-5064-4B30-A630-521C6291DF8D}" type="presParOf" srcId="{F383DBE4-C784-4879-9737-6001CDF1700F}" destId="{97D82301-91EB-4DEC-BC8D-C40CD6078A9A}" srcOrd="1" destOrd="0" presId="urn:microsoft.com/office/officeart/2008/layout/LinedList"/>
    <dgm:cxn modelId="{450CD990-4C32-462F-8292-5A3A1F62E323}" type="presParOf" srcId="{97D82301-91EB-4DEC-BC8D-C40CD6078A9A}" destId="{2F5F826A-F419-4824-9DF0-063B7D2A46EF}" srcOrd="0" destOrd="0" presId="urn:microsoft.com/office/officeart/2008/layout/LinedList"/>
    <dgm:cxn modelId="{9889C415-D67D-488D-BCAC-405B997F073E}" type="presParOf" srcId="{97D82301-91EB-4DEC-BC8D-C40CD6078A9A}" destId="{2067D855-6BF3-411B-8324-BF6D23ACF76C}" srcOrd="1" destOrd="0" presId="urn:microsoft.com/office/officeart/2008/layout/LinedList"/>
    <dgm:cxn modelId="{EA6AB939-CB91-4AD0-8DAB-045687DBF583}" type="presParOf" srcId="{F383DBE4-C784-4879-9737-6001CDF1700F}" destId="{D9240431-7A74-45B0-864A-C11C0ACD2C9B}" srcOrd="2" destOrd="0" presId="urn:microsoft.com/office/officeart/2008/layout/LinedList"/>
    <dgm:cxn modelId="{15981866-723C-464B-9068-F7CBC37A7483}" type="presParOf" srcId="{F383DBE4-C784-4879-9737-6001CDF1700F}" destId="{41FB7F0E-D9A1-4C02-A2C2-C18B99FA1650}" srcOrd="3" destOrd="0" presId="urn:microsoft.com/office/officeart/2008/layout/LinedList"/>
    <dgm:cxn modelId="{03A26FBD-C89F-4EB5-8FF8-BDE807F32B3A}" type="presParOf" srcId="{41FB7F0E-D9A1-4C02-A2C2-C18B99FA1650}" destId="{73D345ED-4794-471D-AA06-7A5A03D44222}" srcOrd="0" destOrd="0" presId="urn:microsoft.com/office/officeart/2008/layout/LinedList"/>
    <dgm:cxn modelId="{6EA48382-5555-4C8A-B97F-8D6FF33C0900}" type="presParOf" srcId="{41FB7F0E-D9A1-4C02-A2C2-C18B99FA1650}" destId="{FFFF2546-93FB-43F2-821F-FF27828028E6}" srcOrd="1" destOrd="0" presId="urn:microsoft.com/office/officeart/2008/layout/LinedList"/>
    <dgm:cxn modelId="{F68DF15D-F519-4437-BC23-99751362B057}" type="presParOf" srcId="{F383DBE4-C784-4879-9737-6001CDF1700F}" destId="{52AD86CD-8D6B-4DE4-BFB6-630BB2EDBCFB}" srcOrd="4" destOrd="0" presId="urn:microsoft.com/office/officeart/2008/layout/LinedList"/>
    <dgm:cxn modelId="{BBC96D66-C3C6-4872-A0D4-976C5B92A6AD}" type="presParOf" srcId="{F383DBE4-C784-4879-9737-6001CDF1700F}" destId="{427FFDB0-8A80-4839-B42E-C5C93E4A974E}" srcOrd="5" destOrd="0" presId="urn:microsoft.com/office/officeart/2008/layout/LinedList"/>
    <dgm:cxn modelId="{AA1A617D-3112-4346-8B96-798C555A3563}" type="presParOf" srcId="{427FFDB0-8A80-4839-B42E-C5C93E4A974E}" destId="{DFF293B2-E3DC-4A8F-B76B-5D910E04FD6B}" srcOrd="0" destOrd="0" presId="urn:microsoft.com/office/officeart/2008/layout/LinedList"/>
    <dgm:cxn modelId="{CCE4D2A6-8CB7-4214-A9DB-B2345E2B4954}" type="presParOf" srcId="{427FFDB0-8A80-4839-B42E-C5C93E4A974E}" destId="{8DC7DA64-D82E-4708-BEBD-ABA46562D6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25C24E-DDEB-443C-B14B-1371F20562FA}"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0F5467FA-0BE9-4370-96DC-25ED58993C32}">
      <dgm:prSet/>
      <dgm:spPr/>
      <dgm:t>
        <a:bodyPr/>
        <a:lstStyle/>
        <a:p>
          <a:r>
            <a:rPr lang="en-GB"/>
            <a:t>Moving away from the automatic pilot mode that we so often find ourselves in.</a:t>
          </a:r>
          <a:endParaRPr lang="en-US"/>
        </a:p>
      </dgm:t>
    </dgm:pt>
    <dgm:pt modelId="{4C6FD457-4FA1-4E2B-97AD-A90BC82DFC22}" type="parTrans" cxnId="{FEE8D5DC-8086-427B-B986-C2B7E3563BBE}">
      <dgm:prSet/>
      <dgm:spPr/>
      <dgm:t>
        <a:bodyPr/>
        <a:lstStyle/>
        <a:p>
          <a:endParaRPr lang="en-US"/>
        </a:p>
      </dgm:t>
    </dgm:pt>
    <dgm:pt modelId="{EAA61671-3F07-4873-A392-75A4369E8ABC}" type="sibTrans" cxnId="{FEE8D5DC-8086-427B-B986-C2B7E3563BBE}">
      <dgm:prSet/>
      <dgm:spPr/>
      <dgm:t>
        <a:bodyPr/>
        <a:lstStyle/>
        <a:p>
          <a:endParaRPr lang="en-US"/>
        </a:p>
      </dgm:t>
    </dgm:pt>
    <dgm:pt modelId="{2EEF755A-44E2-40CC-8B38-AEF0A655A013}">
      <dgm:prSet/>
      <dgm:spPr/>
      <dgm:t>
        <a:bodyPr/>
        <a:lstStyle/>
        <a:p>
          <a:r>
            <a:rPr lang="en-GB"/>
            <a:t>Moving towards a way of being that allows us too choose different and new ways of thinking, feeling and behaving.</a:t>
          </a:r>
          <a:endParaRPr lang="en-US"/>
        </a:p>
      </dgm:t>
    </dgm:pt>
    <dgm:pt modelId="{80662330-0D27-40C9-9B3B-1B5A28AE7C50}" type="parTrans" cxnId="{09C23FE0-0D8A-40B1-BD3A-BC6B553E409E}">
      <dgm:prSet/>
      <dgm:spPr/>
      <dgm:t>
        <a:bodyPr/>
        <a:lstStyle/>
        <a:p>
          <a:endParaRPr lang="en-US"/>
        </a:p>
      </dgm:t>
    </dgm:pt>
    <dgm:pt modelId="{11B183C6-7E14-4E17-8DC3-509F289C4914}" type="sibTrans" cxnId="{09C23FE0-0D8A-40B1-BD3A-BC6B553E409E}">
      <dgm:prSet/>
      <dgm:spPr/>
      <dgm:t>
        <a:bodyPr/>
        <a:lstStyle/>
        <a:p>
          <a:endParaRPr lang="en-US"/>
        </a:p>
      </dgm:t>
    </dgm:pt>
    <dgm:pt modelId="{4CA2692A-F94E-4AC0-B4AB-97727C654272}">
      <dgm:prSet/>
      <dgm:spPr/>
      <dgm:t>
        <a:bodyPr/>
        <a:lstStyle/>
        <a:p>
          <a:r>
            <a:rPr lang="en-GB"/>
            <a:t>To do this we have to be aware of how we are thinking, feeling and behaving currently.</a:t>
          </a:r>
          <a:endParaRPr lang="en-US"/>
        </a:p>
      </dgm:t>
    </dgm:pt>
    <dgm:pt modelId="{57565CB8-6802-4F35-ADC5-631D848DE8F6}" type="parTrans" cxnId="{4FA50071-4F0E-4DE3-A84B-DA30E707AE74}">
      <dgm:prSet/>
      <dgm:spPr/>
      <dgm:t>
        <a:bodyPr/>
        <a:lstStyle/>
        <a:p>
          <a:endParaRPr lang="en-US"/>
        </a:p>
      </dgm:t>
    </dgm:pt>
    <dgm:pt modelId="{32BA58A6-62C7-41B5-98B2-0076D50D49C2}" type="sibTrans" cxnId="{4FA50071-4F0E-4DE3-A84B-DA30E707AE74}">
      <dgm:prSet/>
      <dgm:spPr/>
      <dgm:t>
        <a:bodyPr/>
        <a:lstStyle/>
        <a:p>
          <a:endParaRPr lang="en-US"/>
        </a:p>
      </dgm:t>
    </dgm:pt>
    <dgm:pt modelId="{D0B19A9E-99CA-47DC-9B7D-95414D542481}">
      <dgm:prSet/>
      <dgm:spPr/>
      <dgm:t>
        <a:bodyPr/>
        <a:lstStyle/>
        <a:p>
          <a:r>
            <a:rPr lang="en-GB"/>
            <a:t>Being present in the moment.</a:t>
          </a:r>
          <a:endParaRPr lang="en-US"/>
        </a:p>
      </dgm:t>
    </dgm:pt>
    <dgm:pt modelId="{091BC201-5CB2-4B52-8D55-848BCDDB6005}" type="parTrans" cxnId="{ABD3CB00-04F0-48D8-A529-207A2D3E547C}">
      <dgm:prSet/>
      <dgm:spPr/>
      <dgm:t>
        <a:bodyPr/>
        <a:lstStyle/>
        <a:p>
          <a:endParaRPr lang="en-US"/>
        </a:p>
      </dgm:t>
    </dgm:pt>
    <dgm:pt modelId="{1DACDAC0-FE0F-43D7-A896-FB5C5062B107}" type="sibTrans" cxnId="{ABD3CB00-04F0-48D8-A529-207A2D3E547C}">
      <dgm:prSet/>
      <dgm:spPr/>
      <dgm:t>
        <a:bodyPr/>
        <a:lstStyle/>
        <a:p>
          <a:endParaRPr lang="en-US"/>
        </a:p>
      </dgm:t>
    </dgm:pt>
    <dgm:pt modelId="{B05F4769-76D5-4A4E-A4E7-D12032EB9D28}" type="pres">
      <dgm:prSet presAssocID="{C225C24E-DDEB-443C-B14B-1371F20562FA}" presName="vert0" presStyleCnt="0">
        <dgm:presLayoutVars>
          <dgm:dir/>
          <dgm:animOne val="branch"/>
          <dgm:animLvl val="lvl"/>
        </dgm:presLayoutVars>
      </dgm:prSet>
      <dgm:spPr/>
    </dgm:pt>
    <dgm:pt modelId="{115BE24C-35D0-4B92-A5E5-AAA32936F3F3}" type="pres">
      <dgm:prSet presAssocID="{0F5467FA-0BE9-4370-96DC-25ED58993C32}" presName="thickLine" presStyleLbl="alignNode1" presStyleIdx="0" presStyleCnt="4"/>
      <dgm:spPr/>
    </dgm:pt>
    <dgm:pt modelId="{A604D38A-2A6A-4793-A53C-0A280FA2FD31}" type="pres">
      <dgm:prSet presAssocID="{0F5467FA-0BE9-4370-96DC-25ED58993C32}" presName="horz1" presStyleCnt="0"/>
      <dgm:spPr/>
    </dgm:pt>
    <dgm:pt modelId="{69688A19-97DF-4E00-B450-EBD209737971}" type="pres">
      <dgm:prSet presAssocID="{0F5467FA-0BE9-4370-96DC-25ED58993C32}" presName="tx1" presStyleLbl="revTx" presStyleIdx="0" presStyleCnt="4"/>
      <dgm:spPr/>
    </dgm:pt>
    <dgm:pt modelId="{F58DB143-6C54-4659-A358-10BF621690EA}" type="pres">
      <dgm:prSet presAssocID="{0F5467FA-0BE9-4370-96DC-25ED58993C32}" presName="vert1" presStyleCnt="0"/>
      <dgm:spPr/>
    </dgm:pt>
    <dgm:pt modelId="{0E8BF745-E9A7-4F84-B6CD-BF8B07095422}" type="pres">
      <dgm:prSet presAssocID="{2EEF755A-44E2-40CC-8B38-AEF0A655A013}" presName="thickLine" presStyleLbl="alignNode1" presStyleIdx="1" presStyleCnt="4"/>
      <dgm:spPr/>
    </dgm:pt>
    <dgm:pt modelId="{94923122-DAC9-4F47-8F7E-6D7B619BAD51}" type="pres">
      <dgm:prSet presAssocID="{2EEF755A-44E2-40CC-8B38-AEF0A655A013}" presName="horz1" presStyleCnt="0"/>
      <dgm:spPr/>
    </dgm:pt>
    <dgm:pt modelId="{6B75ECBD-FE63-45BE-9646-9573AF8E17E1}" type="pres">
      <dgm:prSet presAssocID="{2EEF755A-44E2-40CC-8B38-AEF0A655A013}" presName="tx1" presStyleLbl="revTx" presStyleIdx="1" presStyleCnt="4"/>
      <dgm:spPr/>
    </dgm:pt>
    <dgm:pt modelId="{EC0DFE5D-6E1A-43A3-9F92-2F7D222AFB28}" type="pres">
      <dgm:prSet presAssocID="{2EEF755A-44E2-40CC-8B38-AEF0A655A013}" presName="vert1" presStyleCnt="0"/>
      <dgm:spPr/>
    </dgm:pt>
    <dgm:pt modelId="{594EE9B3-D0B9-4E9C-AD36-055E91E5451A}" type="pres">
      <dgm:prSet presAssocID="{4CA2692A-F94E-4AC0-B4AB-97727C654272}" presName="thickLine" presStyleLbl="alignNode1" presStyleIdx="2" presStyleCnt="4"/>
      <dgm:spPr/>
    </dgm:pt>
    <dgm:pt modelId="{57AEE34B-1EB8-4A39-B863-D33FC7355A09}" type="pres">
      <dgm:prSet presAssocID="{4CA2692A-F94E-4AC0-B4AB-97727C654272}" presName="horz1" presStyleCnt="0"/>
      <dgm:spPr/>
    </dgm:pt>
    <dgm:pt modelId="{CB47DABB-DCA9-4C66-BA68-B721657F79C6}" type="pres">
      <dgm:prSet presAssocID="{4CA2692A-F94E-4AC0-B4AB-97727C654272}" presName="tx1" presStyleLbl="revTx" presStyleIdx="2" presStyleCnt="4"/>
      <dgm:spPr/>
    </dgm:pt>
    <dgm:pt modelId="{02B25D51-8C9A-4EA7-9B14-11F71776F919}" type="pres">
      <dgm:prSet presAssocID="{4CA2692A-F94E-4AC0-B4AB-97727C654272}" presName="vert1" presStyleCnt="0"/>
      <dgm:spPr/>
    </dgm:pt>
    <dgm:pt modelId="{E4DC4823-4D56-4094-9445-E8ECE0686AAE}" type="pres">
      <dgm:prSet presAssocID="{D0B19A9E-99CA-47DC-9B7D-95414D542481}" presName="thickLine" presStyleLbl="alignNode1" presStyleIdx="3" presStyleCnt="4"/>
      <dgm:spPr/>
    </dgm:pt>
    <dgm:pt modelId="{EF992DFB-21ED-414E-B5CE-1C1C9784FEB8}" type="pres">
      <dgm:prSet presAssocID="{D0B19A9E-99CA-47DC-9B7D-95414D542481}" presName="horz1" presStyleCnt="0"/>
      <dgm:spPr/>
    </dgm:pt>
    <dgm:pt modelId="{BF11A65E-2F8D-4B6E-9BD2-2DFD6841C465}" type="pres">
      <dgm:prSet presAssocID="{D0B19A9E-99CA-47DC-9B7D-95414D542481}" presName="tx1" presStyleLbl="revTx" presStyleIdx="3" presStyleCnt="4"/>
      <dgm:spPr/>
    </dgm:pt>
    <dgm:pt modelId="{C2FE033C-61AB-46A8-BD63-624B2C7DAC64}" type="pres">
      <dgm:prSet presAssocID="{D0B19A9E-99CA-47DC-9B7D-95414D542481}" presName="vert1" presStyleCnt="0"/>
      <dgm:spPr/>
    </dgm:pt>
  </dgm:ptLst>
  <dgm:cxnLst>
    <dgm:cxn modelId="{ABD3CB00-04F0-48D8-A529-207A2D3E547C}" srcId="{C225C24E-DDEB-443C-B14B-1371F20562FA}" destId="{D0B19A9E-99CA-47DC-9B7D-95414D542481}" srcOrd="3" destOrd="0" parTransId="{091BC201-5CB2-4B52-8D55-848BCDDB6005}" sibTransId="{1DACDAC0-FE0F-43D7-A896-FB5C5062B107}"/>
    <dgm:cxn modelId="{8438A811-01A7-46CE-8F45-A4823E211C4F}" type="presOf" srcId="{4CA2692A-F94E-4AC0-B4AB-97727C654272}" destId="{CB47DABB-DCA9-4C66-BA68-B721657F79C6}" srcOrd="0" destOrd="0" presId="urn:microsoft.com/office/officeart/2008/layout/LinedList"/>
    <dgm:cxn modelId="{AFD67414-5BF2-45CD-9396-CF245EB7C9C0}" type="presOf" srcId="{C225C24E-DDEB-443C-B14B-1371F20562FA}" destId="{B05F4769-76D5-4A4E-A4E7-D12032EB9D28}" srcOrd="0" destOrd="0" presId="urn:microsoft.com/office/officeart/2008/layout/LinedList"/>
    <dgm:cxn modelId="{758F4532-AF01-4085-A931-FF500BA79C5F}" type="presOf" srcId="{0F5467FA-0BE9-4370-96DC-25ED58993C32}" destId="{69688A19-97DF-4E00-B450-EBD209737971}" srcOrd="0" destOrd="0" presId="urn:microsoft.com/office/officeart/2008/layout/LinedList"/>
    <dgm:cxn modelId="{4FA50071-4F0E-4DE3-A84B-DA30E707AE74}" srcId="{C225C24E-DDEB-443C-B14B-1371F20562FA}" destId="{4CA2692A-F94E-4AC0-B4AB-97727C654272}" srcOrd="2" destOrd="0" parTransId="{57565CB8-6802-4F35-ADC5-631D848DE8F6}" sibTransId="{32BA58A6-62C7-41B5-98B2-0076D50D49C2}"/>
    <dgm:cxn modelId="{FCB7C2A0-3C6B-41BD-A20B-81E912AF7DDB}" type="presOf" srcId="{2EEF755A-44E2-40CC-8B38-AEF0A655A013}" destId="{6B75ECBD-FE63-45BE-9646-9573AF8E17E1}" srcOrd="0" destOrd="0" presId="urn:microsoft.com/office/officeart/2008/layout/LinedList"/>
    <dgm:cxn modelId="{FEE8D5DC-8086-427B-B986-C2B7E3563BBE}" srcId="{C225C24E-DDEB-443C-B14B-1371F20562FA}" destId="{0F5467FA-0BE9-4370-96DC-25ED58993C32}" srcOrd="0" destOrd="0" parTransId="{4C6FD457-4FA1-4E2B-97AD-A90BC82DFC22}" sibTransId="{EAA61671-3F07-4873-A392-75A4369E8ABC}"/>
    <dgm:cxn modelId="{2042DDDD-2F95-4B9D-8CA4-D13721280239}" type="presOf" srcId="{D0B19A9E-99CA-47DC-9B7D-95414D542481}" destId="{BF11A65E-2F8D-4B6E-9BD2-2DFD6841C465}" srcOrd="0" destOrd="0" presId="urn:microsoft.com/office/officeart/2008/layout/LinedList"/>
    <dgm:cxn modelId="{09C23FE0-0D8A-40B1-BD3A-BC6B553E409E}" srcId="{C225C24E-DDEB-443C-B14B-1371F20562FA}" destId="{2EEF755A-44E2-40CC-8B38-AEF0A655A013}" srcOrd="1" destOrd="0" parTransId="{80662330-0D27-40C9-9B3B-1B5A28AE7C50}" sibTransId="{11B183C6-7E14-4E17-8DC3-509F289C4914}"/>
    <dgm:cxn modelId="{D5FB1B21-EABD-45CC-9790-BA24BC02FF42}" type="presParOf" srcId="{B05F4769-76D5-4A4E-A4E7-D12032EB9D28}" destId="{115BE24C-35D0-4B92-A5E5-AAA32936F3F3}" srcOrd="0" destOrd="0" presId="urn:microsoft.com/office/officeart/2008/layout/LinedList"/>
    <dgm:cxn modelId="{36E7EAF6-60D7-44B6-82B1-33A635C1BCBF}" type="presParOf" srcId="{B05F4769-76D5-4A4E-A4E7-D12032EB9D28}" destId="{A604D38A-2A6A-4793-A53C-0A280FA2FD31}" srcOrd="1" destOrd="0" presId="urn:microsoft.com/office/officeart/2008/layout/LinedList"/>
    <dgm:cxn modelId="{C95E06CA-AB17-40A8-92C6-8E861F70C268}" type="presParOf" srcId="{A604D38A-2A6A-4793-A53C-0A280FA2FD31}" destId="{69688A19-97DF-4E00-B450-EBD209737971}" srcOrd="0" destOrd="0" presId="urn:microsoft.com/office/officeart/2008/layout/LinedList"/>
    <dgm:cxn modelId="{12D1BFE0-C0CB-4483-B23A-7C564C25AF6C}" type="presParOf" srcId="{A604D38A-2A6A-4793-A53C-0A280FA2FD31}" destId="{F58DB143-6C54-4659-A358-10BF621690EA}" srcOrd="1" destOrd="0" presId="urn:microsoft.com/office/officeart/2008/layout/LinedList"/>
    <dgm:cxn modelId="{214D6794-C931-40E2-B731-895E86B3F352}" type="presParOf" srcId="{B05F4769-76D5-4A4E-A4E7-D12032EB9D28}" destId="{0E8BF745-E9A7-4F84-B6CD-BF8B07095422}" srcOrd="2" destOrd="0" presId="urn:microsoft.com/office/officeart/2008/layout/LinedList"/>
    <dgm:cxn modelId="{18268E01-21BD-4255-ACB3-9CDE6933B399}" type="presParOf" srcId="{B05F4769-76D5-4A4E-A4E7-D12032EB9D28}" destId="{94923122-DAC9-4F47-8F7E-6D7B619BAD51}" srcOrd="3" destOrd="0" presId="urn:microsoft.com/office/officeart/2008/layout/LinedList"/>
    <dgm:cxn modelId="{127CCA97-4035-4F5C-8218-86F66F7CBE89}" type="presParOf" srcId="{94923122-DAC9-4F47-8F7E-6D7B619BAD51}" destId="{6B75ECBD-FE63-45BE-9646-9573AF8E17E1}" srcOrd="0" destOrd="0" presId="urn:microsoft.com/office/officeart/2008/layout/LinedList"/>
    <dgm:cxn modelId="{172995C9-CED9-4C00-BBE1-F51A378FDFAA}" type="presParOf" srcId="{94923122-DAC9-4F47-8F7E-6D7B619BAD51}" destId="{EC0DFE5D-6E1A-43A3-9F92-2F7D222AFB28}" srcOrd="1" destOrd="0" presId="urn:microsoft.com/office/officeart/2008/layout/LinedList"/>
    <dgm:cxn modelId="{985C6849-33C6-434F-B72C-DCC79E8A8423}" type="presParOf" srcId="{B05F4769-76D5-4A4E-A4E7-D12032EB9D28}" destId="{594EE9B3-D0B9-4E9C-AD36-055E91E5451A}" srcOrd="4" destOrd="0" presId="urn:microsoft.com/office/officeart/2008/layout/LinedList"/>
    <dgm:cxn modelId="{2F613515-232B-4D5A-893C-582E72AF9E2C}" type="presParOf" srcId="{B05F4769-76D5-4A4E-A4E7-D12032EB9D28}" destId="{57AEE34B-1EB8-4A39-B863-D33FC7355A09}" srcOrd="5" destOrd="0" presId="urn:microsoft.com/office/officeart/2008/layout/LinedList"/>
    <dgm:cxn modelId="{FBB2BD24-7D0D-42CA-976A-0468BCF94C47}" type="presParOf" srcId="{57AEE34B-1EB8-4A39-B863-D33FC7355A09}" destId="{CB47DABB-DCA9-4C66-BA68-B721657F79C6}" srcOrd="0" destOrd="0" presId="urn:microsoft.com/office/officeart/2008/layout/LinedList"/>
    <dgm:cxn modelId="{1D565FA6-1B61-4E5F-A7F6-13F15503397D}" type="presParOf" srcId="{57AEE34B-1EB8-4A39-B863-D33FC7355A09}" destId="{02B25D51-8C9A-4EA7-9B14-11F71776F919}" srcOrd="1" destOrd="0" presId="urn:microsoft.com/office/officeart/2008/layout/LinedList"/>
    <dgm:cxn modelId="{5BAE5E5B-1A7D-413B-A0FD-4273FAAC8965}" type="presParOf" srcId="{B05F4769-76D5-4A4E-A4E7-D12032EB9D28}" destId="{E4DC4823-4D56-4094-9445-E8ECE0686AAE}" srcOrd="6" destOrd="0" presId="urn:microsoft.com/office/officeart/2008/layout/LinedList"/>
    <dgm:cxn modelId="{6A0E6C1A-1639-43B1-8ACC-CF1EBCE8AECD}" type="presParOf" srcId="{B05F4769-76D5-4A4E-A4E7-D12032EB9D28}" destId="{EF992DFB-21ED-414E-B5CE-1C1C9784FEB8}" srcOrd="7" destOrd="0" presId="urn:microsoft.com/office/officeart/2008/layout/LinedList"/>
    <dgm:cxn modelId="{6730B08F-A03B-44B8-85D9-69F0FD68E847}" type="presParOf" srcId="{EF992DFB-21ED-414E-B5CE-1C1C9784FEB8}" destId="{BF11A65E-2F8D-4B6E-9BD2-2DFD6841C465}" srcOrd="0" destOrd="0" presId="urn:microsoft.com/office/officeart/2008/layout/LinedList"/>
    <dgm:cxn modelId="{3657B441-3F60-4D17-8AD6-30854A217EEC}" type="presParOf" srcId="{EF992DFB-21ED-414E-B5CE-1C1C9784FEB8}" destId="{C2FE033C-61AB-46A8-BD63-624B2C7DAC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C79A8-EC59-4330-A21C-56E287C30FA6}">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9699C-0047-46DD-95F2-678D1BFCF3F5}">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As human beings we can only experience life emotionally</a:t>
          </a:r>
        </a:p>
      </dsp:txBody>
      <dsp:txXfrm>
        <a:off x="585701" y="1066737"/>
        <a:ext cx="4337991" cy="2693452"/>
      </dsp:txXfrm>
    </dsp:sp>
    <dsp:sp modelId="{0F7ABBC8-5916-426E-B419-9F839F4B9B88}">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34B5E-D9E9-434C-A9C1-BCA5D0D5CE14}">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The only thing certain in the emotion field is that no one agrees on how to define emotion </a:t>
          </a:r>
          <a:r>
            <a:rPr lang="en-US" sz="3400" kern="1200" dirty="0"/>
            <a:t> </a:t>
          </a:r>
        </a:p>
      </dsp:txBody>
      <dsp:txXfrm>
        <a:off x="6092527" y="1066737"/>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7E615-CC64-4824-9315-1C918610642E}">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F826A-F419-4824-9DF0-063B7D2A46E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 Therapy, clients experience and explores the total configuration of who they are..</a:t>
          </a:r>
          <a:endParaRPr lang="en-US" sz="2900" kern="1200"/>
        </a:p>
      </dsp:txBody>
      <dsp:txXfrm>
        <a:off x="0" y="2124"/>
        <a:ext cx="10515600" cy="1449029"/>
      </dsp:txXfrm>
    </dsp:sp>
    <dsp:sp modelId="{D9240431-7A74-45B0-864A-C11C0ACD2C9B}">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D345ED-4794-471D-AA06-7A5A03D44222}">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Emphasis on self-determination, choice and responsibility </a:t>
          </a:r>
          <a:endParaRPr lang="en-US" sz="2900" kern="1200"/>
        </a:p>
      </dsp:txBody>
      <dsp:txXfrm>
        <a:off x="0" y="1451154"/>
        <a:ext cx="10515600" cy="1449029"/>
      </dsp:txXfrm>
    </dsp:sp>
    <dsp:sp modelId="{52AD86CD-8D6B-4DE4-BFB6-630BB2EDBCFB}">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293B2-E3DC-4A8F-B76B-5D910E04FD6B}">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Clients are supported to to maintain awareness and full contact with their present situation and the therapist engages with the client in such a way to facilitate the focus on the 'here and now'</a:t>
          </a:r>
          <a:endParaRPr lang="en-US" sz="2900" kern="1200"/>
        </a:p>
      </dsp:txBody>
      <dsp:txXfrm>
        <a:off x="0" y="2900183"/>
        <a:ext cx="10515600"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BE24C-35D0-4B92-A5E5-AAA32936F3F3}">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88A19-97DF-4E00-B450-EBD209737971}">
      <dsp:nvSpPr>
        <dsp:cNvPr id="0" name=""/>
        <dsp:cNvSpPr/>
      </dsp:nvSpPr>
      <dsp:spPr>
        <a:xfrm>
          <a:off x="0" y="0"/>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Moving away from the automatic pilot mode that we so often find ourselves in.</a:t>
          </a:r>
          <a:endParaRPr lang="en-US" sz="2800" kern="1200"/>
        </a:p>
      </dsp:txBody>
      <dsp:txXfrm>
        <a:off x="0" y="0"/>
        <a:ext cx="10515600" cy="1021389"/>
      </dsp:txXfrm>
    </dsp:sp>
    <dsp:sp modelId="{0E8BF745-E9A7-4F84-B6CD-BF8B07095422}">
      <dsp:nvSpPr>
        <dsp:cNvPr id="0" name=""/>
        <dsp:cNvSpPr/>
      </dsp:nvSpPr>
      <dsp:spPr>
        <a:xfrm>
          <a:off x="0" y="102138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5ECBD-FE63-45BE-9646-9573AF8E17E1}">
      <dsp:nvSpPr>
        <dsp:cNvPr id="0" name=""/>
        <dsp:cNvSpPr/>
      </dsp:nvSpPr>
      <dsp:spPr>
        <a:xfrm>
          <a:off x="0" y="1021389"/>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Moving towards a way of being that allows us too choose different and new ways of thinking, feeling and behaving.</a:t>
          </a:r>
          <a:endParaRPr lang="en-US" sz="2800" kern="1200"/>
        </a:p>
      </dsp:txBody>
      <dsp:txXfrm>
        <a:off x="0" y="1021389"/>
        <a:ext cx="10515600" cy="1021389"/>
      </dsp:txXfrm>
    </dsp:sp>
    <dsp:sp modelId="{594EE9B3-D0B9-4E9C-AD36-055E91E5451A}">
      <dsp:nvSpPr>
        <dsp:cNvPr id="0" name=""/>
        <dsp:cNvSpPr/>
      </dsp:nvSpPr>
      <dsp:spPr>
        <a:xfrm>
          <a:off x="0" y="204277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7DABB-DCA9-4C66-BA68-B721657F79C6}">
      <dsp:nvSpPr>
        <dsp:cNvPr id="0" name=""/>
        <dsp:cNvSpPr/>
      </dsp:nvSpPr>
      <dsp:spPr>
        <a:xfrm>
          <a:off x="0" y="2042779"/>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To do this we have to be aware of how we are thinking, feeling and behaving currently.</a:t>
          </a:r>
          <a:endParaRPr lang="en-US" sz="2800" kern="1200"/>
        </a:p>
      </dsp:txBody>
      <dsp:txXfrm>
        <a:off x="0" y="2042779"/>
        <a:ext cx="10515600" cy="1021389"/>
      </dsp:txXfrm>
    </dsp:sp>
    <dsp:sp modelId="{E4DC4823-4D56-4094-9445-E8ECE0686AAE}">
      <dsp:nvSpPr>
        <dsp:cNvPr id="0" name=""/>
        <dsp:cNvSpPr/>
      </dsp:nvSpPr>
      <dsp:spPr>
        <a:xfrm>
          <a:off x="0" y="306416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1A65E-2F8D-4B6E-9BD2-2DFD6841C465}">
      <dsp:nvSpPr>
        <dsp:cNvPr id="0" name=""/>
        <dsp:cNvSpPr/>
      </dsp:nvSpPr>
      <dsp:spPr>
        <a:xfrm>
          <a:off x="0" y="3064169"/>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Being present in the moment.</a:t>
          </a:r>
          <a:endParaRPr lang="en-US" sz="2800" kern="1200"/>
        </a:p>
      </dsp:txBody>
      <dsp:txXfrm>
        <a:off x="0" y="3064169"/>
        <a:ext cx="10515600" cy="10213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79E6C-0B0E-41C9-906D-444D89276021}" type="datetimeFigureOut">
              <a:rPr lang="en-GB" smtClean="0"/>
              <a:t>04/12/2022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882AFD-45DC-42AA-8C34-67AD338E7EB2}" type="slidenum">
              <a:rPr lang="en-GB" smtClean="0"/>
              <a:t>‹#›</a:t>
            </a:fld>
            <a:endParaRPr lang="en-GB"/>
          </a:p>
        </p:txBody>
      </p:sp>
    </p:spTree>
    <p:extLst>
      <p:ext uri="{BB962C8B-B14F-4D97-AF65-F5344CB8AC3E}">
        <p14:creationId xmlns:p14="http://schemas.microsoft.com/office/powerpoint/2010/main" val="1588817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7</a:t>
            </a:fld>
            <a:endParaRPr lang="en-GB"/>
          </a:p>
        </p:txBody>
      </p:sp>
    </p:spTree>
    <p:extLst>
      <p:ext uri="{BB962C8B-B14F-4D97-AF65-F5344CB8AC3E}">
        <p14:creationId xmlns:p14="http://schemas.microsoft.com/office/powerpoint/2010/main" val="386985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Feeling toward: the emoter has an awareness of significant events, situations and objects and feels this within the body. The felt body is resonating in specific ways that disclose the subjective experience of the image, experience or outline.</a:t>
            </a:r>
          </a:p>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8</a:t>
            </a:fld>
            <a:endParaRPr lang="en-GB"/>
          </a:p>
        </p:txBody>
      </p:sp>
    </p:spTree>
    <p:extLst>
      <p:ext uri="{BB962C8B-B14F-4D97-AF65-F5344CB8AC3E}">
        <p14:creationId xmlns:p14="http://schemas.microsoft.com/office/powerpoint/2010/main" val="83362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10</a:t>
            </a:fld>
            <a:endParaRPr lang="en-GB"/>
          </a:p>
        </p:txBody>
      </p:sp>
    </p:spTree>
    <p:extLst>
      <p:ext uri="{BB962C8B-B14F-4D97-AF65-F5344CB8AC3E}">
        <p14:creationId xmlns:p14="http://schemas.microsoft.com/office/powerpoint/2010/main" val="2844172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02B4-C32C-1414-A17F-E9F6D8EBD5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F1A696-9C16-D810-C0A8-01A99BBD85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BC1EB3-F2AF-F309-D6C8-6276EA0FB4BC}"/>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5" name="Footer Placeholder 4">
            <a:extLst>
              <a:ext uri="{FF2B5EF4-FFF2-40B4-BE49-F238E27FC236}">
                <a16:creationId xmlns:a16="http://schemas.microsoft.com/office/drawing/2014/main" id="{AEA9D321-3C33-58B5-F027-222CCBAE0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5391D9-8C2A-38F3-15B8-9E02FB5D7C02}"/>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2599637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7ED1-1938-6ED7-2170-B3F24803DF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FF616B-C79D-1EB0-3943-135DFDE764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AD422D-4BE0-8ABC-BEDF-8A61E57C99D7}"/>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5" name="Footer Placeholder 4">
            <a:extLst>
              <a:ext uri="{FF2B5EF4-FFF2-40B4-BE49-F238E27FC236}">
                <a16:creationId xmlns:a16="http://schemas.microsoft.com/office/drawing/2014/main" id="{C4DCF4DB-E333-F1C3-8A0F-FD6FFA236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525E59-6802-5F0E-C620-86DEA919C8A5}"/>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2139096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094F1-0215-C860-D087-2FEB672BD8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D1B63B-8596-6842-38E2-9AF4501DE6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4FABFE-1818-A7E0-3271-2A55DF27D162}"/>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5" name="Footer Placeholder 4">
            <a:extLst>
              <a:ext uri="{FF2B5EF4-FFF2-40B4-BE49-F238E27FC236}">
                <a16:creationId xmlns:a16="http://schemas.microsoft.com/office/drawing/2014/main" id="{C33F132F-735A-5707-03A9-CC1FC10543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91ED6E-4860-EB46-FBA9-5B5A4CD90F9A}"/>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129489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1FED-77E5-0B28-5B3F-938C2502B0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C60AC4-346A-41FE-C1C1-5E29C4F141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A3A985-2FF1-20E2-728B-7329BAAA42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662582-F0E7-5313-CC48-A2D639F2DEE5}"/>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6" name="Footer Placeholder 5">
            <a:extLst>
              <a:ext uri="{FF2B5EF4-FFF2-40B4-BE49-F238E27FC236}">
                <a16:creationId xmlns:a16="http://schemas.microsoft.com/office/drawing/2014/main" id="{577BEF4C-892C-F16E-F206-70979956A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BBB861-0CE7-B355-F4D4-80EC31338135}"/>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2431795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06FB5-336C-31E3-0C14-A2A7CD8883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0992CA-7E43-38CA-4B13-098105D198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2205D2-7C91-1F81-A8B7-4F80B8DB1C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8C643E-9865-ADED-34C4-D5EF46F6DB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D5F558-ED3F-B634-4286-42FD76B1F3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5F2D15-243A-218D-6721-9DE043D990D1}"/>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8" name="Footer Placeholder 7">
            <a:extLst>
              <a:ext uri="{FF2B5EF4-FFF2-40B4-BE49-F238E27FC236}">
                <a16:creationId xmlns:a16="http://schemas.microsoft.com/office/drawing/2014/main" id="{A02A7CEE-44F0-4D7E-FB9A-641607A17A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03A857-B9DD-FBC6-3CE2-9D82F52BFF86}"/>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826297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5579D-FD98-3524-8B0F-BF0D4961D2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68D862-A878-44F4-26A7-873591C8643D}"/>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4" name="Footer Placeholder 3">
            <a:extLst>
              <a:ext uri="{FF2B5EF4-FFF2-40B4-BE49-F238E27FC236}">
                <a16:creationId xmlns:a16="http://schemas.microsoft.com/office/drawing/2014/main" id="{EE60C7C0-BC4D-CE3A-24C8-17F6623CBF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5F7485-1B28-BC84-0636-3D0EA9CA8BE6}"/>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1179296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BF2823-2DC7-93DF-DB1E-F71DECA9F08A}"/>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3" name="Footer Placeholder 2">
            <a:extLst>
              <a:ext uri="{FF2B5EF4-FFF2-40B4-BE49-F238E27FC236}">
                <a16:creationId xmlns:a16="http://schemas.microsoft.com/office/drawing/2014/main" id="{47CE51F4-F079-7223-93ED-1E7D5C4F36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95CB0E-6327-846E-A50E-C5C42CC7003C}"/>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415989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B2C95-7047-1B88-C649-4D5F8371E7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8E772F-0BA3-3970-96BA-25FC18002D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8230D1-EEB2-0527-8543-7BB2F16827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F0249-CAD6-C0EB-2351-513228314D8B}"/>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6" name="Footer Placeholder 5">
            <a:extLst>
              <a:ext uri="{FF2B5EF4-FFF2-40B4-BE49-F238E27FC236}">
                <a16:creationId xmlns:a16="http://schemas.microsoft.com/office/drawing/2014/main" id="{28B83B24-C80C-EF01-083B-4B1ED5E065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0681FB-E6BA-0993-CB9A-A06C30311181}"/>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2623728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B26F-9992-788C-8A45-7DB49091F8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2F19F2-1D9B-A338-F201-0329AA93C7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74F515-8D74-AD49-D467-AA9FEAFBF9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66B0AB-4AF9-B355-CE03-E3F3AAD7FB6C}"/>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6" name="Footer Placeholder 5">
            <a:extLst>
              <a:ext uri="{FF2B5EF4-FFF2-40B4-BE49-F238E27FC236}">
                <a16:creationId xmlns:a16="http://schemas.microsoft.com/office/drawing/2014/main" id="{2CDB5A5A-C3EA-32DC-70E0-951C7B8929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A2465-9967-246C-77AC-D445BE10C907}"/>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842955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FC62-6652-7606-6A0B-4B00168B0A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9C45F1-675B-8400-43E2-79DB8D8095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40F9C-0091-C419-401C-F0963678AF5F}"/>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5" name="Footer Placeholder 4">
            <a:extLst>
              <a:ext uri="{FF2B5EF4-FFF2-40B4-BE49-F238E27FC236}">
                <a16:creationId xmlns:a16="http://schemas.microsoft.com/office/drawing/2014/main" id="{8593D330-1CE0-B21C-6125-628029FF90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13470D-11FA-0AB4-DAB3-C5633EFEC731}"/>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2602530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28FCDF-20A9-DED3-934E-281E9E34D2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B21B6D-BF76-2120-F71A-8597BBD3F4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287895-6840-8EC1-94F8-34B7CB5B83A5}"/>
              </a:ext>
            </a:extLst>
          </p:cNvPr>
          <p:cNvSpPr>
            <a:spLocks noGrp="1"/>
          </p:cNvSpPr>
          <p:nvPr>
            <p:ph type="dt" sz="half" idx="10"/>
          </p:nvPr>
        </p:nvSpPr>
        <p:spPr/>
        <p:txBody>
          <a:bodyPr/>
          <a:lstStyle/>
          <a:p>
            <a:fld id="{A4B718CD-1689-4C19-A4CB-5380269C3826}" type="datetimeFigureOut">
              <a:rPr lang="en-GB" smtClean="0"/>
              <a:t>04/12/2022</a:t>
            </a:fld>
            <a:endParaRPr lang="en-GB"/>
          </a:p>
        </p:txBody>
      </p:sp>
      <p:sp>
        <p:nvSpPr>
          <p:cNvPr id="5" name="Footer Placeholder 4">
            <a:extLst>
              <a:ext uri="{FF2B5EF4-FFF2-40B4-BE49-F238E27FC236}">
                <a16:creationId xmlns:a16="http://schemas.microsoft.com/office/drawing/2014/main" id="{394D4BCC-2C62-687A-3453-21049851B6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FEE3C-957E-9EBA-CE10-B343909CC5EB}"/>
              </a:ext>
            </a:extLst>
          </p:cNvPr>
          <p:cNvSpPr>
            <a:spLocks noGrp="1"/>
          </p:cNvSpPr>
          <p:nvPr>
            <p:ph type="sldNum" sz="quarter" idx="12"/>
          </p:nvPr>
        </p:nvSpPr>
        <p:spPr/>
        <p:txBody>
          <a:bodyPr/>
          <a:lstStyle/>
          <a:p>
            <a:fld id="{DC01C3D7-78B8-4890-82DF-3891EEB8C494}" type="slidenum">
              <a:rPr lang="en-GB" smtClean="0"/>
              <a:t>‹#›</a:t>
            </a:fld>
            <a:endParaRPr lang="en-GB"/>
          </a:p>
        </p:txBody>
      </p:sp>
    </p:spTree>
    <p:extLst>
      <p:ext uri="{BB962C8B-B14F-4D97-AF65-F5344CB8AC3E}">
        <p14:creationId xmlns:p14="http://schemas.microsoft.com/office/powerpoint/2010/main" val="394421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D4BAE2-E01F-2F96-73A1-0DB419CA54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B1F12E-1FC2-72CE-B8F0-FF44E961FE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6C25B4-2647-0A4E-A2E7-47ECED919E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B718CD-1689-4C19-A4CB-5380269C3826}" type="datetimeFigureOut">
              <a:rPr lang="en-GB" smtClean="0"/>
              <a:t>04/12/2022</a:t>
            </a:fld>
            <a:endParaRPr lang="en-GB"/>
          </a:p>
        </p:txBody>
      </p:sp>
      <p:sp>
        <p:nvSpPr>
          <p:cNvPr id="5" name="Footer Placeholder 4">
            <a:extLst>
              <a:ext uri="{FF2B5EF4-FFF2-40B4-BE49-F238E27FC236}">
                <a16:creationId xmlns:a16="http://schemas.microsoft.com/office/drawing/2014/main" id="{AF6B44C3-D951-4EE4-788E-DA2FDA363F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4A749C-DFD5-5F83-13F7-5E3C6A97A6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01C3D7-78B8-4890-82DF-3891EEB8C494}" type="slidenum">
              <a:rPr lang="en-GB" smtClean="0"/>
              <a:t>‹#›</a:t>
            </a:fld>
            <a:endParaRPr lang="en-GB"/>
          </a:p>
        </p:txBody>
      </p:sp>
    </p:spTree>
    <p:extLst>
      <p:ext uri="{BB962C8B-B14F-4D97-AF65-F5344CB8AC3E}">
        <p14:creationId xmlns:p14="http://schemas.microsoft.com/office/powerpoint/2010/main" val="330049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aU6T-ed1eI?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cbfuBex-3jE?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Qjfy-8LshGw?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fI9fxZRtjdU?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rO0ENLWrHkA?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640080" y="2872899"/>
            <a:ext cx="4823881" cy="3320668"/>
          </a:xfrm>
        </p:spPr>
        <p:txBody>
          <a:bodyPr>
            <a:normAutofit/>
          </a:bodyPr>
          <a:lstStyle/>
          <a:p>
            <a:pPr marL="0" indent="0">
              <a:buNone/>
            </a:pPr>
            <a:r>
              <a:rPr lang="en-GB" sz="3600" b="1" dirty="0"/>
              <a:t>Week 9:  Monday 4</a:t>
            </a:r>
            <a:r>
              <a:rPr lang="en-GB" sz="3600" b="1" baseline="30000" dirty="0"/>
              <a:t>th</a:t>
            </a:r>
            <a:r>
              <a:rPr lang="en-GB" sz="3600" b="1" dirty="0"/>
              <a:t> December </a:t>
            </a:r>
          </a:p>
          <a:p>
            <a:pPr marL="0" indent="0">
              <a:buNone/>
            </a:pPr>
            <a:r>
              <a:rPr lang="en-GB" sz="3600" b="1" dirty="0"/>
              <a:t> </a:t>
            </a:r>
          </a:p>
          <a:p>
            <a:pPr marL="0" indent="0">
              <a:buNone/>
            </a:pPr>
            <a:r>
              <a:rPr lang="en-GB" sz="3600" b="1" dirty="0"/>
              <a:t>Emotions and An Overview of Humanistic Counselling </a:t>
            </a:r>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esthetics in dance/movement therapy. | Dance.Movement.Therapy.">
            <a:extLst>
              <a:ext uri="{FF2B5EF4-FFF2-40B4-BE49-F238E27FC236}">
                <a16:creationId xmlns:a16="http://schemas.microsoft.com/office/drawing/2014/main" id="{7329C0FF-239B-2B7E-68CB-37EBDD638D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166" b="6625"/>
          <a:stretch/>
        </p:blipFill>
        <p:spPr bwMode="auto">
          <a:xfrm>
            <a:off x="33347"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08DE906-70C3-9ADC-DCB2-E1AD1DA69FB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bg1"/>
                </a:solidFill>
              </a:rPr>
              <a:t>Today will be a dance!</a:t>
            </a:r>
          </a:p>
        </p:txBody>
      </p:sp>
    </p:spTree>
    <p:extLst>
      <p:ext uri="{BB962C8B-B14F-4D97-AF65-F5344CB8AC3E}">
        <p14:creationId xmlns:p14="http://schemas.microsoft.com/office/powerpoint/2010/main" val="2593133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5AE0941-1C08-B390-029C-CC00B381A21A}"/>
              </a:ext>
            </a:extLst>
          </p:cNvPr>
          <p:cNvSpPr>
            <a:spLocks noGrp="1"/>
          </p:cNvSpPr>
          <p:nvPr>
            <p:ph type="title"/>
          </p:nvPr>
        </p:nvSpPr>
        <p:spPr>
          <a:xfrm>
            <a:off x="2047793" y="4614902"/>
            <a:ext cx="8081960" cy="943954"/>
          </a:xfrm>
        </p:spPr>
        <p:txBody>
          <a:bodyPr vert="horz" lIns="91440" tIns="45720" rIns="91440" bIns="45720" rtlCol="0" anchor="b">
            <a:normAutofit/>
          </a:bodyPr>
          <a:lstStyle/>
          <a:p>
            <a:pPr algn="ctr"/>
            <a:r>
              <a:rPr lang="en-US" sz="4000" kern="1200">
                <a:solidFill>
                  <a:schemeClr val="tx1"/>
                </a:solidFill>
                <a:latin typeface="+mj-lt"/>
                <a:ea typeface="+mj-ea"/>
                <a:cs typeface="+mj-cs"/>
              </a:rPr>
              <a:t>Connecting with our emotions</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EAA9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EAA93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rené Brown's Life Advice on Emotions Will Leave You Speechless">
            <a:hlinkClick r:id="" action="ppaction://media"/>
            <a:extLst>
              <a:ext uri="{FF2B5EF4-FFF2-40B4-BE49-F238E27FC236}">
                <a16:creationId xmlns:a16="http://schemas.microsoft.com/office/drawing/2014/main" id="{4A0042BE-2972-346F-CE5B-410CA4FAC56A}"/>
              </a:ext>
            </a:extLst>
          </p:cNvPr>
          <p:cNvPicPr>
            <a:picLocks noRot="1" noChangeAspect="1"/>
          </p:cNvPicPr>
          <p:nvPr>
            <a:videoFile r:link="rId1"/>
          </p:nvPr>
        </p:nvPicPr>
        <p:blipFill>
          <a:blip r:embed="rId3"/>
          <a:stretch>
            <a:fillRect/>
          </a:stretch>
        </p:blipFill>
        <p:spPr>
          <a:xfrm>
            <a:off x="3352800" y="1120792"/>
            <a:ext cx="5486400" cy="3099816"/>
          </a:xfrm>
          <a:prstGeom prst="rect">
            <a:avLst/>
          </a:prstGeom>
          <a:ln w="12700">
            <a:noFill/>
          </a:ln>
        </p:spPr>
      </p:pic>
    </p:spTree>
    <p:extLst>
      <p:ext uri="{BB962C8B-B14F-4D97-AF65-F5344CB8AC3E}">
        <p14:creationId xmlns:p14="http://schemas.microsoft.com/office/powerpoint/2010/main" val="1041863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3D917B-0D05-B6EC-E6AF-D6156153F8BB}"/>
              </a:ext>
            </a:extLst>
          </p:cNvPr>
          <p:cNvSpPr>
            <a:spLocks noGrp="1"/>
          </p:cNvSpPr>
          <p:nvPr>
            <p:ph type="title"/>
          </p:nvPr>
        </p:nvSpPr>
        <p:spPr>
          <a:xfrm>
            <a:off x="838200" y="556995"/>
            <a:ext cx="10515600" cy="1133693"/>
          </a:xfrm>
        </p:spPr>
        <p:txBody>
          <a:bodyPr>
            <a:normAutofit/>
          </a:bodyPr>
          <a:lstStyle/>
          <a:p>
            <a:r>
              <a:rPr lang="en-US" sz="5200"/>
              <a:t>Thoughts…</a:t>
            </a:r>
            <a:endParaRPr lang="en-GB" sz="5200"/>
          </a:p>
        </p:txBody>
      </p:sp>
      <p:graphicFrame>
        <p:nvGraphicFramePr>
          <p:cNvPr id="7" name="Content Placeholder 4">
            <a:extLst>
              <a:ext uri="{FF2B5EF4-FFF2-40B4-BE49-F238E27FC236}">
                <a16:creationId xmlns:a16="http://schemas.microsoft.com/office/drawing/2014/main" id="{8BC4B3B8-A99B-4861-DCCD-795DD35EADB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0530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4EE45-5114-0957-FB93-9C38F9763965}"/>
              </a:ext>
            </a:extLst>
          </p:cNvPr>
          <p:cNvSpPr>
            <a:spLocks noGrp="1"/>
          </p:cNvSpPr>
          <p:nvPr>
            <p:ph type="title"/>
          </p:nvPr>
        </p:nvSpPr>
        <p:spPr>
          <a:xfrm>
            <a:off x="640080" y="325369"/>
            <a:ext cx="4368602" cy="1956841"/>
          </a:xfrm>
        </p:spPr>
        <p:txBody>
          <a:bodyPr anchor="b">
            <a:normAutofit/>
          </a:bodyPr>
          <a:lstStyle/>
          <a:p>
            <a:r>
              <a:rPr lang="en-US" sz="4200" dirty="0"/>
              <a:t>Emotions according to </a:t>
            </a:r>
            <a:r>
              <a:rPr lang="en-US" sz="4200" dirty="0" err="1"/>
              <a:t>Brene</a:t>
            </a:r>
            <a:r>
              <a:rPr lang="en-US" sz="4200" dirty="0"/>
              <a:t> Brown…</a:t>
            </a:r>
            <a:endParaRPr lang="en-GB" sz="4200" dirty="0"/>
          </a:p>
        </p:txBody>
      </p:sp>
      <p:sp>
        <p:nvSpPr>
          <p:cNvPr id="3" name="Content Placeholder 2">
            <a:extLst>
              <a:ext uri="{FF2B5EF4-FFF2-40B4-BE49-F238E27FC236}">
                <a16:creationId xmlns:a16="http://schemas.microsoft.com/office/drawing/2014/main" id="{201A34C3-43FB-E53D-C58C-D55CC55FC8CE}"/>
              </a:ext>
            </a:extLst>
          </p:cNvPr>
          <p:cNvSpPr>
            <a:spLocks noGrp="1"/>
          </p:cNvSpPr>
          <p:nvPr>
            <p:ph idx="1"/>
          </p:nvPr>
        </p:nvSpPr>
        <p:spPr>
          <a:xfrm>
            <a:off x="640080" y="2872899"/>
            <a:ext cx="4243589" cy="3320668"/>
          </a:xfrm>
        </p:spPr>
        <p:txBody>
          <a:bodyPr>
            <a:normAutofit/>
          </a:bodyPr>
          <a:lstStyle/>
          <a:p>
            <a:pPr marL="0" indent="0">
              <a:buNone/>
            </a:pPr>
            <a:r>
              <a:rPr lang="en-GB" sz="1700" dirty="0"/>
              <a:t>According to </a:t>
            </a:r>
            <a:r>
              <a:rPr lang="en-GB" sz="1700" dirty="0" err="1"/>
              <a:t>Brene</a:t>
            </a:r>
            <a:r>
              <a:rPr lang="en-GB" sz="1700" dirty="0"/>
              <a:t> brown the ability to name  emotions or experience is essential to being able to process it in a productive an healing manor. So often when we feel lost adrift in our lives our first instinct is to look out into the distance to find the nearest shore but that sure that solid ground is within us the anchor we are searching for his connection and it is internal to form meaningful Connections with others we must first connect with ourselves but to do either we must first establish a common understanding of the language of emotion and human experience </a:t>
            </a:r>
          </a:p>
        </p:txBody>
      </p:sp>
      <p:pic>
        <p:nvPicPr>
          <p:cNvPr id="2052" name="Picture 4" descr="How Universal Are Our Emotions? | The New Yorker">
            <a:extLst>
              <a:ext uri="{FF2B5EF4-FFF2-40B4-BE49-F238E27FC236}">
                <a16:creationId xmlns:a16="http://schemas.microsoft.com/office/drawing/2014/main" id="{21C0D1ED-8957-D6DF-9D18-EC32C20D68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84" r="5589"/>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678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43189-31BB-79C6-4EFA-3E5A0C66DA7F}"/>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Understanding emotions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22A37F-3FAD-B487-E1EF-804C5D9F8286}"/>
              </a:ext>
            </a:extLst>
          </p:cNvPr>
          <p:cNvSpPr>
            <a:spLocks noGrp="1"/>
          </p:cNvSpPr>
          <p:nvPr>
            <p:ph idx="1"/>
          </p:nvPr>
        </p:nvSpPr>
        <p:spPr>
          <a:xfrm>
            <a:off x="4447308" y="591344"/>
            <a:ext cx="6906491" cy="5585619"/>
          </a:xfrm>
        </p:spPr>
        <p:txBody>
          <a:bodyPr anchor="ctr">
            <a:normAutofit/>
          </a:bodyPr>
          <a:lstStyle/>
          <a:p>
            <a:r>
              <a:rPr lang="en-GB" sz="2400"/>
              <a:t>According to </a:t>
            </a:r>
            <a:r>
              <a:rPr lang="en-GB" sz="2400" err="1"/>
              <a:t>Brené</a:t>
            </a:r>
            <a:r>
              <a:rPr lang="en-GB" sz="2400"/>
              <a:t> Brown some researchers place all emotions into one of two categories low arousal and high arousal while others like to label them positive and negative these approaches to understanding emotion are nearly endless. One emotion researcher called Julie beck(2015) asked colleagues to define emotion she got these varying responses: </a:t>
            </a:r>
            <a:endParaRPr lang="en-US" sz="2400"/>
          </a:p>
          <a:p>
            <a:pPr>
              <a:buFont typeface="Wingdings" panose="05000000000000000000" pitchFamily="2" charset="2"/>
              <a:buChar char="Ø"/>
            </a:pPr>
            <a:r>
              <a:rPr lang="en-GB" sz="2400"/>
              <a:t>individual specific reactions to experiences </a:t>
            </a:r>
          </a:p>
          <a:p>
            <a:pPr>
              <a:buFont typeface="Wingdings" panose="05000000000000000000" pitchFamily="2" charset="2"/>
              <a:buChar char="Ø"/>
            </a:pPr>
            <a:r>
              <a:rPr lang="en-GB" sz="2400"/>
              <a:t>sensitivity to events </a:t>
            </a:r>
            <a:endParaRPr lang="en-US" sz="2400"/>
          </a:p>
          <a:p>
            <a:pPr>
              <a:buFont typeface="Wingdings" panose="05000000000000000000" pitchFamily="2" charset="2"/>
              <a:buChar char="Ø"/>
            </a:pPr>
            <a:r>
              <a:rPr lang="en-GB" sz="2400"/>
              <a:t>your mind's reaction to experience </a:t>
            </a:r>
            <a:endParaRPr lang="en-US" sz="2400"/>
          </a:p>
          <a:p>
            <a:pPr>
              <a:buFont typeface="Wingdings" panose="05000000000000000000" pitchFamily="2" charset="2"/>
              <a:buChar char="Ø"/>
            </a:pPr>
            <a:r>
              <a:rPr lang="en-GB" sz="2400"/>
              <a:t>the description of intangible human feelings the powerful internal sensations that colour our every experience </a:t>
            </a:r>
            <a:endParaRPr lang="en-US" sz="2400"/>
          </a:p>
          <a:p>
            <a:endParaRPr lang="en-GB" sz="2400"/>
          </a:p>
        </p:txBody>
      </p:sp>
    </p:spTree>
    <p:extLst>
      <p:ext uri="{BB962C8B-B14F-4D97-AF65-F5344CB8AC3E}">
        <p14:creationId xmlns:p14="http://schemas.microsoft.com/office/powerpoint/2010/main" val="2486079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DC215-5220-4344-A8AD-FDDED1D29B2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Science and the cognitive approach to emotion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4BE34C5-6024-46A6-9022-071E939A081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cs typeface="Calibri"/>
              </a:rPr>
              <a:t>Research has traditionally looked at emotion through a cognitive lens.</a:t>
            </a:r>
          </a:p>
          <a:p>
            <a:r>
              <a:rPr lang="en-GB">
                <a:cs typeface="Calibri"/>
              </a:rPr>
              <a:t>However as phenomenological research develops, we may develop a different and compelling theory which will includes further qualitative studies, rather than the mostly quantitative studies of cognitive research.</a:t>
            </a:r>
          </a:p>
          <a:p>
            <a:endParaRPr lang="en-GB">
              <a:cs typeface="Calibri"/>
            </a:endParaRPr>
          </a:p>
          <a:p>
            <a:pPr marL="0" indent="0">
              <a:buNone/>
            </a:pPr>
            <a:endParaRPr lang="en-GB">
              <a:cs typeface="Calibri"/>
            </a:endParaRPr>
          </a:p>
          <a:p>
            <a:endParaRPr lang="en-GB">
              <a:cs typeface="Calibri"/>
            </a:endParaRPr>
          </a:p>
        </p:txBody>
      </p:sp>
    </p:spTree>
    <p:extLst>
      <p:ext uri="{BB962C8B-B14F-4D97-AF65-F5344CB8AC3E}">
        <p14:creationId xmlns:p14="http://schemas.microsoft.com/office/powerpoint/2010/main" val="1821586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86264-FA5B-45F1-9C6E-6A3911A3D11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Intentionality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032F51-E8EE-4953-A2EC-5286ED320FA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cs typeface="Calibri"/>
              </a:rPr>
              <a:t>Emotions are connected to not only the cognitive processes, but also the world that we are connected to.</a:t>
            </a:r>
          </a:p>
          <a:p>
            <a:r>
              <a:rPr lang="en-GB" sz="2200">
                <a:cs typeface="Calibri"/>
              </a:rPr>
              <a:t>Emotions are related to experiences of significance.</a:t>
            </a:r>
          </a:p>
          <a:p>
            <a:endParaRPr lang="en-GB" sz="2200">
              <a:cs typeface="Calibri"/>
            </a:endParaRPr>
          </a:p>
          <a:p>
            <a:r>
              <a:rPr lang="en-GB" sz="2200">
                <a:cs typeface="Calibri"/>
              </a:rPr>
              <a:t>Emotions are a sense-making activity.</a:t>
            </a:r>
          </a:p>
          <a:p>
            <a:r>
              <a:rPr lang="en-GB" sz="2200">
                <a:cs typeface="Calibri"/>
              </a:rPr>
              <a:t>What does this mean?</a:t>
            </a:r>
          </a:p>
          <a:p>
            <a:endParaRPr lang="en-GB" sz="2200">
              <a:cs typeface="Calibri"/>
            </a:endParaRPr>
          </a:p>
          <a:p>
            <a:r>
              <a:rPr lang="en-GB" sz="2200">
                <a:cs typeface="Calibri"/>
              </a:rPr>
              <a:t>'Feeling toward'</a:t>
            </a:r>
          </a:p>
          <a:p>
            <a:endParaRPr lang="en-GB" sz="2200">
              <a:cs typeface="Calibri"/>
            </a:endParaRPr>
          </a:p>
          <a:p>
            <a:r>
              <a:rPr lang="en-GB" sz="2200">
                <a:cs typeface="Calibri"/>
              </a:rPr>
              <a:t>One of the central concepts of phenomenology is every experience, act of consciousness, everything that we do, is intentional. All our awareness is directed towards objects.</a:t>
            </a:r>
          </a:p>
        </p:txBody>
      </p:sp>
    </p:spTree>
    <p:extLst>
      <p:ext uri="{BB962C8B-B14F-4D97-AF65-F5344CB8AC3E}">
        <p14:creationId xmlns:p14="http://schemas.microsoft.com/office/powerpoint/2010/main" val="355810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ece of chocolate cake on a table&#10;&#10;Description automatically generated">
            <a:extLst>
              <a:ext uri="{FF2B5EF4-FFF2-40B4-BE49-F238E27FC236}">
                <a16:creationId xmlns:a16="http://schemas.microsoft.com/office/drawing/2014/main" id="{6512606C-4D27-4E60-8E84-1B8DFB13491A}"/>
              </a:ext>
            </a:extLst>
          </p:cNvPr>
          <p:cNvPicPr>
            <a:picLocks noGrp="1" noChangeAspect="1"/>
          </p:cNvPicPr>
          <p:nvPr>
            <p:ph idx="1"/>
          </p:nvPr>
        </p:nvPicPr>
        <p:blipFill rotWithShape="1">
          <a:blip r:embed="rId2"/>
          <a:srcRect t="30160" b="35739"/>
          <a:stretch/>
        </p:blipFill>
        <p:spPr>
          <a:xfrm>
            <a:off x="643467" y="643467"/>
            <a:ext cx="10905066" cy="5571065"/>
          </a:xfrm>
          <a:prstGeom prst="rect">
            <a:avLst/>
          </a:prstGeom>
          <a:ln>
            <a:noFill/>
          </a:ln>
        </p:spPr>
      </p:pic>
    </p:spTree>
    <p:extLst>
      <p:ext uri="{BB962C8B-B14F-4D97-AF65-F5344CB8AC3E}">
        <p14:creationId xmlns:p14="http://schemas.microsoft.com/office/powerpoint/2010/main" val="3933232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D1612-6044-4A3B-B671-6DA7B209EB0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What is happening for you right now?</a:t>
            </a:r>
          </a:p>
        </p:txBody>
      </p:sp>
      <p:pic>
        <p:nvPicPr>
          <p:cNvPr id="4" name="Picture 4" descr="A piece of chocolate cake on a table&#10;&#10;Description automatically generated">
            <a:extLst>
              <a:ext uri="{FF2B5EF4-FFF2-40B4-BE49-F238E27FC236}">
                <a16:creationId xmlns:a16="http://schemas.microsoft.com/office/drawing/2014/main" id="{37309AF8-A089-4EEF-9049-4345044D1568}"/>
              </a:ext>
            </a:extLst>
          </p:cNvPr>
          <p:cNvPicPr>
            <a:picLocks noGrp="1" noChangeAspect="1"/>
          </p:cNvPicPr>
          <p:nvPr>
            <p:ph idx="1"/>
          </p:nvPr>
        </p:nvPicPr>
        <p:blipFill rotWithShape="1">
          <a:blip r:embed="rId3"/>
          <a:srcRect t="13936" r="-1" b="1951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4358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5A958-82A0-4502-A88D-F9E78C8B09C3}"/>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Response</a:t>
            </a:r>
            <a:endParaRPr lang="en-GB">
              <a:solidFill>
                <a:srgbClr val="FFFFFF"/>
              </a:solidFill>
            </a:endParaRPr>
          </a:p>
        </p:txBody>
      </p:sp>
      <p:sp>
        <p:nvSpPr>
          <p:cNvPr id="17"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89221EF-7CB2-4ED0-A01B-A13CF462B374}"/>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2200">
                <a:cs typeface="Calibri"/>
              </a:rPr>
              <a:t>Not the same response</a:t>
            </a:r>
          </a:p>
          <a:p>
            <a:r>
              <a:rPr lang="en-GB" sz="2200">
                <a:cs typeface="Calibri"/>
              </a:rPr>
              <a:t>But you will all have had a 'feeling toward'.</a:t>
            </a:r>
          </a:p>
          <a:p>
            <a:r>
              <a:rPr lang="en-GB" sz="2200">
                <a:cs typeface="Calibri"/>
              </a:rPr>
              <a:t>You have had an awareness/emotion about the chocolate brownie.</a:t>
            </a:r>
          </a:p>
          <a:p>
            <a:endParaRPr lang="en-GB" sz="2200">
              <a:cs typeface="Calibri"/>
            </a:endParaRPr>
          </a:p>
          <a:p>
            <a:r>
              <a:rPr lang="en-GB" sz="2200">
                <a:cs typeface="Calibri"/>
              </a:rPr>
              <a:t>The felt body resonated in a specific way which will disclose your own subjective experience.</a:t>
            </a:r>
          </a:p>
          <a:p>
            <a:endParaRPr lang="en-GB" sz="2200">
              <a:cs typeface="Calibri"/>
            </a:endParaRPr>
          </a:p>
          <a:p>
            <a:r>
              <a:rPr lang="en-GB" sz="2200">
                <a:cs typeface="Calibri"/>
              </a:rPr>
              <a:t>An emotion is an embodied experience</a:t>
            </a:r>
          </a:p>
        </p:txBody>
      </p:sp>
    </p:spTree>
    <p:extLst>
      <p:ext uri="{BB962C8B-B14F-4D97-AF65-F5344CB8AC3E}">
        <p14:creationId xmlns:p14="http://schemas.microsoft.com/office/powerpoint/2010/main" val="2109814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B6AEC534-E8FE-8D48-B012-B94333B1ED26}"/>
              </a:ext>
            </a:extLst>
          </p:cNvPr>
          <p:cNvSpPr>
            <a:spLocks noGrp="1"/>
          </p:cNvSpPr>
          <p:nvPr>
            <p:ph type="title"/>
          </p:nvPr>
        </p:nvSpPr>
        <p:spPr>
          <a:xfrm>
            <a:off x="1472608" y="1380564"/>
            <a:ext cx="4561369" cy="2346229"/>
          </a:xfrm>
        </p:spPr>
        <p:txBody>
          <a:bodyPr vert="horz" lIns="91440" tIns="45720" rIns="91440" bIns="45720" rtlCol="0" anchor="b">
            <a:normAutofit/>
          </a:bodyPr>
          <a:lstStyle/>
          <a:p>
            <a:pPr algn="ctr"/>
            <a:r>
              <a:rPr lang="en-US" sz="3200" kern="1200">
                <a:solidFill>
                  <a:srgbClr val="595959"/>
                </a:solidFill>
                <a:latin typeface="+mj-lt"/>
                <a:ea typeface="+mj-ea"/>
                <a:cs typeface="+mj-cs"/>
              </a:rPr>
              <a:t>Rupture and Repair </a:t>
            </a:r>
          </a:p>
        </p:txBody>
      </p:sp>
      <p:pic>
        <p:nvPicPr>
          <p:cNvPr id="4" name="Online Media 3" title="Dr. Allan Schore on resilience and the balance of rupture and repair">
            <a:hlinkClick r:id="" action="ppaction://media"/>
            <a:extLst>
              <a:ext uri="{FF2B5EF4-FFF2-40B4-BE49-F238E27FC236}">
                <a16:creationId xmlns:a16="http://schemas.microsoft.com/office/drawing/2014/main" id="{692653E8-D12E-D1F5-FC61-2A92D217816E}"/>
              </a:ext>
            </a:extLst>
          </p:cNvPr>
          <p:cNvPicPr>
            <a:picLocks noRot="1" noChangeAspect="1"/>
          </p:cNvPicPr>
          <p:nvPr>
            <a:videoFile r:link="rId1"/>
          </p:nvPr>
        </p:nvPicPr>
        <p:blipFill>
          <a:blip r:embed="rId3"/>
          <a:stretch>
            <a:fillRect/>
          </a:stretch>
        </p:blipFill>
        <p:spPr>
          <a:xfrm>
            <a:off x="6810935" y="1922089"/>
            <a:ext cx="4018430" cy="3013822"/>
          </a:xfrm>
          <a:prstGeom prst="rect">
            <a:avLst/>
          </a:prstGeom>
        </p:spPr>
      </p:pic>
    </p:spTree>
    <p:extLst>
      <p:ext uri="{BB962C8B-B14F-4D97-AF65-F5344CB8AC3E}">
        <p14:creationId xmlns:p14="http://schemas.microsoft.com/office/powerpoint/2010/main" val="294914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lf-Reflection: What It Is, Benefits, and How to Do It">
            <a:extLst>
              <a:ext uri="{FF2B5EF4-FFF2-40B4-BE49-F238E27FC236}">
                <a16:creationId xmlns:a16="http://schemas.microsoft.com/office/drawing/2014/main" id="{4D300118-64F0-8FB5-4A37-2E350B1705E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4E0B690-25DB-4885-9A33-B345899671B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Invitation to pause..</a:t>
            </a:r>
          </a:p>
        </p:txBody>
      </p:sp>
    </p:spTree>
    <p:extLst>
      <p:ext uri="{BB962C8B-B14F-4D97-AF65-F5344CB8AC3E}">
        <p14:creationId xmlns:p14="http://schemas.microsoft.com/office/powerpoint/2010/main" val="3738603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4BAEA-09B3-82BA-DFFF-F64CE6F7410E}"/>
              </a:ext>
            </a:extLst>
          </p:cNvPr>
          <p:cNvSpPr>
            <a:spLocks noGrp="1"/>
          </p:cNvSpPr>
          <p:nvPr>
            <p:ph type="title"/>
          </p:nvPr>
        </p:nvSpPr>
        <p:spPr>
          <a:xfrm>
            <a:off x="686834" y="1153572"/>
            <a:ext cx="3200400" cy="4461163"/>
          </a:xfrm>
        </p:spPr>
        <p:txBody>
          <a:bodyPr>
            <a:normAutofit/>
          </a:bodyPr>
          <a:lstStyle/>
          <a:p>
            <a:r>
              <a:rPr lang="en-US">
                <a:solidFill>
                  <a:srgbClr val="FFFFFF"/>
                </a:solidFill>
              </a:rPr>
              <a:t>Rupture and repair from a Gestalt Perspective…</a:t>
            </a:r>
            <a:endParaRPr lang="en-GB">
              <a:solidFill>
                <a:srgbClr val="FFFFFF"/>
              </a:solidFill>
            </a:endParaRPr>
          </a:p>
        </p:txBody>
      </p:sp>
      <p:sp>
        <p:nvSpPr>
          <p:cNvPr id="20"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F169FA-4553-79B7-F25D-BA34872848A4}"/>
              </a:ext>
            </a:extLst>
          </p:cNvPr>
          <p:cNvSpPr>
            <a:spLocks noGrp="1"/>
          </p:cNvSpPr>
          <p:nvPr>
            <p:ph idx="1"/>
          </p:nvPr>
        </p:nvSpPr>
        <p:spPr>
          <a:xfrm>
            <a:off x="4447308" y="591344"/>
            <a:ext cx="6906491" cy="5585619"/>
          </a:xfrm>
        </p:spPr>
        <p:txBody>
          <a:bodyPr anchor="ctr">
            <a:normAutofit/>
          </a:bodyPr>
          <a:lstStyle/>
          <a:p>
            <a:r>
              <a:rPr lang="en-GB" sz="1800"/>
              <a:t>According to Dave man many trainee therapists can paralyse themselves for fear of saying the wrong thing when working with clients but saying the wrong thing is not the end of the story</a:t>
            </a:r>
            <a:r>
              <a:rPr lang="en-US" sz="1800"/>
              <a:t>.</a:t>
            </a:r>
          </a:p>
          <a:p>
            <a:r>
              <a:rPr lang="en-GB" sz="1800"/>
              <a:t>within a dialogical relationship we are not going to attune perfectly with our clients all the time they will be relational ruptures some small some not so small</a:t>
            </a:r>
            <a:r>
              <a:rPr lang="en-US" sz="1800"/>
              <a:t>.</a:t>
            </a:r>
          </a:p>
          <a:p>
            <a:r>
              <a:rPr lang="en-GB" sz="1800"/>
              <a:t>when we are approaching the novel in meeting the other it is inevitable there will be some uncertainty excitement and or anxiety </a:t>
            </a:r>
            <a:endParaRPr lang="en-US" sz="1800"/>
          </a:p>
          <a:p>
            <a:r>
              <a:rPr lang="en-GB" sz="1800"/>
              <a:t>we might have our theories and maps to guide us but in every knew interhuman meeting we are journeying into unknown territory and are likely to take a few ‘wrong’ turns </a:t>
            </a:r>
          </a:p>
          <a:p>
            <a:r>
              <a:rPr lang="en-GB" sz="1800"/>
              <a:t>Our task as therapist is not the impossible one of eliminating all miss achievements but to notice that they occur and to let the client know that we notice it is in their repairing of the Mr tournament and subsequent re achievement that healing can take place. This enables knew information deepening the therapeutic relationship.</a:t>
            </a:r>
            <a:r>
              <a:rPr lang="en-US" sz="1800"/>
              <a:t> </a:t>
            </a:r>
            <a:r>
              <a:rPr lang="en-GB" sz="1800"/>
              <a:t>We provide an opportunity for clients to reconfigure their ground.</a:t>
            </a:r>
          </a:p>
        </p:txBody>
      </p:sp>
    </p:spTree>
    <p:extLst>
      <p:ext uri="{BB962C8B-B14F-4D97-AF65-F5344CB8AC3E}">
        <p14:creationId xmlns:p14="http://schemas.microsoft.com/office/powerpoint/2010/main" val="4252438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301D8E-79F7-4AB0-01FA-F1FB3649C234}"/>
              </a:ext>
            </a:extLst>
          </p:cNvPr>
          <p:cNvSpPr>
            <a:spLocks noGrp="1"/>
          </p:cNvSpPr>
          <p:nvPr>
            <p:ph type="title"/>
          </p:nvPr>
        </p:nvSpPr>
        <p:spPr>
          <a:xfrm>
            <a:off x="686834" y="1153572"/>
            <a:ext cx="3200400" cy="4461163"/>
          </a:xfrm>
        </p:spPr>
        <p:txBody>
          <a:bodyPr>
            <a:normAutofit/>
          </a:bodyPr>
          <a:lstStyle/>
          <a:p>
            <a:r>
              <a:rPr lang="en-US">
                <a:solidFill>
                  <a:srgbClr val="FFFFFF"/>
                </a:solidFill>
              </a:rPr>
              <a:t>Continued…</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BFDD0A2-B35C-589D-DE5C-0FBB1E4531EA}"/>
              </a:ext>
            </a:extLst>
          </p:cNvPr>
          <p:cNvSpPr>
            <a:spLocks noGrp="1"/>
          </p:cNvSpPr>
          <p:nvPr>
            <p:ph idx="1"/>
          </p:nvPr>
        </p:nvSpPr>
        <p:spPr>
          <a:xfrm>
            <a:off x="4447308" y="591344"/>
            <a:ext cx="6906491" cy="5585619"/>
          </a:xfrm>
        </p:spPr>
        <p:txBody>
          <a:bodyPr anchor="ctr">
            <a:normAutofit/>
          </a:bodyPr>
          <a:lstStyle/>
          <a:p>
            <a:r>
              <a:rPr lang="en-GB" sz="1800"/>
              <a:t>Clients who have suffered repeated failings to be met in their upbringing including those who have endured early trauma develop a polarity. At one end of this polarity our expectations that they will yet again be missed and the miss achievement of the past will be repeated reinforcing a fixed guest out. At the other end of the polarity is the desperate hope that they will be met that those past relational wounds will finally be recognised by the other and they will be truly seen</a:t>
            </a:r>
            <a:r>
              <a:rPr lang="en-US" sz="1800"/>
              <a:t>.</a:t>
            </a:r>
          </a:p>
          <a:p>
            <a:r>
              <a:rPr lang="en-GB" sz="1800"/>
              <a:t>when ruptures occur, they are often only on the fringes of the client's awareness or out of their awareness quite simply because they are so familiar</a:t>
            </a:r>
            <a:r>
              <a:rPr lang="en-US" sz="1800"/>
              <a:t>.</a:t>
            </a:r>
          </a:p>
          <a:p>
            <a:r>
              <a:rPr lang="en-GB" sz="1800"/>
              <a:t>the therapist needs to pay close attention to body process for example slight drops in volume of speech quality of eye contact and needs to grade their re-attunement you don't give a starving man a feast ruptures that go unrepaired that are below the level of awareness often show up in the form of enactments such as the client wanting to suddenly leave the therapy without good reason</a:t>
            </a:r>
            <a:r>
              <a:rPr lang="en-US" sz="1800"/>
              <a:t>.</a:t>
            </a:r>
          </a:p>
          <a:p>
            <a:r>
              <a:rPr lang="en-GB" sz="1800"/>
              <a:t>Another consideration is that whilst there is a fear of repetition of past ruptures there is also a fear of being seen and attuned to particularly when shame is present</a:t>
            </a:r>
            <a:r>
              <a:rPr lang="en-US" sz="1800"/>
              <a:t>.</a:t>
            </a:r>
            <a:endParaRPr lang="en-GB" sz="1800"/>
          </a:p>
        </p:txBody>
      </p:sp>
    </p:spTree>
    <p:extLst>
      <p:ext uri="{BB962C8B-B14F-4D97-AF65-F5344CB8AC3E}">
        <p14:creationId xmlns:p14="http://schemas.microsoft.com/office/powerpoint/2010/main" val="3934015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11C587A-1757-0A60-20BC-2A8291808F0F}"/>
              </a:ext>
            </a:extLst>
          </p:cNvPr>
          <p:cNvSpPr>
            <a:spLocks noGrp="1"/>
          </p:cNvSpPr>
          <p:nvPr>
            <p:ph type="title"/>
          </p:nvPr>
        </p:nvSpPr>
        <p:spPr>
          <a:xfrm>
            <a:off x="2047793" y="4614902"/>
            <a:ext cx="8081960" cy="943954"/>
          </a:xfrm>
        </p:spPr>
        <p:txBody>
          <a:bodyPr vert="horz" lIns="91440" tIns="45720" rIns="91440" bIns="45720" rtlCol="0" anchor="b">
            <a:normAutofit/>
          </a:bodyPr>
          <a:lstStyle/>
          <a:p>
            <a:pPr algn="ctr"/>
            <a:r>
              <a:rPr lang="en-US" sz="3400" kern="1200">
                <a:solidFill>
                  <a:schemeClr val="tx1"/>
                </a:solidFill>
                <a:latin typeface="+mj-lt"/>
                <a:ea typeface="+mj-ea"/>
                <a:cs typeface="+mj-cs"/>
              </a:rPr>
              <a:t>Emotional Development of Young Children </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8D7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8D725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Peter Fonagy: Emotional Regulation in Young Children">
            <a:hlinkClick r:id="" action="ppaction://media"/>
            <a:extLst>
              <a:ext uri="{FF2B5EF4-FFF2-40B4-BE49-F238E27FC236}">
                <a16:creationId xmlns:a16="http://schemas.microsoft.com/office/drawing/2014/main" id="{CED5A849-EF37-7754-5C6F-CED8762A9C4D}"/>
              </a:ext>
            </a:extLst>
          </p:cNvPr>
          <p:cNvPicPr>
            <a:picLocks noRot="1" noChangeAspect="1"/>
          </p:cNvPicPr>
          <p:nvPr>
            <a:videoFile r:link="rId1"/>
          </p:nvPr>
        </p:nvPicPr>
        <p:blipFill>
          <a:blip r:embed="rId3"/>
          <a:stretch>
            <a:fillRect/>
          </a:stretch>
        </p:blipFill>
        <p:spPr>
          <a:xfrm>
            <a:off x="3352800" y="1120792"/>
            <a:ext cx="5486400" cy="3099816"/>
          </a:xfrm>
          <a:prstGeom prst="rect">
            <a:avLst/>
          </a:prstGeom>
          <a:ln w="12700">
            <a:noFill/>
          </a:ln>
        </p:spPr>
      </p:pic>
    </p:spTree>
    <p:extLst>
      <p:ext uri="{BB962C8B-B14F-4D97-AF65-F5344CB8AC3E}">
        <p14:creationId xmlns:p14="http://schemas.microsoft.com/office/powerpoint/2010/main" val="190564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0A7DC-4EF2-EED2-7366-65E51AFE9CE0}"/>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Rupture/repair cycle in early interactions </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4714CC-86C7-9461-5C47-0CD9C967FE5D}"/>
              </a:ext>
            </a:extLst>
          </p:cNvPr>
          <p:cNvSpPr>
            <a:spLocks noGrp="1"/>
          </p:cNvSpPr>
          <p:nvPr>
            <p:ph idx="1"/>
          </p:nvPr>
        </p:nvSpPr>
        <p:spPr>
          <a:xfrm>
            <a:off x="4447308" y="591344"/>
            <a:ext cx="6906491" cy="5585619"/>
          </a:xfrm>
        </p:spPr>
        <p:txBody>
          <a:bodyPr anchor="ctr">
            <a:normAutofit/>
          </a:bodyPr>
          <a:lstStyle/>
          <a:p>
            <a:r>
              <a:rPr lang="en-GB" sz="2000" dirty="0"/>
              <a:t>Any healthy mother infant relationship can be a beautiful illustration of a rupture and repair cycle in action. Observe such a relationship and you will notice a series of slight miss achievements followed by re attunement or to put it in another way a series of relational ruptures an repairs. In the repair process an interpersonal bridge is rebuilt as healthy contact is restored and any shame or related affects experienced at the time of the rupture are experienced as a tolerable emotional state that can be regulated rather than damning indictment on the Childs way of being. The child also learns in an embodied way the ruptured interactions are repairable. However, when children experience repeated ruptures without a repair then the rupture is internalised and can become disconnected from how they feel. </a:t>
            </a:r>
            <a:endParaRPr lang="en-US" sz="2000" dirty="0"/>
          </a:p>
          <a:p>
            <a:r>
              <a:rPr lang="en-GB" sz="2000" dirty="0"/>
              <a:t>The role of the therapist is to transform such out of awareness disconnection into the experience of connection with the here and now situation.</a:t>
            </a:r>
          </a:p>
        </p:txBody>
      </p:sp>
    </p:spTree>
    <p:extLst>
      <p:ext uri="{BB962C8B-B14F-4D97-AF65-F5344CB8AC3E}">
        <p14:creationId xmlns:p14="http://schemas.microsoft.com/office/powerpoint/2010/main" val="3925000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CA65487-88D6-4E39-1349-9C9841177B21}"/>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The Therapeutic Relationship </a:t>
            </a:r>
          </a:p>
        </p:txBody>
      </p:sp>
      <p:sp>
        <p:nvSpPr>
          <p:cNvPr id="11"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Dr. Allan Schore on therapeutic alliance and emotional communication, right brain to right brain">
            <a:hlinkClick r:id="" action="ppaction://media"/>
            <a:extLst>
              <a:ext uri="{FF2B5EF4-FFF2-40B4-BE49-F238E27FC236}">
                <a16:creationId xmlns:a16="http://schemas.microsoft.com/office/drawing/2014/main" id="{380097D3-9908-BEC8-547D-078A48B44EB6}"/>
              </a:ext>
            </a:extLst>
          </p:cNvPr>
          <p:cNvPicPr>
            <a:picLocks noGrp="1" noRot="1" noChangeAspect="1"/>
          </p:cNvPicPr>
          <p:nvPr>
            <p:ph idx="1"/>
            <a:videoFile r:link="rId1"/>
          </p:nvPr>
        </p:nvPicPr>
        <p:blipFill>
          <a:blip r:embed="rId3"/>
          <a:stretch>
            <a:fillRect/>
          </a:stretch>
        </p:blipFill>
        <p:spPr>
          <a:xfrm>
            <a:off x="6651243" y="1385212"/>
            <a:ext cx="4939504" cy="3704628"/>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5"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40961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D2A33-A793-9336-90C4-C1E65B56073F}"/>
              </a:ext>
            </a:extLst>
          </p:cNvPr>
          <p:cNvSpPr>
            <a:spLocks noGrp="1"/>
          </p:cNvSpPr>
          <p:nvPr>
            <p:ph type="title"/>
          </p:nvPr>
        </p:nvSpPr>
        <p:spPr>
          <a:xfrm>
            <a:off x="686834" y="1153572"/>
            <a:ext cx="3200400" cy="4461163"/>
          </a:xfrm>
        </p:spPr>
        <p:txBody>
          <a:bodyPr>
            <a:normAutofit/>
          </a:bodyPr>
          <a:lstStyle/>
          <a:p>
            <a:r>
              <a:rPr lang="en-GB">
                <a:solidFill>
                  <a:srgbClr val="FFFFFF"/>
                </a:solidFill>
              </a:rPr>
              <a:t>The therapeutic relationship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8BDAFF-A6BE-605B-3D95-4C3D0A9D3D7A}"/>
              </a:ext>
            </a:extLst>
          </p:cNvPr>
          <p:cNvSpPr>
            <a:spLocks noGrp="1"/>
          </p:cNvSpPr>
          <p:nvPr>
            <p:ph idx="1"/>
          </p:nvPr>
        </p:nvSpPr>
        <p:spPr>
          <a:xfrm>
            <a:off x="4447308" y="591344"/>
            <a:ext cx="6906491" cy="5585619"/>
          </a:xfrm>
        </p:spPr>
        <p:txBody>
          <a:bodyPr anchor="ctr">
            <a:normAutofit/>
          </a:bodyPr>
          <a:lstStyle/>
          <a:p>
            <a:r>
              <a:rPr lang="en-GB"/>
              <a:t>it's been proposed that the alliance serves two functions in person centred and process experiential therapies. First the therapist genuine empathic accepting attitudes and behaviours are growth promoting in themselves helping clients to understand and accept himself or herself. Second alliance building attitude and behaviours help the client develop trust in the therapist and in the therapeutic process so that the client can engage in the often difficult work of self exploration and active expression </a:t>
            </a:r>
          </a:p>
        </p:txBody>
      </p:sp>
    </p:spTree>
    <p:extLst>
      <p:ext uri="{BB962C8B-B14F-4D97-AF65-F5344CB8AC3E}">
        <p14:creationId xmlns:p14="http://schemas.microsoft.com/office/powerpoint/2010/main" val="628581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4E6D5E3-FA6F-45A7-B5EC-CF85E4092076}"/>
              </a:ext>
            </a:extLst>
          </p:cNvPr>
          <p:cNvSpPr>
            <a:spLocks noGrp="1"/>
          </p:cNvSpPr>
          <p:nvPr>
            <p:ph type="title"/>
          </p:nvPr>
        </p:nvSpPr>
        <p:spPr>
          <a:xfrm>
            <a:off x="2047793" y="4614902"/>
            <a:ext cx="8081960" cy="943954"/>
          </a:xfrm>
        </p:spPr>
        <p:txBody>
          <a:bodyPr vert="horz" lIns="91440" tIns="45720" rIns="91440" bIns="45720" rtlCol="0" anchor="b">
            <a:normAutofit/>
          </a:bodyPr>
          <a:lstStyle/>
          <a:p>
            <a:pPr algn="ctr"/>
            <a:r>
              <a:rPr lang="en-US" sz="4000" kern="1200">
                <a:solidFill>
                  <a:schemeClr val="tx1"/>
                </a:solidFill>
                <a:latin typeface="+mj-lt"/>
                <a:ea typeface="+mj-ea"/>
                <a:cs typeface="+mj-cs"/>
              </a:rPr>
              <a:t>The Gestalt Cycle of Experience </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D53F1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D53F1A"/>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Gestalt Cycle Of Experience Explained">
            <a:hlinkClick r:id="" action="ppaction://media"/>
            <a:extLst>
              <a:ext uri="{FF2B5EF4-FFF2-40B4-BE49-F238E27FC236}">
                <a16:creationId xmlns:a16="http://schemas.microsoft.com/office/drawing/2014/main" id="{C2F362D9-72D8-1666-BC4E-228FF0B9E925}"/>
              </a:ext>
            </a:extLst>
          </p:cNvPr>
          <p:cNvPicPr>
            <a:picLocks noGrp="1" noRot="1" noChangeAspect="1"/>
          </p:cNvPicPr>
          <p:nvPr>
            <p:ph idx="1"/>
            <a:videoFile r:link="rId1"/>
          </p:nvPr>
        </p:nvPicPr>
        <p:blipFill>
          <a:blip r:embed="rId3"/>
          <a:stretch>
            <a:fillRect/>
          </a:stretch>
        </p:blipFill>
        <p:spPr>
          <a:xfrm>
            <a:off x="3352800" y="1120792"/>
            <a:ext cx="5486400" cy="3099816"/>
          </a:xfrm>
          <a:prstGeom prst="rect">
            <a:avLst/>
          </a:prstGeom>
          <a:ln w="12700">
            <a:noFill/>
          </a:ln>
        </p:spPr>
      </p:pic>
    </p:spTree>
    <p:extLst>
      <p:ext uri="{BB962C8B-B14F-4D97-AF65-F5344CB8AC3E}">
        <p14:creationId xmlns:p14="http://schemas.microsoft.com/office/powerpoint/2010/main" val="421343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74E4-1397-E7FC-A410-FCA69C7B9984}"/>
              </a:ext>
            </a:extLst>
          </p:cNvPr>
          <p:cNvSpPr>
            <a:spLocks noGrp="1"/>
          </p:cNvSpPr>
          <p:nvPr>
            <p:ph type="title"/>
          </p:nvPr>
        </p:nvSpPr>
        <p:spPr/>
        <p:txBody>
          <a:bodyPr/>
          <a:lstStyle/>
          <a:p>
            <a:r>
              <a:rPr lang="en-GB" dirty="0">
                <a:cs typeface="Calibri Light"/>
              </a:rPr>
              <a:t>In therapy...</a:t>
            </a:r>
            <a:endParaRPr lang="en-GB" dirty="0"/>
          </a:p>
        </p:txBody>
      </p:sp>
      <p:graphicFrame>
        <p:nvGraphicFramePr>
          <p:cNvPr id="5" name="Content Placeholder 2">
            <a:extLst>
              <a:ext uri="{FF2B5EF4-FFF2-40B4-BE49-F238E27FC236}">
                <a16:creationId xmlns:a16="http://schemas.microsoft.com/office/drawing/2014/main" id="{CB78D6EC-6F9B-FECF-0C82-0E9EB6295DD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99128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C57B2-7BB9-94C9-6C6A-E67FE021B7E2}"/>
              </a:ext>
            </a:extLst>
          </p:cNvPr>
          <p:cNvSpPr>
            <a:spLocks noGrp="1"/>
          </p:cNvSpPr>
          <p:nvPr>
            <p:ph type="title"/>
          </p:nvPr>
        </p:nvSpPr>
        <p:spPr>
          <a:xfrm>
            <a:off x="838200" y="4636984"/>
            <a:ext cx="10515600" cy="1499243"/>
          </a:xfrm>
        </p:spPr>
        <p:txBody>
          <a:bodyPr>
            <a:normAutofit/>
          </a:bodyPr>
          <a:lstStyle/>
          <a:p>
            <a:r>
              <a:rPr lang="en-GB" sz="5200">
                <a:cs typeface="Calibri Light"/>
              </a:rPr>
              <a:t>Principle of Self Awareness </a:t>
            </a:r>
            <a:endParaRPr lang="en-GB" sz="5200"/>
          </a:p>
        </p:txBody>
      </p:sp>
      <p:graphicFrame>
        <p:nvGraphicFramePr>
          <p:cNvPr id="5" name="Content Placeholder 2">
            <a:extLst>
              <a:ext uri="{FF2B5EF4-FFF2-40B4-BE49-F238E27FC236}">
                <a16:creationId xmlns:a16="http://schemas.microsoft.com/office/drawing/2014/main" id="{A1352212-FC2D-A14A-4F9B-8720F346BD9F}"/>
              </a:ext>
            </a:extLst>
          </p:cNvPr>
          <p:cNvGraphicFramePr>
            <a:graphicFrameLocks noGrp="1"/>
          </p:cNvGraphicFramePr>
          <p:nvPr>
            <p:ph idx="1"/>
          </p:nvPr>
        </p:nvGraphicFramePr>
        <p:xfrm>
          <a:off x="838200" y="365759"/>
          <a:ext cx="10515600" cy="4085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1725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C2F9B-4273-6299-CF6D-F7EA0B55C80B}"/>
              </a:ext>
            </a:extLst>
          </p:cNvPr>
          <p:cNvSpPr>
            <a:spLocks noGrp="1"/>
          </p:cNvSpPr>
          <p:nvPr>
            <p:ph type="title"/>
          </p:nvPr>
        </p:nvSpPr>
        <p:spPr>
          <a:xfrm>
            <a:off x="686834" y="1153572"/>
            <a:ext cx="3200400" cy="4461163"/>
          </a:xfrm>
        </p:spPr>
        <p:txBody>
          <a:bodyPr>
            <a:normAutofit/>
          </a:bodyPr>
          <a:lstStyle/>
          <a:p>
            <a:r>
              <a:rPr lang="en-GB">
                <a:solidFill>
                  <a:srgbClr val="FFFFFF"/>
                </a:solidFill>
              </a:rPr>
              <a:t>The process of interjection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7879FA-C9AE-CE05-C6DA-4D6669FDA218}"/>
              </a:ext>
            </a:extLst>
          </p:cNvPr>
          <p:cNvSpPr>
            <a:spLocks noGrp="1"/>
          </p:cNvSpPr>
          <p:nvPr>
            <p:ph idx="1"/>
          </p:nvPr>
        </p:nvSpPr>
        <p:spPr>
          <a:xfrm>
            <a:off x="4447308" y="591344"/>
            <a:ext cx="6906491" cy="5585619"/>
          </a:xfrm>
        </p:spPr>
        <p:txBody>
          <a:bodyPr anchor="ctr">
            <a:normAutofit/>
          </a:bodyPr>
          <a:lstStyle/>
          <a:p>
            <a:r>
              <a:rPr lang="en-GB" sz="2200"/>
              <a:t>the process of interjection can be described as swallowing messages whole from the environment. </a:t>
            </a:r>
            <a:endParaRPr lang="en-US" sz="2200"/>
          </a:p>
          <a:p>
            <a:r>
              <a:rPr lang="en-GB" sz="2200"/>
              <a:t>In introduction the person takes on board without question atittude trait or way of being from the environment resulting in the building of an internalised rule book of shoulds oughts and similar absolute’s </a:t>
            </a:r>
            <a:endParaRPr lang="en-US" sz="2200"/>
          </a:p>
          <a:p>
            <a:r>
              <a:rPr lang="en-GB" sz="2200"/>
              <a:t>they may have been born from actual statements e.g. big boys don't cry, and good girls don't get angry </a:t>
            </a:r>
            <a:endParaRPr lang="en-US" sz="2200"/>
          </a:p>
          <a:p>
            <a:r>
              <a:rPr lang="en-GB" sz="2200"/>
              <a:t>we may feel a strong pressure to conform to these internalised rules and is likely to feel anxious if they go against them like standing on unfamiliar ground </a:t>
            </a:r>
            <a:endParaRPr lang="en-US" sz="2200"/>
          </a:p>
          <a:p>
            <a:r>
              <a:rPr lang="en-GB" sz="2200"/>
              <a:t>the therapist's role in gushed out is to build that ground in the therapeutic relationship to create an environment where the clients feel relationally supported to challenge and question beliefs, they have lived by that may now be outdated. </a:t>
            </a:r>
            <a:endParaRPr lang="en-US" sz="2200"/>
          </a:p>
          <a:p>
            <a:endParaRPr lang="en-GB" sz="2200"/>
          </a:p>
        </p:txBody>
      </p:sp>
    </p:spTree>
    <p:extLst>
      <p:ext uri="{BB962C8B-B14F-4D97-AF65-F5344CB8AC3E}">
        <p14:creationId xmlns:p14="http://schemas.microsoft.com/office/powerpoint/2010/main" val="3825477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A52EF-DDC6-8980-B485-6F7510E01E1D}"/>
              </a:ext>
            </a:extLst>
          </p:cNvPr>
          <p:cNvSpPr>
            <a:spLocks noGrp="1"/>
          </p:cNvSpPr>
          <p:nvPr>
            <p:ph type="title"/>
          </p:nvPr>
        </p:nvSpPr>
        <p:spPr>
          <a:xfrm>
            <a:off x="686834" y="1153572"/>
            <a:ext cx="3200400" cy="4461163"/>
          </a:xfrm>
        </p:spPr>
        <p:txBody>
          <a:bodyPr>
            <a:normAutofit/>
          </a:bodyPr>
          <a:lstStyle/>
          <a:p>
            <a:r>
              <a:rPr lang="en-GB">
                <a:solidFill>
                  <a:srgbClr val="FFFFFF"/>
                </a:solidFill>
              </a:rPr>
              <a:t>Experiential exercise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B741FC5-67D0-6424-7FEB-B42882187060}"/>
              </a:ext>
            </a:extLst>
          </p:cNvPr>
          <p:cNvSpPr>
            <a:spLocks noGrp="1"/>
          </p:cNvSpPr>
          <p:nvPr>
            <p:ph idx="1"/>
          </p:nvPr>
        </p:nvSpPr>
        <p:spPr>
          <a:xfrm>
            <a:off x="4447308" y="591344"/>
            <a:ext cx="6906491" cy="5585619"/>
          </a:xfrm>
        </p:spPr>
        <p:txBody>
          <a:bodyPr anchor="ctr">
            <a:normAutofit/>
          </a:bodyPr>
          <a:lstStyle/>
          <a:p>
            <a:pPr marL="0" indent="0">
              <a:buNone/>
            </a:pPr>
            <a:r>
              <a:rPr lang="en-US"/>
              <a:t>J</a:t>
            </a:r>
            <a:r>
              <a:rPr lang="en-GB"/>
              <a:t>ourney back in time through the years of your life and consider the following areas making </a:t>
            </a:r>
            <a:r>
              <a:rPr lang="en-US"/>
              <a:t>‘</a:t>
            </a:r>
            <a:r>
              <a:rPr lang="en-GB"/>
              <a:t>I</a:t>
            </a:r>
            <a:r>
              <a:rPr lang="en-US"/>
              <a:t>’</a:t>
            </a:r>
            <a:r>
              <a:rPr lang="en-GB"/>
              <a:t> statements regarding your beliefs. See if you can make these statements absolute e.g. I should, I must, do, don‘t etc.</a:t>
            </a:r>
          </a:p>
          <a:p>
            <a:pPr marL="0" indent="0">
              <a:buNone/>
            </a:pPr>
            <a:r>
              <a:rPr lang="en-GB"/>
              <a:t> Consider what messages you received in relation to:</a:t>
            </a:r>
          </a:p>
          <a:p>
            <a:pPr marL="0" indent="0">
              <a:buNone/>
            </a:pPr>
            <a:r>
              <a:rPr lang="en-GB"/>
              <a:t> honesty</a:t>
            </a:r>
          </a:p>
          <a:p>
            <a:pPr marL="0" indent="0">
              <a:buNone/>
            </a:pPr>
            <a:r>
              <a:rPr lang="en-GB"/>
              <a:t> your body</a:t>
            </a:r>
          </a:p>
          <a:p>
            <a:pPr marL="0" indent="0">
              <a:buNone/>
            </a:pPr>
            <a:r>
              <a:rPr lang="en-GB"/>
              <a:t> sex </a:t>
            </a:r>
          </a:p>
          <a:p>
            <a:pPr marL="0" indent="0">
              <a:buNone/>
            </a:pPr>
            <a:r>
              <a:rPr lang="en-GB"/>
              <a:t>religion </a:t>
            </a:r>
          </a:p>
          <a:p>
            <a:pPr marL="0" indent="0">
              <a:buNone/>
            </a:pPr>
            <a:r>
              <a:rPr lang="en-GB"/>
              <a:t>how you should be in the world </a:t>
            </a:r>
          </a:p>
        </p:txBody>
      </p:sp>
    </p:spTree>
    <p:extLst>
      <p:ext uri="{BB962C8B-B14F-4D97-AF65-F5344CB8AC3E}">
        <p14:creationId xmlns:p14="http://schemas.microsoft.com/office/powerpoint/2010/main" val="29959950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2E8AF-BCAC-975E-7557-11EFCCBAB394}"/>
              </a:ext>
            </a:extLst>
          </p:cNvPr>
          <p:cNvSpPr>
            <a:spLocks noGrp="1"/>
          </p:cNvSpPr>
          <p:nvPr>
            <p:ph type="title"/>
          </p:nvPr>
        </p:nvSpPr>
        <p:spPr>
          <a:xfrm>
            <a:off x="686834" y="1153572"/>
            <a:ext cx="3200400" cy="4461163"/>
          </a:xfrm>
        </p:spPr>
        <p:txBody>
          <a:bodyPr>
            <a:normAutofit/>
          </a:bodyPr>
          <a:lstStyle/>
          <a:p>
            <a:r>
              <a:rPr lang="en-GB">
                <a:solidFill>
                  <a:srgbClr val="FFFFFF"/>
                </a:solidFill>
              </a:rPr>
              <a:t>Retrofle</a:t>
            </a:r>
            <a:r>
              <a:rPr lang="en-US">
                <a:solidFill>
                  <a:srgbClr val="FFFFFF"/>
                </a:solidFill>
              </a:rPr>
              <a:t>ct</a:t>
            </a:r>
            <a:r>
              <a:rPr lang="en-GB">
                <a:solidFill>
                  <a:srgbClr val="FFFFFF"/>
                </a:solidFill>
              </a:rPr>
              <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6BEAE82-C6A1-2C0D-06CA-7DB77237FD91}"/>
              </a:ext>
            </a:extLst>
          </p:cNvPr>
          <p:cNvSpPr>
            <a:spLocks noGrp="1"/>
          </p:cNvSpPr>
          <p:nvPr>
            <p:ph idx="1"/>
          </p:nvPr>
        </p:nvSpPr>
        <p:spPr>
          <a:xfrm>
            <a:off x="4447308" y="591344"/>
            <a:ext cx="6906491" cy="5585619"/>
          </a:xfrm>
        </p:spPr>
        <p:txBody>
          <a:bodyPr anchor="ctr">
            <a:normAutofit/>
          </a:bodyPr>
          <a:lstStyle/>
          <a:p>
            <a:r>
              <a:rPr lang="en-GB" sz="2200"/>
              <a:t>in retroflexion the contact boundary increases in rigidity through an armouring process. Just as with a suit of armour the individual protects herself from the environment and in protecting herself holds her body back from contact with her environment . Whilst this armouring process keeps the environment at Bay it means that impulses are turned inwards towards the individual experiencing the reaction rather than being expressed. In contact with the present environment is resisted </a:t>
            </a:r>
            <a:endParaRPr lang="en-US" sz="2200"/>
          </a:p>
          <a:p>
            <a:r>
              <a:rPr lang="en-GB" sz="2200"/>
              <a:t>Self harm</a:t>
            </a:r>
            <a:r>
              <a:rPr lang="en-US" sz="2200"/>
              <a:t>, </a:t>
            </a:r>
            <a:r>
              <a:rPr lang="en-GB" sz="2200"/>
              <a:t>Self punishment </a:t>
            </a:r>
            <a:endParaRPr lang="en-US" sz="2200"/>
          </a:p>
          <a:p>
            <a:r>
              <a:rPr lang="en-GB" sz="2200"/>
              <a:t>If emotional or intellectual expression is repeatedly met with negative responses, we learn to stop expressing ourselves fully </a:t>
            </a:r>
            <a:endParaRPr lang="en-US" sz="2200"/>
          </a:p>
          <a:p>
            <a:r>
              <a:rPr lang="en-GB" sz="2200"/>
              <a:t>Holding tension and sore muscles, holding tension in your j</a:t>
            </a:r>
            <a:r>
              <a:rPr lang="en-US" sz="2200"/>
              <a:t>aw</a:t>
            </a:r>
            <a:endParaRPr lang="en-GB" sz="2200"/>
          </a:p>
        </p:txBody>
      </p:sp>
    </p:spTree>
    <p:extLst>
      <p:ext uri="{BB962C8B-B14F-4D97-AF65-F5344CB8AC3E}">
        <p14:creationId xmlns:p14="http://schemas.microsoft.com/office/powerpoint/2010/main" val="6177631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2EFC5-809A-86CB-EE6B-FACF70565142}"/>
              </a:ext>
            </a:extLst>
          </p:cNvPr>
          <p:cNvSpPr>
            <a:spLocks noGrp="1"/>
          </p:cNvSpPr>
          <p:nvPr>
            <p:ph type="title"/>
          </p:nvPr>
        </p:nvSpPr>
        <p:spPr>
          <a:xfrm>
            <a:off x="686834" y="1153572"/>
            <a:ext cx="3200400" cy="4461163"/>
          </a:xfrm>
        </p:spPr>
        <p:txBody>
          <a:bodyPr>
            <a:normAutofit/>
          </a:bodyPr>
          <a:lstStyle/>
          <a:p>
            <a:r>
              <a:rPr lang="en-GB">
                <a:solidFill>
                  <a:srgbClr val="FFFFFF"/>
                </a:solidFill>
              </a:rPr>
              <a:t>Projection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CF11CC-4EA3-A863-160D-E41CDC1F1FD9}"/>
              </a:ext>
            </a:extLst>
          </p:cNvPr>
          <p:cNvSpPr>
            <a:spLocks noGrp="1"/>
          </p:cNvSpPr>
          <p:nvPr>
            <p:ph idx="1"/>
          </p:nvPr>
        </p:nvSpPr>
        <p:spPr>
          <a:xfrm>
            <a:off x="4447308" y="591344"/>
            <a:ext cx="6906491" cy="5585619"/>
          </a:xfrm>
        </p:spPr>
        <p:txBody>
          <a:bodyPr anchor="ctr">
            <a:normAutofit/>
          </a:bodyPr>
          <a:lstStyle/>
          <a:p>
            <a:r>
              <a:rPr lang="en-GB"/>
              <a:t>simply stated projection is seeing in others what is present in myself </a:t>
            </a:r>
            <a:endParaRPr lang="en-US"/>
          </a:p>
          <a:p>
            <a:r>
              <a:rPr lang="en-GB"/>
              <a:t>projection is considered to occur when an aspect of the person does not fit with their self concept examples could be seen in a client seeing their therapist as brilliant and disowning their own brilliance </a:t>
            </a:r>
          </a:p>
        </p:txBody>
      </p:sp>
    </p:spTree>
    <p:extLst>
      <p:ext uri="{BB962C8B-B14F-4D97-AF65-F5344CB8AC3E}">
        <p14:creationId xmlns:p14="http://schemas.microsoft.com/office/powerpoint/2010/main" val="16431685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119C2-3E6C-8478-6E1E-41B979E8F97A}"/>
              </a:ext>
            </a:extLst>
          </p:cNvPr>
          <p:cNvSpPr>
            <a:spLocks noGrp="1"/>
          </p:cNvSpPr>
          <p:nvPr>
            <p:ph type="title"/>
          </p:nvPr>
        </p:nvSpPr>
        <p:spPr>
          <a:xfrm>
            <a:off x="686834" y="1153572"/>
            <a:ext cx="3200400" cy="4461163"/>
          </a:xfrm>
        </p:spPr>
        <p:txBody>
          <a:bodyPr>
            <a:normAutofit/>
          </a:bodyPr>
          <a:lstStyle/>
          <a:p>
            <a:r>
              <a:rPr lang="en-GB">
                <a:solidFill>
                  <a:srgbClr val="FFFFFF"/>
                </a:solidFill>
              </a:rPr>
              <a:t>Projection experiential exercise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8769EF-C5AC-80DE-E159-17C6AC8CE205}"/>
              </a:ext>
            </a:extLst>
          </p:cNvPr>
          <p:cNvSpPr>
            <a:spLocks noGrp="1"/>
          </p:cNvSpPr>
          <p:nvPr>
            <p:ph idx="1"/>
          </p:nvPr>
        </p:nvSpPr>
        <p:spPr>
          <a:xfrm>
            <a:off x="4447308" y="591344"/>
            <a:ext cx="6906491" cy="5585619"/>
          </a:xfrm>
        </p:spPr>
        <p:txBody>
          <a:bodyPr anchor="ctr">
            <a:normAutofit/>
          </a:bodyPr>
          <a:lstStyle/>
          <a:p>
            <a:r>
              <a:rPr lang="en-GB"/>
              <a:t>take a piece of paper and write at the top of the name of a character fictional </a:t>
            </a:r>
            <a:r>
              <a:rPr lang="en-US"/>
              <a:t>or</a:t>
            </a:r>
            <a:r>
              <a:rPr lang="en-GB"/>
              <a:t> real whose qualities you really admire. Now list those qualities you admire </a:t>
            </a:r>
          </a:p>
        </p:txBody>
      </p:sp>
    </p:spTree>
    <p:extLst>
      <p:ext uri="{BB962C8B-B14F-4D97-AF65-F5344CB8AC3E}">
        <p14:creationId xmlns:p14="http://schemas.microsoft.com/office/powerpoint/2010/main" val="1836486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74FD4-C23D-0DEF-6D53-F7EAE593C7B5}"/>
              </a:ext>
            </a:extLst>
          </p:cNvPr>
          <p:cNvSpPr>
            <a:spLocks noGrp="1"/>
          </p:cNvSpPr>
          <p:nvPr>
            <p:ph type="title"/>
          </p:nvPr>
        </p:nvSpPr>
        <p:spPr>
          <a:xfrm>
            <a:off x="686834" y="1153572"/>
            <a:ext cx="3200400" cy="4461163"/>
          </a:xfrm>
        </p:spPr>
        <p:txBody>
          <a:bodyPr>
            <a:normAutofit/>
          </a:bodyPr>
          <a:lstStyle/>
          <a:p>
            <a:r>
              <a:rPr lang="en-US">
                <a:solidFill>
                  <a:srgbClr val="FFFFFF"/>
                </a:solidFill>
              </a:rPr>
              <a:t>Experiential Exercise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9D66CE-0FA2-59DF-D86E-4BB2F2FAEEDF}"/>
              </a:ext>
            </a:extLst>
          </p:cNvPr>
          <p:cNvSpPr>
            <a:spLocks noGrp="1"/>
          </p:cNvSpPr>
          <p:nvPr>
            <p:ph idx="1"/>
          </p:nvPr>
        </p:nvSpPr>
        <p:spPr>
          <a:xfrm>
            <a:off x="4447308" y="591344"/>
            <a:ext cx="6906491" cy="5585619"/>
          </a:xfrm>
        </p:spPr>
        <p:txBody>
          <a:bodyPr anchor="ctr">
            <a:normAutofit/>
          </a:bodyPr>
          <a:lstStyle/>
          <a:p>
            <a:r>
              <a:rPr lang="en-US" sz="2000"/>
              <a:t>Aim To help you develop an awareness of what might get in the way of you relating more deeply with others, and particularly your clients. </a:t>
            </a:r>
          </a:p>
          <a:p>
            <a:r>
              <a:rPr lang="en-US" sz="2000"/>
              <a:t>The exercise 1. Reflect on this question: ‘What are your chronic strategies of disconnection?’ That is, what are the ways that you, in your life, pull away from deeper relating with others, when to remain in connection might actually be more rewarding? For example withdraw mentally, use humour, avoid physical closeness, become compliant, stop listening, become very formal. 2. Reflect on this question: ‘To what extent might these strategies of disconnection also be present in your therapeutic work?’ For example, if you use humour to distance yourself from people in your everyday life, are there also times when you do this with your clients? If none of these strategies are present, what might be other ways in which you disconnect from clients in the therapeutic encounter? </a:t>
            </a:r>
            <a:endParaRPr lang="en-GB" sz="2000"/>
          </a:p>
        </p:txBody>
      </p:sp>
    </p:spTree>
    <p:extLst>
      <p:ext uri="{BB962C8B-B14F-4D97-AF65-F5344CB8AC3E}">
        <p14:creationId xmlns:p14="http://schemas.microsoft.com/office/powerpoint/2010/main" val="3693444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ADC46-9EC3-4872-A4EC-2143D4EB422B}"/>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Disconnection </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CB62F2-2F7B-F3A0-A3A8-D77E819C8EBB}"/>
              </a:ext>
            </a:extLst>
          </p:cNvPr>
          <p:cNvSpPr>
            <a:spLocks noGrp="1"/>
          </p:cNvSpPr>
          <p:nvPr>
            <p:ph idx="1"/>
          </p:nvPr>
        </p:nvSpPr>
        <p:spPr>
          <a:xfrm>
            <a:off x="4447308" y="591344"/>
            <a:ext cx="6906491" cy="5585619"/>
          </a:xfrm>
        </p:spPr>
        <p:txBody>
          <a:bodyPr anchor="ctr">
            <a:normAutofit/>
          </a:bodyPr>
          <a:lstStyle/>
          <a:p>
            <a:r>
              <a:rPr lang="en-US"/>
              <a:t>the five most common strategies of disconnection that therapists (mainly person-centred practitioners and trainees) use in their lives are as follows (in approximately descending order): • Mental withdrawal: for example ‘Thinking about something else at the same time as talking to someone’ • Physical avoidance: for example ‘Send emails instead of speaking’ • Silence/quietness: for example ‘Go “mute” for a while’ • Humour: for example ‘Make a joke’ • Aggressiveness: for example ‘Express irritation/anger/frustration’</a:t>
            </a:r>
            <a:endParaRPr lang="en-GB"/>
          </a:p>
        </p:txBody>
      </p:sp>
    </p:spTree>
    <p:extLst>
      <p:ext uri="{BB962C8B-B14F-4D97-AF65-F5344CB8AC3E}">
        <p14:creationId xmlns:p14="http://schemas.microsoft.com/office/powerpoint/2010/main" val="3415889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AAE499F5-E279-2465-2E7A-C6071778833E}"/>
              </a:ext>
            </a:extLst>
          </p:cNvPr>
          <p:cNvPicPr>
            <a:picLocks noChangeAspect="1"/>
          </p:cNvPicPr>
          <p:nvPr/>
        </p:nvPicPr>
        <p:blipFill rotWithShape="1">
          <a:blip r:embed="rId2"/>
          <a:srcRect t="15959" b="17572"/>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8"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A144E2-E905-F16D-5405-4EFB0DCB6B2F}"/>
              </a:ext>
            </a:extLst>
          </p:cNvPr>
          <p:cNvSpPr>
            <a:spLocks noGrp="1"/>
          </p:cNvSpPr>
          <p:nvPr>
            <p:ph idx="1"/>
          </p:nvPr>
        </p:nvSpPr>
        <p:spPr>
          <a:xfrm>
            <a:off x="4654294" y="4777739"/>
            <a:ext cx="6897626" cy="1399223"/>
          </a:xfrm>
        </p:spPr>
        <p:txBody>
          <a:bodyPr anchor="ctr">
            <a:normAutofit/>
          </a:bodyPr>
          <a:lstStyle/>
          <a:p>
            <a:pPr marL="0" indent="0">
              <a:buNone/>
            </a:pPr>
            <a:r>
              <a:rPr lang="en-US" sz="3200" dirty="0"/>
              <a:t>Any Feedback or Questions?</a:t>
            </a:r>
            <a:endParaRPr lang="en-GB" sz="3200" dirty="0"/>
          </a:p>
        </p:txBody>
      </p:sp>
    </p:spTree>
    <p:extLst>
      <p:ext uri="{BB962C8B-B14F-4D97-AF65-F5344CB8AC3E}">
        <p14:creationId xmlns:p14="http://schemas.microsoft.com/office/powerpoint/2010/main" val="28482429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1994</Words>
  <Application>Microsoft Office PowerPoint</Application>
  <PresentationFormat>Widescreen</PresentationFormat>
  <Paragraphs>104</Paragraphs>
  <Slides>30</Slides>
  <Notes>3</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Wingdings</vt:lpstr>
      <vt:lpstr>Office Theme</vt:lpstr>
      <vt:lpstr>Counselling Skills and Approaches ECPS5010</vt:lpstr>
      <vt:lpstr>Today will be a dance!</vt:lpstr>
      <vt:lpstr>Connecting with our emotions</vt:lpstr>
      <vt:lpstr>Thoughts…</vt:lpstr>
      <vt:lpstr>Emotions according to Brene Brown…</vt:lpstr>
      <vt:lpstr>Understanding emotions </vt:lpstr>
      <vt:lpstr>Science and the cognitive approach to emotion</vt:lpstr>
      <vt:lpstr>Intentionality</vt:lpstr>
      <vt:lpstr>PowerPoint Presentation</vt:lpstr>
      <vt:lpstr>What is happening for you right now?</vt:lpstr>
      <vt:lpstr>Response</vt:lpstr>
      <vt:lpstr>Rupture and Repair </vt:lpstr>
      <vt:lpstr>Invitation to pause..</vt:lpstr>
      <vt:lpstr>Rupture and repair from a Gestalt Perspective…</vt:lpstr>
      <vt:lpstr>Continued…</vt:lpstr>
      <vt:lpstr>Emotional Development of Young Children </vt:lpstr>
      <vt:lpstr>Rupture/repair cycle in early interactions </vt:lpstr>
      <vt:lpstr>The Therapeutic Relationship </vt:lpstr>
      <vt:lpstr>The therapeutic relationship </vt:lpstr>
      <vt:lpstr>The Gestalt Cycle of Experience </vt:lpstr>
      <vt:lpstr>In therapy...</vt:lpstr>
      <vt:lpstr>Principle of Self Awareness </vt:lpstr>
      <vt:lpstr>The process of interjection </vt:lpstr>
      <vt:lpstr>Experiential exercise </vt:lpstr>
      <vt:lpstr>Retroflection </vt:lpstr>
      <vt:lpstr>Projection </vt:lpstr>
      <vt:lpstr>Projection experiential exercise </vt:lpstr>
      <vt:lpstr>Experiential Exercise </vt:lpstr>
      <vt:lpstr>Disconnection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Ruddy</dc:creator>
  <cp:lastModifiedBy>Katie Ruddy</cp:lastModifiedBy>
  <cp:revision>1</cp:revision>
  <dcterms:created xsi:type="dcterms:W3CDTF">2022-12-04T19:43:26Z</dcterms:created>
  <dcterms:modified xsi:type="dcterms:W3CDTF">2022-12-04T20:01:48Z</dcterms:modified>
</cp:coreProperties>
</file>