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0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51421-21F4-30B3-339A-A3496EF088AC}" v="647" dt="2021-07-17T17:21:41.123"/>
    <p1510:client id="{10052E6E-E04E-4F2E-A0AF-CA375F8D6377}" v="1181" dt="2021-07-12T21:42:33.968"/>
    <p1510:client id="{37AC29C0-2F3F-D379-4629-8387F6D214F3}" v="1418" dt="2021-07-17T16:50:28.313"/>
    <p1510:client id="{B9019C75-14A3-9755-E31C-9968E637BE20}" v="194" dt="2021-07-17T17:38:50.392"/>
    <p1510:client id="{C2B254E9-E22C-C048-20AA-672296C055B2}" v="581" dt="2021-07-12T21:57:24.0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ymaa Abdulhadi Al Abbasi (1817837)" userId="S::1817837@student.uwtsd.ac.uk::1f5544a9-862f-432b-bf38-5293e44301cf" providerId="AD" clId="Web-{08351421-21F4-30B3-339A-A3496EF088AC}"/>
    <pc:docChg chg="addSld delSld modSld sldOrd">
      <pc:chgData name="Shaymaa Abdulhadi Al Abbasi (1817837)" userId="S::1817837@student.uwtsd.ac.uk::1f5544a9-862f-432b-bf38-5293e44301cf" providerId="AD" clId="Web-{08351421-21F4-30B3-339A-A3496EF088AC}" dt="2021-07-17T17:21:41.123" v="573" actId="20577"/>
      <pc:docMkLst>
        <pc:docMk/>
      </pc:docMkLst>
      <pc:sldChg chg="addSp delSp modSp">
        <pc:chgData name="Shaymaa Abdulhadi Al Abbasi (1817837)" userId="S::1817837@student.uwtsd.ac.uk::1f5544a9-862f-432b-bf38-5293e44301cf" providerId="AD" clId="Web-{08351421-21F4-30B3-339A-A3496EF088AC}" dt="2021-07-17T17:21:41.123" v="573" actId="20577"/>
        <pc:sldMkLst>
          <pc:docMk/>
          <pc:sldMk cId="109857222" sldId="256"/>
        </pc:sldMkLst>
        <pc:spChg chg="mod ord">
          <ac:chgData name="Shaymaa Abdulhadi Al Abbasi (1817837)" userId="S::1817837@student.uwtsd.ac.uk::1f5544a9-862f-432b-bf38-5293e44301cf" providerId="AD" clId="Web-{08351421-21F4-30B3-339A-A3496EF088AC}" dt="2021-07-17T17:21:31.997" v="57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ymaa Abdulhadi Al Abbasi (1817837)" userId="S::1817837@student.uwtsd.ac.uk::1f5544a9-862f-432b-bf38-5293e44301cf" providerId="AD" clId="Web-{08351421-21F4-30B3-339A-A3496EF088AC}" dt="2021-07-17T17:21:41.123" v="57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spMkLst>
            <pc:docMk/>
            <pc:sldMk cId="109857222" sldId="256"/>
            <ac:spMk id="34" creationId="{572F6A24-139E-4EB5-86D2-431F42EF85CB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spMkLst>
            <pc:docMk/>
            <pc:sldMk cId="109857222" sldId="256"/>
            <ac:spMk id="42" creationId="{C9DA5B05-DD14-4860-AC45-02A8D2EE1AA5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spMkLst>
            <pc:docMk/>
            <pc:sldMk cId="109857222" sldId="256"/>
            <ac:spMk id="48" creationId="{572F6A24-139E-4EB5-86D2-431F42EF85CB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21:31.997" v="571"/>
          <ac:spMkLst>
            <pc:docMk/>
            <pc:sldMk cId="109857222" sldId="256"/>
            <ac:spMk id="50" creationId="{C9D262D4-AE8B-4620-949A-609FC366FC05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21:31.997" v="571"/>
          <ac:spMkLst>
            <pc:docMk/>
            <pc:sldMk cId="109857222" sldId="256"/>
            <ac:spMk id="51" creationId="{3605853C-E63A-49E2-84A4-4B7DD77A562C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spMkLst>
            <pc:docMk/>
            <pc:sldMk cId="109857222" sldId="256"/>
            <ac:spMk id="56" creationId="{C9DA5B05-DD14-4860-AC45-02A8D2EE1AA5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1:16.950" v="568"/>
          <ac:spMkLst>
            <pc:docMk/>
            <pc:sldMk cId="109857222" sldId="256"/>
            <ac:spMk id="57" creationId="{A440FBE6-72B7-43D4-A8EB-FDBC35FE56C6}"/>
          </ac:spMkLst>
        </pc:spChg>
        <pc:grp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grpSpMkLst>
            <pc:docMk/>
            <pc:sldMk cId="109857222" sldId="256"/>
            <ac:grpSpMk id="23" creationId="{DFB5D1BB-0703-437B-BD1E-1D07F8A2730B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grpSpMkLst>
            <pc:docMk/>
            <pc:sldMk cId="109857222" sldId="256"/>
            <ac:grpSpMk id="36" creationId="{3963AE85-BE5D-4975-BACF-DDDCC9C2ACDE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grpSpMkLst>
            <pc:docMk/>
            <pc:sldMk cId="109857222" sldId="256"/>
            <ac:grpSpMk id="46" creationId="{DFB5D1BB-0703-437B-BD1E-1D07F8A2730B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21:16.950" v="568"/>
          <ac:grpSpMkLst>
            <pc:docMk/>
            <pc:sldMk cId="109857222" sldId="256"/>
            <ac:grpSpMk id="49" creationId="{DFB5D1BB-0703-437B-BD1E-1D07F8A2730B}"/>
          </ac:grpSpMkLst>
        </pc:grpChg>
        <pc:grpChg chg="add">
          <ac:chgData name="Shaymaa Abdulhadi Al Abbasi (1817837)" userId="S::1817837@student.uwtsd.ac.uk::1f5544a9-862f-432b-bf38-5293e44301cf" providerId="AD" clId="Web-{08351421-21F4-30B3-339A-A3496EF088AC}" dt="2021-07-17T17:21:31.997" v="571"/>
          <ac:grpSpMkLst>
            <pc:docMk/>
            <pc:sldMk cId="109857222" sldId="256"/>
            <ac:grpSpMk id="53" creationId="{9500549F-5B68-400C-A605-BDF102BDBB0A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grpSpMkLst>
            <pc:docMk/>
            <pc:sldMk cId="109857222" sldId="256"/>
            <ac:grpSpMk id="54" creationId="{3963AE85-BE5D-4975-BACF-DDDCC9C2ACDE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21:16.950" v="568"/>
          <ac:grpSpMkLst>
            <pc:docMk/>
            <pc:sldMk cId="109857222" sldId="256"/>
            <ac:grpSpMk id="59" creationId="{647B8492-BC4D-4046-B35A-C38E03494068}"/>
          </ac:grpSpMkLst>
        </pc:grpChg>
        <pc:picChg chg="mod ord">
          <ac:chgData name="Shaymaa Abdulhadi Al Abbasi (1817837)" userId="S::1817837@student.uwtsd.ac.uk::1f5544a9-862f-432b-bf38-5293e44301cf" providerId="AD" clId="Web-{08351421-21F4-30B3-339A-A3496EF088AC}" dt="2021-07-17T17:21:31.997" v="571"/>
          <ac:picMkLst>
            <pc:docMk/>
            <pc:sldMk cId="109857222" sldId="256"/>
            <ac:picMk id="4" creationId="{8FA40120-4A7D-469D-8852-2AE627B66732}"/>
          </ac:picMkLst>
        </pc:picChg>
        <pc:cxn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cxnSpMkLst>
            <pc:docMk/>
            <pc:sldMk cId="109857222" sldId="256"/>
            <ac:cxnSpMk id="32" creationId="{883F92AF-2403-4558-B1D7-72130A1E4BC7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21:31.997" v="571"/>
          <ac:cxnSpMkLst>
            <pc:docMk/>
            <pc:sldMk cId="109857222" sldId="256"/>
            <ac:cxnSpMk id="44" creationId="{36BE37AC-AD36-4C42-9B8C-C5500F4E7C63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cxnSpMkLst>
            <pc:docMk/>
            <pc:sldMk cId="109857222" sldId="256"/>
            <ac:cxnSpMk id="47" creationId="{883F92AF-2403-4558-B1D7-72130A1E4BC7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21:16.950" v="568"/>
          <ac:cxnSpMkLst>
            <pc:docMk/>
            <pc:sldMk cId="109857222" sldId="256"/>
            <ac:cxnSpMk id="55" creationId="{883F92AF-2403-4558-B1D7-72130A1E4BC7}"/>
          </ac:cxnSpMkLst>
        </pc:cxnChg>
        <pc:cxnChg chg="add">
          <ac:chgData name="Shaymaa Abdulhadi Al Abbasi (1817837)" userId="S::1817837@student.uwtsd.ac.uk::1f5544a9-862f-432b-bf38-5293e44301cf" providerId="AD" clId="Web-{08351421-21F4-30B3-339A-A3496EF088AC}" dt="2021-07-17T17:21:31.997" v="571"/>
          <ac:cxnSpMkLst>
            <pc:docMk/>
            <pc:sldMk cId="109857222" sldId="256"/>
            <ac:cxnSpMk id="62" creationId="{1E22DAF0-5C05-4D01-A6C7-28326657739A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21:16.950" v="568"/>
          <ac:cxnSpMkLst>
            <pc:docMk/>
            <pc:sldMk cId="109857222" sldId="256"/>
            <ac:cxnSpMk id="65" creationId="{16652DC1-CA18-4263-AC06-BAB0B05EC783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21:31.982" v="570"/>
          <ac:cxnSpMkLst>
            <pc:docMk/>
            <pc:sldMk cId="109857222" sldId="256"/>
            <ac:cxnSpMk id="67" creationId="{36BE37AC-AD36-4C42-9B8C-C5500F4E7C63}"/>
          </ac:cxnSpMkLst>
        </pc:cxnChg>
      </pc:sldChg>
      <pc:sldChg chg="addSp delSp modSp new mod setBg">
        <pc:chgData name="Shaymaa Abdulhadi Al Abbasi (1817837)" userId="S::1817837@student.uwtsd.ac.uk::1f5544a9-862f-432b-bf38-5293e44301cf" providerId="AD" clId="Web-{08351421-21F4-30B3-339A-A3496EF088AC}" dt="2021-07-17T17:19:59.614" v="560"/>
        <pc:sldMkLst>
          <pc:docMk/>
          <pc:sldMk cId="749782545" sldId="264"/>
        </pc:sldMkLst>
        <pc:spChg chg="mod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2" creationId="{C6A8D865-A3C6-4446-91A6-0CA14C04BED5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4:04.459" v="524"/>
          <ac:spMkLst>
            <pc:docMk/>
            <pc:sldMk cId="749782545" sldId="264"/>
            <ac:spMk id="7" creationId="{9401732C-37EE-4B98-A709-9530173F3802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3:56.208" v="522"/>
          <ac:spMkLst>
            <pc:docMk/>
            <pc:sldMk cId="749782545" sldId="264"/>
            <ac:spMk id="16" creationId="{9401732C-37EE-4B98-A709-9530173F3802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19" creationId="{1CD07172-CD61-45EB-BEE3-F644503E5C8A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20" creationId="{8BA45E5C-ACB9-49E8-B4DB-5255C2376673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21" creationId="{1EADA5DB-ED12-413A-AAB5-6A8D1152E6C4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22" creationId="{857E618C-1D7B-4A51-90C1-6106CD8A1AE7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14:56.507" v="533"/>
          <ac:spMkLst>
            <pc:docMk/>
            <pc:sldMk cId="749782545" sldId="264"/>
            <ac:spMk id="35" creationId="{9401732C-37EE-4B98-A709-9530173F3802}"/>
          </ac:spMkLst>
        </pc:spChg>
        <pc:grpChg chg="add del">
          <ac:chgData name="Shaymaa Abdulhadi Al Abbasi (1817837)" userId="S::1817837@student.uwtsd.ac.uk::1f5544a9-862f-432b-bf38-5293e44301cf" providerId="AD" clId="Web-{08351421-21F4-30B3-339A-A3496EF088AC}" dt="2021-07-17T17:14:04.459" v="524"/>
          <ac:grpSpMkLst>
            <pc:docMk/>
            <pc:sldMk cId="749782545" sldId="264"/>
            <ac:grpSpMk id="5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3:56.208" v="522"/>
          <ac:grpSpMkLst>
            <pc:docMk/>
            <pc:sldMk cId="749782545" sldId="264"/>
            <ac:grpSpMk id="8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4:04.459" v="524"/>
          <ac:grpSpMkLst>
            <pc:docMk/>
            <pc:sldMk cId="749782545" sldId="264"/>
            <ac:grpSpMk id="13" creationId="{654E48C8-2A00-4C54-BC9C-B18EE49E9C13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grpSpMkLst>
            <pc:docMk/>
            <pc:sldMk cId="749782545" sldId="264"/>
            <ac:grpSpMk id="15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3:56.208" v="522"/>
          <ac:grpSpMkLst>
            <pc:docMk/>
            <pc:sldMk cId="749782545" sldId="264"/>
            <ac:grpSpMk id="18" creationId="{654E48C8-2A00-4C54-BC9C-B18EE49E9C13}"/>
          </ac:grpSpMkLst>
        </pc:grpChg>
        <pc:grpChg chg="add">
          <ac:chgData name="Shaymaa Abdulhadi Al Abbasi (1817837)" userId="S::1817837@student.uwtsd.ac.uk::1f5544a9-862f-432b-bf38-5293e44301cf" providerId="AD" clId="Web-{08351421-21F4-30B3-339A-A3496EF088AC}" dt="2021-07-17T17:14:56.507" v="533"/>
          <ac:grpSpMkLst>
            <pc:docMk/>
            <pc:sldMk cId="749782545" sldId="264"/>
            <ac:grpSpMk id="27" creationId="{749C117F-F390-437B-ADB0-57E87EFF34F5}"/>
          </ac:grpSpMkLst>
        </pc:grpChg>
        <pc:grpChg chg="add">
          <ac:chgData name="Shaymaa Abdulhadi Al Abbasi (1817837)" userId="S::1817837@student.uwtsd.ac.uk::1f5544a9-862f-432b-bf38-5293e44301cf" providerId="AD" clId="Web-{08351421-21F4-30B3-339A-A3496EF088AC}" dt="2021-07-17T17:14:56.507" v="533"/>
          <ac:grpSpMkLst>
            <pc:docMk/>
            <pc:sldMk cId="749782545" sldId="264"/>
            <ac:grpSpMk id="37" creationId="{654E48C8-2A00-4C54-BC9C-B18EE49E9C13}"/>
          </ac:grpSpMkLst>
        </pc:grpChg>
        <pc:graphicFrameChg chg="add mod modGraphic">
          <ac:chgData name="Shaymaa Abdulhadi Al Abbasi (1817837)" userId="S::1817837@student.uwtsd.ac.uk::1f5544a9-862f-432b-bf38-5293e44301cf" providerId="AD" clId="Web-{08351421-21F4-30B3-339A-A3496EF088AC}" dt="2021-07-17T17:19:59.614" v="560"/>
          <ac:graphicFrameMkLst>
            <pc:docMk/>
            <pc:sldMk cId="749782545" sldId="264"/>
            <ac:graphicFrameMk id="3" creationId="{2CCD5B7F-A7E3-441C-A36D-1FB5B77EC698}"/>
          </ac:graphicFrameMkLst>
        </pc:graphicFrameChg>
        <pc:cxnChg chg="add del">
          <ac:chgData name="Shaymaa Abdulhadi Al Abbasi (1817837)" userId="S::1817837@student.uwtsd.ac.uk::1f5544a9-862f-432b-bf38-5293e44301cf" providerId="AD" clId="Web-{08351421-21F4-30B3-339A-A3496EF088AC}" dt="2021-07-17T17:14:04.459" v="524"/>
          <ac:cxnSpMkLst>
            <pc:docMk/>
            <pc:sldMk cId="749782545" sldId="264"/>
            <ac:cxnSpMk id="6" creationId="{20742BC3-654B-4E41-9A6A-73A42E477639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13:56.208" v="522"/>
          <ac:cxnSpMkLst>
            <pc:docMk/>
            <pc:sldMk cId="749782545" sldId="264"/>
            <ac:cxnSpMk id="14" creationId="{20742BC3-654B-4E41-9A6A-73A42E477639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14:56.507" v="533"/>
          <ac:cxnSpMkLst>
            <pc:docMk/>
            <pc:sldMk cId="749782545" sldId="264"/>
            <ac:cxnSpMk id="17" creationId="{20742BC3-654B-4E41-9A6A-73A42E477639}"/>
          </ac:cxnSpMkLst>
        </pc:cxnChg>
        <pc:cxnChg chg="add">
          <ac:chgData name="Shaymaa Abdulhadi Al Abbasi (1817837)" userId="S::1817837@student.uwtsd.ac.uk::1f5544a9-862f-432b-bf38-5293e44301cf" providerId="AD" clId="Web-{08351421-21F4-30B3-339A-A3496EF088AC}" dt="2021-07-17T17:14:56.507" v="533"/>
          <ac:cxnSpMkLst>
            <pc:docMk/>
            <pc:sldMk cId="749782545" sldId="264"/>
            <ac:cxnSpMk id="33" creationId="{20742BC3-654B-4E41-9A6A-73A42E477639}"/>
          </ac:cxnSpMkLst>
        </pc:cxnChg>
      </pc:sldChg>
      <pc:sldChg chg="modSp del">
        <pc:chgData name="Shaymaa Abdulhadi Al Abbasi (1817837)" userId="S::1817837@student.uwtsd.ac.uk::1f5544a9-862f-432b-bf38-5293e44301cf" providerId="AD" clId="Web-{08351421-21F4-30B3-339A-A3496EF088AC}" dt="2021-07-17T16:53:10.521" v="12"/>
        <pc:sldMkLst>
          <pc:docMk/>
          <pc:sldMk cId="1874500466" sldId="264"/>
        </pc:sldMkLst>
        <pc:graphicFrameChg chg="mod modGraphic">
          <ac:chgData name="Shaymaa Abdulhadi Al Abbasi (1817837)" userId="S::1817837@student.uwtsd.ac.uk::1f5544a9-862f-432b-bf38-5293e44301cf" providerId="AD" clId="Web-{08351421-21F4-30B3-339A-A3496EF088AC}" dt="2021-07-17T16:52:50.036" v="11"/>
          <ac:graphicFrameMkLst>
            <pc:docMk/>
            <pc:sldMk cId="1874500466" sldId="264"/>
            <ac:graphicFrameMk id="4" creationId="{E72269E0-20D8-48DC-9816-4D5E1C2E50E6}"/>
          </ac:graphicFrameMkLst>
        </pc:graphicFrameChg>
        <pc:graphicFrameChg chg="mod modGraphic">
          <ac:chgData name="Shaymaa Abdulhadi Al Abbasi (1817837)" userId="S::1817837@student.uwtsd.ac.uk::1f5544a9-862f-432b-bf38-5293e44301cf" providerId="AD" clId="Web-{08351421-21F4-30B3-339A-A3496EF088AC}" dt="2021-07-17T16:52:19.126" v="7" actId="1076"/>
          <ac:graphicFrameMkLst>
            <pc:docMk/>
            <pc:sldMk cId="1874500466" sldId="264"/>
            <ac:graphicFrameMk id="5" creationId="{04A5E180-44C6-44C6-A3E2-1FC44B75258F}"/>
          </ac:graphicFrameMkLst>
        </pc:graphicFrameChg>
      </pc:sldChg>
      <pc:sldChg chg="addSp delSp modSp new del mod setBg">
        <pc:chgData name="Shaymaa Abdulhadi Al Abbasi (1817837)" userId="S::1817837@student.uwtsd.ac.uk::1f5544a9-862f-432b-bf38-5293e44301cf" providerId="AD" clId="Web-{08351421-21F4-30B3-339A-A3496EF088AC}" dt="2021-07-17T17:14:46.382" v="532"/>
        <pc:sldMkLst>
          <pc:docMk/>
          <pc:sldMk cId="185316076" sldId="265"/>
        </pc:sldMkLst>
        <pc:spChg chg="add mod">
          <ac:chgData name="Shaymaa Abdulhadi Al Abbasi (1817837)" userId="S::1817837@student.uwtsd.ac.uk::1f5544a9-862f-432b-bf38-5293e44301cf" providerId="AD" clId="Web-{08351421-21F4-30B3-339A-A3496EF088AC}" dt="2021-07-17T17:13:26.114" v="520" actId="20577"/>
          <ac:spMkLst>
            <pc:docMk/>
            <pc:sldMk cId="185316076" sldId="265"/>
            <ac:spMk id="4" creationId="{8F0B116C-727A-40A2-84B6-DF00DEA893C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1:12.296" v="454"/>
          <ac:spMkLst>
            <pc:docMk/>
            <pc:sldMk cId="185316076" sldId="265"/>
            <ac:spMk id="5" creationId="{72C390B4-FB35-477B-B130-ACC881B86959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1:10.703" v="453"/>
          <ac:spMkLst>
            <pc:docMk/>
            <pc:sldMk cId="185316076" sldId="265"/>
            <ac:spMk id="6" creationId="{1F3D0D18-90A9-4153-9EA3-8B40CF8206C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1:09.609" v="452"/>
          <ac:spMkLst>
            <pc:docMk/>
            <pc:sldMk cId="185316076" sldId="265"/>
            <ac:spMk id="7" creationId="{90966738-6030-435A-B97A-D134D5498383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1:54.815" v="477"/>
          <ac:spMkLst>
            <pc:docMk/>
            <pc:sldMk cId="185316076" sldId="265"/>
            <ac:spMk id="17" creationId="{7E61F402-3445-458A-9A2B-D28FD288390C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11:54.815" v="477"/>
          <ac:spMkLst>
            <pc:docMk/>
            <pc:sldMk cId="185316076" sldId="265"/>
            <ac:spMk id="29" creationId="{333F0879-3DA0-4CB8-B35E-A0AD42558191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11:54.815" v="477"/>
          <ac:spMkLst>
            <pc:docMk/>
            <pc:sldMk cId="185316076" sldId="265"/>
            <ac:spMk id="35" creationId="{324D2183-F388-476E-92A9-D6639D69858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1:54.768" v="476"/>
          <ac:spMkLst>
            <pc:docMk/>
            <pc:sldMk cId="185316076" sldId="265"/>
            <ac:spMk id="38" creationId="{7E61F402-3445-458A-9A2B-D28FD288390C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11:54.815" v="477"/>
          <ac:spMkLst>
            <pc:docMk/>
            <pc:sldMk cId="185316076" sldId="265"/>
            <ac:spMk id="42" creationId="{243462E7-1698-4B21-BE89-AEFAC7C2FEFA}"/>
          </ac:spMkLst>
        </pc:spChg>
        <pc:spChg chg="add">
          <ac:chgData name="Shaymaa Abdulhadi Al Abbasi (1817837)" userId="S::1817837@student.uwtsd.ac.uk::1f5544a9-862f-432b-bf38-5293e44301cf" providerId="AD" clId="Web-{08351421-21F4-30B3-339A-A3496EF088AC}" dt="2021-07-17T17:11:54.815" v="477"/>
          <ac:spMkLst>
            <pc:docMk/>
            <pc:sldMk cId="185316076" sldId="265"/>
            <ac:spMk id="44" creationId="{6C22FCAC-D7EC-4A52-B153-FF761E2235B3}"/>
          </ac:spMkLst>
        </pc:spChg>
        <pc:grpChg chg="add del">
          <ac:chgData name="Shaymaa Abdulhadi Al Abbasi (1817837)" userId="S::1817837@student.uwtsd.ac.uk::1f5544a9-862f-432b-bf38-5293e44301cf" providerId="AD" clId="Web-{08351421-21F4-30B3-339A-A3496EF088AC}" dt="2021-07-17T17:11:54.815" v="477"/>
          <ac:grpSpMkLst>
            <pc:docMk/>
            <pc:sldMk cId="185316076" sldId="265"/>
            <ac:grpSpMk id="9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1:54.815" v="477"/>
          <ac:grpSpMkLst>
            <pc:docMk/>
            <pc:sldMk cId="185316076" sldId="265"/>
            <ac:grpSpMk id="19" creationId="{A673C096-95AE-4644-B76C-1DF1B667DC44}"/>
          </ac:grpSpMkLst>
        </pc:grpChg>
        <pc:grpChg chg="add">
          <ac:chgData name="Shaymaa Abdulhadi Al Abbasi (1817837)" userId="S::1817837@student.uwtsd.ac.uk::1f5544a9-862f-432b-bf38-5293e44301cf" providerId="AD" clId="Web-{08351421-21F4-30B3-339A-A3496EF088AC}" dt="2021-07-17T17:11:54.815" v="477"/>
          <ac:grpSpMkLst>
            <pc:docMk/>
            <pc:sldMk cId="185316076" sldId="265"/>
            <ac:grpSpMk id="27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1:54.768" v="476"/>
          <ac:grpSpMkLst>
            <pc:docMk/>
            <pc:sldMk cId="185316076" sldId="265"/>
            <ac:grpSpMk id="30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08351421-21F4-30B3-339A-A3496EF088AC}" dt="2021-07-17T17:11:54.768" v="476"/>
          <ac:grpSpMkLst>
            <pc:docMk/>
            <pc:sldMk cId="185316076" sldId="265"/>
            <ac:grpSpMk id="40" creationId="{A673C096-95AE-4644-B76C-1DF1B667DC44}"/>
          </ac:grpSpMkLst>
        </pc:grpChg>
        <pc:graphicFrameChg chg="add mod ord modGraphic">
          <ac:chgData name="Shaymaa Abdulhadi Al Abbasi (1817837)" userId="S::1817837@student.uwtsd.ac.uk::1f5544a9-862f-432b-bf38-5293e44301cf" providerId="AD" clId="Web-{08351421-21F4-30B3-339A-A3496EF088AC}" dt="2021-07-17T17:12:23.019" v="489"/>
          <ac:graphicFrameMkLst>
            <pc:docMk/>
            <pc:sldMk cId="185316076" sldId="265"/>
            <ac:graphicFrameMk id="3" creationId="{76EBE8A8-6C7C-4946-992D-C6F7EBC14B2F}"/>
          </ac:graphicFrameMkLst>
        </pc:graphicFrameChg>
        <pc:cxnChg chg="add del">
          <ac:chgData name="Shaymaa Abdulhadi Al Abbasi (1817837)" userId="S::1817837@student.uwtsd.ac.uk::1f5544a9-862f-432b-bf38-5293e44301cf" providerId="AD" clId="Web-{08351421-21F4-30B3-339A-A3496EF088AC}" dt="2021-07-17T17:11:54.815" v="477"/>
          <ac:cxnSpMkLst>
            <pc:docMk/>
            <pc:sldMk cId="185316076" sldId="265"/>
            <ac:cxnSpMk id="15" creationId="{F06B54F2-CD11-4359-A7D6-DA7C76C091A6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11:54.815" v="477"/>
          <ac:cxnSpMkLst>
            <pc:docMk/>
            <pc:sldMk cId="185316076" sldId="265"/>
            <ac:cxnSpMk id="25" creationId="{2BE880E9-2B86-4CDB-B5B7-308745CDD19D}"/>
          </ac:cxnSpMkLst>
        </pc:cxnChg>
        <pc:cxnChg chg="add">
          <ac:chgData name="Shaymaa Abdulhadi Al Abbasi (1817837)" userId="S::1817837@student.uwtsd.ac.uk::1f5544a9-862f-432b-bf38-5293e44301cf" providerId="AD" clId="Web-{08351421-21F4-30B3-339A-A3496EF088AC}" dt="2021-07-17T17:11:54.815" v="477"/>
          <ac:cxnSpMkLst>
            <pc:docMk/>
            <pc:sldMk cId="185316076" sldId="265"/>
            <ac:cxnSpMk id="28" creationId="{F06B54F2-CD11-4359-A7D6-DA7C76C091A6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11:54.768" v="476"/>
          <ac:cxnSpMkLst>
            <pc:docMk/>
            <pc:sldMk cId="185316076" sldId="265"/>
            <ac:cxnSpMk id="36" creationId="{F06B54F2-CD11-4359-A7D6-DA7C76C091A6}"/>
          </ac:cxnSpMkLst>
        </pc:cxnChg>
        <pc:cxnChg chg="add del">
          <ac:chgData name="Shaymaa Abdulhadi Al Abbasi (1817837)" userId="S::1817837@student.uwtsd.ac.uk::1f5544a9-862f-432b-bf38-5293e44301cf" providerId="AD" clId="Web-{08351421-21F4-30B3-339A-A3496EF088AC}" dt="2021-07-17T17:11:54.768" v="476"/>
          <ac:cxnSpMkLst>
            <pc:docMk/>
            <pc:sldMk cId="185316076" sldId="265"/>
            <ac:cxnSpMk id="46" creationId="{2BE880E9-2B86-4CDB-B5B7-308745CDD19D}"/>
          </ac:cxnSpMkLst>
        </pc:cxnChg>
      </pc:sldChg>
      <pc:sldChg chg="modSp new del">
        <pc:chgData name="Shaymaa Abdulhadi Al Abbasi (1817837)" userId="S::1817837@student.uwtsd.ac.uk::1f5544a9-862f-432b-bf38-5293e44301cf" providerId="AD" clId="Web-{08351421-21F4-30B3-339A-A3496EF088AC}" dt="2021-07-17T17:09:58.107" v="436"/>
        <pc:sldMkLst>
          <pc:docMk/>
          <pc:sldMk cId="2779013764" sldId="265"/>
        </pc:sldMkLst>
        <pc:spChg chg="mod">
          <ac:chgData name="Shaymaa Abdulhadi Al Abbasi (1817837)" userId="S::1817837@student.uwtsd.ac.uk::1f5544a9-862f-432b-bf38-5293e44301cf" providerId="AD" clId="Web-{08351421-21F4-30B3-339A-A3496EF088AC}" dt="2021-07-17T17:07:14.867" v="312" actId="20577"/>
          <ac:spMkLst>
            <pc:docMk/>
            <pc:sldMk cId="2779013764" sldId="265"/>
            <ac:spMk id="3" creationId="{11671106-C26E-408A-A60B-499255890316}"/>
          </ac:spMkLst>
        </pc:spChg>
      </pc:sldChg>
      <pc:sldChg chg="addSp delSp modSp new mod ord setBg">
        <pc:chgData name="Shaymaa Abdulhadi Al Abbasi (1817837)" userId="S::1817837@student.uwtsd.ac.uk::1f5544a9-862f-432b-bf38-5293e44301cf" providerId="AD" clId="Web-{08351421-21F4-30B3-339A-A3496EF088AC}" dt="2021-07-17T17:20:48.740" v="566"/>
        <pc:sldMkLst>
          <pc:docMk/>
          <pc:sldMk cId="3294015393" sldId="265"/>
        </pc:sldMkLst>
        <pc:spChg chg="mod">
          <ac:chgData name="Shaymaa Abdulhadi Al Abbasi (1817837)" userId="S::1817837@student.uwtsd.ac.uk::1f5544a9-862f-432b-bf38-5293e44301cf" providerId="AD" clId="Web-{08351421-21F4-30B3-339A-A3496EF088AC}" dt="2021-07-17T17:20:48.662" v="565"/>
          <ac:spMkLst>
            <pc:docMk/>
            <pc:sldMk cId="3294015393" sldId="265"/>
            <ac:spMk id="2" creationId="{8EBC7D37-FBEF-40B3-8E92-532D34C1E5B1}"/>
          </ac:spMkLst>
        </pc:spChg>
        <pc:spChg chg="add del mod">
          <ac:chgData name="Shaymaa Abdulhadi Al Abbasi (1817837)" userId="S::1817837@student.uwtsd.ac.uk::1f5544a9-862f-432b-bf38-5293e44301cf" providerId="AD" clId="Web-{08351421-21F4-30B3-339A-A3496EF088AC}" dt="2021-07-17T17:18:50.722" v="550"/>
          <ac:spMkLst>
            <pc:docMk/>
            <pc:sldMk cId="3294015393" sldId="265"/>
            <ac:spMk id="3" creationId="{44EF5BCA-3326-4218-8FD3-A2DC6297CABD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15.783" v="544"/>
          <ac:spMkLst>
            <pc:docMk/>
            <pc:sldMk cId="3294015393" sldId="265"/>
            <ac:spMk id="5" creationId="{D6E5E839-040E-4D3E-B50A-8D803DFE4AE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15.783" v="544"/>
          <ac:spMkLst>
            <pc:docMk/>
            <pc:sldMk cId="3294015393" sldId="265"/>
            <ac:spMk id="6" creationId="{FFF3F4B4-A2E6-47B5-92FB-37BEEAFA4CC0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21.111" v="546"/>
          <ac:spMkLst>
            <pc:docMk/>
            <pc:sldMk cId="3294015393" sldId="265"/>
            <ac:spMk id="7" creationId="{0B7C4858-FAA3-4226-A856-193A01910E69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11.924" v="542"/>
          <ac:spMkLst>
            <pc:docMk/>
            <pc:sldMk cId="3294015393" sldId="265"/>
            <ac:spMk id="8" creationId="{B7328C2D-38F0-4C80-9EA5-A1AD0D6B2022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21.111" v="546"/>
          <ac:spMkLst>
            <pc:docMk/>
            <pc:sldMk cId="3294015393" sldId="265"/>
            <ac:spMk id="9" creationId="{68C1B503-0291-4E82-A65E-72D604D9F6CF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21.111" v="546"/>
          <ac:spMkLst>
            <pc:docMk/>
            <pc:sldMk cId="3294015393" sldId="265"/>
            <ac:spMk id="11" creationId="{B3F836C5-9601-4982-A121-CCA49BF7BA6C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15.783" v="544"/>
          <ac:spMkLst>
            <pc:docMk/>
            <pc:sldMk cId="3294015393" sldId="265"/>
            <ac:spMk id="12" creationId="{1D124D17-3A82-47D5-80C1-F990ABB1E41E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21.111" v="546"/>
          <ac:spMkLst>
            <pc:docMk/>
            <pc:sldMk cId="3294015393" sldId="265"/>
            <ac:spMk id="13" creationId="{46CD0D05-FF47-4ABB-841C-0600CADC354B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15.783" v="544"/>
          <ac:spMkLst>
            <pc:docMk/>
            <pc:sldMk cId="3294015393" sldId="265"/>
            <ac:spMk id="14" creationId="{AB4A78C8-C0E0-45DA-BC2C-2C8D4153BDFC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50.722" v="550"/>
          <ac:spMkLst>
            <pc:docMk/>
            <pc:sldMk cId="3294015393" sldId="265"/>
            <ac:spMk id="15" creationId="{DC878D9A-77BE-4701-AE3D-EEFC53CD50BC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50.722" v="550"/>
          <ac:spMkLst>
            <pc:docMk/>
            <pc:sldMk cId="3294015393" sldId="265"/>
            <ac:spMk id="17" creationId="{F643BE08-0ED1-4B73-AC6D-B7E26A59CDAA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50.722" v="550"/>
          <ac:spMkLst>
            <pc:docMk/>
            <pc:sldMk cId="3294015393" sldId="265"/>
            <ac:spMk id="18" creationId="{956B2094-7FC0-45FC-BFED-3CB88CEE63F5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18:50.722" v="550"/>
          <ac:spMkLst>
            <pc:docMk/>
            <pc:sldMk cId="3294015393" sldId="265"/>
            <ac:spMk id="19" creationId="{07A4B640-BB7F-4272-A710-068DBA9F9A6E}"/>
          </ac:spMkLst>
        </pc:spChg>
        <pc:spChg chg="add del mod">
          <ac:chgData name="Shaymaa Abdulhadi Al Abbasi (1817837)" userId="S::1817837@student.uwtsd.ac.uk::1f5544a9-862f-432b-bf38-5293e44301cf" providerId="AD" clId="Web-{08351421-21F4-30B3-339A-A3496EF088AC}" dt="2021-07-17T17:18:42.659" v="549"/>
          <ac:spMkLst>
            <pc:docMk/>
            <pc:sldMk cId="3294015393" sldId="265"/>
            <ac:spMk id="20" creationId="{28AAFC46-D434-4061-B537-F7E9C9B5F476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0:48.662" v="565"/>
          <ac:spMkLst>
            <pc:docMk/>
            <pc:sldMk cId="3294015393" sldId="265"/>
            <ac:spMk id="26" creationId="{52BE4420-3B5F-4549-8B4A-77855B8215EC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0:48.662" v="565"/>
          <ac:spMkLst>
            <pc:docMk/>
            <pc:sldMk cId="3294015393" sldId="265"/>
            <ac:spMk id="28" creationId="{A75876F6-95D4-48CB-8E3E-4401A96E25A4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0:48.662" v="565"/>
          <ac:spMkLst>
            <pc:docMk/>
            <pc:sldMk cId="3294015393" sldId="265"/>
            <ac:spMk id="30" creationId="{D1B84719-90BB-4D0C-92D8-61DC5512B34B}"/>
          </ac:spMkLst>
        </pc:spChg>
        <pc:spChg chg="add del">
          <ac:chgData name="Shaymaa Abdulhadi Al Abbasi (1817837)" userId="S::1817837@student.uwtsd.ac.uk::1f5544a9-862f-432b-bf38-5293e44301cf" providerId="AD" clId="Web-{08351421-21F4-30B3-339A-A3496EF088AC}" dt="2021-07-17T17:20:48.662" v="565"/>
          <ac:spMkLst>
            <pc:docMk/>
            <pc:sldMk cId="3294015393" sldId="265"/>
            <ac:spMk id="32" creationId="{7B407EC4-5D16-4845-9840-4E28622B6568}"/>
          </ac:spMkLst>
        </pc:spChg>
        <pc:grpChg chg="add del">
          <ac:chgData name="Shaymaa Abdulhadi Al Abbasi (1817837)" userId="S::1817837@student.uwtsd.ac.uk::1f5544a9-862f-432b-bf38-5293e44301cf" providerId="AD" clId="Web-{08351421-21F4-30B3-339A-A3496EF088AC}" dt="2021-07-17T17:18:11.924" v="542"/>
          <ac:grpSpMkLst>
            <pc:docMk/>
            <pc:sldMk cId="3294015393" sldId="265"/>
            <ac:grpSpMk id="10" creationId="{BD17E249-48D0-476B-A642-A5D58DD39A22}"/>
          </ac:grpSpMkLst>
        </pc:grpChg>
        <pc:graphicFrameChg chg="add mod modGraphic">
          <ac:chgData name="Shaymaa Abdulhadi Al Abbasi (1817837)" userId="S::1817837@student.uwtsd.ac.uk::1f5544a9-862f-432b-bf38-5293e44301cf" providerId="AD" clId="Web-{08351421-21F4-30B3-339A-A3496EF088AC}" dt="2021-07-17T17:20:48.740" v="566"/>
          <ac:graphicFrameMkLst>
            <pc:docMk/>
            <pc:sldMk cId="3294015393" sldId="265"/>
            <ac:graphicFrameMk id="21" creationId="{C64E94BA-F971-4FE8-A5E3-B53FCB6DBA08}"/>
          </ac:graphicFrameMkLst>
        </pc:graphicFrameChg>
        <pc:cxnChg chg="add del">
          <ac:chgData name="Shaymaa Abdulhadi Al Abbasi (1817837)" userId="S::1817837@student.uwtsd.ac.uk::1f5544a9-862f-432b-bf38-5293e44301cf" providerId="AD" clId="Web-{08351421-21F4-30B3-339A-A3496EF088AC}" dt="2021-07-17T17:18:11.924" v="542"/>
          <ac:cxnSpMkLst>
            <pc:docMk/>
            <pc:sldMk cId="3294015393" sldId="265"/>
            <ac:cxnSpMk id="16" creationId="{0B65B193-F600-4C1B-9DBF-09D94CDB08D8}"/>
          </ac:cxnSpMkLst>
        </pc:cxnChg>
      </pc:sldChg>
    </pc:docChg>
  </pc:docChgLst>
  <pc:docChgLst>
    <pc:chgData name="Shaymaa Abdulhadi Al Abbasi (1817837)" userId="S::1817837@student.uwtsd.ac.uk::1f5544a9-862f-432b-bf38-5293e44301cf" providerId="AD" clId="Web-{B9019C75-14A3-9755-E31C-9968E637BE20}"/>
    <pc:docChg chg="addSld delSld modSld sldOrd">
      <pc:chgData name="Shaymaa Abdulhadi Al Abbasi (1817837)" userId="S::1817837@student.uwtsd.ac.uk::1f5544a9-862f-432b-bf38-5293e44301cf" providerId="AD" clId="Web-{B9019C75-14A3-9755-E31C-9968E637BE20}" dt="2021-07-17T17:38:50.392" v="172"/>
      <pc:docMkLst>
        <pc:docMk/>
      </pc:docMkLst>
      <pc:sldChg chg="addSp delSp modSp">
        <pc:chgData name="Shaymaa Abdulhadi Al Abbasi (1817837)" userId="S::1817837@student.uwtsd.ac.uk::1f5544a9-862f-432b-bf38-5293e44301cf" providerId="AD" clId="Web-{B9019C75-14A3-9755-E31C-9968E637BE20}" dt="2021-07-17T17:31:07.240" v="9" actId="20577"/>
        <pc:sldMkLst>
          <pc:docMk/>
          <pc:sldMk cId="109857222" sldId="256"/>
        </pc:sldMkLst>
        <pc:spChg chg="mod">
          <ac:chgData name="Shaymaa Abdulhadi Al Abbasi (1817837)" userId="S::1817837@student.uwtsd.ac.uk::1f5544a9-862f-432b-bf38-5293e44301cf" providerId="AD" clId="Web-{B9019C75-14A3-9755-E31C-9968E637BE20}" dt="2021-07-17T17:31:07.240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ymaa Abdulhadi Al Abbasi (1817837)" userId="S::1817837@student.uwtsd.ac.uk::1f5544a9-862f-432b-bf38-5293e44301cf" providerId="AD" clId="Web-{B9019C75-14A3-9755-E31C-9968E637BE20}" dt="2021-07-17T17:30:46.052" v="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0:57.927" v="7"/>
          <ac:spMkLst>
            <pc:docMk/>
            <pc:sldMk cId="109857222" sldId="256"/>
            <ac:spMk id="5" creationId="{6D72E4AB-FD88-4402-9425-6EB230847B60}"/>
          </ac:spMkLst>
        </pc:spChg>
      </pc:sldChg>
      <pc:sldChg chg="modSp">
        <pc:chgData name="Shaymaa Abdulhadi Al Abbasi (1817837)" userId="S::1817837@student.uwtsd.ac.uk::1f5544a9-862f-432b-bf38-5293e44301cf" providerId="AD" clId="Web-{B9019C75-14A3-9755-E31C-9968E637BE20}" dt="2021-07-17T17:33:25.165" v="23" actId="20577"/>
        <pc:sldMkLst>
          <pc:docMk/>
          <pc:sldMk cId="3294015393" sldId="265"/>
        </pc:sldMkLst>
        <pc:graphicFrameChg chg="modGraphic">
          <ac:chgData name="Shaymaa Abdulhadi Al Abbasi (1817837)" userId="S::1817837@student.uwtsd.ac.uk::1f5544a9-862f-432b-bf38-5293e44301cf" providerId="AD" clId="Web-{B9019C75-14A3-9755-E31C-9968E637BE20}" dt="2021-07-17T17:33:25.165" v="23" actId="20577"/>
          <ac:graphicFrameMkLst>
            <pc:docMk/>
            <pc:sldMk cId="3294015393" sldId="265"/>
            <ac:graphicFrameMk id="21" creationId="{C64E94BA-F971-4FE8-A5E3-B53FCB6DBA08}"/>
          </ac:graphicFrameMkLst>
        </pc:graphicFrameChg>
      </pc:sldChg>
      <pc:sldChg chg="addSp delSp modSp new mod ord setBg">
        <pc:chgData name="Shaymaa Abdulhadi Al Abbasi (1817837)" userId="S::1817837@student.uwtsd.ac.uk::1f5544a9-862f-432b-bf38-5293e44301cf" providerId="AD" clId="Web-{B9019C75-14A3-9755-E31C-9968E637BE20}" dt="2021-07-17T17:38:50.392" v="172"/>
        <pc:sldMkLst>
          <pc:docMk/>
          <pc:sldMk cId="31791158" sldId="266"/>
        </pc:sldMkLst>
        <pc:spChg chg="add mod">
          <ac:chgData name="Shaymaa Abdulhadi Al Abbasi (1817837)" userId="S::1817837@student.uwtsd.ac.uk::1f5544a9-862f-432b-bf38-5293e44301cf" providerId="AD" clId="Web-{B9019C75-14A3-9755-E31C-9968E637BE20}" dt="2021-07-17T17:38:18.532" v="171" actId="20577"/>
          <ac:spMkLst>
            <pc:docMk/>
            <pc:sldMk cId="31791158" sldId="266"/>
            <ac:spMk id="4" creationId="{CE0A3CE7-A755-4EC9-834F-87E7F68D1D1D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8" creationId="{23E3CED3-8830-45C9-8D6C-F4ECADD4F114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10" creationId="{66F2D62A-C66C-42DF-8C05-99B0B1A8BED0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spMkLst>
            <pc:docMk/>
            <pc:sldMk cId="31791158" sldId="266"/>
            <ac:spMk id="14" creationId="{75E66D3F-14EA-4BCD-819B-EEF581746B88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spMkLst>
            <pc:docMk/>
            <pc:sldMk cId="31791158" sldId="266"/>
            <ac:spMk id="22" creationId="{DD5289D1-D3B7-4C53-823E-280A79C02EBF}"/>
          </ac:spMkLst>
        </pc:spChg>
        <pc:spChg chg="add del">
          <ac:chgData name="Shaymaa Abdulhadi Al Abbasi (1817837)" userId="S::1817837@student.uwtsd.ac.uk::1f5544a9-862f-432b-bf38-5293e44301cf" providerId="AD" clId="Web-{B9019C75-14A3-9755-E31C-9968E637BE20}" dt="2021-07-17T17:36:00.950" v="32"/>
          <ac:spMkLst>
            <pc:docMk/>
            <pc:sldMk cId="31791158" sldId="266"/>
            <ac:spMk id="23" creationId="{7E61F402-3445-458A-9A2B-D28FD288390C}"/>
          </ac:spMkLst>
        </pc:spChg>
        <pc:spChg chg="add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27" creationId="{243462E7-1698-4B21-BE89-AEFAC7C2FEFA}"/>
          </ac:spMkLst>
        </pc:spChg>
        <pc:spChg chg="add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28" creationId="{333F0879-3DA0-4CB8-B35E-A0AD42558191}"/>
          </ac:spMkLst>
        </pc:spChg>
        <pc:spChg chg="add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29" creationId="{6C22FCAC-D7EC-4A52-B153-FF761E2235B3}"/>
          </ac:spMkLst>
        </pc:spChg>
        <pc:spChg chg="add">
          <ac:chgData name="Shaymaa Abdulhadi Al Abbasi (1817837)" userId="S::1817837@student.uwtsd.ac.uk::1f5544a9-862f-432b-bf38-5293e44301cf" providerId="AD" clId="Web-{B9019C75-14A3-9755-E31C-9968E637BE20}" dt="2021-07-17T17:36:06.310" v="35"/>
          <ac:spMkLst>
            <pc:docMk/>
            <pc:sldMk cId="31791158" sldId="266"/>
            <ac:spMk id="30" creationId="{324D2183-F388-476E-92A9-D6639D698580}"/>
          </ac:spMkLst>
        </pc:spChg>
        <pc:grp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grpSpMkLst>
            <pc:docMk/>
            <pc:sldMk cId="31791158" sldId="266"/>
            <ac:grpSpMk id="12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B9019C75-14A3-9755-E31C-9968E637BE20}" dt="2021-07-17T17:36:00.950" v="32"/>
          <ac:grpSpMkLst>
            <pc:docMk/>
            <pc:sldMk cId="31791158" sldId="266"/>
            <ac:grpSpMk id="15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grpSpMkLst>
            <pc:docMk/>
            <pc:sldMk cId="31791158" sldId="266"/>
            <ac:grpSpMk id="20" creationId="{D49D3EDE-CC3B-4573-A04B-26F32F1B2E7C}"/>
          </ac:grpSpMkLst>
        </pc:grpChg>
        <pc:grpChg chg="add">
          <ac:chgData name="Shaymaa Abdulhadi Al Abbasi (1817837)" userId="S::1817837@student.uwtsd.ac.uk::1f5544a9-862f-432b-bf38-5293e44301cf" providerId="AD" clId="Web-{B9019C75-14A3-9755-E31C-9968E637BE20}" dt="2021-07-17T17:36:06.310" v="35"/>
          <ac:grpSpMkLst>
            <pc:docMk/>
            <pc:sldMk cId="31791158" sldId="266"/>
            <ac:grpSpMk id="24" creationId="{3F6D81C7-B083-478E-82FE-089A8CB72EB8}"/>
          </ac:grpSpMkLst>
        </pc:grpChg>
        <pc:grpChg chg="add del">
          <ac:chgData name="Shaymaa Abdulhadi Al Abbasi (1817837)" userId="S::1817837@student.uwtsd.ac.uk::1f5544a9-862f-432b-bf38-5293e44301cf" providerId="AD" clId="Web-{B9019C75-14A3-9755-E31C-9968E637BE20}" dt="2021-07-17T17:36:00.950" v="32"/>
          <ac:grpSpMkLst>
            <pc:docMk/>
            <pc:sldMk cId="31791158" sldId="266"/>
            <ac:grpSpMk id="25" creationId="{A673C096-95AE-4644-B76C-1DF1B667DC44}"/>
          </ac:grpSpMkLst>
        </pc:grpChg>
        <pc:graphicFrameChg chg="add mod ord modGraphic">
          <ac:chgData name="Shaymaa Abdulhadi Al Abbasi (1817837)" userId="S::1817837@student.uwtsd.ac.uk::1f5544a9-862f-432b-bf38-5293e44301cf" providerId="AD" clId="Web-{B9019C75-14A3-9755-E31C-9968E637BE20}" dt="2021-07-17T17:37:01.264" v="147"/>
          <ac:graphicFrameMkLst>
            <pc:docMk/>
            <pc:sldMk cId="31791158" sldId="266"/>
            <ac:graphicFrameMk id="3" creationId="{68A8D5B1-834D-4EE1-A566-2A8027306614}"/>
          </ac:graphicFrameMkLst>
        </pc:graphicFrameChg>
        <pc:cxn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cxnSpMkLst>
            <pc:docMk/>
            <pc:sldMk cId="31791158" sldId="266"/>
            <ac:cxnSpMk id="13" creationId="{F06B54F2-CD11-4359-A7D6-DA7C76C091A6}"/>
          </ac:cxnSpMkLst>
        </pc:cxnChg>
        <pc:cxnChg chg="add del">
          <ac:chgData name="Shaymaa Abdulhadi Al Abbasi (1817837)" userId="S::1817837@student.uwtsd.ac.uk::1f5544a9-862f-432b-bf38-5293e44301cf" providerId="AD" clId="Web-{B9019C75-14A3-9755-E31C-9968E637BE20}" dt="2021-07-17T17:36:00.950" v="32"/>
          <ac:cxnSpMkLst>
            <pc:docMk/>
            <pc:sldMk cId="31791158" sldId="266"/>
            <ac:cxnSpMk id="21" creationId="{F06B54F2-CD11-4359-A7D6-DA7C76C091A6}"/>
          </ac:cxnSpMkLst>
        </pc:cxnChg>
        <pc:cxnChg chg="add">
          <ac:chgData name="Shaymaa Abdulhadi Al Abbasi (1817837)" userId="S::1817837@student.uwtsd.ac.uk::1f5544a9-862f-432b-bf38-5293e44301cf" providerId="AD" clId="Web-{B9019C75-14A3-9755-E31C-9968E637BE20}" dt="2021-07-17T17:36:06.310" v="35"/>
          <ac:cxnSpMkLst>
            <pc:docMk/>
            <pc:sldMk cId="31791158" sldId="266"/>
            <ac:cxnSpMk id="26" creationId="{F06B54F2-CD11-4359-A7D6-DA7C76C091A6}"/>
          </ac:cxnSpMkLst>
        </pc:cxnChg>
        <pc:cxnChg chg="add del">
          <ac:chgData name="Shaymaa Abdulhadi Al Abbasi (1817837)" userId="S::1817837@student.uwtsd.ac.uk::1f5544a9-862f-432b-bf38-5293e44301cf" providerId="AD" clId="Web-{B9019C75-14A3-9755-E31C-9968E637BE20}" dt="2021-07-17T17:36:00.950" v="32"/>
          <ac:cxnSpMkLst>
            <pc:docMk/>
            <pc:sldMk cId="31791158" sldId="266"/>
            <ac:cxnSpMk id="31" creationId="{2BE880E9-2B86-4CDB-B5B7-308745CDD19D}"/>
          </ac:cxnSpMkLst>
        </pc:cxnChg>
        <pc:cxnChg chg="add del">
          <ac:chgData name="Shaymaa Abdulhadi Al Abbasi (1817837)" userId="S::1817837@student.uwtsd.ac.uk::1f5544a9-862f-432b-bf38-5293e44301cf" providerId="AD" clId="Web-{B9019C75-14A3-9755-E31C-9968E637BE20}" dt="2021-07-17T17:36:06.232" v="34"/>
          <ac:cxnSpMkLst>
            <pc:docMk/>
            <pc:sldMk cId="31791158" sldId="266"/>
            <ac:cxnSpMk id="33" creationId="{A456CE10-0EE3-4503-ACF3-1D53A6FDBBBF}"/>
          </ac:cxnSpMkLst>
        </pc:cxnChg>
      </pc:sldChg>
      <pc:sldChg chg="new del">
        <pc:chgData name="Shaymaa Abdulhadi Al Abbasi (1817837)" userId="S::1817837@student.uwtsd.ac.uk::1f5544a9-862f-432b-bf38-5293e44301cf" providerId="AD" clId="Web-{B9019C75-14A3-9755-E31C-9968E637BE20}" dt="2021-07-17T17:34:59.730" v="25"/>
        <pc:sldMkLst>
          <pc:docMk/>
          <pc:sldMk cId="1665794086" sldId="266"/>
        </pc:sldMkLst>
      </pc:sldChg>
    </pc:docChg>
  </pc:docChgLst>
  <pc:docChgLst>
    <pc:chgData name="Shaymaa Abdulhadi Al Abbasi (1817837)" userId="S::1817837@student.uwtsd.ac.uk::1f5544a9-862f-432b-bf38-5293e44301cf" providerId="AD" clId="Web-{10052E6E-E04E-4F2E-A0AF-CA375F8D6377}"/>
    <pc:docChg chg="addSld modSld addMainMaster delMainMaster">
      <pc:chgData name="Shaymaa Abdulhadi Al Abbasi (1817837)" userId="S::1817837@student.uwtsd.ac.uk::1f5544a9-862f-432b-bf38-5293e44301cf" providerId="AD" clId="Web-{10052E6E-E04E-4F2E-A0AF-CA375F8D6377}" dt="2021-07-12T21:42:33.968" v="868"/>
      <pc:docMkLst>
        <pc:docMk/>
      </pc:docMkLst>
      <pc:sldChg chg="addSp delSp modSp mod setBg modClrScheme addAnim delAnim setClrOvrMap delDesignElem chgLayout">
        <pc:chgData name="Shaymaa Abdulhadi Al Abbasi (1817837)" userId="S::1817837@student.uwtsd.ac.uk::1f5544a9-862f-432b-bf38-5293e44301cf" providerId="AD" clId="Web-{10052E6E-E04E-4F2E-A0AF-CA375F8D6377}" dt="2021-07-12T20:58:43.855" v="166"/>
        <pc:sldMkLst>
          <pc:docMk/>
          <pc:sldMk cId="109857222" sldId="256"/>
        </pc:sldMkLst>
        <pc:spChg chg="mod ord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6" creationId="{2EE2039B-69BD-482A-841A-9C5206D96866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7" creationId="{818010C1-DC06-49C2-A879-22A5A94F46D5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515" v="55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515" v="55"/>
          <ac:spMkLst>
            <pc:docMk/>
            <pc:sldMk cId="109857222" sldId="256"/>
            <ac:spMk id="11" creationId="{8BEC44CD-E290-4D60-A056-5BA05B182AC3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515" v="55"/>
          <ac:spMkLst>
            <pc:docMk/>
            <pc:sldMk cId="109857222" sldId="256"/>
            <ac:spMk id="13" creationId="{B2C335F7-F61C-4EB4-80F2-4B1438FE66BB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515" v="55"/>
          <ac:spMkLst>
            <pc:docMk/>
            <pc:sldMk cId="109857222" sldId="256"/>
            <ac:spMk id="15" creationId="{F1189494-2B67-46D2-93D6-A122A09BF6B2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5:46.803" v="69"/>
          <ac:spMkLst>
            <pc:docMk/>
            <pc:sldMk cId="109857222" sldId="256"/>
            <ac:spMk id="17" creationId="{D6F5F07B-A917-442C-82D5-5719737E9E68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5:46.803" v="69"/>
          <ac:spMkLst>
            <pc:docMk/>
            <pc:sldMk cId="109857222" sldId="256"/>
            <ac:spMk id="18" creationId="{B7E0C296-2B1B-4589-84EA-239D878496D5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421" v="54"/>
          <ac:spMkLst>
            <pc:docMk/>
            <pc:sldMk cId="109857222" sldId="256"/>
            <ac:spMk id="20" creationId="{0671A8AE-40A1-4631-A6B8-581AFF065482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421" v="54"/>
          <ac:spMkLst>
            <pc:docMk/>
            <pc:sldMk cId="109857222" sldId="256"/>
            <ac:spMk id="22" creationId="{A44CD100-6267-4E62-AA64-2182A3A6A1C0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421" v="54"/>
          <ac:spMkLst>
            <pc:docMk/>
            <pc:sldMk cId="109857222" sldId="256"/>
            <ac:spMk id="24" creationId="{AF2F604E-43BE-4DC3-B983-E071523364F8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4:21.421" v="54"/>
          <ac:spMkLst>
            <pc:docMk/>
            <pc:sldMk cId="109857222" sldId="256"/>
            <ac:spMk id="26" creationId="{08C9B587-E65E-4B52-B37C-ABEBB6E87928}"/>
          </ac:spMkLst>
        </pc:spChg>
        <pc:spChg chg="add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34" creationId="{572F6A24-139E-4EB5-86D2-431F42EF85CB}"/>
          </ac:spMkLst>
        </pc:spChg>
        <pc:spChg chg="add">
          <ac:chgData name="Shaymaa Abdulhadi Al Abbasi (1817837)" userId="S::1817837@student.uwtsd.ac.uk::1f5544a9-862f-432b-bf38-5293e44301cf" providerId="AD" clId="Web-{10052E6E-E04E-4F2E-A0AF-CA375F8D6377}" dt="2021-07-12T20:58:43.855" v="166"/>
          <ac:spMkLst>
            <pc:docMk/>
            <pc:sldMk cId="109857222" sldId="256"/>
            <ac:spMk id="42" creationId="{C9DA5B05-DD14-4860-AC45-02A8D2EE1AA5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spMkLst>
            <pc:docMk/>
            <pc:sldMk cId="109857222" sldId="256"/>
            <ac:spMk id="109" creationId="{D7468962-6189-43AD-BB02-A6F88AD0E5B4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spMkLst>
            <pc:docMk/>
            <pc:sldMk cId="109857222" sldId="256"/>
            <ac:spMk id="111" creationId="{5BF2E68D-E9CA-4A00-AE2B-17BCDFABC383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spMkLst>
            <pc:docMk/>
            <pc:sldMk cId="109857222" sldId="256"/>
            <ac:spMk id="113" creationId="{7E1304CE-399E-4EFB-AC6F-CA3ABE76CD93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07.572" v="162"/>
          <ac:spMkLst>
            <pc:docMk/>
            <pc:sldMk cId="109857222" sldId="256"/>
            <ac:spMk id="121" creationId="{9B37791B-B040-4694-BFDC-8DD132D86E8E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02" v="72"/>
          <ac:spMkLst>
            <pc:docMk/>
            <pc:sldMk cId="109857222" sldId="256"/>
            <ac:spMk id="124" creationId="{5AF95C2A-DC97-4FC5-B4D7-ECA8B8A660E9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02" v="72"/>
          <ac:spMkLst>
            <pc:docMk/>
            <pc:sldMk cId="109857222" sldId="256"/>
            <ac:spMk id="126" creationId="{DEAF34AB-AE16-45B5-ABC1-801F062234F5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46:24.102" v="72"/>
          <ac:spMkLst>
            <pc:docMk/>
            <pc:sldMk cId="109857222" sldId="256"/>
            <ac:spMk id="128" creationId="{91080BBA-334D-47E7-984F-354D2ADEEB59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15.338" v="163"/>
          <ac:spMkLst>
            <pc:docMk/>
            <pc:sldMk cId="109857222" sldId="256"/>
            <ac:spMk id="129" creationId="{22E5DF58-5CFD-4D62-AC3A-9EA04E1AF237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15.338" v="163"/>
          <ac:spMkLst>
            <pc:docMk/>
            <pc:sldMk cId="109857222" sldId="256"/>
            <ac:spMk id="131" creationId="{8064D39A-E0A4-461B-A8D2-9C3AE870CED4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07.541" v="161"/>
          <ac:spMkLst>
            <pc:docMk/>
            <pc:sldMk cId="109857222" sldId="256"/>
            <ac:spMk id="132" creationId="{9B37791B-B040-4694-BFDC-8DD132D86E8E}"/>
          </ac:spMkLst>
        </pc:spChg>
        <pc:spChg chg="add del">
          <ac:chgData name="Shaymaa Abdulhadi Al Abbasi (1817837)" userId="S::1817837@student.uwtsd.ac.uk::1f5544a9-862f-432b-bf38-5293e44301cf" providerId="AD" clId="Web-{10052E6E-E04E-4F2E-A0AF-CA375F8D6377}" dt="2021-07-12T20:58:07.541" v="161"/>
          <ac:spMkLst>
            <pc:docMk/>
            <pc:sldMk cId="109857222" sldId="256"/>
            <ac:spMk id="134" creationId="{B9534082-2540-4B3D-8308-94E86AEC0AB3}"/>
          </ac:spMkLst>
        </pc:spChg>
        <pc:grpChg chg="add del">
          <ac:chgData name="Shaymaa Abdulhadi Al Abbasi (1817837)" userId="S::1817837@student.uwtsd.ac.uk::1f5544a9-862f-432b-bf38-5293e44301cf" providerId="AD" clId="Web-{10052E6E-E04E-4F2E-A0AF-CA375F8D6377}" dt="2021-07-12T20:58:43.855" v="166"/>
          <ac:grpSpMkLst>
            <pc:docMk/>
            <pc:sldMk cId="109857222" sldId="256"/>
            <ac:grpSpMk id="8" creationId="{C929FEA8-B524-492D-9E1B-D7CF0D1C167B}"/>
          </ac:grpSpMkLst>
        </pc:grpChg>
        <pc:grpChg chg="add del">
          <ac:chgData name="Shaymaa Abdulhadi Al Abbasi (1817837)" userId="S::1817837@student.uwtsd.ac.uk::1f5544a9-862f-432b-bf38-5293e44301cf" providerId="AD" clId="Web-{10052E6E-E04E-4F2E-A0AF-CA375F8D6377}" dt="2021-07-12T20:45:46.803" v="69"/>
          <ac:grpSpMkLst>
            <pc:docMk/>
            <pc:sldMk cId="109857222" sldId="256"/>
            <ac:grpSpMk id="19" creationId="{3CDD339A-0D5C-435F-B70C-6498DB974BEE}"/>
          </ac:grpSpMkLst>
        </pc:grpChg>
        <pc:grpChg chg="add">
          <ac:chgData name="Shaymaa Abdulhadi Al Abbasi (1817837)" userId="S::1817837@student.uwtsd.ac.uk::1f5544a9-862f-432b-bf38-5293e44301cf" providerId="AD" clId="Web-{10052E6E-E04E-4F2E-A0AF-CA375F8D6377}" dt="2021-07-12T20:58:43.855" v="166"/>
          <ac:grpSpMkLst>
            <pc:docMk/>
            <pc:sldMk cId="109857222" sldId="256"/>
            <ac:grpSpMk id="23" creationId="{DFB5D1BB-0703-437B-BD1E-1D07F8A2730B}"/>
          </ac:grpSpMkLst>
        </pc:grpChg>
        <pc:grpChg chg="add">
          <ac:chgData name="Shaymaa Abdulhadi Al Abbasi (1817837)" userId="S::1817837@student.uwtsd.ac.uk::1f5544a9-862f-432b-bf38-5293e44301cf" providerId="AD" clId="Web-{10052E6E-E04E-4F2E-A0AF-CA375F8D6377}" dt="2021-07-12T20:58:43.855" v="166"/>
          <ac:grpSpMkLst>
            <pc:docMk/>
            <pc:sldMk cId="109857222" sldId="256"/>
            <ac:grpSpMk id="36" creationId="{3963AE85-BE5D-4975-BACF-DDDCC9C2ACDE}"/>
          </ac:grpSpMkLst>
        </pc:grpChg>
        <pc:grpChg chg="add del">
          <ac:chgData name="Shaymaa Abdulhadi Al Abbasi (1817837)" userId="S::1817837@student.uwtsd.ac.uk::1f5544a9-862f-432b-bf38-5293e44301cf" providerId="AD" clId="Web-{10052E6E-E04E-4F2E-A0AF-CA375F8D6377}" dt="2021-07-12T20:58:07.572" v="162"/>
          <ac:grpSpMkLst>
            <pc:docMk/>
            <pc:sldMk cId="109857222" sldId="256"/>
            <ac:grpSpMk id="122" creationId="{4252769E-B9F0-4068-A645-5BBEF16E9C28}"/>
          </ac:grpSpMkLst>
        </pc:grpChg>
        <pc:grpChg chg="add del">
          <ac:chgData name="Shaymaa Abdulhadi Al Abbasi (1817837)" userId="S::1817837@student.uwtsd.ac.uk::1f5544a9-862f-432b-bf38-5293e44301cf" providerId="AD" clId="Web-{10052E6E-E04E-4F2E-A0AF-CA375F8D6377}" dt="2021-07-12T20:46:24.102" v="72"/>
          <ac:grpSpMkLst>
            <pc:docMk/>
            <pc:sldMk cId="109857222" sldId="256"/>
            <ac:grpSpMk id="130" creationId="{CD90B6BE-4608-41D2-B075-FF612C55AFCA}"/>
          </ac:grpSpMkLst>
        </pc:grpChg>
        <pc:picChg chg="add mod ord">
          <ac:chgData name="Shaymaa Abdulhadi Al Abbasi (1817837)" userId="S::1817837@student.uwtsd.ac.uk::1f5544a9-862f-432b-bf38-5293e44301cf" providerId="AD" clId="Web-{10052E6E-E04E-4F2E-A0AF-CA375F8D6377}" dt="2021-07-12T20:58:43.855" v="166"/>
          <ac:picMkLst>
            <pc:docMk/>
            <pc:sldMk cId="109857222" sldId="256"/>
            <ac:picMk id="4" creationId="{8FA40120-4A7D-469D-8852-2AE627B66732}"/>
          </ac:picMkLst>
        </pc:picChg>
        <pc:cxnChg chg="add del">
          <ac:chgData name="Shaymaa Abdulhadi Al Abbasi (1817837)" userId="S::1817837@student.uwtsd.ac.uk::1f5544a9-862f-432b-bf38-5293e44301cf" providerId="AD" clId="Web-{10052E6E-E04E-4F2E-A0AF-CA375F8D6377}" dt="2021-07-12T20:58:43.855" v="166"/>
          <ac:cxnSpMkLst>
            <pc:docMk/>
            <pc:sldMk cId="109857222" sldId="256"/>
            <ac:cxnSpMk id="21" creationId="{FA2F8AFE-17D5-4D84-BEE2-F0CAE81E6DAF}"/>
          </ac:cxnSpMkLst>
        </pc:cxnChg>
        <pc:cxnChg chg="add">
          <ac:chgData name="Shaymaa Abdulhadi Al Abbasi (1817837)" userId="S::1817837@student.uwtsd.ac.uk::1f5544a9-862f-432b-bf38-5293e44301cf" providerId="AD" clId="Web-{10052E6E-E04E-4F2E-A0AF-CA375F8D6377}" dt="2021-07-12T20:58:43.855" v="166"/>
          <ac:cxnSpMkLst>
            <pc:docMk/>
            <pc:sldMk cId="109857222" sldId="256"/>
            <ac:cxnSpMk id="32" creationId="{883F92AF-2403-4558-B1D7-72130A1E4BC7}"/>
          </ac:cxnSpMkLst>
        </pc:cxnChg>
        <pc:cxnChg chg="add">
          <ac:chgData name="Shaymaa Abdulhadi Al Abbasi (1817837)" userId="S::1817837@student.uwtsd.ac.uk::1f5544a9-862f-432b-bf38-5293e44301cf" providerId="AD" clId="Web-{10052E6E-E04E-4F2E-A0AF-CA375F8D6377}" dt="2021-07-12T20:58:43.855" v="166"/>
          <ac:cxnSpMkLst>
            <pc:docMk/>
            <pc:sldMk cId="109857222" sldId="256"/>
            <ac:cxnSpMk id="44" creationId="{36BE37AC-AD36-4C42-9B8C-C5500F4E7C63}"/>
          </ac:cxnSpMkLst>
        </pc:cxnChg>
        <pc:cxn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cxnSpMkLst>
            <pc:docMk/>
            <pc:sldMk cId="109857222" sldId="256"/>
            <ac:cxnSpMk id="115" creationId="{0B346787-55AA-410B-9763-FB4DF19D58B3}"/>
          </ac:cxnSpMkLst>
        </pc:cxnChg>
        <pc:cxn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cxnSpMkLst>
            <pc:docMk/>
            <pc:sldMk cId="109857222" sldId="256"/>
            <ac:cxnSpMk id="117" creationId="{F74228F0-C94A-49D1-98AF-F8C229FF099F}"/>
          </ac:cxnSpMkLst>
        </pc:cxnChg>
        <pc:cxnChg chg="add del">
          <ac:chgData name="Shaymaa Abdulhadi Al Abbasi (1817837)" userId="S::1817837@student.uwtsd.ac.uk::1f5544a9-862f-432b-bf38-5293e44301cf" providerId="AD" clId="Web-{10052E6E-E04E-4F2E-A0AF-CA375F8D6377}" dt="2021-07-12T20:46:24.165" v="73"/>
          <ac:cxnSpMkLst>
            <pc:docMk/>
            <pc:sldMk cId="109857222" sldId="256"/>
            <ac:cxnSpMk id="119" creationId="{9C5F0E5C-AB75-49D9-8D9B-727A524E402A}"/>
          </ac:cxnSpMkLst>
        </pc:cxnChg>
      </pc:sldChg>
      <pc:sldChg chg="modSp new mod modClrScheme chgLayout">
        <pc:chgData name="Shaymaa Abdulhadi Al Abbasi (1817837)" userId="S::1817837@student.uwtsd.ac.uk::1f5544a9-862f-432b-bf38-5293e44301cf" providerId="AD" clId="Web-{10052E6E-E04E-4F2E-A0AF-CA375F8D6377}" dt="2021-07-12T21:12:11.593" v="318" actId="20577"/>
        <pc:sldMkLst>
          <pc:docMk/>
          <pc:sldMk cId="2736422266" sldId="257"/>
        </pc:sldMkLst>
        <pc:spChg chg="mod ord">
          <ac:chgData name="Shaymaa Abdulhadi Al Abbasi (1817837)" userId="S::1817837@student.uwtsd.ac.uk::1f5544a9-862f-432b-bf38-5293e44301cf" providerId="AD" clId="Web-{10052E6E-E04E-4F2E-A0AF-CA375F8D6377}" dt="2021-07-12T20:59:06.997" v="175" actId="20577"/>
          <ac:spMkLst>
            <pc:docMk/>
            <pc:sldMk cId="2736422266" sldId="257"/>
            <ac:spMk id="2" creationId="{F9FE7BB6-755B-4AEB-A86A-F2A145958834}"/>
          </ac:spMkLst>
        </pc:spChg>
        <pc:spChg chg="mod ord">
          <ac:chgData name="Shaymaa Abdulhadi Al Abbasi (1817837)" userId="S::1817837@student.uwtsd.ac.uk::1f5544a9-862f-432b-bf38-5293e44301cf" providerId="AD" clId="Web-{10052E6E-E04E-4F2E-A0AF-CA375F8D6377}" dt="2021-07-12T21:12:11.593" v="318" actId="20577"/>
          <ac:spMkLst>
            <pc:docMk/>
            <pc:sldMk cId="2736422266" sldId="257"/>
            <ac:spMk id="3" creationId="{5AC7C2C3-F406-4727-804D-DE851312C64F}"/>
          </ac:spMkLst>
        </pc:spChg>
      </pc:sldChg>
      <pc:sldChg chg="addSp modSp new">
        <pc:chgData name="Shaymaa Abdulhadi Al Abbasi (1817837)" userId="S::1817837@student.uwtsd.ac.uk::1f5544a9-862f-432b-bf38-5293e44301cf" providerId="AD" clId="Web-{10052E6E-E04E-4F2E-A0AF-CA375F8D6377}" dt="2021-07-12T21:21:22.065" v="561"/>
        <pc:sldMkLst>
          <pc:docMk/>
          <pc:sldMk cId="3620542403" sldId="258"/>
        </pc:sldMkLst>
        <pc:spChg chg="add mod">
          <ac:chgData name="Shaymaa Abdulhadi Al Abbasi (1817837)" userId="S::1817837@student.uwtsd.ac.uk::1f5544a9-862f-432b-bf38-5293e44301cf" providerId="AD" clId="Web-{10052E6E-E04E-4F2E-A0AF-CA375F8D6377}" dt="2021-07-12T21:08:38.064" v="242" actId="20577"/>
          <ac:spMkLst>
            <pc:docMk/>
            <pc:sldMk cId="3620542403" sldId="258"/>
            <ac:spMk id="2" creationId="{5A6CAD94-3346-425C-959D-D636C583AB82}"/>
          </ac:spMkLst>
        </pc:spChg>
        <pc:graphicFrameChg chg="add mod modGraphic">
          <ac:chgData name="Shaymaa Abdulhadi Al Abbasi (1817837)" userId="S::1817837@student.uwtsd.ac.uk::1f5544a9-862f-432b-bf38-5293e44301cf" providerId="AD" clId="Web-{10052E6E-E04E-4F2E-A0AF-CA375F8D6377}" dt="2021-07-12T21:21:22.065" v="561"/>
          <ac:graphicFrameMkLst>
            <pc:docMk/>
            <pc:sldMk cId="3620542403" sldId="258"/>
            <ac:graphicFrameMk id="3" creationId="{5C6619F1-EC31-4AA9-A76C-32F46D872AC3}"/>
          </ac:graphicFrameMkLst>
        </pc:graphicFrameChg>
      </pc:sldChg>
      <pc:sldChg chg="addSp delSp modSp new">
        <pc:chgData name="Shaymaa Abdulhadi Al Abbasi (1817837)" userId="S::1817837@student.uwtsd.ac.uk::1f5544a9-862f-432b-bf38-5293e44301cf" providerId="AD" clId="Web-{10052E6E-E04E-4F2E-A0AF-CA375F8D6377}" dt="2021-07-12T21:42:33.968" v="868"/>
        <pc:sldMkLst>
          <pc:docMk/>
          <pc:sldMk cId="3826040761" sldId="259"/>
        </pc:sldMkLst>
        <pc:spChg chg="mod">
          <ac:chgData name="Shaymaa Abdulhadi Al Abbasi (1817837)" userId="S::1817837@student.uwtsd.ac.uk::1f5544a9-862f-432b-bf38-5293e44301cf" providerId="AD" clId="Web-{10052E6E-E04E-4F2E-A0AF-CA375F8D6377}" dt="2021-07-12T21:40:16.523" v="851" actId="14100"/>
          <ac:spMkLst>
            <pc:docMk/>
            <pc:sldMk cId="3826040761" sldId="259"/>
            <ac:spMk id="2" creationId="{05E84FEA-1013-42C8-92BA-A7D1B7D6E893}"/>
          </ac:spMkLst>
        </pc:spChg>
        <pc:spChg chg="del">
          <ac:chgData name="Shaymaa Abdulhadi Al Abbasi (1817837)" userId="S::1817837@student.uwtsd.ac.uk::1f5544a9-862f-432b-bf38-5293e44301cf" providerId="AD" clId="Web-{10052E6E-E04E-4F2E-A0AF-CA375F8D6377}" dt="2021-07-12T21:26:19.567" v="562"/>
          <ac:spMkLst>
            <pc:docMk/>
            <pc:sldMk cId="3826040761" sldId="259"/>
            <ac:spMk id="3" creationId="{F54439AE-D939-4E83-BA4B-4FC885B7E189}"/>
          </ac:spMkLst>
        </pc:spChg>
        <pc:graphicFrameChg chg="add mod ord modGraphic">
          <ac:chgData name="Shaymaa Abdulhadi Al Abbasi (1817837)" userId="S::1817837@student.uwtsd.ac.uk::1f5544a9-862f-432b-bf38-5293e44301cf" providerId="AD" clId="Web-{10052E6E-E04E-4F2E-A0AF-CA375F8D6377}" dt="2021-07-12T21:42:33.968" v="868"/>
          <ac:graphicFrameMkLst>
            <pc:docMk/>
            <pc:sldMk cId="3826040761" sldId="259"/>
            <ac:graphicFrameMk id="4" creationId="{5B4F5438-3B80-465F-BC65-B8A586F8E920}"/>
          </ac:graphicFrameMkLst>
        </pc:graphicFrameChg>
      </pc:sldChg>
      <pc:sldMasterChg chg="del delSldLayout">
        <pc:chgData name="Shaymaa Abdulhadi Al Abbasi (1817837)" userId="S::1817837@student.uwtsd.ac.uk::1f5544a9-862f-432b-bf38-5293e44301cf" providerId="AD" clId="Web-{10052E6E-E04E-4F2E-A0AF-CA375F8D6377}" dt="2021-07-12T20:41:21.098" v="7"/>
        <pc:sldMasterMkLst>
          <pc:docMk/>
          <pc:sldMasterMk cId="2460954070" sldId="2147483660"/>
        </pc:sldMasterMkLst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ymaa Abdulhadi Al Abbasi (1817837)" userId="S::1817837@student.uwtsd.ac.uk::1f5544a9-862f-432b-bf38-5293e44301cf" providerId="AD" clId="Web-{10052E6E-E04E-4F2E-A0AF-CA375F8D6377}" dt="2021-07-12T20:41:21.098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44:21.515" v="55"/>
        <pc:sldMasterMkLst>
          <pc:docMk/>
          <pc:sldMasterMk cId="3246164780" sldId="2147483685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1037944560" sldId="214748367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881066586" sldId="214748367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3792571331" sldId="214748367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205856470" sldId="214748367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2466998154" sldId="214748367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4051411130" sldId="214748367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1416189653" sldId="214748368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2395657098" sldId="214748368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2631854147" sldId="214748368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1763388969" sldId="214748368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515" v="55"/>
          <pc:sldLayoutMkLst>
            <pc:docMk/>
            <pc:sldMasterMk cId="3246164780" sldId="2147483685"/>
            <pc:sldLayoutMk cId="779880762" sldId="2147483684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44:21.421" v="54"/>
        <pc:sldMasterMkLst>
          <pc:docMk/>
          <pc:sldMasterMk cId="1976165694" sldId="2147483722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431834389" sldId="214748371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433033901" sldId="214748371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946130343" sldId="214748371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3476757554" sldId="214748371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2602025909" sldId="214748371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3138060615" sldId="214748371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345763199" sldId="214748371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2980328488" sldId="214748371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069779667" sldId="214748371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137845013" sldId="214748372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4:21.421" v="54"/>
          <pc:sldLayoutMkLst>
            <pc:docMk/>
            <pc:sldMasterMk cId="1976165694" sldId="2147483722"/>
            <pc:sldLayoutMk cId="1733244951" sldId="2147483721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45:46.803" v="69"/>
        <pc:sldMasterMkLst>
          <pc:docMk/>
          <pc:sldMasterMk cId="1345031571" sldId="2147483748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1410663428" sldId="214748373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2559162021" sldId="214748373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972689200" sldId="214748373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2066972547" sldId="214748374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537780507" sldId="214748374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627341445" sldId="214748374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3723280576" sldId="214748374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2740623816" sldId="214748374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2802951950" sldId="214748374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2542827524" sldId="214748374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5:46.803" v="69"/>
          <pc:sldLayoutMkLst>
            <pc:docMk/>
            <pc:sldMasterMk cId="1345031571" sldId="2147483748"/>
            <pc:sldLayoutMk cId="1927792146" sldId="2147483747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46:24.165" v="73"/>
        <pc:sldMasterMkLst>
          <pc:docMk/>
          <pc:sldMasterMk cId="3083689166" sldId="2147483837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3076262163" sldId="214748382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3303183512" sldId="214748382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3828049227" sldId="214748382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2076960865" sldId="214748382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284989212" sldId="214748383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2856759626" sldId="214748383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1315555714" sldId="214748383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51553869" sldId="214748383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2599307993" sldId="214748383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46587600" sldId="214748383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65" v="73"/>
          <pc:sldLayoutMkLst>
            <pc:docMk/>
            <pc:sldMasterMk cId="3083689166" sldId="2147483837"/>
            <pc:sldLayoutMk cId="979294937" sldId="2147483836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46:24.102" v="72"/>
        <pc:sldMasterMkLst>
          <pc:docMk/>
          <pc:sldMasterMk cId="515102929" sldId="2147483926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852692999" sldId="214748391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3087557721" sldId="214748391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4081631383" sldId="214748391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2325294807" sldId="214748391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3094196731" sldId="214748391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4167015105" sldId="214748392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922064160" sldId="214748392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3247707309" sldId="214748392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3997686248" sldId="214748392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2142499787" sldId="214748392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46:24.102" v="72"/>
          <pc:sldLayoutMkLst>
            <pc:docMk/>
            <pc:sldMasterMk cId="515102929" sldId="2147483926"/>
            <pc:sldLayoutMk cId="3099746569" sldId="2147483925"/>
          </pc:sldLayoutMkLst>
        </pc:sldLayoutChg>
      </pc:sldMasterChg>
      <pc:sldMasterChg chg="add del addSldLayout delSldLayout">
        <pc:chgData name="Shaymaa Abdulhadi Al Abbasi (1817837)" userId="S::1817837@student.uwtsd.ac.uk::1f5544a9-862f-432b-bf38-5293e44301cf" providerId="AD" clId="Web-{10052E6E-E04E-4F2E-A0AF-CA375F8D6377}" dt="2021-07-12T20:58:15.338" v="163"/>
        <pc:sldMasterMkLst>
          <pc:docMk/>
          <pc:sldMasterMk cId="2763924943" sldId="2147483939"/>
        </pc:sldMasterMkLst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3200108309" sldId="2147483928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3774164774" sldId="2147483929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1231690694" sldId="2147483930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3400759670" sldId="2147483931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1029139789" sldId="2147483932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2261731031" sldId="2147483933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656069354" sldId="2147483934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2106947309" sldId="2147483935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817582638" sldId="2147483936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3721824390" sldId="2147483937"/>
          </pc:sldLayoutMkLst>
        </pc:sldLayoutChg>
        <pc:sldLayoutChg chg="add del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2763924943" sldId="2147483939"/>
            <pc:sldLayoutMk cId="3964994928" sldId="2147483938"/>
          </pc:sldLayoutMkLst>
        </pc:sldLayoutChg>
      </pc:sldMasterChg>
      <pc:sldMasterChg chg="add addSldLayout modSldLayout">
        <pc:chgData name="Shaymaa Abdulhadi Al Abbasi (1817837)" userId="S::1817837@student.uwtsd.ac.uk::1f5544a9-862f-432b-bf38-5293e44301cf" providerId="AD" clId="Web-{10052E6E-E04E-4F2E-A0AF-CA375F8D6377}" dt="2021-07-12T20:58:15.338" v="163"/>
        <pc:sldMasterMkLst>
          <pc:docMk/>
          <pc:sldMasterMk cId="3311756313" sldId="2147483940"/>
        </pc:sldMasterMkLst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2019891155" sldId="2147483941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3286004680" sldId="2147483942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761187540" sldId="2147483943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2660651467" sldId="2147483944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568528924" sldId="2147483945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091756278" sldId="2147483946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584901483" sldId="2147483947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886633794" sldId="2147483948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3420238337" sldId="2147483949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3345763100" sldId="2147483950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965435187" sldId="2147483951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382782512" sldId="2147483952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3968200444" sldId="2147483953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2218191623" sldId="2147483954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725123871" sldId="2147483955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1080959738" sldId="2147483956"/>
          </pc:sldLayoutMkLst>
        </pc:sldLayoutChg>
        <pc:sldLayoutChg chg="add mod replId">
          <pc:chgData name="Shaymaa Abdulhadi Al Abbasi (1817837)" userId="S::1817837@student.uwtsd.ac.uk::1f5544a9-862f-432b-bf38-5293e44301cf" providerId="AD" clId="Web-{10052E6E-E04E-4F2E-A0AF-CA375F8D6377}" dt="2021-07-12T20:58:15.338" v="163"/>
          <pc:sldLayoutMkLst>
            <pc:docMk/>
            <pc:sldMasterMk cId="3311756313" sldId="2147483940"/>
            <pc:sldLayoutMk cId="933183648" sldId="2147483957"/>
          </pc:sldLayoutMkLst>
        </pc:sldLayoutChg>
      </pc:sldMasterChg>
    </pc:docChg>
  </pc:docChgLst>
  <pc:docChgLst>
    <pc:chgData name="Shaymaa Abdulhadi Al Abbasi (1817837)" userId="S::1817837@student.uwtsd.ac.uk::1f5544a9-862f-432b-bf38-5293e44301cf" providerId="AD" clId="Web-{C2B254E9-E22C-C048-20AA-672296C055B2}"/>
    <pc:docChg chg="modSld">
      <pc:chgData name="Shaymaa Abdulhadi Al Abbasi (1817837)" userId="S::1817837@student.uwtsd.ac.uk::1f5544a9-862f-432b-bf38-5293e44301cf" providerId="AD" clId="Web-{C2B254E9-E22C-C048-20AA-672296C055B2}" dt="2021-07-12T21:57:24.033" v="574"/>
      <pc:docMkLst>
        <pc:docMk/>
      </pc:docMkLst>
      <pc:sldChg chg="modSp">
        <pc:chgData name="Shaymaa Abdulhadi Al Abbasi (1817837)" userId="S::1817837@student.uwtsd.ac.uk::1f5544a9-862f-432b-bf38-5293e44301cf" providerId="AD" clId="Web-{C2B254E9-E22C-C048-20AA-672296C055B2}" dt="2021-07-12T21:57:24.033" v="574"/>
        <pc:sldMkLst>
          <pc:docMk/>
          <pc:sldMk cId="3826040761" sldId="259"/>
        </pc:sldMkLst>
        <pc:graphicFrameChg chg="mod modGraphic">
          <ac:chgData name="Shaymaa Abdulhadi Al Abbasi (1817837)" userId="S::1817837@student.uwtsd.ac.uk::1f5544a9-862f-432b-bf38-5293e44301cf" providerId="AD" clId="Web-{C2B254E9-E22C-C048-20AA-672296C055B2}" dt="2021-07-12T21:57:24.033" v="574"/>
          <ac:graphicFrameMkLst>
            <pc:docMk/>
            <pc:sldMk cId="3826040761" sldId="259"/>
            <ac:graphicFrameMk id="4" creationId="{5B4F5438-3B80-465F-BC65-B8A586F8E920}"/>
          </ac:graphicFrameMkLst>
        </pc:graphicFrameChg>
      </pc:sldChg>
    </pc:docChg>
  </pc:docChgLst>
  <pc:docChgLst>
    <pc:chgData name="Shaymaa Abdulhadi Al Abbasi (1817837)" userId="S::1817837@student.uwtsd.ac.uk::1f5544a9-862f-432b-bf38-5293e44301cf" providerId="AD" clId="Web-{37AC29C0-2F3F-D379-4629-8387F6D214F3}"/>
    <pc:docChg chg="addSld delSld modSld">
      <pc:chgData name="Shaymaa Abdulhadi Al Abbasi (1817837)" userId="S::1817837@student.uwtsd.ac.uk::1f5544a9-862f-432b-bf38-5293e44301cf" providerId="AD" clId="Web-{37AC29C0-2F3F-D379-4629-8387F6D214F3}" dt="2021-07-17T16:50:25.673" v="1263"/>
      <pc:docMkLst>
        <pc:docMk/>
      </pc:docMkLst>
      <pc:sldChg chg="modSp">
        <pc:chgData name="Shaymaa Abdulhadi Al Abbasi (1817837)" userId="S::1817837@student.uwtsd.ac.uk::1f5544a9-862f-432b-bf38-5293e44301cf" providerId="AD" clId="Web-{37AC29C0-2F3F-D379-4629-8387F6D214F3}" dt="2021-07-17T15:20:42.137" v="642" actId="20577"/>
        <pc:sldMkLst>
          <pc:docMk/>
          <pc:sldMk cId="3620542403" sldId="258"/>
        </pc:sldMkLst>
        <pc:spChg chg="mod">
          <ac:chgData name="Shaymaa Abdulhadi Al Abbasi (1817837)" userId="S::1817837@student.uwtsd.ac.uk::1f5544a9-862f-432b-bf38-5293e44301cf" providerId="AD" clId="Web-{37AC29C0-2F3F-D379-4629-8387F6D214F3}" dt="2021-07-17T15:20:42.137" v="642" actId="20577"/>
          <ac:spMkLst>
            <pc:docMk/>
            <pc:sldMk cId="3620542403" sldId="258"/>
            <ac:spMk id="2" creationId="{5A6CAD94-3346-425C-959D-D636C583AB82}"/>
          </ac:spMkLst>
        </pc:spChg>
      </pc:sldChg>
      <pc:sldChg chg="addSp delSp modSp new">
        <pc:chgData name="Shaymaa Abdulhadi Al Abbasi (1817837)" userId="S::1817837@student.uwtsd.ac.uk::1f5544a9-862f-432b-bf38-5293e44301cf" providerId="AD" clId="Web-{37AC29C0-2F3F-D379-4629-8387F6D214F3}" dt="2021-07-17T15:40:09.036" v="927"/>
        <pc:sldMkLst>
          <pc:docMk/>
          <pc:sldMk cId="444763138" sldId="259"/>
        </pc:sldMkLst>
        <pc:spChg chg="add mod">
          <ac:chgData name="Shaymaa Abdulhadi Al Abbasi (1817837)" userId="S::1817837@student.uwtsd.ac.uk::1f5544a9-862f-432b-bf38-5293e44301cf" providerId="AD" clId="Web-{37AC29C0-2F3F-D379-4629-8387F6D214F3}" dt="2021-07-17T15:35:11.744" v="791" actId="20577"/>
          <ac:spMkLst>
            <pc:docMk/>
            <pc:sldMk cId="444763138" sldId="259"/>
            <ac:spMk id="2" creationId="{FC4FAB15-395F-4BF0-8FD1-4B7964681D2A}"/>
          </ac:spMkLst>
        </pc:spChg>
        <pc:graphicFrameChg chg="add del mod modGraphic">
          <ac:chgData name="Shaymaa Abdulhadi Al Abbasi (1817837)" userId="S::1817837@student.uwtsd.ac.uk::1f5544a9-862f-432b-bf38-5293e44301cf" providerId="AD" clId="Web-{37AC29C0-2F3F-D379-4629-8387F6D214F3}" dt="2021-07-17T15:31:57.394" v="669"/>
          <ac:graphicFrameMkLst>
            <pc:docMk/>
            <pc:sldMk cId="444763138" sldId="259"/>
            <ac:graphicFrameMk id="3" creationId="{DEEB1808-9ED8-46E2-BC13-834D8200F8AA}"/>
          </ac:graphicFrameMkLst>
        </pc:graphicFrameChg>
        <pc:graphicFrameChg chg="add mod modGraphic">
          <ac:chgData name="Shaymaa Abdulhadi Al Abbasi (1817837)" userId="S::1817837@student.uwtsd.ac.uk::1f5544a9-862f-432b-bf38-5293e44301cf" providerId="AD" clId="Web-{37AC29C0-2F3F-D379-4629-8387F6D214F3}" dt="2021-07-17T15:40:09.036" v="927"/>
          <ac:graphicFrameMkLst>
            <pc:docMk/>
            <pc:sldMk cId="444763138" sldId="259"/>
            <ac:graphicFrameMk id="4" creationId="{5BFF8A5B-BBA3-4D5E-9AF3-20B84416E83E}"/>
          </ac:graphicFrameMkLst>
        </pc:graphicFrameChg>
      </pc:sldChg>
      <pc:sldChg chg="del">
        <pc:chgData name="Shaymaa Abdulhadi Al Abbasi (1817837)" userId="S::1817837@student.uwtsd.ac.uk::1f5544a9-862f-432b-bf38-5293e44301cf" providerId="AD" clId="Web-{37AC29C0-2F3F-D379-4629-8387F6D214F3}" dt="2021-07-17T14:45:34.214" v="0"/>
        <pc:sldMkLst>
          <pc:docMk/>
          <pc:sldMk cId="3826040761" sldId="259"/>
        </pc:sldMkLst>
      </pc:sldChg>
      <pc:sldChg chg="addSp modSp new">
        <pc:chgData name="Shaymaa Abdulhadi Al Abbasi (1817837)" userId="S::1817837@student.uwtsd.ac.uk::1f5544a9-862f-432b-bf38-5293e44301cf" providerId="AD" clId="Web-{37AC29C0-2F3F-D379-4629-8387F6D214F3}" dt="2021-07-17T15:42:50.714" v="945" actId="20577"/>
        <pc:sldMkLst>
          <pc:docMk/>
          <pc:sldMk cId="1206282748" sldId="260"/>
        </pc:sldMkLst>
        <pc:spChg chg="add mod">
          <ac:chgData name="Shaymaa Abdulhadi Al Abbasi (1817837)" userId="S::1817837@student.uwtsd.ac.uk::1f5544a9-862f-432b-bf38-5293e44301cf" providerId="AD" clId="Web-{37AC29C0-2F3F-D379-4629-8387F6D214F3}" dt="2021-07-17T15:42:50.714" v="945" actId="20577"/>
          <ac:spMkLst>
            <pc:docMk/>
            <pc:sldMk cId="1206282748" sldId="260"/>
            <ac:spMk id="2" creationId="{4C99E0EC-C7BE-45DE-8CCF-C38094EAF92F}"/>
          </ac:spMkLst>
        </pc:spChg>
        <pc:picChg chg="add mod">
          <ac:chgData name="Shaymaa Abdulhadi Al Abbasi (1817837)" userId="S::1817837@student.uwtsd.ac.uk::1f5544a9-862f-432b-bf38-5293e44301cf" providerId="AD" clId="Web-{37AC29C0-2F3F-D379-4629-8387F6D214F3}" dt="2021-07-17T15:42:30.119" v="943" actId="14100"/>
          <ac:picMkLst>
            <pc:docMk/>
            <pc:sldMk cId="1206282748" sldId="260"/>
            <ac:picMk id="3" creationId="{45C3CCB4-D286-4AD2-B0DC-7034271CAF14}"/>
          </ac:picMkLst>
        </pc:picChg>
      </pc:sldChg>
      <pc:sldChg chg="addSp delSp modSp new mod setBg">
        <pc:chgData name="Shaymaa Abdulhadi Al Abbasi (1817837)" userId="S::1817837@student.uwtsd.ac.uk::1f5544a9-862f-432b-bf38-5293e44301cf" providerId="AD" clId="Web-{37AC29C0-2F3F-D379-4629-8387F6D214F3}" dt="2021-07-17T15:48:07.161" v="993" actId="14100"/>
        <pc:sldMkLst>
          <pc:docMk/>
          <pc:sldMk cId="581356750" sldId="261"/>
        </pc:sldMkLst>
        <pc:spChg chg="mod">
          <ac:chgData name="Shaymaa Abdulhadi Al Abbasi (1817837)" userId="S::1817837@student.uwtsd.ac.uk::1f5544a9-862f-432b-bf38-5293e44301cf" providerId="AD" clId="Web-{37AC29C0-2F3F-D379-4629-8387F6D214F3}" dt="2021-07-17T15:47:43.270" v="989" actId="14100"/>
          <ac:spMkLst>
            <pc:docMk/>
            <pc:sldMk cId="581356750" sldId="261"/>
            <ac:spMk id="2" creationId="{60843041-A3F6-4353-9AA5-411F8B5A38DB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spMkLst>
            <pc:docMk/>
            <pc:sldMk cId="581356750" sldId="261"/>
            <ac:spMk id="7" creationId="{1CD07172-CD61-45EB-BEE3-F644503E5C8A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spMkLst>
            <pc:docMk/>
            <pc:sldMk cId="581356750" sldId="261"/>
            <ac:spMk id="13" creationId="{1EADA5DB-ED12-413A-AAB5-6A8D1152E6C4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05.097" v="982"/>
          <ac:spMkLst>
            <pc:docMk/>
            <pc:sldMk cId="581356750" sldId="261"/>
            <ac:spMk id="16" creationId="{9401732C-37EE-4B98-A709-9530173F3802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spMkLst>
            <pc:docMk/>
            <pc:sldMk cId="581356750" sldId="261"/>
            <ac:spMk id="20" creationId="{8BA45E5C-ACB9-49E8-B4DB-5255C2376673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spMkLst>
            <pc:docMk/>
            <pc:sldMk cId="581356750" sldId="261"/>
            <ac:spMk id="22" creationId="{857E618C-1D7B-4A51-90C1-6106CD8A1AE7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spMkLst>
            <pc:docMk/>
            <pc:sldMk cId="581356750" sldId="261"/>
            <ac:spMk id="23" creationId="{1755C732-3264-4614-8316-41F75483710B}"/>
          </ac:spMkLst>
        </pc:spChg>
        <pc:sp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spMkLst>
            <pc:docMk/>
            <pc:sldMk cId="581356750" sldId="261"/>
            <ac:spMk id="24" creationId="{4AD786D6-2C42-45AF-888B-F2038C4D0A70}"/>
          </ac:spMkLst>
        </pc:spChg>
        <pc:spChg chg="add">
          <ac:chgData name="Shaymaa Abdulhadi Al Abbasi (1817837)" userId="S::1817837@student.uwtsd.ac.uk::1f5544a9-862f-432b-bf38-5293e44301cf" providerId="AD" clId="Web-{37AC29C0-2F3F-D379-4629-8387F6D214F3}" dt="2021-07-17T15:47:26.551" v="987"/>
          <ac:spMkLst>
            <pc:docMk/>
            <pc:sldMk cId="581356750" sldId="261"/>
            <ac:spMk id="41" creationId="{9401732C-37EE-4B98-A709-9530173F3802}"/>
          </ac:spMkLst>
        </pc:spChg>
        <pc:grp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grpSpMkLst>
            <pc:docMk/>
            <pc:sldMk cId="581356750" sldId="261"/>
            <ac:grpSpMk id="5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37AC29C0-2F3F-D379-4629-8387F6D214F3}" dt="2021-07-17T15:47:05.097" v="982"/>
          <ac:grpSpMkLst>
            <pc:docMk/>
            <pc:sldMk cId="581356750" sldId="261"/>
            <ac:grpSpMk id="8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grpSpMkLst>
            <pc:docMk/>
            <pc:sldMk cId="581356750" sldId="261"/>
            <ac:grpSpMk id="15" creationId="{749C117F-F390-437B-ADB0-57E87EFF34F5}"/>
          </ac:grpSpMkLst>
        </pc:grpChg>
        <pc:grpChg chg="add del">
          <ac:chgData name="Shaymaa Abdulhadi Al Abbasi (1817837)" userId="S::1817837@student.uwtsd.ac.uk::1f5544a9-862f-432b-bf38-5293e44301cf" providerId="AD" clId="Web-{37AC29C0-2F3F-D379-4629-8387F6D214F3}" dt="2021-07-17T15:47:05.097" v="982"/>
          <ac:grpSpMkLst>
            <pc:docMk/>
            <pc:sldMk cId="581356750" sldId="261"/>
            <ac:grpSpMk id="18" creationId="{654E48C8-2A00-4C54-BC9C-B18EE49E9C13}"/>
          </ac:grpSpMkLst>
        </pc:grpChg>
        <pc:grp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grpSpMkLst>
            <pc:docMk/>
            <pc:sldMk cId="581356750" sldId="261"/>
            <ac:grpSpMk id="25" creationId="{59C7C6ED-4EA1-4532-A820-59A8ADEEE0F9}"/>
          </ac:grpSpMkLst>
        </pc:grpChg>
        <pc:grpChg chg="add">
          <ac:chgData name="Shaymaa Abdulhadi Al Abbasi (1817837)" userId="S::1817837@student.uwtsd.ac.uk::1f5544a9-862f-432b-bf38-5293e44301cf" providerId="AD" clId="Web-{37AC29C0-2F3F-D379-4629-8387F6D214F3}" dt="2021-07-17T15:47:26.551" v="987"/>
          <ac:grpSpMkLst>
            <pc:docMk/>
            <pc:sldMk cId="581356750" sldId="261"/>
            <ac:grpSpMk id="33" creationId="{749C117F-F390-437B-ADB0-57E87EFF34F5}"/>
          </ac:grpSpMkLst>
        </pc:grpChg>
        <pc:grpChg chg="add">
          <ac:chgData name="Shaymaa Abdulhadi Al Abbasi (1817837)" userId="S::1817837@student.uwtsd.ac.uk::1f5544a9-862f-432b-bf38-5293e44301cf" providerId="AD" clId="Web-{37AC29C0-2F3F-D379-4629-8387F6D214F3}" dt="2021-07-17T15:47:26.551" v="987"/>
          <ac:grpSpMkLst>
            <pc:docMk/>
            <pc:sldMk cId="581356750" sldId="261"/>
            <ac:grpSpMk id="43" creationId="{654E48C8-2A00-4C54-BC9C-B18EE49E9C13}"/>
          </ac:grpSpMkLst>
        </pc:grpChg>
        <pc:picChg chg="add mod">
          <ac:chgData name="Shaymaa Abdulhadi Al Abbasi (1817837)" userId="S::1817837@student.uwtsd.ac.uk::1f5544a9-862f-432b-bf38-5293e44301cf" providerId="AD" clId="Web-{37AC29C0-2F3F-D379-4629-8387F6D214F3}" dt="2021-07-17T15:48:07.161" v="993" actId="14100"/>
          <ac:picMkLst>
            <pc:docMk/>
            <pc:sldMk cId="581356750" sldId="261"/>
            <ac:picMk id="3" creationId="{6B383494-A4FF-4006-95E5-19091BD8C7E5}"/>
          </ac:picMkLst>
        </pc:picChg>
        <pc:cxnChg chg="add del">
          <ac:chgData name="Shaymaa Abdulhadi Al Abbasi (1817837)" userId="S::1817837@student.uwtsd.ac.uk::1f5544a9-862f-432b-bf38-5293e44301cf" providerId="AD" clId="Web-{37AC29C0-2F3F-D379-4629-8387F6D214F3}" dt="2021-07-17T15:47:15.019" v="984"/>
          <ac:cxnSpMkLst>
            <pc:docMk/>
            <pc:sldMk cId="581356750" sldId="261"/>
            <ac:cxnSpMk id="6" creationId="{20742BC3-654B-4E41-9A6A-73A42E477639}"/>
          </ac:cxnSpMkLst>
        </pc:cxnChg>
        <pc:cxnChg chg="add del">
          <ac:chgData name="Shaymaa Abdulhadi Al Abbasi (1817837)" userId="S::1817837@student.uwtsd.ac.uk::1f5544a9-862f-432b-bf38-5293e44301cf" providerId="AD" clId="Web-{37AC29C0-2F3F-D379-4629-8387F6D214F3}" dt="2021-07-17T15:47:05.097" v="982"/>
          <ac:cxnSpMkLst>
            <pc:docMk/>
            <pc:sldMk cId="581356750" sldId="261"/>
            <ac:cxnSpMk id="14" creationId="{20742BC3-654B-4E41-9A6A-73A42E477639}"/>
          </ac:cxnSpMkLst>
        </pc:cxnChg>
        <pc:cxn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cxnSpMkLst>
            <pc:docMk/>
            <pc:sldMk cId="581356750" sldId="261"/>
            <ac:cxnSpMk id="17" creationId="{20742BC3-654B-4E41-9A6A-73A42E477639}"/>
          </ac:cxnSpMkLst>
        </pc:cxnChg>
        <pc:cxnChg chg="add del">
          <ac:chgData name="Shaymaa Abdulhadi Al Abbasi (1817837)" userId="S::1817837@student.uwtsd.ac.uk::1f5544a9-862f-432b-bf38-5293e44301cf" providerId="AD" clId="Web-{37AC29C0-2F3F-D379-4629-8387F6D214F3}" dt="2021-07-17T15:47:26.551" v="987"/>
          <ac:cxnSpMkLst>
            <pc:docMk/>
            <pc:sldMk cId="581356750" sldId="261"/>
            <ac:cxnSpMk id="26" creationId="{B8D6659D-FA60-4C6D-A9F6-063E294AA159}"/>
          </ac:cxnSpMkLst>
        </pc:cxnChg>
        <pc:cxnChg chg="add">
          <ac:chgData name="Shaymaa Abdulhadi Al Abbasi (1817837)" userId="S::1817837@student.uwtsd.ac.uk::1f5544a9-862f-432b-bf38-5293e44301cf" providerId="AD" clId="Web-{37AC29C0-2F3F-D379-4629-8387F6D214F3}" dt="2021-07-17T15:47:26.551" v="987"/>
          <ac:cxnSpMkLst>
            <pc:docMk/>
            <pc:sldMk cId="581356750" sldId="261"/>
            <ac:cxnSpMk id="39" creationId="{20742BC3-654B-4E41-9A6A-73A42E477639}"/>
          </ac:cxnSpMkLst>
        </pc:cxnChg>
      </pc:sldChg>
      <pc:sldChg chg="addSp modSp new del mod setBg setClrOvrMap">
        <pc:chgData name="Shaymaa Abdulhadi Al Abbasi (1817837)" userId="S::1817837@student.uwtsd.ac.uk::1f5544a9-862f-432b-bf38-5293e44301cf" providerId="AD" clId="Web-{37AC29C0-2F3F-D379-4629-8387F6D214F3}" dt="2021-07-17T15:45:28.625" v="965"/>
        <pc:sldMkLst>
          <pc:docMk/>
          <pc:sldMk cId="2758498047" sldId="261"/>
        </pc:sldMkLst>
        <pc:spChg chg="add mod">
          <ac:chgData name="Shaymaa Abdulhadi Al Abbasi (1817837)" userId="S::1817837@student.uwtsd.ac.uk::1f5544a9-862f-432b-bf38-5293e44301cf" providerId="AD" clId="Web-{37AC29C0-2F3F-D379-4629-8387F6D214F3}" dt="2021-07-17T15:45:16.953" v="964" actId="688"/>
          <ac:spMkLst>
            <pc:docMk/>
            <pc:sldMk cId="2758498047" sldId="261"/>
            <ac:spMk id="2" creationId="{048E9046-738F-4DC8-93BC-4A338739EB85}"/>
          </ac:spMkLst>
        </pc:spChg>
        <pc:spChg chg="add">
          <ac:chgData name="Shaymaa Abdulhadi Al Abbasi (1817837)" userId="S::1817837@student.uwtsd.ac.uk::1f5544a9-862f-432b-bf38-5293e44301cf" providerId="AD" clId="Web-{37AC29C0-2F3F-D379-4629-8387F6D214F3}" dt="2021-07-17T15:44:39.858" v="957"/>
          <ac:spMkLst>
            <pc:docMk/>
            <pc:sldMk cId="2758498047" sldId="261"/>
            <ac:spMk id="16" creationId="{FDF8837B-BAE2-489A-8F93-69216307D5A5}"/>
          </ac:spMkLst>
        </pc:spChg>
        <pc:grpChg chg="add">
          <ac:chgData name="Shaymaa Abdulhadi Al Abbasi (1817837)" userId="S::1817837@student.uwtsd.ac.uk::1f5544a9-862f-432b-bf38-5293e44301cf" providerId="AD" clId="Web-{37AC29C0-2F3F-D379-4629-8387F6D214F3}" dt="2021-07-17T15:44:39.858" v="957"/>
          <ac:grpSpMkLst>
            <pc:docMk/>
            <pc:sldMk cId="2758498047" sldId="261"/>
            <ac:grpSpMk id="8" creationId="{03E8C8A2-D2DA-42F8-84AA-AC5AB4251D29}"/>
          </ac:grpSpMkLst>
        </pc:grpChg>
        <pc:picChg chg="add mod">
          <ac:chgData name="Shaymaa Abdulhadi Al Abbasi (1817837)" userId="S::1817837@student.uwtsd.ac.uk::1f5544a9-862f-432b-bf38-5293e44301cf" providerId="AD" clId="Web-{37AC29C0-2F3F-D379-4629-8387F6D214F3}" dt="2021-07-17T15:45:06.046" v="961" actId="1076"/>
          <ac:picMkLst>
            <pc:docMk/>
            <pc:sldMk cId="2758498047" sldId="261"/>
            <ac:picMk id="4" creationId="{5859B3B7-21ED-4408-9F33-A9B939F30EE5}"/>
          </ac:picMkLst>
        </pc:picChg>
        <pc:cxnChg chg="add">
          <ac:chgData name="Shaymaa Abdulhadi Al Abbasi (1817837)" userId="S::1817837@student.uwtsd.ac.uk::1f5544a9-862f-432b-bf38-5293e44301cf" providerId="AD" clId="Web-{37AC29C0-2F3F-D379-4629-8387F6D214F3}" dt="2021-07-17T15:44:39.858" v="957"/>
          <ac:cxnSpMkLst>
            <pc:docMk/>
            <pc:sldMk cId="2758498047" sldId="261"/>
            <ac:cxnSpMk id="14" creationId="{0DFD28A6-39F3-425F-8050-E5BF1B4523B2}"/>
          </ac:cxnSpMkLst>
        </pc:cxnChg>
        <pc:cxnChg chg="add">
          <ac:chgData name="Shaymaa Abdulhadi Al Abbasi (1817837)" userId="S::1817837@student.uwtsd.ac.uk::1f5544a9-862f-432b-bf38-5293e44301cf" providerId="AD" clId="Web-{37AC29C0-2F3F-D379-4629-8387F6D214F3}" dt="2021-07-17T15:44:39.858" v="957"/>
          <ac:cxnSpMkLst>
            <pc:docMk/>
            <pc:sldMk cId="2758498047" sldId="261"/>
            <ac:cxnSpMk id="18" creationId="{B48BEE9B-A2F4-4BF3-9EAD-16E1A7FC2DC6}"/>
          </ac:cxnSpMkLst>
        </pc:cxnChg>
      </pc:sldChg>
      <pc:sldChg chg="addSp modSp new">
        <pc:chgData name="Shaymaa Abdulhadi Al Abbasi (1817837)" userId="S::1817837@student.uwtsd.ac.uk::1f5544a9-862f-432b-bf38-5293e44301cf" providerId="AD" clId="Web-{37AC29C0-2F3F-D379-4629-8387F6D214F3}" dt="2021-07-17T15:53:42.282" v="1040" actId="14100"/>
        <pc:sldMkLst>
          <pc:docMk/>
          <pc:sldMk cId="2161176156" sldId="262"/>
        </pc:sldMkLst>
        <pc:spChg chg="add mod">
          <ac:chgData name="Shaymaa Abdulhadi Al Abbasi (1817837)" userId="S::1817837@student.uwtsd.ac.uk::1f5544a9-862f-432b-bf38-5293e44301cf" providerId="AD" clId="Web-{37AC29C0-2F3F-D379-4629-8387F6D214F3}" dt="2021-07-17T15:53:38.703" v="1039" actId="20577"/>
          <ac:spMkLst>
            <pc:docMk/>
            <pc:sldMk cId="2161176156" sldId="262"/>
            <ac:spMk id="2" creationId="{0338DA4F-10F0-4F42-B05A-4ACF2A36F0BB}"/>
          </ac:spMkLst>
        </pc:spChg>
        <pc:picChg chg="add mod modCrop">
          <ac:chgData name="Shaymaa Abdulhadi Al Abbasi (1817837)" userId="S::1817837@student.uwtsd.ac.uk::1f5544a9-862f-432b-bf38-5293e44301cf" providerId="AD" clId="Web-{37AC29C0-2F3F-D379-4629-8387F6D214F3}" dt="2021-07-17T15:53:42.282" v="1040" actId="14100"/>
          <ac:picMkLst>
            <pc:docMk/>
            <pc:sldMk cId="2161176156" sldId="262"/>
            <ac:picMk id="3" creationId="{B8FFA04A-8E05-4B1D-9543-D28426AFC4AE}"/>
          </ac:picMkLst>
        </pc:picChg>
      </pc:sldChg>
      <pc:sldChg chg="addSp modSp new">
        <pc:chgData name="Shaymaa Abdulhadi Al Abbasi (1817837)" userId="S::1817837@student.uwtsd.ac.uk::1f5544a9-862f-432b-bf38-5293e44301cf" providerId="AD" clId="Web-{37AC29C0-2F3F-D379-4629-8387F6D214F3}" dt="2021-07-17T15:56:55.257" v="1099" actId="20577"/>
        <pc:sldMkLst>
          <pc:docMk/>
          <pc:sldMk cId="589996573" sldId="263"/>
        </pc:sldMkLst>
        <pc:spChg chg="mod">
          <ac:chgData name="Shaymaa Abdulhadi Al Abbasi (1817837)" userId="S::1817837@student.uwtsd.ac.uk::1f5544a9-862f-432b-bf38-5293e44301cf" providerId="AD" clId="Web-{37AC29C0-2F3F-D379-4629-8387F6D214F3}" dt="2021-07-17T15:56:55.257" v="1099" actId="20577"/>
          <ac:spMkLst>
            <pc:docMk/>
            <pc:sldMk cId="589996573" sldId="263"/>
            <ac:spMk id="2" creationId="{3C1A40EB-564C-4C3C-954B-DB5B573783C5}"/>
          </ac:spMkLst>
        </pc:spChg>
        <pc:spChg chg="add">
          <ac:chgData name="Shaymaa Abdulhadi Al Abbasi (1817837)" userId="S::1817837@student.uwtsd.ac.uk::1f5544a9-862f-432b-bf38-5293e44301cf" providerId="AD" clId="Web-{37AC29C0-2F3F-D379-4629-8387F6D214F3}" dt="2021-07-17T15:54:59.956" v="1042"/>
          <ac:spMkLst>
            <pc:docMk/>
            <pc:sldMk cId="589996573" sldId="263"/>
            <ac:spMk id="3" creationId="{378010B2-2083-41E6-B0BD-CEA31F5FDE23}"/>
          </ac:spMkLst>
        </pc:spChg>
        <pc:spChg chg="add mod">
          <ac:chgData name="Shaymaa Abdulhadi Al Abbasi (1817837)" userId="S::1817837@student.uwtsd.ac.uk::1f5544a9-862f-432b-bf38-5293e44301cf" providerId="AD" clId="Web-{37AC29C0-2F3F-D379-4629-8387F6D214F3}" dt="2021-07-17T15:55:02.315" v="1045"/>
          <ac:spMkLst>
            <pc:docMk/>
            <pc:sldMk cId="589996573" sldId="263"/>
            <ac:spMk id="6" creationId="{22AD3697-8989-413D-BE9A-366D4D31FF6E}"/>
          </ac:spMkLst>
        </pc:spChg>
        <pc:graphicFrameChg chg="add mod modGraphic">
          <ac:chgData name="Shaymaa Abdulhadi Al Abbasi (1817837)" userId="S::1817837@student.uwtsd.ac.uk::1f5544a9-862f-432b-bf38-5293e44301cf" providerId="AD" clId="Web-{37AC29C0-2F3F-D379-4629-8387F6D214F3}" dt="2021-07-17T15:55:42.957" v="1078"/>
          <ac:graphicFrameMkLst>
            <pc:docMk/>
            <pc:sldMk cId="589996573" sldId="263"/>
            <ac:graphicFrameMk id="5" creationId="{A73E8BEF-71DC-42ED-B69B-550877A754B7}"/>
          </ac:graphicFrameMkLst>
        </pc:graphicFrameChg>
      </pc:sldChg>
      <pc:sldChg chg="addSp delSp modSp new">
        <pc:chgData name="Shaymaa Abdulhadi Al Abbasi (1817837)" userId="S::1817837@student.uwtsd.ac.uk::1f5544a9-862f-432b-bf38-5293e44301cf" providerId="AD" clId="Web-{37AC29C0-2F3F-D379-4629-8387F6D214F3}" dt="2021-07-17T16:50:25.673" v="1263"/>
        <pc:sldMkLst>
          <pc:docMk/>
          <pc:sldMk cId="1874500466" sldId="264"/>
        </pc:sldMkLst>
        <pc:graphicFrameChg chg="add del mod modGraphic">
          <ac:chgData name="Shaymaa Abdulhadi Al Abbasi (1817837)" userId="S::1817837@student.uwtsd.ac.uk::1f5544a9-862f-432b-bf38-5293e44301cf" providerId="AD" clId="Web-{37AC29C0-2F3F-D379-4629-8387F6D214F3}" dt="2021-07-17T15:59:29.387" v="1106"/>
          <ac:graphicFrameMkLst>
            <pc:docMk/>
            <pc:sldMk cId="1874500466" sldId="264"/>
            <ac:graphicFrameMk id="3" creationId="{4123CCE9-F2AE-449B-9A01-E8B099958D1C}"/>
          </ac:graphicFrameMkLst>
        </pc:graphicFrameChg>
        <pc:graphicFrameChg chg="add mod modGraphic">
          <ac:chgData name="Shaymaa Abdulhadi Al Abbasi (1817837)" userId="S::1817837@student.uwtsd.ac.uk::1f5544a9-862f-432b-bf38-5293e44301cf" providerId="AD" clId="Web-{37AC29C0-2F3F-D379-4629-8387F6D214F3}" dt="2021-07-17T16:50:25.673" v="1263"/>
          <ac:graphicFrameMkLst>
            <pc:docMk/>
            <pc:sldMk cId="1874500466" sldId="264"/>
            <ac:graphicFrameMk id="4" creationId="{E72269E0-20D8-48DC-9816-4D5E1C2E50E6}"/>
          </ac:graphicFrameMkLst>
        </pc:graphicFrameChg>
        <pc:graphicFrameChg chg="add mod modGraphic">
          <ac:chgData name="Shaymaa Abdulhadi Al Abbasi (1817837)" userId="S::1817837@student.uwtsd.ac.uk::1f5544a9-862f-432b-bf38-5293e44301cf" providerId="AD" clId="Web-{37AC29C0-2F3F-D379-4629-8387F6D214F3}" dt="2021-07-17T16:49:55.171" v="1259"/>
          <ac:graphicFrameMkLst>
            <pc:docMk/>
            <pc:sldMk cId="1874500466" sldId="264"/>
            <ac:graphicFrameMk id="5" creationId="{04A5E180-44C6-44C6-A3E2-1FC44B75258F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1C2C08-7FF3-41FF-9929-28DD967B2BBA}" type="doc">
      <dgm:prSet loTypeId="urn:microsoft.com/office/officeart/2018/2/layout/IconCircle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8D9A6B-7605-4991-8EF1-0C774197460B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/>
            <a:t>From the above study it has been </a:t>
          </a:r>
          <a:r>
            <a:rPr lang="en-GB" dirty="0">
              <a:latin typeface="Garamond" panose="02020404030301010803"/>
            </a:rPr>
            <a:t>concluded </a:t>
          </a:r>
          <a:r>
            <a:rPr lang="en-GB" dirty="0"/>
            <a:t>that to develop a good article of project plan, then the following aspect should be included: </a:t>
          </a:r>
          <a:endParaRPr lang="en-US" dirty="0"/>
        </a:p>
      </dgm:t>
    </dgm:pt>
    <dgm:pt modelId="{B4AD76AF-893E-48C4-9D78-5399B6FCC569}" type="parTrans" cxnId="{449B26B3-6F56-4046-9439-5466F0BFE263}">
      <dgm:prSet/>
      <dgm:spPr/>
      <dgm:t>
        <a:bodyPr/>
        <a:lstStyle/>
        <a:p>
          <a:endParaRPr lang="en-US"/>
        </a:p>
      </dgm:t>
    </dgm:pt>
    <dgm:pt modelId="{C15CE125-7C57-4A67-85DD-BB813D1FD4F9}" type="sibTrans" cxnId="{449B26B3-6F56-4046-9439-5466F0BFE26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F3E027-4772-4D30-858F-227C366245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hazard the board plan, and an examination of correspondence struggle on project.</a:t>
          </a:r>
          <a:endParaRPr lang="en-US" dirty="0"/>
        </a:p>
      </dgm:t>
    </dgm:pt>
    <dgm:pt modelId="{C178F29E-E3B9-44D0-B97C-A4D6D49A9F26}" type="parTrans" cxnId="{50E12C31-7AAF-4BC3-B1C0-FC2C7439DDDD}">
      <dgm:prSet/>
      <dgm:spPr/>
      <dgm:t>
        <a:bodyPr/>
        <a:lstStyle/>
        <a:p>
          <a:endParaRPr lang="en-US"/>
        </a:p>
      </dgm:t>
    </dgm:pt>
    <dgm:pt modelId="{730C1C84-AB9D-489E-A1DC-CAFC9623398F}" type="sibTrans" cxnId="{50E12C31-7AAF-4BC3-B1C0-FC2C7439DDD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DE9B50-140A-419C-AB26-81E42B574F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undertaking the board plan introduced WBS, basic way, and a practicality investigation that legitimizes the choice of the venture. </a:t>
          </a:r>
          <a:endParaRPr lang="en-US" dirty="0"/>
        </a:p>
      </dgm:t>
    </dgm:pt>
    <dgm:pt modelId="{2D41FCE1-9096-46CD-AED7-D58C4AC1C20B}" type="parTrans" cxnId="{A02BBAA0-8D70-4F30-B7DE-7903FF541A7C}">
      <dgm:prSet/>
      <dgm:spPr/>
      <dgm:t>
        <a:bodyPr/>
        <a:lstStyle/>
        <a:p>
          <a:endParaRPr lang="en-US"/>
        </a:p>
      </dgm:t>
    </dgm:pt>
    <dgm:pt modelId="{92170682-4DD8-404E-AC5A-73E2FEDABEB4}" type="sibTrans" cxnId="{A02BBAA0-8D70-4F30-B7DE-7903FF541A7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0D2DF9B-451D-4E71-BECE-CD00264821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danger the board distinguished dangers identified with cost, correspondence, timetable, and partners, broke down them and proposed reaction plans. </a:t>
          </a:r>
          <a:endParaRPr lang="en-US" dirty="0"/>
        </a:p>
      </dgm:t>
    </dgm:pt>
    <dgm:pt modelId="{CF0F2B59-0146-4127-8954-41E920185485}" type="parTrans" cxnId="{0CCC8CB3-E7B4-421C-ADBC-38212E3CD508}">
      <dgm:prSet/>
      <dgm:spPr/>
      <dgm:t>
        <a:bodyPr/>
        <a:lstStyle/>
        <a:p>
          <a:endParaRPr lang="en-US"/>
        </a:p>
      </dgm:t>
    </dgm:pt>
    <dgm:pt modelId="{419190D1-7BD8-45F6-85CF-2952774CF339}" type="sibTrans" cxnId="{0CCC8CB3-E7B4-421C-ADBC-38212E3CD508}">
      <dgm:prSet/>
      <dgm:spPr/>
      <dgm:t>
        <a:bodyPr/>
        <a:lstStyle/>
        <a:p>
          <a:endParaRPr lang="en-US"/>
        </a:p>
      </dgm:t>
    </dgm:pt>
    <dgm:pt modelId="{4F99B624-1732-4216-BDB5-F2655EE372E3}" type="pres">
      <dgm:prSet presAssocID="{0C1C2C08-7FF3-41FF-9929-28DD967B2BBA}" presName="root" presStyleCnt="0">
        <dgm:presLayoutVars>
          <dgm:dir/>
          <dgm:resizeHandles val="exact"/>
        </dgm:presLayoutVars>
      </dgm:prSet>
      <dgm:spPr/>
    </dgm:pt>
    <dgm:pt modelId="{4DE8F8C9-64B5-48EC-B639-99506E29FEB3}" type="pres">
      <dgm:prSet presAssocID="{0C1C2C08-7FF3-41FF-9929-28DD967B2BBA}" presName="container" presStyleCnt="0">
        <dgm:presLayoutVars>
          <dgm:dir/>
          <dgm:resizeHandles val="exact"/>
        </dgm:presLayoutVars>
      </dgm:prSet>
      <dgm:spPr/>
    </dgm:pt>
    <dgm:pt modelId="{84C339AB-B05E-405B-9899-8DDC14E58C63}" type="pres">
      <dgm:prSet presAssocID="{968D9A6B-7605-4991-8EF1-0C774197460B}" presName="compNode" presStyleCnt="0"/>
      <dgm:spPr/>
    </dgm:pt>
    <dgm:pt modelId="{068C0349-9921-44B7-BC1F-1DB8474EEFA6}" type="pres">
      <dgm:prSet presAssocID="{968D9A6B-7605-4991-8EF1-0C774197460B}" presName="iconBgRect" presStyleLbl="bgShp" presStyleIdx="0" presStyleCnt="4"/>
      <dgm:spPr/>
    </dgm:pt>
    <dgm:pt modelId="{033A4873-D283-4F4C-A368-7DAD68D9B106}" type="pres">
      <dgm:prSet presAssocID="{968D9A6B-7605-4991-8EF1-0C77419746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D4324FD3-C0F7-4923-AB54-9E91A12B4574}" type="pres">
      <dgm:prSet presAssocID="{968D9A6B-7605-4991-8EF1-0C774197460B}" presName="spaceRect" presStyleCnt="0"/>
      <dgm:spPr/>
    </dgm:pt>
    <dgm:pt modelId="{EED99490-7613-499C-A972-54A29922ED69}" type="pres">
      <dgm:prSet presAssocID="{968D9A6B-7605-4991-8EF1-0C774197460B}" presName="textRect" presStyleLbl="revTx" presStyleIdx="0" presStyleCnt="4">
        <dgm:presLayoutVars>
          <dgm:chMax val="1"/>
          <dgm:chPref val="1"/>
        </dgm:presLayoutVars>
      </dgm:prSet>
      <dgm:spPr/>
    </dgm:pt>
    <dgm:pt modelId="{5022710F-4CD1-450B-9325-A64D84F1B9B3}" type="pres">
      <dgm:prSet presAssocID="{C15CE125-7C57-4A67-85DD-BB813D1FD4F9}" presName="sibTrans" presStyleLbl="sibTrans2D1" presStyleIdx="0" presStyleCnt="0"/>
      <dgm:spPr/>
    </dgm:pt>
    <dgm:pt modelId="{6895DEA4-C048-4664-A89A-0522F99DD91F}" type="pres">
      <dgm:prSet presAssocID="{51F3E027-4772-4D30-858F-227C366245A1}" presName="compNode" presStyleCnt="0"/>
      <dgm:spPr/>
    </dgm:pt>
    <dgm:pt modelId="{F26F5EF0-9545-4A7D-A04D-F7D89AD41739}" type="pres">
      <dgm:prSet presAssocID="{51F3E027-4772-4D30-858F-227C366245A1}" presName="iconBgRect" presStyleLbl="bgShp" presStyleIdx="1" presStyleCnt="4"/>
      <dgm:spPr/>
    </dgm:pt>
    <dgm:pt modelId="{74A9CA8D-383E-4AC5-9E96-309128AE5F62}" type="pres">
      <dgm:prSet presAssocID="{51F3E027-4772-4D30-858F-227C366245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AB84CA9-D605-4CC6-8EC1-B84870AF1795}" type="pres">
      <dgm:prSet presAssocID="{51F3E027-4772-4D30-858F-227C366245A1}" presName="spaceRect" presStyleCnt="0"/>
      <dgm:spPr/>
    </dgm:pt>
    <dgm:pt modelId="{3B119B91-B7A1-4370-8F05-C69094CD507D}" type="pres">
      <dgm:prSet presAssocID="{51F3E027-4772-4D30-858F-227C366245A1}" presName="textRect" presStyleLbl="revTx" presStyleIdx="1" presStyleCnt="4">
        <dgm:presLayoutVars>
          <dgm:chMax val="1"/>
          <dgm:chPref val="1"/>
        </dgm:presLayoutVars>
      </dgm:prSet>
      <dgm:spPr/>
    </dgm:pt>
    <dgm:pt modelId="{59B60D01-9119-40AB-B3D0-C3A03BB7117C}" type="pres">
      <dgm:prSet presAssocID="{730C1C84-AB9D-489E-A1DC-CAFC9623398F}" presName="sibTrans" presStyleLbl="sibTrans2D1" presStyleIdx="0" presStyleCnt="0"/>
      <dgm:spPr/>
    </dgm:pt>
    <dgm:pt modelId="{7F7D154D-2C95-473C-A64A-C0777C04F269}" type="pres">
      <dgm:prSet presAssocID="{15DE9B50-140A-419C-AB26-81E42B574F5F}" presName="compNode" presStyleCnt="0"/>
      <dgm:spPr/>
    </dgm:pt>
    <dgm:pt modelId="{A7B3D3A9-AA35-4872-A277-FE6D99A33A55}" type="pres">
      <dgm:prSet presAssocID="{15DE9B50-140A-419C-AB26-81E42B574F5F}" presName="iconBgRect" presStyleLbl="bgShp" presStyleIdx="2" presStyleCnt="4"/>
      <dgm:spPr/>
    </dgm:pt>
    <dgm:pt modelId="{C0E22ED5-5B16-4E10-92E2-968CB7BD12FA}" type="pres">
      <dgm:prSet presAssocID="{15DE9B50-140A-419C-AB26-81E42B574F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734FE17-7A3C-4FC2-98BB-D781F517E09A}" type="pres">
      <dgm:prSet presAssocID="{15DE9B50-140A-419C-AB26-81E42B574F5F}" presName="spaceRect" presStyleCnt="0"/>
      <dgm:spPr/>
    </dgm:pt>
    <dgm:pt modelId="{C895C7C8-A35B-45D6-BADD-105225F4A483}" type="pres">
      <dgm:prSet presAssocID="{15DE9B50-140A-419C-AB26-81E42B574F5F}" presName="textRect" presStyleLbl="revTx" presStyleIdx="2" presStyleCnt="4">
        <dgm:presLayoutVars>
          <dgm:chMax val="1"/>
          <dgm:chPref val="1"/>
        </dgm:presLayoutVars>
      </dgm:prSet>
      <dgm:spPr/>
    </dgm:pt>
    <dgm:pt modelId="{EB81EB44-1C49-449E-86D5-B7C91FBBD4E5}" type="pres">
      <dgm:prSet presAssocID="{92170682-4DD8-404E-AC5A-73E2FEDABEB4}" presName="sibTrans" presStyleLbl="sibTrans2D1" presStyleIdx="0" presStyleCnt="0"/>
      <dgm:spPr/>
    </dgm:pt>
    <dgm:pt modelId="{DC9D1811-A031-42C3-91CE-691535F35B03}" type="pres">
      <dgm:prSet presAssocID="{D0D2DF9B-451D-4E71-BECE-CD002648218B}" presName="compNode" presStyleCnt="0"/>
      <dgm:spPr/>
    </dgm:pt>
    <dgm:pt modelId="{7D2B2208-023A-45F4-AC72-F76F0FABDECB}" type="pres">
      <dgm:prSet presAssocID="{D0D2DF9B-451D-4E71-BECE-CD002648218B}" presName="iconBgRect" presStyleLbl="bgShp" presStyleIdx="3" presStyleCnt="4"/>
      <dgm:spPr/>
    </dgm:pt>
    <dgm:pt modelId="{17F5D3FF-3FFC-469C-992C-D4F44DD6C4DC}" type="pres">
      <dgm:prSet presAssocID="{D0D2DF9B-451D-4E71-BECE-CD00264821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8E347D7-67DE-46A0-9E43-64A74E59C7AF}" type="pres">
      <dgm:prSet presAssocID="{D0D2DF9B-451D-4E71-BECE-CD002648218B}" presName="spaceRect" presStyleCnt="0"/>
      <dgm:spPr/>
    </dgm:pt>
    <dgm:pt modelId="{06C6F281-B159-42D8-8556-23A21FC65794}" type="pres">
      <dgm:prSet presAssocID="{D0D2DF9B-451D-4E71-BECE-CD002648218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A58632B-3EEA-4B1E-BBAA-612FCE424CEB}" type="presOf" srcId="{92170682-4DD8-404E-AC5A-73E2FEDABEB4}" destId="{EB81EB44-1C49-449E-86D5-B7C91FBBD4E5}" srcOrd="0" destOrd="0" presId="urn:microsoft.com/office/officeart/2018/2/layout/IconCircleList"/>
    <dgm:cxn modelId="{50E12C31-7AAF-4BC3-B1C0-FC2C7439DDDD}" srcId="{0C1C2C08-7FF3-41FF-9929-28DD967B2BBA}" destId="{51F3E027-4772-4D30-858F-227C366245A1}" srcOrd="1" destOrd="0" parTransId="{C178F29E-E3B9-44D0-B97C-A4D6D49A9F26}" sibTransId="{730C1C84-AB9D-489E-A1DC-CAFC9623398F}"/>
    <dgm:cxn modelId="{CC9E1533-9AA7-415E-BDC9-E7A92ACBFB71}" type="presOf" srcId="{51F3E027-4772-4D30-858F-227C366245A1}" destId="{3B119B91-B7A1-4370-8F05-C69094CD507D}" srcOrd="0" destOrd="0" presId="urn:microsoft.com/office/officeart/2018/2/layout/IconCircleList"/>
    <dgm:cxn modelId="{0D867139-424D-424A-9383-8D6834A7B393}" type="presOf" srcId="{730C1C84-AB9D-489E-A1DC-CAFC9623398F}" destId="{59B60D01-9119-40AB-B3D0-C3A03BB7117C}" srcOrd="0" destOrd="0" presId="urn:microsoft.com/office/officeart/2018/2/layout/IconCircleList"/>
    <dgm:cxn modelId="{FB82CB47-6C6D-47EF-BEF0-A526726A32E5}" type="presOf" srcId="{C15CE125-7C57-4A67-85DD-BB813D1FD4F9}" destId="{5022710F-4CD1-450B-9325-A64D84F1B9B3}" srcOrd="0" destOrd="0" presId="urn:microsoft.com/office/officeart/2018/2/layout/IconCircleList"/>
    <dgm:cxn modelId="{85AD6649-507A-4838-A748-F908CF7DABE6}" type="presOf" srcId="{D0D2DF9B-451D-4E71-BECE-CD002648218B}" destId="{06C6F281-B159-42D8-8556-23A21FC65794}" srcOrd="0" destOrd="0" presId="urn:microsoft.com/office/officeart/2018/2/layout/IconCircleList"/>
    <dgm:cxn modelId="{22E4C26F-1FE8-4160-A8AD-08F08DCF7FCC}" type="presOf" srcId="{15DE9B50-140A-419C-AB26-81E42B574F5F}" destId="{C895C7C8-A35B-45D6-BADD-105225F4A483}" srcOrd="0" destOrd="0" presId="urn:microsoft.com/office/officeart/2018/2/layout/IconCircleList"/>
    <dgm:cxn modelId="{424B4355-885C-4AE7-8661-414A5D4B762A}" type="presOf" srcId="{0C1C2C08-7FF3-41FF-9929-28DD967B2BBA}" destId="{4F99B624-1732-4216-BDB5-F2655EE372E3}" srcOrd="0" destOrd="0" presId="urn:microsoft.com/office/officeart/2018/2/layout/IconCircleList"/>
    <dgm:cxn modelId="{B9732C84-DAAD-441E-B476-73590A9F345B}" type="presOf" srcId="{968D9A6B-7605-4991-8EF1-0C774197460B}" destId="{EED99490-7613-499C-A972-54A29922ED69}" srcOrd="0" destOrd="0" presId="urn:microsoft.com/office/officeart/2018/2/layout/IconCircleList"/>
    <dgm:cxn modelId="{A02BBAA0-8D70-4F30-B7DE-7903FF541A7C}" srcId="{0C1C2C08-7FF3-41FF-9929-28DD967B2BBA}" destId="{15DE9B50-140A-419C-AB26-81E42B574F5F}" srcOrd="2" destOrd="0" parTransId="{2D41FCE1-9096-46CD-AED7-D58C4AC1C20B}" sibTransId="{92170682-4DD8-404E-AC5A-73E2FEDABEB4}"/>
    <dgm:cxn modelId="{449B26B3-6F56-4046-9439-5466F0BFE263}" srcId="{0C1C2C08-7FF3-41FF-9929-28DD967B2BBA}" destId="{968D9A6B-7605-4991-8EF1-0C774197460B}" srcOrd="0" destOrd="0" parTransId="{B4AD76AF-893E-48C4-9D78-5399B6FCC569}" sibTransId="{C15CE125-7C57-4A67-85DD-BB813D1FD4F9}"/>
    <dgm:cxn modelId="{0CCC8CB3-E7B4-421C-ADBC-38212E3CD508}" srcId="{0C1C2C08-7FF3-41FF-9929-28DD967B2BBA}" destId="{D0D2DF9B-451D-4E71-BECE-CD002648218B}" srcOrd="3" destOrd="0" parTransId="{CF0F2B59-0146-4127-8954-41E920185485}" sibTransId="{419190D1-7BD8-45F6-85CF-2952774CF339}"/>
    <dgm:cxn modelId="{D77FFAA4-61DA-43CD-A711-F166F56FB915}" type="presParOf" srcId="{4F99B624-1732-4216-BDB5-F2655EE372E3}" destId="{4DE8F8C9-64B5-48EC-B639-99506E29FEB3}" srcOrd="0" destOrd="0" presId="urn:microsoft.com/office/officeart/2018/2/layout/IconCircleList"/>
    <dgm:cxn modelId="{DF98472A-AE5F-4DBA-ADEB-D009672AF591}" type="presParOf" srcId="{4DE8F8C9-64B5-48EC-B639-99506E29FEB3}" destId="{84C339AB-B05E-405B-9899-8DDC14E58C63}" srcOrd="0" destOrd="0" presId="urn:microsoft.com/office/officeart/2018/2/layout/IconCircleList"/>
    <dgm:cxn modelId="{2FC31C66-C0A6-4261-A6E7-71E8A7E46519}" type="presParOf" srcId="{84C339AB-B05E-405B-9899-8DDC14E58C63}" destId="{068C0349-9921-44B7-BC1F-1DB8474EEFA6}" srcOrd="0" destOrd="0" presId="urn:microsoft.com/office/officeart/2018/2/layout/IconCircleList"/>
    <dgm:cxn modelId="{620A357F-37B2-4FAF-A4A5-8C53B9AB6B94}" type="presParOf" srcId="{84C339AB-B05E-405B-9899-8DDC14E58C63}" destId="{033A4873-D283-4F4C-A368-7DAD68D9B106}" srcOrd="1" destOrd="0" presId="urn:microsoft.com/office/officeart/2018/2/layout/IconCircleList"/>
    <dgm:cxn modelId="{6DE16447-FC50-4BED-A35B-2AED0416561B}" type="presParOf" srcId="{84C339AB-B05E-405B-9899-8DDC14E58C63}" destId="{D4324FD3-C0F7-4923-AB54-9E91A12B4574}" srcOrd="2" destOrd="0" presId="urn:microsoft.com/office/officeart/2018/2/layout/IconCircleList"/>
    <dgm:cxn modelId="{F89B30A5-F571-40BE-A104-530B71B76E3D}" type="presParOf" srcId="{84C339AB-B05E-405B-9899-8DDC14E58C63}" destId="{EED99490-7613-499C-A972-54A29922ED69}" srcOrd="3" destOrd="0" presId="urn:microsoft.com/office/officeart/2018/2/layout/IconCircleList"/>
    <dgm:cxn modelId="{289CB8B2-EF98-44E1-94C3-7E50FA13ADC1}" type="presParOf" srcId="{4DE8F8C9-64B5-48EC-B639-99506E29FEB3}" destId="{5022710F-4CD1-450B-9325-A64D84F1B9B3}" srcOrd="1" destOrd="0" presId="urn:microsoft.com/office/officeart/2018/2/layout/IconCircleList"/>
    <dgm:cxn modelId="{C3D5F13F-B67C-45AF-8209-ADA8CDA21C82}" type="presParOf" srcId="{4DE8F8C9-64B5-48EC-B639-99506E29FEB3}" destId="{6895DEA4-C048-4664-A89A-0522F99DD91F}" srcOrd="2" destOrd="0" presId="urn:microsoft.com/office/officeart/2018/2/layout/IconCircleList"/>
    <dgm:cxn modelId="{DE76CA9B-7BA8-499C-BE4D-4C47BDD2023F}" type="presParOf" srcId="{6895DEA4-C048-4664-A89A-0522F99DD91F}" destId="{F26F5EF0-9545-4A7D-A04D-F7D89AD41739}" srcOrd="0" destOrd="0" presId="urn:microsoft.com/office/officeart/2018/2/layout/IconCircleList"/>
    <dgm:cxn modelId="{AF55324C-3972-462E-9DBB-DDD5CA5429AE}" type="presParOf" srcId="{6895DEA4-C048-4664-A89A-0522F99DD91F}" destId="{74A9CA8D-383E-4AC5-9E96-309128AE5F62}" srcOrd="1" destOrd="0" presId="urn:microsoft.com/office/officeart/2018/2/layout/IconCircleList"/>
    <dgm:cxn modelId="{88589BF9-B56A-466F-82C1-09E1ED5EFFCE}" type="presParOf" srcId="{6895DEA4-C048-4664-A89A-0522F99DD91F}" destId="{3AB84CA9-D605-4CC6-8EC1-B84870AF1795}" srcOrd="2" destOrd="0" presId="urn:microsoft.com/office/officeart/2018/2/layout/IconCircleList"/>
    <dgm:cxn modelId="{275D8A09-7265-4A26-9BE0-466334F5E47A}" type="presParOf" srcId="{6895DEA4-C048-4664-A89A-0522F99DD91F}" destId="{3B119B91-B7A1-4370-8F05-C69094CD507D}" srcOrd="3" destOrd="0" presId="urn:microsoft.com/office/officeart/2018/2/layout/IconCircleList"/>
    <dgm:cxn modelId="{55DBF208-5269-4CD5-8A24-9625CB2A46AC}" type="presParOf" srcId="{4DE8F8C9-64B5-48EC-B639-99506E29FEB3}" destId="{59B60D01-9119-40AB-B3D0-C3A03BB7117C}" srcOrd="3" destOrd="0" presId="urn:microsoft.com/office/officeart/2018/2/layout/IconCircleList"/>
    <dgm:cxn modelId="{486B96D5-7448-4BED-AF29-027F5B4FAF4B}" type="presParOf" srcId="{4DE8F8C9-64B5-48EC-B639-99506E29FEB3}" destId="{7F7D154D-2C95-473C-A64A-C0777C04F269}" srcOrd="4" destOrd="0" presId="urn:microsoft.com/office/officeart/2018/2/layout/IconCircleList"/>
    <dgm:cxn modelId="{F17FA17C-EA70-4D04-BF23-CF2762B74ED1}" type="presParOf" srcId="{7F7D154D-2C95-473C-A64A-C0777C04F269}" destId="{A7B3D3A9-AA35-4872-A277-FE6D99A33A55}" srcOrd="0" destOrd="0" presId="urn:microsoft.com/office/officeart/2018/2/layout/IconCircleList"/>
    <dgm:cxn modelId="{ACB797DB-4593-49BF-A94C-B910C335FCB3}" type="presParOf" srcId="{7F7D154D-2C95-473C-A64A-C0777C04F269}" destId="{C0E22ED5-5B16-4E10-92E2-968CB7BD12FA}" srcOrd="1" destOrd="0" presId="urn:microsoft.com/office/officeart/2018/2/layout/IconCircleList"/>
    <dgm:cxn modelId="{163E5C7D-716E-4DE0-B6C7-C72A28AC5CC3}" type="presParOf" srcId="{7F7D154D-2C95-473C-A64A-C0777C04F269}" destId="{A734FE17-7A3C-4FC2-98BB-D781F517E09A}" srcOrd="2" destOrd="0" presId="urn:microsoft.com/office/officeart/2018/2/layout/IconCircleList"/>
    <dgm:cxn modelId="{7B01B22B-7948-4A42-97B8-913C6BC13AF3}" type="presParOf" srcId="{7F7D154D-2C95-473C-A64A-C0777C04F269}" destId="{C895C7C8-A35B-45D6-BADD-105225F4A483}" srcOrd="3" destOrd="0" presId="urn:microsoft.com/office/officeart/2018/2/layout/IconCircleList"/>
    <dgm:cxn modelId="{20407254-FD01-46BD-A475-DE4FD06DE73E}" type="presParOf" srcId="{4DE8F8C9-64B5-48EC-B639-99506E29FEB3}" destId="{EB81EB44-1C49-449E-86D5-B7C91FBBD4E5}" srcOrd="5" destOrd="0" presId="urn:microsoft.com/office/officeart/2018/2/layout/IconCircleList"/>
    <dgm:cxn modelId="{B79D2BB1-1B8F-4B97-80BF-382DE7BA2837}" type="presParOf" srcId="{4DE8F8C9-64B5-48EC-B639-99506E29FEB3}" destId="{DC9D1811-A031-42C3-91CE-691535F35B03}" srcOrd="6" destOrd="0" presId="urn:microsoft.com/office/officeart/2018/2/layout/IconCircleList"/>
    <dgm:cxn modelId="{05307E67-B327-4C76-B3F5-8F5EC4DF33DC}" type="presParOf" srcId="{DC9D1811-A031-42C3-91CE-691535F35B03}" destId="{7D2B2208-023A-45F4-AC72-F76F0FABDECB}" srcOrd="0" destOrd="0" presId="urn:microsoft.com/office/officeart/2018/2/layout/IconCircleList"/>
    <dgm:cxn modelId="{FF9C2F2C-6A73-48CB-92AC-B014A0E5A74F}" type="presParOf" srcId="{DC9D1811-A031-42C3-91CE-691535F35B03}" destId="{17F5D3FF-3FFC-469C-992C-D4F44DD6C4DC}" srcOrd="1" destOrd="0" presId="urn:microsoft.com/office/officeart/2018/2/layout/IconCircleList"/>
    <dgm:cxn modelId="{A1C57415-565B-4C95-8313-B35E3E03176E}" type="presParOf" srcId="{DC9D1811-A031-42C3-91CE-691535F35B03}" destId="{D8E347D7-67DE-46A0-9E43-64A74E59C7AF}" srcOrd="2" destOrd="0" presId="urn:microsoft.com/office/officeart/2018/2/layout/IconCircleList"/>
    <dgm:cxn modelId="{AE7FE651-76C2-43B8-8958-462EE56AE8B7}" type="presParOf" srcId="{DC9D1811-A031-42C3-91CE-691535F35B03}" destId="{06C6F281-B159-42D8-8556-23A21FC6579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C0349-9921-44B7-BC1F-1DB8474EEFA6}">
      <dsp:nvSpPr>
        <dsp:cNvPr id="0" name=""/>
        <dsp:cNvSpPr/>
      </dsp:nvSpPr>
      <dsp:spPr>
        <a:xfrm>
          <a:off x="303223" y="2282"/>
          <a:ext cx="1190794" cy="119079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3A4873-D283-4F4C-A368-7DAD68D9B106}">
      <dsp:nvSpPr>
        <dsp:cNvPr id="0" name=""/>
        <dsp:cNvSpPr/>
      </dsp:nvSpPr>
      <dsp:spPr>
        <a:xfrm>
          <a:off x="553290" y="252348"/>
          <a:ext cx="690660" cy="690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D99490-7613-499C-A972-54A29922ED69}">
      <dsp:nvSpPr>
        <dsp:cNvPr id="0" name=""/>
        <dsp:cNvSpPr/>
      </dsp:nvSpPr>
      <dsp:spPr>
        <a:xfrm>
          <a:off x="1749188" y="2282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From the above study it has been </a:t>
          </a:r>
          <a:r>
            <a:rPr lang="en-GB" sz="1600" kern="1200" dirty="0">
              <a:latin typeface="Garamond" panose="02020404030301010803"/>
            </a:rPr>
            <a:t>concluded </a:t>
          </a:r>
          <a:r>
            <a:rPr lang="en-GB" sz="1600" kern="1200" dirty="0"/>
            <a:t>that to develop a good article of project plan, then the following aspect should be included: </a:t>
          </a:r>
          <a:endParaRPr lang="en-US" sz="1600" kern="1200" dirty="0"/>
        </a:p>
      </dsp:txBody>
      <dsp:txXfrm>
        <a:off x="1749188" y="2282"/>
        <a:ext cx="2806872" cy="1190794"/>
      </dsp:txXfrm>
    </dsp:sp>
    <dsp:sp modelId="{F26F5EF0-9545-4A7D-A04D-F7D89AD41739}">
      <dsp:nvSpPr>
        <dsp:cNvPr id="0" name=""/>
        <dsp:cNvSpPr/>
      </dsp:nvSpPr>
      <dsp:spPr>
        <a:xfrm>
          <a:off x="5045136" y="2282"/>
          <a:ext cx="1190794" cy="119079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9CA8D-383E-4AC5-9E96-309128AE5F62}">
      <dsp:nvSpPr>
        <dsp:cNvPr id="0" name=""/>
        <dsp:cNvSpPr/>
      </dsp:nvSpPr>
      <dsp:spPr>
        <a:xfrm>
          <a:off x="5295203" y="252348"/>
          <a:ext cx="690660" cy="690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119B91-B7A1-4370-8F05-C69094CD507D}">
      <dsp:nvSpPr>
        <dsp:cNvPr id="0" name=""/>
        <dsp:cNvSpPr/>
      </dsp:nvSpPr>
      <dsp:spPr>
        <a:xfrm>
          <a:off x="6491101" y="2282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hazard the board plan, and an examination of correspondence struggle on project.</a:t>
          </a:r>
          <a:endParaRPr lang="en-US" sz="1600" kern="1200" dirty="0"/>
        </a:p>
      </dsp:txBody>
      <dsp:txXfrm>
        <a:off x="6491101" y="2282"/>
        <a:ext cx="2806872" cy="1190794"/>
      </dsp:txXfrm>
    </dsp:sp>
    <dsp:sp modelId="{A7B3D3A9-AA35-4872-A277-FE6D99A33A55}">
      <dsp:nvSpPr>
        <dsp:cNvPr id="0" name=""/>
        <dsp:cNvSpPr/>
      </dsp:nvSpPr>
      <dsp:spPr>
        <a:xfrm>
          <a:off x="303223" y="1681806"/>
          <a:ext cx="1190794" cy="119079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22ED5-5B16-4E10-92E2-968CB7BD12FA}">
      <dsp:nvSpPr>
        <dsp:cNvPr id="0" name=""/>
        <dsp:cNvSpPr/>
      </dsp:nvSpPr>
      <dsp:spPr>
        <a:xfrm>
          <a:off x="553290" y="1931873"/>
          <a:ext cx="690660" cy="690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95C7C8-A35B-45D6-BADD-105225F4A483}">
      <dsp:nvSpPr>
        <dsp:cNvPr id="0" name=""/>
        <dsp:cNvSpPr/>
      </dsp:nvSpPr>
      <dsp:spPr>
        <a:xfrm>
          <a:off x="1749188" y="1681806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undertaking the board plan introduced WBS, basic way, and a practicality investigation that legitimizes the choice of the venture. </a:t>
          </a:r>
          <a:endParaRPr lang="en-US" sz="1600" kern="1200" dirty="0"/>
        </a:p>
      </dsp:txBody>
      <dsp:txXfrm>
        <a:off x="1749188" y="1681806"/>
        <a:ext cx="2806872" cy="1190794"/>
      </dsp:txXfrm>
    </dsp:sp>
    <dsp:sp modelId="{7D2B2208-023A-45F4-AC72-F76F0FABDECB}">
      <dsp:nvSpPr>
        <dsp:cNvPr id="0" name=""/>
        <dsp:cNvSpPr/>
      </dsp:nvSpPr>
      <dsp:spPr>
        <a:xfrm>
          <a:off x="5045136" y="1681806"/>
          <a:ext cx="1190794" cy="1190794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5D3FF-3FFC-469C-992C-D4F44DD6C4DC}">
      <dsp:nvSpPr>
        <dsp:cNvPr id="0" name=""/>
        <dsp:cNvSpPr/>
      </dsp:nvSpPr>
      <dsp:spPr>
        <a:xfrm>
          <a:off x="5295203" y="1931873"/>
          <a:ext cx="690660" cy="690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C6F281-B159-42D8-8556-23A21FC65794}">
      <dsp:nvSpPr>
        <dsp:cNvPr id="0" name=""/>
        <dsp:cNvSpPr/>
      </dsp:nvSpPr>
      <dsp:spPr>
        <a:xfrm>
          <a:off x="6491101" y="1681806"/>
          <a:ext cx="2806872" cy="11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danger the board distinguished dangers identified with cost, correspondence, timetable, and partners, broke down them and proposed reaction plans. </a:t>
          </a:r>
          <a:endParaRPr lang="en-US" sz="1600" kern="1200" dirty="0"/>
        </a:p>
      </dsp:txBody>
      <dsp:txXfrm>
        <a:off x="6491101" y="1681806"/>
        <a:ext cx="2806872" cy="11907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891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004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1187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651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8528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75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01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663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238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76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435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782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2004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1916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123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0959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183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756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1" r:id="rId11"/>
    <p:sldLayoutId id="2147483952" r:id="rId12"/>
    <p:sldLayoutId id="2147483953" r:id="rId13"/>
    <p:sldLayoutId id="2147483954" r:id="rId14"/>
    <p:sldLayoutId id="2147483955" r:id="rId15"/>
    <p:sldLayoutId id="2147483956" r:id="rId16"/>
    <p:sldLayoutId id="214748395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olls of blueprints">
            <a:extLst>
              <a:ext uri="{FF2B5EF4-FFF2-40B4-BE49-F238E27FC236}">
                <a16:creationId xmlns:a16="http://schemas.microsoft.com/office/drawing/2014/main" id="{8FA40120-4A7D-469D-8852-2AE627B667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65" b="78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0" name="Rectangle 48">
            <a:extLst>
              <a:ext uri="{FF2B5EF4-FFF2-40B4-BE49-F238E27FC236}">
                <a16:creationId xmlns:a16="http://schemas.microsoft.com/office/drawing/2014/main" id="{C9D262D4-AE8B-4620-949A-609FC366F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4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605853C-E63A-49E2-84A4-4B7DD77A5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500549F-5B68-400C-A605-BDF102BDB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52" name="Rounded Rectangle 17">
              <a:extLst>
                <a:ext uri="{FF2B5EF4-FFF2-40B4-BE49-F238E27FC236}">
                  <a16:creationId xmlns:a16="http://schemas.microsoft.com/office/drawing/2014/main" id="{CE12C213-76C6-4953-849D-69BD0C074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58" name="Picture 54">
              <a:extLst>
                <a:ext uri="{FF2B5EF4-FFF2-40B4-BE49-F238E27FC236}">
                  <a16:creationId xmlns:a16="http://schemas.microsoft.com/office/drawing/2014/main" id="{85D5C439-F0A9-41AB-BF38-FB38EB00B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60" name="Rounded Rectangle 20">
              <a:extLst>
                <a:ext uri="{FF2B5EF4-FFF2-40B4-BE49-F238E27FC236}">
                  <a16:creationId xmlns:a16="http://schemas.microsoft.com/office/drawing/2014/main" id="{CE714C63-2EB2-4CE0-8982-994E7A37A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61" name="Picture 56">
              <a:extLst>
                <a:ext uri="{FF2B5EF4-FFF2-40B4-BE49-F238E27FC236}">
                  <a16:creationId xmlns:a16="http://schemas.microsoft.com/office/drawing/2014/main" id="{CE568286-7D0B-4E62-BC33-A99A0FD74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242364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Managing project for workplace</a:t>
            </a:r>
            <a:br>
              <a:rPr lang="en-US" sz="2800" dirty="0"/>
            </a:br>
            <a:r>
              <a:rPr lang="en-US" sz="2800" dirty="0"/>
              <a:t>BMSW 5104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219782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buFont typeface="Arial"/>
              <a:buChar char="•"/>
            </a:pPr>
            <a:r>
              <a:rPr lang="en-US" sz="1800" dirty="0"/>
              <a:t>Project management plan/ Restaurant Extension </a:t>
            </a:r>
          </a:p>
          <a:p>
            <a:pPr indent="-228600">
              <a:lnSpc>
                <a:spcPct val="90000"/>
              </a:lnSpc>
              <a:buFont typeface="Arial"/>
              <a:buChar char="•"/>
            </a:pPr>
            <a:r>
              <a:rPr lang="en-US" sz="1800" dirty="0"/>
              <a:t>Student name: Shaymaa Al Abbasi</a:t>
            </a:r>
          </a:p>
          <a:p>
            <a:pPr indent="-228600">
              <a:lnSpc>
                <a:spcPct val="90000"/>
              </a:lnSpc>
              <a:buFont typeface="Arial"/>
              <a:buChar char="•"/>
            </a:pPr>
            <a:r>
              <a:rPr lang="en-US" sz="1800" dirty="0"/>
              <a:t>Student ID NO: 1817837</a:t>
            </a:r>
          </a:p>
          <a:p>
            <a:pPr indent="-228600">
              <a:lnSpc>
                <a:spcPct val="90000"/>
              </a:lnSpc>
              <a:buFont typeface="Arial"/>
              <a:buChar char="•"/>
            </a:pPr>
            <a:r>
              <a:rPr lang="en-US" sz="1800" dirty="0"/>
              <a:t>Lecturer name: Vajira Balasuriya</a:t>
            </a:r>
          </a:p>
          <a:p>
            <a:pPr indent="-228600">
              <a:lnSpc>
                <a:spcPct val="90000"/>
              </a:lnSpc>
              <a:buFont typeface="Arial"/>
              <a:buChar char="•"/>
            </a:pPr>
            <a:r>
              <a:rPr lang="en-US" sz="1800" dirty="0"/>
              <a:t>Date: 23/7/2021 </a:t>
            </a:r>
          </a:p>
        </p:txBody>
      </p:sp>
      <p:cxnSp>
        <p:nvCxnSpPr>
          <p:cNvPr id="62" name="Straight Connector 58">
            <a:extLst>
              <a:ext uri="{FF2B5EF4-FFF2-40B4-BE49-F238E27FC236}">
                <a16:creationId xmlns:a16="http://schemas.microsoft.com/office/drawing/2014/main" id="{1E22DAF0-5C05-4D01-A6C7-283266577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E7BB6-755B-4AEB-A86A-F2A145958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7C2C3-F406-4727-804D-DE851312C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promoting a conservatory extension with the current business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to build an extension to the terrace of the current business </a:t>
            </a:r>
          </a:p>
          <a:p>
            <a:pPr>
              <a:buSzPct val="114999"/>
            </a:pPr>
            <a:r>
              <a:rPr lang="en-GB" dirty="0">
                <a:ea typeface="+mn-lt"/>
                <a:cs typeface="+mn-lt"/>
              </a:rPr>
              <a:t>setting up this extension the restaurant will be benefited by having a built-in bar and build W/C as well as disabled toilet.</a:t>
            </a:r>
          </a:p>
          <a:p>
            <a:pPr>
              <a:buSzPct val="114999"/>
            </a:pPr>
            <a:r>
              <a:rPr lang="en-GB" dirty="0"/>
              <a:t>The estimated duration to complete the project 20 weeks</a:t>
            </a:r>
          </a:p>
          <a:p>
            <a:pPr>
              <a:buSzPct val="114999"/>
            </a:pPr>
            <a:r>
              <a:rPr lang="en-GB" dirty="0"/>
              <a:t>The set capital for the project is £30000</a:t>
            </a:r>
          </a:p>
          <a:p>
            <a:pPr>
              <a:buSzPct val="114999"/>
            </a:pPr>
            <a:r>
              <a:rPr lang="en-GB" dirty="0"/>
              <a:t>Extra spare budget to cover any unexpected expenses £10000</a:t>
            </a:r>
          </a:p>
        </p:txBody>
      </p:sp>
    </p:spTree>
    <p:extLst>
      <p:ext uri="{BB962C8B-B14F-4D97-AF65-F5344CB8AC3E}">
        <p14:creationId xmlns:p14="http://schemas.microsoft.com/office/powerpoint/2010/main" val="2736422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4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2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0A3CE7-A755-4EC9-834F-87E7F68D1D1D}"/>
              </a:ext>
            </a:extLst>
          </p:cNvPr>
          <p:cNvSpPr txBox="1"/>
          <p:nvPr/>
        </p:nvSpPr>
        <p:spPr>
          <a:xfrm>
            <a:off x="972273" y="2430471"/>
            <a:ext cx="2835464" cy="35520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800" dirty="0">
                <a:solidFill>
                  <a:srgbClr val="262626"/>
                </a:solidFill>
              </a:rPr>
              <a:t>The scope of the project deliverables</a:t>
            </a:r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8A8D5B1-834D-4EE1-A566-2A80273066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024872"/>
              </p:ext>
            </p:extLst>
          </p:nvPr>
        </p:nvGraphicFramePr>
        <p:xfrm>
          <a:off x="5075207" y="560716"/>
          <a:ext cx="6782676" cy="61118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96448">
                  <a:extLst>
                    <a:ext uri="{9D8B030D-6E8A-4147-A177-3AD203B41FA5}">
                      <a16:colId xmlns:a16="http://schemas.microsoft.com/office/drawing/2014/main" val="624286230"/>
                    </a:ext>
                  </a:extLst>
                </a:gridCol>
                <a:gridCol w="1486228">
                  <a:extLst>
                    <a:ext uri="{9D8B030D-6E8A-4147-A177-3AD203B41FA5}">
                      <a16:colId xmlns:a16="http://schemas.microsoft.com/office/drawing/2014/main" val="528677479"/>
                    </a:ext>
                  </a:extLst>
                </a:gridCol>
              </a:tblGrid>
              <a:tr h="34054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deliverables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Date 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675582004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Planning permission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1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st, 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544589414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Acceptance of planning permission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21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st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274010539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Architect to finalise the design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10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748762647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Bring in builders for at least 3 different quotes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15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2865009473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Decision on builders and pricing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24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955130202"/>
                  </a:ext>
                </a:extLst>
              </a:tr>
              <a:tr h="68108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Meeting with all directors and stakeholders to inform them of plans going ahead and deadline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26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437630411"/>
                  </a:ext>
                </a:extLst>
              </a:tr>
              <a:tr h="68108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Inform customers of the closure of the outdoor via social media, emails, and public announcement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27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2137809575"/>
                  </a:ext>
                </a:extLst>
              </a:tr>
              <a:tr h="102163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From this date Builders and the relevant parties such as electrician, painters, plumbers in the place undertaking the work from the date….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Apr 29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2012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4124181514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Reaching the deadline of completing the project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July 26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887568176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Setting up the outdoor/conservatory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July 27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781947774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Announcement of the reopening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July 28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th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2875664164"/>
                  </a:ext>
                </a:extLst>
              </a:tr>
              <a:tr h="37639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Outdoor reopening </a:t>
                      </a:r>
                    </a:p>
                  </a:txBody>
                  <a:tcPr marL="69855" marR="6985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400" dirty="0">
                          <a:effectLst/>
                          <a:latin typeface="Franklin Gothic Demi"/>
                        </a:rPr>
                        <a:t> August 1</a:t>
                      </a:r>
                      <a:r>
                        <a:rPr lang="en-GB" sz="1400" baseline="30000" dirty="0">
                          <a:effectLst/>
                          <a:latin typeface="Franklin Gothic Demi"/>
                        </a:rPr>
                        <a:t>st</a:t>
                      </a:r>
                      <a:r>
                        <a:rPr lang="en-GB" sz="1400" dirty="0">
                          <a:effectLst/>
                          <a:latin typeface="Franklin Gothic Demi"/>
                        </a:rPr>
                        <a:t> 2021</a:t>
                      </a:r>
                    </a:p>
                  </a:txBody>
                  <a:tcPr marL="69855" marR="69855" marT="0" marB="0"/>
                </a:tc>
                <a:extLst>
                  <a:ext uri="{0D108BD9-81ED-4DB2-BD59-A6C34878D82A}">
                    <a16:rowId xmlns:a16="http://schemas.microsoft.com/office/drawing/2014/main" val="1810215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91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6CAD94-3346-425C-959D-D636C583AB82}"/>
              </a:ext>
            </a:extLst>
          </p:cNvPr>
          <p:cNvSpPr txBox="1"/>
          <p:nvPr/>
        </p:nvSpPr>
        <p:spPr>
          <a:xfrm>
            <a:off x="900024" y="900023"/>
            <a:ext cx="10478217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Stakeholders' analysis 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5C6619F1-EC31-4AA9-A76C-32F46D872A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469160"/>
              </p:ext>
            </p:extLst>
          </p:nvPr>
        </p:nvGraphicFramePr>
        <p:xfrm>
          <a:off x="1998452" y="1653396"/>
          <a:ext cx="8168640" cy="40084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119205243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92259787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323392438"/>
                    </a:ext>
                  </a:extLst>
                </a:gridCol>
              </a:tblGrid>
              <a:tr h="103187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Stakeholders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 Impact/influence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  Communication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535738"/>
                  </a:ext>
                </a:extLst>
              </a:tr>
              <a:tr h="992187">
                <a:tc>
                  <a:txBody>
                    <a:bodyPr/>
                    <a:lstStyle/>
                    <a:p>
                      <a:r>
                        <a:rPr lang="en-GB" sz="2400" dirty="0"/>
                        <a:t>Directors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High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Direct calls/ emails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6665950"/>
                  </a:ext>
                </a:extLst>
              </a:tr>
              <a:tr h="992187">
                <a:tc>
                  <a:txBody>
                    <a:bodyPr/>
                    <a:lstStyle/>
                    <a:p>
                      <a:r>
                        <a:rPr lang="en-GB" sz="2400" dirty="0"/>
                        <a:t>Local authority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High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0" i="0" u="none" strike="noStrike" noProof="0" dirty="0">
                          <a:latin typeface="Garamond"/>
                        </a:rPr>
                        <a:t>Direct calls/ emails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362733"/>
                  </a:ext>
                </a:extLst>
              </a:tr>
              <a:tr h="992187">
                <a:tc>
                  <a:txBody>
                    <a:bodyPr/>
                    <a:lstStyle/>
                    <a:p>
                      <a:r>
                        <a:rPr lang="en-GB" sz="2400" dirty="0"/>
                        <a:t>Finance department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High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0" i="0" u="none" strike="noStrike" noProof="0" dirty="0">
                          <a:latin typeface="Garamond"/>
                        </a:rPr>
                        <a:t>Direct calls/ emails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194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05424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C4FAB15-395F-4BF0-8FD1-4B7964681D2A}"/>
              </a:ext>
            </a:extLst>
          </p:cNvPr>
          <p:cNvSpPr txBox="1"/>
          <p:nvPr/>
        </p:nvSpPr>
        <p:spPr>
          <a:xfrm>
            <a:off x="1173192" y="66998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Work breakdown structure 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BFF8A5B-BBA3-4D5E-9AF3-20B84416E8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580302"/>
              </p:ext>
            </p:extLst>
          </p:nvPr>
        </p:nvGraphicFramePr>
        <p:xfrm>
          <a:off x="1308339" y="1265207"/>
          <a:ext cx="9430333" cy="47841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3520">
                  <a:extLst>
                    <a:ext uri="{9D8B030D-6E8A-4147-A177-3AD203B41FA5}">
                      <a16:colId xmlns:a16="http://schemas.microsoft.com/office/drawing/2014/main" val="2855237906"/>
                    </a:ext>
                  </a:extLst>
                </a:gridCol>
                <a:gridCol w="2333520">
                  <a:extLst>
                    <a:ext uri="{9D8B030D-6E8A-4147-A177-3AD203B41FA5}">
                      <a16:colId xmlns:a16="http://schemas.microsoft.com/office/drawing/2014/main" val="1560529286"/>
                    </a:ext>
                  </a:extLst>
                </a:gridCol>
                <a:gridCol w="2333520">
                  <a:extLst>
                    <a:ext uri="{9D8B030D-6E8A-4147-A177-3AD203B41FA5}">
                      <a16:colId xmlns:a16="http://schemas.microsoft.com/office/drawing/2014/main" val="1026528171"/>
                    </a:ext>
                  </a:extLst>
                </a:gridCol>
                <a:gridCol w="2429773">
                  <a:extLst>
                    <a:ext uri="{9D8B030D-6E8A-4147-A177-3AD203B41FA5}">
                      <a16:colId xmlns:a16="http://schemas.microsoft.com/office/drawing/2014/main" val="2765645831"/>
                    </a:ext>
                  </a:extLst>
                </a:gridCol>
              </a:tblGrid>
              <a:tr h="847828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Theme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Total number  of activities 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Name of the theme activity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Total duration in days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893549"/>
                  </a:ext>
                </a:extLst>
              </a:tr>
              <a:tr h="78726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A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4 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Project Initiation </a:t>
                      </a:r>
                      <a:endParaRPr lang="en-US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21 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1054602"/>
                  </a:ext>
                </a:extLst>
              </a:tr>
              <a:tr h="78726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B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Internal Work</a:t>
                      </a:r>
                      <a:endParaRPr lang="en-US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5422180"/>
                  </a:ext>
                </a:extLst>
              </a:tr>
              <a:tr h="78726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C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3 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External Work</a:t>
                      </a:r>
                      <a:endParaRPr lang="en-US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7618095"/>
                  </a:ext>
                </a:extLst>
              </a:tr>
              <a:tr h="78726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0" i="0" u="none" strike="noStrike" noProof="0" dirty="0">
                          <a:latin typeface="Arial"/>
                        </a:rPr>
                        <a:t>Project Closure</a:t>
                      </a:r>
                      <a:endParaRPr lang="en-US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/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031592"/>
                  </a:ext>
                </a:extLst>
              </a:tr>
              <a:tr h="787269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>
                          <a:latin typeface="Arial"/>
                        </a:rPr>
                        <a:t>Total 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>
                          <a:latin typeface="Arial"/>
                        </a:rPr>
                        <a:t>123 days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50556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4763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99E0EC-C7BE-45DE-8CCF-C38094EAF92F}"/>
              </a:ext>
            </a:extLst>
          </p:cNvPr>
          <p:cNvSpPr txBox="1"/>
          <p:nvPr/>
        </p:nvSpPr>
        <p:spPr>
          <a:xfrm>
            <a:off x="1015041" y="75624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Cost </a:t>
            </a:r>
          </a:p>
        </p:txBody>
      </p:sp>
      <p:pic>
        <p:nvPicPr>
          <p:cNvPr id="3" name="Picture 3" descr="Table&#10;&#10;Description automatically generated">
            <a:extLst>
              <a:ext uri="{FF2B5EF4-FFF2-40B4-BE49-F238E27FC236}">
                <a16:creationId xmlns:a16="http://schemas.microsoft.com/office/drawing/2014/main" id="{45C3CCB4-D286-4AD2-B0DC-7034271CAF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570" y="1256436"/>
            <a:ext cx="9399916" cy="476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282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7" name="Picture 46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843041-A3F6-4353-9AA5-411F8B5A3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8" y="2333603"/>
            <a:ext cx="2052432" cy="147240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>
                <a:solidFill>
                  <a:srgbClr val="262626"/>
                </a:solidFill>
              </a:rPr>
              <a:t>Gantt chart </a:t>
            </a:r>
          </a:p>
        </p:txBody>
      </p:sp>
      <p:pic>
        <p:nvPicPr>
          <p:cNvPr id="3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6B383494-A4FF-4006-95E5-19091BD8C7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59499" y="705835"/>
            <a:ext cx="8344936" cy="5403194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581356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38DA4F-10F0-4F42-B05A-4ACF2A36F0BB}"/>
              </a:ext>
            </a:extLst>
          </p:cNvPr>
          <p:cNvSpPr txBox="1"/>
          <p:nvPr/>
        </p:nvSpPr>
        <p:spPr>
          <a:xfrm>
            <a:off x="928777" y="79938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/>
                <a:cs typeface="Arial"/>
              </a:rPr>
              <a:t>Network diagram of the dining extension project  </a:t>
            </a:r>
            <a:endParaRPr lang="en-US" b="1" dirty="0">
              <a:latin typeface="Arial"/>
              <a:cs typeface="Arial"/>
            </a:endParaRPr>
          </a:p>
        </p:txBody>
      </p:sp>
      <p:pic>
        <p:nvPicPr>
          <p:cNvPr id="3" name="Picture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B8FFA04A-8E05-4B1D-9543-D28426AFC4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32" t="32121" r="32319" b="36364"/>
          <a:stretch/>
        </p:blipFill>
        <p:spPr>
          <a:xfrm>
            <a:off x="1316967" y="1723324"/>
            <a:ext cx="9300970" cy="4180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176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40EB-564C-4C3C-954B-DB5B57378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498735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/>
                <a:cs typeface="Arial"/>
              </a:rPr>
              <a:t>Risk management of the restaurant extension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8010B2-2083-41E6-B0BD-CEA31F5FDE2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3E8BEF-71DC-42ED-B69B-550877A754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7183545"/>
              </p:ext>
            </p:extLst>
          </p:nvPr>
        </p:nvGraphicFramePr>
        <p:xfrm>
          <a:off x="1250830" y="1725283"/>
          <a:ext cx="9549402" cy="42556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82781">
                  <a:extLst>
                    <a:ext uri="{9D8B030D-6E8A-4147-A177-3AD203B41FA5}">
                      <a16:colId xmlns:a16="http://schemas.microsoft.com/office/drawing/2014/main" val="4021644849"/>
                    </a:ext>
                  </a:extLst>
                </a:gridCol>
                <a:gridCol w="3182781">
                  <a:extLst>
                    <a:ext uri="{9D8B030D-6E8A-4147-A177-3AD203B41FA5}">
                      <a16:colId xmlns:a16="http://schemas.microsoft.com/office/drawing/2014/main" val="3746191650"/>
                    </a:ext>
                  </a:extLst>
                </a:gridCol>
                <a:gridCol w="3183840">
                  <a:extLst>
                    <a:ext uri="{9D8B030D-6E8A-4147-A177-3AD203B41FA5}">
                      <a16:colId xmlns:a16="http://schemas.microsoft.com/office/drawing/2014/main" val="2313570057"/>
                    </a:ext>
                  </a:extLst>
                </a:gridCol>
              </a:tblGrid>
              <a:tr h="10639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               Risks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      Importance/Impact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    Likelihood/probability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3254507"/>
                  </a:ext>
                </a:extLst>
              </a:tr>
              <a:tr h="10639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Cost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High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Medium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9236314"/>
                  </a:ext>
                </a:extLst>
              </a:tr>
              <a:tr h="10639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Project deferral hazard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High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High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4254311"/>
                  </a:ext>
                </a:extLst>
              </a:tr>
              <a:tr h="106392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Risk of communication 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High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dirty="0">
                          <a:effectLst/>
                          <a:latin typeface="Arial"/>
                        </a:rPr>
                        <a:t>High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41249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AD3697-8989-413D-BE9A-366D4D31FF6E}"/>
              </a:ext>
            </a:extLst>
          </p:cNvPr>
          <p:cNvSpPr txBox="1"/>
          <p:nvPr/>
        </p:nvSpPr>
        <p:spPr>
          <a:xfrm>
            <a:off x="4724400" y="32004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cs typeface="Calibri"/>
              </a:rPr>
              <a:t>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589996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Rectangle 34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A8D865-A3C6-4446-91A6-0CA14C04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8" y="982132"/>
            <a:ext cx="4094017" cy="2823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262626"/>
                </a:solidFill>
              </a:rPr>
              <a:t>Risk Response 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CCD5B7F-A7E3-441C-A36D-1FB5B77EC6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4258744"/>
              </p:ext>
            </p:extLst>
          </p:nvPr>
        </p:nvGraphicFramePr>
        <p:xfrm>
          <a:off x="5418668" y="991118"/>
          <a:ext cx="5469467" cy="4875763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846603">
                  <a:extLst>
                    <a:ext uri="{9D8B030D-6E8A-4147-A177-3AD203B41FA5}">
                      <a16:colId xmlns:a16="http://schemas.microsoft.com/office/drawing/2014/main" val="1416205636"/>
                    </a:ext>
                  </a:extLst>
                </a:gridCol>
                <a:gridCol w="1148616">
                  <a:extLst>
                    <a:ext uri="{9D8B030D-6E8A-4147-A177-3AD203B41FA5}">
                      <a16:colId xmlns:a16="http://schemas.microsoft.com/office/drawing/2014/main" val="1757233604"/>
                    </a:ext>
                  </a:extLst>
                </a:gridCol>
                <a:gridCol w="2474248">
                  <a:extLst>
                    <a:ext uri="{9D8B030D-6E8A-4147-A177-3AD203B41FA5}">
                      <a16:colId xmlns:a16="http://schemas.microsoft.com/office/drawing/2014/main" val="2560274394"/>
                    </a:ext>
                  </a:extLst>
                </a:gridCol>
              </a:tblGrid>
              <a:tr h="380534">
                <a:tc>
                  <a:txBody>
                    <a:bodyPr/>
                    <a:lstStyle/>
                    <a:p>
                      <a:r>
                        <a:rPr lang="en-GB" sz="1700" dirty="0"/>
                        <a:t>Risk category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Impact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Response </a:t>
                      </a:r>
                    </a:p>
                  </a:txBody>
                  <a:tcPr marL="88166" marR="88166" marT="44083" marB="44083"/>
                </a:tc>
                <a:extLst>
                  <a:ext uri="{0D108BD9-81ED-4DB2-BD59-A6C34878D82A}">
                    <a16:rowId xmlns:a16="http://schemas.microsoft.com/office/drawing/2014/main" val="983894941"/>
                  </a:ext>
                </a:extLst>
              </a:tr>
              <a:tr h="1154448">
                <a:tc>
                  <a:txBody>
                    <a:bodyPr/>
                    <a:lstStyle/>
                    <a:p>
                      <a:r>
                        <a:rPr lang="en-GB" sz="1700" dirty="0"/>
                        <a:t>Cost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Medium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Progress should monitored regularly for each stage of the planned activities</a:t>
                      </a:r>
                    </a:p>
                  </a:txBody>
                  <a:tcPr marL="88166" marR="88166" marT="44083" marB="44083"/>
                </a:tc>
                <a:extLst>
                  <a:ext uri="{0D108BD9-81ED-4DB2-BD59-A6C34878D82A}">
                    <a16:rowId xmlns:a16="http://schemas.microsoft.com/office/drawing/2014/main" val="392774706"/>
                  </a:ext>
                </a:extLst>
              </a:tr>
              <a:tr h="896477">
                <a:tc>
                  <a:txBody>
                    <a:bodyPr/>
                    <a:lstStyle/>
                    <a:p>
                      <a:r>
                        <a:rPr lang="en-GB" sz="1700" dirty="0"/>
                        <a:t>Deferral risk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High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Tasks should checked against the set timetable set for them </a:t>
                      </a:r>
                    </a:p>
                  </a:txBody>
                  <a:tcPr marL="88166" marR="88166" marT="44083" marB="44083"/>
                </a:tc>
                <a:extLst>
                  <a:ext uri="{0D108BD9-81ED-4DB2-BD59-A6C34878D82A}">
                    <a16:rowId xmlns:a16="http://schemas.microsoft.com/office/drawing/2014/main" val="4174691397"/>
                  </a:ext>
                </a:extLst>
              </a:tr>
              <a:tr h="2444304">
                <a:tc>
                  <a:txBody>
                    <a:bodyPr/>
                    <a:lstStyle/>
                    <a:p>
                      <a:r>
                        <a:rPr lang="en-GB" sz="1700" dirty="0"/>
                        <a:t>Risk of communication </a:t>
                      </a:r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endParaRPr lang="en-GB" sz="1700"/>
                    </a:p>
                  </a:txBody>
                  <a:tcPr marL="88166" marR="88166" marT="44083" marB="4408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0" u="none" strike="noStrike" noProof="0" dirty="0"/>
                        <a:t>conflicts can be avoided by adjusting the stakeholders discover approaches to make a holding between them in the initiation time of the endeavour, so they see each other's work and correspondence styles.</a:t>
                      </a:r>
                      <a:endParaRPr lang="en-US" sz="1700" dirty="0"/>
                    </a:p>
                  </a:txBody>
                  <a:tcPr marL="88166" marR="88166" marT="44083" marB="44083"/>
                </a:tc>
                <a:extLst>
                  <a:ext uri="{0D108BD9-81ED-4DB2-BD59-A6C34878D82A}">
                    <a16:rowId xmlns:a16="http://schemas.microsoft.com/office/drawing/2014/main" val="31071891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9782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C7D37-FBEF-40B3-8E92-532D34C1E5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Conclusion 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C64E94BA-F971-4FE8-A5E3-B53FCB6DB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169882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4015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Managing project for workplace BMSW 5104</vt:lpstr>
      <vt:lpstr>Project outline</vt:lpstr>
      <vt:lpstr>PowerPoint Presentation</vt:lpstr>
      <vt:lpstr>PowerPoint Presentation</vt:lpstr>
      <vt:lpstr>PowerPoint Presentation</vt:lpstr>
      <vt:lpstr>PowerPoint Presentation</vt:lpstr>
      <vt:lpstr>Gantt chart </vt:lpstr>
      <vt:lpstr>PowerPoint Presentation</vt:lpstr>
      <vt:lpstr>Risk management of the restaurant extension </vt:lpstr>
      <vt:lpstr>Risk Response </vt:lpstr>
      <vt:lpstr>Conclusion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688</cp:revision>
  <dcterms:created xsi:type="dcterms:W3CDTF">2021-07-12T20:39:08Z</dcterms:created>
  <dcterms:modified xsi:type="dcterms:W3CDTF">2021-07-17T17:38:50Z</dcterms:modified>
</cp:coreProperties>
</file>