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2"/>
  </p:sldIdLst>
  <p:sldSz cx="15124113" cy="10688638"/>
  <p:notesSz cx="9144000" cy="6858000"/>
  <p:defaultTextStyle>
    <a:defPPr>
      <a:defRPr lang="en-US"/>
    </a:defPPr>
    <a:lvl1pPr marL="0" algn="l" defTabSz="737500" rtl="0" eaLnBrk="1" latinLnBrk="0" hangingPunct="1">
      <a:defRPr sz="2900" kern="1200">
        <a:solidFill>
          <a:schemeClr val="tx1"/>
        </a:solidFill>
        <a:latin typeface="+mn-lt"/>
        <a:ea typeface="+mn-ea"/>
        <a:cs typeface="+mn-cs"/>
      </a:defRPr>
    </a:lvl1pPr>
    <a:lvl2pPr marL="737500" algn="l" defTabSz="737500" rtl="0" eaLnBrk="1" latinLnBrk="0" hangingPunct="1">
      <a:defRPr sz="2900" kern="1200">
        <a:solidFill>
          <a:schemeClr val="tx1"/>
        </a:solidFill>
        <a:latin typeface="+mn-lt"/>
        <a:ea typeface="+mn-ea"/>
        <a:cs typeface="+mn-cs"/>
      </a:defRPr>
    </a:lvl2pPr>
    <a:lvl3pPr marL="1475000" algn="l" defTabSz="737500" rtl="0" eaLnBrk="1" latinLnBrk="0" hangingPunct="1">
      <a:defRPr sz="2900" kern="1200">
        <a:solidFill>
          <a:schemeClr val="tx1"/>
        </a:solidFill>
        <a:latin typeface="+mn-lt"/>
        <a:ea typeface="+mn-ea"/>
        <a:cs typeface="+mn-cs"/>
      </a:defRPr>
    </a:lvl3pPr>
    <a:lvl4pPr marL="2212501" algn="l" defTabSz="737500" rtl="0" eaLnBrk="1" latinLnBrk="0" hangingPunct="1">
      <a:defRPr sz="2900" kern="1200">
        <a:solidFill>
          <a:schemeClr val="tx1"/>
        </a:solidFill>
        <a:latin typeface="+mn-lt"/>
        <a:ea typeface="+mn-ea"/>
        <a:cs typeface="+mn-cs"/>
      </a:defRPr>
    </a:lvl4pPr>
    <a:lvl5pPr marL="2950001" algn="l" defTabSz="737500" rtl="0" eaLnBrk="1" latinLnBrk="0" hangingPunct="1">
      <a:defRPr sz="2900" kern="1200">
        <a:solidFill>
          <a:schemeClr val="tx1"/>
        </a:solidFill>
        <a:latin typeface="+mn-lt"/>
        <a:ea typeface="+mn-ea"/>
        <a:cs typeface="+mn-cs"/>
      </a:defRPr>
    </a:lvl5pPr>
    <a:lvl6pPr marL="3687501" algn="l" defTabSz="737500" rtl="0" eaLnBrk="1" latinLnBrk="0" hangingPunct="1">
      <a:defRPr sz="2900" kern="1200">
        <a:solidFill>
          <a:schemeClr val="tx1"/>
        </a:solidFill>
        <a:latin typeface="+mn-lt"/>
        <a:ea typeface="+mn-ea"/>
        <a:cs typeface="+mn-cs"/>
      </a:defRPr>
    </a:lvl6pPr>
    <a:lvl7pPr marL="4425001" algn="l" defTabSz="737500" rtl="0" eaLnBrk="1" latinLnBrk="0" hangingPunct="1">
      <a:defRPr sz="2900" kern="1200">
        <a:solidFill>
          <a:schemeClr val="tx1"/>
        </a:solidFill>
        <a:latin typeface="+mn-lt"/>
        <a:ea typeface="+mn-ea"/>
        <a:cs typeface="+mn-cs"/>
      </a:defRPr>
    </a:lvl7pPr>
    <a:lvl8pPr marL="5162501" algn="l" defTabSz="737500" rtl="0" eaLnBrk="1" latinLnBrk="0" hangingPunct="1">
      <a:defRPr sz="2900" kern="1200">
        <a:solidFill>
          <a:schemeClr val="tx1"/>
        </a:solidFill>
        <a:latin typeface="+mn-lt"/>
        <a:ea typeface="+mn-ea"/>
        <a:cs typeface="+mn-cs"/>
      </a:defRPr>
    </a:lvl8pPr>
    <a:lvl9pPr marL="5900001" algn="l" defTabSz="737500" rtl="0" eaLnBrk="1" latinLnBrk="0" hangingPunct="1">
      <a:defRPr sz="29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1D5F1AEC-AD8E-3A47-A27C-DDDDACFC8172}">
          <p14:sldIdLst>
            <p14:sldId id="257"/>
          </p14:sldIdLst>
        </p14:section>
      </p14:sectionLst>
    </p:ext>
    <p:ext uri="{EFAFB233-063F-42B5-8137-9DF3F51BA10A}">
      <p15:sldGuideLst xmlns:p15="http://schemas.microsoft.com/office/powerpoint/2012/main">
        <p15:guide id="1" orient="horz" pos="3367">
          <p15:clr>
            <a:srgbClr val="A4A3A4"/>
          </p15:clr>
        </p15:guide>
        <p15:guide id="2" pos="476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1F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Objects="1">
      <p:cViewPr varScale="1">
        <p:scale>
          <a:sx n="50" d="100"/>
          <a:sy n="50" d="100"/>
        </p:scale>
        <p:origin x="630" y="48"/>
      </p:cViewPr>
      <p:guideLst>
        <p:guide orient="horz" pos="3367"/>
        <p:guide pos="476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A9C51C7-9BC3-DF4B-A9E8-DC68A48FBCAE}" type="datetimeFigureOut">
              <a:rPr lang="en-US" smtClean="0"/>
              <a:t>1/19/2018</a:t>
            </a:fld>
            <a:endParaRPr lang="en-US"/>
          </a:p>
        </p:txBody>
      </p:sp>
      <p:sp>
        <p:nvSpPr>
          <p:cNvPr id="4" name="Slide Image Placeholder 3"/>
          <p:cNvSpPr>
            <a:spLocks noGrp="1" noRot="1" noChangeAspect="1"/>
          </p:cNvSpPr>
          <p:nvPr>
            <p:ph type="sldImg" idx="2"/>
          </p:nvPr>
        </p:nvSpPr>
        <p:spPr>
          <a:xfrm>
            <a:off x="2752725" y="514350"/>
            <a:ext cx="363855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FE67CD7E-7159-8341-9B36-4B53189F81D8}" type="slidenum">
              <a:rPr lang="en-US" smtClean="0"/>
              <a:t>‹#›</a:t>
            </a:fld>
            <a:endParaRPr lang="en-US"/>
          </a:p>
        </p:txBody>
      </p:sp>
    </p:spTree>
    <p:extLst>
      <p:ext uri="{BB962C8B-B14F-4D97-AF65-F5344CB8AC3E}">
        <p14:creationId xmlns:p14="http://schemas.microsoft.com/office/powerpoint/2010/main" val="2173596531"/>
      </p:ext>
    </p:extLst>
  </p:cSld>
  <p:clrMap bg1="lt1" tx1="dk1" bg2="lt2" tx2="dk2" accent1="accent1" accent2="accent2" accent3="accent3" accent4="accent4" accent5="accent5" accent6="accent6" hlink="hlink" folHlink="folHlink"/>
  <p:notesStyle>
    <a:lvl1pPr marL="0" algn="l" defTabSz="737500" rtl="0" eaLnBrk="1" latinLnBrk="0" hangingPunct="1">
      <a:defRPr sz="2000" kern="1200">
        <a:solidFill>
          <a:schemeClr val="tx1"/>
        </a:solidFill>
        <a:latin typeface="+mn-lt"/>
        <a:ea typeface="+mn-ea"/>
        <a:cs typeface="+mn-cs"/>
      </a:defRPr>
    </a:lvl1pPr>
    <a:lvl2pPr marL="737500" algn="l" defTabSz="737500" rtl="0" eaLnBrk="1" latinLnBrk="0" hangingPunct="1">
      <a:defRPr sz="2000" kern="1200">
        <a:solidFill>
          <a:schemeClr val="tx1"/>
        </a:solidFill>
        <a:latin typeface="+mn-lt"/>
        <a:ea typeface="+mn-ea"/>
        <a:cs typeface="+mn-cs"/>
      </a:defRPr>
    </a:lvl2pPr>
    <a:lvl3pPr marL="1475000" algn="l" defTabSz="737500" rtl="0" eaLnBrk="1" latinLnBrk="0" hangingPunct="1">
      <a:defRPr sz="2000" kern="1200">
        <a:solidFill>
          <a:schemeClr val="tx1"/>
        </a:solidFill>
        <a:latin typeface="+mn-lt"/>
        <a:ea typeface="+mn-ea"/>
        <a:cs typeface="+mn-cs"/>
      </a:defRPr>
    </a:lvl3pPr>
    <a:lvl4pPr marL="2212501" algn="l" defTabSz="737500" rtl="0" eaLnBrk="1" latinLnBrk="0" hangingPunct="1">
      <a:defRPr sz="2000" kern="1200">
        <a:solidFill>
          <a:schemeClr val="tx1"/>
        </a:solidFill>
        <a:latin typeface="+mn-lt"/>
        <a:ea typeface="+mn-ea"/>
        <a:cs typeface="+mn-cs"/>
      </a:defRPr>
    </a:lvl4pPr>
    <a:lvl5pPr marL="2950001" algn="l" defTabSz="737500" rtl="0" eaLnBrk="1" latinLnBrk="0" hangingPunct="1">
      <a:defRPr sz="2000" kern="1200">
        <a:solidFill>
          <a:schemeClr val="tx1"/>
        </a:solidFill>
        <a:latin typeface="+mn-lt"/>
        <a:ea typeface="+mn-ea"/>
        <a:cs typeface="+mn-cs"/>
      </a:defRPr>
    </a:lvl5pPr>
    <a:lvl6pPr marL="3687501" algn="l" defTabSz="737500" rtl="0" eaLnBrk="1" latinLnBrk="0" hangingPunct="1">
      <a:defRPr sz="2000" kern="1200">
        <a:solidFill>
          <a:schemeClr val="tx1"/>
        </a:solidFill>
        <a:latin typeface="+mn-lt"/>
        <a:ea typeface="+mn-ea"/>
        <a:cs typeface="+mn-cs"/>
      </a:defRPr>
    </a:lvl6pPr>
    <a:lvl7pPr marL="4425001" algn="l" defTabSz="737500" rtl="0" eaLnBrk="1" latinLnBrk="0" hangingPunct="1">
      <a:defRPr sz="2000" kern="1200">
        <a:solidFill>
          <a:schemeClr val="tx1"/>
        </a:solidFill>
        <a:latin typeface="+mn-lt"/>
        <a:ea typeface="+mn-ea"/>
        <a:cs typeface="+mn-cs"/>
      </a:defRPr>
    </a:lvl7pPr>
    <a:lvl8pPr marL="5162501" algn="l" defTabSz="737500" rtl="0" eaLnBrk="1" latinLnBrk="0" hangingPunct="1">
      <a:defRPr sz="2000" kern="1200">
        <a:solidFill>
          <a:schemeClr val="tx1"/>
        </a:solidFill>
        <a:latin typeface="+mn-lt"/>
        <a:ea typeface="+mn-ea"/>
        <a:cs typeface="+mn-cs"/>
      </a:defRPr>
    </a:lvl8pPr>
    <a:lvl9pPr marL="5900001" algn="l" defTabSz="737500" rtl="0" eaLnBrk="1" latinLnBrk="0" hangingPunct="1">
      <a:defRPr sz="2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E67CD7E-7159-8341-9B36-4B53189F81D8}" type="slidenum">
              <a:rPr lang="en-US" smtClean="0"/>
              <a:t>1</a:t>
            </a:fld>
            <a:endParaRPr lang="en-US"/>
          </a:p>
        </p:txBody>
      </p:sp>
    </p:spTree>
    <p:extLst>
      <p:ext uri="{BB962C8B-B14F-4D97-AF65-F5344CB8AC3E}">
        <p14:creationId xmlns:p14="http://schemas.microsoft.com/office/powerpoint/2010/main" val="156692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34309" y="3320407"/>
            <a:ext cx="12855496" cy="2291129"/>
          </a:xfrm>
        </p:spPr>
        <p:txBody>
          <a:bodyPr/>
          <a:lstStyle/>
          <a:p>
            <a:r>
              <a:rPr lang="en-GB" smtClean="0"/>
              <a:t>Click to edit Master title style</a:t>
            </a:r>
            <a:endParaRPr lang="en-US"/>
          </a:p>
        </p:txBody>
      </p:sp>
      <p:sp>
        <p:nvSpPr>
          <p:cNvPr id="3" name="Subtitle 2"/>
          <p:cNvSpPr>
            <a:spLocks noGrp="1"/>
          </p:cNvSpPr>
          <p:nvPr>
            <p:ph type="subTitle" idx="1"/>
          </p:nvPr>
        </p:nvSpPr>
        <p:spPr>
          <a:xfrm>
            <a:off x="2268617" y="6056895"/>
            <a:ext cx="10586879" cy="2731541"/>
          </a:xfrm>
        </p:spPr>
        <p:txBody>
          <a:bodyPr/>
          <a:lstStyle>
            <a:lvl1pPr marL="0" indent="0" algn="ctr">
              <a:buNone/>
              <a:defRPr>
                <a:solidFill>
                  <a:schemeClr val="tx1">
                    <a:tint val="75000"/>
                  </a:schemeClr>
                </a:solidFill>
              </a:defRPr>
            </a:lvl1pPr>
            <a:lvl2pPr marL="737500" indent="0" algn="ctr">
              <a:buNone/>
              <a:defRPr>
                <a:solidFill>
                  <a:schemeClr val="tx1">
                    <a:tint val="75000"/>
                  </a:schemeClr>
                </a:solidFill>
              </a:defRPr>
            </a:lvl2pPr>
            <a:lvl3pPr marL="1475000" indent="0" algn="ctr">
              <a:buNone/>
              <a:defRPr>
                <a:solidFill>
                  <a:schemeClr val="tx1">
                    <a:tint val="75000"/>
                  </a:schemeClr>
                </a:solidFill>
              </a:defRPr>
            </a:lvl3pPr>
            <a:lvl4pPr marL="2212501" indent="0" algn="ctr">
              <a:buNone/>
              <a:defRPr>
                <a:solidFill>
                  <a:schemeClr val="tx1">
                    <a:tint val="75000"/>
                  </a:schemeClr>
                </a:solidFill>
              </a:defRPr>
            </a:lvl4pPr>
            <a:lvl5pPr marL="2950001" indent="0" algn="ctr">
              <a:buNone/>
              <a:defRPr>
                <a:solidFill>
                  <a:schemeClr val="tx1">
                    <a:tint val="75000"/>
                  </a:schemeClr>
                </a:solidFill>
              </a:defRPr>
            </a:lvl5pPr>
            <a:lvl6pPr marL="3687501" indent="0" algn="ctr">
              <a:buNone/>
              <a:defRPr>
                <a:solidFill>
                  <a:schemeClr val="tx1">
                    <a:tint val="75000"/>
                  </a:schemeClr>
                </a:solidFill>
              </a:defRPr>
            </a:lvl6pPr>
            <a:lvl7pPr marL="4425001" indent="0" algn="ctr">
              <a:buNone/>
              <a:defRPr>
                <a:solidFill>
                  <a:schemeClr val="tx1">
                    <a:tint val="75000"/>
                  </a:schemeClr>
                </a:solidFill>
              </a:defRPr>
            </a:lvl7pPr>
            <a:lvl8pPr marL="5162501" indent="0" algn="ctr">
              <a:buNone/>
              <a:defRPr>
                <a:solidFill>
                  <a:schemeClr val="tx1">
                    <a:tint val="75000"/>
                  </a:schemeClr>
                </a:solidFill>
              </a:defRPr>
            </a:lvl8pPr>
            <a:lvl9pPr marL="5900001"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D61E4DB3-6F5D-FB43-9D64-6BB0CE345A37}" type="datetimeFigureOut">
              <a:rPr lang="en-US" smtClean="0"/>
              <a:t>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3278153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61E4DB3-6F5D-FB43-9D64-6BB0CE345A37}" type="datetimeFigureOut">
              <a:rPr lang="en-US" smtClean="0"/>
              <a:t>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2359073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94701" y="6868441"/>
            <a:ext cx="12855496" cy="2122882"/>
          </a:xfrm>
        </p:spPr>
        <p:txBody>
          <a:bodyPr anchor="t"/>
          <a:lstStyle>
            <a:lvl1pPr algn="l">
              <a:defRPr sz="6500" b="1" cap="all"/>
            </a:lvl1pPr>
          </a:lstStyle>
          <a:p>
            <a:r>
              <a:rPr lang="en-GB" smtClean="0"/>
              <a:t>Click to edit Master title style</a:t>
            </a:r>
            <a:endParaRPr lang="en-US"/>
          </a:p>
        </p:txBody>
      </p:sp>
      <p:sp>
        <p:nvSpPr>
          <p:cNvPr id="3" name="Text Placeholder 2"/>
          <p:cNvSpPr>
            <a:spLocks noGrp="1"/>
          </p:cNvSpPr>
          <p:nvPr>
            <p:ph type="body" idx="1"/>
          </p:nvPr>
        </p:nvSpPr>
        <p:spPr>
          <a:xfrm>
            <a:off x="1194701" y="4530302"/>
            <a:ext cx="12855496" cy="2338139"/>
          </a:xfrm>
        </p:spPr>
        <p:txBody>
          <a:bodyPr anchor="b"/>
          <a:lstStyle>
            <a:lvl1pPr marL="0" indent="0">
              <a:buNone/>
              <a:defRPr sz="3200">
                <a:solidFill>
                  <a:schemeClr val="tx1">
                    <a:tint val="75000"/>
                  </a:schemeClr>
                </a:solidFill>
              </a:defRPr>
            </a:lvl1pPr>
            <a:lvl2pPr marL="737500" indent="0">
              <a:buNone/>
              <a:defRPr sz="2900">
                <a:solidFill>
                  <a:schemeClr val="tx1">
                    <a:tint val="75000"/>
                  </a:schemeClr>
                </a:solidFill>
              </a:defRPr>
            </a:lvl2pPr>
            <a:lvl3pPr marL="1475000" indent="0">
              <a:buNone/>
              <a:defRPr sz="2500">
                <a:solidFill>
                  <a:schemeClr val="tx1">
                    <a:tint val="75000"/>
                  </a:schemeClr>
                </a:solidFill>
              </a:defRPr>
            </a:lvl3pPr>
            <a:lvl4pPr marL="2212501" indent="0">
              <a:buNone/>
              <a:defRPr sz="2300">
                <a:solidFill>
                  <a:schemeClr val="tx1">
                    <a:tint val="75000"/>
                  </a:schemeClr>
                </a:solidFill>
              </a:defRPr>
            </a:lvl4pPr>
            <a:lvl5pPr marL="2950001" indent="0">
              <a:buNone/>
              <a:defRPr sz="2300">
                <a:solidFill>
                  <a:schemeClr val="tx1">
                    <a:tint val="75000"/>
                  </a:schemeClr>
                </a:solidFill>
              </a:defRPr>
            </a:lvl5pPr>
            <a:lvl6pPr marL="3687501" indent="0">
              <a:buNone/>
              <a:defRPr sz="2300">
                <a:solidFill>
                  <a:schemeClr val="tx1">
                    <a:tint val="75000"/>
                  </a:schemeClr>
                </a:solidFill>
              </a:defRPr>
            </a:lvl6pPr>
            <a:lvl7pPr marL="4425001" indent="0">
              <a:buNone/>
              <a:defRPr sz="2300">
                <a:solidFill>
                  <a:schemeClr val="tx1">
                    <a:tint val="75000"/>
                  </a:schemeClr>
                </a:solidFill>
              </a:defRPr>
            </a:lvl7pPr>
            <a:lvl8pPr marL="5162501" indent="0">
              <a:buNone/>
              <a:defRPr sz="2300">
                <a:solidFill>
                  <a:schemeClr val="tx1">
                    <a:tint val="75000"/>
                  </a:schemeClr>
                </a:solidFill>
              </a:defRPr>
            </a:lvl8pPr>
            <a:lvl9pPr marL="5900001" indent="0">
              <a:buNone/>
              <a:defRPr sz="23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D61E4DB3-6F5D-FB43-9D64-6BB0CE345A37}" type="datetimeFigureOut">
              <a:rPr lang="en-US" smtClean="0"/>
              <a:t>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1278950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756205" y="2494017"/>
            <a:ext cx="6679817" cy="7054007"/>
          </a:xfrm>
        </p:spPr>
        <p:txBody>
          <a:bodyPr/>
          <a:lstStyle>
            <a:lvl1pPr>
              <a:defRPr sz="4500"/>
            </a:lvl1pPr>
            <a:lvl2pPr>
              <a:defRPr sz="3900"/>
            </a:lvl2pPr>
            <a:lvl3pPr>
              <a:defRPr sz="3200"/>
            </a:lvl3pPr>
            <a:lvl4pPr>
              <a:defRPr sz="2900"/>
            </a:lvl4pPr>
            <a:lvl5pPr>
              <a:defRPr sz="2900"/>
            </a:lvl5pPr>
            <a:lvl6pPr>
              <a:defRPr sz="2900"/>
            </a:lvl6pPr>
            <a:lvl7pPr>
              <a:defRPr sz="2900"/>
            </a:lvl7pPr>
            <a:lvl8pPr>
              <a:defRPr sz="2900"/>
            </a:lvl8pPr>
            <a:lvl9pPr>
              <a:defRPr sz="29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7688091" y="2494017"/>
            <a:ext cx="6679817" cy="7054007"/>
          </a:xfrm>
        </p:spPr>
        <p:txBody>
          <a:bodyPr/>
          <a:lstStyle>
            <a:lvl1pPr>
              <a:defRPr sz="4500"/>
            </a:lvl1pPr>
            <a:lvl2pPr>
              <a:defRPr sz="3900"/>
            </a:lvl2pPr>
            <a:lvl3pPr>
              <a:defRPr sz="3200"/>
            </a:lvl3pPr>
            <a:lvl4pPr>
              <a:defRPr sz="2900"/>
            </a:lvl4pPr>
            <a:lvl5pPr>
              <a:defRPr sz="2900"/>
            </a:lvl5pPr>
            <a:lvl6pPr>
              <a:defRPr sz="2900"/>
            </a:lvl6pPr>
            <a:lvl7pPr>
              <a:defRPr sz="2900"/>
            </a:lvl7pPr>
            <a:lvl8pPr>
              <a:defRPr sz="2900"/>
            </a:lvl8pPr>
            <a:lvl9pPr>
              <a:defRPr sz="29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D61E4DB3-6F5D-FB43-9D64-6BB0CE345A37}" type="datetimeFigureOut">
              <a:rPr lang="en-US" smtClean="0"/>
              <a:t>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3328213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756206" y="2392573"/>
            <a:ext cx="6682443" cy="997111"/>
          </a:xfrm>
        </p:spPr>
        <p:txBody>
          <a:bodyPr anchor="b"/>
          <a:lstStyle>
            <a:lvl1pPr marL="0" indent="0">
              <a:buNone/>
              <a:defRPr sz="3900" b="1"/>
            </a:lvl1pPr>
            <a:lvl2pPr marL="737500" indent="0">
              <a:buNone/>
              <a:defRPr sz="3200" b="1"/>
            </a:lvl2pPr>
            <a:lvl3pPr marL="1475000" indent="0">
              <a:buNone/>
              <a:defRPr sz="2900" b="1"/>
            </a:lvl3pPr>
            <a:lvl4pPr marL="2212501" indent="0">
              <a:buNone/>
              <a:defRPr sz="2500" b="1"/>
            </a:lvl4pPr>
            <a:lvl5pPr marL="2950001" indent="0">
              <a:buNone/>
              <a:defRPr sz="2500" b="1"/>
            </a:lvl5pPr>
            <a:lvl6pPr marL="3687501" indent="0">
              <a:buNone/>
              <a:defRPr sz="2500" b="1"/>
            </a:lvl6pPr>
            <a:lvl7pPr marL="4425001" indent="0">
              <a:buNone/>
              <a:defRPr sz="2500" b="1"/>
            </a:lvl7pPr>
            <a:lvl8pPr marL="5162501" indent="0">
              <a:buNone/>
              <a:defRPr sz="2500" b="1"/>
            </a:lvl8pPr>
            <a:lvl9pPr marL="5900001" indent="0">
              <a:buNone/>
              <a:defRPr sz="2500" b="1"/>
            </a:lvl9pPr>
          </a:lstStyle>
          <a:p>
            <a:pPr lvl="0"/>
            <a:r>
              <a:rPr lang="en-GB" smtClean="0"/>
              <a:t>Click to edit Master text styles</a:t>
            </a:r>
          </a:p>
        </p:txBody>
      </p:sp>
      <p:sp>
        <p:nvSpPr>
          <p:cNvPr id="4" name="Content Placeholder 3"/>
          <p:cNvSpPr>
            <a:spLocks noGrp="1"/>
          </p:cNvSpPr>
          <p:nvPr>
            <p:ph sz="half" idx="2"/>
          </p:nvPr>
        </p:nvSpPr>
        <p:spPr>
          <a:xfrm>
            <a:off x="756206" y="3389684"/>
            <a:ext cx="6682443" cy="6158339"/>
          </a:xfrm>
        </p:spPr>
        <p:txBody>
          <a:bodyPr/>
          <a:lstStyle>
            <a:lvl1pPr>
              <a:defRPr sz="3900"/>
            </a:lvl1pPr>
            <a:lvl2pPr>
              <a:defRPr sz="3200"/>
            </a:lvl2pPr>
            <a:lvl3pPr>
              <a:defRPr sz="2900"/>
            </a:lvl3pPr>
            <a:lvl4pPr>
              <a:defRPr sz="2500"/>
            </a:lvl4pPr>
            <a:lvl5pPr>
              <a:defRPr sz="2500"/>
            </a:lvl5pPr>
            <a:lvl6pPr>
              <a:defRPr sz="2500"/>
            </a:lvl6pPr>
            <a:lvl7pPr>
              <a:defRPr sz="2500"/>
            </a:lvl7pPr>
            <a:lvl8pPr>
              <a:defRPr sz="2500"/>
            </a:lvl8pPr>
            <a:lvl9pPr>
              <a:defRPr sz="25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7682841" y="2392573"/>
            <a:ext cx="6685068" cy="997111"/>
          </a:xfrm>
        </p:spPr>
        <p:txBody>
          <a:bodyPr anchor="b"/>
          <a:lstStyle>
            <a:lvl1pPr marL="0" indent="0">
              <a:buNone/>
              <a:defRPr sz="3900" b="1"/>
            </a:lvl1pPr>
            <a:lvl2pPr marL="737500" indent="0">
              <a:buNone/>
              <a:defRPr sz="3200" b="1"/>
            </a:lvl2pPr>
            <a:lvl3pPr marL="1475000" indent="0">
              <a:buNone/>
              <a:defRPr sz="2900" b="1"/>
            </a:lvl3pPr>
            <a:lvl4pPr marL="2212501" indent="0">
              <a:buNone/>
              <a:defRPr sz="2500" b="1"/>
            </a:lvl4pPr>
            <a:lvl5pPr marL="2950001" indent="0">
              <a:buNone/>
              <a:defRPr sz="2500" b="1"/>
            </a:lvl5pPr>
            <a:lvl6pPr marL="3687501" indent="0">
              <a:buNone/>
              <a:defRPr sz="2500" b="1"/>
            </a:lvl6pPr>
            <a:lvl7pPr marL="4425001" indent="0">
              <a:buNone/>
              <a:defRPr sz="2500" b="1"/>
            </a:lvl7pPr>
            <a:lvl8pPr marL="5162501" indent="0">
              <a:buNone/>
              <a:defRPr sz="2500" b="1"/>
            </a:lvl8pPr>
            <a:lvl9pPr marL="5900001" indent="0">
              <a:buNone/>
              <a:defRPr sz="2500" b="1"/>
            </a:lvl9pPr>
          </a:lstStyle>
          <a:p>
            <a:pPr lvl="0"/>
            <a:r>
              <a:rPr lang="en-GB" smtClean="0"/>
              <a:t>Click to edit Master text styles</a:t>
            </a:r>
          </a:p>
        </p:txBody>
      </p:sp>
      <p:sp>
        <p:nvSpPr>
          <p:cNvPr id="6" name="Content Placeholder 5"/>
          <p:cNvSpPr>
            <a:spLocks noGrp="1"/>
          </p:cNvSpPr>
          <p:nvPr>
            <p:ph sz="quarter" idx="4"/>
          </p:nvPr>
        </p:nvSpPr>
        <p:spPr>
          <a:xfrm>
            <a:off x="7682841" y="3389684"/>
            <a:ext cx="6685068" cy="6158339"/>
          </a:xfrm>
        </p:spPr>
        <p:txBody>
          <a:bodyPr/>
          <a:lstStyle>
            <a:lvl1pPr>
              <a:defRPr sz="3900"/>
            </a:lvl1pPr>
            <a:lvl2pPr>
              <a:defRPr sz="3200"/>
            </a:lvl2pPr>
            <a:lvl3pPr>
              <a:defRPr sz="2900"/>
            </a:lvl3pPr>
            <a:lvl4pPr>
              <a:defRPr sz="2500"/>
            </a:lvl4pPr>
            <a:lvl5pPr>
              <a:defRPr sz="2500"/>
            </a:lvl5pPr>
            <a:lvl6pPr>
              <a:defRPr sz="2500"/>
            </a:lvl6pPr>
            <a:lvl7pPr>
              <a:defRPr sz="2500"/>
            </a:lvl7pPr>
            <a:lvl8pPr>
              <a:defRPr sz="2500"/>
            </a:lvl8pPr>
            <a:lvl9pPr>
              <a:defRPr sz="25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D61E4DB3-6F5D-FB43-9D64-6BB0CE345A37}" type="datetimeFigureOut">
              <a:rPr lang="en-US" smtClean="0"/>
              <a:t>1/19/2018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2391983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D61E4DB3-6F5D-FB43-9D64-6BB0CE345A37}" type="datetimeFigureOut">
              <a:rPr lang="en-US" smtClean="0"/>
              <a:t>1/19/2018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2389603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1E4DB3-6F5D-FB43-9D64-6BB0CE345A37}" type="datetimeFigureOut">
              <a:rPr lang="en-US" smtClean="0"/>
              <a:t>1/19/2018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1762183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6207" y="425566"/>
            <a:ext cx="4975729" cy="1811130"/>
          </a:xfrm>
        </p:spPr>
        <p:txBody>
          <a:bodyPr anchor="b"/>
          <a:lstStyle>
            <a:lvl1pPr algn="l">
              <a:defRPr sz="3200" b="1"/>
            </a:lvl1pPr>
          </a:lstStyle>
          <a:p>
            <a:r>
              <a:rPr lang="en-GB" smtClean="0"/>
              <a:t>Click to edit Master title style</a:t>
            </a:r>
            <a:endParaRPr lang="en-US"/>
          </a:p>
        </p:txBody>
      </p:sp>
      <p:sp>
        <p:nvSpPr>
          <p:cNvPr id="3" name="Content Placeholder 2"/>
          <p:cNvSpPr>
            <a:spLocks noGrp="1"/>
          </p:cNvSpPr>
          <p:nvPr>
            <p:ph idx="1"/>
          </p:nvPr>
        </p:nvSpPr>
        <p:spPr>
          <a:xfrm>
            <a:off x="5913108" y="425567"/>
            <a:ext cx="8454799" cy="9122456"/>
          </a:xfrm>
        </p:spPr>
        <p:txBody>
          <a:bodyPr/>
          <a:lstStyle>
            <a:lvl1pPr>
              <a:defRPr sz="5200"/>
            </a:lvl1pPr>
            <a:lvl2pPr>
              <a:defRPr sz="4500"/>
            </a:lvl2pPr>
            <a:lvl3pPr>
              <a:defRPr sz="3900"/>
            </a:lvl3pPr>
            <a:lvl4pPr>
              <a:defRPr sz="3200"/>
            </a:lvl4pPr>
            <a:lvl5pPr>
              <a:defRPr sz="3200"/>
            </a:lvl5pPr>
            <a:lvl6pPr>
              <a:defRPr sz="3200"/>
            </a:lvl6pPr>
            <a:lvl7pPr>
              <a:defRPr sz="3200"/>
            </a:lvl7pPr>
            <a:lvl8pPr>
              <a:defRPr sz="3200"/>
            </a:lvl8pPr>
            <a:lvl9pPr>
              <a:defRPr sz="32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756207" y="2236698"/>
            <a:ext cx="4975729" cy="7311326"/>
          </a:xfrm>
        </p:spPr>
        <p:txBody>
          <a:bodyPr/>
          <a:lstStyle>
            <a:lvl1pPr marL="0" indent="0">
              <a:buNone/>
              <a:defRPr sz="2300"/>
            </a:lvl1pPr>
            <a:lvl2pPr marL="737500" indent="0">
              <a:buNone/>
              <a:defRPr sz="2000"/>
            </a:lvl2pPr>
            <a:lvl3pPr marL="1475000" indent="0">
              <a:buNone/>
              <a:defRPr sz="1600"/>
            </a:lvl3pPr>
            <a:lvl4pPr marL="2212501" indent="0">
              <a:buNone/>
              <a:defRPr sz="1500"/>
            </a:lvl4pPr>
            <a:lvl5pPr marL="2950001" indent="0">
              <a:buNone/>
              <a:defRPr sz="1500"/>
            </a:lvl5pPr>
            <a:lvl6pPr marL="3687501" indent="0">
              <a:buNone/>
              <a:defRPr sz="1500"/>
            </a:lvl6pPr>
            <a:lvl7pPr marL="4425001" indent="0">
              <a:buNone/>
              <a:defRPr sz="1500"/>
            </a:lvl7pPr>
            <a:lvl8pPr marL="5162501" indent="0">
              <a:buNone/>
              <a:defRPr sz="1500"/>
            </a:lvl8pPr>
            <a:lvl9pPr marL="5900001" indent="0">
              <a:buNone/>
              <a:defRPr sz="15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61E4DB3-6F5D-FB43-9D64-6BB0CE345A37}" type="datetimeFigureOut">
              <a:rPr lang="en-US" smtClean="0"/>
              <a:t>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3204917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64432" y="7482047"/>
            <a:ext cx="9074468" cy="883298"/>
          </a:xfrm>
        </p:spPr>
        <p:txBody>
          <a:bodyPr anchor="b"/>
          <a:lstStyle>
            <a:lvl1pPr algn="l">
              <a:defRPr sz="3200" b="1"/>
            </a:lvl1pPr>
          </a:lstStyle>
          <a:p>
            <a:r>
              <a:rPr lang="en-GB" smtClean="0"/>
              <a:t>Click to edit Master title style</a:t>
            </a:r>
            <a:endParaRPr lang="en-US"/>
          </a:p>
        </p:txBody>
      </p:sp>
      <p:sp>
        <p:nvSpPr>
          <p:cNvPr id="3" name="Picture Placeholder 2"/>
          <p:cNvSpPr>
            <a:spLocks noGrp="1"/>
          </p:cNvSpPr>
          <p:nvPr>
            <p:ph type="pic" idx="1"/>
          </p:nvPr>
        </p:nvSpPr>
        <p:spPr>
          <a:xfrm>
            <a:off x="2964432" y="955049"/>
            <a:ext cx="9074468" cy="6413183"/>
          </a:xfrm>
        </p:spPr>
        <p:txBody>
          <a:bodyPr/>
          <a:lstStyle>
            <a:lvl1pPr marL="0" indent="0">
              <a:buNone/>
              <a:defRPr sz="5200"/>
            </a:lvl1pPr>
            <a:lvl2pPr marL="737500" indent="0">
              <a:buNone/>
              <a:defRPr sz="4500"/>
            </a:lvl2pPr>
            <a:lvl3pPr marL="1475000" indent="0">
              <a:buNone/>
              <a:defRPr sz="3900"/>
            </a:lvl3pPr>
            <a:lvl4pPr marL="2212501" indent="0">
              <a:buNone/>
              <a:defRPr sz="3200"/>
            </a:lvl4pPr>
            <a:lvl5pPr marL="2950001" indent="0">
              <a:buNone/>
              <a:defRPr sz="3200"/>
            </a:lvl5pPr>
            <a:lvl6pPr marL="3687501" indent="0">
              <a:buNone/>
              <a:defRPr sz="3200"/>
            </a:lvl6pPr>
            <a:lvl7pPr marL="4425001" indent="0">
              <a:buNone/>
              <a:defRPr sz="3200"/>
            </a:lvl7pPr>
            <a:lvl8pPr marL="5162501" indent="0">
              <a:buNone/>
              <a:defRPr sz="3200"/>
            </a:lvl8pPr>
            <a:lvl9pPr marL="5900001" indent="0">
              <a:buNone/>
              <a:defRPr sz="3200"/>
            </a:lvl9pPr>
          </a:lstStyle>
          <a:p>
            <a:endParaRPr lang="en-US"/>
          </a:p>
        </p:txBody>
      </p:sp>
      <p:sp>
        <p:nvSpPr>
          <p:cNvPr id="4" name="Text Placeholder 3"/>
          <p:cNvSpPr>
            <a:spLocks noGrp="1"/>
          </p:cNvSpPr>
          <p:nvPr>
            <p:ph type="body" sz="half" idx="2"/>
          </p:nvPr>
        </p:nvSpPr>
        <p:spPr>
          <a:xfrm>
            <a:off x="2964432" y="8365345"/>
            <a:ext cx="9074468" cy="1254430"/>
          </a:xfrm>
        </p:spPr>
        <p:txBody>
          <a:bodyPr/>
          <a:lstStyle>
            <a:lvl1pPr marL="0" indent="0">
              <a:buNone/>
              <a:defRPr sz="2300"/>
            </a:lvl1pPr>
            <a:lvl2pPr marL="737500" indent="0">
              <a:buNone/>
              <a:defRPr sz="2000"/>
            </a:lvl2pPr>
            <a:lvl3pPr marL="1475000" indent="0">
              <a:buNone/>
              <a:defRPr sz="1600"/>
            </a:lvl3pPr>
            <a:lvl4pPr marL="2212501" indent="0">
              <a:buNone/>
              <a:defRPr sz="1500"/>
            </a:lvl4pPr>
            <a:lvl5pPr marL="2950001" indent="0">
              <a:buNone/>
              <a:defRPr sz="1500"/>
            </a:lvl5pPr>
            <a:lvl6pPr marL="3687501" indent="0">
              <a:buNone/>
              <a:defRPr sz="1500"/>
            </a:lvl6pPr>
            <a:lvl7pPr marL="4425001" indent="0">
              <a:buNone/>
              <a:defRPr sz="1500"/>
            </a:lvl7pPr>
            <a:lvl8pPr marL="5162501" indent="0">
              <a:buNone/>
              <a:defRPr sz="1500"/>
            </a:lvl8pPr>
            <a:lvl9pPr marL="5900001" indent="0">
              <a:buNone/>
              <a:defRPr sz="15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61E4DB3-6F5D-FB43-9D64-6BB0CE345A37}" type="datetimeFigureOut">
              <a:rPr lang="en-US" smtClean="0"/>
              <a:t>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2183183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61E4DB3-6F5D-FB43-9D64-6BB0CE345A37}" type="datetimeFigureOut">
              <a:rPr lang="en-US" smtClean="0"/>
              <a:t>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2623111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64982" y="428043"/>
            <a:ext cx="3402925" cy="9119981"/>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756206" y="428043"/>
            <a:ext cx="9956708" cy="9119981"/>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61E4DB3-6F5D-FB43-9D64-6BB0CE345A37}" type="datetimeFigureOut">
              <a:rPr lang="en-US" smtClean="0"/>
              <a:t>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2E0A9E-213D-6147-892A-85B71F5691CC}" type="slidenum">
              <a:rPr lang="en-US" smtClean="0"/>
              <a:t>‹#›</a:t>
            </a:fld>
            <a:endParaRPr lang="en-US"/>
          </a:p>
        </p:txBody>
      </p:sp>
    </p:spTree>
    <p:extLst>
      <p:ext uri="{BB962C8B-B14F-4D97-AF65-F5344CB8AC3E}">
        <p14:creationId xmlns:p14="http://schemas.microsoft.com/office/powerpoint/2010/main" val="3826889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56206" y="428041"/>
            <a:ext cx="13611702" cy="1781440"/>
          </a:xfrm>
          <a:prstGeom prst="rect">
            <a:avLst/>
          </a:prstGeom>
        </p:spPr>
        <p:txBody>
          <a:bodyPr vert="horz" lIns="147500" tIns="73750" rIns="147500" bIns="7375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756206" y="2494017"/>
            <a:ext cx="13611702" cy="7054007"/>
          </a:xfrm>
          <a:prstGeom prst="rect">
            <a:avLst/>
          </a:prstGeom>
        </p:spPr>
        <p:txBody>
          <a:bodyPr vert="horz" lIns="147500" tIns="73750" rIns="147500" bIns="7375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756206" y="9906786"/>
            <a:ext cx="3528960" cy="569071"/>
          </a:xfrm>
          <a:prstGeom prst="rect">
            <a:avLst/>
          </a:prstGeom>
        </p:spPr>
        <p:txBody>
          <a:bodyPr vert="horz" lIns="147500" tIns="73750" rIns="147500" bIns="73750" rtlCol="0" anchor="ctr"/>
          <a:lstStyle>
            <a:lvl1pPr algn="l">
              <a:defRPr sz="2000">
                <a:solidFill>
                  <a:schemeClr val="tx1">
                    <a:tint val="75000"/>
                  </a:schemeClr>
                </a:solidFill>
              </a:defRPr>
            </a:lvl1pPr>
          </a:lstStyle>
          <a:p>
            <a:fld id="{D61E4DB3-6F5D-FB43-9D64-6BB0CE345A37}" type="datetimeFigureOut">
              <a:rPr lang="en-US" smtClean="0"/>
              <a:t>1/19/2018</a:t>
            </a:fld>
            <a:endParaRPr lang="en-US"/>
          </a:p>
        </p:txBody>
      </p:sp>
      <p:sp>
        <p:nvSpPr>
          <p:cNvPr id="5" name="Footer Placeholder 4"/>
          <p:cNvSpPr>
            <a:spLocks noGrp="1"/>
          </p:cNvSpPr>
          <p:nvPr>
            <p:ph type="ftr" sz="quarter" idx="3"/>
          </p:nvPr>
        </p:nvSpPr>
        <p:spPr>
          <a:xfrm>
            <a:off x="5167406" y="9906786"/>
            <a:ext cx="4789302" cy="569071"/>
          </a:xfrm>
          <a:prstGeom prst="rect">
            <a:avLst/>
          </a:prstGeom>
        </p:spPr>
        <p:txBody>
          <a:bodyPr vert="horz" lIns="147500" tIns="73750" rIns="147500" bIns="73750" rtlCol="0" anchor="ctr"/>
          <a:lstStyle>
            <a:lvl1pPr algn="ctr">
              <a:defRPr sz="2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838948" y="9906786"/>
            <a:ext cx="3528960" cy="569071"/>
          </a:xfrm>
          <a:prstGeom prst="rect">
            <a:avLst/>
          </a:prstGeom>
        </p:spPr>
        <p:txBody>
          <a:bodyPr vert="horz" lIns="147500" tIns="73750" rIns="147500" bIns="73750" rtlCol="0" anchor="ctr"/>
          <a:lstStyle>
            <a:lvl1pPr algn="r">
              <a:defRPr sz="2000">
                <a:solidFill>
                  <a:schemeClr val="tx1">
                    <a:tint val="75000"/>
                  </a:schemeClr>
                </a:solidFill>
              </a:defRPr>
            </a:lvl1pPr>
          </a:lstStyle>
          <a:p>
            <a:fld id="{952E0A9E-213D-6147-892A-85B71F5691CC}" type="slidenum">
              <a:rPr lang="en-US" smtClean="0"/>
              <a:t>‹#›</a:t>
            </a:fld>
            <a:endParaRPr lang="en-US"/>
          </a:p>
        </p:txBody>
      </p:sp>
    </p:spTree>
    <p:extLst>
      <p:ext uri="{BB962C8B-B14F-4D97-AF65-F5344CB8AC3E}">
        <p14:creationId xmlns:p14="http://schemas.microsoft.com/office/powerpoint/2010/main" val="30400637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37500" rtl="0" eaLnBrk="1" latinLnBrk="0" hangingPunct="1">
        <a:spcBef>
          <a:spcPct val="0"/>
        </a:spcBef>
        <a:buNone/>
        <a:defRPr sz="7100" kern="1200">
          <a:solidFill>
            <a:schemeClr val="tx1"/>
          </a:solidFill>
          <a:latin typeface="+mj-lt"/>
          <a:ea typeface="+mj-ea"/>
          <a:cs typeface="+mj-cs"/>
        </a:defRPr>
      </a:lvl1pPr>
    </p:titleStyle>
    <p:bodyStyle>
      <a:lvl1pPr marL="553125" indent="-553125" algn="l" defTabSz="737500" rtl="0" eaLnBrk="1" latinLnBrk="0" hangingPunct="1">
        <a:spcBef>
          <a:spcPct val="20000"/>
        </a:spcBef>
        <a:buFont typeface="Arial"/>
        <a:buChar char="•"/>
        <a:defRPr sz="5200" kern="1200">
          <a:solidFill>
            <a:schemeClr val="tx1"/>
          </a:solidFill>
          <a:latin typeface="+mn-lt"/>
          <a:ea typeface="+mn-ea"/>
          <a:cs typeface="+mn-cs"/>
        </a:defRPr>
      </a:lvl1pPr>
      <a:lvl2pPr marL="1198438" indent="-460938" algn="l" defTabSz="737500" rtl="0" eaLnBrk="1" latinLnBrk="0" hangingPunct="1">
        <a:spcBef>
          <a:spcPct val="20000"/>
        </a:spcBef>
        <a:buFont typeface="Arial"/>
        <a:buChar char="–"/>
        <a:defRPr sz="4500" kern="1200">
          <a:solidFill>
            <a:schemeClr val="tx1"/>
          </a:solidFill>
          <a:latin typeface="+mn-lt"/>
          <a:ea typeface="+mn-ea"/>
          <a:cs typeface="+mn-cs"/>
        </a:defRPr>
      </a:lvl2pPr>
      <a:lvl3pPr marL="1843750" indent="-368750" algn="l" defTabSz="737500" rtl="0" eaLnBrk="1" latinLnBrk="0" hangingPunct="1">
        <a:spcBef>
          <a:spcPct val="20000"/>
        </a:spcBef>
        <a:buFont typeface="Arial"/>
        <a:buChar char="•"/>
        <a:defRPr sz="3900" kern="1200">
          <a:solidFill>
            <a:schemeClr val="tx1"/>
          </a:solidFill>
          <a:latin typeface="+mn-lt"/>
          <a:ea typeface="+mn-ea"/>
          <a:cs typeface="+mn-cs"/>
        </a:defRPr>
      </a:lvl3pPr>
      <a:lvl4pPr marL="2581251" indent="-368750" algn="l" defTabSz="737500" rtl="0" eaLnBrk="1" latinLnBrk="0" hangingPunct="1">
        <a:spcBef>
          <a:spcPct val="20000"/>
        </a:spcBef>
        <a:buFont typeface="Arial"/>
        <a:buChar char="–"/>
        <a:defRPr sz="3200" kern="1200">
          <a:solidFill>
            <a:schemeClr val="tx1"/>
          </a:solidFill>
          <a:latin typeface="+mn-lt"/>
          <a:ea typeface="+mn-ea"/>
          <a:cs typeface="+mn-cs"/>
        </a:defRPr>
      </a:lvl4pPr>
      <a:lvl5pPr marL="3318751" indent="-368750" algn="l" defTabSz="737500" rtl="0" eaLnBrk="1" latinLnBrk="0" hangingPunct="1">
        <a:spcBef>
          <a:spcPct val="20000"/>
        </a:spcBef>
        <a:buFont typeface="Arial"/>
        <a:buChar char="»"/>
        <a:defRPr sz="3200" kern="1200">
          <a:solidFill>
            <a:schemeClr val="tx1"/>
          </a:solidFill>
          <a:latin typeface="+mn-lt"/>
          <a:ea typeface="+mn-ea"/>
          <a:cs typeface="+mn-cs"/>
        </a:defRPr>
      </a:lvl5pPr>
      <a:lvl6pPr marL="4056251" indent="-368750" algn="l" defTabSz="737500" rtl="0" eaLnBrk="1" latinLnBrk="0" hangingPunct="1">
        <a:spcBef>
          <a:spcPct val="20000"/>
        </a:spcBef>
        <a:buFont typeface="Arial"/>
        <a:buChar char="•"/>
        <a:defRPr sz="3200" kern="1200">
          <a:solidFill>
            <a:schemeClr val="tx1"/>
          </a:solidFill>
          <a:latin typeface="+mn-lt"/>
          <a:ea typeface="+mn-ea"/>
          <a:cs typeface="+mn-cs"/>
        </a:defRPr>
      </a:lvl6pPr>
      <a:lvl7pPr marL="4793751" indent="-368750" algn="l" defTabSz="737500" rtl="0" eaLnBrk="1" latinLnBrk="0" hangingPunct="1">
        <a:spcBef>
          <a:spcPct val="20000"/>
        </a:spcBef>
        <a:buFont typeface="Arial"/>
        <a:buChar char="•"/>
        <a:defRPr sz="3200" kern="1200">
          <a:solidFill>
            <a:schemeClr val="tx1"/>
          </a:solidFill>
          <a:latin typeface="+mn-lt"/>
          <a:ea typeface="+mn-ea"/>
          <a:cs typeface="+mn-cs"/>
        </a:defRPr>
      </a:lvl7pPr>
      <a:lvl8pPr marL="5531251" indent="-368750" algn="l" defTabSz="737500" rtl="0" eaLnBrk="1" latinLnBrk="0" hangingPunct="1">
        <a:spcBef>
          <a:spcPct val="20000"/>
        </a:spcBef>
        <a:buFont typeface="Arial"/>
        <a:buChar char="•"/>
        <a:defRPr sz="3200" kern="1200">
          <a:solidFill>
            <a:schemeClr val="tx1"/>
          </a:solidFill>
          <a:latin typeface="+mn-lt"/>
          <a:ea typeface="+mn-ea"/>
          <a:cs typeface="+mn-cs"/>
        </a:defRPr>
      </a:lvl8pPr>
      <a:lvl9pPr marL="6268751" indent="-368750" algn="l" defTabSz="737500" rtl="0" eaLnBrk="1" latinLnBrk="0" hangingPunct="1">
        <a:spcBef>
          <a:spcPct val="20000"/>
        </a:spcBef>
        <a:buFont typeface="Arial"/>
        <a:buChar char="•"/>
        <a:defRPr sz="3200" kern="1200">
          <a:solidFill>
            <a:schemeClr val="tx1"/>
          </a:solidFill>
          <a:latin typeface="+mn-lt"/>
          <a:ea typeface="+mn-ea"/>
          <a:cs typeface="+mn-cs"/>
        </a:defRPr>
      </a:lvl9pPr>
    </p:bodyStyle>
    <p:otherStyle>
      <a:defPPr>
        <a:defRPr lang="en-US"/>
      </a:defPPr>
      <a:lvl1pPr marL="0" algn="l" defTabSz="737500" rtl="0" eaLnBrk="1" latinLnBrk="0" hangingPunct="1">
        <a:defRPr sz="2900" kern="1200">
          <a:solidFill>
            <a:schemeClr val="tx1"/>
          </a:solidFill>
          <a:latin typeface="+mn-lt"/>
          <a:ea typeface="+mn-ea"/>
          <a:cs typeface="+mn-cs"/>
        </a:defRPr>
      </a:lvl1pPr>
      <a:lvl2pPr marL="737500" algn="l" defTabSz="737500" rtl="0" eaLnBrk="1" latinLnBrk="0" hangingPunct="1">
        <a:defRPr sz="2900" kern="1200">
          <a:solidFill>
            <a:schemeClr val="tx1"/>
          </a:solidFill>
          <a:latin typeface="+mn-lt"/>
          <a:ea typeface="+mn-ea"/>
          <a:cs typeface="+mn-cs"/>
        </a:defRPr>
      </a:lvl2pPr>
      <a:lvl3pPr marL="1475000" algn="l" defTabSz="737500" rtl="0" eaLnBrk="1" latinLnBrk="0" hangingPunct="1">
        <a:defRPr sz="2900" kern="1200">
          <a:solidFill>
            <a:schemeClr val="tx1"/>
          </a:solidFill>
          <a:latin typeface="+mn-lt"/>
          <a:ea typeface="+mn-ea"/>
          <a:cs typeface="+mn-cs"/>
        </a:defRPr>
      </a:lvl3pPr>
      <a:lvl4pPr marL="2212501" algn="l" defTabSz="737500" rtl="0" eaLnBrk="1" latinLnBrk="0" hangingPunct="1">
        <a:defRPr sz="2900" kern="1200">
          <a:solidFill>
            <a:schemeClr val="tx1"/>
          </a:solidFill>
          <a:latin typeface="+mn-lt"/>
          <a:ea typeface="+mn-ea"/>
          <a:cs typeface="+mn-cs"/>
        </a:defRPr>
      </a:lvl4pPr>
      <a:lvl5pPr marL="2950001" algn="l" defTabSz="737500" rtl="0" eaLnBrk="1" latinLnBrk="0" hangingPunct="1">
        <a:defRPr sz="2900" kern="1200">
          <a:solidFill>
            <a:schemeClr val="tx1"/>
          </a:solidFill>
          <a:latin typeface="+mn-lt"/>
          <a:ea typeface="+mn-ea"/>
          <a:cs typeface="+mn-cs"/>
        </a:defRPr>
      </a:lvl5pPr>
      <a:lvl6pPr marL="3687501" algn="l" defTabSz="737500" rtl="0" eaLnBrk="1" latinLnBrk="0" hangingPunct="1">
        <a:defRPr sz="2900" kern="1200">
          <a:solidFill>
            <a:schemeClr val="tx1"/>
          </a:solidFill>
          <a:latin typeface="+mn-lt"/>
          <a:ea typeface="+mn-ea"/>
          <a:cs typeface="+mn-cs"/>
        </a:defRPr>
      </a:lvl6pPr>
      <a:lvl7pPr marL="4425001" algn="l" defTabSz="737500" rtl="0" eaLnBrk="1" latinLnBrk="0" hangingPunct="1">
        <a:defRPr sz="2900" kern="1200">
          <a:solidFill>
            <a:schemeClr val="tx1"/>
          </a:solidFill>
          <a:latin typeface="+mn-lt"/>
          <a:ea typeface="+mn-ea"/>
          <a:cs typeface="+mn-cs"/>
        </a:defRPr>
      </a:lvl7pPr>
      <a:lvl8pPr marL="5162501" algn="l" defTabSz="737500" rtl="0" eaLnBrk="1" latinLnBrk="0" hangingPunct="1">
        <a:defRPr sz="2900" kern="1200">
          <a:solidFill>
            <a:schemeClr val="tx1"/>
          </a:solidFill>
          <a:latin typeface="+mn-lt"/>
          <a:ea typeface="+mn-ea"/>
          <a:cs typeface="+mn-cs"/>
        </a:defRPr>
      </a:lvl8pPr>
      <a:lvl9pPr marL="5900001" algn="l" defTabSz="737500" rtl="0" eaLnBrk="1" latinLnBrk="0" hangingPunct="1">
        <a:defRPr sz="2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E1F5"/>
        </a:solidFill>
        <a:effectLst/>
      </p:bgPr>
    </p:bg>
    <p:spTree>
      <p:nvGrpSpPr>
        <p:cNvPr id="1" name="Shape 7177"/>
        <p:cNvGrpSpPr/>
        <p:nvPr/>
      </p:nvGrpSpPr>
      <p:grpSpPr>
        <a:xfrm>
          <a:off x="0" y="0"/>
          <a:ext cx="0" cy="0"/>
          <a:chOff x="0" y="0"/>
          <a:chExt cx="0" cy="0"/>
        </a:xfrm>
      </p:grpSpPr>
      <p:sp>
        <p:nvSpPr>
          <p:cNvPr id="20" name="Shape 7185"/>
          <p:cNvSpPr txBox="1"/>
          <p:nvPr/>
        </p:nvSpPr>
        <p:spPr>
          <a:xfrm>
            <a:off x="11016114" y="797098"/>
            <a:ext cx="4107999" cy="461429"/>
          </a:xfrm>
          <a:prstGeom prst="rect">
            <a:avLst/>
          </a:prstGeom>
          <a:solidFill>
            <a:srgbClr val="403152"/>
          </a:solidFill>
          <a:ln>
            <a:solidFill>
              <a:srgbClr val="000000"/>
            </a:solidFill>
          </a:ln>
          <a:effectLst>
            <a:outerShdw blurRad="40000" dist="23000" dir="5400000" rotWithShape="0">
              <a:srgbClr val="000000">
                <a:alpha val="34900"/>
              </a:srgbClr>
            </a:outerShdw>
          </a:effectLst>
        </p:spPr>
        <p:txBody>
          <a:bodyPr wrap="square" lIns="75376" tIns="75376" rIns="75376" bIns="75376" anchor="ctr" anchorCtr="0">
            <a:noAutofit/>
          </a:bodyPr>
          <a:lstStyle/>
          <a:p>
            <a:pPr algn="ctr">
              <a:buSzPct val="25000"/>
            </a:pPr>
            <a:r>
              <a:rPr lang="en-US" sz="2500" b="1" dirty="0" smtClean="0">
                <a:solidFill>
                  <a:schemeClr val="lt1"/>
                </a:solidFill>
                <a:ea typeface="Arial"/>
                <a:cs typeface="Arial"/>
                <a:sym typeface="Arial"/>
              </a:rPr>
              <a:t>Criticisms</a:t>
            </a:r>
            <a:endParaRPr lang="en-US" sz="2500" b="1" dirty="0">
              <a:solidFill>
                <a:schemeClr val="lt1"/>
              </a:solidFill>
              <a:ea typeface="Arial"/>
              <a:cs typeface="Arial"/>
              <a:sym typeface="Arial"/>
            </a:endParaRPr>
          </a:p>
        </p:txBody>
      </p:sp>
      <p:sp>
        <p:nvSpPr>
          <p:cNvPr id="50" name="Shape 7185"/>
          <p:cNvSpPr txBox="1"/>
          <p:nvPr/>
        </p:nvSpPr>
        <p:spPr>
          <a:xfrm>
            <a:off x="7236175" y="797098"/>
            <a:ext cx="3811153" cy="461429"/>
          </a:xfrm>
          <a:prstGeom prst="rect">
            <a:avLst/>
          </a:prstGeom>
          <a:solidFill>
            <a:srgbClr val="403152"/>
          </a:solidFill>
          <a:ln>
            <a:solidFill>
              <a:srgbClr val="000000"/>
            </a:solidFill>
          </a:ln>
          <a:effectLst>
            <a:outerShdw blurRad="40000" dist="23000" dir="5400000" rotWithShape="0">
              <a:srgbClr val="000000">
                <a:alpha val="34900"/>
              </a:srgbClr>
            </a:outerShdw>
          </a:effectLst>
        </p:spPr>
        <p:txBody>
          <a:bodyPr wrap="square" lIns="75376" tIns="75376" rIns="75376" bIns="75376" anchor="ctr" anchorCtr="0">
            <a:noAutofit/>
          </a:bodyPr>
          <a:lstStyle/>
          <a:p>
            <a:pPr algn="ctr">
              <a:buSzPct val="25000"/>
            </a:pPr>
            <a:r>
              <a:rPr lang="en-US" sz="2500" b="1" dirty="0" smtClean="0">
                <a:solidFill>
                  <a:schemeClr val="lt1"/>
                </a:solidFill>
                <a:ea typeface="Arial"/>
                <a:cs typeface="Arial"/>
                <a:sym typeface="Arial"/>
              </a:rPr>
              <a:t>Experiment Example</a:t>
            </a:r>
            <a:endParaRPr lang="en-US" sz="2500" b="1" dirty="0">
              <a:solidFill>
                <a:schemeClr val="lt1"/>
              </a:solidFill>
              <a:ea typeface="Arial"/>
              <a:cs typeface="Arial"/>
              <a:sym typeface="Arial"/>
            </a:endParaRPr>
          </a:p>
        </p:txBody>
      </p:sp>
      <p:sp>
        <p:nvSpPr>
          <p:cNvPr id="47" name="Shape 7185"/>
          <p:cNvSpPr txBox="1"/>
          <p:nvPr/>
        </p:nvSpPr>
        <p:spPr>
          <a:xfrm>
            <a:off x="3548913" y="4976404"/>
            <a:ext cx="3705096" cy="447068"/>
          </a:xfrm>
          <a:prstGeom prst="rect">
            <a:avLst/>
          </a:prstGeom>
          <a:solidFill>
            <a:srgbClr val="403152"/>
          </a:solidFill>
          <a:ln>
            <a:solidFill>
              <a:srgbClr val="000000"/>
            </a:solidFill>
          </a:ln>
          <a:effectLst>
            <a:outerShdw blurRad="40000" dist="23000" dir="5400000" rotWithShape="0">
              <a:srgbClr val="000000">
                <a:alpha val="34900"/>
              </a:srgbClr>
            </a:outerShdw>
          </a:effectLst>
        </p:spPr>
        <p:txBody>
          <a:bodyPr wrap="square" lIns="75376" tIns="75376" rIns="75376" bIns="75376" anchor="ctr" anchorCtr="0">
            <a:noAutofit/>
          </a:bodyPr>
          <a:lstStyle/>
          <a:p>
            <a:pPr algn="ctr">
              <a:buSzPct val="25000"/>
            </a:pPr>
            <a:r>
              <a:rPr lang="en-US" sz="2500" b="1" dirty="0" smtClean="0">
                <a:solidFill>
                  <a:schemeClr val="lt1"/>
                </a:solidFill>
                <a:ea typeface="Arial"/>
                <a:cs typeface="Arial"/>
                <a:sym typeface="Arial"/>
              </a:rPr>
              <a:t>Schema</a:t>
            </a:r>
            <a:endParaRPr lang="en-US" sz="2500" b="1" dirty="0">
              <a:solidFill>
                <a:schemeClr val="lt1"/>
              </a:solidFill>
              <a:ea typeface="Arial"/>
              <a:cs typeface="Arial"/>
              <a:sym typeface="Arial"/>
            </a:endParaRPr>
          </a:p>
        </p:txBody>
      </p:sp>
      <p:sp>
        <p:nvSpPr>
          <p:cNvPr id="7184" name="Shape 7184"/>
          <p:cNvSpPr txBox="1"/>
          <p:nvPr/>
        </p:nvSpPr>
        <p:spPr>
          <a:xfrm>
            <a:off x="-58129" y="811459"/>
            <a:ext cx="3701032" cy="447068"/>
          </a:xfrm>
          <a:prstGeom prst="rect">
            <a:avLst/>
          </a:prstGeom>
          <a:solidFill>
            <a:schemeClr val="accent4">
              <a:lumMod val="50000"/>
            </a:schemeClr>
          </a:solidFill>
          <a:ln>
            <a:solidFill>
              <a:srgbClr val="000000"/>
            </a:solidFill>
          </a:ln>
          <a:effectLst>
            <a:outerShdw blurRad="40000" dist="23000" dir="5400000" rotWithShape="0">
              <a:srgbClr val="000000">
                <a:alpha val="34900"/>
              </a:srgbClr>
            </a:outerShdw>
          </a:effectLst>
        </p:spPr>
        <p:txBody>
          <a:bodyPr wrap="square" lIns="75376" tIns="75376" rIns="75376" bIns="75376" anchor="ctr" anchorCtr="0">
            <a:noAutofit/>
          </a:bodyPr>
          <a:lstStyle/>
          <a:p>
            <a:pPr algn="ctr">
              <a:buSzPct val="25000"/>
            </a:pPr>
            <a:r>
              <a:rPr lang="en-US" sz="2500" b="1" baseline="28000" dirty="0" smtClean="0">
                <a:solidFill>
                  <a:schemeClr val="lt1"/>
                </a:solidFill>
                <a:ea typeface="Arial"/>
                <a:cs typeface="Arial"/>
                <a:sym typeface="Arial"/>
              </a:rPr>
              <a:t>Who is Jean Piaget?</a:t>
            </a:r>
            <a:endParaRPr lang="en-US" sz="2500" b="1" baseline="28000" dirty="0">
              <a:solidFill>
                <a:schemeClr val="lt1"/>
              </a:solidFill>
              <a:ea typeface="Arial"/>
              <a:cs typeface="Arial"/>
              <a:sym typeface="Arial"/>
            </a:endParaRPr>
          </a:p>
        </p:txBody>
      </p:sp>
      <p:sp>
        <p:nvSpPr>
          <p:cNvPr id="7185" name="Shape 7185"/>
          <p:cNvSpPr txBox="1"/>
          <p:nvPr/>
        </p:nvSpPr>
        <p:spPr>
          <a:xfrm>
            <a:off x="3613593" y="811459"/>
            <a:ext cx="3622582" cy="447068"/>
          </a:xfrm>
          <a:prstGeom prst="rect">
            <a:avLst/>
          </a:prstGeom>
          <a:solidFill>
            <a:srgbClr val="403152"/>
          </a:solidFill>
          <a:ln>
            <a:solidFill>
              <a:srgbClr val="000000"/>
            </a:solidFill>
          </a:ln>
          <a:effectLst>
            <a:outerShdw blurRad="40000" dist="23000" dir="5400000" rotWithShape="0">
              <a:srgbClr val="000000">
                <a:alpha val="34900"/>
              </a:srgbClr>
            </a:outerShdw>
          </a:effectLst>
        </p:spPr>
        <p:txBody>
          <a:bodyPr wrap="square" lIns="75376" tIns="75376" rIns="75376" bIns="75376" anchor="ctr" anchorCtr="0">
            <a:noAutofit/>
          </a:bodyPr>
          <a:lstStyle/>
          <a:p>
            <a:pPr algn="ctr">
              <a:buSzPct val="25000"/>
            </a:pPr>
            <a:r>
              <a:rPr lang="en-US" sz="2500" b="1" dirty="0" smtClean="0">
                <a:solidFill>
                  <a:schemeClr val="lt1"/>
                </a:solidFill>
                <a:ea typeface="Arial"/>
                <a:cs typeface="Arial"/>
                <a:sym typeface="Arial"/>
              </a:rPr>
              <a:t>The Four Stages</a:t>
            </a:r>
            <a:endParaRPr lang="en-US" sz="2500" b="1" dirty="0">
              <a:solidFill>
                <a:schemeClr val="lt1"/>
              </a:solidFill>
              <a:ea typeface="Arial"/>
              <a:cs typeface="Arial"/>
              <a:sym typeface="Arial"/>
            </a:endParaRPr>
          </a:p>
        </p:txBody>
      </p:sp>
      <p:sp>
        <p:nvSpPr>
          <p:cNvPr id="7203" name="Shape 7203"/>
          <p:cNvSpPr/>
          <p:nvPr/>
        </p:nvSpPr>
        <p:spPr>
          <a:xfrm>
            <a:off x="-62951" y="0"/>
            <a:ext cx="15187064" cy="839910"/>
          </a:xfrm>
          <a:prstGeom prst="rect">
            <a:avLst/>
          </a:prstGeom>
          <a:solidFill>
            <a:schemeClr val="accent4">
              <a:lumMod val="75000"/>
            </a:schemeClr>
          </a:solidFill>
          <a:ln>
            <a:noFill/>
          </a:ln>
        </p:spPr>
        <p:txBody>
          <a:bodyPr wrap="square" lIns="25109" tIns="12554" rIns="25109" bIns="12554" anchor="t" anchorCtr="0">
            <a:noAutofit/>
          </a:bodyPr>
          <a:lstStyle/>
          <a:p>
            <a:endParaRPr sz="800">
              <a:solidFill>
                <a:schemeClr val="dk1"/>
              </a:solidFill>
              <a:latin typeface="Times New Roman"/>
              <a:ea typeface="Times New Roman"/>
              <a:cs typeface="Times New Roman"/>
              <a:sym typeface="Times New Roman"/>
            </a:endParaRPr>
          </a:p>
        </p:txBody>
      </p:sp>
      <p:sp>
        <p:nvSpPr>
          <p:cNvPr id="7205" name="Shape 7205"/>
          <p:cNvSpPr txBox="1"/>
          <p:nvPr/>
        </p:nvSpPr>
        <p:spPr>
          <a:xfrm>
            <a:off x="5257800" y="18982"/>
            <a:ext cx="5256584" cy="820928"/>
          </a:xfrm>
          <a:prstGeom prst="rect">
            <a:avLst/>
          </a:prstGeom>
          <a:noFill/>
          <a:ln>
            <a:noFill/>
          </a:ln>
        </p:spPr>
        <p:txBody>
          <a:bodyPr wrap="square" lIns="25109" tIns="12554" rIns="25109" bIns="12554" anchor="ctr" anchorCtr="0">
            <a:noAutofit/>
          </a:bodyPr>
          <a:lstStyle/>
          <a:p>
            <a:pPr algn="ctr">
              <a:buSzPct val="25000"/>
            </a:pPr>
            <a:r>
              <a:rPr lang="en-US" sz="2500" b="1" dirty="0">
                <a:solidFill>
                  <a:schemeClr val="lt1"/>
                </a:solidFill>
                <a:ea typeface="Arial"/>
                <a:cs typeface="Arial"/>
                <a:sym typeface="Arial"/>
              </a:rPr>
              <a:t>Jean Piaget – Cognitive </a:t>
            </a:r>
            <a:r>
              <a:rPr lang="en-US" sz="2500" b="1" dirty="0" smtClean="0">
                <a:solidFill>
                  <a:schemeClr val="lt1"/>
                </a:solidFill>
                <a:ea typeface="Arial"/>
                <a:cs typeface="Arial"/>
                <a:sym typeface="Arial"/>
              </a:rPr>
              <a:t>Development</a:t>
            </a:r>
          </a:p>
          <a:p>
            <a:pPr algn="ctr">
              <a:buSzPct val="25000"/>
            </a:pPr>
            <a:r>
              <a:rPr lang="en-US" sz="2500" b="1" dirty="0" smtClean="0">
                <a:solidFill>
                  <a:schemeClr val="lt1"/>
                </a:solidFill>
                <a:ea typeface="Arial"/>
                <a:cs typeface="Arial"/>
                <a:sym typeface="Arial"/>
              </a:rPr>
              <a:t>By Rebecca Crane</a:t>
            </a:r>
            <a:endParaRPr lang="en-US" sz="2500" b="1" dirty="0">
              <a:solidFill>
                <a:schemeClr val="lt1"/>
              </a:solidFill>
              <a:ea typeface="Arial"/>
              <a:cs typeface="Arial"/>
              <a:sym typeface="Arial"/>
            </a:endParaRPr>
          </a:p>
        </p:txBody>
      </p:sp>
      <p:sp>
        <p:nvSpPr>
          <p:cNvPr id="7" name="Rectangle 6"/>
          <p:cNvSpPr/>
          <p:nvPr/>
        </p:nvSpPr>
        <p:spPr>
          <a:xfrm>
            <a:off x="-57776" y="4824691"/>
            <a:ext cx="3607042" cy="348813"/>
          </a:xfrm>
          <a:prstGeom prst="rect">
            <a:avLst/>
          </a:prstGeom>
          <a:solidFill>
            <a:srgbClr val="403152"/>
          </a:solidFill>
          <a:ln>
            <a:solidFill>
              <a:schemeClr val="tx1"/>
            </a:solidFill>
          </a:ln>
        </p:spPr>
        <p:txBody>
          <a:bodyPr wrap="square">
            <a:spAutoFit/>
          </a:bodyPr>
          <a:lstStyle/>
          <a:p>
            <a:r>
              <a:rPr lang="en-GB" sz="2500" b="1" baseline="24000" dirty="0">
                <a:solidFill>
                  <a:schemeClr val="bg1">
                    <a:lumMod val="95000"/>
                  </a:schemeClr>
                </a:solidFill>
              </a:rPr>
              <a:t>What is Cognitive development?</a:t>
            </a:r>
          </a:p>
        </p:txBody>
      </p:sp>
      <p:sp>
        <p:nvSpPr>
          <p:cNvPr id="8" name="Rectangle 7"/>
          <p:cNvSpPr/>
          <p:nvPr/>
        </p:nvSpPr>
        <p:spPr>
          <a:xfrm>
            <a:off x="-71094" y="5447516"/>
            <a:ext cx="3653204" cy="5478423"/>
          </a:xfrm>
          <a:prstGeom prst="rect">
            <a:avLst/>
          </a:prstGeom>
        </p:spPr>
        <p:txBody>
          <a:bodyPr wrap="square">
            <a:spAutoFit/>
          </a:bodyPr>
          <a:lstStyle/>
          <a:p>
            <a:pPr>
              <a:lnSpc>
                <a:spcPct val="70000"/>
              </a:lnSpc>
            </a:pPr>
            <a:r>
              <a:rPr lang="en-GB" sz="2500" baseline="95000" dirty="0"/>
              <a:t>Cognitive development is how a child’s thought process allows them to see a “mental model of the world”, Piaget believed that intelligence was not a fixed trait and that cognitive development occurred “due to biological maturation and interaction with the environment”. (McLeod, 2015)</a:t>
            </a:r>
          </a:p>
          <a:p>
            <a:pPr>
              <a:lnSpc>
                <a:spcPct val="70000"/>
              </a:lnSpc>
            </a:pPr>
            <a:r>
              <a:rPr lang="en-GB" sz="2500" baseline="95000" dirty="0"/>
              <a:t>Piaget’s interest in cognitive development was peaked when he was working for </a:t>
            </a:r>
            <a:r>
              <a:rPr lang="en-GB" sz="2500" baseline="95000" dirty="0" err="1"/>
              <a:t>Binet</a:t>
            </a:r>
            <a:r>
              <a:rPr lang="en-GB" sz="2500" baseline="95000" dirty="0"/>
              <a:t> Institute, his job role required him to develop questions based on English intelligence tests and also to grade them. Piaget was curious about the reasons children provided for getting wrong answers to questions that required them to think logically.</a:t>
            </a:r>
          </a:p>
          <a:p>
            <a:pPr>
              <a:lnSpc>
                <a:spcPct val="70000"/>
              </a:lnSpc>
            </a:pPr>
            <a:r>
              <a:rPr lang="en-GB" sz="2500" baseline="95000" dirty="0" err="1"/>
              <a:t>Manichander</a:t>
            </a:r>
            <a:r>
              <a:rPr lang="en-GB" sz="2500" baseline="95000" dirty="0"/>
              <a:t> (</a:t>
            </a:r>
            <a:r>
              <a:rPr lang="en-GB" sz="2500" baseline="95000" dirty="0" smtClean="0"/>
              <a:t>2016, P.89) states that Piaget was the </a:t>
            </a:r>
            <a:r>
              <a:rPr lang="en-GB" sz="2500" baseline="95000" dirty="0"/>
              <a:t>first to methodically study </a:t>
            </a:r>
            <a:r>
              <a:rPr lang="en-GB" sz="2500" baseline="95000" dirty="0" smtClean="0"/>
              <a:t>cognitive </a:t>
            </a:r>
            <a:r>
              <a:rPr lang="en-GB" sz="2500" baseline="95000" dirty="0" smtClean="0"/>
              <a:t>d</a:t>
            </a:r>
            <a:r>
              <a:rPr lang="en-GB" sz="2500" baseline="95000" dirty="0" smtClean="0"/>
              <a:t>evelopment. Even studying his own children. </a:t>
            </a:r>
            <a:r>
              <a:rPr lang="en-GB" sz="2500" baseline="95000" dirty="0"/>
              <a:t>He has contributed to observational studies on child cognition, helped with a series of inventive tests that have been able to show different cognitive abilities. “According to Piaget, children are born with a very basic mental structure (genetically inherited </a:t>
            </a:r>
            <a:r>
              <a:rPr lang="en-GB" sz="2500" baseline="90000" dirty="0"/>
              <a:t>and </a:t>
            </a:r>
            <a:r>
              <a:rPr lang="en-GB" sz="2500" baseline="100000" dirty="0"/>
              <a:t>evolved) on which all subsequent learning and knowledge is based</a:t>
            </a:r>
            <a:r>
              <a:rPr lang="en-GB" sz="2500" baseline="100000" dirty="0" smtClean="0"/>
              <a:t>.” </a:t>
            </a:r>
            <a:endParaRPr lang="en-GB" sz="2500" baseline="100000" dirty="0"/>
          </a:p>
        </p:txBody>
      </p:sp>
      <p:pic>
        <p:nvPicPr>
          <p:cNvPr id="38" name="Picture 37" descr="piaget's theory"/>
          <p:cNvPicPr/>
          <p:nvPr/>
        </p:nvPicPr>
        <p:blipFill rotWithShape="1">
          <a:blip r:embed="rId3">
            <a:extLst>
              <a:ext uri="{28A0092B-C50C-407E-A947-70E740481C1C}">
                <a14:useLocalDpi xmlns:a14="http://schemas.microsoft.com/office/drawing/2010/main" val="0"/>
              </a:ext>
            </a:extLst>
          </a:blip>
          <a:srcRect b="5539"/>
          <a:stretch/>
        </p:blipFill>
        <p:spPr bwMode="auto">
          <a:xfrm>
            <a:off x="3548913" y="2669941"/>
            <a:ext cx="3622582" cy="19769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xmlns=""/>
            </a:ext>
          </a:extLst>
        </p:spPr>
      </p:pic>
      <p:sp>
        <p:nvSpPr>
          <p:cNvPr id="14" name="Rectangle 13"/>
          <p:cNvSpPr/>
          <p:nvPr/>
        </p:nvSpPr>
        <p:spPr>
          <a:xfrm>
            <a:off x="3672258" y="4703718"/>
            <a:ext cx="3581751" cy="241946"/>
          </a:xfrm>
          <a:prstGeom prst="rect">
            <a:avLst/>
          </a:prstGeom>
        </p:spPr>
        <p:txBody>
          <a:bodyPr wrap="square">
            <a:spAutoFit/>
          </a:bodyPr>
          <a:lstStyle/>
          <a:p>
            <a:pPr>
              <a:lnSpc>
                <a:spcPct val="50000"/>
              </a:lnSpc>
            </a:pPr>
            <a:r>
              <a:rPr lang="en-GB" sz="2500" cap="all" baseline="-11000" dirty="0" smtClean="0"/>
              <a:t>(</a:t>
            </a:r>
            <a:r>
              <a:rPr lang="en-GB" sz="2000" cap="all" baseline="-11000" dirty="0" smtClean="0"/>
              <a:t>PSYCHOLOGY </a:t>
            </a:r>
            <a:r>
              <a:rPr lang="en-GB" sz="2000" cap="all" baseline="-11000" dirty="0"/>
              <a:t>NOTES HQ · JUNE 11, </a:t>
            </a:r>
            <a:r>
              <a:rPr lang="en-GB" sz="2000" cap="all" baseline="-11000" dirty="0" smtClean="0"/>
              <a:t>2017</a:t>
            </a:r>
            <a:r>
              <a:rPr lang="en-GB" sz="2500" cap="all" baseline="-11000" dirty="0" smtClean="0"/>
              <a:t>)</a:t>
            </a:r>
            <a:endParaRPr lang="en-GB" sz="2500" baseline="-11000" dirty="0"/>
          </a:p>
        </p:txBody>
      </p:sp>
      <p:sp>
        <p:nvSpPr>
          <p:cNvPr id="15" name="Rectangle 14"/>
          <p:cNvSpPr/>
          <p:nvPr/>
        </p:nvSpPr>
        <p:spPr>
          <a:xfrm>
            <a:off x="3548913" y="1378797"/>
            <a:ext cx="3866647" cy="1340537"/>
          </a:xfrm>
          <a:prstGeom prst="rect">
            <a:avLst/>
          </a:prstGeom>
        </p:spPr>
        <p:txBody>
          <a:bodyPr wrap="square">
            <a:spAutoFit/>
          </a:bodyPr>
          <a:lstStyle/>
          <a:p>
            <a:pPr>
              <a:lnSpc>
                <a:spcPct val="60000"/>
              </a:lnSpc>
            </a:pPr>
            <a:r>
              <a:rPr lang="en-GB" sz="2500" baseline="38000" dirty="0" smtClean="0"/>
              <a:t>Piaget </a:t>
            </a:r>
            <a:r>
              <a:rPr lang="en-GB" sz="2500" baseline="38000" dirty="0"/>
              <a:t>said that there were four stages to his cognitive theory, each stage split by age and showing how the children’s mental process develops. He was able to create these stages by observing children playing, Piaget was a constructivist and he believed that children, must learn by conducting their own understanding.</a:t>
            </a:r>
          </a:p>
        </p:txBody>
      </p:sp>
      <p:sp>
        <p:nvSpPr>
          <p:cNvPr id="16" name="Rectangle 15"/>
          <p:cNvSpPr/>
          <p:nvPr/>
        </p:nvSpPr>
        <p:spPr>
          <a:xfrm>
            <a:off x="3405252" y="5531061"/>
            <a:ext cx="3705096" cy="5187742"/>
          </a:xfrm>
          <a:prstGeom prst="rect">
            <a:avLst/>
          </a:prstGeom>
        </p:spPr>
        <p:txBody>
          <a:bodyPr wrap="square">
            <a:spAutoFit/>
          </a:bodyPr>
          <a:lstStyle/>
          <a:p>
            <a:pPr>
              <a:lnSpc>
                <a:spcPct val="60000"/>
              </a:lnSpc>
            </a:pPr>
            <a:r>
              <a:rPr lang="en-GB" sz="2500" baseline="30000" dirty="0"/>
              <a:t>Piaget (1952) explains that a schema is "a cohesive, repeatable action sequence possessing component actions that are tightly interconnected and governed by a core meaning”.</a:t>
            </a:r>
          </a:p>
          <a:p>
            <a:pPr>
              <a:lnSpc>
                <a:spcPct val="60000"/>
              </a:lnSpc>
            </a:pPr>
            <a:r>
              <a:rPr lang="en-GB" sz="2500" baseline="30000" dirty="0"/>
              <a:t>According to McLeod (2015) Piaget also refers to schemas as the “basic building blocks of intelligent behaviour – a way of organising knowledge.”</a:t>
            </a:r>
          </a:p>
          <a:p>
            <a:pPr>
              <a:lnSpc>
                <a:spcPct val="60000"/>
              </a:lnSpc>
            </a:pPr>
            <a:r>
              <a:rPr lang="en-GB" sz="2500" baseline="30000" dirty="0"/>
              <a:t>The schema is just the beginning for what makes an object e.g. Four legs it must be a chair.</a:t>
            </a:r>
          </a:p>
          <a:p>
            <a:pPr>
              <a:lnSpc>
                <a:spcPct val="60000"/>
              </a:lnSpc>
            </a:pPr>
            <a:r>
              <a:rPr lang="en-GB" sz="2500" baseline="30000" dirty="0"/>
              <a:t>As the child matures they will learn to adjust their knowledge by using their original schema, assimilation is the word used to describe this. The child knows that a chair has four legs but this time this particular “chair” is very tall and the seat is much smaller, what the child is experiencing now is accommodation, if explained to that this new object is a stool because of its new characteristics e.g. the height, the child has now adapted their original schema and now understands the difference between a chair and a stool.</a:t>
            </a:r>
          </a:p>
          <a:p>
            <a:pPr>
              <a:lnSpc>
                <a:spcPct val="60000"/>
              </a:lnSpc>
            </a:pPr>
            <a:r>
              <a:rPr lang="en-GB" sz="2500" baseline="30000" dirty="0"/>
              <a:t>Equilibration allows children to keep understanding their schema after it has been accommodated and as they mature they are able to make schemas for new </a:t>
            </a:r>
            <a:r>
              <a:rPr lang="en-GB" sz="2500" baseline="30000" dirty="0" smtClean="0"/>
              <a:t>objects </a:t>
            </a:r>
            <a:r>
              <a:rPr lang="en-GB" sz="2500" baseline="30000" dirty="0"/>
              <a:t>much easier through assimilation and will also find it easier to accommodate in the future.</a:t>
            </a:r>
          </a:p>
        </p:txBody>
      </p:sp>
      <p:sp>
        <p:nvSpPr>
          <p:cNvPr id="17" name="Rectangle 16"/>
          <p:cNvSpPr/>
          <p:nvPr/>
        </p:nvSpPr>
        <p:spPr>
          <a:xfrm>
            <a:off x="7254009" y="1329404"/>
            <a:ext cx="3690035" cy="1340537"/>
          </a:xfrm>
          <a:prstGeom prst="rect">
            <a:avLst/>
          </a:prstGeom>
        </p:spPr>
        <p:txBody>
          <a:bodyPr wrap="square">
            <a:spAutoFit/>
          </a:bodyPr>
          <a:lstStyle/>
          <a:p>
            <a:pPr>
              <a:lnSpc>
                <a:spcPct val="60000"/>
              </a:lnSpc>
            </a:pPr>
            <a:r>
              <a:rPr lang="en-GB" sz="2500" baseline="30000" dirty="0" smtClean="0"/>
              <a:t>A </a:t>
            </a:r>
            <a:r>
              <a:rPr lang="en-GB" sz="2500" baseline="30000" dirty="0"/>
              <a:t>well-known experiment that Piaget would carry out during observations is conservation of number, from doing the following experiments Piaget found that children seven and under lacked the ability to see that the quantity doesn’t change when the objects are moved around.</a:t>
            </a:r>
          </a:p>
        </p:txBody>
      </p:sp>
      <p:pic>
        <p:nvPicPr>
          <p:cNvPr id="51" name="Picture 50" descr="Image result"/>
          <p:cNvPicPr/>
          <p:nvPr/>
        </p:nvPicPr>
        <p:blipFill>
          <a:blip r:embed="rId4">
            <a:extLst>
              <a:ext uri="{28A0092B-C50C-407E-A947-70E740481C1C}">
                <a14:useLocalDpi xmlns:a14="http://schemas.microsoft.com/office/drawing/2010/main" val="0"/>
              </a:ext>
            </a:extLst>
          </a:blip>
          <a:srcRect/>
          <a:stretch>
            <a:fillRect/>
          </a:stretch>
        </p:blipFill>
        <p:spPr bwMode="auto">
          <a:xfrm>
            <a:off x="7922096" y="2581197"/>
            <a:ext cx="2592288" cy="17692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8" name="Rectangle 17"/>
          <p:cNvSpPr/>
          <p:nvPr/>
        </p:nvSpPr>
        <p:spPr>
          <a:xfrm>
            <a:off x="7254009" y="4518624"/>
            <a:ext cx="3044351" cy="340264"/>
          </a:xfrm>
          <a:prstGeom prst="rect">
            <a:avLst/>
          </a:prstGeom>
        </p:spPr>
        <p:txBody>
          <a:bodyPr wrap="square">
            <a:spAutoFit/>
          </a:bodyPr>
          <a:lstStyle/>
          <a:p>
            <a:pPr>
              <a:lnSpc>
                <a:spcPct val="50000"/>
              </a:lnSpc>
            </a:pPr>
            <a:r>
              <a:rPr lang="en-GB" sz="2500" baseline="30000" dirty="0" smtClean="0"/>
              <a:t>(</a:t>
            </a:r>
            <a:r>
              <a:rPr lang="en-GB" sz="2000" baseline="30000" dirty="0" smtClean="0"/>
              <a:t>https</a:t>
            </a:r>
            <a:r>
              <a:rPr lang="en-GB" sz="2000" baseline="30000" dirty="0"/>
              <a:t>://</a:t>
            </a:r>
            <a:r>
              <a:rPr lang="en-GB" sz="2000" baseline="30000" dirty="0" err="1"/>
              <a:t>www.simplypsychology.org</a:t>
            </a:r>
            <a:r>
              <a:rPr lang="en-GB" sz="2000" baseline="30000" dirty="0"/>
              <a:t>/concrete-</a:t>
            </a:r>
            <a:r>
              <a:rPr lang="en-GB" sz="2000" baseline="30000" dirty="0" err="1" smtClean="0"/>
              <a:t>operational.html</a:t>
            </a:r>
            <a:r>
              <a:rPr lang="en-GB" sz="2000" baseline="30000" dirty="0" smtClean="0"/>
              <a:t>)</a:t>
            </a:r>
            <a:endParaRPr lang="en-GB" sz="2000" baseline="30000" dirty="0"/>
          </a:p>
        </p:txBody>
      </p:sp>
      <p:sp>
        <p:nvSpPr>
          <p:cNvPr id="19" name="Rectangle 18"/>
          <p:cNvSpPr/>
          <p:nvPr/>
        </p:nvSpPr>
        <p:spPr>
          <a:xfrm>
            <a:off x="7293394" y="4858888"/>
            <a:ext cx="3525437" cy="3884138"/>
          </a:xfrm>
          <a:prstGeom prst="rect">
            <a:avLst/>
          </a:prstGeom>
        </p:spPr>
        <p:txBody>
          <a:bodyPr wrap="square">
            <a:spAutoFit/>
          </a:bodyPr>
          <a:lstStyle/>
          <a:p>
            <a:pPr>
              <a:lnSpc>
                <a:spcPct val="60000"/>
              </a:lnSpc>
            </a:pPr>
            <a:r>
              <a:rPr lang="en-GB" sz="2500" baseline="30000" dirty="0"/>
              <a:t>Looking at the second experiment children under seven would be able to count the counters and understand that there is the same number of counters but when one row is spread out they would get confused as when something is longer it is usually bigger so they would ignore the fact that they know there is the same number of counters and they would say that the spread-out line has more counters because it looks longer </a:t>
            </a:r>
            <a:r>
              <a:rPr lang="en-GB" sz="2500" baseline="30000" dirty="0" smtClean="0"/>
              <a:t>than </a:t>
            </a:r>
            <a:r>
              <a:rPr lang="en-GB" sz="2500" baseline="30000" dirty="0"/>
              <a:t>the other row. This way process of thinking shows us how differently children think in comparison to adults. This experiment was a great one for Piaget because he was able to try it on children of all ages and compare the results to prove his four-stage theory right.</a:t>
            </a:r>
          </a:p>
          <a:p>
            <a:pPr>
              <a:lnSpc>
                <a:spcPct val="60000"/>
              </a:lnSpc>
            </a:pPr>
            <a:r>
              <a:rPr lang="en-GB" dirty="0"/>
              <a:t> </a:t>
            </a:r>
          </a:p>
          <a:p>
            <a:r>
              <a:rPr lang="en-GB" dirty="0"/>
              <a:t> </a:t>
            </a:r>
          </a:p>
        </p:txBody>
      </p:sp>
      <p:sp>
        <p:nvSpPr>
          <p:cNvPr id="3" name="Rectangle 2"/>
          <p:cNvSpPr/>
          <p:nvPr/>
        </p:nvSpPr>
        <p:spPr>
          <a:xfrm>
            <a:off x="10818831" y="1402922"/>
            <a:ext cx="4305282" cy="7034401"/>
          </a:xfrm>
          <a:prstGeom prst="rect">
            <a:avLst/>
          </a:prstGeom>
        </p:spPr>
        <p:txBody>
          <a:bodyPr wrap="square">
            <a:spAutoFit/>
          </a:bodyPr>
          <a:lstStyle/>
          <a:p>
            <a:pPr>
              <a:lnSpc>
                <a:spcPct val="60000"/>
              </a:lnSpc>
            </a:pPr>
            <a:r>
              <a:rPr lang="en-GB" sz="2500" baseline="30000" dirty="0"/>
              <a:t>Wood (2008) stated, “Piaget underestimated children’s abilities”. It is said that some of the tasks set by Piaget were abstract and most children would be able to do a simpler task and show proof of using the same skills. So some of his tasks actually made children seem less able.</a:t>
            </a:r>
          </a:p>
          <a:p>
            <a:pPr>
              <a:lnSpc>
                <a:spcPct val="60000"/>
              </a:lnSpc>
            </a:pPr>
            <a:r>
              <a:rPr lang="en-GB" sz="2500" baseline="30000" dirty="0"/>
              <a:t>Piaget also makes it seem like children think in one way regardless of the task, he believed that whatever his stage said for that particular age group was a mirror of what the child should act and think like, and he didn’t see that children could develop at different paces without skipping a stage.</a:t>
            </a:r>
          </a:p>
          <a:p>
            <a:pPr>
              <a:lnSpc>
                <a:spcPct val="60000"/>
              </a:lnSpc>
            </a:pPr>
            <a:r>
              <a:rPr lang="en-GB" sz="2500" baseline="30000" dirty="0"/>
              <a:t>The reliability of Piaget’s work is questionable due to the fact he only used small </a:t>
            </a:r>
            <a:r>
              <a:rPr lang="en-GB" sz="2500" baseline="30000" dirty="0" smtClean="0"/>
              <a:t>groups (Mostly white Swedish children)</a:t>
            </a:r>
            <a:r>
              <a:rPr lang="en-GB" sz="2500" dirty="0" smtClean="0"/>
              <a:t> </a:t>
            </a:r>
            <a:r>
              <a:rPr lang="en-GB" sz="2500" baseline="30000" dirty="0" smtClean="0"/>
              <a:t>for </a:t>
            </a:r>
            <a:r>
              <a:rPr lang="en-GB" sz="2500" baseline="30000" dirty="0"/>
              <a:t>his observation, he also studied his own children which means he may have been bias and he didn’t really take in to account the fact that not all children are the same and they aren’t all brought up the same so they have different cultural backgrounds and social groups.</a:t>
            </a:r>
          </a:p>
          <a:p>
            <a:pPr>
              <a:lnSpc>
                <a:spcPct val="60000"/>
              </a:lnSpc>
            </a:pPr>
            <a:r>
              <a:rPr lang="en-GB" sz="2500" baseline="30000" dirty="0"/>
              <a:t>Having stages of development can be seen as unrealistic and theorists (</a:t>
            </a:r>
            <a:r>
              <a:rPr lang="en-GB" sz="2500" baseline="30000" dirty="0" err="1"/>
              <a:t>Vygotsky</a:t>
            </a:r>
            <a:r>
              <a:rPr lang="en-GB" sz="2500" baseline="30000" dirty="0"/>
              <a:t> and Bruner) who looked at Piaget’s work have not looked at stages at all because they have said that development is a continual process.</a:t>
            </a:r>
          </a:p>
          <a:p>
            <a:pPr>
              <a:lnSpc>
                <a:spcPct val="60000"/>
              </a:lnSpc>
            </a:pPr>
            <a:r>
              <a:rPr lang="en-GB" sz="2500" baseline="30000" dirty="0" err="1"/>
              <a:t>Mcleod</a:t>
            </a:r>
            <a:r>
              <a:rPr lang="en-GB" sz="2500" baseline="30000" dirty="0"/>
              <a:t> (2012) said that “40-60% of college students fail at formal operation tasks. Only one third of adults reach the formal operational stage in life.” An example of a task could be “If Ben is taller than Alex and Alex is taller than Joe, who is tallest?”, Some people will always find tasks like this confusing and not everyone can give the correct answer. Piaget believed that twelve plus year olds in the formal operational stage should be able to do maths, creative thinking, be able to reason and work out outcomes of actions without ever experiencing it for themselves, some children may be twelve plus but still in the concrete operational stage and this is shown if the child needs to use objects or draw and write things down instead of being able to just use their head.</a:t>
            </a:r>
          </a:p>
        </p:txBody>
      </p:sp>
      <p:sp>
        <p:nvSpPr>
          <p:cNvPr id="22" name="Shape 7185"/>
          <p:cNvSpPr txBox="1"/>
          <p:nvPr/>
        </p:nvSpPr>
        <p:spPr>
          <a:xfrm>
            <a:off x="7110347" y="7852043"/>
            <a:ext cx="3708483" cy="461429"/>
          </a:xfrm>
          <a:prstGeom prst="rect">
            <a:avLst/>
          </a:prstGeom>
          <a:solidFill>
            <a:srgbClr val="403152"/>
          </a:solidFill>
          <a:ln>
            <a:solidFill>
              <a:srgbClr val="000000"/>
            </a:solidFill>
          </a:ln>
          <a:effectLst>
            <a:outerShdw blurRad="40000" dist="23000" dir="5400000" rotWithShape="0">
              <a:srgbClr val="000000">
                <a:alpha val="34900"/>
              </a:srgbClr>
            </a:outerShdw>
          </a:effectLst>
        </p:spPr>
        <p:txBody>
          <a:bodyPr wrap="square" lIns="75376" tIns="75376" rIns="75376" bIns="75376" anchor="ctr" anchorCtr="0">
            <a:noAutofit/>
          </a:bodyPr>
          <a:lstStyle/>
          <a:p>
            <a:pPr algn="ctr">
              <a:buSzPct val="25000"/>
            </a:pPr>
            <a:r>
              <a:rPr lang="en-US" sz="2500" b="1" dirty="0" smtClean="0">
                <a:solidFill>
                  <a:schemeClr val="lt1"/>
                </a:solidFill>
                <a:ea typeface="Arial"/>
                <a:cs typeface="Arial"/>
                <a:sym typeface="Arial"/>
              </a:rPr>
              <a:t>Support</a:t>
            </a:r>
            <a:endParaRPr lang="en-US" sz="2500" b="1" dirty="0">
              <a:solidFill>
                <a:schemeClr val="lt1"/>
              </a:solidFill>
              <a:ea typeface="Arial"/>
              <a:cs typeface="Arial"/>
              <a:sym typeface="Arial"/>
            </a:endParaRPr>
          </a:p>
        </p:txBody>
      </p:sp>
      <p:sp>
        <p:nvSpPr>
          <p:cNvPr id="4" name="Rectangle 3"/>
          <p:cNvSpPr/>
          <p:nvPr/>
        </p:nvSpPr>
        <p:spPr>
          <a:xfrm>
            <a:off x="6964523" y="8294751"/>
            <a:ext cx="8216929" cy="2571643"/>
          </a:xfrm>
          <a:prstGeom prst="rect">
            <a:avLst/>
          </a:prstGeom>
        </p:spPr>
        <p:txBody>
          <a:bodyPr wrap="square">
            <a:spAutoFit/>
          </a:bodyPr>
          <a:lstStyle/>
          <a:p>
            <a:pPr>
              <a:lnSpc>
                <a:spcPct val="60000"/>
              </a:lnSpc>
            </a:pPr>
            <a:r>
              <a:rPr lang="en-GB" sz="2400" baseline="30000" dirty="0"/>
              <a:t> </a:t>
            </a:r>
            <a:endParaRPr lang="en-GB" sz="2500" baseline="30000" dirty="0"/>
          </a:p>
          <a:p>
            <a:pPr>
              <a:lnSpc>
                <a:spcPct val="60000"/>
              </a:lnSpc>
            </a:pPr>
            <a:r>
              <a:rPr lang="en-GB" sz="2500" baseline="30000" dirty="0"/>
              <a:t>Piaget has faced a lot of criticism and a lot of it because his work was made many years ago and he was one of the first to actually look into cognitive development and have his work on it published. The methods Piaget used may have been dated but at the time this was all he knew. It has been proven that Piaget’s work changed the development of psychology and the way psychologists work today, he is heavily criticised for describing his theory and not explaining it but because of this he left unanswered questions that have influenced many others to find answers too. Piaget’s work is a start to the wonders of cognitive development and many theorists have developed on his work and actually changed and adapted it with new knowledge and improvements in technology allowing scientists to understand the brain and thought processes better.</a:t>
            </a:r>
          </a:p>
          <a:p>
            <a:pPr>
              <a:lnSpc>
                <a:spcPct val="60000"/>
              </a:lnSpc>
            </a:pPr>
            <a:r>
              <a:rPr lang="en-GB" sz="2500" baseline="30000" dirty="0"/>
              <a:t>Piaget’s work has also been used in schools, although it’s not concrete that children learn in age stages, schools have adapted his theory and made it possible for children to learn things that relate to their age and thinking process, milestones have been created and children are encouraged to learn through play which is something Piaget saw as important as having the appropriate stimuli and environment for each age is crucial to cognitive development.</a:t>
            </a:r>
          </a:p>
        </p:txBody>
      </p:sp>
      <p:sp>
        <p:nvSpPr>
          <p:cNvPr id="2" name="Rectangle 1"/>
          <p:cNvSpPr/>
          <p:nvPr/>
        </p:nvSpPr>
        <p:spPr>
          <a:xfrm>
            <a:off x="-26738" y="1342072"/>
            <a:ext cx="3518312" cy="3708708"/>
          </a:xfrm>
          <a:prstGeom prst="rect">
            <a:avLst/>
          </a:prstGeom>
        </p:spPr>
        <p:txBody>
          <a:bodyPr wrap="square">
            <a:spAutoFit/>
          </a:bodyPr>
          <a:lstStyle/>
          <a:p>
            <a:pPr>
              <a:lnSpc>
                <a:spcPts val="1400"/>
              </a:lnSpc>
              <a:spcBef>
                <a:spcPts val="60"/>
              </a:spcBef>
              <a:spcAft>
                <a:spcPts val="60"/>
              </a:spcAft>
            </a:pPr>
            <a:r>
              <a:rPr lang="en-GB" sz="2500" baseline="30000" dirty="0">
                <a:solidFill>
                  <a:srgbClr val="000000"/>
                </a:solidFill>
                <a:latin typeface="Calibri" panose="020F0502020204030204" pitchFamily="34" charset="0"/>
                <a:ea typeface="Yu Mincho"/>
                <a:cs typeface="Times New Roman" panose="02020603050405020304" pitchFamily="18" charset="0"/>
              </a:rPr>
              <a:t>Piaget was born in Switzerland in 1896, he was the eldest of his siblings. His father worked in a university as a professor for medieval literature, having a father in the education field may have helped Piaget to develop his own intelligence further from a young </a:t>
            </a:r>
            <a:r>
              <a:rPr lang="en-GB" sz="2500" baseline="30000" dirty="0" smtClean="0">
                <a:solidFill>
                  <a:srgbClr val="000000"/>
                </a:solidFill>
                <a:latin typeface="Calibri" panose="020F0502020204030204" pitchFamily="34" charset="0"/>
                <a:ea typeface="Yu Mincho"/>
                <a:cs typeface="Times New Roman" panose="02020603050405020304" pitchFamily="18" charset="0"/>
              </a:rPr>
              <a:t>age.</a:t>
            </a:r>
            <a:r>
              <a:rPr lang="en-GB" sz="2500" baseline="30000" dirty="0" smtClean="0">
                <a:latin typeface="Calibri" panose="020F0502020204030204" pitchFamily="34" charset="0"/>
                <a:ea typeface="Yu Mincho"/>
              </a:rPr>
              <a:t> </a:t>
            </a:r>
            <a:r>
              <a:rPr lang="en-GB" sz="2500" baseline="30000" dirty="0" smtClean="0">
                <a:solidFill>
                  <a:srgbClr val="000000"/>
                </a:solidFill>
                <a:latin typeface="Calibri" panose="020F0502020204030204" pitchFamily="34" charset="0"/>
                <a:ea typeface="Yu Mincho"/>
                <a:cs typeface="Times New Roman" panose="02020603050405020304" pitchFamily="18" charset="0"/>
              </a:rPr>
              <a:t>He </a:t>
            </a:r>
            <a:r>
              <a:rPr lang="en-GB" sz="2500" baseline="30000" dirty="0">
                <a:solidFill>
                  <a:srgbClr val="000000"/>
                </a:solidFill>
                <a:latin typeface="Calibri" panose="020F0502020204030204" pitchFamily="34" charset="0"/>
                <a:ea typeface="Yu Mincho"/>
                <a:cs typeface="Times New Roman" panose="02020603050405020304" pitchFamily="18" charset="0"/>
              </a:rPr>
              <a:t>would have likely had more emphasis put on and its importance. At age eleven whilst he was a pupil in school he wrote a short piece on an albino sparrow, many predicted from this paper that Piaget would one day have a great career in science. Their predications were right as Piaget is well known as a psychologist and epistemologist and also a pioneer of </a:t>
            </a:r>
            <a:r>
              <a:rPr lang="en-GB" sz="2500" baseline="30000" dirty="0" smtClean="0">
                <a:solidFill>
                  <a:srgbClr val="000000"/>
                </a:solidFill>
                <a:latin typeface="Calibri" panose="020F0502020204030204" pitchFamily="34" charset="0"/>
                <a:ea typeface="Yu Mincho"/>
                <a:cs typeface="Times New Roman" panose="02020603050405020304" pitchFamily="18" charset="0"/>
              </a:rPr>
              <a:t>child</a:t>
            </a:r>
            <a:r>
              <a:rPr lang="en-GB" sz="2500" baseline="30000" dirty="0" smtClean="0">
                <a:latin typeface="Calibri" panose="020F0502020204030204" pitchFamily="34" charset="0"/>
                <a:ea typeface="Yu Mincho"/>
              </a:rPr>
              <a:t> development</a:t>
            </a:r>
            <a:r>
              <a:rPr lang="en-GB" sz="2500" baseline="30000" dirty="0">
                <a:latin typeface="Calibri" panose="020F0502020204030204" pitchFamily="34" charset="0"/>
                <a:ea typeface="Yu Mincho"/>
              </a:rPr>
              <a:t>. He is best known for his work on cognitive development.</a:t>
            </a:r>
            <a:endParaRPr lang="en-GB" sz="2500" baseline="30000" dirty="0">
              <a:effectLst/>
              <a:latin typeface="Calibri" panose="020F0502020204030204" pitchFamily="34" charset="0"/>
              <a:ea typeface="Yu Mincho"/>
            </a:endParaRPr>
          </a:p>
        </p:txBody>
      </p:sp>
    </p:spTree>
    <p:extLst>
      <p:ext uri="{BB962C8B-B14F-4D97-AF65-F5344CB8AC3E}">
        <p14:creationId xmlns:p14="http://schemas.microsoft.com/office/powerpoint/2010/main" val="16409979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350</TotalTime>
  <Words>1186</Words>
  <Application>Microsoft Office PowerPoint</Application>
  <PresentationFormat>Custom</PresentationFormat>
  <Paragraphs>34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Times New Roman</vt:lpstr>
      <vt:lpstr>Yu Mincho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Crane</dc:creator>
  <cp:lastModifiedBy>Rebecca Crane (1701993)</cp:lastModifiedBy>
  <cp:revision>32</cp:revision>
  <dcterms:created xsi:type="dcterms:W3CDTF">2018-01-16T18:09:19Z</dcterms:created>
  <dcterms:modified xsi:type="dcterms:W3CDTF">2018-01-19T12:48:17Z</dcterms:modified>
</cp:coreProperties>
</file>