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notesMasterIdLst>
    <p:notesMasterId r:id="rId9"/>
  </p:notesMasterIdLst>
  <p:sldIdLst>
    <p:sldId id="256" r:id="rId2"/>
    <p:sldId id="267" r:id="rId3"/>
    <p:sldId id="258" r:id="rId4"/>
    <p:sldId id="257" r:id="rId5"/>
    <p:sldId id="262" r:id="rId6"/>
    <p:sldId id="263" r:id="rId7"/>
    <p:sldId id="265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C6BED2-FC90-4F55-B6C4-5BECDE3389F9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D4689E-CACE-473B-8764-494B0AA3C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437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Stick </a:t>
            </a:r>
            <a:r>
              <a:rPr lang="en-GB" dirty="0" err="1"/>
              <a:t>Postit</a:t>
            </a:r>
            <a:r>
              <a:rPr lang="en-GB" dirty="0"/>
              <a:t> notes on Flipchart paper on the walls.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D4689E-CACE-473B-8764-494B0AA3C5D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10762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7/23/2025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7/23/2025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7/23/2025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7/23/2025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7/23/2025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7/23/2025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7/23/2025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7/23/2025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7/23/2025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7/23/2025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7/23/2025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7/23/2025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Managing enterprise</a:t>
            </a:r>
            <a:br>
              <a:rPr lang="en-GB" dirty="0"/>
            </a:br>
            <a:r>
              <a:rPr lang="en-GB" dirty="0"/>
              <a:t>BMSW4011</a:t>
            </a:r>
            <a:br>
              <a:rPr lang="en-GB" dirty="0"/>
            </a:br>
            <a:r>
              <a:rPr lang="en-GB" dirty="0"/>
              <a:t>Mel squire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92546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191FD-CA24-7631-070F-84D424D4A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0A77FC-65FD-C2CA-3A98-D1EE53739A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Review module aim and objectives</a:t>
            </a:r>
          </a:p>
          <a:p>
            <a:r>
              <a:rPr lang="en-GB" dirty="0"/>
              <a:t>Assessment overview</a:t>
            </a:r>
          </a:p>
          <a:p>
            <a:r>
              <a:rPr lang="en-GB" dirty="0"/>
              <a:t>Your personal </a:t>
            </a:r>
            <a:r>
              <a:rPr lang="en-GB"/>
              <a:t>module objectives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52457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  <a:alpha val="5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3"/>
          <p:cNvSpPr txBox="1">
            <a:spLocks/>
          </p:cNvSpPr>
          <p:nvPr/>
        </p:nvSpPr>
        <p:spPr>
          <a:xfrm>
            <a:off x="433753" y="2351252"/>
            <a:ext cx="11514993" cy="4114636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/>
            </a:pPr>
            <a:r>
              <a:rPr lang="en-GB" sz="2800" dirty="0"/>
              <a:t>identify a personal skill-set and knowledge relevant to the project;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demonstrate awareness of concepts linked to enterprise and entrepreneurship within the context of the project;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demonstrate  a range of employment skill;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organise their knowledge and learning through use of a range of information resources, and present their work at the appropriate level.</a:t>
            </a:r>
          </a:p>
          <a:p>
            <a:endParaRPr lang="en-GB" dirty="0"/>
          </a:p>
        </p:txBody>
      </p:sp>
      <p:sp>
        <p:nvSpPr>
          <p:cNvPr id="4" name="Text Placeholder 2"/>
          <p:cNvSpPr txBox="1">
            <a:spLocks/>
          </p:cNvSpPr>
          <p:nvPr/>
        </p:nvSpPr>
        <p:spPr>
          <a:xfrm>
            <a:off x="433753" y="924802"/>
            <a:ext cx="7795847" cy="639762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dirty="0"/>
              <a:t>By the end of this module students should be able to: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084320" y="219220"/>
            <a:ext cx="3031375" cy="55663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1800" u="sng" dirty="0">
                <a:latin typeface="Arial Rounded MT Bold" panose="020F0704030504030204" pitchFamily="34" charset="0"/>
              </a:rPr>
              <a:t>MODULE OBJECTIVES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0862" y="79242"/>
            <a:ext cx="2554707" cy="2330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6556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  <a:alpha val="5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3"/>
          <p:cNvSpPr txBox="1">
            <a:spLocks/>
          </p:cNvSpPr>
          <p:nvPr/>
        </p:nvSpPr>
        <p:spPr>
          <a:xfrm>
            <a:off x="653935" y="3889131"/>
            <a:ext cx="10925907" cy="1730274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dirty="0"/>
              <a:t>To develop students awareness of self-employment and the skills required to set up a successful business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147156" y="687185"/>
            <a:ext cx="533122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What is the Aim of the Module?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6444" y="198120"/>
            <a:ext cx="304800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1849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04902" y="1174865"/>
            <a:ext cx="722653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Now let’s take a look at the Assessment Handbook and key dates…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2025" y="2791691"/>
            <a:ext cx="2838450" cy="3048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4495" y="2964872"/>
            <a:ext cx="4613564" cy="3075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96785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Any questions about the module?</a:t>
            </a:r>
          </a:p>
        </p:txBody>
      </p:sp>
    </p:spTree>
    <p:extLst>
      <p:ext uri="{BB962C8B-B14F-4D97-AF65-F5344CB8AC3E}">
        <p14:creationId xmlns:p14="http://schemas.microsoft.com/office/powerpoint/2010/main" val="6705826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388524" y="731520"/>
            <a:ext cx="607937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What are your aims and objectives for the Module?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4273" y="3297382"/>
            <a:ext cx="4871471" cy="324637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9744" y="3400727"/>
            <a:ext cx="3039687" cy="3039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673022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54</TotalTime>
  <Words>155</Words>
  <Application>Microsoft Office PowerPoint</Application>
  <PresentationFormat>Widescreen</PresentationFormat>
  <Paragraphs>18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Arial Rounded MT Bold</vt:lpstr>
      <vt:lpstr>Calibri</vt:lpstr>
      <vt:lpstr>Gill Sans MT</vt:lpstr>
      <vt:lpstr>Parcel</vt:lpstr>
      <vt:lpstr>Managing enterprise BMSW4011 Mel squire</vt:lpstr>
      <vt:lpstr>Learning outcomes</vt:lpstr>
      <vt:lpstr>PowerPoint Presentation</vt:lpstr>
      <vt:lpstr>PowerPoint Presentation</vt:lpstr>
      <vt:lpstr>PowerPoint Presentation</vt:lpstr>
      <vt:lpstr>Any questions about the module?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enterprise in the 21st century</dc:title>
  <dc:creator>Laura James</dc:creator>
  <cp:lastModifiedBy>Melanie Squire</cp:lastModifiedBy>
  <cp:revision>11</cp:revision>
  <dcterms:created xsi:type="dcterms:W3CDTF">2019-04-12T08:20:25Z</dcterms:created>
  <dcterms:modified xsi:type="dcterms:W3CDTF">2025-07-23T12:04:22Z</dcterms:modified>
</cp:coreProperties>
</file>