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6"/>
  </p:notesMasterIdLst>
  <p:sldIdLst>
    <p:sldId id="256" r:id="rId2"/>
    <p:sldId id="262" r:id="rId3"/>
    <p:sldId id="263" r:id="rId4"/>
    <p:sldId id="264"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49"/>
    <p:restoredTop sz="94291" autoAdjust="0"/>
  </p:normalViewPr>
  <p:slideViewPr>
    <p:cSldViewPr snapToGrid="0">
      <p:cViewPr varScale="1">
        <p:scale>
          <a:sx n="131" d="100"/>
          <a:sy n="131" d="100"/>
        </p:scale>
        <p:origin x="74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notesMaster" Target="notesMasters/notesMaster1.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7" Type="http://schemas.microsoft.com/office/2016/11/relationships/changesInfo" Target="changesInfos/changesInfo1.xml"/><Relationship Id="rId1" Type="http://schemas.openxmlformats.org/officeDocument/2006/relationships/slideMaster" Target="slideMasters/slideMaster1.xml"/><Relationship Id="rId2"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hir Raihan" userId="a547332bd69573b1" providerId="LiveId" clId="{B0AB172A-D8FF-4254-9A87-E5CAFA118E98}"/>
    <pc:docChg chg="undo custSel addSld modSld">
      <pc:chgData name="Jahir Raihan" userId="a547332bd69573b1" providerId="LiveId" clId="{B0AB172A-D8FF-4254-9A87-E5CAFA118E98}" dt="2021-11-22T14:47:50.515" v="1729" actId="123"/>
      <pc:docMkLst>
        <pc:docMk/>
      </pc:docMkLst>
      <pc:sldChg chg="modSp new mod">
        <pc:chgData name="Jahir Raihan" userId="a547332bd69573b1" providerId="LiveId" clId="{B0AB172A-D8FF-4254-9A87-E5CAFA118E98}" dt="2021-11-22T13:22:03.646" v="338" actId="1076"/>
        <pc:sldMkLst>
          <pc:docMk/>
          <pc:sldMk cId="4072933135" sldId="256"/>
        </pc:sldMkLst>
        <pc:spChg chg="mod">
          <ac:chgData name="Jahir Raihan" userId="a547332bd69573b1" providerId="LiveId" clId="{B0AB172A-D8FF-4254-9A87-E5CAFA118E98}" dt="2021-11-22T13:22:03.646" v="338" actId="1076"/>
          <ac:spMkLst>
            <pc:docMk/>
            <pc:sldMk cId="4072933135" sldId="256"/>
            <ac:spMk id="2" creationId="{796DA8C6-A486-447F-81FE-9083F606DE7A}"/>
          </ac:spMkLst>
        </pc:spChg>
        <pc:spChg chg="mod">
          <ac:chgData name="Jahir Raihan" userId="a547332bd69573b1" providerId="LiveId" clId="{B0AB172A-D8FF-4254-9A87-E5CAFA118E98}" dt="2021-11-22T07:27:31.297" v="73" actId="20577"/>
          <ac:spMkLst>
            <pc:docMk/>
            <pc:sldMk cId="4072933135" sldId="256"/>
            <ac:spMk id="3" creationId="{9CD61067-FB00-4503-967F-F4448C59B9D0}"/>
          </ac:spMkLst>
        </pc:spChg>
      </pc:sldChg>
      <pc:sldChg chg="modSp new mod">
        <pc:chgData name="Jahir Raihan" userId="a547332bd69573b1" providerId="LiveId" clId="{B0AB172A-D8FF-4254-9A87-E5CAFA118E98}" dt="2021-11-22T13:59:32.463" v="1086" actId="20577"/>
        <pc:sldMkLst>
          <pc:docMk/>
          <pc:sldMk cId="1289585579" sldId="257"/>
        </pc:sldMkLst>
        <pc:spChg chg="mod">
          <ac:chgData name="Jahir Raihan" userId="a547332bd69573b1" providerId="LiveId" clId="{B0AB172A-D8FF-4254-9A87-E5CAFA118E98}" dt="2021-11-22T12:53:09.761" v="167" actId="113"/>
          <ac:spMkLst>
            <pc:docMk/>
            <pc:sldMk cId="1289585579" sldId="257"/>
            <ac:spMk id="2" creationId="{782C9188-DF21-4E28-9E32-995EB0C79DCA}"/>
          </ac:spMkLst>
        </pc:spChg>
        <pc:spChg chg="mod">
          <ac:chgData name="Jahir Raihan" userId="a547332bd69573b1" providerId="LiveId" clId="{B0AB172A-D8FF-4254-9A87-E5CAFA118E98}" dt="2021-11-22T13:59:32.463" v="1086" actId="20577"/>
          <ac:spMkLst>
            <pc:docMk/>
            <pc:sldMk cId="1289585579" sldId="257"/>
            <ac:spMk id="3" creationId="{1FC1ECA4-9BEF-4E3A-B66C-D61F4B44797C}"/>
          </ac:spMkLst>
        </pc:spChg>
      </pc:sldChg>
      <pc:sldChg chg="addSp delSp modSp new mod modClrScheme chgLayout modNotesTx">
        <pc:chgData name="Jahir Raihan" userId="a547332bd69573b1" providerId="LiveId" clId="{B0AB172A-D8FF-4254-9A87-E5CAFA118E98}" dt="2021-11-22T14:45:37.242" v="1726" actId="2711"/>
        <pc:sldMkLst>
          <pc:docMk/>
          <pc:sldMk cId="924545626" sldId="258"/>
        </pc:sldMkLst>
        <pc:spChg chg="mod ord">
          <ac:chgData name="Jahir Raihan" userId="a547332bd69573b1" providerId="LiveId" clId="{B0AB172A-D8FF-4254-9A87-E5CAFA118E98}" dt="2021-11-22T13:07:26.275" v="228" actId="1076"/>
          <ac:spMkLst>
            <pc:docMk/>
            <pc:sldMk cId="924545626" sldId="258"/>
            <ac:spMk id="2" creationId="{BD96A364-E544-44F1-A52D-9C84905E9809}"/>
          </ac:spMkLst>
        </pc:spChg>
        <pc:spChg chg="mod ord">
          <ac:chgData name="Jahir Raihan" userId="a547332bd69573b1" providerId="LiveId" clId="{B0AB172A-D8FF-4254-9A87-E5CAFA118E98}" dt="2021-11-22T13:22:49.064" v="352" actId="20577"/>
          <ac:spMkLst>
            <pc:docMk/>
            <pc:sldMk cId="924545626" sldId="258"/>
            <ac:spMk id="3" creationId="{7ADA7C81-F4FB-42D8-A8D0-4B52D6EB4A84}"/>
          </ac:spMkLst>
        </pc:spChg>
        <pc:spChg chg="add del mod ord">
          <ac:chgData name="Jahir Raihan" userId="a547332bd69573b1" providerId="LiveId" clId="{B0AB172A-D8FF-4254-9A87-E5CAFA118E98}" dt="2021-11-22T13:07:01.896" v="225"/>
          <ac:spMkLst>
            <pc:docMk/>
            <pc:sldMk cId="924545626" sldId="258"/>
            <ac:spMk id="4" creationId="{448D5F47-BA12-44D3-B1C0-BF5D50E5B7F3}"/>
          </ac:spMkLst>
        </pc:spChg>
        <pc:picChg chg="add mod">
          <ac:chgData name="Jahir Raihan" userId="a547332bd69573b1" providerId="LiveId" clId="{B0AB172A-D8FF-4254-9A87-E5CAFA118E98}" dt="2021-11-22T13:07:12.242" v="227" actId="14100"/>
          <ac:picMkLst>
            <pc:docMk/>
            <pc:sldMk cId="924545626" sldId="258"/>
            <ac:picMk id="1026" creationId="{799F2B5F-6C89-4F30-AC96-EC1A9D6785BD}"/>
          </ac:picMkLst>
        </pc:picChg>
      </pc:sldChg>
      <pc:sldChg chg="addSp delSp modSp new mod modClrScheme chgLayout modNotesTx">
        <pc:chgData name="Jahir Raihan" userId="a547332bd69573b1" providerId="LiveId" clId="{B0AB172A-D8FF-4254-9A87-E5CAFA118E98}" dt="2021-11-22T14:45:46.060" v="1727" actId="2711"/>
        <pc:sldMkLst>
          <pc:docMk/>
          <pc:sldMk cId="806739814" sldId="259"/>
        </pc:sldMkLst>
        <pc:spChg chg="mod ord">
          <ac:chgData name="Jahir Raihan" userId="a547332bd69573b1" providerId="LiveId" clId="{B0AB172A-D8FF-4254-9A87-E5CAFA118E98}" dt="2021-11-22T13:29:00.534" v="443" actId="1076"/>
          <ac:spMkLst>
            <pc:docMk/>
            <pc:sldMk cId="806739814" sldId="259"/>
            <ac:spMk id="2" creationId="{71DB0EF4-BEA9-4D92-A380-66DB58CBD4AA}"/>
          </ac:spMkLst>
        </pc:spChg>
        <pc:spChg chg="add del mod ord">
          <ac:chgData name="Jahir Raihan" userId="a547332bd69573b1" providerId="LiveId" clId="{B0AB172A-D8FF-4254-9A87-E5CAFA118E98}" dt="2021-11-22T13:29:03.425" v="444" actId="1076"/>
          <ac:spMkLst>
            <pc:docMk/>
            <pc:sldMk cId="806739814" sldId="259"/>
            <ac:spMk id="3" creationId="{E4912132-3617-40F3-997E-F55E8939F261}"/>
          </ac:spMkLst>
        </pc:spChg>
        <pc:spChg chg="add del mod ord">
          <ac:chgData name="Jahir Raihan" userId="a547332bd69573b1" providerId="LiveId" clId="{B0AB172A-D8FF-4254-9A87-E5CAFA118E98}" dt="2021-11-22T13:10:39.710" v="253"/>
          <ac:spMkLst>
            <pc:docMk/>
            <pc:sldMk cId="806739814" sldId="259"/>
            <ac:spMk id="6" creationId="{8724A670-34A2-464F-B88C-CABC7D0156A5}"/>
          </ac:spMkLst>
        </pc:spChg>
        <pc:picChg chg="add del mod ord">
          <ac:chgData name="Jahir Raihan" userId="a547332bd69573b1" providerId="LiveId" clId="{B0AB172A-D8FF-4254-9A87-E5CAFA118E98}" dt="2021-11-22T12:47:21.149" v="113" actId="22"/>
          <ac:picMkLst>
            <pc:docMk/>
            <pc:sldMk cId="806739814" sldId="259"/>
            <ac:picMk id="5" creationId="{E3016ACC-BEEE-43BE-B51F-08119AF108E1}"/>
          </ac:picMkLst>
        </pc:picChg>
        <pc:picChg chg="add mod">
          <ac:chgData name="Jahir Raihan" userId="a547332bd69573b1" providerId="LiveId" clId="{B0AB172A-D8FF-4254-9A87-E5CAFA118E98}" dt="2021-11-22T13:29:21.976" v="447" actId="14100"/>
          <ac:picMkLst>
            <pc:docMk/>
            <pc:sldMk cId="806739814" sldId="259"/>
            <ac:picMk id="7" creationId="{F5932CD2-B77D-4CD0-9369-874C30847B27}"/>
          </ac:picMkLst>
        </pc:picChg>
      </pc:sldChg>
      <pc:sldChg chg="addSp delSp modSp new mod modNotesTx">
        <pc:chgData name="Jahir Raihan" userId="a547332bd69573b1" providerId="LiveId" clId="{B0AB172A-D8FF-4254-9A87-E5CAFA118E98}" dt="2021-11-22T14:41:02.354" v="1673"/>
        <pc:sldMkLst>
          <pc:docMk/>
          <pc:sldMk cId="1837812326" sldId="260"/>
        </pc:sldMkLst>
        <pc:spChg chg="mod">
          <ac:chgData name="Jahir Raihan" userId="a547332bd69573b1" providerId="LiveId" clId="{B0AB172A-D8FF-4254-9A87-E5CAFA118E98}" dt="2021-11-22T13:40:41.140" v="581" actId="1076"/>
          <ac:spMkLst>
            <pc:docMk/>
            <pc:sldMk cId="1837812326" sldId="260"/>
            <ac:spMk id="2" creationId="{6CE8329F-283C-4C65-B856-3320EF6C72CB}"/>
          </ac:spMkLst>
        </pc:spChg>
        <pc:spChg chg="del mod">
          <ac:chgData name="Jahir Raihan" userId="a547332bd69573b1" providerId="LiveId" clId="{B0AB172A-D8FF-4254-9A87-E5CAFA118E98}" dt="2021-11-22T13:36:23.260" v="537"/>
          <ac:spMkLst>
            <pc:docMk/>
            <pc:sldMk cId="1837812326" sldId="260"/>
            <ac:spMk id="3" creationId="{AB171ADC-F121-4EE0-BF63-523333D31509}"/>
          </ac:spMkLst>
        </pc:spChg>
        <pc:spChg chg="add del mod">
          <ac:chgData name="Jahir Raihan" userId="a547332bd69573b1" providerId="LiveId" clId="{B0AB172A-D8FF-4254-9A87-E5CAFA118E98}" dt="2021-11-22T13:41:25.867" v="598" actId="478"/>
          <ac:spMkLst>
            <pc:docMk/>
            <pc:sldMk cId="1837812326" sldId="260"/>
            <ac:spMk id="7" creationId="{895700BC-84C2-44A1-9634-F778C181B11F}"/>
          </ac:spMkLst>
        </pc:spChg>
        <pc:spChg chg="add mod">
          <ac:chgData name="Jahir Raihan" userId="a547332bd69573b1" providerId="LiveId" clId="{B0AB172A-D8FF-4254-9A87-E5CAFA118E98}" dt="2021-11-22T13:53:50.735" v="1068" actId="255"/>
          <ac:spMkLst>
            <pc:docMk/>
            <pc:sldMk cId="1837812326" sldId="260"/>
            <ac:spMk id="9" creationId="{6F5C47EA-3C8F-4120-BFC0-E55848B6BB5E}"/>
          </ac:spMkLst>
        </pc:spChg>
        <pc:picChg chg="add mod">
          <ac:chgData name="Jahir Raihan" userId="a547332bd69573b1" providerId="LiveId" clId="{B0AB172A-D8FF-4254-9A87-E5CAFA118E98}" dt="2021-11-22T13:36:16.998" v="534"/>
          <ac:picMkLst>
            <pc:docMk/>
            <pc:sldMk cId="1837812326" sldId="260"/>
            <ac:picMk id="4" creationId="{B354F2C1-BB59-4EB5-A382-4C31613DEA75}"/>
          </ac:picMkLst>
        </pc:picChg>
        <pc:picChg chg="add del mod">
          <ac:chgData name="Jahir Raihan" userId="a547332bd69573b1" providerId="LiveId" clId="{B0AB172A-D8FF-4254-9A87-E5CAFA118E98}" dt="2021-11-22T13:41:29.039" v="599" actId="478"/>
          <ac:picMkLst>
            <pc:docMk/>
            <pc:sldMk cId="1837812326" sldId="260"/>
            <ac:picMk id="5" creationId="{A2FE67F3-4D32-411D-8821-E0669863D5FB}"/>
          </ac:picMkLst>
        </pc:picChg>
      </pc:sldChg>
      <pc:sldChg chg="modSp new mod modNotesTx">
        <pc:chgData name="Jahir Raihan" userId="a547332bd69573b1" providerId="LiveId" clId="{B0AB172A-D8FF-4254-9A87-E5CAFA118E98}" dt="2021-11-22T14:46:01.596" v="1728" actId="2711"/>
        <pc:sldMkLst>
          <pc:docMk/>
          <pc:sldMk cId="3289295113" sldId="261"/>
        </pc:sldMkLst>
        <pc:spChg chg="mod">
          <ac:chgData name="Jahir Raihan" userId="a547332bd69573b1" providerId="LiveId" clId="{B0AB172A-D8FF-4254-9A87-E5CAFA118E98}" dt="2021-11-22T12:58:05.791" v="182" actId="255"/>
          <ac:spMkLst>
            <pc:docMk/>
            <pc:sldMk cId="3289295113" sldId="261"/>
            <ac:spMk id="2" creationId="{72BD489F-695B-4470-B43A-EB0B96D0B9A1}"/>
          </ac:spMkLst>
        </pc:spChg>
        <pc:spChg chg="mod">
          <ac:chgData name="Jahir Raihan" userId="a547332bd69573b1" providerId="LiveId" clId="{B0AB172A-D8FF-4254-9A87-E5CAFA118E98}" dt="2021-11-22T14:45:07.433" v="1725" actId="2711"/>
          <ac:spMkLst>
            <pc:docMk/>
            <pc:sldMk cId="3289295113" sldId="261"/>
            <ac:spMk id="3" creationId="{101A4C61-93A9-4574-A973-D3BE70C45E5C}"/>
          </ac:spMkLst>
        </pc:spChg>
      </pc:sldChg>
      <pc:sldChg chg="modSp new mod modNotesTx">
        <pc:chgData name="Jahir Raihan" userId="a547332bd69573b1" providerId="LiveId" clId="{B0AB172A-D8FF-4254-9A87-E5CAFA118E98}" dt="2021-11-22T14:42:29.270" v="1687" actId="20577"/>
        <pc:sldMkLst>
          <pc:docMk/>
          <pc:sldMk cId="2630514727" sldId="262"/>
        </pc:sldMkLst>
        <pc:spChg chg="mod">
          <ac:chgData name="Jahir Raihan" userId="a547332bd69573b1" providerId="LiveId" clId="{B0AB172A-D8FF-4254-9A87-E5CAFA118E98}" dt="2021-11-22T12:58:22.161" v="185" actId="255"/>
          <ac:spMkLst>
            <pc:docMk/>
            <pc:sldMk cId="2630514727" sldId="262"/>
            <ac:spMk id="2" creationId="{0304DFDA-272A-4F8E-A91D-9E34220C9F44}"/>
          </ac:spMkLst>
        </pc:spChg>
        <pc:spChg chg="mod">
          <ac:chgData name="Jahir Raihan" userId="a547332bd69573b1" providerId="LiveId" clId="{B0AB172A-D8FF-4254-9A87-E5CAFA118E98}" dt="2021-11-22T14:37:29.005" v="1670" actId="14100"/>
          <ac:spMkLst>
            <pc:docMk/>
            <pc:sldMk cId="2630514727" sldId="262"/>
            <ac:spMk id="3" creationId="{9BD1CA66-720E-4C92-8FB4-50643F2AE2C2}"/>
          </ac:spMkLst>
        </pc:spChg>
      </pc:sldChg>
      <pc:sldChg chg="modSp new mod">
        <pc:chgData name="Jahir Raihan" userId="a547332bd69573b1" providerId="LiveId" clId="{B0AB172A-D8FF-4254-9A87-E5CAFA118E98}" dt="2021-11-22T13:18:12.679" v="333" actId="2710"/>
        <pc:sldMkLst>
          <pc:docMk/>
          <pc:sldMk cId="2630136910" sldId="263"/>
        </pc:sldMkLst>
        <pc:spChg chg="mod">
          <ac:chgData name="Jahir Raihan" userId="a547332bd69573b1" providerId="LiveId" clId="{B0AB172A-D8FF-4254-9A87-E5CAFA118E98}" dt="2021-11-22T12:58:39.318" v="188" actId="2711"/>
          <ac:spMkLst>
            <pc:docMk/>
            <pc:sldMk cId="2630136910" sldId="263"/>
            <ac:spMk id="2" creationId="{F2C111CF-2C9D-4D42-8C87-248F3F42A725}"/>
          </ac:spMkLst>
        </pc:spChg>
        <pc:spChg chg="mod">
          <ac:chgData name="Jahir Raihan" userId="a547332bd69573b1" providerId="LiveId" clId="{B0AB172A-D8FF-4254-9A87-E5CAFA118E98}" dt="2021-11-22T13:18:12.679" v="333" actId="2710"/>
          <ac:spMkLst>
            <pc:docMk/>
            <pc:sldMk cId="2630136910" sldId="263"/>
            <ac:spMk id="3" creationId="{1BF1D6EA-C02F-4D91-A1C0-EFA1D4C75B0A}"/>
          </ac:spMkLst>
        </pc:spChg>
      </pc:sldChg>
      <pc:sldChg chg="modSp new mod">
        <pc:chgData name="Jahir Raihan" userId="a547332bd69573b1" providerId="LiveId" clId="{B0AB172A-D8FF-4254-9A87-E5CAFA118E98}" dt="2021-11-22T14:47:50.515" v="1729" actId="123"/>
        <pc:sldMkLst>
          <pc:docMk/>
          <pc:sldMk cId="1336140385" sldId="264"/>
        </pc:sldMkLst>
        <pc:spChg chg="mod">
          <ac:chgData name="Jahir Raihan" userId="a547332bd69573b1" providerId="LiveId" clId="{B0AB172A-D8FF-4254-9A87-E5CAFA118E98}" dt="2021-11-22T14:44:21.615" v="1720" actId="14100"/>
          <ac:spMkLst>
            <pc:docMk/>
            <pc:sldMk cId="1336140385" sldId="264"/>
            <ac:spMk id="2" creationId="{776A235E-4EC4-476B-9CB7-E48E3A9A682B}"/>
          </ac:spMkLst>
        </pc:spChg>
        <pc:spChg chg="mod">
          <ac:chgData name="Jahir Raihan" userId="a547332bd69573b1" providerId="LiveId" clId="{B0AB172A-D8FF-4254-9A87-E5CAFA118E98}" dt="2021-11-22T14:47:50.515" v="1729" actId="123"/>
          <ac:spMkLst>
            <pc:docMk/>
            <pc:sldMk cId="1336140385" sldId="264"/>
            <ac:spMk id="3" creationId="{FD3B492B-CFE2-4A97-B2E3-9ABCC71B126A}"/>
          </ac:spMkLst>
        </pc:spChg>
      </pc:sldChg>
      <pc:sldChg chg="modSp new mod modNotesTx">
        <pc:chgData name="Jahir Raihan" userId="a547332bd69573b1" providerId="LiveId" clId="{B0AB172A-D8FF-4254-9A87-E5CAFA118E98}" dt="2021-11-22T14:43:26.468" v="1706"/>
        <pc:sldMkLst>
          <pc:docMk/>
          <pc:sldMk cId="2522208703" sldId="265"/>
        </pc:sldMkLst>
        <pc:spChg chg="mod">
          <ac:chgData name="Jahir Raihan" userId="a547332bd69573b1" providerId="LiveId" clId="{B0AB172A-D8FF-4254-9A87-E5CAFA118E98}" dt="2021-11-22T13:31:03.645" v="458" actId="14100"/>
          <ac:spMkLst>
            <pc:docMk/>
            <pc:sldMk cId="2522208703" sldId="265"/>
            <ac:spMk id="2" creationId="{9EB586A1-4387-4B93-9A88-AA67ECF7B386}"/>
          </ac:spMkLst>
        </pc:spChg>
        <pc:spChg chg="mod">
          <ac:chgData name="Jahir Raihan" userId="a547332bd69573b1" providerId="LiveId" clId="{B0AB172A-D8FF-4254-9A87-E5CAFA118E98}" dt="2021-11-22T13:55:56.238" v="1080" actId="255"/>
          <ac:spMkLst>
            <pc:docMk/>
            <pc:sldMk cId="2522208703" sldId="265"/>
            <ac:spMk id="3" creationId="{F86D2DEE-5D3B-4CE7-BF55-2630294EC547}"/>
          </ac:spMkLst>
        </pc:spChg>
      </pc:sldChg>
      <pc:sldMasterChg chg="addSldLayout">
        <pc:chgData name="Jahir Raihan" userId="a547332bd69573b1" providerId="LiveId" clId="{B0AB172A-D8FF-4254-9A87-E5CAFA118E98}" dt="2021-11-22T07:23:41.264" v="0" actId="680"/>
        <pc:sldMasterMkLst>
          <pc:docMk/>
          <pc:sldMasterMk cId="4018715514" sldId="2147483648"/>
        </pc:sldMasterMkLst>
        <pc:sldLayoutChg chg="add">
          <pc:chgData name="Jahir Raihan" userId="a547332bd69573b1" providerId="LiveId" clId="{B0AB172A-D8FF-4254-9A87-E5CAFA118E98}" dt="2021-11-22T07:23:41.264" v="0" actId="680"/>
          <pc:sldLayoutMkLst>
            <pc:docMk/>
            <pc:sldMasterMk cId="4018715514" sldId="2147483648"/>
            <pc:sldLayoutMk cId="792228370" sldId="214748364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9956A2-FEB5-4F1D-A9F9-B8C0C48300BC}" type="datetimeFigureOut">
              <a:rPr lang="en-GB" smtClean="0"/>
              <a:t>16/12/2021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D9EEBA-941E-4C37-A594-64FEEE0BCDE1}" type="slidenum">
              <a:rPr lang="en-GB" smtClean="0"/>
              <a:t>‹#›</a:t>
            </a:fld>
            <a:endParaRPr lang="en-GB" dirty="0"/>
          </a:p>
        </p:txBody>
      </p:sp>
    </p:spTree>
    <p:extLst>
      <p:ext uri="{BB962C8B-B14F-4D97-AF65-F5344CB8AC3E}">
        <p14:creationId xmlns:p14="http://schemas.microsoft.com/office/powerpoint/2010/main" val="3089462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D9EEBA-941E-4C37-A594-64FEEE0BCDE1}" type="slidenum">
              <a:rPr lang="en-GB" smtClean="0"/>
              <a:t>1</a:t>
            </a:fld>
            <a:endParaRPr lang="en-GB" dirty="0"/>
          </a:p>
        </p:txBody>
      </p:sp>
    </p:spTree>
    <p:extLst>
      <p:ext uri="{BB962C8B-B14F-4D97-AF65-F5344CB8AC3E}">
        <p14:creationId xmlns:p14="http://schemas.microsoft.com/office/powerpoint/2010/main" val="2823626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0" lvl="0" algn="just">
              <a:lnSpc>
                <a:spcPct val="150000"/>
              </a:lnSpc>
              <a:spcBef>
                <a:spcPts val="0"/>
              </a:spcBef>
              <a:spcAft>
                <a:spcPts val="0"/>
              </a:spcAft>
              <a:buFont typeface="Wingdings" panose="05000000000000000000" pitchFamily="2" charset="2"/>
              <a:buNone/>
            </a:pPr>
            <a:r>
              <a:rPr lang="en-US" sz="1200" b="1" dirty="0">
                <a:effectLst/>
                <a:latin typeface="Arial" panose="020B0604020202020204" pitchFamily="34" charset="0"/>
                <a:ea typeface="Calibri" panose="020F0502020204030204" pitchFamily="34" charset="0"/>
                <a:cs typeface="Arial" panose="020B0604020202020204" pitchFamily="34" charset="0"/>
              </a:rPr>
              <a:t>Setting Smart Goals</a:t>
            </a:r>
            <a:r>
              <a:rPr lang="en-US" sz="1200" dirty="0">
                <a:effectLst/>
                <a:latin typeface="Arial" panose="020B0604020202020204" pitchFamily="34" charset="0"/>
                <a:ea typeface="Calibri" panose="020F0502020204030204" pitchFamily="34" charset="0"/>
                <a:cs typeface="Arial" panose="020B0604020202020204" pitchFamily="34" charset="0"/>
              </a:rPr>
              <a:t>: Setting goals means to determine where the team will reach. These are the destination of achievements. A team who has a clear goals and objectives are more successful than the one who had not any clear goals and objectives.</a:t>
            </a:r>
          </a:p>
          <a:p>
            <a:pPr marR="0" lvl="0" algn="just">
              <a:lnSpc>
                <a:spcPct val="150000"/>
              </a:lnSpc>
              <a:spcBef>
                <a:spcPts val="0"/>
              </a:spcBef>
              <a:spcAft>
                <a:spcPts val="0"/>
              </a:spcAft>
              <a:buFont typeface="Wingdings" panose="05000000000000000000" pitchFamily="2" charset="2"/>
              <a:buNone/>
            </a:pPr>
            <a:endParaRPr lang="en-US" sz="1200" b="1" dirty="0">
              <a:effectLst/>
              <a:latin typeface="Arial" panose="020B0604020202020204" pitchFamily="34" charset="0"/>
              <a:ea typeface="Calibri" panose="020F0502020204030204" pitchFamily="34" charset="0"/>
              <a:cs typeface="Arial" panose="020B0604020202020204" pitchFamily="34" charset="0"/>
            </a:endParaRPr>
          </a:p>
          <a:p>
            <a:pPr marR="0" lvl="0" algn="just">
              <a:lnSpc>
                <a:spcPct val="150000"/>
              </a:lnSpc>
              <a:spcBef>
                <a:spcPts val="0"/>
              </a:spcBef>
              <a:spcAft>
                <a:spcPts val="0"/>
              </a:spcAft>
              <a:buFont typeface="Wingdings" panose="05000000000000000000" pitchFamily="2" charset="2"/>
              <a:buNone/>
            </a:pPr>
            <a:r>
              <a:rPr lang="en-US" sz="1200" b="1" dirty="0">
                <a:effectLst/>
                <a:latin typeface="Arial" panose="020B0604020202020204" pitchFamily="34" charset="0"/>
                <a:ea typeface="Calibri" panose="020F0502020204030204" pitchFamily="34" charset="0"/>
                <a:cs typeface="Arial" panose="020B0604020202020204" pitchFamily="34" charset="0"/>
              </a:rPr>
              <a:t>Well-defined roles and rewards</a:t>
            </a:r>
            <a:r>
              <a:rPr lang="en-US" sz="1200" dirty="0">
                <a:effectLst/>
                <a:latin typeface="Arial" panose="020B0604020202020204" pitchFamily="34" charset="0"/>
                <a:ea typeface="Calibri" panose="020F0502020204030204" pitchFamily="34" charset="0"/>
                <a:cs typeface="Arial" panose="020B0604020202020204" pitchFamily="34" charset="0"/>
              </a:rPr>
              <a:t>: Well defined goals and responsibilities defines that before starting any task, the team leader should define the task among the team members and guide them what are their duties and how they should perform their roles and responsibilities. To motivate the team members can declare to reward the member who can complete their task before ending deadline.</a:t>
            </a:r>
            <a:endParaRPr lang="en-US" sz="1200" b="1" dirty="0">
              <a:effectLst/>
              <a:latin typeface="Arial" panose="020B0604020202020204" pitchFamily="34" charset="0"/>
              <a:ea typeface="Calibri" panose="020F0502020204030204" pitchFamily="34" charset="0"/>
              <a:cs typeface="Arial" panose="020B0604020202020204" pitchFamily="34" charset="0"/>
            </a:endParaRPr>
          </a:p>
          <a:p>
            <a:pPr marR="0" lvl="0" algn="just">
              <a:lnSpc>
                <a:spcPct val="150000"/>
              </a:lnSpc>
              <a:spcBef>
                <a:spcPts val="0"/>
              </a:spcBef>
              <a:spcAft>
                <a:spcPts val="0"/>
              </a:spcAft>
              <a:buFont typeface="Wingdings" panose="05000000000000000000" pitchFamily="2" charset="2"/>
              <a:buNone/>
            </a:pPr>
            <a:endParaRPr lang="en-US" sz="1200" b="1" dirty="0">
              <a:effectLst/>
              <a:latin typeface="Arial" panose="020B0604020202020204" pitchFamily="34" charset="0"/>
              <a:ea typeface="Calibri" panose="020F0502020204030204" pitchFamily="34" charset="0"/>
              <a:cs typeface="Arial" panose="020B0604020202020204" pitchFamily="34" charset="0"/>
            </a:endParaRPr>
          </a:p>
          <a:p>
            <a:pPr marR="0" lvl="0" algn="just">
              <a:lnSpc>
                <a:spcPct val="150000"/>
              </a:lnSpc>
              <a:spcBef>
                <a:spcPts val="0"/>
              </a:spcBef>
              <a:spcAft>
                <a:spcPts val="0"/>
              </a:spcAft>
              <a:buFont typeface="Wingdings" panose="05000000000000000000" pitchFamily="2" charset="2"/>
              <a:buNone/>
            </a:pPr>
            <a:r>
              <a:rPr lang="en-US" sz="1200" b="1" dirty="0">
                <a:effectLst/>
                <a:latin typeface="Arial" panose="020B0604020202020204" pitchFamily="34" charset="0"/>
                <a:ea typeface="Calibri" panose="020F0502020204030204" pitchFamily="34" charset="0"/>
                <a:cs typeface="Arial" panose="020B0604020202020204" pitchFamily="34" charset="0"/>
              </a:rPr>
              <a:t>Diversification</a:t>
            </a:r>
            <a:r>
              <a:rPr lang="en-US" sz="1200" dirty="0">
                <a:effectLst/>
                <a:latin typeface="Arial" panose="020B0604020202020204" pitchFamily="34" charset="0"/>
                <a:ea typeface="Calibri" panose="020F0502020204030204" pitchFamily="34" charset="0"/>
                <a:cs typeface="Arial" panose="020B0604020202020204" pitchFamily="34" charset="0"/>
              </a:rPr>
              <a:t>: Diversification helps the team to get unique idea from the team. Because their </a:t>
            </a:r>
            <a:r>
              <a:rPr lang="en-GB" sz="1200" dirty="0">
                <a:effectLst/>
                <a:latin typeface="Arial" panose="020B0604020202020204" pitchFamily="34" charset="0"/>
                <a:ea typeface="Calibri" panose="020F0502020204030204" pitchFamily="34" charset="0"/>
                <a:cs typeface="Arial" panose="020B0604020202020204" pitchFamily="34" charset="0"/>
              </a:rPr>
              <a:t>their knowledge, experiences, viewpoints, and opinions brings a new motion in the task foster to the team’s final destination.</a:t>
            </a:r>
            <a:endParaRPr lang="en-US" sz="1200" b="1" dirty="0">
              <a:effectLst/>
              <a:latin typeface="Arial" panose="020B0604020202020204" pitchFamily="34" charset="0"/>
              <a:ea typeface="Calibri" panose="020F0502020204030204" pitchFamily="34" charset="0"/>
              <a:cs typeface="Arial" panose="020B0604020202020204" pitchFamily="34" charset="0"/>
            </a:endParaRPr>
          </a:p>
          <a:p>
            <a:pPr marR="0" lvl="0" algn="just">
              <a:lnSpc>
                <a:spcPct val="150000"/>
              </a:lnSpc>
              <a:spcBef>
                <a:spcPts val="0"/>
              </a:spcBef>
              <a:spcAft>
                <a:spcPts val="0"/>
              </a:spcAft>
              <a:buFont typeface="Wingdings" panose="05000000000000000000" pitchFamily="2" charset="2"/>
              <a:buNone/>
            </a:pPr>
            <a:endParaRPr lang="en-US" sz="1200" b="1" dirty="0">
              <a:effectLst/>
              <a:latin typeface="Arial" panose="020B0604020202020204" pitchFamily="34" charset="0"/>
              <a:ea typeface="Calibri" panose="020F0502020204030204" pitchFamily="34" charset="0"/>
              <a:cs typeface="Arial" panose="020B0604020202020204" pitchFamily="34" charset="0"/>
            </a:endParaRPr>
          </a:p>
          <a:p>
            <a:pPr marR="0" lvl="0" algn="just">
              <a:lnSpc>
                <a:spcPct val="150000"/>
              </a:lnSpc>
              <a:spcBef>
                <a:spcPts val="0"/>
              </a:spcBef>
              <a:spcAft>
                <a:spcPts val="0"/>
              </a:spcAft>
              <a:buFont typeface="Wingdings" panose="05000000000000000000" pitchFamily="2" charset="2"/>
              <a:buNone/>
            </a:pPr>
            <a:r>
              <a:rPr lang="en-US" sz="1200" b="1" dirty="0">
                <a:effectLst/>
                <a:latin typeface="Arial" panose="020B0604020202020204" pitchFamily="34" charset="0"/>
                <a:ea typeface="Calibri" panose="020F0502020204030204" pitchFamily="34" charset="0"/>
                <a:cs typeface="Arial" panose="020B0604020202020204" pitchFamily="34" charset="0"/>
              </a:rPr>
              <a:t>Effective communication</a:t>
            </a:r>
            <a:r>
              <a:rPr lang="en-US" sz="1200" dirty="0">
                <a:effectLst/>
                <a:latin typeface="Arial" panose="020B0604020202020204" pitchFamily="34" charset="0"/>
                <a:ea typeface="Calibri" panose="020F0502020204030204" pitchFamily="34" charset="0"/>
                <a:cs typeface="Arial" panose="020B0604020202020204" pitchFamily="34" charset="0"/>
              </a:rPr>
              <a:t>: Effective communication means that every team member will be able to share their expressions, ideas and opinions to others to develop their work methods. Open and respectful communication among the team members build trust among them and breaks the barriers on the way to proceed.</a:t>
            </a:r>
          </a:p>
          <a:p>
            <a:pPr marR="0" lvl="0" algn="just">
              <a:lnSpc>
                <a:spcPct val="150000"/>
              </a:lnSpc>
              <a:spcBef>
                <a:spcPts val="0"/>
              </a:spcBef>
              <a:spcAft>
                <a:spcPts val="0"/>
              </a:spcAft>
              <a:buFont typeface="Wingdings" panose="05000000000000000000" pitchFamily="2" charset="2"/>
              <a:buNone/>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US" sz="1200" b="1" dirty="0">
                <a:effectLst/>
                <a:latin typeface="Arial" panose="020B0604020202020204" pitchFamily="34" charset="0"/>
                <a:ea typeface="Calibri" panose="020F0502020204030204" pitchFamily="34" charset="0"/>
                <a:cs typeface="Arial" panose="020B0604020202020204" pitchFamily="34" charset="0"/>
              </a:rPr>
              <a:t>Continuous monitoring and review</a:t>
            </a:r>
            <a:r>
              <a:rPr lang="en-US" sz="1200" dirty="0">
                <a:effectLst/>
                <a:latin typeface="Arial" panose="020B0604020202020204" pitchFamily="34" charset="0"/>
                <a:ea typeface="Calibri" panose="020F0502020204030204" pitchFamily="34" charset="0"/>
                <a:cs typeface="Arial" panose="020B0604020202020204" pitchFamily="34" charset="0"/>
              </a:rPr>
              <a:t>: Continuous monitoring and review helps to identify the emerged problems and helps to bring out the possible solutions (</a:t>
            </a:r>
            <a:r>
              <a:rPr lang="en-GB" b="0" i="0" dirty="0">
                <a:solidFill>
                  <a:srgbClr val="000000"/>
                </a:solidFill>
                <a:effectLst/>
                <a:latin typeface="Arial" panose="020B0604020202020204" pitchFamily="34" charset="0"/>
                <a:cs typeface="Arial" panose="020B0604020202020204" pitchFamily="34" charset="0"/>
              </a:rPr>
              <a:t>Scully, 2020)</a:t>
            </a:r>
            <a:r>
              <a:rPr lang="en-US" sz="1200" dirty="0">
                <a:effectLst/>
                <a:latin typeface="Arial" panose="020B0604020202020204" pitchFamily="34" charset="0"/>
                <a:ea typeface="Calibri" panose="020F0502020204030204" pitchFamily="34" charset="0"/>
                <a:cs typeface="Arial" panose="020B0604020202020204" pitchFamily="34" charset="0"/>
              </a:rPr>
              <a:t>.</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9D9EEBA-941E-4C37-A594-64FEEE0BCDE1}" type="slidenum">
              <a:rPr lang="en-GB" smtClean="0"/>
              <a:t>2</a:t>
            </a:fld>
            <a:endParaRPr lang="en-GB" dirty="0"/>
          </a:p>
        </p:txBody>
      </p:sp>
    </p:spTree>
    <p:extLst>
      <p:ext uri="{BB962C8B-B14F-4D97-AF65-F5344CB8AC3E}">
        <p14:creationId xmlns:p14="http://schemas.microsoft.com/office/powerpoint/2010/main" val="3360384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63EFE8-2D79-4F7E-BE37-FC9DFF32B3D2}"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9901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AF8B5B-5BD1-4F56-ABF4-3C82190D60FC}"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7857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A76848-A162-453E-9FCA-E70D70F0FC42}"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119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DBE7AC-E390-4E82-B830-888D154EBFED}" type="datetime1">
              <a:rPr lang="en-US" smtClean="0"/>
              <a:t>12/16/21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2963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66726E-D7DE-4933-8F7D-C1B0D670A09B}" type="datetime1">
              <a:rPr lang="en-US" smtClean="0"/>
              <a:t>12/16/21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4238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B4CF7F-170D-4DD7-A131-AFB2F30CCE95}" type="datetime1">
              <a:rPr lang="en-US" smtClean="0"/>
              <a:t>12/16/21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9869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33102-8979-4E56-BED1-2A5E934EB2B7}" type="datetime1">
              <a:rPr lang="en-US" smtClean="0"/>
              <a:t>12/16/21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01989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8BEDD8-6F61-4E17-B95B-B75A793CE0C8}" type="datetime1">
              <a:rPr lang="en-US" smtClean="0"/>
              <a:t>12/16/21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953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478A80-D692-407F-91DA-202F1186D018}" type="datetime1">
              <a:rPr lang="en-US" smtClean="0"/>
              <a:t>12/16/21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4199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AA282D-EAF9-4765-B58B-6773AA7CAA58}"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30507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D121C1-7884-4DA6-843E-BF425EA06591}"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65605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01C3073-53E3-4CD5-9E85-C6AF842F58BF}" type="datetime1">
              <a:rPr lang="en-US" smtClean="0"/>
              <a:t>12/16/21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14456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9DF37E1-95DB-4BB9-95B3-FC4C4E0120B8}" type="datetime1">
              <a:rPr lang="en-US" smtClean="0"/>
              <a:t>12/16/21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80479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D202D5-375A-4BE4-B87D-DAE97013B46A}" type="datetime1">
              <a:rPr lang="en-US" smtClean="0"/>
              <a:t>12/16/21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8052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143BCA-16CB-4704-B2C5-2A5E772F4D15}"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5713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13D05D-6AB2-4D8B-8D19-6F14DBEA20AB}" type="datetime1">
              <a:rPr lang="en-US" smtClean="0"/>
              <a:t>12/16/21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044460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91AC6B0-708A-4E1D-B28D-8DD620A1D455}" type="datetime1">
              <a:rPr lang="en-US" smtClean="0"/>
              <a:t>12/16/21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6114187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6DA8C6-A486-447F-81FE-9083F606DE7A}"/>
              </a:ext>
            </a:extLst>
          </p:cNvPr>
          <p:cNvSpPr>
            <a:spLocks noGrp="1"/>
          </p:cNvSpPr>
          <p:nvPr>
            <p:ph type="ctrTitle"/>
          </p:nvPr>
        </p:nvSpPr>
        <p:spPr>
          <a:xfrm>
            <a:off x="1031132" y="1391056"/>
            <a:ext cx="10573965" cy="729574"/>
          </a:xfrm>
        </p:spPr>
        <p:txBody>
          <a:bodyPr>
            <a:normAutofit/>
          </a:bodyPr>
          <a:lstStyle/>
          <a:p>
            <a:r>
              <a:rPr lang="en-US" sz="4000" dirty="0">
                <a:latin typeface="Arial" panose="020B0604020202020204" pitchFamily="34" charset="0"/>
                <a:cs typeface="Arial" panose="020B0604020202020204" pitchFamily="34" charset="0"/>
              </a:rPr>
              <a:t>Effective Team </a:t>
            </a:r>
            <a:r>
              <a:rPr lang="en-US" sz="4000" dirty="0" smtClean="0">
                <a:latin typeface="Arial" panose="020B0604020202020204" pitchFamily="34" charset="0"/>
                <a:cs typeface="Arial" panose="020B0604020202020204" pitchFamily="34" charset="0"/>
              </a:rPr>
              <a:t>Working </a:t>
            </a:r>
            <a:r>
              <a:rPr lang="en-US" sz="4000" dirty="0">
                <a:latin typeface="Arial" panose="020B0604020202020204" pitchFamily="34" charset="0"/>
                <a:cs typeface="Arial" panose="020B0604020202020204" pitchFamily="34" charset="0"/>
              </a:rPr>
              <a:t>and Communication</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9CD61067-FB00-4503-967F-F4448C59B9D0}"/>
              </a:ext>
            </a:extLst>
          </p:cNvPr>
          <p:cNvSpPr>
            <a:spLocks noGrp="1"/>
          </p:cNvSpPr>
          <p:nvPr>
            <p:ph type="subTitle" idx="1"/>
          </p:nvPr>
        </p:nvSpPr>
        <p:spPr>
          <a:xfrm>
            <a:off x="2589213" y="3482503"/>
            <a:ext cx="8915399" cy="2033080"/>
          </a:xfrm>
        </p:spPr>
        <p:txBody>
          <a:bodyPr>
            <a:normAutofit/>
          </a:bodyPr>
          <a:lstStyle/>
          <a:p>
            <a:r>
              <a:rPr lang="en-US" b="1" dirty="0" smtClean="0">
                <a:latin typeface="Arial" charset="0"/>
                <a:ea typeface="Arial" charset="0"/>
                <a:cs typeface="Arial" charset="0"/>
              </a:rPr>
              <a:t>Student Name: Suraiya Amin</a:t>
            </a:r>
          </a:p>
          <a:p>
            <a:r>
              <a:rPr lang="en-US" b="1" dirty="0" smtClean="0">
                <a:latin typeface="Arial" charset="0"/>
                <a:ea typeface="Arial" charset="0"/>
                <a:cs typeface="Arial" charset="0"/>
              </a:rPr>
              <a:t>Student </a:t>
            </a:r>
            <a:r>
              <a:rPr lang="en-US" b="1" dirty="0">
                <a:latin typeface="Arial" charset="0"/>
                <a:ea typeface="Arial" charset="0"/>
                <a:cs typeface="Arial" charset="0"/>
              </a:rPr>
              <a:t>ID</a:t>
            </a:r>
            <a:r>
              <a:rPr lang="en-US" b="1" dirty="0" smtClean="0">
                <a:latin typeface="Arial" charset="0"/>
                <a:ea typeface="Arial" charset="0"/>
                <a:cs typeface="Arial" charset="0"/>
              </a:rPr>
              <a:t>: 2028701</a:t>
            </a:r>
          </a:p>
          <a:p>
            <a:r>
              <a:rPr lang="en-US" b="1" dirty="0" smtClean="0">
                <a:latin typeface="Arial" charset="0"/>
                <a:ea typeface="Arial" charset="0"/>
                <a:cs typeface="Arial" charset="0"/>
              </a:rPr>
              <a:t>Module Name: Effective team working and communication</a:t>
            </a:r>
            <a:endParaRPr lang="en-US" u="sng" dirty="0">
              <a:solidFill>
                <a:schemeClr val="tx1"/>
              </a:solidFill>
              <a:latin typeface="Arial" charset="0"/>
              <a:ea typeface="Arial" charset="0"/>
              <a:cs typeface="Arial" charset="0"/>
            </a:endParaRPr>
          </a:p>
          <a:p>
            <a:r>
              <a:rPr lang="en-US" b="1" dirty="0" smtClean="0">
                <a:latin typeface="Arial" charset="0"/>
                <a:ea typeface="Arial" charset="0"/>
                <a:cs typeface="Arial" charset="0"/>
              </a:rPr>
              <a:t>Module </a:t>
            </a:r>
            <a:r>
              <a:rPr lang="en-US" b="1" dirty="0" smtClean="0">
                <a:latin typeface="Arial" charset="0"/>
                <a:ea typeface="Arial" charset="0"/>
                <a:cs typeface="Arial" charset="0"/>
              </a:rPr>
              <a:t>Code: </a:t>
            </a:r>
            <a:r>
              <a:rPr lang="en-US" b="1" dirty="0" smtClean="0"/>
              <a:t>BMSW4002-LON</a:t>
            </a:r>
            <a:endParaRPr lang="en-US" b="1" dirty="0" smtClean="0">
              <a:latin typeface="Arial" charset="0"/>
              <a:ea typeface="Arial" charset="0"/>
              <a:cs typeface="Arial" charset="0"/>
            </a:endParaRPr>
          </a:p>
          <a:p>
            <a:r>
              <a:rPr lang="en-US" b="1" dirty="0" smtClean="0">
                <a:latin typeface="Arial" charset="0"/>
                <a:ea typeface="Arial" charset="0"/>
                <a:cs typeface="Arial" charset="0"/>
              </a:rPr>
              <a:t>Module Teacher</a:t>
            </a:r>
            <a:r>
              <a:rPr lang="en-US" b="1" dirty="0">
                <a:latin typeface="Arial" charset="0"/>
                <a:ea typeface="Arial" charset="0"/>
                <a:cs typeface="Arial" charset="0"/>
              </a:rPr>
              <a:t>: Lloyd </a:t>
            </a:r>
            <a:r>
              <a:rPr lang="en-US" b="1" dirty="0" smtClean="0">
                <a:latin typeface="Arial" charset="0"/>
                <a:ea typeface="Arial" charset="0"/>
                <a:cs typeface="Arial" charset="0"/>
              </a:rPr>
              <a:t>Beharry</a:t>
            </a:r>
            <a:endParaRPr lang="en-US" b="1" dirty="0">
              <a:latin typeface="Arial" charset="0"/>
              <a:ea typeface="Arial" charset="0"/>
              <a:cs typeface="Arial" charset="0"/>
            </a:endParaRPr>
          </a:p>
        </p:txBody>
      </p:sp>
      <p:sp>
        <p:nvSpPr>
          <p:cNvPr id="4" name="Slide Number Placeholder 3">
            <a:extLst>
              <a:ext uri="{FF2B5EF4-FFF2-40B4-BE49-F238E27FC236}">
                <a16:creationId xmlns:a16="http://schemas.microsoft.com/office/drawing/2014/main" xmlns="" id="{D7BD0376-4860-4FAA-A008-F12E350A98DF}"/>
              </a:ext>
            </a:extLst>
          </p:cNvPr>
          <p:cNvSpPr>
            <a:spLocks noGrp="1"/>
          </p:cNvSpPr>
          <p:nvPr>
            <p:ph type="sldNum" sz="quarter" idx="12"/>
          </p:nvPr>
        </p:nvSpPr>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4072933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04DFDA-272A-4F8E-A91D-9E34220C9F44}"/>
              </a:ext>
            </a:extLst>
          </p:cNvPr>
          <p:cNvSpPr>
            <a:spLocks noGrp="1"/>
          </p:cNvSpPr>
          <p:nvPr>
            <p:ph type="title"/>
          </p:nvPr>
        </p:nvSpPr>
        <p:spPr>
          <a:xfrm>
            <a:off x="2049516" y="502177"/>
            <a:ext cx="8234171" cy="823008"/>
          </a:xfrm>
        </p:spPr>
        <p:txBody>
          <a:bodyPr>
            <a:noAutofit/>
          </a:bodyPr>
          <a:lstStyle/>
          <a:p>
            <a:r>
              <a:rPr lang="en-US" sz="3200" b="1" dirty="0">
                <a:effectLst/>
                <a:latin typeface="Arial" panose="020B0604020202020204" pitchFamily="34" charset="0"/>
                <a:ea typeface="Calibri" panose="020F0502020204030204" pitchFamily="34" charset="0"/>
                <a:cs typeface="Arial" panose="020B0604020202020204" pitchFamily="34" charset="0"/>
              </a:rPr>
              <a:t>Recommendations for team development</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9BD1CA66-720E-4C92-8FB4-50643F2AE2C2}"/>
              </a:ext>
            </a:extLst>
          </p:cNvPr>
          <p:cNvSpPr>
            <a:spLocks noGrp="1"/>
          </p:cNvSpPr>
          <p:nvPr>
            <p:ph idx="1"/>
          </p:nvPr>
        </p:nvSpPr>
        <p:spPr>
          <a:xfrm>
            <a:off x="2049516" y="1325185"/>
            <a:ext cx="8896780" cy="5375194"/>
          </a:xfrm>
        </p:spPr>
        <p:txBody>
          <a:bodyPr>
            <a:noAutofit/>
          </a:bodyPr>
          <a:lstStyle/>
          <a:p>
            <a:pPr marR="0" lvl="0" algn="just">
              <a:spcBef>
                <a:spcPts val="0"/>
              </a:spcBef>
              <a:spcAft>
                <a:spcPts val="0"/>
              </a:spcAft>
              <a:buFont typeface="Wingdings" panose="05000000000000000000" pitchFamily="2" charset="2"/>
              <a:buChar char="Ø"/>
            </a:pPr>
            <a:r>
              <a:rPr lang="en-US" sz="1600" b="1" dirty="0">
                <a:effectLst/>
                <a:latin typeface="Arial" panose="020B0604020202020204" pitchFamily="34" charset="0"/>
                <a:ea typeface="Calibri" panose="020F0502020204030204" pitchFamily="34" charset="0"/>
                <a:cs typeface="Arial" panose="020B0604020202020204" pitchFamily="34" charset="0"/>
              </a:rPr>
              <a:t>Setting Smart Goals</a:t>
            </a:r>
            <a:r>
              <a:rPr lang="en-US" sz="1600" dirty="0">
                <a:effectLst/>
                <a:latin typeface="Arial" panose="020B0604020202020204" pitchFamily="34" charset="0"/>
                <a:ea typeface="Calibri" panose="020F0502020204030204" pitchFamily="34" charset="0"/>
                <a:cs typeface="Arial" panose="020B0604020202020204" pitchFamily="34" charset="0"/>
              </a:rPr>
              <a:t>: Firstly, for team development the team should set smart goals and objectives</a:t>
            </a:r>
            <a:r>
              <a:rPr lang="en-US" sz="1600" dirty="0">
                <a:latin typeface="Arial" panose="020B0604020202020204" pitchFamily="34" charset="0"/>
                <a:ea typeface="Calibri" panose="020F0502020204030204" pitchFamily="34" charset="0"/>
                <a:cs typeface="Arial" panose="020B0604020202020204" pitchFamily="34" charset="0"/>
              </a:rPr>
              <a:t> so that they understand their task clearly. </a:t>
            </a:r>
            <a:r>
              <a:rPr lang="en-US" sz="1600" dirty="0">
                <a:effectLst/>
                <a:latin typeface="Arial" panose="020B0604020202020204" pitchFamily="34" charset="0"/>
                <a:ea typeface="Calibri" panose="020F0502020204030204" pitchFamily="34" charset="0"/>
                <a:cs typeface="Arial" panose="020B0604020202020204" pitchFamily="34" charset="0"/>
              </a:rPr>
              <a:t>Clear goals and objectives helps to complete the task before the deadline.</a:t>
            </a:r>
          </a:p>
          <a:p>
            <a:pPr marL="0" marR="0" lvl="0" indent="0" algn="just">
              <a:spcBef>
                <a:spcPts val="0"/>
              </a:spcBef>
              <a:spcAft>
                <a:spcPts val="0"/>
              </a:spcAft>
              <a:buNone/>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R="0" lvl="0" algn="just">
              <a:spcBef>
                <a:spcPts val="0"/>
              </a:spcBef>
              <a:spcAft>
                <a:spcPts val="0"/>
              </a:spcAft>
              <a:buFont typeface="Wingdings" panose="05000000000000000000" pitchFamily="2" charset="2"/>
              <a:buChar char="Ø"/>
            </a:pPr>
            <a:r>
              <a:rPr lang="en-US" sz="1600" b="1" dirty="0">
                <a:effectLst/>
                <a:latin typeface="Arial" panose="020B0604020202020204" pitchFamily="34" charset="0"/>
                <a:ea typeface="Calibri" panose="020F0502020204030204" pitchFamily="34" charset="0"/>
                <a:cs typeface="Arial" panose="020B0604020202020204" pitchFamily="34" charset="0"/>
              </a:rPr>
              <a:t>Well-defined roles and rewards</a:t>
            </a:r>
            <a:r>
              <a:rPr lang="en-US" sz="1600" dirty="0">
                <a:effectLst/>
                <a:latin typeface="Arial" panose="020B0604020202020204" pitchFamily="34" charset="0"/>
                <a:ea typeface="Calibri" panose="020F0502020204030204" pitchFamily="34" charset="0"/>
                <a:cs typeface="Arial" panose="020B0604020202020204" pitchFamily="34" charset="0"/>
              </a:rPr>
              <a:t>: Then, the team </a:t>
            </a:r>
            <a:r>
              <a:rPr lang="en-US" sz="1600" dirty="0">
                <a:latin typeface="Arial" panose="020B0604020202020204" pitchFamily="34" charset="0"/>
                <a:ea typeface="Calibri" panose="020F0502020204030204" pitchFamily="34" charset="0"/>
                <a:cs typeface="Arial" panose="020B0604020202020204" pitchFamily="34" charset="0"/>
              </a:rPr>
              <a:t>leader should set their roles and declare rewards to the successful members who can complete their roles perfectly. </a:t>
            </a:r>
            <a:r>
              <a:rPr lang="en-US" sz="1600" dirty="0">
                <a:effectLst/>
                <a:latin typeface="Arial" panose="020B0604020202020204" pitchFamily="34" charset="0"/>
                <a:ea typeface="Calibri" panose="020F0502020204030204" pitchFamily="34" charset="0"/>
                <a:cs typeface="Arial" panose="020B0604020202020204" pitchFamily="34" charset="0"/>
              </a:rPr>
              <a:t>This well defined roles and rewarding inspire the team members to complete the task by their best effort.</a:t>
            </a:r>
          </a:p>
          <a:p>
            <a:pPr marL="0" marR="0" lvl="0" indent="0" algn="just">
              <a:spcBef>
                <a:spcPts val="0"/>
              </a:spcBef>
              <a:spcAft>
                <a:spcPts val="0"/>
              </a:spcAft>
              <a:buNone/>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R="0" lvl="0" algn="just">
              <a:spcBef>
                <a:spcPts val="0"/>
              </a:spcBef>
              <a:spcAft>
                <a:spcPts val="0"/>
              </a:spcAft>
              <a:buFont typeface="Wingdings" panose="05000000000000000000" pitchFamily="2" charset="2"/>
              <a:buChar char="Ø"/>
            </a:pPr>
            <a:r>
              <a:rPr lang="en-US" sz="1600" b="1" dirty="0">
                <a:effectLst/>
                <a:latin typeface="Arial" panose="020B0604020202020204" pitchFamily="34" charset="0"/>
                <a:ea typeface="Calibri" panose="020F0502020204030204" pitchFamily="34" charset="0"/>
                <a:cs typeface="Arial" panose="020B0604020202020204" pitchFamily="34" charset="0"/>
              </a:rPr>
              <a:t>Diversification</a:t>
            </a:r>
            <a:r>
              <a:rPr lang="en-US" sz="1600" dirty="0">
                <a:effectLst/>
                <a:latin typeface="Arial" panose="020B0604020202020204" pitchFamily="34" charset="0"/>
                <a:ea typeface="Calibri" panose="020F0502020204030204" pitchFamily="34" charset="0"/>
                <a:cs typeface="Arial" panose="020B0604020202020204" pitchFamily="34" charset="0"/>
              </a:rPr>
              <a:t>: Diversification means to include different types of member in the group who have different thinking, values, knowledge, experience etc. The team needs to embrace </a:t>
            </a:r>
            <a:r>
              <a:rPr lang="en-US" sz="1600" dirty="0">
                <a:latin typeface="Arial" panose="020B0604020202020204" pitchFamily="34" charset="0"/>
                <a:ea typeface="Calibri" panose="020F0502020204030204" pitchFamily="34" charset="0"/>
                <a:cs typeface="Arial" panose="020B0604020202020204" pitchFamily="34" charset="0"/>
              </a:rPr>
              <a:t>differences and their diverse backgrounds as they bring different values to the team.</a:t>
            </a:r>
          </a:p>
          <a:p>
            <a:pPr marL="0" marR="0" lvl="0" indent="0" algn="just">
              <a:spcBef>
                <a:spcPts val="0"/>
              </a:spcBef>
              <a:spcAft>
                <a:spcPts val="0"/>
              </a:spcAft>
              <a:buNone/>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R="0" lvl="0" algn="just">
              <a:spcBef>
                <a:spcPts val="0"/>
              </a:spcBef>
              <a:spcAft>
                <a:spcPts val="0"/>
              </a:spcAft>
              <a:buFont typeface="Wingdings" panose="05000000000000000000" pitchFamily="2" charset="2"/>
              <a:buChar char="Ø"/>
            </a:pPr>
            <a:r>
              <a:rPr lang="en-US" sz="1600" b="1" dirty="0">
                <a:effectLst/>
                <a:latin typeface="Arial" panose="020B0604020202020204" pitchFamily="34" charset="0"/>
                <a:ea typeface="Calibri" panose="020F0502020204030204" pitchFamily="34" charset="0"/>
                <a:cs typeface="Arial" panose="020B0604020202020204" pitchFamily="34" charset="0"/>
              </a:rPr>
              <a:t>Effective communication</a:t>
            </a:r>
            <a:r>
              <a:rPr lang="en-US" sz="1600" dirty="0">
                <a:effectLst/>
                <a:latin typeface="Arial" panose="020B0604020202020204" pitchFamily="34" charset="0"/>
                <a:ea typeface="Calibri" panose="020F0502020204030204" pitchFamily="34" charset="0"/>
                <a:cs typeface="Arial" panose="020B0604020202020204" pitchFamily="34" charset="0"/>
              </a:rPr>
              <a:t>: Effective communication defines that we get the right direction from the </a:t>
            </a:r>
            <a:r>
              <a:rPr lang="en-US" sz="1600" dirty="0">
                <a:latin typeface="Arial" panose="020B0604020202020204" pitchFamily="34" charset="0"/>
                <a:ea typeface="Calibri" panose="020F0502020204030204" pitchFamily="34" charset="0"/>
                <a:cs typeface="Arial" panose="020B0604020202020204" pitchFamily="34" charset="0"/>
              </a:rPr>
              <a:t>higher authority. </a:t>
            </a:r>
            <a:r>
              <a:rPr lang="en-US" sz="1600" dirty="0">
                <a:effectLst/>
                <a:latin typeface="Arial" panose="020B0604020202020204" pitchFamily="34" charset="0"/>
                <a:ea typeface="Calibri" panose="020F0502020204030204" pitchFamily="34" charset="0"/>
                <a:cs typeface="Arial" panose="020B0604020202020204" pitchFamily="34" charset="0"/>
              </a:rPr>
              <a:t>The team leaders must ensure effective communication in the team so that the team members must be able to understand their duties.</a:t>
            </a:r>
          </a:p>
          <a:p>
            <a:pPr marL="0" marR="0" lvl="0" indent="0" algn="just">
              <a:spcBef>
                <a:spcPts val="0"/>
              </a:spcBef>
              <a:spcAft>
                <a:spcPts val="0"/>
              </a:spcAft>
              <a:buNone/>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just">
              <a:spcBef>
                <a:spcPts val="0"/>
              </a:spcBef>
              <a:buFont typeface="Wingdings" panose="05000000000000000000" pitchFamily="2" charset="2"/>
              <a:buChar char="Ø"/>
            </a:pPr>
            <a:r>
              <a:rPr lang="en-US" sz="1600" b="1" dirty="0">
                <a:effectLst/>
                <a:latin typeface="Arial" panose="020B0604020202020204" pitchFamily="34" charset="0"/>
                <a:ea typeface="Calibri" panose="020F0502020204030204" pitchFamily="34" charset="0"/>
                <a:cs typeface="Arial" panose="020B0604020202020204" pitchFamily="34" charset="0"/>
              </a:rPr>
              <a:t>Continuous monitoring and review</a:t>
            </a:r>
            <a:r>
              <a:rPr lang="en-US" sz="1600" dirty="0">
                <a:effectLst/>
                <a:latin typeface="Arial" panose="020B0604020202020204" pitchFamily="34" charset="0"/>
                <a:ea typeface="Calibri" panose="020F0502020204030204" pitchFamily="34" charset="0"/>
                <a:cs typeface="Arial" panose="020B0604020202020204" pitchFamily="34" charset="0"/>
              </a:rPr>
              <a:t>: The team leader should monitor the whole work and provide constructive feedback of the task to the team members to get the best results. It is the process of examining the task’s development.</a:t>
            </a:r>
          </a:p>
          <a:p>
            <a:pPr marL="0" indent="0" algn="just">
              <a:spcBef>
                <a:spcPts val="0"/>
              </a:spcBef>
              <a:buNone/>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indent="0" algn="just">
              <a:spcBef>
                <a:spcPts val="0"/>
              </a:spcBef>
              <a:buNone/>
            </a:pPr>
            <a:r>
              <a:rPr lang="en-GB" sz="1600" dirty="0">
                <a:effectLst/>
                <a:latin typeface="Arial" panose="020B0604020202020204" pitchFamily="34" charset="0"/>
                <a:ea typeface="Calibri" panose="020F0502020204030204" pitchFamily="34" charset="0"/>
                <a:cs typeface="Arial" panose="020B0604020202020204" pitchFamily="34" charset="0"/>
              </a:rPr>
              <a:t>These are the best strategies those are </a:t>
            </a:r>
            <a:r>
              <a:rPr lang="en-GB" sz="1600">
                <a:effectLst/>
                <a:latin typeface="Arial" panose="020B0604020202020204" pitchFamily="34" charset="0"/>
                <a:ea typeface="Calibri" panose="020F0502020204030204" pitchFamily="34" charset="0"/>
                <a:cs typeface="Arial" panose="020B0604020202020204" pitchFamily="34" charset="0"/>
              </a:rPr>
              <a:t>recommended for a </a:t>
            </a:r>
            <a:r>
              <a:rPr lang="en-GB" sz="1600" dirty="0">
                <a:effectLst/>
                <a:latin typeface="Arial" panose="020B0604020202020204" pitchFamily="34" charset="0"/>
                <a:ea typeface="Calibri" panose="020F0502020204030204" pitchFamily="34" charset="0"/>
                <a:cs typeface="Arial" panose="020B0604020202020204" pitchFamily="34" charset="0"/>
              </a:rPr>
              <a:t>successful team development.</a:t>
            </a:r>
          </a:p>
        </p:txBody>
      </p:sp>
      <p:sp>
        <p:nvSpPr>
          <p:cNvPr id="4" name="Slide Number Placeholder 3">
            <a:extLst>
              <a:ext uri="{FF2B5EF4-FFF2-40B4-BE49-F238E27FC236}">
                <a16:creationId xmlns:a16="http://schemas.microsoft.com/office/drawing/2014/main" xmlns="" id="{ABFB61DC-6BCB-41B3-8B24-EDBD314E660B}"/>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2630514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C111CF-2C9D-4D42-8C87-248F3F42A72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1BF1D6EA-C02F-4D91-A1C0-EFA1D4C75B0A}"/>
              </a:ext>
            </a:extLst>
          </p:cNvPr>
          <p:cNvSpPr>
            <a:spLocks noGrp="1"/>
          </p:cNvSpPr>
          <p:nvPr>
            <p:ph idx="1"/>
          </p:nvPr>
        </p:nvSpPr>
        <p:spPr/>
        <p:txBody>
          <a:bodyPr/>
          <a:lstStyle/>
          <a:p>
            <a:pPr marL="0" indent="0" algn="just">
              <a:lnSpc>
                <a:spcPct val="150000"/>
              </a:lnSpc>
              <a:buNone/>
            </a:pPr>
            <a:r>
              <a:rPr lang="en-US" sz="1800" dirty="0">
                <a:effectLst/>
                <a:latin typeface="Arial" panose="020B0604020202020204" pitchFamily="34" charset="0"/>
                <a:ea typeface="Calibri" panose="020F0502020204030204" pitchFamily="34" charset="0"/>
                <a:cs typeface="Arial" panose="020B0604020202020204" pitchFamily="34" charset="0"/>
              </a:rPr>
              <a:t>Effective communication fosters the team development. Effective team management helps to get the expected results. Effective team working helps to build leadership, make relationship strong, build trust etc. To manage conflict in team the team members can follow different approaches such as avoiding, competing, collaborating, compromising or accommodation.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2848AC57-76F2-4485-B560-4E743B258626}"/>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extLst>
      <p:ext uri="{BB962C8B-B14F-4D97-AF65-F5344CB8AC3E}">
        <p14:creationId xmlns:p14="http://schemas.microsoft.com/office/powerpoint/2010/main" val="2630136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6A235E-4EC4-476B-9CB7-E48E3A9A682B}"/>
              </a:ext>
            </a:extLst>
          </p:cNvPr>
          <p:cNvSpPr>
            <a:spLocks noGrp="1"/>
          </p:cNvSpPr>
          <p:nvPr>
            <p:ph type="title"/>
          </p:nvPr>
        </p:nvSpPr>
        <p:spPr>
          <a:xfrm>
            <a:off x="2592925" y="624110"/>
            <a:ext cx="8911687" cy="656050"/>
          </a:xfrm>
        </p:spPr>
        <p:txBody>
          <a:bodyPr/>
          <a:lstStyle/>
          <a:p>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FD3B492B-CFE2-4A97-B2E3-9ABCC71B126A}"/>
              </a:ext>
            </a:extLst>
          </p:cNvPr>
          <p:cNvSpPr>
            <a:spLocks noGrp="1"/>
          </p:cNvSpPr>
          <p:nvPr>
            <p:ph idx="1"/>
          </p:nvPr>
        </p:nvSpPr>
        <p:spPr>
          <a:xfrm>
            <a:off x="2589212" y="1508760"/>
            <a:ext cx="8915400" cy="4402462"/>
          </a:xfrm>
        </p:spPr>
        <p:txBody>
          <a:bodyPr>
            <a:normAutofit/>
          </a:bodyPr>
          <a:lstStyle/>
          <a:p>
            <a:pPr marL="0" indent="0" algn="just">
              <a:buNone/>
            </a:pPr>
            <a:endParaRPr lang="en-GB" b="0" i="0" dirty="0">
              <a:solidFill>
                <a:srgbClr val="000000"/>
              </a:solidFill>
              <a:effectLst/>
              <a:latin typeface="Arial" panose="020B0604020202020204" pitchFamily="34" charset="0"/>
              <a:cs typeface="Arial" panose="020B0604020202020204" pitchFamily="34" charset="0"/>
            </a:endParaRPr>
          </a:p>
          <a:p>
            <a:pPr algn="just"/>
            <a:r>
              <a:rPr lang="en-GB" b="0" i="0" dirty="0" err="1" smtClean="0">
                <a:solidFill>
                  <a:srgbClr val="000000"/>
                </a:solidFill>
                <a:effectLst/>
                <a:latin typeface="Arial" panose="020B0604020202020204" pitchFamily="34" charset="0"/>
                <a:cs typeface="Arial" panose="020B0604020202020204" pitchFamily="34" charset="0"/>
              </a:rPr>
              <a:t>Peysner</a:t>
            </a:r>
            <a:r>
              <a:rPr lang="en-GB" b="0" i="0" dirty="0">
                <a:solidFill>
                  <a:srgbClr val="000000"/>
                </a:solidFill>
                <a:effectLst/>
                <a:latin typeface="Arial" panose="020B0604020202020204" pitchFamily="34" charset="0"/>
                <a:cs typeface="Arial" panose="020B0604020202020204" pitchFamily="34" charset="0"/>
              </a:rPr>
              <a:t>, K., 2021. The benefits of group-learning and information-sharing. </a:t>
            </a:r>
            <a:r>
              <a:rPr lang="en-GB" b="0" i="1" dirty="0">
                <a:solidFill>
                  <a:srgbClr val="000000"/>
                </a:solidFill>
                <a:effectLst/>
                <a:latin typeface="Arial" panose="020B0604020202020204" pitchFamily="34" charset="0"/>
                <a:cs typeface="Arial" panose="020B0604020202020204" pitchFamily="34" charset="0"/>
              </a:rPr>
              <a:t>BDJ Team</a:t>
            </a:r>
            <a:r>
              <a:rPr lang="en-GB" b="0" i="0" dirty="0">
                <a:solidFill>
                  <a:srgbClr val="000000"/>
                </a:solidFill>
                <a:effectLst/>
                <a:latin typeface="Arial" panose="020B0604020202020204" pitchFamily="34" charset="0"/>
                <a:cs typeface="Arial" panose="020B0604020202020204" pitchFamily="34" charset="0"/>
              </a:rPr>
              <a:t>, 8(6), pp.8-10.</a:t>
            </a:r>
          </a:p>
          <a:p>
            <a:pPr algn="just"/>
            <a:r>
              <a:rPr lang="en-GB" b="0" i="0" dirty="0" smtClean="0">
                <a:solidFill>
                  <a:srgbClr val="000000"/>
                </a:solidFill>
                <a:effectLst/>
                <a:latin typeface="Arial" panose="020B0604020202020204" pitchFamily="34" charset="0"/>
                <a:cs typeface="Arial" panose="020B0604020202020204" pitchFamily="34" charset="0"/>
              </a:rPr>
              <a:t>Sutton</a:t>
            </a:r>
            <a:r>
              <a:rPr lang="en-GB" b="0" i="0" dirty="0">
                <a:solidFill>
                  <a:srgbClr val="000000"/>
                </a:solidFill>
                <a:effectLst/>
                <a:latin typeface="Arial" panose="020B0604020202020204" pitchFamily="34" charset="0"/>
                <a:cs typeface="Arial" panose="020B0604020202020204" pitchFamily="34" charset="0"/>
              </a:rPr>
              <a:t>, H., 2015. Build a better team by engaging creative strengths. </a:t>
            </a:r>
            <a:r>
              <a:rPr lang="en-GB" b="0" i="1" dirty="0">
                <a:solidFill>
                  <a:srgbClr val="000000"/>
                </a:solidFill>
                <a:effectLst/>
                <a:latin typeface="Arial" panose="020B0604020202020204" pitchFamily="34" charset="0"/>
                <a:cs typeface="Arial" panose="020B0604020202020204" pitchFamily="34" charset="0"/>
              </a:rPr>
              <a:t>The Successful Registrar</a:t>
            </a:r>
            <a:r>
              <a:rPr lang="en-GB" b="0" i="0" dirty="0">
                <a:solidFill>
                  <a:srgbClr val="000000"/>
                </a:solidFill>
                <a:effectLst/>
                <a:latin typeface="Arial" panose="020B0604020202020204" pitchFamily="34" charset="0"/>
                <a:cs typeface="Arial" panose="020B0604020202020204" pitchFamily="34" charset="0"/>
              </a:rPr>
              <a:t>, 15(10), pp.9-9</a:t>
            </a:r>
            <a:r>
              <a:rPr lang="en-GB" b="0" i="0" dirty="0" smtClean="0">
                <a:solidFill>
                  <a:srgbClr val="000000"/>
                </a:solidFill>
                <a:effectLst/>
                <a:latin typeface="Arial" panose="020B0604020202020204" pitchFamily="34" charset="0"/>
                <a:cs typeface="Arial" panose="020B0604020202020204" pitchFamily="34" charset="0"/>
              </a:rPr>
              <a:t>.</a:t>
            </a:r>
            <a:endParaRPr lang="en-GB" b="0" i="0" dirty="0">
              <a:solidFill>
                <a:srgbClr val="000000"/>
              </a:solidFill>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xmlns="" id="{18D469BA-F313-4646-B0DD-1955CCF94C2C}"/>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133614038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632</TotalTime>
  <Words>566</Words>
  <Application>Microsoft Macintosh PowerPoint</Application>
  <PresentationFormat>Widescreen</PresentationFormat>
  <Paragraphs>39</Paragraphs>
  <Slides>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Calibri</vt:lpstr>
      <vt:lpstr>Century Gothic</vt:lpstr>
      <vt:lpstr>Wingdings</vt:lpstr>
      <vt:lpstr>Wingdings 3</vt:lpstr>
      <vt:lpstr>Arial</vt:lpstr>
      <vt:lpstr>Wisp</vt:lpstr>
      <vt:lpstr>Effective Team Working and Communication</vt:lpstr>
      <vt:lpstr>Recommendations for team development</vt:lpstr>
      <vt:lpstr>Conclusion</vt:lpstr>
      <vt:lpstr>References</vt:lpstr>
    </vt:vector>
  </TitlesOfParts>
  <LinksUpToDate>false</LinksUpToDate>
  <SharedDoc>false</SharedDoc>
  <HyperlinksChanged>false</HyperlinksChanged>
  <AppVersion>15.0035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and Communication</dc:title>
  <cp:lastModifiedBy>Microsoft Office User</cp:lastModifiedBy>
  <cp:revision>22</cp:revision>
  <dcterms:created xsi:type="dcterms:W3CDTF">2021-11-22T07:23:33Z</dcterms:created>
  <dcterms:modified xsi:type="dcterms:W3CDTF">2021-12-16T14:25:22Z</dcterms:modified>
</cp:coreProperties>
</file>