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4"/>
  </p:sldMasterIdLst>
  <p:sldIdLst>
    <p:sldId id="287" r:id="rId5"/>
    <p:sldId id="292" r:id="rId6"/>
    <p:sldId id="294" r:id="rId7"/>
    <p:sldId id="295" r:id="rId8"/>
    <p:sldId id="296" r:id="rId9"/>
    <p:sldId id="271" r:id="rId10"/>
    <p:sldId id="298" r:id="rId11"/>
    <p:sldId id="299" r:id="rId12"/>
    <p:sldId id="300" r:id="rId13"/>
    <p:sldId id="301" r:id="rId14"/>
    <p:sldId id="302" r:id="rId15"/>
    <p:sldId id="305" r:id="rId16"/>
    <p:sldId id="303" r:id="rId17"/>
    <p:sldId id="306" r:id="rId18"/>
    <p:sldId id="304" r:id="rId19"/>
    <p:sldId id="29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" v="130" dt="2019-12-04T00:25:43.415"/>
    <p1510:client id="{06C927F7-38F1-90D8-9E39-602A23692D07}" v="793" dt="2019-12-04T00:28:14.678"/>
    <p1510:client id="{0A7ABB65-4B8B-64B5-89F9-581EE701C421}" v="31" dt="2019-12-03T11:32:47.475"/>
    <p1510:client id="{36475191-00F2-4DA8-ABE5-76E863ED8F52}" v="40" dt="2019-12-03T16:54:53.459"/>
    <p1510:client id="{61398555-6DDB-EB09-CAAC-28351095A9C2}" v="17" dt="2019-12-03T09:24:33.453"/>
    <p1510:client id="{8E767A7F-2A93-A05C-9ED6-F072EBD2FFAA}" v="1564" dt="2019-12-03T08:47:20.680"/>
    <p1510:client id="{8F249081-01C7-5C89-E6DC-ACAF2F366DE8}" v="20" dt="2019-12-03T09:34:27.549"/>
    <p1510:client id="{A553B2C7-3DB9-25B2-7410-6179ED1F927E}" v="2169" dt="2019-12-04T00:27:00.624"/>
    <p1510:client id="{A5F64233-AF1F-C0A1-5D4E-697B638E7D13}" v="5" dt="2019-12-03T21:42:12.456"/>
    <p1510:client id="{C35E0E82-A797-A46B-7F14-57B1A524307E}" v="23" dt="2019-12-03T11:52:12.633"/>
    <p1510:client id="{C39878F2-A516-5E43-55B2-B18BC6D21B92}" v="8" dt="2019-12-03T23:43:17.623"/>
    <p1510:client id="{C7E42466-CE89-55CE-A188-56A6263C82E4}" v="1222" dt="2019-12-03T14:58:51.574"/>
    <p1510:client id="{E61C87C4-4C3C-2D15-A02B-0C370A640632}" v="1" dt="2019-12-03T10:04:56.531"/>
    <p1510:client id="{FDE6E0A4-C534-408D-B745-F2C78E18F99D}" v="314" dt="2019-12-03T18:55:23.6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rzysztof Matela (1804424)" userId="S::1804424@student.uwtsd.ac.uk::b47ccfaf-6bc5-4689-be8c-1de5ef9358c1" providerId="AD" clId="Web-{8F249081-01C7-5C89-E6DC-ACAF2F366DE8}"/>
    <pc:docChg chg="addSld modSld">
      <pc:chgData name="Krzysztof Matela (1804424)" userId="S::1804424@student.uwtsd.ac.uk::b47ccfaf-6bc5-4689-be8c-1de5ef9358c1" providerId="AD" clId="Web-{8F249081-01C7-5C89-E6DC-ACAF2F366DE8}" dt="2019-12-03T09:34:27.549" v="18"/>
      <pc:docMkLst>
        <pc:docMk/>
      </pc:docMkLst>
      <pc:sldChg chg="addSp modSp new mod modClrScheme chgLayout">
        <pc:chgData name="Krzysztof Matela (1804424)" userId="S::1804424@student.uwtsd.ac.uk::b47ccfaf-6bc5-4689-be8c-1de5ef9358c1" providerId="AD" clId="Web-{8F249081-01C7-5C89-E6DC-ACAF2F366DE8}" dt="2019-12-03T09:34:19.705" v="16" actId="20577"/>
        <pc:sldMkLst>
          <pc:docMk/>
          <pc:sldMk cId="3411805650" sldId="298"/>
        </pc:sldMkLst>
        <pc:spChg chg="mod ord">
          <ac:chgData name="Krzysztof Matela (1804424)" userId="S::1804424@student.uwtsd.ac.uk::b47ccfaf-6bc5-4689-be8c-1de5ef9358c1" providerId="AD" clId="Web-{8F249081-01C7-5C89-E6DC-ACAF2F366DE8}" dt="2019-12-03T09:34:19.705" v="16" actId="20577"/>
          <ac:spMkLst>
            <pc:docMk/>
            <pc:sldMk cId="3411805650" sldId="298"/>
            <ac:spMk id="2" creationId="{FDA13973-2403-40BA-9396-FA6C36CB148F}"/>
          </ac:spMkLst>
        </pc:spChg>
        <pc:spChg chg="mod ord">
          <ac:chgData name="Krzysztof Matela (1804424)" userId="S::1804424@student.uwtsd.ac.uk::b47ccfaf-6bc5-4689-be8c-1de5ef9358c1" providerId="AD" clId="Web-{8F249081-01C7-5C89-E6DC-ACAF2F366DE8}" dt="2019-12-03T09:25:25.375" v="1"/>
          <ac:spMkLst>
            <pc:docMk/>
            <pc:sldMk cId="3411805650" sldId="298"/>
            <ac:spMk id="3" creationId="{88CF8517-FE5C-4A3F-A577-440682B2A140}"/>
          </ac:spMkLst>
        </pc:spChg>
        <pc:picChg chg="add ord">
          <ac:chgData name="Krzysztof Matela (1804424)" userId="S::1804424@student.uwtsd.ac.uk::b47ccfaf-6bc5-4689-be8c-1de5ef9358c1" providerId="AD" clId="Web-{8F249081-01C7-5C89-E6DC-ACAF2F366DE8}" dt="2019-12-03T09:32:27.033" v="3"/>
          <ac:picMkLst>
            <pc:docMk/>
            <pc:sldMk cId="3411805650" sldId="298"/>
            <ac:picMk id="5" creationId="{7A2B7760-30E2-4250-B92E-BA6FC18E489D}"/>
          </ac:picMkLst>
        </pc:picChg>
      </pc:sldChg>
      <pc:sldChg chg="new">
        <pc:chgData name="Krzysztof Matela (1804424)" userId="S::1804424@student.uwtsd.ac.uk::b47ccfaf-6bc5-4689-be8c-1de5ef9358c1" providerId="AD" clId="Web-{8F249081-01C7-5C89-E6DC-ACAF2F366DE8}" dt="2019-12-03T09:34:27.549" v="18"/>
        <pc:sldMkLst>
          <pc:docMk/>
          <pc:sldMk cId="1279381522" sldId="299"/>
        </pc:sldMkLst>
      </pc:sldChg>
    </pc:docChg>
  </pc:docChgLst>
  <pc:docChgLst>
    <pc:chgData name="Ryan Williams (1708310)" userId="S::1708310@student.uwtsd.ac.uk::406ce6b1-08d6-4f0e-a7df-e25b64892703" providerId="AD" clId="Web-{C35E0E82-A797-A46B-7F14-57B1A524307E}"/>
    <pc:docChg chg="modSld">
      <pc:chgData name="Ryan Williams (1708310)" userId="S::1708310@student.uwtsd.ac.uk::406ce6b1-08d6-4f0e-a7df-e25b64892703" providerId="AD" clId="Web-{C35E0E82-A797-A46B-7F14-57B1A524307E}" dt="2019-12-03T11:51:50.023" v="13"/>
      <pc:docMkLst>
        <pc:docMk/>
      </pc:docMkLst>
      <pc:sldChg chg="modSp">
        <pc:chgData name="Ryan Williams (1708310)" userId="S::1708310@student.uwtsd.ac.uk::406ce6b1-08d6-4f0e-a7df-e25b64892703" providerId="AD" clId="Web-{C35E0E82-A797-A46B-7F14-57B1A524307E}" dt="2019-12-03T11:47:19.552" v="9" actId="20577"/>
        <pc:sldMkLst>
          <pc:docMk/>
          <pc:sldMk cId="3197124785" sldId="261"/>
        </pc:sldMkLst>
        <pc:graphicFrameChg chg="modGraphic">
          <ac:chgData name="Ryan Williams (1708310)" userId="S::1708310@student.uwtsd.ac.uk::406ce6b1-08d6-4f0e-a7df-e25b64892703" providerId="AD" clId="Web-{C35E0E82-A797-A46B-7F14-57B1A524307E}" dt="2019-12-03T11:47:19.552" v="9" actId="20577"/>
          <ac:graphicFrameMkLst>
            <pc:docMk/>
            <pc:sldMk cId="3197124785" sldId="261"/>
            <ac:graphicFrameMk id="12" creationId="{D8B95F8C-ECAE-44D3-83BE-45FC61DA625C}"/>
          </ac:graphicFrameMkLst>
        </pc:graphicFrameChg>
      </pc:sldChg>
      <pc:sldChg chg="modSp">
        <pc:chgData name="Ryan Williams (1708310)" userId="S::1708310@student.uwtsd.ac.uk::406ce6b1-08d6-4f0e-a7df-e25b64892703" providerId="AD" clId="Web-{C35E0E82-A797-A46B-7F14-57B1A524307E}" dt="2019-12-03T11:51:50.023" v="13"/>
        <pc:sldMkLst>
          <pc:docMk/>
          <pc:sldMk cId="822557389" sldId="269"/>
        </pc:sldMkLst>
        <pc:graphicFrameChg chg="mod modGraphic">
          <ac:chgData name="Ryan Williams (1708310)" userId="S::1708310@student.uwtsd.ac.uk::406ce6b1-08d6-4f0e-a7df-e25b64892703" providerId="AD" clId="Web-{C35E0E82-A797-A46B-7F14-57B1A524307E}" dt="2019-12-03T11:51:50.023" v="13"/>
          <ac:graphicFrameMkLst>
            <pc:docMk/>
            <pc:sldMk cId="822557389" sldId="269"/>
            <ac:graphicFrameMk id="9" creationId="{DB4F3816-0759-4A5A-9BEF-5ECDC229A455}"/>
          </ac:graphicFrameMkLst>
        </pc:graphicFrameChg>
      </pc:sldChg>
    </pc:docChg>
  </pc:docChgLst>
  <pc:docChgLst>
    <pc:chgData name="Matthew Howells (1702520)" userId="S::1702520@student.uwtsd.ac.uk::d38051f0-b60a-45a3-a8ee-0893b1494153" providerId="AD" clId="Web-{E61C87C4-4C3C-2D15-A02B-0C370A640632}"/>
    <pc:docChg chg="delSld">
      <pc:chgData name="Matthew Howells (1702520)" userId="S::1702520@student.uwtsd.ac.uk::d38051f0-b60a-45a3-a8ee-0893b1494153" providerId="AD" clId="Web-{E61C87C4-4C3C-2D15-A02B-0C370A640632}" dt="2019-12-03T10:04:56.531" v="0"/>
      <pc:docMkLst>
        <pc:docMk/>
      </pc:docMkLst>
      <pc:sldChg chg="del">
        <pc:chgData name="Matthew Howells (1702520)" userId="S::1702520@student.uwtsd.ac.uk::d38051f0-b60a-45a3-a8ee-0893b1494153" providerId="AD" clId="Web-{E61C87C4-4C3C-2D15-A02B-0C370A640632}" dt="2019-12-03T10:04:56.531" v="0"/>
        <pc:sldMkLst>
          <pc:docMk/>
          <pc:sldMk cId="1464560417" sldId="297"/>
        </pc:sldMkLst>
      </pc:sldChg>
    </pc:docChg>
  </pc:docChgLst>
  <pc:docChgLst>
    <pc:chgData name="Matthew Howells" userId="d38051f0-b60a-45a3-a8ee-0893b1494153" providerId="ADAL" clId="{36475191-00F2-4DA8-ABE5-76E863ED8F52}"/>
    <pc:docChg chg="undo custSel mod modSld sldOrd">
      <pc:chgData name="Matthew Howells" userId="d38051f0-b60a-45a3-a8ee-0893b1494153" providerId="ADAL" clId="{36475191-00F2-4DA8-ABE5-76E863ED8F52}" dt="2019-12-04T00:25:43.415" v="215"/>
      <pc:docMkLst>
        <pc:docMk/>
      </pc:docMkLst>
      <pc:sldChg chg="delSp modSp">
        <pc:chgData name="Matthew Howells" userId="d38051f0-b60a-45a3-a8ee-0893b1494153" providerId="ADAL" clId="{36475191-00F2-4DA8-ABE5-76E863ED8F52}" dt="2019-12-04T00:15:22.930" v="172" actId="20577"/>
        <pc:sldMkLst>
          <pc:docMk/>
          <pc:sldMk cId="822557389" sldId="269"/>
        </pc:sldMkLst>
        <pc:spChg chg="mod">
          <ac:chgData name="Matthew Howells" userId="d38051f0-b60a-45a3-a8ee-0893b1494153" providerId="ADAL" clId="{36475191-00F2-4DA8-ABE5-76E863ED8F52}" dt="2019-12-04T00:14:57.236" v="164" actId="26606"/>
          <ac:spMkLst>
            <pc:docMk/>
            <pc:sldMk cId="822557389" sldId="269"/>
            <ac:spMk id="2" creationId="{7BA11875-DAA4-41E0-A05E-463EECB2300B}"/>
          </ac:spMkLst>
        </pc:spChg>
        <pc:spChg chg="mod">
          <ac:chgData name="Matthew Howells" userId="d38051f0-b60a-45a3-a8ee-0893b1494153" providerId="ADAL" clId="{36475191-00F2-4DA8-ABE5-76E863ED8F52}" dt="2019-12-04T00:14:57.236" v="164" actId="26606"/>
          <ac:spMkLst>
            <pc:docMk/>
            <pc:sldMk cId="822557389" sldId="269"/>
            <ac:spMk id="3" creationId="{3BD8463D-2219-4B91-804A-894800F61DDC}"/>
          </ac:spMkLst>
        </pc:spChg>
        <pc:graphicFrameChg chg="mod ord modGraphic">
          <ac:chgData name="Matthew Howells" userId="d38051f0-b60a-45a3-a8ee-0893b1494153" providerId="ADAL" clId="{36475191-00F2-4DA8-ABE5-76E863ED8F52}" dt="2019-12-04T00:15:22.930" v="172" actId="20577"/>
          <ac:graphicFrameMkLst>
            <pc:docMk/>
            <pc:sldMk cId="822557389" sldId="269"/>
            <ac:graphicFrameMk id="9" creationId="{DB4F3816-0759-4A5A-9BEF-5ECDC229A455}"/>
          </ac:graphicFrameMkLst>
        </pc:graphicFrameChg>
        <pc:picChg chg="del">
          <ac:chgData name="Matthew Howells" userId="d38051f0-b60a-45a3-a8ee-0893b1494153" providerId="ADAL" clId="{36475191-00F2-4DA8-ABE5-76E863ED8F52}" dt="2019-12-04T00:14:57.236" v="164" actId="26606"/>
          <ac:picMkLst>
            <pc:docMk/>
            <pc:sldMk cId="822557389" sldId="269"/>
            <ac:picMk id="11" creationId="{B577D423-FE81-4236-89DE-39776B810941}"/>
          </ac:picMkLst>
        </pc:picChg>
      </pc:sldChg>
      <pc:sldChg chg="addSp delSp modSp">
        <pc:chgData name="Matthew Howells" userId="d38051f0-b60a-45a3-a8ee-0893b1494153" providerId="ADAL" clId="{36475191-00F2-4DA8-ABE5-76E863ED8F52}" dt="2019-12-04T00:21:31.760" v="210" actId="1076"/>
        <pc:sldMkLst>
          <pc:docMk/>
          <pc:sldMk cId="507139379" sldId="276"/>
        </pc:sldMkLst>
        <pc:spChg chg="mod">
          <ac:chgData name="Matthew Howells" userId="d38051f0-b60a-45a3-a8ee-0893b1494153" providerId="ADAL" clId="{36475191-00F2-4DA8-ABE5-76E863ED8F52}" dt="2019-12-04T00:21:31.760" v="210" actId="1076"/>
          <ac:spMkLst>
            <pc:docMk/>
            <pc:sldMk cId="507139379" sldId="276"/>
            <ac:spMk id="2" creationId="{55F705E7-A6E3-49E5-B108-16D7930D613A}"/>
          </ac:spMkLst>
        </pc:spChg>
        <pc:graphicFrameChg chg="del">
          <ac:chgData name="Matthew Howells" userId="d38051f0-b60a-45a3-a8ee-0893b1494153" providerId="ADAL" clId="{36475191-00F2-4DA8-ABE5-76E863ED8F52}" dt="2019-12-04T00:17:30.611" v="173" actId="478"/>
          <ac:graphicFrameMkLst>
            <pc:docMk/>
            <pc:sldMk cId="507139379" sldId="276"/>
            <ac:graphicFrameMk id="4" creationId="{1036BE25-8C60-403C-B145-6B9BB7E519D0}"/>
          </ac:graphicFrameMkLst>
        </pc:graphicFrameChg>
        <pc:graphicFrameChg chg="del">
          <ac:chgData name="Matthew Howells" userId="d38051f0-b60a-45a3-a8ee-0893b1494153" providerId="ADAL" clId="{36475191-00F2-4DA8-ABE5-76E863ED8F52}" dt="2019-12-04T00:17:44.398" v="177" actId="478"/>
          <ac:graphicFrameMkLst>
            <pc:docMk/>
            <pc:sldMk cId="507139379" sldId="276"/>
            <ac:graphicFrameMk id="6" creationId="{3C0F3A3E-B80B-4FDA-815D-5526B81BC8EC}"/>
          </ac:graphicFrameMkLst>
        </pc:graphicFrameChg>
        <pc:graphicFrameChg chg="del">
          <ac:chgData name="Matthew Howells" userId="d38051f0-b60a-45a3-a8ee-0893b1494153" providerId="ADAL" clId="{36475191-00F2-4DA8-ABE5-76E863ED8F52}" dt="2019-12-04T00:18:02.822" v="181" actId="478"/>
          <ac:graphicFrameMkLst>
            <pc:docMk/>
            <pc:sldMk cId="507139379" sldId="276"/>
            <ac:graphicFrameMk id="8" creationId="{E84923E4-C81D-412E-BA2F-81CA15158DBD}"/>
          </ac:graphicFrameMkLst>
        </pc:graphicFrameChg>
        <pc:graphicFrameChg chg="add mod modGraphic">
          <ac:chgData name="Matthew Howells" userId="d38051f0-b60a-45a3-a8ee-0893b1494153" providerId="ADAL" clId="{36475191-00F2-4DA8-ABE5-76E863ED8F52}" dt="2019-12-04T00:17:39.368" v="176" actId="1076"/>
          <ac:graphicFrameMkLst>
            <pc:docMk/>
            <pc:sldMk cId="507139379" sldId="276"/>
            <ac:graphicFrameMk id="9" creationId="{FEA8D017-8FDC-43BE-AA92-A05943272B2C}"/>
          </ac:graphicFrameMkLst>
        </pc:graphicFrameChg>
        <pc:graphicFrameChg chg="del">
          <ac:chgData name="Matthew Howells" userId="d38051f0-b60a-45a3-a8ee-0893b1494153" providerId="ADAL" clId="{36475191-00F2-4DA8-ABE5-76E863ED8F52}" dt="2019-12-04T00:18:23.972" v="186" actId="478"/>
          <ac:graphicFrameMkLst>
            <pc:docMk/>
            <pc:sldMk cId="507139379" sldId="276"/>
            <ac:graphicFrameMk id="10" creationId="{E0163936-65FA-4EBD-9147-CEDCF99719BF}"/>
          </ac:graphicFrameMkLst>
        </pc:graphicFrameChg>
        <pc:graphicFrameChg chg="del">
          <ac:chgData name="Matthew Howells" userId="d38051f0-b60a-45a3-a8ee-0893b1494153" providerId="ADAL" clId="{36475191-00F2-4DA8-ABE5-76E863ED8F52}" dt="2019-12-04T00:19:01.061" v="191" actId="478"/>
          <ac:graphicFrameMkLst>
            <pc:docMk/>
            <pc:sldMk cId="507139379" sldId="276"/>
            <ac:graphicFrameMk id="12" creationId="{F5FA02D4-BD29-4526-B7B5-33DCC6024F2D}"/>
          </ac:graphicFrameMkLst>
        </pc:graphicFrameChg>
        <pc:graphicFrameChg chg="add mod modGraphic">
          <ac:chgData name="Matthew Howells" userId="d38051f0-b60a-45a3-a8ee-0893b1494153" providerId="ADAL" clId="{36475191-00F2-4DA8-ABE5-76E863ED8F52}" dt="2019-12-04T00:18:19.473" v="185" actId="1076"/>
          <ac:graphicFrameMkLst>
            <pc:docMk/>
            <pc:sldMk cId="507139379" sldId="276"/>
            <ac:graphicFrameMk id="13" creationId="{496F72CB-BDB2-485E-ABA1-898A817E1D74}"/>
          </ac:graphicFrameMkLst>
        </pc:graphicFrameChg>
        <pc:graphicFrameChg chg="del">
          <ac:chgData name="Matthew Howells" userId="d38051f0-b60a-45a3-a8ee-0893b1494153" providerId="ADAL" clId="{36475191-00F2-4DA8-ABE5-76E863ED8F52}" dt="2019-12-04T00:19:24.534" v="195" actId="478"/>
          <ac:graphicFrameMkLst>
            <pc:docMk/>
            <pc:sldMk cId="507139379" sldId="276"/>
            <ac:graphicFrameMk id="14" creationId="{D5AFA602-F52D-4FD7-9F86-F5921BCFD8CE}"/>
          </ac:graphicFrameMkLst>
        </pc:graphicFrameChg>
        <pc:graphicFrameChg chg="del">
          <ac:chgData name="Matthew Howells" userId="d38051f0-b60a-45a3-a8ee-0893b1494153" providerId="ADAL" clId="{36475191-00F2-4DA8-ABE5-76E863ED8F52}" dt="2019-12-04T00:20:10.611" v="204" actId="478"/>
          <ac:graphicFrameMkLst>
            <pc:docMk/>
            <pc:sldMk cId="507139379" sldId="276"/>
            <ac:graphicFrameMk id="16" creationId="{EB0E70D7-2CFC-4CE3-8AB3-02633C290101}"/>
          </ac:graphicFrameMkLst>
        </pc:graphicFrameChg>
        <pc:graphicFrameChg chg="add mod modGraphic">
          <ac:chgData name="Matthew Howells" userId="d38051f0-b60a-45a3-a8ee-0893b1494153" providerId="ADAL" clId="{36475191-00F2-4DA8-ABE5-76E863ED8F52}" dt="2019-12-04T00:18:15.488" v="184" actId="1076"/>
          <ac:graphicFrameMkLst>
            <pc:docMk/>
            <pc:sldMk cId="507139379" sldId="276"/>
            <ac:graphicFrameMk id="18" creationId="{1D13A4CC-EB73-4826-A117-BA5E9E09915B}"/>
          </ac:graphicFrameMkLst>
        </pc:graphicFrameChg>
        <pc:graphicFrameChg chg="add mod modGraphic">
          <ac:chgData name="Matthew Howells" userId="d38051f0-b60a-45a3-a8ee-0893b1494153" providerId="ADAL" clId="{36475191-00F2-4DA8-ABE5-76E863ED8F52}" dt="2019-12-04T00:18:53.010" v="190" actId="1076"/>
          <ac:graphicFrameMkLst>
            <pc:docMk/>
            <pc:sldMk cId="507139379" sldId="276"/>
            <ac:graphicFrameMk id="22" creationId="{6DD07499-1186-40C4-809B-21AD2CA18152}"/>
          </ac:graphicFrameMkLst>
        </pc:graphicFrameChg>
        <pc:graphicFrameChg chg="add mod modGraphic">
          <ac:chgData name="Matthew Howells" userId="d38051f0-b60a-45a3-a8ee-0893b1494153" providerId="ADAL" clId="{36475191-00F2-4DA8-ABE5-76E863ED8F52}" dt="2019-12-04T00:19:12.243" v="194" actId="1076"/>
          <ac:graphicFrameMkLst>
            <pc:docMk/>
            <pc:sldMk cId="507139379" sldId="276"/>
            <ac:graphicFrameMk id="24" creationId="{A22B593D-81CA-425D-8136-2489D898DCFD}"/>
          </ac:graphicFrameMkLst>
        </pc:graphicFrameChg>
        <pc:graphicFrameChg chg="add mod modGraphic">
          <ac:chgData name="Matthew Howells" userId="d38051f0-b60a-45a3-a8ee-0893b1494153" providerId="ADAL" clId="{36475191-00F2-4DA8-ABE5-76E863ED8F52}" dt="2019-12-04T00:19:42.647" v="198" actId="1076"/>
          <ac:graphicFrameMkLst>
            <pc:docMk/>
            <pc:sldMk cId="507139379" sldId="276"/>
            <ac:graphicFrameMk id="26" creationId="{D01D3800-0601-48E2-8651-38DB0C1267B3}"/>
          </ac:graphicFrameMkLst>
        </pc:graphicFrameChg>
        <pc:graphicFrameChg chg="add mod modGraphic">
          <ac:chgData name="Matthew Howells" userId="d38051f0-b60a-45a3-a8ee-0893b1494153" providerId="ADAL" clId="{36475191-00F2-4DA8-ABE5-76E863ED8F52}" dt="2019-12-04T00:19:52.922" v="201" actId="1076"/>
          <ac:graphicFrameMkLst>
            <pc:docMk/>
            <pc:sldMk cId="507139379" sldId="276"/>
            <ac:graphicFrameMk id="28" creationId="{6B26F7F9-45E2-40A0-8A4A-FB5BE01E27CB}"/>
          </ac:graphicFrameMkLst>
        </pc:graphicFrameChg>
        <pc:graphicFrameChg chg="add mod modGraphic">
          <ac:chgData name="Matthew Howells" userId="d38051f0-b60a-45a3-a8ee-0893b1494153" providerId="ADAL" clId="{36475191-00F2-4DA8-ABE5-76E863ED8F52}" dt="2019-12-04T00:20:14.989" v="205" actId="1076"/>
          <ac:graphicFrameMkLst>
            <pc:docMk/>
            <pc:sldMk cId="507139379" sldId="276"/>
            <ac:graphicFrameMk id="30" creationId="{B70C0613-9ACE-4E84-8161-751456947457}"/>
          </ac:graphicFrameMkLst>
        </pc:graphicFrameChg>
        <pc:graphicFrameChg chg="add mod modGraphic">
          <ac:chgData name="Matthew Howells" userId="d38051f0-b60a-45a3-a8ee-0893b1494153" providerId="ADAL" clId="{36475191-00F2-4DA8-ABE5-76E863ED8F52}" dt="2019-12-04T00:20:29.416" v="209" actId="1076"/>
          <ac:graphicFrameMkLst>
            <pc:docMk/>
            <pc:sldMk cId="507139379" sldId="276"/>
            <ac:graphicFrameMk id="32" creationId="{BB3919F6-7571-46B8-8D0A-5DDDDFA5B84C}"/>
          </ac:graphicFrameMkLst>
        </pc:graphicFrameChg>
      </pc:sldChg>
      <pc:sldChg chg="ord">
        <pc:chgData name="Matthew Howells" userId="d38051f0-b60a-45a3-a8ee-0893b1494153" providerId="ADAL" clId="{36475191-00F2-4DA8-ABE5-76E863ED8F52}" dt="2019-12-04T00:18:32.129" v="187"/>
        <pc:sldMkLst>
          <pc:docMk/>
          <pc:sldMk cId="987500349" sldId="286"/>
        </pc:sldMkLst>
      </pc:sldChg>
      <pc:sldChg chg="addSp delSp modSp mod setBg">
        <pc:chgData name="Matthew Howells" userId="d38051f0-b60a-45a3-a8ee-0893b1494153" providerId="ADAL" clId="{36475191-00F2-4DA8-ABE5-76E863ED8F52}" dt="2019-12-03T16:41:46.586" v="62" actId="1076"/>
        <pc:sldMkLst>
          <pc:docMk/>
          <pc:sldMk cId="2104413760" sldId="289"/>
        </pc:sldMkLst>
        <pc:spChg chg="mod">
          <ac:chgData name="Matthew Howells" userId="d38051f0-b60a-45a3-a8ee-0893b1494153" providerId="ADAL" clId="{36475191-00F2-4DA8-ABE5-76E863ED8F52}" dt="2019-12-03T16:40:20.441" v="39" actId="26606"/>
          <ac:spMkLst>
            <pc:docMk/>
            <pc:sldMk cId="2104413760" sldId="289"/>
            <ac:spMk id="3" creationId="{B0C4F52B-37B1-4E57-9440-8053E1F32457}"/>
          </ac:spMkLst>
        </pc:spChg>
        <pc:spChg chg="mod">
          <ac:chgData name="Matthew Howells" userId="d38051f0-b60a-45a3-a8ee-0893b1494153" providerId="ADAL" clId="{36475191-00F2-4DA8-ABE5-76E863ED8F52}" dt="2019-12-03T16:40:20.441" v="39" actId="26606"/>
          <ac:spMkLst>
            <pc:docMk/>
            <pc:sldMk cId="2104413760" sldId="289"/>
            <ac:spMk id="15" creationId="{FEE0C53D-82E5-4571-AF21-669CFF60F982}"/>
          </ac:spMkLst>
        </pc:spChg>
        <pc:spChg chg="add del">
          <ac:chgData name="Matthew Howells" userId="d38051f0-b60a-45a3-a8ee-0893b1494153" providerId="ADAL" clId="{36475191-00F2-4DA8-ABE5-76E863ED8F52}" dt="2019-12-03T16:40:20.441" v="39" actId="26606"/>
          <ac:spMkLst>
            <pc:docMk/>
            <pc:sldMk cId="2104413760" sldId="289"/>
            <ac:spMk id="24" creationId="{0EF2A0DA-AE81-4A45-972E-646AC2870C2F}"/>
          </ac:spMkLst>
        </pc:spChg>
        <pc:picChg chg="add del mod">
          <ac:chgData name="Matthew Howells" userId="d38051f0-b60a-45a3-a8ee-0893b1494153" providerId="ADAL" clId="{36475191-00F2-4DA8-ABE5-76E863ED8F52}" dt="2019-12-03T16:41:33.448" v="58" actId="478"/>
          <ac:picMkLst>
            <pc:docMk/>
            <pc:sldMk cId="2104413760" sldId="289"/>
            <ac:picMk id="2" creationId="{2AA27349-9EC5-4D87-9B65-6D2467CCA1E9}"/>
          </ac:picMkLst>
        </pc:picChg>
        <pc:picChg chg="add del mod ord">
          <ac:chgData name="Matthew Howells" userId="d38051f0-b60a-45a3-a8ee-0893b1494153" providerId="ADAL" clId="{36475191-00F2-4DA8-ABE5-76E863ED8F52}" dt="2019-12-03T16:40:30.768" v="48"/>
          <ac:picMkLst>
            <pc:docMk/>
            <pc:sldMk cId="2104413760" sldId="289"/>
            <ac:picMk id="4" creationId="{A93994FB-F767-41A0-BB84-E131D1C40B70}"/>
          </ac:picMkLst>
        </pc:picChg>
        <pc:picChg chg="add del mod ord">
          <ac:chgData name="Matthew Howells" userId="d38051f0-b60a-45a3-a8ee-0893b1494153" providerId="ADAL" clId="{36475191-00F2-4DA8-ABE5-76E863ED8F52}" dt="2019-12-03T16:40:24.515" v="42"/>
          <ac:picMkLst>
            <pc:docMk/>
            <pc:sldMk cId="2104413760" sldId="289"/>
            <ac:picMk id="5" creationId="{7E48260F-2B3B-4A1E-9430-98CD5F359C45}"/>
          </ac:picMkLst>
        </pc:picChg>
        <pc:picChg chg="add mod">
          <ac:chgData name="Matthew Howells" userId="d38051f0-b60a-45a3-a8ee-0893b1494153" providerId="ADAL" clId="{36475191-00F2-4DA8-ABE5-76E863ED8F52}" dt="2019-12-03T16:41:43.643" v="61" actId="1076"/>
          <ac:picMkLst>
            <pc:docMk/>
            <pc:sldMk cId="2104413760" sldId="289"/>
            <ac:picMk id="6" creationId="{4ECC5D31-FDEB-4190-B6BE-A45229B10D5F}"/>
          </ac:picMkLst>
        </pc:picChg>
        <pc:picChg chg="add del">
          <ac:chgData name="Matthew Howells" userId="d38051f0-b60a-45a3-a8ee-0893b1494153" providerId="ADAL" clId="{36475191-00F2-4DA8-ABE5-76E863ED8F52}" dt="2019-12-03T16:40:36.633" v="50" actId="478"/>
          <ac:picMkLst>
            <pc:docMk/>
            <pc:sldMk cId="2104413760" sldId="289"/>
            <ac:picMk id="11" creationId="{B0472069-F99B-45CC-8417-ABA0662725F1}"/>
          </ac:picMkLst>
        </pc:picChg>
        <pc:picChg chg="mod ord">
          <ac:chgData name="Matthew Howells" userId="d38051f0-b60a-45a3-a8ee-0893b1494153" providerId="ADAL" clId="{36475191-00F2-4DA8-ABE5-76E863ED8F52}" dt="2019-12-03T16:41:21.861" v="57" actId="1076"/>
          <ac:picMkLst>
            <pc:docMk/>
            <pc:sldMk cId="2104413760" sldId="289"/>
            <ac:picMk id="17" creationId="{35F1E4D9-F7B7-4A6A-8DA1-4A770C7E94A9}"/>
          </ac:picMkLst>
        </pc:picChg>
        <pc:picChg chg="add mod">
          <ac:chgData name="Matthew Howells" userId="d38051f0-b60a-45a3-a8ee-0893b1494153" providerId="ADAL" clId="{36475191-00F2-4DA8-ABE5-76E863ED8F52}" dt="2019-12-03T16:41:46.586" v="62" actId="1076"/>
          <ac:picMkLst>
            <pc:docMk/>
            <pc:sldMk cId="2104413760" sldId="289"/>
            <ac:picMk id="20" creationId="{6A1D0802-B082-4A0D-9CC2-8E16012ACF69}"/>
          </ac:picMkLst>
        </pc:picChg>
        <pc:picChg chg="add del">
          <ac:chgData name="Matthew Howells" userId="d38051f0-b60a-45a3-a8ee-0893b1494153" providerId="ADAL" clId="{36475191-00F2-4DA8-ABE5-76E863ED8F52}" dt="2019-12-03T16:40:20.441" v="39" actId="26606"/>
          <ac:picMkLst>
            <pc:docMk/>
            <pc:sldMk cId="2104413760" sldId="289"/>
            <ac:picMk id="26" creationId="{B536FA4E-0152-4E27-91DA-0FC22D1846BB}"/>
          </ac:picMkLst>
        </pc:picChg>
      </pc:sldChg>
      <pc:sldChg chg="addSp">
        <pc:chgData name="Matthew Howells" userId="d38051f0-b60a-45a3-a8ee-0893b1494153" providerId="ADAL" clId="{36475191-00F2-4DA8-ABE5-76E863ED8F52}" dt="2019-12-03T16:54:28.484" v="77"/>
        <pc:sldMkLst>
          <pc:docMk/>
          <pc:sldMk cId="2405861797" sldId="292"/>
        </pc:sldMkLst>
        <pc:picChg chg="add">
          <ac:chgData name="Matthew Howells" userId="d38051f0-b60a-45a3-a8ee-0893b1494153" providerId="ADAL" clId="{36475191-00F2-4DA8-ABE5-76E863ED8F52}" dt="2019-12-03T16:54:28.484" v="77"/>
          <ac:picMkLst>
            <pc:docMk/>
            <pc:sldMk cId="2405861797" sldId="292"/>
            <ac:picMk id="7" creationId="{9533FC18-8498-42C5-A0CD-726642E2C278}"/>
          </ac:picMkLst>
        </pc:picChg>
      </pc:sldChg>
      <pc:sldChg chg="addSp">
        <pc:chgData name="Matthew Howells" userId="d38051f0-b60a-45a3-a8ee-0893b1494153" providerId="ADAL" clId="{36475191-00F2-4DA8-ABE5-76E863ED8F52}" dt="2019-12-03T16:54:36.476" v="78"/>
        <pc:sldMkLst>
          <pc:docMk/>
          <pc:sldMk cId="1447261412" sldId="294"/>
        </pc:sldMkLst>
        <pc:picChg chg="add">
          <ac:chgData name="Matthew Howells" userId="d38051f0-b60a-45a3-a8ee-0893b1494153" providerId="ADAL" clId="{36475191-00F2-4DA8-ABE5-76E863ED8F52}" dt="2019-12-03T16:54:36.476" v="78"/>
          <ac:picMkLst>
            <pc:docMk/>
            <pc:sldMk cId="1447261412" sldId="294"/>
            <ac:picMk id="4" creationId="{CFC61686-4CDA-4CB0-8B88-518EF70541FC}"/>
          </ac:picMkLst>
        </pc:picChg>
      </pc:sldChg>
      <pc:sldChg chg="addSp">
        <pc:chgData name="Matthew Howells" userId="d38051f0-b60a-45a3-a8ee-0893b1494153" providerId="ADAL" clId="{36475191-00F2-4DA8-ABE5-76E863ED8F52}" dt="2019-12-03T16:54:45.176" v="79"/>
        <pc:sldMkLst>
          <pc:docMk/>
          <pc:sldMk cId="3617637500" sldId="295"/>
        </pc:sldMkLst>
        <pc:picChg chg="add">
          <ac:chgData name="Matthew Howells" userId="d38051f0-b60a-45a3-a8ee-0893b1494153" providerId="ADAL" clId="{36475191-00F2-4DA8-ABE5-76E863ED8F52}" dt="2019-12-03T16:54:45.176" v="79"/>
          <ac:picMkLst>
            <pc:docMk/>
            <pc:sldMk cId="3617637500" sldId="295"/>
            <ac:picMk id="4" creationId="{E6C42E18-5C14-4BB0-B75A-39F2A9154D08}"/>
          </ac:picMkLst>
        </pc:picChg>
      </pc:sldChg>
      <pc:sldChg chg="addSp">
        <pc:chgData name="Matthew Howells" userId="d38051f0-b60a-45a3-a8ee-0893b1494153" providerId="ADAL" clId="{36475191-00F2-4DA8-ABE5-76E863ED8F52}" dt="2019-12-03T16:54:53.459" v="80"/>
        <pc:sldMkLst>
          <pc:docMk/>
          <pc:sldMk cId="1324134896" sldId="296"/>
        </pc:sldMkLst>
        <pc:picChg chg="add">
          <ac:chgData name="Matthew Howells" userId="d38051f0-b60a-45a3-a8ee-0893b1494153" providerId="ADAL" clId="{36475191-00F2-4DA8-ABE5-76E863ED8F52}" dt="2019-12-03T16:54:53.459" v="80"/>
          <ac:picMkLst>
            <pc:docMk/>
            <pc:sldMk cId="1324134896" sldId="296"/>
            <ac:picMk id="4" creationId="{29816039-F987-4B49-B3C7-FAF1BE1EE588}"/>
          </ac:picMkLst>
        </pc:picChg>
      </pc:sldChg>
      <pc:sldChg chg="addSp">
        <pc:chgData name="Matthew Howells" userId="d38051f0-b60a-45a3-a8ee-0893b1494153" providerId="ADAL" clId="{36475191-00F2-4DA8-ABE5-76E863ED8F52}" dt="2019-12-04T00:25:43.415" v="215"/>
        <pc:sldMkLst>
          <pc:docMk/>
          <pc:sldMk cId="1279381522" sldId="299"/>
        </pc:sldMkLst>
        <pc:picChg chg="add">
          <ac:chgData name="Matthew Howells" userId="d38051f0-b60a-45a3-a8ee-0893b1494153" providerId="ADAL" clId="{36475191-00F2-4DA8-ABE5-76E863ED8F52}" dt="2019-12-04T00:25:43.415" v="215"/>
          <ac:picMkLst>
            <pc:docMk/>
            <pc:sldMk cId="1279381522" sldId="299"/>
            <ac:picMk id="5" creationId="{978A195E-A91C-438D-A118-163F74FCF423}"/>
          </ac:picMkLst>
        </pc:picChg>
      </pc:sldChg>
      <pc:sldChg chg="addSp">
        <pc:chgData name="Matthew Howells" userId="d38051f0-b60a-45a3-a8ee-0893b1494153" providerId="ADAL" clId="{36475191-00F2-4DA8-ABE5-76E863ED8F52}" dt="2019-12-04T00:25:37.885" v="214"/>
        <pc:sldMkLst>
          <pc:docMk/>
          <pc:sldMk cId="740680938" sldId="300"/>
        </pc:sldMkLst>
        <pc:picChg chg="add">
          <ac:chgData name="Matthew Howells" userId="d38051f0-b60a-45a3-a8ee-0893b1494153" providerId="ADAL" clId="{36475191-00F2-4DA8-ABE5-76E863ED8F52}" dt="2019-12-04T00:25:37.885" v="214"/>
          <ac:picMkLst>
            <pc:docMk/>
            <pc:sldMk cId="740680938" sldId="300"/>
            <ac:picMk id="9" creationId="{F3A3A91C-AEA1-4124-8BBA-C7C938648275}"/>
          </ac:picMkLst>
        </pc:picChg>
      </pc:sldChg>
      <pc:sldChg chg="addSp">
        <pc:chgData name="Matthew Howells" userId="d38051f0-b60a-45a3-a8ee-0893b1494153" providerId="ADAL" clId="{36475191-00F2-4DA8-ABE5-76E863ED8F52}" dt="2019-12-04T00:25:34.500" v="213"/>
        <pc:sldMkLst>
          <pc:docMk/>
          <pc:sldMk cId="4218729838" sldId="301"/>
        </pc:sldMkLst>
        <pc:picChg chg="add">
          <ac:chgData name="Matthew Howells" userId="d38051f0-b60a-45a3-a8ee-0893b1494153" providerId="ADAL" clId="{36475191-00F2-4DA8-ABE5-76E863ED8F52}" dt="2019-12-04T00:25:34.500" v="213"/>
          <ac:picMkLst>
            <pc:docMk/>
            <pc:sldMk cId="4218729838" sldId="301"/>
            <ac:picMk id="8" creationId="{FBCAF7C0-716D-4C7D-AC91-21FD3AD75D1D}"/>
          </ac:picMkLst>
        </pc:picChg>
      </pc:sldChg>
      <pc:sldChg chg="addSp">
        <pc:chgData name="Matthew Howells" userId="d38051f0-b60a-45a3-a8ee-0893b1494153" providerId="ADAL" clId="{36475191-00F2-4DA8-ABE5-76E863ED8F52}" dt="2019-12-04T00:25:27.689" v="212"/>
        <pc:sldMkLst>
          <pc:docMk/>
          <pc:sldMk cId="1996958732" sldId="302"/>
        </pc:sldMkLst>
        <pc:picChg chg="add">
          <ac:chgData name="Matthew Howells" userId="d38051f0-b60a-45a3-a8ee-0893b1494153" providerId="ADAL" clId="{36475191-00F2-4DA8-ABE5-76E863ED8F52}" dt="2019-12-04T00:25:27.689" v="212"/>
          <ac:picMkLst>
            <pc:docMk/>
            <pc:sldMk cId="1996958732" sldId="302"/>
            <ac:picMk id="8" creationId="{E408DA82-DE07-41E0-B49C-BCFAAEEAE11D}"/>
          </ac:picMkLst>
        </pc:picChg>
      </pc:sldChg>
      <pc:sldChg chg="addSp">
        <pc:chgData name="Matthew Howells" userId="d38051f0-b60a-45a3-a8ee-0893b1494153" providerId="ADAL" clId="{36475191-00F2-4DA8-ABE5-76E863ED8F52}" dt="2019-12-04T00:10:09.481" v="105"/>
        <pc:sldMkLst>
          <pc:docMk/>
          <pc:sldMk cId="3920654254" sldId="304"/>
        </pc:sldMkLst>
        <pc:picChg chg="add">
          <ac:chgData name="Matthew Howells" userId="d38051f0-b60a-45a3-a8ee-0893b1494153" providerId="ADAL" clId="{36475191-00F2-4DA8-ABE5-76E863ED8F52}" dt="2019-12-04T00:10:09.481" v="105"/>
          <ac:picMkLst>
            <pc:docMk/>
            <pc:sldMk cId="3920654254" sldId="304"/>
            <ac:picMk id="10" creationId="{41BC0583-D68D-4D10-A95B-FD10DC271214}"/>
          </ac:picMkLst>
        </pc:picChg>
      </pc:sldChg>
      <pc:sldChg chg="delSp modSp">
        <pc:chgData name="Matthew Howells" userId="d38051f0-b60a-45a3-a8ee-0893b1494153" providerId="ADAL" clId="{36475191-00F2-4DA8-ABE5-76E863ED8F52}" dt="2019-12-04T00:11:58.954" v="155" actId="20577"/>
        <pc:sldMkLst>
          <pc:docMk/>
          <pc:sldMk cId="2050294047" sldId="305"/>
        </pc:sldMkLst>
        <pc:spChg chg="mod">
          <ac:chgData name="Matthew Howells" userId="d38051f0-b60a-45a3-a8ee-0893b1494153" providerId="ADAL" clId="{36475191-00F2-4DA8-ABE5-76E863ED8F52}" dt="2019-12-04T00:11:33.767" v="125" actId="1076"/>
          <ac:spMkLst>
            <pc:docMk/>
            <pc:sldMk cId="2050294047" sldId="305"/>
            <ac:spMk id="2" creationId="{7D2D5AF2-5F02-4580-8ADD-DBC72D347E06}"/>
          </ac:spMkLst>
        </pc:spChg>
        <pc:spChg chg="del mod">
          <ac:chgData name="Matthew Howells" userId="d38051f0-b60a-45a3-a8ee-0893b1494153" providerId="ADAL" clId="{36475191-00F2-4DA8-ABE5-76E863ED8F52}" dt="2019-12-04T00:10:19.803" v="106" actId="478"/>
          <ac:spMkLst>
            <pc:docMk/>
            <pc:sldMk cId="2050294047" sldId="305"/>
            <ac:spMk id="3" creationId="{761FFE6F-372A-4ACE-B026-CD6CD76600C0}"/>
          </ac:spMkLst>
        </pc:spChg>
        <pc:spChg chg="mod">
          <ac:chgData name="Matthew Howells" userId="d38051f0-b60a-45a3-a8ee-0893b1494153" providerId="ADAL" clId="{36475191-00F2-4DA8-ABE5-76E863ED8F52}" dt="2019-12-04T00:11:58.954" v="155" actId="20577"/>
          <ac:spMkLst>
            <pc:docMk/>
            <pc:sldMk cId="2050294047" sldId="305"/>
            <ac:spMk id="4" creationId="{432BB9B5-32A9-469C-B789-A1A943DD217F}"/>
          </ac:spMkLst>
        </pc:spChg>
      </pc:sldChg>
      <pc:sldChg chg="addSp">
        <pc:chgData name="Matthew Howells" userId="d38051f0-b60a-45a3-a8ee-0893b1494153" providerId="ADAL" clId="{36475191-00F2-4DA8-ABE5-76E863ED8F52}" dt="2019-12-04T00:25:11.541" v="211"/>
        <pc:sldMkLst>
          <pc:docMk/>
          <pc:sldMk cId="2519714991" sldId="306"/>
        </pc:sldMkLst>
        <pc:picChg chg="add">
          <ac:chgData name="Matthew Howells" userId="d38051f0-b60a-45a3-a8ee-0893b1494153" providerId="ADAL" clId="{36475191-00F2-4DA8-ABE5-76E863ED8F52}" dt="2019-12-04T00:25:11.541" v="211"/>
          <ac:picMkLst>
            <pc:docMk/>
            <pc:sldMk cId="2519714991" sldId="306"/>
            <ac:picMk id="7" creationId="{D7C0CFA2-2DC9-4327-BB1C-BE9BE7C5142E}"/>
          </ac:picMkLst>
        </pc:picChg>
      </pc:sldChg>
    </pc:docChg>
  </pc:docChgLst>
  <pc:docChgLst>
    <pc:chgData name="Ryan Williams (1708310)" userId="S::1708310@student.uwtsd.ac.uk::406ce6b1-08d6-4f0e-a7df-e25b64892703" providerId="AD" clId="Web-{FDE6E0A4-C534-408D-B745-F2C78E18F99D}"/>
    <pc:docChg chg="modSld">
      <pc:chgData name="Ryan Williams (1708310)" userId="S::1708310@student.uwtsd.ac.uk::406ce6b1-08d6-4f0e-a7df-e25b64892703" providerId="AD" clId="Web-{FDE6E0A4-C534-408D-B745-F2C78E18F99D}" dt="2019-12-03T18:55:23.655" v="316" actId="20577"/>
      <pc:docMkLst>
        <pc:docMk/>
      </pc:docMkLst>
      <pc:sldChg chg="addSp delSp modSp">
        <pc:chgData name="Ryan Williams (1708310)" userId="S::1708310@student.uwtsd.ac.uk::406ce6b1-08d6-4f0e-a7df-e25b64892703" providerId="AD" clId="Web-{FDE6E0A4-C534-408D-B745-F2C78E18F99D}" dt="2019-12-03T18:22:30.768" v="160" actId="1076"/>
        <pc:sldMkLst>
          <pc:docMk/>
          <pc:sldMk cId="3547430606" sldId="260"/>
        </pc:sldMkLst>
        <pc:spChg chg="mod">
          <ac:chgData name="Ryan Williams (1708310)" userId="S::1708310@student.uwtsd.ac.uk::406ce6b1-08d6-4f0e-a7df-e25b64892703" providerId="AD" clId="Web-{FDE6E0A4-C534-408D-B745-F2C78E18F99D}" dt="2019-12-03T18:17:00.939" v="4" actId="20577"/>
          <ac:spMkLst>
            <pc:docMk/>
            <pc:sldMk cId="3547430606" sldId="260"/>
            <ac:spMk id="6" creationId="{2ECD1AB0-0DF7-47FC-9500-C6631CE4DAE2}"/>
          </ac:spMkLst>
        </pc:spChg>
        <pc:spChg chg="add mod">
          <ac:chgData name="Ryan Williams (1708310)" userId="S::1708310@student.uwtsd.ac.uk::406ce6b1-08d6-4f0e-a7df-e25b64892703" providerId="AD" clId="Web-{FDE6E0A4-C534-408D-B745-F2C78E18F99D}" dt="2019-12-03T18:22:20.096" v="158" actId="20577"/>
          <ac:spMkLst>
            <pc:docMk/>
            <pc:sldMk cId="3547430606" sldId="260"/>
            <ac:spMk id="8" creationId="{685F584B-B231-4E5F-8E86-7FE522E849C6}"/>
          </ac:spMkLst>
        </pc:spChg>
        <pc:picChg chg="add mod">
          <ac:chgData name="Ryan Williams (1708310)" userId="S::1708310@student.uwtsd.ac.uk::406ce6b1-08d6-4f0e-a7df-e25b64892703" providerId="AD" clId="Web-{FDE6E0A4-C534-408D-B745-F2C78E18F99D}" dt="2019-12-03T18:22:30.768" v="160" actId="1076"/>
          <ac:picMkLst>
            <pc:docMk/>
            <pc:sldMk cId="3547430606" sldId="260"/>
            <ac:picMk id="3" creationId="{85193C5D-E829-49DD-80DD-86555978A995}"/>
          </ac:picMkLst>
        </pc:picChg>
        <pc:picChg chg="del">
          <ac:chgData name="Ryan Williams (1708310)" userId="S::1708310@student.uwtsd.ac.uk::406ce6b1-08d6-4f0e-a7df-e25b64892703" providerId="AD" clId="Web-{FDE6E0A4-C534-408D-B745-F2C78E18F99D}" dt="2019-12-03T18:16:51.673" v="0"/>
          <ac:picMkLst>
            <pc:docMk/>
            <pc:sldMk cId="3547430606" sldId="260"/>
            <ac:picMk id="5" creationId="{14B360A4-E055-4C15-BC2D-51FF17D893CA}"/>
          </ac:picMkLst>
        </pc:picChg>
      </pc:sldChg>
      <pc:sldChg chg="addSp delSp modSp mod setBg setClrOvrMap">
        <pc:chgData name="Ryan Williams (1708310)" userId="S::1708310@student.uwtsd.ac.uk::406ce6b1-08d6-4f0e-a7df-e25b64892703" providerId="AD" clId="Web-{FDE6E0A4-C534-408D-B745-F2C78E18F99D}" dt="2019-12-03T18:29:56.801" v="173"/>
        <pc:sldMkLst>
          <pc:docMk/>
          <pc:sldMk cId="3197124785" sldId="261"/>
        </pc:sldMkLst>
        <pc:spChg chg="mod">
          <ac:chgData name="Ryan Williams (1708310)" userId="S::1708310@student.uwtsd.ac.uk::406ce6b1-08d6-4f0e-a7df-e25b64892703" providerId="AD" clId="Web-{FDE6E0A4-C534-408D-B745-F2C78E18F99D}" dt="2019-12-03T18:29:43.488" v="168"/>
          <ac:spMkLst>
            <pc:docMk/>
            <pc:sldMk cId="3197124785" sldId="261"/>
            <ac:spMk id="2" creationId="{9C8FC7D9-6D8B-4F2D-8C11-8227397C2E20}"/>
          </ac:spMkLst>
        </pc:spChg>
        <pc:spChg chg="add del">
          <ac:chgData name="Ryan Williams (1708310)" userId="S::1708310@student.uwtsd.ac.uk::406ce6b1-08d6-4f0e-a7df-e25b64892703" providerId="AD" clId="Web-{FDE6E0A4-C534-408D-B745-F2C78E18F99D}" dt="2019-12-03T18:29:43.488" v="168"/>
          <ac:spMkLst>
            <pc:docMk/>
            <pc:sldMk cId="3197124785" sldId="261"/>
            <ac:spMk id="14" creationId="{5BAB7C38-AF9A-43A2-9B1C-F1DEBC80BC7B}"/>
          </ac:spMkLst>
        </pc:spChg>
        <pc:graphicFrameChg chg="mod modGraphic">
          <ac:chgData name="Ryan Williams (1708310)" userId="S::1708310@student.uwtsd.ac.uk::406ce6b1-08d6-4f0e-a7df-e25b64892703" providerId="AD" clId="Web-{FDE6E0A4-C534-408D-B745-F2C78E18F99D}" dt="2019-12-03T18:29:56.801" v="173"/>
          <ac:graphicFrameMkLst>
            <pc:docMk/>
            <pc:sldMk cId="3197124785" sldId="261"/>
            <ac:graphicFrameMk id="12" creationId="{D8B95F8C-ECAE-44D3-83BE-45FC61DA625C}"/>
          </ac:graphicFrameMkLst>
        </pc:graphicFrameChg>
        <pc:picChg chg="add del">
          <ac:chgData name="Ryan Williams (1708310)" userId="S::1708310@student.uwtsd.ac.uk::406ce6b1-08d6-4f0e-a7df-e25b64892703" providerId="AD" clId="Web-{FDE6E0A4-C534-408D-B745-F2C78E18F99D}" dt="2019-12-03T18:29:34.925" v="164"/>
          <ac:picMkLst>
            <pc:docMk/>
            <pc:sldMk cId="3197124785" sldId="261"/>
            <ac:picMk id="17" creationId="{82AABC82-C2D1-4340-A6DF-6E73DF06FCAC}"/>
          </ac:picMkLst>
        </pc:picChg>
        <pc:picChg chg="add del">
          <ac:chgData name="Ryan Williams (1708310)" userId="S::1708310@student.uwtsd.ac.uk::406ce6b1-08d6-4f0e-a7df-e25b64892703" providerId="AD" clId="Web-{FDE6E0A4-C534-408D-B745-F2C78E18F99D}" dt="2019-12-03T18:29:43.488" v="168"/>
          <ac:picMkLst>
            <pc:docMk/>
            <pc:sldMk cId="3197124785" sldId="261"/>
            <ac:picMk id="19" creationId="{A8D526D7-C782-4F65-A21F-A6B40D869B47}"/>
          </ac:picMkLst>
        </pc:picChg>
      </pc:sldChg>
      <pc:sldChg chg="addSp delSp modSp">
        <pc:chgData name="Ryan Williams (1708310)" userId="S::1708310@student.uwtsd.ac.uk::406ce6b1-08d6-4f0e-a7df-e25b64892703" providerId="AD" clId="Web-{FDE6E0A4-C534-408D-B745-F2C78E18F99D}" dt="2019-12-03T18:40:08.134" v="192"/>
        <pc:sldMkLst>
          <pc:docMk/>
          <pc:sldMk cId="78680274" sldId="264"/>
        </pc:sldMkLst>
        <pc:spChg chg="add del mod">
          <ac:chgData name="Ryan Williams (1708310)" userId="S::1708310@student.uwtsd.ac.uk::406ce6b1-08d6-4f0e-a7df-e25b64892703" providerId="AD" clId="Web-{FDE6E0A4-C534-408D-B745-F2C78E18F99D}" dt="2019-12-03T18:40:08.134" v="192"/>
          <ac:spMkLst>
            <pc:docMk/>
            <pc:sldMk cId="78680274" sldId="264"/>
            <ac:spMk id="15" creationId="{1D67D4C7-84EB-49F4-A0FA-7EBDA2EAFDC7}"/>
          </ac:spMkLst>
        </pc:spChg>
      </pc:sldChg>
      <pc:sldChg chg="modSp">
        <pc:chgData name="Ryan Williams (1708310)" userId="S::1708310@student.uwtsd.ac.uk::406ce6b1-08d6-4f0e-a7df-e25b64892703" providerId="AD" clId="Web-{FDE6E0A4-C534-408D-B745-F2C78E18F99D}" dt="2019-12-03T18:55:23.655" v="315" actId="20577"/>
        <pc:sldMkLst>
          <pc:docMk/>
          <pc:sldMk cId="3651943364" sldId="293"/>
        </pc:sldMkLst>
        <pc:spChg chg="mod">
          <ac:chgData name="Ryan Williams (1708310)" userId="S::1708310@student.uwtsd.ac.uk::406ce6b1-08d6-4f0e-a7df-e25b64892703" providerId="AD" clId="Web-{FDE6E0A4-C534-408D-B745-F2C78E18F99D}" dt="2019-12-03T18:55:23.655" v="315" actId="20577"/>
          <ac:spMkLst>
            <pc:docMk/>
            <pc:sldMk cId="3651943364" sldId="293"/>
            <ac:spMk id="3" creationId="{692CE126-0540-41AC-AB87-9C593117A331}"/>
          </ac:spMkLst>
        </pc:spChg>
      </pc:sldChg>
    </pc:docChg>
  </pc:docChgLst>
  <pc:docChgLst>
    <pc:chgData name="Ryan Williams (1708310)" userId="S::1708310@student.uwtsd.ac.uk::406ce6b1-08d6-4f0e-a7df-e25b64892703" providerId="AD" clId="Web-{06C927F7-38F1-90D8-9E39-602A23692D07}"/>
    <pc:docChg chg="addSld delSld modSld">
      <pc:chgData name="Ryan Williams (1708310)" userId="S::1708310@student.uwtsd.ac.uk::406ce6b1-08d6-4f0e-a7df-e25b64892703" providerId="AD" clId="Web-{06C927F7-38F1-90D8-9E39-602A23692D07}" dt="2019-12-04T00:11:52.439" v="753"/>
      <pc:docMkLst>
        <pc:docMk/>
      </pc:docMkLst>
      <pc:sldChg chg="addSp delSp modSp">
        <pc:chgData name="Ryan Williams (1708310)" userId="S::1708310@student.uwtsd.ac.uk::406ce6b1-08d6-4f0e-a7df-e25b64892703" providerId="AD" clId="Web-{06C927F7-38F1-90D8-9E39-602A23692D07}" dt="2019-12-03T21:49:36.287" v="55" actId="20577"/>
        <pc:sldMkLst>
          <pc:docMk/>
          <pc:sldMk cId="3260021185" sldId="256"/>
        </pc:sldMkLst>
        <pc:spChg chg="add del mod">
          <ac:chgData name="Ryan Williams (1708310)" userId="S::1708310@student.uwtsd.ac.uk::406ce6b1-08d6-4f0e-a7df-e25b64892703" providerId="AD" clId="Web-{06C927F7-38F1-90D8-9E39-602A23692D07}" dt="2019-12-03T21:49:29.100" v="52"/>
          <ac:spMkLst>
            <pc:docMk/>
            <pc:sldMk cId="3260021185" sldId="256"/>
            <ac:spMk id="4" creationId="{847C1CC0-6D90-4C41-99F6-AF3ACED538CD}"/>
          </ac:spMkLst>
        </pc:spChg>
        <pc:spChg chg="add del mod">
          <ac:chgData name="Ryan Williams (1708310)" userId="S::1708310@student.uwtsd.ac.uk::406ce6b1-08d6-4f0e-a7df-e25b64892703" providerId="AD" clId="Web-{06C927F7-38F1-90D8-9E39-602A23692D07}" dt="2019-12-03T21:49:22.506" v="48"/>
          <ac:spMkLst>
            <pc:docMk/>
            <pc:sldMk cId="3260021185" sldId="256"/>
            <ac:spMk id="5" creationId="{FB971BD2-4E11-4FE1-BEFB-52D958EA57CE}"/>
          </ac:spMkLst>
        </pc:spChg>
        <pc:spChg chg="add del mod">
          <ac:chgData name="Ryan Williams (1708310)" userId="S::1708310@student.uwtsd.ac.uk::406ce6b1-08d6-4f0e-a7df-e25b64892703" providerId="AD" clId="Web-{06C927F7-38F1-90D8-9E39-602A23692D07}" dt="2019-12-03T21:49:15.944" v="44"/>
          <ac:spMkLst>
            <pc:docMk/>
            <pc:sldMk cId="3260021185" sldId="256"/>
            <ac:spMk id="6" creationId="{69B05CF4-3215-487A-A61F-DEF406137BAF}"/>
          </ac:spMkLst>
        </pc:spChg>
        <pc:spChg chg="add del mod">
          <ac:chgData name="Ryan Williams (1708310)" userId="S::1708310@student.uwtsd.ac.uk::406ce6b1-08d6-4f0e-a7df-e25b64892703" providerId="AD" clId="Web-{06C927F7-38F1-90D8-9E39-602A23692D07}" dt="2019-12-03T21:49:08.991" v="40"/>
          <ac:spMkLst>
            <pc:docMk/>
            <pc:sldMk cId="3260021185" sldId="256"/>
            <ac:spMk id="7" creationId="{9BA04585-E6E5-4008-A546-A91B0E3D9DB5}"/>
          </ac:spMkLst>
        </pc:spChg>
        <pc:spChg chg="add mod">
          <ac:chgData name="Ryan Williams (1708310)" userId="S::1708310@student.uwtsd.ac.uk::406ce6b1-08d6-4f0e-a7df-e25b64892703" providerId="AD" clId="Web-{06C927F7-38F1-90D8-9E39-602A23692D07}" dt="2019-12-03T21:49:36.287" v="55" actId="20577"/>
          <ac:spMkLst>
            <pc:docMk/>
            <pc:sldMk cId="3260021185" sldId="256"/>
            <ac:spMk id="8" creationId="{36E19AB5-1DA3-4F3B-B715-C7207559F854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58:02.204" v="713" actId="20577"/>
        <pc:sldMkLst>
          <pc:docMk/>
          <pc:sldMk cId="1982101800" sldId="259"/>
        </pc:sldMkLst>
        <pc:spChg chg="add mod">
          <ac:chgData name="Ryan Williams (1708310)" userId="S::1708310@student.uwtsd.ac.uk::406ce6b1-08d6-4f0e-a7df-e25b64892703" providerId="AD" clId="Web-{06C927F7-38F1-90D8-9E39-602A23692D07}" dt="2019-12-03T21:51:12.162" v="78" actId="20577"/>
          <ac:spMkLst>
            <pc:docMk/>
            <pc:sldMk cId="1982101800" sldId="259"/>
            <ac:spMk id="24" creationId="{4C151339-4142-401B-8F63-B8923C12958B}"/>
          </ac:spMkLst>
        </pc:spChg>
        <pc:graphicFrameChg chg="modGraphic">
          <ac:chgData name="Ryan Williams (1708310)" userId="S::1708310@student.uwtsd.ac.uk::406ce6b1-08d6-4f0e-a7df-e25b64892703" providerId="AD" clId="Web-{06C927F7-38F1-90D8-9E39-602A23692D07}" dt="2019-12-03T22:58:02.204" v="713" actId="20577"/>
          <ac:graphicFrameMkLst>
            <pc:docMk/>
            <pc:sldMk cId="1982101800" sldId="259"/>
            <ac:graphicFrameMk id="32" creationId="{9E1B4627-81B3-4947-B414-4F3EE1B4603F}"/>
          </ac:graphicFrameMkLst>
        </pc:graphicFrameChg>
      </pc:sldChg>
      <pc:sldChg chg="addSp modSp">
        <pc:chgData name="Ryan Williams (1708310)" userId="S::1708310@student.uwtsd.ac.uk::406ce6b1-08d6-4f0e-a7df-e25b64892703" providerId="AD" clId="Web-{06C927F7-38F1-90D8-9E39-602A23692D07}" dt="2019-12-03T21:52:42.224" v="111" actId="20577"/>
        <pc:sldMkLst>
          <pc:docMk/>
          <pc:sldMk cId="3547430606" sldId="260"/>
        </pc:sldMkLst>
        <pc:spChg chg="add mod">
          <ac:chgData name="Ryan Williams (1708310)" userId="S::1708310@student.uwtsd.ac.uk::406ce6b1-08d6-4f0e-a7df-e25b64892703" providerId="AD" clId="Web-{06C927F7-38F1-90D8-9E39-602A23692D07}" dt="2019-12-03T21:52:42.224" v="111" actId="20577"/>
          <ac:spMkLst>
            <pc:docMk/>
            <pc:sldMk cId="3547430606" sldId="260"/>
            <ac:spMk id="5" creationId="{71B9106D-1F21-49D0-8BC4-CE7938F679EC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1:53:08.054" v="120" actId="20577"/>
        <pc:sldMkLst>
          <pc:docMk/>
          <pc:sldMk cId="3197124785" sldId="261"/>
        </pc:sldMkLst>
        <pc:spChg chg="add mod">
          <ac:chgData name="Ryan Williams (1708310)" userId="S::1708310@student.uwtsd.ac.uk::406ce6b1-08d6-4f0e-a7df-e25b64892703" providerId="AD" clId="Web-{06C927F7-38F1-90D8-9E39-602A23692D07}" dt="2019-12-03T21:53:08.054" v="120" actId="20577"/>
          <ac:spMkLst>
            <pc:docMk/>
            <pc:sldMk cId="3197124785" sldId="261"/>
            <ac:spMk id="23" creationId="{3860AF67-910A-4A32-A996-AFAC40CF4CED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1:53:28.552" v="132" actId="20577"/>
        <pc:sldMkLst>
          <pc:docMk/>
          <pc:sldMk cId="3956035752" sldId="262"/>
        </pc:sldMkLst>
        <pc:spChg chg="add mod">
          <ac:chgData name="Ryan Williams (1708310)" userId="S::1708310@student.uwtsd.ac.uk::406ce6b1-08d6-4f0e-a7df-e25b64892703" providerId="AD" clId="Web-{06C927F7-38F1-90D8-9E39-602A23692D07}" dt="2019-12-03T21:53:28.552" v="132" actId="20577"/>
          <ac:spMkLst>
            <pc:docMk/>
            <pc:sldMk cId="3956035752" sldId="262"/>
            <ac:spMk id="40" creationId="{6E4DE8B3-6F62-401E-83EF-26610579C1DA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1:55:48.786" v="150" actId="20577"/>
        <pc:sldMkLst>
          <pc:docMk/>
          <pc:sldMk cId="466203289" sldId="263"/>
        </pc:sldMkLst>
        <pc:spChg chg="add mod">
          <ac:chgData name="Ryan Williams (1708310)" userId="S::1708310@student.uwtsd.ac.uk::406ce6b1-08d6-4f0e-a7df-e25b64892703" providerId="AD" clId="Web-{06C927F7-38F1-90D8-9E39-602A23692D07}" dt="2019-12-03T21:55:48.786" v="150" actId="20577"/>
          <ac:spMkLst>
            <pc:docMk/>
            <pc:sldMk cId="466203289" sldId="263"/>
            <ac:spMk id="31" creationId="{B438CD88-CE7B-4428-AD24-FD7D598EE2FF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1:56:17.098" v="171" actId="20577"/>
        <pc:sldMkLst>
          <pc:docMk/>
          <pc:sldMk cId="78680274" sldId="264"/>
        </pc:sldMkLst>
        <pc:spChg chg="add mod">
          <ac:chgData name="Ryan Williams (1708310)" userId="S::1708310@student.uwtsd.ac.uk::406ce6b1-08d6-4f0e-a7df-e25b64892703" providerId="AD" clId="Web-{06C927F7-38F1-90D8-9E39-602A23692D07}" dt="2019-12-03T21:56:17.098" v="171" actId="20577"/>
          <ac:spMkLst>
            <pc:docMk/>
            <pc:sldMk cId="78680274" sldId="264"/>
            <ac:spMk id="15" creationId="{3C878449-013F-49F9-BFD0-37F1ABDCD109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1:57:05.176" v="198" actId="20577"/>
        <pc:sldMkLst>
          <pc:docMk/>
          <pc:sldMk cId="2795162011" sldId="266"/>
        </pc:sldMkLst>
        <pc:spChg chg="add mod">
          <ac:chgData name="Ryan Williams (1708310)" userId="S::1708310@student.uwtsd.ac.uk::406ce6b1-08d6-4f0e-a7df-e25b64892703" providerId="AD" clId="Web-{06C927F7-38F1-90D8-9E39-602A23692D07}" dt="2019-12-03T21:57:05.176" v="198" actId="20577"/>
          <ac:spMkLst>
            <pc:docMk/>
            <pc:sldMk cId="2795162011" sldId="266"/>
            <ac:spMk id="18" creationId="{7965CBCE-D8FB-4C2B-8D07-6675446C7382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3:24:06.053" v="730" actId="20577"/>
        <pc:sldMkLst>
          <pc:docMk/>
          <pc:sldMk cId="2297429232" sldId="267"/>
        </pc:sldMkLst>
        <pc:spChg chg="add mod">
          <ac:chgData name="Ryan Williams (1708310)" userId="S::1708310@student.uwtsd.ac.uk::406ce6b1-08d6-4f0e-a7df-e25b64892703" providerId="AD" clId="Web-{06C927F7-38F1-90D8-9E39-602A23692D07}" dt="2019-12-03T21:57:32.301" v="218" actId="20577"/>
          <ac:spMkLst>
            <pc:docMk/>
            <pc:sldMk cId="2297429232" sldId="267"/>
            <ac:spMk id="2" creationId="{2B8A8E62-759B-4D90-9371-28CC4F1DCB26}"/>
          </ac:spMkLst>
        </pc:spChg>
        <pc:spChg chg="mod">
          <ac:chgData name="Ryan Williams (1708310)" userId="S::1708310@student.uwtsd.ac.uk::406ce6b1-08d6-4f0e-a7df-e25b64892703" providerId="AD" clId="Web-{06C927F7-38F1-90D8-9E39-602A23692D07}" dt="2019-12-03T23:24:06.053" v="730" actId="20577"/>
          <ac:spMkLst>
            <pc:docMk/>
            <pc:sldMk cId="2297429232" sldId="267"/>
            <ac:spMk id="12" creationId="{A62A3258-5975-44E3-866B-989C849C5DCD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1:57:54.535" v="237" actId="20577"/>
        <pc:sldMkLst>
          <pc:docMk/>
          <pc:sldMk cId="933858563" sldId="268"/>
        </pc:sldMkLst>
        <pc:spChg chg="add mod">
          <ac:chgData name="Ryan Williams (1708310)" userId="S::1708310@student.uwtsd.ac.uk::406ce6b1-08d6-4f0e-a7df-e25b64892703" providerId="AD" clId="Web-{06C927F7-38F1-90D8-9E39-602A23692D07}" dt="2019-12-03T21:57:54.535" v="237" actId="20577"/>
          <ac:spMkLst>
            <pc:docMk/>
            <pc:sldMk cId="933858563" sldId="268"/>
            <ac:spMk id="5" creationId="{ADFC0C5B-4FB8-4FB4-BC87-FF713E8C4793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00:09.988" v="273" actId="20577"/>
        <pc:sldMkLst>
          <pc:docMk/>
          <pc:sldMk cId="822557389" sldId="269"/>
        </pc:sldMkLst>
        <pc:spChg chg="add mod">
          <ac:chgData name="Ryan Williams (1708310)" userId="S::1708310@student.uwtsd.ac.uk::406ce6b1-08d6-4f0e-a7df-e25b64892703" providerId="AD" clId="Web-{06C927F7-38F1-90D8-9E39-602A23692D07}" dt="2019-12-03T22:00:09.988" v="273" actId="20577"/>
          <ac:spMkLst>
            <pc:docMk/>
            <pc:sldMk cId="822557389" sldId="269"/>
            <ac:spMk id="3" creationId="{3BD8463D-2219-4B91-804A-894800F61DDC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03:50.768" v="370" actId="20577"/>
        <pc:sldMkLst>
          <pc:docMk/>
          <pc:sldMk cId="1472657109" sldId="270"/>
        </pc:sldMkLst>
        <pc:spChg chg="add mod">
          <ac:chgData name="Ryan Williams (1708310)" userId="S::1708310@student.uwtsd.ac.uk::406ce6b1-08d6-4f0e-a7df-e25b64892703" providerId="AD" clId="Web-{06C927F7-38F1-90D8-9E39-602A23692D07}" dt="2019-12-03T22:03:50.768" v="370" actId="20577"/>
          <ac:spMkLst>
            <pc:docMk/>
            <pc:sldMk cId="1472657109" sldId="270"/>
            <ac:spMk id="15" creationId="{6417D2ED-18A0-403E-A109-9A9967F1097C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06:33.330" v="418" actId="20577"/>
        <pc:sldMkLst>
          <pc:docMk/>
          <pc:sldMk cId="3167954857" sldId="271"/>
        </pc:sldMkLst>
        <pc:spChg chg="add mod">
          <ac:chgData name="Ryan Williams (1708310)" userId="S::1708310@student.uwtsd.ac.uk::406ce6b1-08d6-4f0e-a7df-e25b64892703" providerId="AD" clId="Web-{06C927F7-38F1-90D8-9E39-602A23692D07}" dt="2019-12-03T22:06:33.330" v="418" actId="20577"/>
          <ac:spMkLst>
            <pc:docMk/>
            <pc:sldMk cId="3167954857" sldId="271"/>
            <ac:spMk id="31" creationId="{C6D034B6-B853-4FC6-B3FA-3A994037CE35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10:35.204" v="540" actId="20577"/>
        <pc:sldMkLst>
          <pc:docMk/>
          <pc:sldMk cId="3262183810" sldId="272"/>
        </pc:sldMkLst>
        <pc:spChg chg="add mod">
          <ac:chgData name="Ryan Williams (1708310)" userId="S::1708310@student.uwtsd.ac.uk::406ce6b1-08d6-4f0e-a7df-e25b64892703" providerId="AD" clId="Web-{06C927F7-38F1-90D8-9E39-602A23692D07}" dt="2019-12-03T22:10:35.204" v="540" actId="20577"/>
          <ac:spMkLst>
            <pc:docMk/>
            <pc:sldMk cId="3262183810" sldId="272"/>
            <ac:spMk id="3" creationId="{0AF14BD3-AD4A-4B00-A4AD-0061663552D6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11:28.969" v="556" actId="20577"/>
        <pc:sldMkLst>
          <pc:docMk/>
          <pc:sldMk cId="2824952225" sldId="274"/>
        </pc:sldMkLst>
        <pc:spChg chg="add mod">
          <ac:chgData name="Ryan Williams (1708310)" userId="S::1708310@student.uwtsd.ac.uk::406ce6b1-08d6-4f0e-a7df-e25b64892703" providerId="AD" clId="Web-{06C927F7-38F1-90D8-9E39-602A23692D07}" dt="2019-12-03T22:11:28.969" v="556" actId="20577"/>
          <ac:spMkLst>
            <pc:docMk/>
            <pc:sldMk cId="2824952225" sldId="274"/>
            <ac:spMk id="3" creationId="{02A094BC-F7A9-41FA-ACE8-D870CF4A1A59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1:50:15.162" v="64" actId="20577"/>
        <pc:sldMkLst>
          <pc:docMk/>
          <pc:sldMk cId="507139379" sldId="276"/>
        </pc:sldMkLst>
        <pc:spChg chg="add mod">
          <ac:chgData name="Ryan Williams (1708310)" userId="S::1708310@student.uwtsd.ac.uk::406ce6b1-08d6-4f0e-a7df-e25b64892703" providerId="AD" clId="Web-{06C927F7-38F1-90D8-9E39-602A23692D07}" dt="2019-12-03T21:49:50.194" v="59" actId="1076"/>
          <ac:spMkLst>
            <pc:docMk/>
            <pc:sldMk cId="507139379" sldId="276"/>
            <ac:spMk id="3" creationId="{9B3E5F01-299D-4F2F-AED6-13B87A6A4468}"/>
          </ac:spMkLst>
        </pc:spChg>
        <pc:spChg chg="add mod">
          <ac:chgData name="Ryan Williams (1708310)" userId="S::1708310@student.uwtsd.ac.uk::406ce6b1-08d6-4f0e-a7df-e25b64892703" providerId="AD" clId="Web-{06C927F7-38F1-90D8-9E39-602A23692D07}" dt="2019-12-03T21:50:15.162" v="64" actId="20577"/>
          <ac:spMkLst>
            <pc:docMk/>
            <pc:sldMk cId="507139379" sldId="276"/>
            <ac:spMk id="5" creationId="{5086964F-10D6-494E-9A21-675500D590F4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1:47:50.975" v="29" actId="20577"/>
        <pc:sldMkLst>
          <pc:docMk/>
          <pc:sldMk cId="3197350104" sldId="283"/>
        </pc:sldMkLst>
        <pc:spChg chg="add mod">
          <ac:chgData name="Ryan Williams (1708310)" userId="S::1708310@student.uwtsd.ac.uk::406ce6b1-08d6-4f0e-a7df-e25b64892703" providerId="AD" clId="Web-{06C927F7-38F1-90D8-9E39-602A23692D07}" dt="2019-12-03T21:47:50.975" v="29" actId="20577"/>
          <ac:spMkLst>
            <pc:docMk/>
            <pc:sldMk cId="3197350104" sldId="283"/>
            <ac:spMk id="3" creationId="{03BBB24F-0B4B-4675-95E3-26DEAF867076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1:51:35.599" v="87" actId="20577"/>
        <pc:sldMkLst>
          <pc:docMk/>
          <pc:sldMk cId="934492510" sldId="284"/>
        </pc:sldMkLst>
        <pc:spChg chg="add mod">
          <ac:chgData name="Ryan Williams (1708310)" userId="S::1708310@student.uwtsd.ac.uk::406ce6b1-08d6-4f0e-a7df-e25b64892703" providerId="AD" clId="Web-{06C927F7-38F1-90D8-9E39-602A23692D07}" dt="2019-12-03T21:51:35.599" v="87" actId="20577"/>
          <ac:spMkLst>
            <pc:docMk/>
            <pc:sldMk cId="934492510" sldId="284"/>
            <ac:spMk id="3" creationId="{4ADD2EFB-5FC8-476C-8D97-2037973B6FEE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1:54:55.942" v="139" actId="20577"/>
        <pc:sldMkLst>
          <pc:docMk/>
          <pc:sldMk cId="1561978554" sldId="285"/>
        </pc:sldMkLst>
        <pc:spChg chg="add mod">
          <ac:chgData name="Ryan Williams (1708310)" userId="S::1708310@student.uwtsd.ac.uk::406ce6b1-08d6-4f0e-a7df-e25b64892703" providerId="AD" clId="Web-{06C927F7-38F1-90D8-9E39-602A23692D07}" dt="2019-12-03T21:54:55.942" v="139" actId="20577"/>
          <ac:spMkLst>
            <pc:docMk/>
            <pc:sldMk cId="1561978554" sldId="285"/>
            <ac:spMk id="3" creationId="{D647B5EE-9CA3-4878-9E0A-6C24AF4BCD45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1:59:25.191" v="256" actId="20577"/>
        <pc:sldMkLst>
          <pc:docMk/>
          <pc:sldMk cId="987500349" sldId="286"/>
        </pc:sldMkLst>
        <pc:spChg chg="add mod">
          <ac:chgData name="Ryan Williams (1708310)" userId="S::1708310@student.uwtsd.ac.uk::406ce6b1-08d6-4f0e-a7df-e25b64892703" providerId="AD" clId="Web-{06C927F7-38F1-90D8-9E39-602A23692D07}" dt="2019-12-03T21:59:25.191" v="256" actId="20577"/>
          <ac:spMkLst>
            <pc:docMk/>
            <pc:sldMk cId="987500349" sldId="286"/>
            <ac:spMk id="3" creationId="{24DAEDCB-8A4C-49DC-8508-F659A2C30A5F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3:48:19.679" v="740" actId="20577"/>
        <pc:sldMkLst>
          <pc:docMk/>
          <pc:sldMk cId="2934641472" sldId="287"/>
        </pc:sldMkLst>
        <pc:spChg chg="add mod">
          <ac:chgData name="Ryan Williams (1708310)" userId="S::1708310@student.uwtsd.ac.uk::406ce6b1-08d6-4f0e-a7df-e25b64892703" providerId="AD" clId="Web-{06C927F7-38F1-90D8-9E39-602A23692D07}" dt="2019-12-03T23:48:19.679" v="740" actId="20577"/>
          <ac:spMkLst>
            <pc:docMk/>
            <pc:sldMk cId="2934641472" sldId="287"/>
            <ac:spMk id="3" creationId="{F0446F7C-23ED-49F5-8857-19E52D5F0893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05:46.986" v="405" actId="20577"/>
        <pc:sldMkLst>
          <pc:docMk/>
          <pc:sldMk cId="224460198" sldId="288"/>
        </pc:sldMkLst>
        <pc:spChg chg="add mod">
          <ac:chgData name="Ryan Williams (1708310)" userId="S::1708310@student.uwtsd.ac.uk::406ce6b1-08d6-4f0e-a7df-e25b64892703" providerId="AD" clId="Web-{06C927F7-38F1-90D8-9E39-602A23692D07}" dt="2019-12-03T22:05:46.986" v="405" actId="20577"/>
          <ac:spMkLst>
            <pc:docMk/>
            <pc:sldMk cId="224460198" sldId="288"/>
            <ac:spMk id="3" creationId="{321CAD3C-6AE2-47B1-B0D1-2C5DF45BECDC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53:48.186" v="679" actId="1076"/>
        <pc:sldMkLst>
          <pc:docMk/>
          <pc:sldMk cId="2104413760" sldId="289"/>
        </pc:sldMkLst>
        <pc:spChg chg="add mod">
          <ac:chgData name="Ryan Williams (1708310)" userId="S::1708310@student.uwtsd.ac.uk::406ce6b1-08d6-4f0e-a7df-e25b64892703" providerId="AD" clId="Web-{06C927F7-38F1-90D8-9E39-602A23692D07}" dt="2019-12-03T21:50:40.897" v="71" actId="20577"/>
          <ac:spMkLst>
            <pc:docMk/>
            <pc:sldMk cId="2104413760" sldId="289"/>
            <ac:spMk id="2" creationId="{549A3C17-0C27-4C69-A579-47F07BF183EF}"/>
          </ac:spMkLst>
        </pc:spChg>
        <pc:spChg chg="mod">
          <ac:chgData name="Ryan Williams (1708310)" userId="S::1708310@student.uwtsd.ac.uk::406ce6b1-08d6-4f0e-a7df-e25b64892703" providerId="AD" clId="Web-{06C927F7-38F1-90D8-9E39-602A23692D07}" dt="2019-12-03T22:53:48.186" v="679" actId="1076"/>
          <ac:spMkLst>
            <pc:docMk/>
            <pc:sldMk cId="2104413760" sldId="289"/>
            <ac:spMk id="12" creationId="{0DF13346-97EA-45F0-90CF-187766393054}"/>
          </ac:spMkLst>
        </pc:spChg>
        <pc:spChg chg="mod">
          <ac:chgData name="Ryan Williams (1708310)" userId="S::1708310@student.uwtsd.ac.uk::406ce6b1-08d6-4f0e-a7df-e25b64892703" providerId="AD" clId="Web-{06C927F7-38F1-90D8-9E39-602A23692D07}" dt="2019-12-03T22:53:12.046" v="664" actId="1076"/>
          <ac:spMkLst>
            <pc:docMk/>
            <pc:sldMk cId="2104413760" sldId="289"/>
            <ac:spMk id="15" creationId="{FEE0C53D-82E5-4571-AF21-669CFF60F982}"/>
          </ac:spMkLst>
        </pc:spChg>
        <pc:spChg chg="mod">
          <ac:chgData name="Ryan Williams (1708310)" userId="S::1708310@student.uwtsd.ac.uk::406ce6b1-08d6-4f0e-a7df-e25b64892703" providerId="AD" clId="Web-{06C927F7-38F1-90D8-9E39-602A23692D07}" dt="2019-12-03T22:53:43.249" v="678" actId="1076"/>
          <ac:spMkLst>
            <pc:docMk/>
            <pc:sldMk cId="2104413760" sldId="289"/>
            <ac:spMk id="18" creationId="{F68BB220-D734-43A3-9B89-47F012406AB4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04:37.690" v="385" actId="20577"/>
        <pc:sldMkLst>
          <pc:docMk/>
          <pc:sldMk cId="2397744209" sldId="290"/>
        </pc:sldMkLst>
        <pc:spChg chg="add mod">
          <ac:chgData name="Ryan Williams (1708310)" userId="S::1708310@student.uwtsd.ac.uk::406ce6b1-08d6-4f0e-a7df-e25b64892703" providerId="AD" clId="Web-{06C927F7-38F1-90D8-9E39-602A23692D07}" dt="2019-12-03T22:04:37.690" v="385" actId="20577"/>
          <ac:spMkLst>
            <pc:docMk/>
            <pc:sldMk cId="2397744209" sldId="290"/>
            <ac:spMk id="3" creationId="{E6516C04-3A79-4AD7-A89B-618BE951771C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1:56:38.067" v="189" actId="20577"/>
        <pc:sldMkLst>
          <pc:docMk/>
          <pc:sldMk cId="400965376" sldId="291"/>
        </pc:sldMkLst>
        <pc:spChg chg="add mod">
          <ac:chgData name="Ryan Williams (1708310)" userId="S::1708310@student.uwtsd.ac.uk::406ce6b1-08d6-4f0e-a7df-e25b64892703" providerId="AD" clId="Web-{06C927F7-38F1-90D8-9E39-602A23692D07}" dt="2019-12-03T21:56:38.067" v="189" actId="20577"/>
          <ac:spMkLst>
            <pc:docMk/>
            <pc:sldMk cId="400965376" sldId="291"/>
            <ac:spMk id="3" creationId="{6238428D-01C7-46A9-AA49-2CB030E4E8B7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20:20.795" v="613" actId="20577"/>
        <pc:sldMkLst>
          <pc:docMk/>
          <pc:sldMk cId="2405861797" sldId="292"/>
        </pc:sldMkLst>
        <pc:spChg chg="add mod">
          <ac:chgData name="Ryan Williams (1708310)" userId="S::1708310@student.uwtsd.ac.uk::406ce6b1-08d6-4f0e-a7df-e25b64892703" providerId="AD" clId="Web-{06C927F7-38F1-90D8-9E39-602A23692D07}" dt="2019-12-03T22:20:20.795" v="613" actId="20577"/>
          <ac:spMkLst>
            <pc:docMk/>
            <pc:sldMk cId="2405861797" sldId="292"/>
            <ac:spMk id="5" creationId="{1388F2D2-4C95-4524-862D-9BECC1D69A3C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12:53.516" v="599" actId="20577"/>
        <pc:sldMkLst>
          <pc:docMk/>
          <pc:sldMk cId="3651943364" sldId="293"/>
        </pc:sldMkLst>
        <pc:spChg chg="mod">
          <ac:chgData name="Ryan Williams (1708310)" userId="S::1708310@student.uwtsd.ac.uk::406ce6b1-08d6-4f0e-a7df-e25b64892703" providerId="AD" clId="Web-{06C927F7-38F1-90D8-9E39-602A23692D07}" dt="2019-12-03T22:12:16.625" v="564" actId="20577"/>
          <ac:spMkLst>
            <pc:docMk/>
            <pc:sldMk cId="3651943364" sldId="293"/>
            <ac:spMk id="3" creationId="{692CE126-0540-41AC-AB87-9C593117A331}"/>
          </ac:spMkLst>
        </pc:spChg>
        <pc:spChg chg="add mod">
          <ac:chgData name="Ryan Williams (1708310)" userId="S::1708310@student.uwtsd.ac.uk::406ce6b1-08d6-4f0e-a7df-e25b64892703" providerId="AD" clId="Web-{06C927F7-38F1-90D8-9E39-602A23692D07}" dt="2019-12-03T22:12:53.516" v="599" actId="20577"/>
          <ac:spMkLst>
            <pc:docMk/>
            <pc:sldMk cId="3651943364" sldId="293"/>
            <ac:spMk id="4" creationId="{F2B9E3F2-D921-4E81-87E3-8A7B9E012C25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01:54.175" v="314" actId="20577"/>
        <pc:sldMkLst>
          <pc:docMk/>
          <pc:sldMk cId="1447261412" sldId="294"/>
        </pc:sldMkLst>
        <pc:spChg chg="add mod">
          <ac:chgData name="Ryan Williams (1708310)" userId="S::1708310@student.uwtsd.ac.uk::406ce6b1-08d6-4f0e-a7df-e25b64892703" providerId="AD" clId="Web-{06C927F7-38F1-90D8-9E39-602A23692D07}" dt="2019-12-03T22:01:54.175" v="314" actId="20577"/>
          <ac:spMkLst>
            <pc:docMk/>
            <pc:sldMk cId="1447261412" sldId="294"/>
            <ac:spMk id="5" creationId="{E3A32AE3-3A22-40C0-999E-5DF2191466E0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02:37.143" v="336" actId="20577"/>
        <pc:sldMkLst>
          <pc:docMk/>
          <pc:sldMk cId="3617637500" sldId="295"/>
        </pc:sldMkLst>
        <pc:spChg chg="add mod">
          <ac:chgData name="Ryan Williams (1708310)" userId="S::1708310@student.uwtsd.ac.uk::406ce6b1-08d6-4f0e-a7df-e25b64892703" providerId="AD" clId="Web-{06C927F7-38F1-90D8-9E39-602A23692D07}" dt="2019-12-03T22:02:37.143" v="336" actId="20577"/>
          <ac:spMkLst>
            <pc:docMk/>
            <pc:sldMk cId="3617637500" sldId="295"/>
            <ac:spMk id="5" creationId="{690268D7-06BC-4871-B998-CD8D7D8E277C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03:13.081" v="352" actId="20577"/>
        <pc:sldMkLst>
          <pc:docMk/>
          <pc:sldMk cId="1324134896" sldId="296"/>
        </pc:sldMkLst>
        <pc:spChg chg="add mod">
          <ac:chgData name="Ryan Williams (1708310)" userId="S::1708310@student.uwtsd.ac.uk::406ce6b1-08d6-4f0e-a7df-e25b64892703" providerId="AD" clId="Web-{06C927F7-38F1-90D8-9E39-602A23692D07}" dt="2019-12-03T22:03:13.081" v="352" actId="20577"/>
          <ac:spMkLst>
            <pc:docMk/>
            <pc:sldMk cId="1324134896" sldId="296"/>
            <ac:spMk id="5" creationId="{DF1CD76E-D01E-4B1A-9B99-CE9E95FC21D8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07:14.501" v="435" actId="20577"/>
        <pc:sldMkLst>
          <pc:docMk/>
          <pc:sldMk cId="3411805650" sldId="298"/>
        </pc:sldMkLst>
        <pc:spChg chg="add mod">
          <ac:chgData name="Ryan Williams (1708310)" userId="S::1708310@student.uwtsd.ac.uk::406ce6b1-08d6-4f0e-a7df-e25b64892703" providerId="AD" clId="Web-{06C927F7-38F1-90D8-9E39-602A23692D07}" dt="2019-12-03T22:07:14.501" v="435" actId="20577"/>
          <ac:spMkLst>
            <pc:docMk/>
            <pc:sldMk cId="3411805650" sldId="298"/>
            <ac:spMk id="4" creationId="{4378CCC2-912C-432D-A086-EC66FFFF51DD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08:04.189" v="456" actId="20577"/>
        <pc:sldMkLst>
          <pc:docMk/>
          <pc:sldMk cId="1279381522" sldId="299"/>
        </pc:sldMkLst>
        <pc:spChg chg="add mod">
          <ac:chgData name="Ryan Williams (1708310)" userId="S::1708310@student.uwtsd.ac.uk::406ce6b1-08d6-4f0e-a7df-e25b64892703" providerId="AD" clId="Web-{06C927F7-38F1-90D8-9E39-602A23692D07}" dt="2019-12-03T22:08:04.189" v="456" actId="20577"/>
          <ac:spMkLst>
            <pc:docMk/>
            <pc:sldMk cId="1279381522" sldId="299"/>
            <ac:spMk id="4" creationId="{EBBDCB15-C7B2-4B96-8A3E-844EC0333DFB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08:29.954" v="466" actId="20577"/>
        <pc:sldMkLst>
          <pc:docMk/>
          <pc:sldMk cId="740680938" sldId="300"/>
        </pc:sldMkLst>
        <pc:spChg chg="add mod">
          <ac:chgData name="Ryan Williams (1708310)" userId="S::1708310@student.uwtsd.ac.uk::406ce6b1-08d6-4f0e-a7df-e25b64892703" providerId="AD" clId="Web-{06C927F7-38F1-90D8-9E39-602A23692D07}" dt="2019-12-03T22:08:29.954" v="466" actId="20577"/>
          <ac:spMkLst>
            <pc:docMk/>
            <pc:sldMk cId="740680938" sldId="300"/>
            <ac:spMk id="4" creationId="{5AE2392D-EE5B-441A-AC1A-0581F2971C4D}"/>
          </ac:spMkLst>
        </pc:spChg>
      </pc:sldChg>
      <pc:sldChg chg="addSp delSp modSp">
        <pc:chgData name="Ryan Williams (1708310)" userId="S::1708310@student.uwtsd.ac.uk::406ce6b1-08d6-4f0e-a7df-e25b64892703" providerId="AD" clId="Web-{06C927F7-38F1-90D8-9E39-602A23692D07}" dt="2019-12-03T22:08:57.938" v="485" actId="20577"/>
        <pc:sldMkLst>
          <pc:docMk/>
          <pc:sldMk cId="4218729838" sldId="301"/>
        </pc:sldMkLst>
        <pc:spChg chg="add del mod">
          <ac:chgData name="Ryan Williams (1708310)" userId="S::1708310@student.uwtsd.ac.uk::406ce6b1-08d6-4f0e-a7df-e25b64892703" providerId="AD" clId="Web-{06C927F7-38F1-90D8-9E39-602A23692D07}" dt="2019-12-03T22:08:44.017" v="471"/>
          <ac:spMkLst>
            <pc:docMk/>
            <pc:sldMk cId="4218729838" sldId="301"/>
            <ac:spMk id="4" creationId="{D8821702-C8BA-4554-854B-210CA7B08A41}"/>
          </ac:spMkLst>
        </pc:spChg>
        <pc:spChg chg="add mod">
          <ac:chgData name="Ryan Williams (1708310)" userId="S::1708310@student.uwtsd.ac.uk::406ce6b1-08d6-4f0e-a7df-e25b64892703" providerId="AD" clId="Web-{06C927F7-38F1-90D8-9E39-602A23692D07}" dt="2019-12-03T22:08:57.938" v="485" actId="20577"/>
          <ac:spMkLst>
            <pc:docMk/>
            <pc:sldMk cId="4218729838" sldId="301"/>
            <ac:spMk id="6" creationId="{DB2C72E4-B15F-41B6-AA6F-12F39E9CB412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09:14.501" v="500" actId="20577"/>
        <pc:sldMkLst>
          <pc:docMk/>
          <pc:sldMk cId="1996958732" sldId="302"/>
        </pc:sldMkLst>
        <pc:spChg chg="add mod">
          <ac:chgData name="Ryan Williams (1708310)" userId="S::1708310@student.uwtsd.ac.uk::406ce6b1-08d6-4f0e-a7df-e25b64892703" providerId="AD" clId="Web-{06C927F7-38F1-90D8-9E39-602A23692D07}" dt="2019-12-03T22:09:14.501" v="500" actId="20577"/>
          <ac:spMkLst>
            <pc:docMk/>
            <pc:sldMk cId="1996958732" sldId="302"/>
            <ac:spMk id="4" creationId="{CB4FED92-CDA5-4AAA-A2BF-82F6DBBF34D2}"/>
          </ac:spMkLst>
        </pc:spChg>
      </pc:sldChg>
      <pc:sldChg chg="addSp modSp">
        <pc:chgData name="Ryan Williams (1708310)" userId="S::1708310@student.uwtsd.ac.uk::406ce6b1-08d6-4f0e-a7df-e25b64892703" providerId="AD" clId="Web-{06C927F7-38F1-90D8-9E39-602A23692D07}" dt="2019-12-03T22:09:51.954" v="514" actId="20577"/>
        <pc:sldMkLst>
          <pc:docMk/>
          <pc:sldMk cId="2118695325" sldId="303"/>
        </pc:sldMkLst>
        <pc:spChg chg="add mod">
          <ac:chgData name="Ryan Williams (1708310)" userId="S::1708310@student.uwtsd.ac.uk::406ce6b1-08d6-4f0e-a7df-e25b64892703" providerId="AD" clId="Web-{06C927F7-38F1-90D8-9E39-602A23692D07}" dt="2019-12-03T22:09:51.954" v="514" actId="20577"/>
          <ac:spMkLst>
            <pc:docMk/>
            <pc:sldMk cId="2118695325" sldId="303"/>
            <ac:spMk id="4" creationId="{432BB9B5-32A9-469C-B789-A1A943DD217F}"/>
          </ac:spMkLst>
        </pc:spChg>
      </pc:sldChg>
      <pc:sldChg chg="new del">
        <pc:chgData name="Ryan Williams (1708310)" userId="S::1708310@student.uwtsd.ac.uk::406ce6b1-08d6-4f0e-a7df-e25b64892703" providerId="AD" clId="Web-{06C927F7-38F1-90D8-9E39-602A23692D07}" dt="2019-12-04T00:11:52.439" v="753"/>
        <pc:sldMkLst>
          <pc:docMk/>
          <pc:sldMk cId="3864615080" sldId="306"/>
        </pc:sldMkLst>
      </pc:sldChg>
      <pc:sldChg chg="new del">
        <pc:chgData name="Ryan Williams (1708310)" userId="S::1708310@student.uwtsd.ac.uk::406ce6b1-08d6-4f0e-a7df-e25b64892703" providerId="AD" clId="Web-{06C927F7-38F1-90D8-9E39-602A23692D07}" dt="2019-12-04T00:11:51.892" v="752"/>
        <pc:sldMkLst>
          <pc:docMk/>
          <pc:sldMk cId="1185267702" sldId="307"/>
        </pc:sldMkLst>
      </pc:sldChg>
      <pc:sldChg chg="new del">
        <pc:chgData name="Ryan Williams (1708310)" userId="S::1708310@student.uwtsd.ac.uk::406ce6b1-08d6-4f0e-a7df-e25b64892703" providerId="AD" clId="Web-{06C927F7-38F1-90D8-9E39-602A23692D07}" dt="2019-12-04T00:11:50.095" v="751"/>
        <pc:sldMkLst>
          <pc:docMk/>
          <pc:sldMk cId="2010484674" sldId="308"/>
        </pc:sldMkLst>
      </pc:sldChg>
      <pc:sldChg chg="new del">
        <pc:chgData name="Ryan Williams (1708310)" userId="S::1708310@student.uwtsd.ac.uk::406ce6b1-08d6-4f0e-a7df-e25b64892703" providerId="AD" clId="Web-{06C927F7-38F1-90D8-9E39-602A23692D07}" dt="2019-12-04T00:11:36.954" v="750"/>
        <pc:sldMkLst>
          <pc:docMk/>
          <pc:sldMk cId="3373961617" sldId="309"/>
        </pc:sldMkLst>
      </pc:sldChg>
      <pc:sldChg chg="new del">
        <pc:chgData name="Ryan Williams (1708310)" userId="S::1708310@student.uwtsd.ac.uk::406ce6b1-08d6-4f0e-a7df-e25b64892703" providerId="AD" clId="Web-{06C927F7-38F1-90D8-9E39-602A23692D07}" dt="2019-12-04T00:11:34.142" v="749"/>
        <pc:sldMkLst>
          <pc:docMk/>
          <pc:sldMk cId="158910667" sldId="310"/>
        </pc:sldMkLst>
      </pc:sldChg>
      <pc:sldChg chg="new del">
        <pc:chgData name="Ryan Williams (1708310)" userId="S::1708310@student.uwtsd.ac.uk::406ce6b1-08d6-4f0e-a7df-e25b64892703" providerId="AD" clId="Web-{06C927F7-38F1-90D8-9E39-602A23692D07}" dt="2019-12-04T00:11:32.986" v="748"/>
        <pc:sldMkLst>
          <pc:docMk/>
          <pc:sldMk cId="1927804005" sldId="311"/>
        </pc:sldMkLst>
      </pc:sldChg>
    </pc:docChg>
  </pc:docChgLst>
  <pc:docChgLst>
    <pc:chgData name="Krzysztof Matela (1804424)" userId="S::1804424@student.uwtsd.ac.uk::b47ccfaf-6bc5-4689-be8c-1de5ef9358c1" providerId="AD" clId="Web-{9A251EFF-E67D-56C3-6A9E-78B0C0A82CD7}"/>
    <pc:docChg chg="modSld">
      <pc:chgData name="Krzysztof Matela (1804424)" userId="S::1804424@student.uwtsd.ac.uk::b47ccfaf-6bc5-4689-be8c-1de5ef9358c1" providerId="AD" clId="Web-{9A251EFF-E67D-56C3-6A9E-78B0C0A82CD7}" dt="2019-12-02T18:06:16.116" v="1162" actId="20577"/>
      <pc:docMkLst>
        <pc:docMk/>
      </pc:docMkLst>
      <pc:sldChg chg="modSp">
        <pc:chgData name="Krzysztof Matela (1804424)" userId="S::1804424@student.uwtsd.ac.uk::b47ccfaf-6bc5-4689-be8c-1de5ef9358c1" providerId="AD" clId="Web-{9A251EFF-E67D-56C3-6A9E-78B0C0A82CD7}" dt="2019-12-02T17:19:30.705" v="45" actId="20577"/>
        <pc:sldMkLst>
          <pc:docMk/>
          <pc:sldMk cId="3547430606" sldId="260"/>
        </pc:sldMkLst>
        <pc:spChg chg="mod">
          <ac:chgData name="Krzysztof Matela (1804424)" userId="S::1804424@student.uwtsd.ac.uk::b47ccfaf-6bc5-4689-be8c-1de5ef9358c1" providerId="AD" clId="Web-{9A251EFF-E67D-56C3-6A9E-78B0C0A82CD7}" dt="2019-12-02T17:19:30.705" v="45" actId="20577"/>
          <ac:spMkLst>
            <pc:docMk/>
            <pc:sldMk cId="3547430606" sldId="260"/>
            <ac:spMk id="6" creationId="{2ECD1AB0-0DF7-47FC-9500-C6631CE4DAE2}"/>
          </ac:spMkLst>
        </pc:spChg>
      </pc:sldChg>
      <pc:sldChg chg="modSp">
        <pc:chgData name="Krzysztof Matela (1804424)" userId="S::1804424@student.uwtsd.ac.uk::b47ccfaf-6bc5-4689-be8c-1de5ef9358c1" providerId="AD" clId="Web-{9A251EFF-E67D-56C3-6A9E-78B0C0A82CD7}" dt="2019-12-02T18:06:16.116" v="1161" actId="20577"/>
        <pc:sldMkLst>
          <pc:docMk/>
          <pc:sldMk cId="2405861797" sldId="292"/>
        </pc:sldMkLst>
        <pc:spChg chg="mod">
          <ac:chgData name="Krzysztof Matela (1804424)" userId="S::1804424@student.uwtsd.ac.uk::b47ccfaf-6bc5-4689-be8c-1de5ef9358c1" providerId="AD" clId="Web-{9A251EFF-E67D-56C3-6A9E-78B0C0A82CD7}" dt="2019-12-02T17:25:54.831" v="95" actId="14100"/>
          <ac:spMkLst>
            <pc:docMk/>
            <pc:sldMk cId="2405861797" sldId="292"/>
            <ac:spMk id="2" creationId="{CEDE9516-6C26-43AC-853B-35DE5F455779}"/>
          </ac:spMkLst>
        </pc:spChg>
        <pc:spChg chg="mod">
          <ac:chgData name="Krzysztof Matela (1804424)" userId="S::1804424@student.uwtsd.ac.uk::b47ccfaf-6bc5-4689-be8c-1de5ef9358c1" providerId="AD" clId="Web-{9A251EFF-E67D-56C3-6A9E-78B0C0A82CD7}" dt="2019-12-02T18:06:16.116" v="1161" actId="20577"/>
          <ac:spMkLst>
            <pc:docMk/>
            <pc:sldMk cId="2405861797" sldId="292"/>
            <ac:spMk id="3" creationId="{51DBE3D2-72F5-46E3-8004-21B9B42DF864}"/>
          </ac:spMkLst>
        </pc:spChg>
        <pc:spChg chg="mod">
          <ac:chgData name="Krzysztof Matela (1804424)" userId="S::1804424@student.uwtsd.ac.uk::b47ccfaf-6bc5-4689-be8c-1de5ef9358c1" providerId="AD" clId="Web-{9A251EFF-E67D-56C3-6A9E-78B0C0A82CD7}" dt="2019-12-02T17:38:10.192" v="415" actId="20577"/>
          <ac:spMkLst>
            <pc:docMk/>
            <pc:sldMk cId="2405861797" sldId="292"/>
            <ac:spMk id="4" creationId="{BB2B7794-96E8-4005-8B19-1E1BD90342C4}"/>
          </ac:spMkLst>
        </pc:spChg>
      </pc:sldChg>
      <pc:sldChg chg="modSp">
        <pc:chgData name="Krzysztof Matela (1804424)" userId="S::1804424@student.uwtsd.ac.uk::b47ccfaf-6bc5-4689-be8c-1de5ef9358c1" providerId="AD" clId="Web-{9A251EFF-E67D-56C3-6A9E-78B0C0A82CD7}" dt="2019-12-02T17:57:38.319" v="1077" actId="20577"/>
        <pc:sldMkLst>
          <pc:docMk/>
          <pc:sldMk cId="3651943364" sldId="293"/>
        </pc:sldMkLst>
        <pc:spChg chg="mod">
          <ac:chgData name="Krzysztof Matela (1804424)" userId="S::1804424@student.uwtsd.ac.uk::b47ccfaf-6bc5-4689-be8c-1de5ef9358c1" providerId="AD" clId="Web-{9A251EFF-E67D-56C3-6A9E-78B0C0A82CD7}" dt="2019-12-02T17:57:38.319" v="1077" actId="20577"/>
          <ac:spMkLst>
            <pc:docMk/>
            <pc:sldMk cId="3651943364" sldId="293"/>
            <ac:spMk id="3" creationId="{692CE126-0540-41AC-AB87-9C593117A331}"/>
          </ac:spMkLst>
        </pc:spChg>
      </pc:sldChg>
    </pc:docChg>
  </pc:docChgLst>
  <pc:docChgLst>
    <pc:chgData name="Krzysztof Matela (1804424)" userId="S::1804424@student.uwtsd.ac.uk::b47ccfaf-6bc5-4689-be8c-1de5ef9358c1" providerId="AD" clId="Web-{A5F64233-AF1F-C0A1-5D4E-697B638E7D13}"/>
    <pc:docChg chg="sldOrd">
      <pc:chgData name="Krzysztof Matela (1804424)" userId="S::1804424@student.uwtsd.ac.uk::b47ccfaf-6bc5-4689-be8c-1de5ef9358c1" providerId="AD" clId="Web-{A5F64233-AF1F-C0A1-5D4E-697B638E7D13}" dt="2019-12-03T21:42:12.456" v="4"/>
      <pc:docMkLst>
        <pc:docMk/>
      </pc:docMkLst>
      <pc:sldChg chg="ord">
        <pc:chgData name="Krzysztof Matela (1804424)" userId="S::1804424@student.uwtsd.ac.uk::b47ccfaf-6bc5-4689-be8c-1de5ef9358c1" providerId="AD" clId="Web-{A5F64233-AF1F-C0A1-5D4E-697B638E7D13}" dt="2019-12-03T21:42:12.456" v="4"/>
        <pc:sldMkLst>
          <pc:docMk/>
          <pc:sldMk cId="3411805650" sldId="298"/>
        </pc:sldMkLst>
      </pc:sldChg>
      <pc:sldChg chg="ord">
        <pc:chgData name="Krzysztof Matela (1804424)" userId="S::1804424@student.uwtsd.ac.uk::b47ccfaf-6bc5-4689-be8c-1de5ef9358c1" providerId="AD" clId="Web-{A5F64233-AF1F-C0A1-5D4E-697B638E7D13}" dt="2019-12-03T21:42:12.456" v="3"/>
        <pc:sldMkLst>
          <pc:docMk/>
          <pc:sldMk cId="1279381522" sldId="299"/>
        </pc:sldMkLst>
      </pc:sldChg>
      <pc:sldChg chg="ord">
        <pc:chgData name="Krzysztof Matela (1804424)" userId="S::1804424@student.uwtsd.ac.uk::b47ccfaf-6bc5-4689-be8c-1de5ef9358c1" providerId="AD" clId="Web-{A5F64233-AF1F-C0A1-5D4E-697B638E7D13}" dt="2019-12-03T21:42:12.456" v="2"/>
        <pc:sldMkLst>
          <pc:docMk/>
          <pc:sldMk cId="740680938" sldId="300"/>
        </pc:sldMkLst>
      </pc:sldChg>
      <pc:sldChg chg="ord">
        <pc:chgData name="Krzysztof Matela (1804424)" userId="S::1804424@student.uwtsd.ac.uk::b47ccfaf-6bc5-4689-be8c-1de5ef9358c1" providerId="AD" clId="Web-{A5F64233-AF1F-C0A1-5D4E-697B638E7D13}" dt="2019-12-03T21:42:12.456" v="1"/>
        <pc:sldMkLst>
          <pc:docMk/>
          <pc:sldMk cId="4218729838" sldId="301"/>
        </pc:sldMkLst>
      </pc:sldChg>
      <pc:sldChg chg="ord">
        <pc:chgData name="Krzysztof Matela (1804424)" userId="S::1804424@student.uwtsd.ac.uk::b47ccfaf-6bc5-4689-be8c-1de5ef9358c1" providerId="AD" clId="Web-{A5F64233-AF1F-C0A1-5D4E-697B638E7D13}" dt="2019-12-03T21:42:12.456" v="0"/>
        <pc:sldMkLst>
          <pc:docMk/>
          <pc:sldMk cId="1996958732" sldId="302"/>
        </pc:sldMkLst>
      </pc:sldChg>
    </pc:docChg>
  </pc:docChgLst>
  <pc:docChgLst>
    <pc:chgData name="Matthew Howells (1702520)" userId="S::1702520@student.uwtsd.ac.uk::d38051f0-b60a-45a3-a8ee-0893b1494153" providerId="AD" clId="Web-{61398555-6DDB-EB09-CAAC-28351095A9C2}"/>
    <pc:docChg chg="addSld modSld">
      <pc:chgData name="Matthew Howells (1702520)" userId="S::1702520@student.uwtsd.ac.uk::d38051f0-b60a-45a3-a8ee-0893b1494153" providerId="AD" clId="Web-{61398555-6DDB-EB09-CAAC-28351095A9C2}" dt="2019-12-03T09:24:33.172" v="15" actId="20577"/>
      <pc:docMkLst>
        <pc:docMk/>
      </pc:docMkLst>
      <pc:sldChg chg="modSp new">
        <pc:chgData name="Matthew Howells (1702520)" userId="S::1702520@student.uwtsd.ac.uk::d38051f0-b60a-45a3-a8ee-0893b1494153" providerId="AD" clId="Web-{61398555-6DDB-EB09-CAAC-28351095A9C2}" dt="2019-12-03T09:24:32.032" v="13" actId="20577"/>
        <pc:sldMkLst>
          <pc:docMk/>
          <pc:sldMk cId="1464560417" sldId="297"/>
        </pc:sldMkLst>
        <pc:spChg chg="mod">
          <ac:chgData name="Matthew Howells (1702520)" userId="S::1702520@student.uwtsd.ac.uk::d38051f0-b60a-45a3-a8ee-0893b1494153" providerId="AD" clId="Web-{61398555-6DDB-EB09-CAAC-28351095A9C2}" dt="2019-12-03T09:24:32.032" v="13" actId="20577"/>
          <ac:spMkLst>
            <pc:docMk/>
            <pc:sldMk cId="1464560417" sldId="297"/>
            <ac:spMk id="2" creationId="{4A02CC25-D6C9-435E-8977-BAAC46359BA4}"/>
          </ac:spMkLst>
        </pc:spChg>
      </pc:sldChg>
    </pc:docChg>
  </pc:docChgLst>
  <pc:docChgLst>
    <pc:chgData name="Matthew Howells (1702520)" userId="S::1702520@student.uwtsd.ac.uk::d38051f0-b60a-45a3-a8ee-0893b1494153" providerId="AD" clId="Web-{C39878F2-A516-5E43-55B2-B18BC6D21B92}"/>
    <pc:docChg chg="modSld">
      <pc:chgData name="Matthew Howells (1702520)" userId="S::1702520@student.uwtsd.ac.uk::d38051f0-b60a-45a3-a8ee-0893b1494153" providerId="AD" clId="Web-{C39878F2-A516-5E43-55B2-B18BC6D21B92}" dt="2019-12-03T23:43:17.248" v="6" actId="20577"/>
      <pc:docMkLst>
        <pc:docMk/>
      </pc:docMkLst>
      <pc:sldChg chg="modSp">
        <pc:chgData name="Matthew Howells (1702520)" userId="S::1702520@student.uwtsd.ac.uk::d38051f0-b60a-45a3-a8ee-0893b1494153" providerId="AD" clId="Web-{C39878F2-A516-5E43-55B2-B18BC6D21B92}" dt="2019-12-03T23:43:15.670" v="4" actId="20577"/>
        <pc:sldMkLst>
          <pc:docMk/>
          <pc:sldMk cId="3167954857" sldId="271"/>
        </pc:sldMkLst>
        <pc:spChg chg="mod">
          <ac:chgData name="Matthew Howells (1702520)" userId="S::1702520@student.uwtsd.ac.uk::d38051f0-b60a-45a3-a8ee-0893b1494153" providerId="AD" clId="Web-{C39878F2-A516-5E43-55B2-B18BC6D21B92}" dt="2019-12-03T23:43:15.670" v="4" actId="20577"/>
          <ac:spMkLst>
            <pc:docMk/>
            <pc:sldMk cId="3167954857" sldId="271"/>
            <ac:spMk id="31" creationId="{C6D034B6-B853-4FC6-B3FA-3A994037CE35}"/>
          </ac:spMkLst>
        </pc:spChg>
      </pc:sldChg>
    </pc:docChg>
  </pc:docChgLst>
  <pc:docChgLst>
    <pc:chgData name="Krzysztof Matela (1804424)" userId="S::1804424@student.uwtsd.ac.uk::b47ccfaf-6bc5-4689-be8c-1de5ef9358c1" providerId="AD" clId="Web-{C7E42466-CE89-55CE-A188-56A6263C82E4}"/>
    <pc:docChg chg="addSld modSld sldOrd">
      <pc:chgData name="Krzysztof Matela (1804424)" userId="S::1804424@student.uwtsd.ac.uk::b47ccfaf-6bc5-4689-be8c-1de5ef9358c1" providerId="AD" clId="Web-{C7E42466-CE89-55CE-A188-56A6263C82E4}" dt="2019-12-03T14:58:51.574" v="1213" actId="20577"/>
      <pc:docMkLst>
        <pc:docMk/>
      </pc:docMkLst>
      <pc:sldChg chg="delSp modSp">
        <pc:chgData name="Krzysztof Matela (1804424)" userId="S::1804424@student.uwtsd.ac.uk::b47ccfaf-6bc5-4689-be8c-1de5ef9358c1" providerId="AD" clId="Web-{C7E42466-CE89-55CE-A188-56A6263C82E4}" dt="2019-12-03T14:37:28.252" v="17" actId="1076"/>
        <pc:sldMkLst>
          <pc:docMk/>
          <pc:sldMk cId="2405861797" sldId="292"/>
        </pc:sldMkLst>
        <pc:spChg chg="del">
          <ac:chgData name="Krzysztof Matela (1804424)" userId="S::1804424@student.uwtsd.ac.uk::b47ccfaf-6bc5-4689-be8c-1de5ef9358c1" providerId="AD" clId="Web-{C7E42466-CE89-55CE-A188-56A6263C82E4}" dt="2019-12-03T14:37:08.908" v="13"/>
          <ac:spMkLst>
            <pc:docMk/>
            <pc:sldMk cId="2405861797" sldId="292"/>
            <ac:spMk id="5" creationId="{D5F0CD39-59EF-48A2-AF7F-F2088D59777B}"/>
          </ac:spMkLst>
        </pc:spChg>
        <pc:picChg chg="mod">
          <ac:chgData name="Krzysztof Matela (1804424)" userId="S::1804424@student.uwtsd.ac.uk::b47ccfaf-6bc5-4689-be8c-1de5ef9358c1" providerId="AD" clId="Web-{C7E42466-CE89-55CE-A188-56A6263C82E4}" dt="2019-12-03T14:37:28.252" v="17" actId="1076"/>
          <ac:picMkLst>
            <pc:docMk/>
            <pc:sldMk cId="2405861797" sldId="292"/>
            <ac:picMk id="6" creationId="{DF68EA2C-175D-4197-987C-97DFDE62FBE5}"/>
          </ac:picMkLst>
        </pc:picChg>
      </pc:sldChg>
      <pc:sldChg chg="modSp">
        <pc:chgData name="Krzysztof Matela (1804424)" userId="S::1804424@student.uwtsd.ac.uk::b47ccfaf-6bc5-4689-be8c-1de5ef9358c1" providerId="AD" clId="Web-{C7E42466-CE89-55CE-A188-56A6263C82E4}" dt="2019-12-03T14:57:24.027" v="1169" actId="20577"/>
        <pc:sldMkLst>
          <pc:docMk/>
          <pc:sldMk cId="1279381522" sldId="299"/>
        </pc:sldMkLst>
        <pc:spChg chg="mod">
          <ac:chgData name="Krzysztof Matela (1804424)" userId="S::1804424@student.uwtsd.ac.uk::b47ccfaf-6bc5-4689-be8c-1de5ef9358c1" providerId="AD" clId="Web-{C7E42466-CE89-55CE-A188-56A6263C82E4}" dt="2019-12-03T14:36:19.455" v="10" actId="20577"/>
          <ac:spMkLst>
            <pc:docMk/>
            <pc:sldMk cId="1279381522" sldId="299"/>
            <ac:spMk id="2" creationId="{E1033C77-48E5-4333-970C-55E46BCBEACC}"/>
          </ac:spMkLst>
        </pc:spChg>
        <pc:spChg chg="mod">
          <ac:chgData name="Krzysztof Matela (1804424)" userId="S::1804424@student.uwtsd.ac.uk::b47ccfaf-6bc5-4689-be8c-1de5ef9358c1" providerId="AD" clId="Web-{C7E42466-CE89-55CE-A188-56A6263C82E4}" dt="2019-12-03T14:57:24.027" v="1169" actId="20577"/>
          <ac:spMkLst>
            <pc:docMk/>
            <pc:sldMk cId="1279381522" sldId="299"/>
            <ac:spMk id="3" creationId="{3824E1CD-41CE-4947-8414-24ABCE292453}"/>
          </ac:spMkLst>
        </pc:spChg>
      </pc:sldChg>
      <pc:sldChg chg="addSp delSp modSp new mod setBg">
        <pc:chgData name="Krzysztof Matela (1804424)" userId="S::1804424@student.uwtsd.ac.uk::b47ccfaf-6bc5-4689-be8c-1de5ef9358c1" providerId="AD" clId="Web-{C7E42466-CE89-55CE-A188-56A6263C82E4}" dt="2019-12-03T14:57:30.418" v="1171" actId="20577"/>
        <pc:sldMkLst>
          <pc:docMk/>
          <pc:sldMk cId="740680938" sldId="300"/>
        </pc:sldMkLst>
        <pc:spChg chg="mod">
          <ac:chgData name="Krzysztof Matela (1804424)" userId="S::1804424@student.uwtsd.ac.uk::b47ccfaf-6bc5-4689-be8c-1de5ef9358c1" providerId="AD" clId="Web-{C7E42466-CE89-55CE-A188-56A6263C82E4}" dt="2019-12-03T14:49:39.233" v="765" actId="20577"/>
          <ac:spMkLst>
            <pc:docMk/>
            <pc:sldMk cId="740680938" sldId="300"/>
            <ac:spMk id="2" creationId="{4022D4EB-29D6-423F-AFCC-C44F7CD14BE6}"/>
          </ac:spMkLst>
        </pc:spChg>
        <pc:spChg chg="mod">
          <ac:chgData name="Krzysztof Matela (1804424)" userId="S::1804424@student.uwtsd.ac.uk::b47ccfaf-6bc5-4689-be8c-1de5ef9358c1" providerId="AD" clId="Web-{C7E42466-CE89-55CE-A188-56A6263C82E4}" dt="2019-12-03T14:57:30.418" v="1171" actId="20577"/>
          <ac:spMkLst>
            <pc:docMk/>
            <pc:sldMk cId="740680938" sldId="300"/>
            <ac:spMk id="3" creationId="{774FC8FE-4DB6-4226-9A6C-822C01607C3E}"/>
          </ac:spMkLst>
        </pc:spChg>
        <pc:spChg chg="add">
          <ac:chgData name="Krzysztof Matela (1804424)" userId="S::1804424@student.uwtsd.ac.uk::b47ccfaf-6bc5-4689-be8c-1de5ef9358c1" providerId="AD" clId="Web-{C7E42466-CE89-55CE-A188-56A6263C82E4}" dt="2019-12-03T14:49:15.608" v="762"/>
          <ac:spMkLst>
            <pc:docMk/>
            <pc:sldMk cId="740680938" sldId="300"/>
            <ac:spMk id="7" creationId="{0EF2A0DA-AE81-4A45-972E-646AC2870C2F}"/>
          </ac:spMkLst>
        </pc:spChg>
        <pc:spChg chg="add del">
          <ac:chgData name="Krzysztof Matela (1804424)" userId="S::1804424@student.uwtsd.ac.uk::b47ccfaf-6bc5-4689-be8c-1de5ef9358c1" providerId="AD" clId="Web-{C7E42466-CE89-55CE-A188-56A6263C82E4}" dt="2019-12-03T14:49:15.451" v="761"/>
          <ac:spMkLst>
            <pc:docMk/>
            <pc:sldMk cId="740680938" sldId="300"/>
            <ac:spMk id="10" creationId="{98CCEB25-E2E3-481F-A03A-19767D3E7286}"/>
          </ac:spMkLst>
        </pc:spChg>
        <pc:picChg chg="add mod ord">
          <ac:chgData name="Krzysztof Matela (1804424)" userId="S::1804424@student.uwtsd.ac.uk::b47ccfaf-6bc5-4689-be8c-1de5ef9358c1" providerId="AD" clId="Web-{C7E42466-CE89-55CE-A188-56A6263C82E4}" dt="2019-12-03T14:49:15.608" v="762"/>
          <ac:picMkLst>
            <pc:docMk/>
            <pc:sldMk cId="740680938" sldId="300"/>
            <ac:picMk id="5" creationId="{C47ABF90-B92F-411B-8D0F-2FD3E72F47F0}"/>
          </ac:picMkLst>
        </pc:picChg>
        <pc:picChg chg="add">
          <ac:chgData name="Krzysztof Matela (1804424)" userId="S::1804424@student.uwtsd.ac.uk::b47ccfaf-6bc5-4689-be8c-1de5ef9358c1" providerId="AD" clId="Web-{C7E42466-CE89-55CE-A188-56A6263C82E4}" dt="2019-12-03T14:49:15.608" v="762"/>
          <ac:picMkLst>
            <pc:docMk/>
            <pc:sldMk cId="740680938" sldId="300"/>
            <ac:picMk id="8" creationId="{B536FA4E-0152-4E27-91DA-0FC22D1846BB}"/>
          </ac:picMkLst>
        </pc:picChg>
        <pc:picChg chg="add del">
          <ac:chgData name="Krzysztof Matela (1804424)" userId="S::1804424@student.uwtsd.ac.uk::b47ccfaf-6bc5-4689-be8c-1de5ef9358c1" providerId="AD" clId="Web-{C7E42466-CE89-55CE-A188-56A6263C82E4}" dt="2019-12-03T14:49:15.451" v="761"/>
          <ac:picMkLst>
            <pc:docMk/>
            <pc:sldMk cId="740680938" sldId="300"/>
            <ac:picMk id="12" creationId="{B536FA4E-0152-4E27-91DA-0FC22D1846BB}"/>
          </ac:picMkLst>
        </pc:picChg>
      </pc:sldChg>
      <pc:sldChg chg="addSp modSp new mod ord setBg">
        <pc:chgData name="Krzysztof Matela (1804424)" userId="S::1804424@student.uwtsd.ac.uk::b47ccfaf-6bc5-4689-be8c-1de5ef9358c1" providerId="AD" clId="Web-{C7E42466-CE89-55CE-A188-56A6263C82E4}" dt="2019-12-03T14:57:33.090" v="1174" actId="20577"/>
        <pc:sldMkLst>
          <pc:docMk/>
          <pc:sldMk cId="4218729838" sldId="301"/>
        </pc:sldMkLst>
        <pc:spChg chg="mod">
          <ac:chgData name="Krzysztof Matela (1804424)" userId="S::1804424@student.uwtsd.ac.uk::b47ccfaf-6bc5-4689-be8c-1de5ef9358c1" providerId="AD" clId="Web-{C7E42466-CE89-55CE-A188-56A6263C82E4}" dt="2019-12-03T14:52:57.091" v="873" actId="20577"/>
          <ac:spMkLst>
            <pc:docMk/>
            <pc:sldMk cId="4218729838" sldId="301"/>
            <ac:spMk id="2" creationId="{8702F68F-65F1-4F51-8A42-80AAACC8944F}"/>
          </ac:spMkLst>
        </pc:spChg>
        <pc:spChg chg="mod">
          <ac:chgData name="Krzysztof Matela (1804424)" userId="S::1804424@student.uwtsd.ac.uk::b47ccfaf-6bc5-4689-be8c-1de5ef9358c1" providerId="AD" clId="Web-{C7E42466-CE89-55CE-A188-56A6263C82E4}" dt="2019-12-03T14:57:33.090" v="1174" actId="20577"/>
          <ac:spMkLst>
            <pc:docMk/>
            <pc:sldMk cId="4218729838" sldId="301"/>
            <ac:spMk id="3" creationId="{4EC05A02-EC4B-456A-A235-D3AD211FB913}"/>
          </ac:spMkLst>
        </pc:spChg>
        <pc:spChg chg="add">
          <ac:chgData name="Krzysztof Matela (1804424)" userId="S::1804424@student.uwtsd.ac.uk::b47ccfaf-6bc5-4689-be8c-1de5ef9358c1" providerId="AD" clId="Web-{C7E42466-CE89-55CE-A188-56A6263C82E4}" dt="2019-12-03T14:52:20.060" v="870"/>
          <ac:spMkLst>
            <pc:docMk/>
            <pc:sldMk cId="4218729838" sldId="301"/>
            <ac:spMk id="10" creationId="{0EF2A0DA-AE81-4A45-972E-646AC2870C2F}"/>
          </ac:spMkLst>
        </pc:spChg>
        <pc:picChg chg="add mod ord">
          <ac:chgData name="Krzysztof Matela (1804424)" userId="S::1804424@student.uwtsd.ac.uk::b47ccfaf-6bc5-4689-be8c-1de5ef9358c1" providerId="AD" clId="Web-{C7E42466-CE89-55CE-A188-56A6263C82E4}" dt="2019-12-03T14:52:20.060" v="870"/>
          <ac:picMkLst>
            <pc:docMk/>
            <pc:sldMk cId="4218729838" sldId="301"/>
            <ac:picMk id="5" creationId="{EF31F4C2-2381-4EC8-8F2F-1A18A31983C5}"/>
          </ac:picMkLst>
        </pc:picChg>
        <pc:picChg chg="add">
          <ac:chgData name="Krzysztof Matela (1804424)" userId="S::1804424@student.uwtsd.ac.uk::b47ccfaf-6bc5-4689-be8c-1de5ef9358c1" providerId="AD" clId="Web-{C7E42466-CE89-55CE-A188-56A6263C82E4}" dt="2019-12-03T14:52:20.060" v="870"/>
          <ac:picMkLst>
            <pc:docMk/>
            <pc:sldMk cId="4218729838" sldId="301"/>
            <ac:picMk id="12" creationId="{B536FA4E-0152-4E27-91DA-0FC22D1846BB}"/>
          </ac:picMkLst>
        </pc:picChg>
      </pc:sldChg>
      <pc:sldChg chg="addSp modSp new mod setBg">
        <pc:chgData name="Krzysztof Matela (1804424)" userId="S::1804424@student.uwtsd.ac.uk::b47ccfaf-6bc5-4689-be8c-1de5ef9358c1" providerId="AD" clId="Web-{C7E42466-CE89-55CE-A188-56A6263C82E4}" dt="2019-12-03T14:58:51.574" v="1212" actId="20577"/>
        <pc:sldMkLst>
          <pc:docMk/>
          <pc:sldMk cId="1996958732" sldId="302"/>
        </pc:sldMkLst>
        <pc:spChg chg="mod">
          <ac:chgData name="Krzysztof Matela (1804424)" userId="S::1804424@student.uwtsd.ac.uk::b47ccfaf-6bc5-4689-be8c-1de5ef9358c1" providerId="AD" clId="Web-{C7E42466-CE89-55CE-A188-56A6263C82E4}" dt="2019-12-03T14:58:08.465" v="1199" actId="20577"/>
          <ac:spMkLst>
            <pc:docMk/>
            <pc:sldMk cId="1996958732" sldId="302"/>
            <ac:spMk id="2" creationId="{9CCAE735-D7A6-404B-85D0-F5DDD0427E38}"/>
          </ac:spMkLst>
        </pc:spChg>
        <pc:spChg chg="mod">
          <ac:chgData name="Krzysztof Matela (1804424)" userId="S::1804424@student.uwtsd.ac.uk::b47ccfaf-6bc5-4689-be8c-1de5ef9358c1" providerId="AD" clId="Web-{C7E42466-CE89-55CE-A188-56A6263C82E4}" dt="2019-12-03T14:58:51.574" v="1212" actId="20577"/>
          <ac:spMkLst>
            <pc:docMk/>
            <pc:sldMk cId="1996958732" sldId="302"/>
            <ac:spMk id="3" creationId="{106ADB24-02E2-4761-9B45-8C310635701D}"/>
          </ac:spMkLst>
        </pc:spChg>
        <pc:spChg chg="add">
          <ac:chgData name="Krzysztof Matela (1804424)" userId="S::1804424@student.uwtsd.ac.uk::b47ccfaf-6bc5-4689-be8c-1de5ef9358c1" providerId="AD" clId="Web-{C7E42466-CE89-55CE-A188-56A6263C82E4}" dt="2019-12-03T14:54:34.497" v="994"/>
          <ac:spMkLst>
            <pc:docMk/>
            <pc:sldMk cId="1996958732" sldId="302"/>
            <ac:spMk id="10" creationId="{0EF2A0DA-AE81-4A45-972E-646AC2870C2F}"/>
          </ac:spMkLst>
        </pc:spChg>
        <pc:picChg chg="add mod ord">
          <ac:chgData name="Krzysztof Matela (1804424)" userId="S::1804424@student.uwtsd.ac.uk::b47ccfaf-6bc5-4689-be8c-1de5ef9358c1" providerId="AD" clId="Web-{C7E42466-CE89-55CE-A188-56A6263C82E4}" dt="2019-12-03T14:54:34.497" v="994"/>
          <ac:picMkLst>
            <pc:docMk/>
            <pc:sldMk cId="1996958732" sldId="302"/>
            <ac:picMk id="5" creationId="{73FB7ADC-24BB-4AB2-B2F0-39D3B1D8A34A}"/>
          </ac:picMkLst>
        </pc:picChg>
        <pc:picChg chg="add">
          <ac:chgData name="Krzysztof Matela (1804424)" userId="S::1804424@student.uwtsd.ac.uk::b47ccfaf-6bc5-4689-be8c-1de5ef9358c1" providerId="AD" clId="Web-{C7E42466-CE89-55CE-A188-56A6263C82E4}" dt="2019-12-03T14:54:34.497" v="994"/>
          <ac:picMkLst>
            <pc:docMk/>
            <pc:sldMk cId="1996958732" sldId="302"/>
            <ac:picMk id="12" creationId="{B536FA4E-0152-4E27-91DA-0FC22D1846BB}"/>
          </ac:picMkLst>
        </pc:picChg>
      </pc:sldChg>
    </pc:docChg>
  </pc:docChgLst>
  <pc:docChgLst>
    <pc:chgData name="Krzysztof Matela (1804424)" userId="S::1804424@student.uwtsd.ac.uk::b47ccfaf-6bc5-4689-be8c-1de5ef9358c1" providerId="AD" clId="Web-{A553B2C7-3DB9-25B2-7410-6179ED1F927E}"/>
    <pc:docChg chg="addSld delSld modSld sldOrd">
      <pc:chgData name="Krzysztof Matela (1804424)" userId="S::1804424@student.uwtsd.ac.uk::b47ccfaf-6bc5-4689-be8c-1de5ef9358c1" providerId="AD" clId="Web-{A553B2C7-3DB9-25B2-7410-6179ED1F927E}" dt="2019-12-04T00:26:59.890" v="2130" actId="20577"/>
      <pc:docMkLst>
        <pc:docMk/>
      </pc:docMkLst>
      <pc:sldChg chg="modSp">
        <pc:chgData name="Krzysztof Matela (1804424)" userId="S::1804424@student.uwtsd.ac.uk::b47ccfaf-6bc5-4689-be8c-1de5ef9358c1" providerId="AD" clId="Web-{A553B2C7-3DB9-25B2-7410-6179ED1F927E}" dt="2019-12-04T00:00:30.638" v="1935" actId="1076"/>
        <pc:sldMkLst>
          <pc:docMk/>
          <pc:sldMk cId="3260021185" sldId="256"/>
        </pc:sldMkLst>
        <pc:spChg chg="mod">
          <ac:chgData name="Krzysztof Matela (1804424)" userId="S::1804424@student.uwtsd.ac.uk::b47ccfaf-6bc5-4689-be8c-1de5ef9358c1" providerId="AD" clId="Web-{A553B2C7-3DB9-25B2-7410-6179ED1F927E}" dt="2019-12-04T00:00:30.638" v="1935" actId="1076"/>
          <ac:spMkLst>
            <pc:docMk/>
            <pc:sldMk cId="3260021185" sldId="256"/>
            <ac:spMk id="8" creationId="{36E19AB5-1DA3-4F3B-B715-C7207559F854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2:50.186" v="1943" actId="1076"/>
        <pc:sldMkLst>
          <pc:docMk/>
          <pc:sldMk cId="1982101800" sldId="259"/>
        </pc:sldMkLst>
        <pc:spChg chg="mod">
          <ac:chgData name="Krzysztof Matela (1804424)" userId="S::1804424@student.uwtsd.ac.uk::b47ccfaf-6bc5-4689-be8c-1de5ef9358c1" providerId="AD" clId="Web-{A553B2C7-3DB9-25B2-7410-6179ED1F927E}" dt="2019-12-04T00:02:50.186" v="1943" actId="1076"/>
          <ac:spMkLst>
            <pc:docMk/>
            <pc:sldMk cId="1982101800" sldId="259"/>
            <ac:spMk id="24" creationId="{4C151339-4142-401B-8F63-B8923C12958B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3:24.873" v="1946" actId="1076"/>
        <pc:sldMkLst>
          <pc:docMk/>
          <pc:sldMk cId="3547430606" sldId="260"/>
        </pc:sldMkLst>
        <pc:spChg chg="mod">
          <ac:chgData name="Krzysztof Matela (1804424)" userId="S::1804424@student.uwtsd.ac.uk::b47ccfaf-6bc5-4689-be8c-1de5ef9358c1" providerId="AD" clId="Web-{A553B2C7-3DB9-25B2-7410-6179ED1F927E}" dt="2019-12-04T00:03:24.873" v="1946" actId="1076"/>
          <ac:spMkLst>
            <pc:docMk/>
            <pc:sldMk cId="3547430606" sldId="260"/>
            <ac:spMk id="5" creationId="{71B9106D-1F21-49D0-8BC4-CE7938F679EC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3:42.107" v="1947" actId="1076"/>
        <pc:sldMkLst>
          <pc:docMk/>
          <pc:sldMk cId="3197124785" sldId="261"/>
        </pc:sldMkLst>
        <pc:spChg chg="mod">
          <ac:chgData name="Krzysztof Matela (1804424)" userId="S::1804424@student.uwtsd.ac.uk::b47ccfaf-6bc5-4689-be8c-1de5ef9358c1" providerId="AD" clId="Web-{A553B2C7-3DB9-25B2-7410-6179ED1F927E}" dt="2019-12-04T00:03:42.107" v="1947" actId="1076"/>
          <ac:spMkLst>
            <pc:docMk/>
            <pc:sldMk cId="3197124785" sldId="261"/>
            <ac:spMk id="23" creationId="{3860AF67-910A-4A32-A996-AFAC40CF4CED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4:01.170" v="1949" actId="1076"/>
        <pc:sldMkLst>
          <pc:docMk/>
          <pc:sldMk cId="3956035752" sldId="262"/>
        </pc:sldMkLst>
        <pc:spChg chg="mod">
          <ac:chgData name="Krzysztof Matela (1804424)" userId="S::1804424@student.uwtsd.ac.uk::b47ccfaf-6bc5-4689-be8c-1de5ef9358c1" providerId="AD" clId="Web-{A553B2C7-3DB9-25B2-7410-6179ED1F927E}" dt="2019-12-04T00:04:01.170" v="1949" actId="1076"/>
          <ac:spMkLst>
            <pc:docMk/>
            <pc:sldMk cId="3956035752" sldId="262"/>
            <ac:spMk id="40" creationId="{6E4DE8B3-6F62-401E-83EF-26610579C1DA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4:24.998" v="1951" actId="1076"/>
        <pc:sldMkLst>
          <pc:docMk/>
          <pc:sldMk cId="466203289" sldId="263"/>
        </pc:sldMkLst>
        <pc:spChg chg="mod">
          <ac:chgData name="Krzysztof Matela (1804424)" userId="S::1804424@student.uwtsd.ac.uk::b47ccfaf-6bc5-4689-be8c-1de5ef9358c1" providerId="AD" clId="Web-{A553B2C7-3DB9-25B2-7410-6179ED1F927E}" dt="2019-12-04T00:04:24.998" v="1951" actId="1076"/>
          <ac:spMkLst>
            <pc:docMk/>
            <pc:sldMk cId="466203289" sldId="263"/>
            <ac:spMk id="31" creationId="{B438CD88-CE7B-4428-AD24-FD7D598EE2FF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4:38.701" v="1953" actId="1076"/>
        <pc:sldMkLst>
          <pc:docMk/>
          <pc:sldMk cId="78680274" sldId="264"/>
        </pc:sldMkLst>
        <pc:spChg chg="mod">
          <ac:chgData name="Krzysztof Matela (1804424)" userId="S::1804424@student.uwtsd.ac.uk::b47ccfaf-6bc5-4689-be8c-1de5ef9358c1" providerId="AD" clId="Web-{A553B2C7-3DB9-25B2-7410-6179ED1F927E}" dt="2019-12-04T00:04:38.701" v="1953" actId="1076"/>
          <ac:spMkLst>
            <pc:docMk/>
            <pc:sldMk cId="78680274" sldId="264"/>
            <ac:spMk id="15" creationId="{3C878449-013F-49F9-BFD0-37F1ABDCD109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5:01.513" v="1955" actId="1076"/>
        <pc:sldMkLst>
          <pc:docMk/>
          <pc:sldMk cId="2795162011" sldId="266"/>
        </pc:sldMkLst>
        <pc:spChg chg="mod">
          <ac:chgData name="Krzysztof Matela (1804424)" userId="S::1804424@student.uwtsd.ac.uk::b47ccfaf-6bc5-4689-be8c-1de5ef9358c1" providerId="AD" clId="Web-{A553B2C7-3DB9-25B2-7410-6179ED1F927E}" dt="2019-12-04T00:05:01.513" v="1955" actId="1076"/>
          <ac:spMkLst>
            <pc:docMk/>
            <pc:sldMk cId="2795162011" sldId="266"/>
            <ac:spMk id="18" creationId="{7965CBCE-D8FB-4C2B-8D07-6675446C7382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5:15.263" v="1956" actId="1076"/>
        <pc:sldMkLst>
          <pc:docMk/>
          <pc:sldMk cId="2297429232" sldId="267"/>
        </pc:sldMkLst>
        <pc:spChg chg="mod">
          <ac:chgData name="Krzysztof Matela (1804424)" userId="S::1804424@student.uwtsd.ac.uk::b47ccfaf-6bc5-4689-be8c-1de5ef9358c1" providerId="AD" clId="Web-{A553B2C7-3DB9-25B2-7410-6179ED1F927E}" dt="2019-12-04T00:05:15.263" v="1956" actId="1076"/>
          <ac:spMkLst>
            <pc:docMk/>
            <pc:sldMk cId="2297429232" sldId="267"/>
            <ac:spMk id="2" creationId="{2B8A8E62-759B-4D90-9371-28CC4F1DCB26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5:26.106" v="1957" actId="1076"/>
        <pc:sldMkLst>
          <pc:docMk/>
          <pc:sldMk cId="933858563" sldId="268"/>
        </pc:sldMkLst>
        <pc:spChg chg="mod">
          <ac:chgData name="Krzysztof Matela (1804424)" userId="S::1804424@student.uwtsd.ac.uk::b47ccfaf-6bc5-4689-be8c-1de5ef9358c1" providerId="AD" clId="Web-{A553B2C7-3DB9-25B2-7410-6179ED1F927E}" dt="2019-12-04T00:05:26.106" v="1957" actId="1076"/>
          <ac:spMkLst>
            <pc:docMk/>
            <pc:sldMk cId="933858563" sldId="268"/>
            <ac:spMk id="5" creationId="{ADFC0C5B-4FB8-4FB4-BC87-FF713E8C4793}"/>
          </ac:spMkLst>
        </pc:spChg>
      </pc:sldChg>
      <pc:sldChg chg="modSp mod modShow">
        <pc:chgData name="Krzysztof Matela (1804424)" userId="S::1804424@student.uwtsd.ac.uk::b47ccfaf-6bc5-4689-be8c-1de5ef9358c1" providerId="AD" clId="Web-{A553B2C7-3DB9-25B2-7410-6179ED1F927E}" dt="2019-12-04T00:26:54.609" v="2128" actId="20577"/>
        <pc:sldMkLst>
          <pc:docMk/>
          <pc:sldMk cId="822557389" sldId="269"/>
        </pc:sldMkLst>
        <pc:spChg chg="mod">
          <ac:chgData name="Krzysztof Matela (1804424)" userId="S::1804424@student.uwtsd.ac.uk::b47ccfaf-6bc5-4689-be8c-1de5ef9358c1" providerId="AD" clId="Web-{A553B2C7-3DB9-25B2-7410-6179ED1F927E}" dt="2019-12-04T00:26:54.609" v="2128" actId="20577"/>
          <ac:spMkLst>
            <pc:docMk/>
            <pc:sldMk cId="822557389" sldId="269"/>
            <ac:spMk id="2" creationId="{7BA11875-DAA4-41E0-A05E-463EECB2300B}"/>
          </ac:spMkLst>
        </pc:spChg>
        <pc:spChg chg="mod">
          <ac:chgData name="Krzysztof Matela (1804424)" userId="S::1804424@student.uwtsd.ac.uk::b47ccfaf-6bc5-4689-be8c-1de5ef9358c1" providerId="AD" clId="Web-{A553B2C7-3DB9-25B2-7410-6179ED1F927E}" dt="2019-12-04T00:05:42.575" v="1959" actId="1076"/>
          <ac:spMkLst>
            <pc:docMk/>
            <pc:sldMk cId="822557389" sldId="269"/>
            <ac:spMk id="3" creationId="{3BD8463D-2219-4B91-804A-894800F61DDC}"/>
          </ac:spMkLst>
        </pc:spChg>
        <pc:graphicFrameChg chg="mod modGraphic">
          <ac:chgData name="Krzysztof Matela (1804424)" userId="S::1804424@student.uwtsd.ac.uk::b47ccfaf-6bc5-4689-be8c-1de5ef9358c1" providerId="AD" clId="Web-{A553B2C7-3DB9-25B2-7410-6179ED1F927E}" dt="2019-12-04T00:11:48.525" v="1980"/>
          <ac:graphicFrameMkLst>
            <pc:docMk/>
            <pc:sldMk cId="822557389" sldId="269"/>
            <ac:graphicFrameMk id="9" creationId="{DB4F3816-0759-4A5A-9BEF-5ECDC229A455}"/>
          </ac:graphicFrameMkLst>
        </pc:graphicFrameChg>
      </pc:sldChg>
      <pc:sldChg chg="modSp del">
        <pc:chgData name="Krzysztof Matela (1804424)" userId="S::1804424@student.uwtsd.ac.uk::b47ccfaf-6bc5-4689-be8c-1de5ef9358c1" providerId="AD" clId="Web-{A553B2C7-3DB9-25B2-7410-6179ED1F927E}" dt="2019-12-03T22:46:09.653" v="677"/>
        <pc:sldMkLst>
          <pc:docMk/>
          <pc:sldMk cId="1472657109" sldId="270"/>
        </pc:sldMkLst>
        <pc:graphicFrameChg chg="mod">
          <ac:chgData name="Krzysztof Matela (1804424)" userId="S::1804424@student.uwtsd.ac.uk::b47ccfaf-6bc5-4689-be8c-1de5ef9358c1" providerId="AD" clId="Web-{A553B2C7-3DB9-25B2-7410-6179ED1F927E}" dt="2019-12-03T22:33:28.811" v="674" actId="1076"/>
          <ac:graphicFrameMkLst>
            <pc:docMk/>
            <pc:sldMk cId="1472657109" sldId="270"/>
            <ac:graphicFrameMk id="10" creationId="{FB1014BF-D30C-490E-BDFA-2AFF503BA474}"/>
          </ac:graphicFrameMkLst>
        </pc:graphicFrameChg>
      </pc:sldChg>
      <pc:sldChg chg="addSp modSp">
        <pc:chgData name="Krzysztof Matela (1804424)" userId="S::1804424@student.uwtsd.ac.uk::b47ccfaf-6bc5-4689-be8c-1de5ef9358c1" providerId="AD" clId="Web-{A553B2C7-3DB9-25B2-7410-6179ED1F927E}" dt="2019-12-04T00:06:46.793" v="1966" actId="1076"/>
        <pc:sldMkLst>
          <pc:docMk/>
          <pc:sldMk cId="3167954857" sldId="271"/>
        </pc:sldMkLst>
        <pc:spChg chg="mod">
          <ac:chgData name="Krzysztof Matela (1804424)" userId="S::1804424@student.uwtsd.ac.uk::b47ccfaf-6bc5-4689-be8c-1de5ef9358c1" providerId="AD" clId="Web-{A553B2C7-3DB9-25B2-7410-6179ED1F927E}" dt="2019-12-03T23:41:18.723" v="1815" actId="20577"/>
          <ac:spMkLst>
            <pc:docMk/>
            <pc:sldMk cId="3167954857" sldId="271"/>
            <ac:spMk id="2" creationId="{97D0EB9D-1F99-4D67-B94E-3E7CE1924DC4}"/>
          </ac:spMkLst>
        </pc:spChg>
        <pc:spChg chg="mod">
          <ac:chgData name="Krzysztof Matela (1804424)" userId="S::1804424@student.uwtsd.ac.uk::b47ccfaf-6bc5-4689-be8c-1de5ef9358c1" providerId="AD" clId="Web-{A553B2C7-3DB9-25B2-7410-6179ED1F927E}" dt="2019-12-04T00:06:46.793" v="1966" actId="1076"/>
          <ac:spMkLst>
            <pc:docMk/>
            <pc:sldMk cId="3167954857" sldId="271"/>
            <ac:spMk id="31" creationId="{C6D034B6-B853-4FC6-B3FA-3A994037CE35}"/>
          </ac:spMkLst>
        </pc:spChg>
        <pc:spChg chg="add mod">
          <ac:chgData name="Krzysztof Matela (1804424)" userId="S::1804424@student.uwtsd.ac.uk::b47ccfaf-6bc5-4689-be8c-1de5ef9358c1" providerId="AD" clId="Web-{A553B2C7-3DB9-25B2-7410-6179ED1F927E}" dt="2019-12-03T23:42:56.894" v="1863" actId="20577"/>
          <ac:spMkLst>
            <pc:docMk/>
            <pc:sldMk cId="3167954857" sldId="271"/>
            <ac:spMk id="765" creationId="{2EBDB30F-1C84-4CA4-92A3-B1A9D2A329DD}"/>
          </ac:spMkLst>
        </pc:spChg>
        <pc:graphicFrameChg chg="mod modGraphic">
          <ac:chgData name="Krzysztof Matela (1804424)" userId="S::1804424@student.uwtsd.ac.uk::b47ccfaf-6bc5-4689-be8c-1de5ef9358c1" providerId="AD" clId="Web-{A553B2C7-3DB9-25B2-7410-6179ED1F927E}" dt="2019-12-03T23:19:18.577" v="836" actId="20577"/>
          <ac:graphicFrameMkLst>
            <pc:docMk/>
            <pc:sldMk cId="3167954857" sldId="271"/>
            <ac:graphicFrameMk id="12" creationId="{C6416D82-FC90-4A18-A1A5-5AAF28FCE2E5}"/>
          </ac:graphicFrameMkLst>
        </pc:graphicFrameChg>
      </pc:sldChg>
      <pc:sldChg chg="modSp">
        <pc:chgData name="Krzysztof Matela (1804424)" userId="S::1804424@student.uwtsd.ac.uk::b47ccfaf-6bc5-4689-be8c-1de5ef9358c1" providerId="AD" clId="Web-{A553B2C7-3DB9-25B2-7410-6179ED1F927E}" dt="2019-12-04T00:07:51.465" v="1973" actId="1076"/>
        <pc:sldMkLst>
          <pc:docMk/>
          <pc:sldMk cId="3262183810" sldId="272"/>
        </pc:sldMkLst>
        <pc:spChg chg="mod">
          <ac:chgData name="Krzysztof Matela (1804424)" userId="S::1804424@student.uwtsd.ac.uk::b47ccfaf-6bc5-4689-be8c-1de5ef9358c1" providerId="AD" clId="Web-{A553B2C7-3DB9-25B2-7410-6179ED1F927E}" dt="2019-12-04T00:07:51.465" v="1973" actId="1076"/>
          <ac:spMkLst>
            <pc:docMk/>
            <pc:sldMk cId="3262183810" sldId="272"/>
            <ac:spMk id="3" creationId="{0AF14BD3-AD4A-4B00-A4AD-0061663552D6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7:59.058" v="1974" actId="1076"/>
        <pc:sldMkLst>
          <pc:docMk/>
          <pc:sldMk cId="2824952225" sldId="274"/>
        </pc:sldMkLst>
        <pc:spChg chg="mod">
          <ac:chgData name="Krzysztof Matela (1804424)" userId="S::1804424@student.uwtsd.ac.uk::b47ccfaf-6bc5-4689-be8c-1de5ef9358c1" providerId="AD" clId="Web-{A553B2C7-3DB9-25B2-7410-6179ED1F927E}" dt="2019-12-04T00:07:59.058" v="1974" actId="1076"/>
          <ac:spMkLst>
            <pc:docMk/>
            <pc:sldMk cId="2824952225" sldId="274"/>
            <ac:spMk id="3" creationId="{02A094BC-F7A9-41FA-ACE8-D870CF4A1A59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0:50.169" v="1936" actId="1076"/>
        <pc:sldMkLst>
          <pc:docMk/>
          <pc:sldMk cId="507139379" sldId="276"/>
        </pc:sldMkLst>
        <pc:spChg chg="mod">
          <ac:chgData name="Krzysztof Matela (1804424)" userId="S::1804424@student.uwtsd.ac.uk::b47ccfaf-6bc5-4689-be8c-1de5ef9358c1" providerId="AD" clId="Web-{A553B2C7-3DB9-25B2-7410-6179ED1F927E}" dt="2019-12-04T00:00:50.169" v="1936" actId="1076"/>
          <ac:spMkLst>
            <pc:docMk/>
            <pc:sldMk cId="507139379" sldId="276"/>
            <ac:spMk id="5" creationId="{5086964F-10D6-494E-9A21-675500D590F4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2:24.184" v="1938" actId="1076"/>
        <pc:sldMkLst>
          <pc:docMk/>
          <pc:sldMk cId="3197350104" sldId="283"/>
        </pc:sldMkLst>
        <pc:spChg chg="mod">
          <ac:chgData name="Krzysztof Matela (1804424)" userId="S::1804424@student.uwtsd.ac.uk::b47ccfaf-6bc5-4689-be8c-1de5ef9358c1" providerId="AD" clId="Web-{A553B2C7-3DB9-25B2-7410-6179ED1F927E}" dt="2019-12-04T00:02:24.184" v="1938" actId="1076"/>
          <ac:spMkLst>
            <pc:docMk/>
            <pc:sldMk cId="3197350104" sldId="283"/>
            <ac:spMk id="3" creationId="{03BBB24F-0B4B-4675-95E3-26DEAF867076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3:06.576" v="1945" actId="1076"/>
        <pc:sldMkLst>
          <pc:docMk/>
          <pc:sldMk cId="934492510" sldId="284"/>
        </pc:sldMkLst>
        <pc:spChg chg="mod">
          <ac:chgData name="Krzysztof Matela (1804424)" userId="S::1804424@student.uwtsd.ac.uk::b47ccfaf-6bc5-4689-be8c-1de5ef9358c1" providerId="AD" clId="Web-{A553B2C7-3DB9-25B2-7410-6179ED1F927E}" dt="2019-12-04T00:03:06.576" v="1945" actId="1076"/>
          <ac:spMkLst>
            <pc:docMk/>
            <pc:sldMk cId="934492510" sldId="284"/>
            <ac:spMk id="3" creationId="{4ADD2EFB-5FC8-476C-8D97-2037973B6FEE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4:11.419" v="1950" actId="1076"/>
        <pc:sldMkLst>
          <pc:docMk/>
          <pc:sldMk cId="1561978554" sldId="285"/>
        </pc:sldMkLst>
        <pc:spChg chg="mod">
          <ac:chgData name="Krzysztof Matela (1804424)" userId="S::1804424@student.uwtsd.ac.uk::b47ccfaf-6bc5-4689-be8c-1de5ef9358c1" providerId="AD" clId="Web-{A553B2C7-3DB9-25B2-7410-6179ED1F927E}" dt="2019-12-04T00:04:11.419" v="1950" actId="1076"/>
          <ac:spMkLst>
            <pc:docMk/>
            <pc:sldMk cId="1561978554" sldId="285"/>
            <ac:spMk id="3" creationId="{D647B5EE-9CA3-4878-9E0A-6C24AF4BCD45}"/>
          </ac:spMkLst>
        </pc:spChg>
      </pc:sldChg>
      <pc:sldChg chg="modSp mod modShow">
        <pc:chgData name="Krzysztof Matela (1804424)" userId="S::1804424@student.uwtsd.ac.uk::b47ccfaf-6bc5-4689-be8c-1de5ef9358c1" providerId="AD" clId="Web-{A553B2C7-3DB9-25B2-7410-6179ED1F927E}" dt="2019-12-04T00:13:48.651" v="1984"/>
        <pc:sldMkLst>
          <pc:docMk/>
          <pc:sldMk cId="987500349" sldId="286"/>
        </pc:sldMkLst>
        <pc:spChg chg="mod">
          <ac:chgData name="Krzysztof Matela (1804424)" userId="S::1804424@student.uwtsd.ac.uk::b47ccfaf-6bc5-4689-be8c-1de5ef9358c1" providerId="AD" clId="Web-{A553B2C7-3DB9-25B2-7410-6179ED1F927E}" dt="2019-12-04T00:05:33.341" v="1958" actId="1076"/>
          <ac:spMkLst>
            <pc:docMk/>
            <pc:sldMk cId="987500349" sldId="286"/>
            <ac:spMk id="3" creationId="{24DAEDCB-8A4C-49DC-8508-F659A2C30A5F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5:50.434" v="1960" actId="1076"/>
        <pc:sldMkLst>
          <pc:docMk/>
          <pc:sldMk cId="2934641472" sldId="287"/>
        </pc:sldMkLst>
        <pc:spChg chg="mod">
          <ac:chgData name="Krzysztof Matela (1804424)" userId="S::1804424@student.uwtsd.ac.uk::b47ccfaf-6bc5-4689-be8c-1de5ef9358c1" providerId="AD" clId="Web-{A553B2C7-3DB9-25B2-7410-6179ED1F927E}" dt="2019-12-04T00:05:50.434" v="1960" actId="1076"/>
          <ac:spMkLst>
            <pc:docMk/>
            <pc:sldMk cId="2934641472" sldId="287"/>
            <ac:spMk id="3" creationId="{F0446F7C-23ED-49F5-8857-19E52D5F0893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6:35.043" v="1965" actId="1076"/>
        <pc:sldMkLst>
          <pc:docMk/>
          <pc:sldMk cId="224460198" sldId="288"/>
        </pc:sldMkLst>
        <pc:spChg chg="mod">
          <ac:chgData name="Krzysztof Matela (1804424)" userId="S::1804424@student.uwtsd.ac.uk::b47ccfaf-6bc5-4689-be8c-1de5ef9358c1" providerId="AD" clId="Web-{A553B2C7-3DB9-25B2-7410-6179ED1F927E}" dt="2019-12-04T00:06:35.043" v="1965" actId="1076"/>
          <ac:spMkLst>
            <pc:docMk/>
            <pc:sldMk cId="224460198" sldId="288"/>
            <ac:spMk id="3" creationId="{321CAD3C-6AE2-47B1-B0D1-2C5DF45BECDC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2:33.248" v="1939" actId="1076"/>
        <pc:sldMkLst>
          <pc:docMk/>
          <pc:sldMk cId="2104413760" sldId="289"/>
        </pc:sldMkLst>
        <pc:spChg chg="mod">
          <ac:chgData name="Krzysztof Matela (1804424)" userId="S::1804424@student.uwtsd.ac.uk::b47ccfaf-6bc5-4689-be8c-1de5ef9358c1" providerId="AD" clId="Web-{A553B2C7-3DB9-25B2-7410-6179ED1F927E}" dt="2019-12-04T00:02:33.248" v="1939" actId="1076"/>
          <ac:spMkLst>
            <pc:docMk/>
            <pc:sldMk cId="2104413760" sldId="289"/>
            <ac:spMk id="2" creationId="{549A3C17-0C27-4C69-A579-47F07BF183EF}"/>
          </ac:spMkLst>
        </pc:spChg>
      </pc:sldChg>
      <pc:sldChg chg="del">
        <pc:chgData name="Krzysztof Matela (1804424)" userId="S::1804424@student.uwtsd.ac.uk::b47ccfaf-6bc5-4689-be8c-1de5ef9358c1" providerId="AD" clId="Web-{A553B2C7-3DB9-25B2-7410-6179ED1F927E}" dt="2019-12-03T23:32:07.755" v="1680"/>
        <pc:sldMkLst>
          <pc:docMk/>
          <pc:sldMk cId="2397744209" sldId="290"/>
        </pc:sldMkLst>
      </pc:sldChg>
      <pc:sldChg chg="modSp">
        <pc:chgData name="Krzysztof Matela (1804424)" userId="S::1804424@student.uwtsd.ac.uk::b47ccfaf-6bc5-4689-be8c-1de5ef9358c1" providerId="AD" clId="Web-{A553B2C7-3DB9-25B2-7410-6179ED1F927E}" dt="2019-12-04T00:04:48.888" v="1954" actId="1076"/>
        <pc:sldMkLst>
          <pc:docMk/>
          <pc:sldMk cId="400965376" sldId="291"/>
        </pc:sldMkLst>
        <pc:spChg chg="mod">
          <ac:chgData name="Krzysztof Matela (1804424)" userId="S::1804424@student.uwtsd.ac.uk::b47ccfaf-6bc5-4689-be8c-1de5ef9358c1" providerId="AD" clId="Web-{A553B2C7-3DB9-25B2-7410-6179ED1F927E}" dt="2019-12-04T00:04:48.888" v="1954" actId="1076"/>
          <ac:spMkLst>
            <pc:docMk/>
            <pc:sldMk cId="400965376" sldId="291"/>
            <ac:spMk id="3" creationId="{6238428D-01C7-46A9-AA49-2CB030E4E8B7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5:59.090" v="1961" actId="1076"/>
        <pc:sldMkLst>
          <pc:docMk/>
          <pc:sldMk cId="2405861797" sldId="292"/>
        </pc:sldMkLst>
        <pc:spChg chg="mod">
          <ac:chgData name="Krzysztof Matela (1804424)" userId="S::1804424@student.uwtsd.ac.uk::b47ccfaf-6bc5-4689-be8c-1de5ef9358c1" providerId="AD" clId="Web-{A553B2C7-3DB9-25B2-7410-6179ED1F927E}" dt="2019-12-04T00:05:59.090" v="1961" actId="1076"/>
          <ac:spMkLst>
            <pc:docMk/>
            <pc:sldMk cId="2405861797" sldId="292"/>
            <ac:spMk id="5" creationId="{1388F2D2-4C95-4524-862D-9BECC1D69A3C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6:07.825" v="1962" actId="1076"/>
        <pc:sldMkLst>
          <pc:docMk/>
          <pc:sldMk cId="1447261412" sldId="294"/>
        </pc:sldMkLst>
        <pc:spChg chg="mod">
          <ac:chgData name="Krzysztof Matela (1804424)" userId="S::1804424@student.uwtsd.ac.uk::b47ccfaf-6bc5-4689-be8c-1de5ef9358c1" providerId="AD" clId="Web-{A553B2C7-3DB9-25B2-7410-6179ED1F927E}" dt="2019-12-04T00:06:07.825" v="1962" actId="1076"/>
          <ac:spMkLst>
            <pc:docMk/>
            <pc:sldMk cId="1447261412" sldId="294"/>
            <ac:spMk id="5" creationId="{E3A32AE3-3A22-40C0-999E-5DF2191466E0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6:15.231" v="1963" actId="1076"/>
        <pc:sldMkLst>
          <pc:docMk/>
          <pc:sldMk cId="3617637500" sldId="295"/>
        </pc:sldMkLst>
        <pc:spChg chg="mod">
          <ac:chgData name="Krzysztof Matela (1804424)" userId="S::1804424@student.uwtsd.ac.uk::b47ccfaf-6bc5-4689-be8c-1de5ef9358c1" providerId="AD" clId="Web-{A553B2C7-3DB9-25B2-7410-6179ED1F927E}" dt="2019-12-03T23:31:54.302" v="1678" actId="20577"/>
          <ac:spMkLst>
            <pc:docMk/>
            <pc:sldMk cId="3617637500" sldId="295"/>
            <ac:spMk id="3" creationId="{B47D41E7-037D-4478-BF96-578E98A5BB0B}"/>
          </ac:spMkLst>
        </pc:spChg>
        <pc:spChg chg="mod">
          <ac:chgData name="Krzysztof Matela (1804424)" userId="S::1804424@student.uwtsd.ac.uk::b47ccfaf-6bc5-4689-be8c-1de5ef9358c1" providerId="AD" clId="Web-{A553B2C7-3DB9-25B2-7410-6179ED1F927E}" dt="2019-12-04T00:06:15.231" v="1963" actId="1076"/>
          <ac:spMkLst>
            <pc:docMk/>
            <pc:sldMk cId="3617637500" sldId="295"/>
            <ac:spMk id="5" creationId="{690268D7-06BC-4871-B998-CD8D7D8E277C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6:23.231" v="1964" actId="1076"/>
        <pc:sldMkLst>
          <pc:docMk/>
          <pc:sldMk cId="1324134896" sldId="296"/>
        </pc:sldMkLst>
        <pc:spChg chg="mod">
          <ac:chgData name="Krzysztof Matela (1804424)" userId="S::1804424@student.uwtsd.ac.uk::b47ccfaf-6bc5-4689-be8c-1de5ef9358c1" providerId="AD" clId="Web-{A553B2C7-3DB9-25B2-7410-6179ED1F927E}" dt="2019-12-03T23:33:23.098" v="1685" actId="20577"/>
          <ac:spMkLst>
            <pc:docMk/>
            <pc:sldMk cId="1324134896" sldId="296"/>
            <ac:spMk id="3" creationId="{9813C56B-7372-4676-B553-B989E03A2815}"/>
          </ac:spMkLst>
        </pc:spChg>
        <pc:spChg chg="mod">
          <ac:chgData name="Krzysztof Matela (1804424)" userId="S::1804424@student.uwtsd.ac.uk::b47ccfaf-6bc5-4689-be8c-1de5ef9358c1" providerId="AD" clId="Web-{A553B2C7-3DB9-25B2-7410-6179ED1F927E}" dt="2019-12-04T00:06:23.231" v="1964" actId="1076"/>
          <ac:spMkLst>
            <pc:docMk/>
            <pc:sldMk cId="1324134896" sldId="296"/>
            <ac:spMk id="5" creationId="{DF1CD76E-D01E-4B1A-9B99-CE9E95FC21D8}"/>
          </ac:spMkLst>
        </pc:spChg>
      </pc:sldChg>
      <pc:sldChg chg="delSp modSp">
        <pc:chgData name="Krzysztof Matela (1804424)" userId="S::1804424@student.uwtsd.ac.uk::b47ccfaf-6bc5-4689-be8c-1de5ef9358c1" providerId="AD" clId="Web-{A553B2C7-3DB9-25B2-7410-6179ED1F927E}" dt="2019-12-04T00:07:00.465" v="1967" actId="1076"/>
        <pc:sldMkLst>
          <pc:docMk/>
          <pc:sldMk cId="3411805650" sldId="298"/>
        </pc:sldMkLst>
        <pc:spChg chg="del">
          <ac:chgData name="Krzysztof Matela (1804424)" userId="S::1804424@student.uwtsd.ac.uk::b47ccfaf-6bc5-4689-be8c-1de5ef9358c1" providerId="AD" clId="Web-{A553B2C7-3DB9-25B2-7410-6179ED1F927E}" dt="2019-12-03T23:29:42.934" v="1626"/>
          <ac:spMkLst>
            <pc:docMk/>
            <pc:sldMk cId="3411805650" sldId="298"/>
            <ac:spMk id="3" creationId="{88CF8517-FE5C-4A3F-A577-440682B2A140}"/>
          </ac:spMkLst>
        </pc:spChg>
        <pc:spChg chg="mod">
          <ac:chgData name="Krzysztof Matela (1804424)" userId="S::1804424@student.uwtsd.ac.uk::b47ccfaf-6bc5-4689-be8c-1de5ef9358c1" providerId="AD" clId="Web-{A553B2C7-3DB9-25B2-7410-6179ED1F927E}" dt="2019-12-04T00:07:00.465" v="1967" actId="1076"/>
          <ac:spMkLst>
            <pc:docMk/>
            <pc:sldMk cId="3411805650" sldId="298"/>
            <ac:spMk id="4" creationId="{4378CCC2-912C-432D-A086-EC66FFFF51DD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7:06.340" v="1968" actId="1076"/>
        <pc:sldMkLst>
          <pc:docMk/>
          <pc:sldMk cId="1279381522" sldId="299"/>
        </pc:sldMkLst>
        <pc:spChg chg="mod">
          <ac:chgData name="Krzysztof Matela (1804424)" userId="S::1804424@student.uwtsd.ac.uk::b47ccfaf-6bc5-4689-be8c-1de5ef9358c1" providerId="AD" clId="Web-{A553B2C7-3DB9-25B2-7410-6179ED1F927E}" dt="2019-12-04T00:07:06.340" v="1968" actId="1076"/>
          <ac:spMkLst>
            <pc:docMk/>
            <pc:sldMk cId="1279381522" sldId="299"/>
            <ac:spMk id="4" creationId="{EBBDCB15-C7B2-4B96-8A3E-844EC0333DFB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7:13.762" v="1969" actId="1076"/>
        <pc:sldMkLst>
          <pc:docMk/>
          <pc:sldMk cId="740680938" sldId="300"/>
        </pc:sldMkLst>
        <pc:spChg chg="mod">
          <ac:chgData name="Krzysztof Matela (1804424)" userId="S::1804424@student.uwtsd.ac.uk::b47ccfaf-6bc5-4689-be8c-1de5ef9358c1" providerId="AD" clId="Web-{A553B2C7-3DB9-25B2-7410-6179ED1F927E}" dt="2019-12-04T00:07:13.762" v="1969" actId="1076"/>
          <ac:spMkLst>
            <pc:docMk/>
            <pc:sldMk cId="740680938" sldId="300"/>
            <ac:spMk id="4" creationId="{5AE2392D-EE5B-441A-AC1A-0581F2971C4D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7:23.871" v="1970" actId="1076"/>
        <pc:sldMkLst>
          <pc:docMk/>
          <pc:sldMk cId="4218729838" sldId="301"/>
        </pc:sldMkLst>
        <pc:spChg chg="mod">
          <ac:chgData name="Krzysztof Matela (1804424)" userId="S::1804424@student.uwtsd.ac.uk::b47ccfaf-6bc5-4689-be8c-1de5ef9358c1" providerId="AD" clId="Web-{A553B2C7-3DB9-25B2-7410-6179ED1F927E}" dt="2019-12-04T00:07:23.871" v="1970" actId="1076"/>
          <ac:spMkLst>
            <pc:docMk/>
            <pc:sldMk cId="4218729838" sldId="301"/>
            <ac:spMk id="6" creationId="{DB2C72E4-B15F-41B6-AA6F-12F39E9CB412}"/>
          </ac:spMkLst>
        </pc:spChg>
      </pc:sldChg>
      <pc:sldChg chg="modSp">
        <pc:chgData name="Krzysztof Matela (1804424)" userId="S::1804424@student.uwtsd.ac.uk::b47ccfaf-6bc5-4689-be8c-1de5ef9358c1" providerId="AD" clId="Web-{A553B2C7-3DB9-25B2-7410-6179ED1F927E}" dt="2019-12-04T00:07:31.043" v="1971" actId="1076"/>
        <pc:sldMkLst>
          <pc:docMk/>
          <pc:sldMk cId="1996958732" sldId="302"/>
        </pc:sldMkLst>
        <pc:spChg chg="mod">
          <ac:chgData name="Krzysztof Matela (1804424)" userId="S::1804424@student.uwtsd.ac.uk::b47ccfaf-6bc5-4689-be8c-1de5ef9358c1" providerId="AD" clId="Web-{A553B2C7-3DB9-25B2-7410-6179ED1F927E}" dt="2019-12-03T23:31:01.974" v="1665" actId="20577"/>
          <ac:spMkLst>
            <pc:docMk/>
            <pc:sldMk cId="1996958732" sldId="302"/>
            <ac:spMk id="2" creationId="{9CCAE735-D7A6-404B-85D0-F5DDD0427E38}"/>
          </ac:spMkLst>
        </pc:spChg>
        <pc:spChg chg="mod">
          <ac:chgData name="Krzysztof Matela (1804424)" userId="S::1804424@student.uwtsd.ac.uk::b47ccfaf-6bc5-4689-be8c-1de5ef9358c1" providerId="AD" clId="Web-{A553B2C7-3DB9-25B2-7410-6179ED1F927E}" dt="2019-12-04T00:07:31.043" v="1971" actId="1076"/>
          <ac:spMkLst>
            <pc:docMk/>
            <pc:sldMk cId="1996958732" sldId="302"/>
            <ac:spMk id="4" creationId="{CB4FED92-CDA5-4AAA-A2BF-82F6DBBF34D2}"/>
          </ac:spMkLst>
        </pc:spChg>
      </pc:sldChg>
      <pc:sldChg chg="addSp modSp new mod modClrScheme chgLayout">
        <pc:chgData name="Krzysztof Matela (1804424)" userId="S::1804424@student.uwtsd.ac.uk::b47ccfaf-6bc5-4689-be8c-1de5ef9358c1" providerId="AD" clId="Web-{A553B2C7-3DB9-25B2-7410-6179ED1F927E}" dt="2019-12-04T00:07:37.543" v="1972" actId="1076"/>
        <pc:sldMkLst>
          <pc:docMk/>
          <pc:sldMk cId="2118695325" sldId="303"/>
        </pc:sldMkLst>
        <pc:spChg chg="mod ord">
          <ac:chgData name="Krzysztof Matela (1804424)" userId="S::1804424@student.uwtsd.ac.uk::b47ccfaf-6bc5-4689-be8c-1de5ef9358c1" providerId="AD" clId="Web-{A553B2C7-3DB9-25B2-7410-6179ED1F927E}" dt="2019-12-03T23:29:57.871" v="1627" actId="20577"/>
          <ac:spMkLst>
            <pc:docMk/>
            <pc:sldMk cId="2118695325" sldId="303"/>
            <ac:spMk id="2" creationId="{7D2D5AF2-5F02-4580-8ADD-DBC72D347E06}"/>
          </ac:spMkLst>
        </pc:spChg>
        <pc:spChg chg="mod ord">
          <ac:chgData name="Krzysztof Matela (1804424)" userId="S::1804424@student.uwtsd.ac.uk::b47ccfaf-6bc5-4689-be8c-1de5ef9358c1" providerId="AD" clId="Web-{A553B2C7-3DB9-25B2-7410-6179ED1F927E}" dt="2019-12-03T22:11:18.535" v="102" actId="20577"/>
          <ac:spMkLst>
            <pc:docMk/>
            <pc:sldMk cId="2118695325" sldId="303"/>
            <ac:spMk id="3" creationId="{761FFE6F-372A-4ACE-B026-CD6CD76600C0}"/>
          </ac:spMkLst>
        </pc:spChg>
        <pc:spChg chg="mod">
          <ac:chgData name="Krzysztof Matela (1804424)" userId="S::1804424@student.uwtsd.ac.uk::b47ccfaf-6bc5-4689-be8c-1de5ef9358c1" providerId="AD" clId="Web-{A553B2C7-3DB9-25B2-7410-6179ED1F927E}" dt="2019-12-04T00:07:37.543" v="1972" actId="1076"/>
          <ac:spMkLst>
            <pc:docMk/>
            <pc:sldMk cId="2118695325" sldId="303"/>
            <ac:spMk id="4" creationId="{432BB9B5-32A9-469C-B789-A1A943DD217F}"/>
          </ac:spMkLst>
        </pc:spChg>
        <pc:picChg chg="add ord">
          <ac:chgData name="Krzysztof Matela (1804424)" userId="S::1804424@student.uwtsd.ac.uk::b47ccfaf-6bc5-4689-be8c-1de5ef9358c1" providerId="AD" clId="Web-{A553B2C7-3DB9-25B2-7410-6179ED1F927E}" dt="2019-12-03T22:08:38.146" v="15"/>
          <ac:picMkLst>
            <pc:docMk/>
            <pc:sldMk cId="2118695325" sldId="303"/>
            <ac:picMk id="5" creationId="{108EAD1D-F89D-4127-8CA3-F43F68DD8FF0}"/>
          </ac:picMkLst>
        </pc:picChg>
      </pc:sldChg>
      <pc:sldChg chg="addSp delSp modSp new mod setBg">
        <pc:chgData name="Krzysztof Matela (1804424)" userId="S::1804424@student.uwtsd.ac.uk::b47ccfaf-6bc5-4689-be8c-1de5ef9358c1" providerId="AD" clId="Web-{A553B2C7-3DB9-25B2-7410-6179ED1F927E}" dt="2019-12-04T00:08:12.214" v="1975" actId="1076"/>
        <pc:sldMkLst>
          <pc:docMk/>
          <pc:sldMk cId="3920654254" sldId="304"/>
        </pc:sldMkLst>
        <pc:spChg chg="mod">
          <ac:chgData name="Krzysztof Matela (1804424)" userId="S::1804424@student.uwtsd.ac.uk::b47ccfaf-6bc5-4689-be8c-1de5ef9358c1" providerId="AD" clId="Web-{A553B2C7-3DB9-25B2-7410-6179ED1F927E}" dt="2019-12-03T23:30:16.871" v="1642" actId="20577"/>
          <ac:spMkLst>
            <pc:docMk/>
            <pc:sldMk cId="3920654254" sldId="304"/>
            <ac:spMk id="2" creationId="{82A63DD3-CDBC-4C8E-BFC5-6DA0EEE5B1FB}"/>
          </ac:spMkLst>
        </pc:spChg>
        <pc:spChg chg="del">
          <ac:chgData name="Krzysztof Matela (1804424)" userId="S::1804424@student.uwtsd.ac.uk::b47ccfaf-6bc5-4689-be8c-1de5ef9358c1" providerId="AD" clId="Web-{A553B2C7-3DB9-25B2-7410-6179ED1F927E}" dt="2019-12-03T22:20:32.427" v="105"/>
          <ac:spMkLst>
            <pc:docMk/>
            <pc:sldMk cId="3920654254" sldId="304"/>
            <ac:spMk id="3" creationId="{23DEBF3E-1546-4694-A810-6B70233A1B64}"/>
          </ac:spMkLst>
        </pc:spChg>
        <pc:spChg chg="add mod ord">
          <ac:chgData name="Krzysztof Matela (1804424)" userId="S::1804424@student.uwtsd.ac.uk::b47ccfaf-6bc5-4689-be8c-1de5ef9358c1" providerId="AD" clId="Web-{A553B2C7-3DB9-25B2-7410-6179ED1F927E}" dt="2019-12-03T23:55:02.812" v="1924" actId="20577"/>
          <ac:spMkLst>
            <pc:docMk/>
            <pc:sldMk cId="3920654254" sldId="304"/>
            <ac:spMk id="8" creationId="{D7C901F2-574E-461B-BA46-57269CD175D6}"/>
          </ac:spMkLst>
        </pc:spChg>
        <pc:spChg chg="add mod">
          <ac:chgData name="Krzysztof Matela (1804424)" userId="S::1804424@student.uwtsd.ac.uk::b47ccfaf-6bc5-4689-be8c-1de5ef9358c1" providerId="AD" clId="Web-{A553B2C7-3DB9-25B2-7410-6179ED1F927E}" dt="2019-12-04T00:08:12.214" v="1975" actId="1076"/>
          <ac:spMkLst>
            <pc:docMk/>
            <pc:sldMk cId="3920654254" sldId="304"/>
            <ac:spMk id="11" creationId="{AECD5FC0-D04D-4432-972A-EB051A1A7C12}"/>
          </ac:spMkLst>
        </pc:spChg>
        <pc:spChg chg="add">
          <ac:chgData name="Krzysztof Matela (1804424)" userId="S::1804424@student.uwtsd.ac.uk::b47ccfaf-6bc5-4689-be8c-1de5ef9358c1" providerId="AD" clId="Web-{A553B2C7-3DB9-25B2-7410-6179ED1F927E}" dt="2019-12-03T22:28:19.079" v="440"/>
          <ac:spMkLst>
            <pc:docMk/>
            <pc:sldMk cId="3920654254" sldId="304"/>
            <ac:spMk id="14" creationId="{9726E0AA-ACAD-4929-A688-C5F6D3E372B9}"/>
          </ac:spMkLst>
        </pc:spChg>
        <pc:picChg chg="add mod ord">
          <ac:chgData name="Krzysztof Matela (1804424)" userId="S::1804424@student.uwtsd.ac.uk::b47ccfaf-6bc5-4689-be8c-1de5ef9358c1" providerId="AD" clId="Web-{A553B2C7-3DB9-25B2-7410-6179ED1F927E}" dt="2019-12-03T22:32:22.187" v="671" actId="1076"/>
          <ac:picMkLst>
            <pc:docMk/>
            <pc:sldMk cId="3920654254" sldId="304"/>
            <ac:picMk id="4" creationId="{C31EA528-2868-4209-8438-FA3CB642346E}"/>
          </ac:picMkLst>
        </pc:picChg>
        <pc:picChg chg="add mod">
          <ac:chgData name="Krzysztof Matela (1804424)" userId="S::1804424@student.uwtsd.ac.uk::b47ccfaf-6bc5-4689-be8c-1de5ef9358c1" providerId="AD" clId="Web-{A553B2C7-3DB9-25B2-7410-6179ED1F927E}" dt="2019-12-03T22:28:19.079" v="440"/>
          <ac:picMkLst>
            <pc:docMk/>
            <pc:sldMk cId="3920654254" sldId="304"/>
            <ac:picMk id="6" creationId="{561C6623-E9D7-483A-AB72-5E5124C1A124}"/>
          </ac:picMkLst>
        </pc:picChg>
        <pc:picChg chg="add mod">
          <ac:chgData name="Krzysztof Matela (1804424)" userId="S::1804424@student.uwtsd.ac.uk::b47ccfaf-6bc5-4689-be8c-1de5ef9358c1" providerId="AD" clId="Web-{A553B2C7-3DB9-25B2-7410-6179ED1F927E}" dt="2019-12-03T22:28:19.079" v="440"/>
          <ac:picMkLst>
            <pc:docMk/>
            <pc:sldMk cId="3920654254" sldId="304"/>
            <ac:picMk id="9" creationId="{A46D44EB-651B-4AC5-B4D6-C5E995B4B0F7}"/>
          </ac:picMkLst>
        </pc:picChg>
        <pc:cxnChg chg="add">
          <ac:chgData name="Krzysztof Matela (1804424)" userId="S::1804424@student.uwtsd.ac.uk::b47ccfaf-6bc5-4689-be8c-1de5ef9358c1" providerId="AD" clId="Web-{A553B2C7-3DB9-25B2-7410-6179ED1F927E}" dt="2019-12-03T22:28:19.079" v="440"/>
          <ac:cxnSpMkLst>
            <pc:docMk/>
            <pc:sldMk cId="3920654254" sldId="304"/>
            <ac:cxnSpMk id="16" creationId="{F3BDF5F1-11B9-42EB-800A-B3D749BB4BE5}"/>
          </ac:cxnSpMkLst>
        </pc:cxnChg>
      </pc:sldChg>
      <pc:sldChg chg="ord">
        <pc:chgData name="Krzysztof Matela (1804424)" userId="S::1804424@student.uwtsd.ac.uk::b47ccfaf-6bc5-4689-be8c-1de5ef9358c1" providerId="AD" clId="Web-{A553B2C7-3DB9-25B2-7410-6179ED1F927E}" dt="2019-12-04T00:17:47.371" v="1985"/>
        <pc:sldMkLst>
          <pc:docMk/>
          <pc:sldMk cId="2050294047" sldId="305"/>
        </pc:sldMkLst>
      </pc:sldChg>
      <pc:sldChg chg="addSp delSp modSp new">
        <pc:chgData name="Krzysztof Matela (1804424)" userId="S::1804424@student.uwtsd.ac.uk::b47ccfaf-6bc5-4689-be8c-1de5ef9358c1" providerId="AD" clId="Web-{A553B2C7-3DB9-25B2-7410-6179ED1F927E}" dt="2019-12-04T00:23:23.322" v="2117" actId="1076"/>
        <pc:sldMkLst>
          <pc:docMk/>
          <pc:sldMk cId="2519714991" sldId="306"/>
        </pc:sldMkLst>
        <pc:spChg chg="mod">
          <ac:chgData name="Krzysztof Matela (1804424)" userId="S::1804424@student.uwtsd.ac.uk::b47ccfaf-6bc5-4689-be8c-1de5ef9358c1" providerId="AD" clId="Web-{A553B2C7-3DB9-25B2-7410-6179ED1F927E}" dt="2019-12-04T00:22:46.166" v="2103" actId="20577"/>
          <ac:spMkLst>
            <pc:docMk/>
            <pc:sldMk cId="2519714991" sldId="306"/>
            <ac:spMk id="2" creationId="{9D4EFD21-8559-47A4-AA9E-6CD4203D9DE6}"/>
          </ac:spMkLst>
        </pc:spChg>
        <pc:spChg chg="del">
          <ac:chgData name="Krzysztof Matela (1804424)" userId="S::1804424@student.uwtsd.ac.uk::b47ccfaf-6bc5-4689-be8c-1de5ef9358c1" providerId="AD" clId="Web-{A553B2C7-3DB9-25B2-7410-6179ED1F927E}" dt="2019-12-04T00:20:39.714" v="2022"/>
          <ac:spMkLst>
            <pc:docMk/>
            <pc:sldMk cId="2519714991" sldId="306"/>
            <ac:spMk id="3" creationId="{BDF27A3E-A2D4-4CF6-9060-E91DA487606B}"/>
          </ac:spMkLst>
        </pc:spChg>
        <pc:spChg chg="add mod">
          <ac:chgData name="Krzysztof Matela (1804424)" userId="S::1804424@student.uwtsd.ac.uk::b47ccfaf-6bc5-4689-be8c-1de5ef9358c1" providerId="AD" clId="Web-{A553B2C7-3DB9-25B2-7410-6179ED1F927E}" dt="2019-12-04T00:23:23.322" v="2117" actId="1076"/>
          <ac:spMkLst>
            <pc:docMk/>
            <pc:sldMk cId="2519714991" sldId="306"/>
            <ac:spMk id="8" creationId="{4959A2B8-2910-46ED-8D87-478261164F0A}"/>
          </ac:spMkLst>
        </pc:spChg>
        <pc:picChg chg="add mod ord">
          <ac:chgData name="Krzysztof Matela (1804424)" userId="S::1804424@student.uwtsd.ac.uk::b47ccfaf-6bc5-4689-be8c-1de5ef9358c1" providerId="AD" clId="Web-{A553B2C7-3DB9-25B2-7410-6179ED1F927E}" dt="2019-12-04T00:22:11.853" v="2035" actId="1076"/>
          <ac:picMkLst>
            <pc:docMk/>
            <pc:sldMk cId="2519714991" sldId="306"/>
            <ac:picMk id="4" creationId="{1F8CA027-CCAD-491C-BF9B-83CB5FF4AD2F}"/>
          </ac:picMkLst>
        </pc:picChg>
        <pc:picChg chg="add mod">
          <ac:chgData name="Krzysztof Matela (1804424)" userId="S::1804424@student.uwtsd.ac.uk::b47ccfaf-6bc5-4689-be8c-1de5ef9358c1" providerId="AD" clId="Web-{A553B2C7-3DB9-25B2-7410-6179ED1F927E}" dt="2019-12-04T00:22:52.073" v="2105" actId="1076"/>
          <ac:picMkLst>
            <pc:docMk/>
            <pc:sldMk cId="2519714991" sldId="306"/>
            <ac:picMk id="6" creationId="{FF88D450-8AB0-4835-B386-91406218A786}"/>
          </ac:picMkLst>
        </pc:picChg>
      </pc:sldChg>
    </pc:docChg>
  </pc:docChgLst>
  <pc:docChgLst>
    <pc:chgData name="Ryan Williams (1708310)" userId="S::1708310@student.uwtsd.ac.uk::406ce6b1-08d6-4f0e-a7df-e25b64892703" providerId="AD" clId="Web-{817FBF96-2373-3291-7546-5868CFC65758}"/>
    <pc:docChg chg="modSld">
      <pc:chgData name="Ryan Williams (1708310)" userId="S::1708310@student.uwtsd.ac.uk::406ce6b1-08d6-4f0e-a7df-e25b64892703" providerId="AD" clId="Web-{817FBF96-2373-3291-7546-5868CFC65758}" dt="2019-12-02T19:08:52.416" v="6"/>
      <pc:docMkLst>
        <pc:docMk/>
      </pc:docMkLst>
      <pc:sldChg chg="addSp">
        <pc:chgData name="Ryan Williams (1708310)" userId="S::1708310@student.uwtsd.ac.uk::406ce6b1-08d6-4f0e-a7df-e25b64892703" providerId="AD" clId="Web-{817FBF96-2373-3291-7546-5868CFC65758}" dt="2019-12-02T19:07:41.120" v="0"/>
        <pc:sldMkLst>
          <pc:docMk/>
          <pc:sldMk cId="2405861797" sldId="292"/>
        </pc:sldMkLst>
        <pc:picChg chg="add">
          <ac:chgData name="Ryan Williams (1708310)" userId="S::1708310@student.uwtsd.ac.uk::406ce6b1-08d6-4f0e-a7df-e25b64892703" providerId="AD" clId="Web-{817FBF96-2373-3291-7546-5868CFC65758}" dt="2019-12-02T19:07:41.120" v="0"/>
          <ac:picMkLst>
            <pc:docMk/>
            <pc:sldMk cId="2405861797" sldId="292"/>
            <ac:picMk id="6" creationId="{DF68EA2C-175D-4197-987C-97DFDE62FBE5}"/>
          </ac:picMkLst>
        </pc:picChg>
      </pc:sldChg>
      <pc:sldChg chg="addSp delSp modSp mod setBg setClrOvrMap">
        <pc:chgData name="Ryan Williams (1708310)" userId="S::1708310@student.uwtsd.ac.uk::406ce6b1-08d6-4f0e-a7df-e25b64892703" providerId="AD" clId="Web-{817FBF96-2373-3291-7546-5868CFC65758}" dt="2019-12-02T19:08:52.416" v="6"/>
        <pc:sldMkLst>
          <pc:docMk/>
          <pc:sldMk cId="3651943364" sldId="293"/>
        </pc:sldMkLst>
        <pc:spChg chg="mod">
          <ac:chgData name="Ryan Williams (1708310)" userId="S::1708310@student.uwtsd.ac.uk::406ce6b1-08d6-4f0e-a7df-e25b64892703" providerId="AD" clId="Web-{817FBF96-2373-3291-7546-5868CFC65758}" dt="2019-12-02T19:08:52.416" v="6"/>
          <ac:spMkLst>
            <pc:docMk/>
            <pc:sldMk cId="3651943364" sldId="293"/>
            <ac:spMk id="2" creationId="{D617ED9D-0886-4E1C-A252-3881325B55D9}"/>
          </ac:spMkLst>
        </pc:spChg>
        <pc:spChg chg="mod">
          <ac:chgData name="Ryan Williams (1708310)" userId="S::1708310@student.uwtsd.ac.uk::406ce6b1-08d6-4f0e-a7df-e25b64892703" providerId="AD" clId="Web-{817FBF96-2373-3291-7546-5868CFC65758}" dt="2019-12-02T19:08:52.416" v="6"/>
          <ac:spMkLst>
            <pc:docMk/>
            <pc:sldMk cId="3651943364" sldId="293"/>
            <ac:spMk id="3" creationId="{692CE126-0540-41AC-AB87-9C593117A331}"/>
          </ac:spMkLst>
        </pc:spChg>
        <pc:spChg chg="add del">
          <ac:chgData name="Ryan Williams (1708310)" userId="S::1708310@student.uwtsd.ac.uk::406ce6b1-08d6-4f0e-a7df-e25b64892703" providerId="AD" clId="Web-{817FBF96-2373-3291-7546-5868CFC65758}" dt="2019-12-02T19:08:52.400" v="5"/>
          <ac:spMkLst>
            <pc:docMk/>
            <pc:sldMk cId="3651943364" sldId="293"/>
            <ac:spMk id="7" creationId="{56B051A4-96A7-4A11-9DAD-063A9C577F83}"/>
          </ac:spMkLst>
        </pc:spChg>
        <pc:spChg chg="add del">
          <ac:chgData name="Ryan Williams (1708310)" userId="S::1708310@student.uwtsd.ac.uk::406ce6b1-08d6-4f0e-a7df-e25b64892703" providerId="AD" clId="Web-{817FBF96-2373-3291-7546-5868CFC65758}" dt="2019-12-02T19:08:52.400" v="5"/>
          <ac:spMkLst>
            <pc:docMk/>
            <pc:sldMk cId="3651943364" sldId="293"/>
            <ac:spMk id="8" creationId="{45B67B9C-9B45-4084-9BB5-187071EE9A61}"/>
          </ac:spMkLst>
        </pc:spChg>
        <pc:spChg chg="add">
          <ac:chgData name="Ryan Williams (1708310)" userId="S::1708310@student.uwtsd.ac.uk::406ce6b1-08d6-4f0e-a7df-e25b64892703" providerId="AD" clId="Web-{817FBF96-2373-3291-7546-5868CFC65758}" dt="2019-12-02T19:08:52.416" v="6"/>
          <ac:spMkLst>
            <pc:docMk/>
            <pc:sldMk cId="3651943364" sldId="293"/>
            <ac:spMk id="9" creationId="{7CFAC9FD-BAD6-47B4-9C11-BE23CEAC750B}"/>
          </ac:spMkLst>
        </pc:spChg>
        <pc:spChg chg="add del">
          <ac:chgData name="Ryan Williams (1708310)" userId="S::1708310@student.uwtsd.ac.uk::406ce6b1-08d6-4f0e-a7df-e25b64892703" providerId="AD" clId="Web-{817FBF96-2373-3291-7546-5868CFC65758}" dt="2019-12-02T19:08:47.072" v="3"/>
          <ac:spMkLst>
            <pc:docMk/>
            <pc:sldMk cId="3651943364" sldId="293"/>
            <ac:spMk id="10" creationId="{AC224410-FF86-4FBB-A05E-61232D4B1368}"/>
          </ac:spMkLst>
        </pc:spChg>
        <pc:spChg chg="add">
          <ac:chgData name="Ryan Williams (1708310)" userId="S::1708310@student.uwtsd.ac.uk::406ce6b1-08d6-4f0e-a7df-e25b64892703" providerId="AD" clId="Web-{817FBF96-2373-3291-7546-5868CFC65758}" dt="2019-12-02T19:08:52.416" v="6"/>
          <ac:spMkLst>
            <pc:docMk/>
            <pc:sldMk cId="3651943364" sldId="293"/>
            <ac:spMk id="11" creationId="{45B67B9C-9B45-4084-9BB5-187071EE9A61}"/>
          </ac:spMkLst>
        </pc:spChg>
        <pc:spChg chg="add del">
          <ac:chgData name="Ryan Williams (1708310)" userId="S::1708310@student.uwtsd.ac.uk::406ce6b1-08d6-4f0e-a7df-e25b64892703" providerId="AD" clId="Web-{817FBF96-2373-3291-7546-5868CFC65758}" dt="2019-12-02T19:08:47.072" v="3"/>
          <ac:spMkLst>
            <pc:docMk/>
            <pc:sldMk cId="3651943364" sldId="293"/>
            <ac:spMk id="12" creationId="{F3BDD110-869E-4A8C-9250-C7AE5C840842}"/>
          </ac:spMkLst>
        </pc:spChg>
        <pc:picChg chg="add">
          <ac:chgData name="Ryan Williams (1708310)" userId="S::1708310@student.uwtsd.ac.uk::406ce6b1-08d6-4f0e-a7df-e25b64892703" providerId="AD" clId="Web-{817FBF96-2373-3291-7546-5868CFC65758}" dt="2019-12-02T19:07:50.495" v="1"/>
          <ac:picMkLst>
            <pc:docMk/>
            <pc:sldMk cId="3651943364" sldId="293"/>
            <ac:picMk id="5" creationId="{4D74028F-2EA7-4153-8E8C-441310CC24B7}"/>
          </ac:picMkLst>
        </pc:picChg>
      </pc:sldChg>
    </pc:docChg>
  </pc:docChgLst>
  <pc:docChgLst>
    <pc:chgData name="Ryan Williams (1708310)" userId="S::1708310@student.uwtsd.ac.uk::406ce6b1-08d6-4f0e-a7df-e25b64892703" providerId="AD" clId="Web-{0A7ABB65-4B8B-64B5-89F9-581EE701C421}"/>
    <pc:docChg chg="modSld">
      <pc:chgData name="Ryan Williams (1708310)" userId="S::1708310@student.uwtsd.ac.uk::406ce6b1-08d6-4f0e-a7df-e25b64892703" providerId="AD" clId="Web-{0A7ABB65-4B8B-64B5-89F9-581EE701C421}" dt="2019-12-03T11:32:47.475" v="33"/>
      <pc:docMkLst>
        <pc:docMk/>
      </pc:docMkLst>
      <pc:sldChg chg="modSp">
        <pc:chgData name="Ryan Williams (1708310)" userId="S::1708310@student.uwtsd.ac.uk::406ce6b1-08d6-4f0e-a7df-e25b64892703" providerId="AD" clId="Web-{0A7ABB65-4B8B-64B5-89F9-581EE701C421}" dt="2019-12-03T11:22:55.585" v="4" actId="20577"/>
        <pc:sldMkLst>
          <pc:docMk/>
          <pc:sldMk cId="3260021185" sldId="256"/>
        </pc:sldMkLst>
        <pc:spChg chg="mod">
          <ac:chgData name="Ryan Williams (1708310)" userId="S::1708310@student.uwtsd.ac.uk::406ce6b1-08d6-4f0e-a7df-e25b64892703" providerId="AD" clId="Web-{0A7ABB65-4B8B-64B5-89F9-581EE701C421}" dt="2019-12-03T11:22:55.585" v="4" actId="20577"/>
          <ac:spMkLst>
            <pc:docMk/>
            <pc:sldMk cId="3260021185" sldId="256"/>
            <ac:spMk id="2" creationId="{E5017CD8-30F2-449B-86DF-12B74F2CE8C1}"/>
          </ac:spMkLst>
        </pc:spChg>
      </pc:sldChg>
      <pc:sldChg chg="modSp">
        <pc:chgData name="Ryan Williams (1708310)" userId="S::1708310@student.uwtsd.ac.uk::406ce6b1-08d6-4f0e-a7df-e25b64892703" providerId="AD" clId="Web-{0A7ABB65-4B8B-64B5-89F9-581EE701C421}" dt="2019-12-03T11:27:24.850" v="19" actId="20577"/>
        <pc:sldMkLst>
          <pc:docMk/>
          <pc:sldMk cId="1982101800" sldId="259"/>
        </pc:sldMkLst>
        <pc:graphicFrameChg chg="modGraphic">
          <ac:chgData name="Ryan Williams (1708310)" userId="S::1708310@student.uwtsd.ac.uk::406ce6b1-08d6-4f0e-a7df-e25b64892703" providerId="AD" clId="Web-{0A7ABB65-4B8B-64B5-89F9-581EE701C421}" dt="2019-12-03T11:27:24.850" v="19" actId="20577"/>
          <ac:graphicFrameMkLst>
            <pc:docMk/>
            <pc:sldMk cId="1982101800" sldId="259"/>
            <ac:graphicFrameMk id="32" creationId="{9E1B4627-81B3-4947-B414-4F3EE1B4603F}"/>
          </ac:graphicFrameMkLst>
        </pc:graphicFrameChg>
      </pc:sldChg>
      <pc:sldChg chg="addSp delSp modSp">
        <pc:chgData name="Ryan Williams (1708310)" userId="S::1708310@student.uwtsd.ac.uk::406ce6b1-08d6-4f0e-a7df-e25b64892703" providerId="AD" clId="Web-{0A7ABB65-4B8B-64B5-89F9-581EE701C421}" dt="2019-12-03T11:32:47.475" v="33"/>
        <pc:sldMkLst>
          <pc:docMk/>
          <pc:sldMk cId="3547430606" sldId="260"/>
        </pc:sldMkLst>
        <pc:spChg chg="mod">
          <ac:chgData name="Ryan Williams (1708310)" userId="S::1708310@student.uwtsd.ac.uk::406ce6b1-08d6-4f0e-a7df-e25b64892703" providerId="AD" clId="Web-{0A7ABB65-4B8B-64B5-89F9-581EE701C421}" dt="2019-12-03T11:32:47.459" v="32"/>
          <ac:spMkLst>
            <pc:docMk/>
            <pc:sldMk cId="3547430606" sldId="260"/>
            <ac:spMk id="2" creationId="{DB02277D-ED75-4495-B274-172E9788D4CE}"/>
          </ac:spMkLst>
        </pc:spChg>
        <pc:spChg chg="mod">
          <ac:chgData name="Ryan Williams (1708310)" userId="S::1708310@student.uwtsd.ac.uk::406ce6b1-08d6-4f0e-a7df-e25b64892703" providerId="AD" clId="Web-{0A7ABB65-4B8B-64B5-89F9-581EE701C421}" dt="2019-12-03T11:30:42.506" v="23"/>
          <ac:spMkLst>
            <pc:docMk/>
            <pc:sldMk cId="3547430606" sldId="260"/>
            <ac:spMk id="6" creationId="{2ECD1AB0-0DF7-47FC-9500-C6631CE4DAE2}"/>
          </ac:spMkLst>
        </pc:spChg>
        <pc:spChg chg="add del">
          <ac:chgData name="Ryan Williams (1708310)" userId="S::1708310@student.uwtsd.ac.uk::406ce6b1-08d6-4f0e-a7df-e25b64892703" providerId="AD" clId="Web-{0A7ABB65-4B8B-64B5-89F9-581EE701C421}" dt="2019-12-03T11:30:42.506" v="23"/>
          <ac:spMkLst>
            <pc:docMk/>
            <pc:sldMk cId="3547430606" sldId="260"/>
            <ac:spMk id="47" creationId="{2A2456A0-13DF-4BA8-9BDD-168E874C4211}"/>
          </ac:spMkLst>
        </pc:spChg>
        <pc:spChg chg="mod ord">
          <ac:chgData name="Ryan Williams (1708310)" userId="S::1708310@student.uwtsd.ac.uk::406ce6b1-08d6-4f0e-a7df-e25b64892703" providerId="AD" clId="Web-{0A7ABB65-4B8B-64B5-89F9-581EE701C421}" dt="2019-12-03T11:32:47.475" v="33"/>
          <ac:spMkLst>
            <pc:docMk/>
            <pc:sldMk cId="3547430606" sldId="260"/>
            <ac:spMk id="48" creationId="{5A8F85BF-3C32-49A1-9C07-4B802D662E26}"/>
          </ac:spMkLst>
        </pc:spChg>
        <pc:spChg chg="add del">
          <ac:chgData name="Ryan Williams (1708310)" userId="S::1708310@student.uwtsd.ac.uk::406ce6b1-08d6-4f0e-a7df-e25b64892703" providerId="AD" clId="Web-{0A7ABB65-4B8B-64B5-89F9-581EE701C421}" dt="2019-12-03T11:32:47.475" v="33"/>
          <ac:spMkLst>
            <pc:docMk/>
            <pc:sldMk cId="3547430606" sldId="260"/>
            <ac:spMk id="51" creationId="{2A2456A0-13DF-4BA8-9BDD-168E874C4211}"/>
          </ac:spMkLst>
        </pc:spChg>
        <pc:spChg chg="add del">
          <ac:chgData name="Ryan Williams (1708310)" userId="S::1708310@student.uwtsd.ac.uk::406ce6b1-08d6-4f0e-a7df-e25b64892703" providerId="AD" clId="Web-{0A7ABB65-4B8B-64B5-89F9-581EE701C421}" dt="2019-12-03T11:30:42.490" v="22"/>
          <ac:spMkLst>
            <pc:docMk/>
            <pc:sldMk cId="3547430606" sldId="260"/>
            <ac:spMk id="54" creationId="{5A9A4321-AAE4-4234-940F-74D7D4E29E41}"/>
          </ac:spMkLst>
        </pc:spChg>
        <pc:spChg chg="add del">
          <ac:chgData name="Ryan Williams (1708310)" userId="S::1708310@student.uwtsd.ac.uk::406ce6b1-08d6-4f0e-a7df-e25b64892703" providerId="AD" clId="Web-{0A7ABB65-4B8B-64B5-89F9-581EE701C421}" dt="2019-12-03T11:32:17.896" v="28"/>
          <ac:spMkLst>
            <pc:docMk/>
            <pc:sldMk cId="3547430606" sldId="260"/>
            <ac:spMk id="55" creationId="{4608E264-926B-434A-8D58-87ACA185D82C}"/>
          </ac:spMkLst>
        </pc:spChg>
        <pc:spChg chg="add del">
          <ac:chgData name="Ryan Williams (1708310)" userId="S::1708310@student.uwtsd.ac.uk::406ce6b1-08d6-4f0e-a7df-e25b64892703" providerId="AD" clId="Web-{0A7ABB65-4B8B-64B5-89F9-581EE701C421}" dt="2019-12-03T11:30:42.490" v="22"/>
          <ac:spMkLst>
            <pc:docMk/>
            <pc:sldMk cId="3547430606" sldId="260"/>
            <ac:spMk id="56" creationId="{29D87990-4B89-42C0-89D8-E13079968B1D}"/>
          </ac:spMkLst>
        </pc:spChg>
        <pc:spChg chg="add del">
          <ac:chgData name="Ryan Williams (1708310)" userId="S::1708310@student.uwtsd.ac.uk::406ce6b1-08d6-4f0e-a7df-e25b64892703" providerId="AD" clId="Web-{0A7ABB65-4B8B-64B5-89F9-581EE701C421}" dt="2019-12-03T11:32:07.131" v="26"/>
          <ac:spMkLst>
            <pc:docMk/>
            <pc:sldMk cId="3547430606" sldId="260"/>
            <ac:spMk id="57" creationId="{5A9A4321-AAE4-4234-940F-74D7D4E29E41}"/>
          </ac:spMkLst>
        </pc:spChg>
        <pc:spChg chg="add del">
          <ac:chgData name="Ryan Williams (1708310)" userId="S::1708310@student.uwtsd.ac.uk::406ce6b1-08d6-4f0e-a7df-e25b64892703" providerId="AD" clId="Web-{0A7ABB65-4B8B-64B5-89F9-581EE701C421}" dt="2019-12-03T11:32:07.131" v="26"/>
          <ac:spMkLst>
            <pc:docMk/>
            <pc:sldMk cId="3547430606" sldId="260"/>
            <ac:spMk id="59" creationId="{29D87990-4B89-42C0-89D8-E13079968B1D}"/>
          </ac:spMkLst>
        </pc:spChg>
        <pc:spChg chg="add del">
          <ac:chgData name="Ryan Williams (1708310)" userId="S::1708310@student.uwtsd.ac.uk::406ce6b1-08d6-4f0e-a7df-e25b64892703" providerId="AD" clId="Web-{0A7ABB65-4B8B-64B5-89F9-581EE701C421}" dt="2019-12-03T11:32:24.600" v="30"/>
          <ac:spMkLst>
            <pc:docMk/>
            <pc:sldMk cId="3547430606" sldId="260"/>
            <ac:spMk id="60" creationId="{3A7F5D76-1FEC-470A-B476-70574A89C72A}"/>
          </ac:spMkLst>
        </pc:spChg>
        <pc:spChg chg="add del">
          <ac:chgData name="Ryan Williams (1708310)" userId="S::1708310@student.uwtsd.ac.uk::406ce6b1-08d6-4f0e-a7df-e25b64892703" providerId="AD" clId="Web-{0A7ABB65-4B8B-64B5-89F9-581EE701C421}" dt="2019-12-03T11:32:47.459" v="32"/>
          <ac:spMkLst>
            <pc:docMk/>
            <pc:sldMk cId="3547430606" sldId="260"/>
            <ac:spMk id="61" creationId="{A98FD4FC-479A-4C2B-84A5-CF81E055FBC0}"/>
          </ac:spMkLst>
        </pc:spChg>
        <pc:spChg chg="add del">
          <ac:chgData name="Ryan Williams (1708310)" userId="S::1708310@student.uwtsd.ac.uk::406ce6b1-08d6-4f0e-a7df-e25b64892703" providerId="AD" clId="Web-{0A7ABB65-4B8B-64B5-89F9-581EE701C421}" dt="2019-12-03T11:32:47.459" v="32"/>
          <ac:spMkLst>
            <pc:docMk/>
            <pc:sldMk cId="3547430606" sldId="260"/>
            <ac:spMk id="62" creationId="{37D54B6C-87D0-4C03-8335-3955179D2B5B}"/>
          </ac:spMkLst>
        </pc:spChg>
        <pc:spChg chg="add">
          <ac:chgData name="Ryan Williams (1708310)" userId="S::1708310@student.uwtsd.ac.uk::406ce6b1-08d6-4f0e-a7df-e25b64892703" providerId="AD" clId="Web-{0A7ABB65-4B8B-64B5-89F9-581EE701C421}" dt="2019-12-03T11:32:47.475" v="33"/>
          <ac:spMkLst>
            <pc:docMk/>
            <pc:sldMk cId="3547430606" sldId="260"/>
            <ac:spMk id="63" creationId="{2A2456A0-13DF-4BA8-9BDD-168E874C4211}"/>
          </ac:spMkLst>
        </pc:spChg>
        <pc:picChg chg="mod">
          <ac:chgData name="Ryan Williams (1708310)" userId="S::1708310@student.uwtsd.ac.uk::406ce6b1-08d6-4f0e-a7df-e25b64892703" providerId="AD" clId="Web-{0A7ABB65-4B8B-64B5-89F9-581EE701C421}" dt="2019-12-03T11:32:47.459" v="32"/>
          <ac:picMkLst>
            <pc:docMk/>
            <pc:sldMk cId="3547430606" sldId="260"/>
            <ac:picMk id="5" creationId="{14B360A4-E055-4C15-BC2D-51FF17D893CA}"/>
          </ac:picMkLst>
        </pc:picChg>
        <pc:picChg chg="add del">
          <ac:chgData name="Ryan Williams (1708310)" userId="S::1708310@student.uwtsd.ac.uk::406ce6b1-08d6-4f0e-a7df-e25b64892703" providerId="AD" clId="Web-{0A7ABB65-4B8B-64B5-89F9-581EE701C421}" dt="2019-12-03T11:30:42.506" v="23"/>
          <ac:picMkLst>
            <pc:docMk/>
            <pc:sldMk cId="3547430606" sldId="260"/>
            <ac:picMk id="49" creationId="{7AEE9CAC-347C-43C2-AE87-6BC5566E6068}"/>
          </ac:picMkLst>
        </pc:picChg>
        <pc:picChg chg="add del">
          <ac:chgData name="Ryan Williams (1708310)" userId="S::1708310@student.uwtsd.ac.uk::406ce6b1-08d6-4f0e-a7df-e25b64892703" providerId="AD" clId="Web-{0A7ABB65-4B8B-64B5-89F9-581EE701C421}" dt="2019-12-03T11:32:47.475" v="33"/>
          <ac:picMkLst>
            <pc:docMk/>
            <pc:sldMk cId="3547430606" sldId="260"/>
            <ac:picMk id="52" creationId="{7AEE9CAC-347C-43C2-AE87-6BC5566E6068}"/>
          </ac:picMkLst>
        </pc:picChg>
        <pc:picChg chg="add del">
          <ac:chgData name="Ryan Williams (1708310)" userId="S::1708310@student.uwtsd.ac.uk::406ce6b1-08d6-4f0e-a7df-e25b64892703" providerId="AD" clId="Web-{0A7ABB65-4B8B-64B5-89F9-581EE701C421}" dt="2019-12-03T11:32:17.896" v="28"/>
          <ac:picMkLst>
            <pc:docMk/>
            <pc:sldMk cId="3547430606" sldId="260"/>
            <ac:picMk id="58" creationId="{E67A036B-F109-477D-A092-D947533E27EA}"/>
          </ac:picMkLst>
        </pc:picChg>
        <pc:picChg chg="add">
          <ac:chgData name="Ryan Williams (1708310)" userId="S::1708310@student.uwtsd.ac.uk::406ce6b1-08d6-4f0e-a7df-e25b64892703" providerId="AD" clId="Web-{0A7ABB65-4B8B-64B5-89F9-581EE701C421}" dt="2019-12-03T11:32:47.475" v="33"/>
          <ac:picMkLst>
            <pc:docMk/>
            <pc:sldMk cId="3547430606" sldId="260"/>
            <ac:picMk id="64" creationId="{7AEE9CAC-347C-43C2-AE87-6BC5566E6068}"/>
          </ac:picMkLst>
        </pc:picChg>
      </pc:sldChg>
    </pc:docChg>
  </pc:docChgLst>
  <pc:docChgLst>
    <pc:chgData name="Krzysztof Matela (1804424)" userId="S::1804424@student.uwtsd.ac.uk::b47ccfaf-6bc5-4689-be8c-1de5ef9358c1" providerId="AD" clId="Web-{8E767A7F-2A93-A05C-9ED6-F072EBD2FFAA}"/>
    <pc:docChg chg="addSld modSld">
      <pc:chgData name="Krzysztof Matela (1804424)" userId="S::1804424@student.uwtsd.ac.uk::b47ccfaf-6bc5-4689-be8c-1de5ef9358c1" providerId="AD" clId="Web-{8E767A7F-2A93-A05C-9ED6-F072EBD2FFAA}" dt="2019-12-03T08:47:20.008" v="1554" actId="20577"/>
      <pc:docMkLst>
        <pc:docMk/>
      </pc:docMkLst>
      <pc:sldChg chg="addSp modSp">
        <pc:chgData name="Krzysztof Matela (1804424)" userId="S::1804424@student.uwtsd.ac.uk::b47ccfaf-6bc5-4689-be8c-1de5ef9358c1" providerId="AD" clId="Web-{8E767A7F-2A93-A05C-9ED6-F072EBD2FFAA}" dt="2019-12-03T08:47:20.008" v="1554" actId="20577"/>
        <pc:sldMkLst>
          <pc:docMk/>
          <pc:sldMk cId="2405861797" sldId="292"/>
        </pc:sldMkLst>
        <pc:spChg chg="mod">
          <ac:chgData name="Krzysztof Matela (1804424)" userId="S::1804424@student.uwtsd.ac.uk::b47ccfaf-6bc5-4689-be8c-1de5ef9358c1" providerId="AD" clId="Web-{8E767A7F-2A93-A05C-9ED6-F072EBD2FFAA}" dt="2019-12-03T08:46:48.227" v="1540" actId="1076"/>
          <ac:spMkLst>
            <pc:docMk/>
            <pc:sldMk cId="2405861797" sldId="292"/>
            <ac:spMk id="2" creationId="{CEDE9516-6C26-43AC-853B-35DE5F455779}"/>
          </ac:spMkLst>
        </pc:spChg>
        <pc:spChg chg="mod">
          <ac:chgData name="Krzysztof Matela (1804424)" userId="S::1804424@student.uwtsd.ac.uk::b47ccfaf-6bc5-4689-be8c-1de5ef9358c1" providerId="AD" clId="Web-{8E767A7F-2A93-A05C-9ED6-F072EBD2FFAA}" dt="2019-12-03T08:43:04.667" v="1506" actId="20577"/>
          <ac:spMkLst>
            <pc:docMk/>
            <pc:sldMk cId="2405861797" sldId="292"/>
            <ac:spMk id="3" creationId="{51DBE3D2-72F5-46E3-8004-21B9B42DF864}"/>
          </ac:spMkLst>
        </pc:spChg>
        <pc:spChg chg="mod">
          <ac:chgData name="Krzysztof Matela (1804424)" userId="S::1804424@student.uwtsd.ac.uk::b47ccfaf-6bc5-4689-be8c-1de5ef9358c1" providerId="AD" clId="Web-{8E767A7F-2A93-A05C-9ED6-F072EBD2FFAA}" dt="2019-12-03T08:46:40.477" v="1539" actId="14100"/>
          <ac:spMkLst>
            <pc:docMk/>
            <pc:sldMk cId="2405861797" sldId="292"/>
            <ac:spMk id="4" creationId="{BB2B7794-96E8-4005-8B19-1E1BD90342C4}"/>
          </ac:spMkLst>
        </pc:spChg>
        <pc:spChg chg="add mod">
          <ac:chgData name="Krzysztof Matela (1804424)" userId="S::1804424@student.uwtsd.ac.uk::b47ccfaf-6bc5-4689-be8c-1de5ef9358c1" providerId="AD" clId="Web-{8E767A7F-2A93-A05C-9ED6-F072EBD2FFAA}" dt="2019-12-03T08:47:20.008" v="1554" actId="20577"/>
          <ac:spMkLst>
            <pc:docMk/>
            <pc:sldMk cId="2405861797" sldId="292"/>
            <ac:spMk id="5" creationId="{D5F0CD39-59EF-48A2-AF7F-F2088D59777B}"/>
          </ac:spMkLst>
        </pc:spChg>
      </pc:sldChg>
      <pc:sldChg chg="delSp modSp new mod modClrScheme chgLayout">
        <pc:chgData name="Krzysztof Matela (1804424)" userId="S::1804424@student.uwtsd.ac.uk::b47ccfaf-6bc5-4689-be8c-1de5ef9358c1" providerId="AD" clId="Web-{8E767A7F-2A93-A05C-9ED6-F072EBD2FFAA}" dt="2019-12-03T08:44:49.885" v="1535" actId="20577"/>
        <pc:sldMkLst>
          <pc:docMk/>
          <pc:sldMk cId="1447261412" sldId="294"/>
        </pc:sldMkLst>
        <pc:spChg chg="mod ord">
          <ac:chgData name="Krzysztof Matela (1804424)" userId="S::1804424@student.uwtsd.ac.uk::b47ccfaf-6bc5-4689-be8c-1de5ef9358c1" providerId="AD" clId="Web-{8E767A7F-2A93-A05C-9ED6-F072EBD2FFAA}" dt="2019-12-03T08:19:41.729" v="48" actId="20577"/>
          <ac:spMkLst>
            <pc:docMk/>
            <pc:sldMk cId="1447261412" sldId="294"/>
            <ac:spMk id="2" creationId="{CA2D13C5-44E5-44F4-A6C5-61F3864C59BD}"/>
          </ac:spMkLst>
        </pc:spChg>
        <pc:spChg chg="mod ord">
          <ac:chgData name="Krzysztof Matela (1804424)" userId="S::1804424@student.uwtsd.ac.uk::b47ccfaf-6bc5-4689-be8c-1de5ef9358c1" providerId="AD" clId="Web-{8E767A7F-2A93-A05C-9ED6-F072EBD2FFAA}" dt="2019-12-03T08:44:49.885" v="1535" actId="20577"/>
          <ac:spMkLst>
            <pc:docMk/>
            <pc:sldMk cId="1447261412" sldId="294"/>
            <ac:spMk id="3" creationId="{CACDA3B9-9819-4227-B9ED-3422D5A3F70A}"/>
          </ac:spMkLst>
        </pc:spChg>
        <pc:spChg chg="del">
          <ac:chgData name="Krzysztof Matela (1804424)" userId="S::1804424@student.uwtsd.ac.uk::b47ccfaf-6bc5-4689-be8c-1de5ef9358c1" providerId="AD" clId="Web-{8E767A7F-2A93-A05C-9ED6-F072EBD2FFAA}" dt="2019-12-03T08:19:07.307" v="16"/>
          <ac:spMkLst>
            <pc:docMk/>
            <pc:sldMk cId="1447261412" sldId="294"/>
            <ac:spMk id="4" creationId="{17471AF2-115E-4240-8AD8-40A9331923C0}"/>
          </ac:spMkLst>
        </pc:spChg>
      </pc:sldChg>
      <pc:sldChg chg="modSp new">
        <pc:chgData name="Krzysztof Matela (1804424)" userId="S::1804424@student.uwtsd.ac.uk::b47ccfaf-6bc5-4689-be8c-1de5ef9358c1" providerId="AD" clId="Web-{8E767A7F-2A93-A05C-9ED6-F072EBD2FFAA}" dt="2019-12-03T08:40:54.934" v="1485" actId="20577"/>
        <pc:sldMkLst>
          <pc:docMk/>
          <pc:sldMk cId="3617637500" sldId="295"/>
        </pc:sldMkLst>
        <pc:spChg chg="mod">
          <ac:chgData name="Krzysztof Matela (1804424)" userId="S::1804424@student.uwtsd.ac.uk::b47ccfaf-6bc5-4689-be8c-1de5ef9358c1" providerId="AD" clId="Web-{8E767A7F-2A93-A05C-9ED6-F072EBD2FFAA}" dt="2019-12-03T08:30:21.238" v="673" actId="20577"/>
          <ac:spMkLst>
            <pc:docMk/>
            <pc:sldMk cId="3617637500" sldId="295"/>
            <ac:spMk id="2" creationId="{3ED62FB4-13E8-4901-B827-3515DE944DBF}"/>
          </ac:spMkLst>
        </pc:spChg>
        <pc:spChg chg="mod">
          <ac:chgData name="Krzysztof Matela (1804424)" userId="S::1804424@student.uwtsd.ac.uk::b47ccfaf-6bc5-4689-be8c-1de5ef9358c1" providerId="AD" clId="Web-{8E767A7F-2A93-A05C-9ED6-F072EBD2FFAA}" dt="2019-12-03T08:40:54.934" v="1485" actId="20577"/>
          <ac:spMkLst>
            <pc:docMk/>
            <pc:sldMk cId="3617637500" sldId="295"/>
            <ac:spMk id="3" creationId="{B47D41E7-037D-4478-BF96-578E98A5BB0B}"/>
          </ac:spMkLst>
        </pc:spChg>
      </pc:sldChg>
      <pc:sldChg chg="modSp new">
        <pc:chgData name="Krzysztof Matela (1804424)" userId="S::1804424@student.uwtsd.ac.uk::b47ccfaf-6bc5-4689-be8c-1de5ef9358c1" providerId="AD" clId="Web-{8E767A7F-2A93-A05C-9ED6-F072EBD2FFAA}" dt="2019-12-03T08:43:13.917" v="1510" actId="20577"/>
        <pc:sldMkLst>
          <pc:docMk/>
          <pc:sldMk cId="1324134896" sldId="296"/>
        </pc:sldMkLst>
        <pc:spChg chg="mod">
          <ac:chgData name="Krzysztof Matela (1804424)" userId="S::1804424@student.uwtsd.ac.uk::b47ccfaf-6bc5-4689-be8c-1de5ef9358c1" providerId="AD" clId="Web-{8E767A7F-2A93-A05C-9ED6-F072EBD2FFAA}" dt="2019-12-03T08:34:35.063" v="996" actId="20577"/>
          <ac:spMkLst>
            <pc:docMk/>
            <pc:sldMk cId="1324134896" sldId="296"/>
            <ac:spMk id="2" creationId="{0F1DC641-6FBA-4467-8DE2-FD1F92CB981E}"/>
          </ac:spMkLst>
        </pc:spChg>
        <pc:spChg chg="mod">
          <ac:chgData name="Krzysztof Matela (1804424)" userId="S::1804424@student.uwtsd.ac.uk::b47ccfaf-6bc5-4689-be8c-1de5ef9358c1" providerId="AD" clId="Web-{8E767A7F-2A93-A05C-9ED6-F072EBD2FFAA}" dt="2019-12-03T08:43:13.917" v="1510" actId="20577"/>
          <ac:spMkLst>
            <pc:docMk/>
            <pc:sldMk cId="1324134896" sldId="296"/>
            <ac:spMk id="3" creationId="{9813C56B-7372-4676-B553-B989E03A2815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6DE1B8-9772-4607-955A-D1B82C3CE67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C5E8497-BA96-4BAA-A3F1-E8CA034585BC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/>
            <a:t>Team meetings</a:t>
          </a:r>
          <a:endParaRPr lang="en-US"/>
        </a:p>
      </dgm:t>
    </dgm:pt>
    <dgm:pt modelId="{331CB480-332B-42A2-8186-5B23A9329C9E}" type="parTrans" cxnId="{E5015ECE-DF96-4B7A-8943-6A047EEAEECF}">
      <dgm:prSet/>
      <dgm:spPr/>
      <dgm:t>
        <a:bodyPr/>
        <a:lstStyle/>
        <a:p>
          <a:endParaRPr lang="en-US"/>
        </a:p>
      </dgm:t>
    </dgm:pt>
    <dgm:pt modelId="{202E61A6-4D9F-4775-8FC9-54130289860A}" type="sibTrans" cxnId="{E5015ECE-DF96-4B7A-8943-6A047EEAEECF}">
      <dgm:prSet/>
      <dgm:spPr/>
      <dgm:t>
        <a:bodyPr/>
        <a:lstStyle/>
        <a:p>
          <a:endParaRPr lang="en-US"/>
        </a:p>
      </dgm:t>
    </dgm:pt>
    <dgm:pt modelId="{4B666919-9896-4F4F-B845-3605BB8BEBA0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>
              <a:latin typeface="Bodoni MT" panose="02040603050505030304"/>
            </a:rPr>
            <a:t>Social Media</a:t>
          </a:r>
          <a:r>
            <a:rPr lang="en-GB"/>
            <a:t>/ </a:t>
          </a:r>
          <a:r>
            <a:rPr lang="en-GB">
              <a:latin typeface="Bodoni MT" panose="02040603050505030304"/>
            </a:rPr>
            <a:t>SharePoint</a:t>
          </a:r>
          <a:endParaRPr lang="en-US"/>
        </a:p>
      </dgm:t>
    </dgm:pt>
    <dgm:pt modelId="{DBA8B821-C101-4FC8-B412-AD8D2C88585F}" type="parTrans" cxnId="{AE59453E-A0D9-4925-8010-AD67C9E41224}">
      <dgm:prSet/>
      <dgm:spPr/>
      <dgm:t>
        <a:bodyPr/>
        <a:lstStyle/>
        <a:p>
          <a:endParaRPr lang="en-US"/>
        </a:p>
      </dgm:t>
    </dgm:pt>
    <dgm:pt modelId="{1E1DA66E-8D38-44D8-A974-551FDDE0FBF9}" type="sibTrans" cxnId="{AE59453E-A0D9-4925-8010-AD67C9E41224}">
      <dgm:prSet/>
      <dgm:spPr/>
      <dgm:t>
        <a:bodyPr/>
        <a:lstStyle/>
        <a:p>
          <a:endParaRPr lang="en-US"/>
        </a:p>
      </dgm:t>
    </dgm:pt>
    <dgm:pt modelId="{DCC677D5-FEC3-49E1-B2D1-FB48513AD37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USING Microsoft Teams Software</a:t>
          </a:r>
          <a:endParaRPr lang="en-US"/>
        </a:p>
      </dgm:t>
    </dgm:pt>
    <dgm:pt modelId="{8562F051-2134-41F7-9617-12AE1D19F40E}" type="parTrans" cxnId="{237D6D67-662E-4254-A601-31D8FEA914F5}">
      <dgm:prSet/>
      <dgm:spPr/>
      <dgm:t>
        <a:bodyPr/>
        <a:lstStyle/>
        <a:p>
          <a:endParaRPr lang="en-US"/>
        </a:p>
      </dgm:t>
    </dgm:pt>
    <dgm:pt modelId="{B557EAB5-2CDB-44E1-A6F6-06FE853A5590}" type="sibTrans" cxnId="{237D6D67-662E-4254-A601-31D8FEA914F5}">
      <dgm:prSet/>
      <dgm:spPr/>
      <dgm:t>
        <a:bodyPr/>
        <a:lstStyle/>
        <a:p>
          <a:endParaRPr lang="en-US"/>
        </a:p>
      </dgm:t>
    </dgm:pt>
    <dgm:pt modelId="{01FA422A-4C35-4C59-A82F-16CD052C180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Conducting Team progress sheets</a:t>
          </a:r>
          <a:endParaRPr lang="en-US"/>
        </a:p>
      </dgm:t>
    </dgm:pt>
    <dgm:pt modelId="{283D6B50-F367-4F60-8629-746D426ACCC2}" type="parTrans" cxnId="{A6E4E701-EB9A-4F0A-AF0E-00194DD0E983}">
      <dgm:prSet/>
      <dgm:spPr/>
      <dgm:t>
        <a:bodyPr/>
        <a:lstStyle/>
        <a:p>
          <a:endParaRPr lang="en-US"/>
        </a:p>
      </dgm:t>
    </dgm:pt>
    <dgm:pt modelId="{57184D31-7C31-4428-A0E8-F81E39942A56}" type="sibTrans" cxnId="{A6E4E701-EB9A-4F0A-AF0E-00194DD0E983}">
      <dgm:prSet/>
      <dgm:spPr/>
      <dgm:t>
        <a:bodyPr/>
        <a:lstStyle/>
        <a:p>
          <a:endParaRPr lang="en-US"/>
        </a:p>
      </dgm:t>
    </dgm:pt>
    <dgm:pt modelId="{4B36C62A-AF90-4D01-8751-A1879A147F5B}" type="pres">
      <dgm:prSet presAssocID="{606DE1B8-9772-4607-955A-D1B82C3CE670}" presName="root" presStyleCnt="0">
        <dgm:presLayoutVars>
          <dgm:dir/>
          <dgm:resizeHandles val="exact"/>
        </dgm:presLayoutVars>
      </dgm:prSet>
      <dgm:spPr/>
    </dgm:pt>
    <dgm:pt modelId="{D40182AD-279F-4024-BFCE-6ECC194FF23D}" type="pres">
      <dgm:prSet presAssocID="{3C5E8497-BA96-4BAA-A3F1-E8CA034585BC}" presName="compNode" presStyleCnt="0"/>
      <dgm:spPr/>
    </dgm:pt>
    <dgm:pt modelId="{5E0DD006-5DA6-4273-A896-E3A3A7E8A254}" type="pres">
      <dgm:prSet presAssocID="{3C5E8497-BA96-4BAA-A3F1-E8CA034585BC}" presName="iconBgRect" presStyleLbl="bgShp" presStyleIdx="0" presStyleCnt="4"/>
      <dgm:spPr/>
    </dgm:pt>
    <dgm:pt modelId="{D56B1B34-6F63-4867-82BE-5572BD8502B3}" type="pres">
      <dgm:prSet presAssocID="{3C5E8497-BA96-4BAA-A3F1-E8CA034585B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3443442-86B5-4D5F-841F-694CED166A7E}" type="pres">
      <dgm:prSet presAssocID="{3C5E8497-BA96-4BAA-A3F1-E8CA034585BC}" presName="spaceRect" presStyleCnt="0"/>
      <dgm:spPr/>
    </dgm:pt>
    <dgm:pt modelId="{5A34DF8E-F38F-41A6-94B5-BFAC824E11BD}" type="pres">
      <dgm:prSet presAssocID="{3C5E8497-BA96-4BAA-A3F1-E8CA034585BC}" presName="textRect" presStyleLbl="revTx" presStyleIdx="0" presStyleCnt="4">
        <dgm:presLayoutVars>
          <dgm:chMax val="1"/>
          <dgm:chPref val="1"/>
        </dgm:presLayoutVars>
      </dgm:prSet>
      <dgm:spPr/>
    </dgm:pt>
    <dgm:pt modelId="{995092C5-8359-4B84-88A0-713DA9315857}" type="pres">
      <dgm:prSet presAssocID="{202E61A6-4D9F-4775-8FC9-54130289860A}" presName="sibTrans" presStyleCnt="0"/>
      <dgm:spPr/>
    </dgm:pt>
    <dgm:pt modelId="{ED53494A-BC24-4941-B47A-5D55D64FA7BD}" type="pres">
      <dgm:prSet presAssocID="{4B666919-9896-4F4F-B845-3605BB8BEBA0}" presName="compNode" presStyleCnt="0"/>
      <dgm:spPr/>
    </dgm:pt>
    <dgm:pt modelId="{87A289F5-F2DB-4221-B4D6-02A7298A875E}" type="pres">
      <dgm:prSet presAssocID="{4B666919-9896-4F4F-B845-3605BB8BEBA0}" presName="iconBgRect" presStyleLbl="bgShp" presStyleIdx="1" presStyleCnt="4"/>
      <dgm:spPr/>
    </dgm:pt>
    <dgm:pt modelId="{131A9EFE-13C9-46E6-853C-948ACC217ECB}" type="pres">
      <dgm:prSet presAssocID="{4B666919-9896-4F4F-B845-3605BB8BEBA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BBF3D08C-06A3-4AE8-9175-97DED2295913}" type="pres">
      <dgm:prSet presAssocID="{4B666919-9896-4F4F-B845-3605BB8BEBA0}" presName="spaceRect" presStyleCnt="0"/>
      <dgm:spPr/>
    </dgm:pt>
    <dgm:pt modelId="{B677FFAD-1C25-4A3A-A8B7-325CBCA9692D}" type="pres">
      <dgm:prSet presAssocID="{4B666919-9896-4F4F-B845-3605BB8BEBA0}" presName="textRect" presStyleLbl="revTx" presStyleIdx="1" presStyleCnt="4">
        <dgm:presLayoutVars>
          <dgm:chMax val="1"/>
          <dgm:chPref val="1"/>
        </dgm:presLayoutVars>
      </dgm:prSet>
      <dgm:spPr/>
    </dgm:pt>
    <dgm:pt modelId="{CB672FAB-7CC0-421F-83C2-FE4EAB8A62E2}" type="pres">
      <dgm:prSet presAssocID="{1E1DA66E-8D38-44D8-A974-551FDDE0FBF9}" presName="sibTrans" presStyleCnt="0"/>
      <dgm:spPr/>
    </dgm:pt>
    <dgm:pt modelId="{59194D0D-38DB-42D4-83C7-A2EA1C0773C2}" type="pres">
      <dgm:prSet presAssocID="{DCC677D5-FEC3-49E1-B2D1-FB48513AD37E}" presName="compNode" presStyleCnt="0"/>
      <dgm:spPr/>
    </dgm:pt>
    <dgm:pt modelId="{97EF7504-C9A4-45E3-8C57-F1CAD9D332C3}" type="pres">
      <dgm:prSet presAssocID="{DCC677D5-FEC3-49E1-B2D1-FB48513AD37E}" presName="iconBgRect" presStyleLbl="bgShp" presStyleIdx="2" presStyleCnt="4"/>
      <dgm:spPr/>
    </dgm:pt>
    <dgm:pt modelId="{E56A702B-A24C-45A2-8738-8D0D4A7BFE84}" type="pres">
      <dgm:prSet presAssocID="{DCC677D5-FEC3-49E1-B2D1-FB48513AD37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74ADB67-93EB-4506-A43B-ACEAC73A191E}" type="pres">
      <dgm:prSet presAssocID="{DCC677D5-FEC3-49E1-B2D1-FB48513AD37E}" presName="spaceRect" presStyleCnt="0"/>
      <dgm:spPr/>
    </dgm:pt>
    <dgm:pt modelId="{6E52E553-2D95-4F09-A0B1-7941B90F06D9}" type="pres">
      <dgm:prSet presAssocID="{DCC677D5-FEC3-49E1-B2D1-FB48513AD37E}" presName="textRect" presStyleLbl="revTx" presStyleIdx="2" presStyleCnt="4">
        <dgm:presLayoutVars>
          <dgm:chMax val="1"/>
          <dgm:chPref val="1"/>
        </dgm:presLayoutVars>
      </dgm:prSet>
      <dgm:spPr/>
    </dgm:pt>
    <dgm:pt modelId="{40C32FF0-4F12-4CC4-8AC8-797964EE0EE7}" type="pres">
      <dgm:prSet presAssocID="{B557EAB5-2CDB-44E1-A6F6-06FE853A5590}" presName="sibTrans" presStyleCnt="0"/>
      <dgm:spPr/>
    </dgm:pt>
    <dgm:pt modelId="{D1318B70-0B00-46D4-A100-2F49C39919A4}" type="pres">
      <dgm:prSet presAssocID="{01FA422A-4C35-4C59-A82F-16CD052C180C}" presName="compNode" presStyleCnt="0"/>
      <dgm:spPr/>
    </dgm:pt>
    <dgm:pt modelId="{F59B9DAF-6FD7-462B-82C1-8DCE0E07DE38}" type="pres">
      <dgm:prSet presAssocID="{01FA422A-4C35-4C59-A82F-16CD052C180C}" presName="iconBgRect" presStyleLbl="bgShp" presStyleIdx="3" presStyleCnt="4"/>
      <dgm:spPr/>
    </dgm:pt>
    <dgm:pt modelId="{DA9D53BA-38C4-4D29-9065-5E95AF665575}" type="pres">
      <dgm:prSet presAssocID="{01FA422A-4C35-4C59-A82F-16CD052C180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1C48EDA6-59AB-420C-AC8D-D872E2C401EF}" type="pres">
      <dgm:prSet presAssocID="{01FA422A-4C35-4C59-A82F-16CD052C180C}" presName="spaceRect" presStyleCnt="0"/>
      <dgm:spPr/>
    </dgm:pt>
    <dgm:pt modelId="{1B822782-F3B4-422A-ABF6-4F06550AF42E}" type="pres">
      <dgm:prSet presAssocID="{01FA422A-4C35-4C59-A82F-16CD052C180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6E4E701-EB9A-4F0A-AF0E-00194DD0E983}" srcId="{606DE1B8-9772-4607-955A-D1B82C3CE670}" destId="{01FA422A-4C35-4C59-A82F-16CD052C180C}" srcOrd="3" destOrd="0" parTransId="{283D6B50-F367-4F60-8629-746D426ACCC2}" sibTransId="{57184D31-7C31-4428-A0E8-F81E39942A56}"/>
    <dgm:cxn modelId="{633FE72F-D5D8-4CCA-8495-1E769E79781D}" type="presOf" srcId="{3C5E8497-BA96-4BAA-A3F1-E8CA034585BC}" destId="{5A34DF8E-F38F-41A6-94B5-BFAC824E11BD}" srcOrd="0" destOrd="0" presId="urn:microsoft.com/office/officeart/2018/5/layout/IconCircleLabelList"/>
    <dgm:cxn modelId="{AE59453E-A0D9-4925-8010-AD67C9E41224}" srcId="{606DE1B8-9772-4607-955A-D1B82C3CE670}" destId="{4B666919-9896-4F4F-B845-3605BB8BEBA0}" srcOrd="1" destOrd="0" parTransId="{DBA8B821-C101-4FC8-B412-AD8D2C88585F}" sibTransId="{1E1DA66E-8D38-44D8-A974-551FDDE0FBF9}"/>
    <dgm:cxn modelId="{237D6D67-662E-4254-A601-31D8FEA914F5}" srcId="{606DE1B8-9772-4607-955A-D1B82C3CE670}" destId="{DCC677D5-FEC3-49E1-B2D1-FB48513AD37E}" srcOrd="2" destOrd="0" parTransId="{8562F051-2134-41F7-9617-12AE1D19F40E}" sibTransId="{B557EAB5-2CDB-44E1-A6F6-06FE853A5590}"/>
    <dgm:cxn modelId="{F8C1F868-C5E3-411E-A957-80EEC4EA94CF}" type="presOf" srcId="{606DE1B8-9772-4607-955A-D1B82C3CE670}" destId="{4B36C62A-AF90-4D01-8751-A1879A147F5B}" srcOrd="0" destOrd="0" presId="urn:microsoft.com/office/officeart/2018/5/layout/IconCircleLabelList"/>
    <dgm:cxn modelId="{8B054796-A7A6-43EA-864E-0636057BA2D6}" type="presOf" srcId="{4B666919-9896-4F4F-B845-3605BB8BEBA0}" destId="{B677FFAD-1C25-4A3A-A8B7-325CBCA9692D}" srcOrd="0" destOrd="0" presId="urn:microsoft.com/office/officeart/2018/5/layout/IconCircleLabelList"/>
    <dgm:cxn modelId="{BC1D27C4-59BB-4876-8B4F-EF14962D66DC}" type="presOf" srcId="{01FA422A-4C35-4C59-A82F-16CD052C180C}" destId="{1B822782-F3B4-422A-ABF6-4F06550AF42E}" srcOrd="0" destOrd="0" presId="urn:microsoft.com/office/officeart/2018/5/layout/IconCircleLabelList"/>
    <dgm:cxn modelId="{E5015ECE-DF96-4B7A-8943-6A047EEAEECF}" srcId="{606DE1B8-9772-4607-955A-D1B82C3CE670}" destId="{3C5E8497-BA96-4BAA-A3F1-E8CA034585BC}" srcOrd="0" destOrd="0" parTransId="{331CB480-332B-42A2-8186-5B23A9329C9E}" sibTransId="{202E61A6-4D9F-4775-8FC9-54130289860A}"/>
    <dgm:cxn modelId="{8F63B6E9-2141-4A5A-B5D7-C4D04C747A59}" type="presOf" srcId="{DCC677D5-FEC3-49E1-B2D1-FB48513AD37E}" destId="{6E52E553-2D95-4F09-A0B1-7941B90F06D9}" srcOrd="0" destOrd="0" presId="urn:microsoft.com/office/officeart/2018/5/layout/IconCircleLabelList"/>
    <dgm:cxn modelId="{8D98AE74-73FB-4E8C-A822-E83DB77C51B2}" type="presParOf" srcId="{4B36C62A-AF90-4D01-8751-A1879A147F5B}" destId="{D40182AD-279F-4024-BFCE-6ECC194FF23D}" srcOrd="0" destOrd="0" presId="urn:microsoft.com/office/officeart/2018/5/layout/IconCircleLabelList"/>
    <dgm:cxn modelId="{D483C500-E6BA-4909-980E-C747C6B7C36D}" type="presParOf" srcId="{D40182AD-279F-4024-BFCE-6ECC194FF23D}" destId="{5E0DD006-5DA6-4273-A896-E3A3A7E8A254}" srcOrd="0" destOrd="0" presId="urn:microsoft.com/office/officeart/2018/5/layout/IconCircleLabelList"/>
    <dgm:cxn modelId="{D94974F3-0429-49C4-BF07-C5B055AFC24A}" type="presParOf" srcId="{D40182AD-279F-4024-BFCE-6ECC194FF23D}" destId="{D56B1B34-6F63-4867-82BE-5572BD8502B3}" srcOrd="1" destOrd="0" presId="urn:microsoft.com/office/officeart/2018/5/layout/IconCircleLabelList"/>
    <dgm:cxn modelId="{FE40C8AD-48FD-48B9-9E3D-B0EF92FBB4D7}" type="presParOf" srcId="{D40182AD-279F-4024-BFCE-6ECC194FF23D}" destId="{B3443442-86B5-4D5F-841F-694CED166A7E}" srcOrd="2" destOrd="0" presId="urn:microsoft.com/office/officeart/2018/5/layout/IconCircleLabelList"/>
    <dgm:cxn modelId="{30CFCD75-2D70-4784-B3C2-4522B334B918}" type="presParOf" srcId="{D40182AD-279F-4024-BFCE-6ECC194FF23D}" destId="{5A34DF8E-F38F-41A6-94B5-BFAC824E11BD}" srcOrd="3" destOrd="0" presId="urn:microsoft.com/office/officeart/2018/5/layout/IconCircleLabelList"/>
    <dgm:cxn modelId="{B0505BD9-99A8-450B-B8B3-A98DEE178FC2}" type="presParOf" srcId="{4B36C62A-AF90-4D01-8751-A1879A147F5B}" destId="{995092C5-8359-4B84-88A0-713DA9315857}" srcOrd="1" destOrd="0" presId="urn:microsoft.com/office/officeart/2018/5/layout/IconCircleLabelList"/>
    <dgm:cxn modelId="{43A59686-C941-4B7E-ACD7-6FC5CCFFCC6E}" type="presParOf" srcId="{4B36C62A-AF90-4D01-8751-A1879A147F5B}" destId="{ED53494A-BC24-4941-B47A-5D55D64FA7BD}" srcOrd="2" destOrd="0" presId="urn:microsoft.com/office/officeart/2018/5/layout/IconCircleLabelList"/>
    <dgm:cxn modelId="{2C70C0E9-A6CF-4A30-85AE-2C8A6966BDA1}" type="presParOf" srcId="{ED53494A-BC24-4941-B47A-5D55D64FA7BD}" destId="{87A289F5-F2DB-4221-B4D6-02A7298A875E}" srcOrd="0" destOrd="0" presId="urn:microsoft.com/office/officeart/2018/5/layout/IconCircleLabelList"/>
    <dgm:cxn modelId="{45A364CC-7989-4309-87D9-8146AC71C81A}" type="presParOf" srcId="{ED53494A-BC24-4941-B47A-5D55D64FA7BD}" destId="{131A9EFE-13C9-46E6-853C-948ACC217ECB}" srcOrd="1" destOrd="0" presId="urn:microsoft.com/office/officeart/2018/5/layout/IconCircleLabelList"/>
    <dgm:cxn modelId="{624FEDAD-8F17-4A3C-90B0-EF49C9A19A52}" type="presParOf" srcId="{ED53494A-BC24-4941-B47A-5D55D64FA7BD}" destId="{BBF3D08C-06A3-4AE8-9175-97DED2295913}" srcOrd="2" destOrd="0" presId="urn:microsoft.com/office/officeart/2018/5/layout/IconCircleLabelList"/>
    <dgm:cxn modelId="{09C337DF-666B-4874-B377-A3AB85A15A8F}" type="presParOf" srcId="{ED53494A-BC24-4941-B47A-5D55D64FA7BD}" destId="{B677FFAD-1C25-4A3A-A8B7-325CBCA9692D}" srcOrd="3" destOrd="0" presId="urn:microsoft.com/office/officeart/2018/5/layout/IconCircleLabelList"/>
    <dgm:cxn modelId="{214FDE67-44D2-4137-AD8C-D943EEB04E7C}" type="presParOf" srcId="{4B36C62A-AF90-4D01-8751-A1879A147F5B}" destId="{CB672FAB-7CC0-421F-83C2-FE4EAB8A62E2}" srcOrd="3" destOrd="0" presId="urn:microsoft.com/office/officeart/2018/5/layout/IconCircleLabelList"/>
    <dgm:cxn modelId="{EC688754-E203-4615-B4D1-B9858617F673}" type="presParOf" srcId="{4B36C62A-AF90-4D01-8751-A1879A147F5B}" destId="{59194D0D-38DB-42D4-83C7-A2EA1C0773C2}" srcOrd="4" destOrd="0" presId="urn:microsoft.com/office/officeart/2018/5/layout/IconCircleLabelList"/>
    <dgm:cxn modelId="{EDB6B2A4-CE0F-4754-B8D8-42BBEF7940B0}" type="presParOf" srcId="{59194D0D-38DB-42D4-83C7-A2EA1C0773C2}" destId="{97EF7504-C9A4-45E3-8C57-F1CAD9D332C3}" srcOrd="0" destOrd="0" presId="urn:microsoft.com/office/officeart/2018/5/layout/IconCircleLabelList"/>
    <dgm:cxn modelId="{2A37A827-3421-4058-BF18-181BD748BC54}" type="presParOf" srcId="{59194D0D-38DB-42D4-83C7-A2EA1C0773C2}" destId="{E56A702B-A24C-45A2-8738-8D0D4A7BFE84}" srcOrd="1" destOrd="0" presId="urn:microsoft.com/office/officeart/2018/5/layout/IconCircleLabelList"/>
    <dgm:cxn modelId="{08C18BED-F703-469F-B36F-1F1318989C16}" type="presParOf" srcId="{59194D0D-38DB-42D4-83C7-A2EA1C0773C2}" destId="{F74ADB67-93EB-4506-A43B-ACEAC73A191E}" srcOrd="2" destOrd="0" presId="urn:microsoft.com/office/officeart/2018/5/layout/IconCircleLabelList"/>
    <dgm:cxn modelId="{90FB1118-B5E3-4F64-A406-27D3DCE5D7BE}" type="presParOf" srcId="{59194D0D-38DB-42D4-83C7-A2EA1C0773C2}" destId="{6E52E553-2D95-4F09-A0B1-7941B90F06D9}" srcOrd="3" destOrd="0" presId="urn:microsoft.com/office/officeart/2018/5/layout/IconCircleLabelList"/>
    <dgm:cxn modelId="{86BE6AA2-B805-4118-A3EC-19261477AA15}" type="presParOf" srcId="{4B36C62A-AF90-4D01-8751-A1879A147F5B}" destId="{40C32FF0-4F12-4CC4-8AC8-797964EE0EE7}" srcOrd="5" destOrd="0" presId="urn:microsoft.com/office/officeart/2018/5/layout/IconCircleLabelList"/>
    <dgm:cxn modelId="{4FD720CD-5BA9-4810-917F-5BC64FAB8FF5}" type="presParOf" srcId="{4B36C62A-AF90-4D01-8751-A1879A147F5B}" destId="{D1318B70-0B00-46D4-A100-2F49C39919A4}" srcOrd="6" destOrd="0" presId="urn:microsoft.com/office/officeart/2018/5/layout/IconCircleLabelList"/>
    <dgm:cxn modelId="{808AA138-3C32-4EF7-A31F-C042FF69674D}" type="presParOf" srcId="{D1318B70-0B00-46D4-A100-2F49C39919A4}" destId="{F59B9DAF-6FD7-462B-82C1-8DCE0E07DE38}" srcOrd="0" destOrd="0" presId="urn:microsoft.com/office/officeart/2018/5/layout/IconCircleLabelList"/>
    <dgm:cxn modelId="{6EAECE89-1043-4363-B298-806CAC8F1DA4}" type="presParOf" srcId="{D1318B70-0B00-46D4-A100-2F49C39919A4}" destId="{DA9D53BA-38C4-4D29-9065-5E95AF665575}" srcOrd="1" destOrd="0" presId="urn:microsoft.com/office/officeart/2018/5/layout/IconCircleLabelList"/>
    <dgm:cxn modelId="{745D7D43-77D8-4F35-ADB4-3E1BA7B59984}" type="presParOf" srcId="{D1318B70-0B00-46D4-A100-2F49C39919A4}" destId="{1C48EDA6-59AB-420C-AC8D-D872E2C401EF}" srcOrd="2" destOrd="0" presId="urn:microsoft.com/office/officeart/2018/5/layout/IconCircleLabelList"/>
    <dgm:cxn modelId="{965C48F9-F915-4908-8189-E4C18E250320}" type="presParOf" srcId="{D1318B70-0B00-46D4-A100-2F49C39919A4}" destId="{1B822782-F3B4-422A-ABF6-4F06550AF42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0DD006-5DA6-4273-A896-E3A3A7E8A254}">
      <dsp:nvSpPr>
        <dsp:cNvPr id="0" name=""/>
        <dsp:cNvSpPr/>
      </dsp:nvSpPr>
      <dsp:spPr>
        <a:xfrm>
          <a:off x="902689" y="670454"/>
          <a:ext cx="1261054" cy="126105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6B1B34-6F63-4867-82BE-5572BD8502B3}">
      <dsp:nvSpPr>
        <dsp:cNvPr id="0" name=""/>
        <dsp:cNvSpPr/>
      </dsp:nvSpPr>
      <dsp:spPr>
        <a:xfrm>
          <a:off x="1171439" y="939203"/>
          <a:ext cx="723555" cy="7235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34DF8E-F38F-41A6-94B5-BFAC824E11BD}">
      <dsp:nvSpPr>
        <dsp:cNvPr id="0" name=""/>
        <dsp:cNvSpPr/>
      </dsp:nvSpPr>
      <dsp:spPr>
        <a:xfrm>
          <a:off x="499565" y="2324295"/>
          <a:ext cx="206730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Team meetings</a:t>
          </a:r>
          <a:endParaRPr lang="en-US" sz="1600" kern="1200"/>
        </a:p>
      </dsp:txBody>
      <dsp:txXfrm>
        <a:off x="499565" y="2324295"/>
        <a:ext cx="2067302" cy="720000"/>
      </dsp:txXfrm>
    </dsp:sp>
    <dsp:sp modelId="{87A289F5-F2DB-4221-B4D6-02A7298A875E}">
      <dsp:nvSpPr>
        <dsp:cNvPr id="0" name=""/>
        <dsp:cNvSpPr/>
      </dsp:nvSpPr>
      <dsp:spPr>
        <a:xfrm>
          <a:off x="3331770" y="670454"/>
          <a:ext cx="1261054" cy="126105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1A9EFE-13C9-46E6-853C-948ACC217ECB}">
      <dsp:nvSpPr>
        <dsp:cNvPr id="0" name=""/>
        <dsp:cNvSpPr/>
      </dsp:nvSpPr>
      <dsp:spPr>
        <a:xfrm>
          <a:off x="3600519" y="939203"/>
          <a:ext cx="723555" cy="7235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7FFAD-1C25-4A3A-A8B7-325CBCA9692D}">
      <dsp:nvSpPr>
        <dsp:cNvPr id="0" name=""/>
        <dsp:cNvSpPr/>
      </dsp:nvSpPr>
      <dsp:spPr>
        <a:xfrm>
          <a:off x="2928646" y="2324295"/>
          <a:ext cx="206730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>
              <a:latin typeface="Bodoni MT" panose="02040603050505030304"/>
            </a:rPr>
            <a:t>Social Media</a:t>
          </a:r>
          <a:r>
            <a:rPr lang="en-GB" sz="1600" kern="1200"/>
            <a:t>/ </a:t>
          </a:r>
          <a:r>
            <a:rPr lang="en-GB" sz="1600" kern="1200">
              <a:latin typeface="Bodoni MT" panose="02040603050505030304"/>
            </a:rPr>
            <a:t>SharePoint</a:t>
          </a:r>
          <a:endParaRPr lang="en-US" sz="1600" kern="1200"/>
        </a:p>
      </dsp:txBody>
      <dsp:txXfrm>
        <a:off x="2928646" y="2324295"/>
        <a:ext cx="2067302" cy="720000"/>
      </dsp:txXfrm>
    </dsp:sp>
    <dsp:sp modelId="{97EF7504-C9A4-45E3-8C57-F1CAD9D332C3}">
      <dsp:nvSpPr>
        <dsp:cNvPr id="0" name=""/>
        <dsp:cNvSpPr/>
      </dsp:nvSpPr>
      <dsp:spPr>
        <a:xfrm>
          <a:off x="5760850" y="670454"/>
          <a:ext cx="1261054" cy="126105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6A702B-A24C-45A2-8738-8D0D4A7BFE84}">
      <dsp:nvSpPr>
        <dsp:cNvPr id="0" name=""/>
        <dsp:cNvSpPr/>
      </dsp:nvSpPr>
      <dsp:spPr>
        <a:xfrm>
          <a:off x="6029599" y="939203"/>
          <a:ext cx="723555" cy="7235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52E553-2D95-4F09-A0B1-7941B90F06D9}">
      <dsp:nvSpPr>
        <dsp:cNvPr id="0" name=""/>
        <dsp:cNvSpPr/>
      </dsp:nvSpPr>
      <dsp:spPr>
        <a:xfrm>
          <a:off x="5357726" y="2324295"/>
          <a:ext cx="206730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USING Microsoft Teams Software</a:t>
          </a:r>
          <a:endParaRPr lang="en-US" sz="1600" kern="1200"/>
        </a:p>
      </dsp:txBody>
      <dsp:txXfrm>
        <a:off x="5357726" y="2324295"/>
        <a:ext cx="2067302" cy="720000"/>
      </dsp:txXfrm>
    </dsp:sp>
    <dsp:sp modelId="{F59B9DAF-6FD7-462B-82C1-8DCE0E07DE38}">
      <dsp:nvSpPr>
        <dsp:cNvPr id="0" name=""/>
        <dsp:cNvSpPr/>
      </dsp:nvSpPr>
      <dsp:spPr>
        <a:xfrm>
          <a:off x="8189930" y="670454"/>
          <a:ext cx="1261054" cy="126105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9D53BA-38C4-4D29-9065-5E95AF665575}">
      <dsp:nvSpPr>
        <dsp:cNvPr id="0" name=""/>
        <dsp:cNvSpPr/>
      </dsp:nvSpPr>
      <dsp:spPr>
        <a:xfrm>
          <a:off x="8458679" y="939203"/>
          <a:ext cx="723555" cy="7235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822782-F3B4-422A-ABF6-4F06550AF42E}">
      <dsp:nvSpPr>
        <dsp:cNvPr id="0" name=""/>
        <dsp:cNvSpPr/>
      </dsp:nvSpPr>
      <dsp:spPr>
        <a:xfrm>
          <a:off x="7786806" y="2324295"/>
          <a:ext cx="206730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Conducting Team progress sheets</a:t>
          </a:r>
          <a:endParaRPr lang="en-US" sz="1600" kern="1200"/>
        </a:p>
      </dsp:txBody>
      <dsp:txXfrm>
        <a:off x="7786806" y="2324295"/>
        <a:ext cx="206730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546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365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040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215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12/4/2019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331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12/4/2019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009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12/4/2019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253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055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577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582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1817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40052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12/4/2019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2120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12/4/2019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6886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12/4/2019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4723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5928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639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12/4/2019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7351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62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i="1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PMC3951583" TargetMode="External"/><Relationship Id="rId7" Type="http://schemas.openxmlformats.org/officeDocument/2006/relationships/image" Target="../media/image8.png"/><Relationship Id="rId2" Type="http://schemas.openxmlformats.org/officeDocument/2006/relationships/hyperlink" Target="https://www.alzdiscovery.org/cognitive-vitality/blog/can-hearing-aids-help-prevent-dementia" TargetMode="Externa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apolitical.co/solution_article/robots-boost-dementia-patients-cognitive-skills-independence/" TargetMode="External"/><Relationship Id="rId5" Type="http://schemas.openxmlformats.org/officeDocument/2006/relationships/hyperlink" Target="https://www.alzheimersresearchuk.org/alzheimers-research-uk-calls-global-dementia-commitment-sounds-alarm/" TargetMode="External"/><Relationship Id="rId4" Type="http://schemas.openxmlformats.org/officeDocument/2006/relationships/hyperlink" Target="https://www.dementiastatistics.org/statistics/cost-and-projections-in-the-uk-and-globall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8619E1C-28C5-4738-85A3-B8AE7807100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26384" b="173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017CD8-30F2-449B-86DF-12B74F2CE8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Business:</a:t>
            </a:r>
            <a:endParaRPr lang="en-US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446F7C-23ED-49F5-8857-19E52D5F0893}"/>
              </a:ext>
            </a:extLst>
          </p:cNvPr>
          <p:cNvSpPr txBox="1"/>
          <p:nvPr/>
        </p:nvSpPr>
        <p:spPr>
          <a:xfrm>
            <a:off x="-29897" y="653779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MH+ KM</a:t>
            </a:r>
          </a:p>
        </p:txBody>
      </p:sp>
    </p:spTree>
    <p:extLst>
      <p:ext uri="{BB962C8B-B14F-4D97-AF65-F5344CB8AC3E}">
        <p14:creationId xmlns:p14="http://schemas.microsoft.com/office/powerpoint/2010/main" val="29346414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E9516-6C26-43AC-853B-35DE5F455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479176"/>
            <a:ext cx="3819457" cy="1821918"/>
          </a:xfrm>
        </p:spPr>
        <p:txBody>
          <a:bodyPr/>
          <a:lstStyle/>
          <a:p>
            <a:r>
              <a:rPr lang="en-GB" sz="3500" b="1" i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Smart Brain</a:t>
            </a:r>
            <a:b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</a:br>
            <a:r>
              <a:rPr lang="en-GB" sz="24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"Smarter Living For All"</a:t>
            </a:r>
            <a:endParaRPr lang="en-GB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BE3D2-72F5-46E3-8004-21B9B42DF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830" indent="0">
              <a:buNone/>
            </a:pP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Studies show</a:t>
            </a:r>
            <a:r>
              <a:rPr lang="en-GB" sz="1200" i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(1)</a:t>
            </a: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:</a:t>
            </a:r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36830" indent="0">
              <a:buNone/>
            </a:pP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"Hearing loss may promote cognitive decline because when there is less auditory input, auditory centres in the brain struggles to compensate</a:t>
            </a:r>
            <a:r>
              <a:rPr lang="en-GB" sz="1200" i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(2)</a:t>
            </a: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 This means that the brain needs to use more resources to process auditory information – leaving less for remaining cognitive functions".</a:t>
            </a:r>
          </a:p>
          <a:p>
            <a:pPr marL="36830" indent="0">
              <a:buNone/>
            </a:pP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Our goal now is to create an affordable option for a hearing aid which combined with current android technology can aid person in both early and late stage of dementia in everyday tasks as well as help caretaker monitor patients' well-being.</a:t>
            </a:r>
          </a:p>
          <a:p>
            <a:pPr marL="36830" indent="0">
              <a:buNone/>
            </a:pPr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36830" indent="0">
              <a:buNone/>
            </a:pPr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2B7794-96E8-4005-8B19-1E1BD90342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3795" y="3704292"/>
            <a:ext cx="3819457" cy="1985004"/>
          </a:xfrm>
        </p:spPr>
        <p:txBody>
          <a:bodyPr/>
          <a:lstStyle/>
          <a:p>
            <a:pPr marL="36830" algn="l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ea typeface="+mn-lt"/>
                <a:cs typeface="+mn-lt"/>
              </a:rPr>
              <a:t>Mission Statement:</a:t>
            </a:r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n-lt"/>
              <a:cs typeface="+mn-lt"/>
            </a:endParaRPr>
          </a:p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ea typeface="+mn-lt"/>
                <a:cs typeface="+mn-lt"/>
              </a:rPr>
              <a:t>Our mission is to improve quality of life of a person suffering from Dementia by providing affordable custom hearing aid and android app to help with everyday tasks.</a:t>
            </a:r>
            <a:endParaRPr lang="en-GB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DF68EA2C-175D-4197-987C-97DFDE62FB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337" y="274269"/>
            <a:ext cx="2115935" cy="2115935"/>
          </a:xfrm>
          <a:prstGeom prst="rect">
            <a:avLst/>
          </a:prstGeom>
        </p:spPr>
      </p:pic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9533FC18-8498-42C5-A0CD-726642E2C2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1360" y="5538997"/>
            <a:ext cx="1310640" cy="13106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388F2D2-4C95-4524-862D-9BECC1D69A3C}"/>
              </a:ext>
            </a:extLst>
          </p:cNvPr>
          <p:cNvSpPr txBox="1"/>
          <p:nvPr/>
        </p:nvSpPr>
        <p:spPr>
          <a:xfrm>
            <a:off x="2005" y="647080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KM</a:t>
            </a:r>
          </a:p>
        </p:txBody>
      </p:sp>
    </p:spTree>
    <p:extLst>
      <p:ext uri="{BB962C8B-B14F-4D97-AF65-F5344CB8AC3E}">
        <p14:creationId xmlns:p14="http://schemas.microsoft.com/office/powerpoint/2010/main" val="2405861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D13C5-44E5-44F4-A6C5-61F3864C5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Legal Classification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DA3B9-9819-4227-B9ED-3422D5A3F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Smart Brain, run by Philanthropic Entrepreneurs, will operate as Community Interest Company(CIC) with primary focus on social objectives within the Non-profit Economic Sector.</a:t>
            </a:r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The initial investment will come from pockets of the stakeholders and the profits will be either invested in the growth of business or the community.</a:t>
            </a:r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CFC61686-4CDA-4CB0-8B88-518EF70541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1360" y="5538997"/>
            <a:ext cx="1310640" cy="13106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A32AE3-3A22-40C0-999E-5DF2191466E0}"/>
              </a:ext>
            </a:extLst>
          </p:cNvPr>
          <p:cNvSpPr txBox="1"/>
          <p:nvPr/>
        </p:nvSpPr>
        <p:spPr>
          <a:xfrm>
            <a:off x="-729" y="647581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KM</a:t>
            </a:r>
          </a:p>
        </p:txBody>
      </p:sp>
    </p:spTree>
    <p:extLst>
      <p:ext uri="{BB962C8B-B14F-4D97-AF65-F5344CB8AC3E}">
        <p14:creationId xmlns:p14="http://schemas.microsoft.com/office/powerpoint/2010/main" val="14472614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62FB4-13E8-4901-B827-3515DE944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Objectives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D41E7-037D-4478-BF96-578E98A5BB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Our objectives are:</a:t>
            </a:r>
          </a:p>
          <a:p>
            <a:pPr indent="-305435"/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 provide those in need with technology they normally wouldn't be able to afford.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 help people suffering from Dementia live happier more </a:t>
            </a:r>
            <a:r>
              <a:rPr lang="en-GB"/>
              <a:t>independent </a:t>
            </a: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life.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 continuously grow and improve – along with the community.</a:t>
            </a:r>
          </a:p>
          <a:p>
            <a:pPr indent="-305435"/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n-lt"/>
              <a:cs typeface="+mn-lt"/>
            </a:endParaRP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ea typeface="+mn-lt"/>
                <a:cs typeface="+mn-lt"/>
              </a:rPr>
              <a:t>To make a difference.</a:t>
            </a:r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E6C42E18-5C14-4BB0-B75A-39F2A9154D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1360" y="5538997"/>
            <a:ext cx="1310640" cy="13106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0268D7-06BC-4871-B998-CD8D7D8E277C}"/>
              </a:ext>
            </a:extLst>
          </p:cNvPr>
          <p:cNvSpPr txBox="1"/>
          <p:nvPr/>
        </p:nvSpPr>
        <p:spPr>
          <a:xfrm>
            <a:off x="-2552" y="648720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KM</a:t>
            </a:r>
          </a:p>
        </p:txBody>
      </p:sp>
    </p:spTree>
    <p:extLst>
      <p:ext uri="{BB962C8B-B14F-4D97-AF65-F5344CB8AC3E}">
        <p14:creationId xmlns:p14="http://schemas.microsoft.com/office/powerpoint/2010/main" val="36176375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DC641-6FBA-4467-8DE2-FD1F92CB9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Values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3C56B-7372-4676-B553-B989E03A28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Our Values are:</a:t>
            </a:r>
            <a:endParaRPr lang="en-US"/>
          </a:p>
          <a:p>
            <a:pPr indent="-305435"/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Understanding – Living with mental illness is not easy. We wish to show every customer that he is welcomed and that his issues are well understood.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Affordability – Our tools must be easily affordable by everyone who needs them.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Transparency – Our business to be open and honest 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Privacy – Maintaining anonymity of customers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29816039-F987-4B49-B3C7-FAF1BE1EE5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1360" y="5538997"/>
            <a:ext cx="1310640" cy="13106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1CD76E-D01E-4B1A-9B99-CE9E95FC21D8}"/>
              </a:ext>
            </a:extLst>
          </p:cNvPr>
          <p:cNvSpPr txBox="1"/>
          <p:nvPr/>
        </p:nvSpPr>
        <p:spPr>
          <a:xfrm>
            <a:off x="-3008" y="648766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KM</a:t>
            </a:r>
          </a:p>
        </p:txBody>
      </p:sp>
    </p:spTree>
    <p:extLst>
      <p:ext uri="{BB962C8B-B14F-4D97-AF65-F5344CB8AC3E}">
        <p14:creationId xmlns:p14="http://schemas.microsoft.com/office/powerpoint/2010/main" val="13241348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0EB9D-1F99-4D67-B94E-3E7CE1924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r>
              <a:rPr lang="en-GB" sz="3200"/>
              <a:t>Communication and Management tools</a:t>
            </a:r>
            <a:endParaRPr lang="en-GB" sz="320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EB6A9485-3F26-4DEF-832C-1FCEE25346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1360" y="5538997"/>
            <a:ext cx="1310640" cy="1310640"/>
          </a:xfrm>
          <a:prstGeom prst="rect">
            <a:avLst/>
          </a:prstGeom>
        </p:spPr>
      </p:pic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6416D82-FC90-4A18-A1A5-5AAF28FCE2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3636660"/>
              </p:ext>
            </p:extLst>
          </p:nvPr>
        </p:nvGraphicFramePr>
        <p:xfrm>
          <a:off x="923059" y="3020291"/>
          <a:ext cx="10353675" cy="3714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1" name="TextBox 30">
            <a:extLst>
              <a:ext uri="{FF2B5EF4-FFF2-40B4-BE49-F238E27FC236}">
                <a16:creationId xmlns:a16="http://schemas.microsoft.com/office/drawing/2014/main" id="{C6D034B6-B853-4FC6-B3FA-3A994037CE35}"/>
              </a:ext>
            </a:extLst>
          </p:cNvPr>
          <p:cNvSpPr txBox="1"/>
          <p:nvPr/>
        </p:nvSpPr>
        <p:spPr>
          <a:xfrm>
            <a:off x="-729" y="648629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KM</a:t>
            </a:r>
          </a:p>
        </p:txBody>
      </p:sp>
      <p:sp>
        <p:nvSpPr>
          <p:cNvPr id="765" name="TextBox 764">
            <a:extLst>
              <a:ext uri="{FF2B5EF4-FFF2-40B4-BE49-F238E27FC236}">
                <a16:creationId xmlns:a16="http://schemas.microsoft.com/office/drawing/2014/main" id="{2EBDB30F-1C84-4CA4-92A3-B1A9D2A329DD}"/>
              </a:ext>
            </a:extLst>
          </p:cNvPr>
          <p:cNvSpPr txBox="1"/>
          <p:nvPr/>
        </p:nvSpPr>
        <p:spPr>
          <a:xfrm>
            <a:off x="1624445" y="1572491"/>
            <a:ext cx="915092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/>
              <a:t>For Brain Smart to be successful Company, each Team member must effectively communicate, maintain each other's progress, and assist one another throughout different areas of expertise.</a:t>
            </a:r>
            <a:endParaRPr lang="en-US"/>
          </a:p>
          <a:p>
            <a:pPr marL="285750" indent="-285750">
              <a:buFont typeface="Wingdings"/>
              <a:buChar char="v"/>
            </a:pPr>
            <a:endParaRPr lang="en-GB"/>
          </a:p>
          <a:p>
            <a:pPr marL="285750" indent="-285750">
              <a:buFont typeface="Wingdings"/>
              <a:buChar char="v"/>
            </a:pPr>
            <a:endParaRPr lang="en-GB"/>
          </a:p>
          <a:p>
            <a:pPr marL="285750" indent="-285750">
              <a:buFont typeface="Wingdings"/>
              <a:buChar char="v"/>
            </a:pPr>
            <a:endParaRPr lang="en-GB"/>
          </a:p>
          <a:p>
            <a:pPr marL="285750" indent="-285750">
              <a:buFont typeface="Wingdings"/>
              <a:buChar char="v"/>
            </a:pPr>
            <a:r>
              <a:rPr lang="en-GB"/>
              <a:t>We will utilize tools such as:</a:t>
            </a:r>
          </a:p>
        </p:txBody>
      </p:sp>
    </p:spTree>
    <p:extLst>
      <p:ext uri="{BB962C8B-B14F-4D97-AF65-F5344CB8AC3E}">
        <p14:creationId xmlns:p14="http://schemas.microsoft.com/office/powerpoint/2010/main" val="3167954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7A2B7760-30E2-4250-B92E-BA6FC18E48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26384" b="173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A13973-2403-40BA-9396-FA6C36CB14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In Conclusion: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78CCC2-912C-432D-A086-EC66FFFF51DD}"/>
              </a:ext>
            </a:extLst>
          </p:cNvPr>
          <p:cNvSpPr txBox="1"/>
          <p:nvPr/>
        </p:nvSpPr>
        <p:spPr>
          <a:xfrm>
            <a:off x="2005" y="645530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KM</a:t>
            </a:r>
          </a:p>
        </p:txBody>
      </p:sp>
    </p:spTree>
    <p:extLst>
      <p:ext uri="{BB962C8B-B14F-4D97-AF65-F5344CB8AC3E}">
        <p14:creationId xmlns:p14="http://schemas.microsoft.com/office/powerpoint/2010/main" val="3411805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33C77-48E5-4333-970C-55E46BCBE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In Conclusion: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4E1CD-41CE-4947-8414-24ABCE292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Smart Brain team will co-operate together to improve the quality of life of a person suffering from Dementia by developing Android App and custom Hearing Aid with additional features.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Operating as CIC in the Non-Profit sector, company's primary focus is to help those suffering from Dementia live happier and more independent life.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Team will communicate with each other using tools such as MS SharePoint, and Skype.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Each member will have individual tasks that must to be completed for the business to be successful.</a:t>
            </a:r>
          </a:p>
          <a:p>
            <a:pPr indent="-305435"/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Tasks assigned are: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BDCB15-C7B2-4B96-8A3E-844EC0333DFB}"/>
              </a:ext>
            </a:extLst>
          </p:cNvPr>
          <p:cNvSpPr txBox="1"/>
          <p:nvPr/>
        </p:nvSpPr>
        <p:spPr>
          <a:xfrm>
            <a:off x="-25339" y="648994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KM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978A195E-A91C-438D-A118-163F74FCF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1360" y="5538997"/>
            <a:ext cx="1310640" cy="131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381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standing in front of water&#10;&#10;Description generated with very high confidence">
            <a:extLst>
              <a:ext uri="{FF2B5EF4-FFF2-40B4-BE49-F238E27FC236}">
                <a16:creationId xmlns:a16="http://schemas.microsoft.com/office/drawing/2014/main" id="{C47ABF90-B92F-411B-8D0F-2FD3E72F47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" r="1" b="24325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8" name="Picture 11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22D4EB-29D6-423F-AFCC-C44F7CD14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sz="32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ea typeface="+mj-lt"/>
                <a:cs typeface="+mj-lt"/>
              </a:rPr>
              <a:t>Matthew Howells</a:t>
            </a:r>
            <a:endParaRPr lang="en-US" sz="3200" i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FC8FE-4DB6-4226-9A6C-822C01607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anchor="t">
            <a:normAutofit/>
          </a:bodyPr>
          <a:lstStyle/>
          <a:p>
            <a:pPr indent="-305435"/>
            <a:r>
              <a:rPr lang="en-GB" sz="18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Team Leader</a:t>
            </a:r>
          </a:p>
          <a:p>
            <a:pPr indent="-305435"/>
            <a:r>
              <a:rPr lang="en-GB" sz="1800" b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Responsibilities:</a:t>
            </a:r>
          </a:p>
          <a:p>
            <a:pPr indent="-305435"/>
            <a:r>
              <a:rPr lang="en-GB" sz="18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Business Management</a:t>
            </a:r>
          </a:p>
          <a:p>
            <a:pPr indent="-305435"/>
            <a:r>
              <a:rPr lang="en-GB" sz="18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System analysis and Design</a:t>
            </a:r>
          </a:p>
          <a:p>
            <a:pPr indent="-305435"/>
            <a:r>
              <a:rPr lang="en-GB" sz="18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3D Printing</a:t>
            </a:r>
          </a:p>
          <a:p>
            <a:pPr indent="-305435"/>
            <a:endParaRPr lang="en-GB" sz="180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GB" sz="180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E2392D-EE5B-441A-AC1A-0581F2971C4D}"/>
              </a:ext>
            </a:extLst>
          </p:cNvPr>
          <p:cNvSpPr txBox="1"/>
          <p:nvPr/>
        </p:nvSpPr>
        <p:spPr>
          <a:xfrm>
            <a:off x="-5286" y="649085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KM</a:t>
            </a:r>
          </a:p>
        </p:txBody>
      </p:sp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F3A3A91C-AEA1-4124-8BBA-C7C93864827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1360" y="5538997"/>
            <a:ext cx="1310640" cy="131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6809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person, building, outdoor, man&#10;&#10;Description generated with very high confidence">
            <a:extLst>
              <a:ext uri="{FF2B5EF4-FFF2-40B4-BE49-F238E27FC236}">
                <a16:creationId xmlns:a16="http://schemas.microsoft.com/office/drawing/2014/main" id="{EF31F4C2-2381-4EC8-8F2F-1A18A31983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00" r="27500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02F68F-65F1-4F51-8A42-80AAACC89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sz="32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ea typeface="+mj-lt"/>
                <a:cs typeface="+mj-lt"/>
              </a:rPr>
              <a:t>Ryan Williams</a:t>
            </a:r>
            <a:endParaRPr lang="en-US" sz="3200" i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05A02-EC4B-456A-A235-D3AD211FB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anchor="t">
            <a:normAutofit/>
          </a:bodyPr>
          <a:lstStyle/>
          <a:p>
            <a:pPr indent="-305435"/>
            <a:r>
              <a:rPr lang="en-GB" sz="18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Software Developer</a:t>
            </a:r>
          </a:p>
          <a:p>
            <a:pPr indent="-305435"/>
            <a:r>
              <a:rPr lang="en-GB" sz="1800" b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Responsibilities:</a:t>
            </a:r>
          </a:p>
          <a:p>
            <a:pPr indent="-305435"/>
            <a:r>
              <a:rPr lang="en-GB" sz="18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Application Development</a:t>
            </a:r>
          </a:p>
          <a:p>
            <a:pPr indent="-305435"/>
            <a:r>
              <a:rPr lang="en-GB" sz="18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Database production and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2C72E4-B15F-41B6-AA6F-12F39E9CB412}"/>
              </a:ext>
            </a:extLst>
          </p:cNvPr>
          <p:cNvSpPr txBox="1"/>
          <p:nvPr/>
        </p:nvSpPr>
        <p:spPr>
          <a:xfrm>
            <a:off x="-7338" y="649244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KM</a:t>
            </a:r>
          </a:p>
        </p:txBody>
      </p:sp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FBCAF7C0-716D-4C7D-AC91-21FD3AD75D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1360" y="5538997"/>
            <a:ext cx="1310640" cy="131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729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FB7ADC-24BB-4AB2-B2F0-39D3B1D8A3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75" r="7865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CAE735-D7A6-404B-85D0-F5DDD0427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5192547" cy="970450"/>
          </a:xfrm>
        </p:spPr>
        <p:txBody>
          <a:bodyPr anchor="b">
            <a:normAutofit/>
          </a:bodyPr>
          <a:lstStyle/>
          <a:p>
            <a:pPr algn="l"/>
            <a:r>
              <a:rPr lang="en-GB" sz="32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Krzysztof </a:t>
            </a:r>
            <a:r>
              <a:rPr lang="en-GB" sz="320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Matela</a:t>
            </a:r>
            <a:endParaRPr lang="en-GB" sz="320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ADB24-02E2-4761-9B45-8C31063570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anchor="t">
            <a:normAutofit/>
          </a:bodyPr>
          <a:lstStyle/>
          <a:p>
            <a:pPr indent="-305435"/>
            <a:r>
              <a:rPr lang="en-GB" sz="18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Electronics Engineer</a:t>
            </a:r>
          </a:p>
          <a:p>
            <a:pPr indent="-305435"/>
            <a:r>
              <a:rPr lang="en-GB" sz="1800" b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Responsibilities:</a:t>
            </a:r>
          </a:p>
          <a:p>
            <a:pPr indent="-305435"/>
            <a:r>
              <a:rPr lang="en-GB" sz="18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Design and Development of custom Hearing Aid</a:t>
            </a:r>
          </a:p>
          <a:p>
            <a:pPr indent="-305435"/>
            <a:r>
              <a:rPr lang="en-GB" sz="18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Prototype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4FED92-CDA5-4AAA-A2BF-82F6DBBF34D2}"/>
              </a:ext>
            </a:extLst>
          </p:cNvPr>
          <p:cNvSpPr txBox="1"/>
          <p:nvPr/>
        </p:nvSpPr>
        <p:spPr>
          <a:xfrm>
            <a:off x="3373" y="649267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KM</a:t>
            </a:r>
          </a:p>
        </p:txBody>
      </p:sp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E408DA82-DE07-41E0-B49C-BCFAAEEAE1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1360" y="5538997"/>
            <a:ext cx="1310640" cy="131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9587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108EAD1D-F89D-4127-8CA3-F43F68DD8F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26384" b="173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2D5AF2-5F02-4580-8ADD-DBC72D347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9959" y="2022758"/>
            <a:ext cx="9440034" cy="1828801"/>
          </a:xfrm>
        </p:spPr>
        <p:txBody>
          <a:bodyPr/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Accepting Questions from the floor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2BB9B5-32A9-469C-B789-A1A943DD217F}"/>
              </a:ext>
            </a:extLst>
          </p:cNvPr>
          <p:cNvSpPr txBox="1"/>
          <p:nvPr/>
        </p:nvSpPr>
        <p:spPr>
          <a:xfrm>
            <a:off x="-1641" y="648903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oudy Old Style" panose="02040603050505030304"/>
                <a:ea typeface="+mn-ea"/>
                <a:cs typeface="+mn-cs"/>
              </a:rPr>
              <a:t>All Team Members</a:t>
            </a:r>
          </a:p>
        </p:txBody>
      </p:sp>
    </p:spTree>
    <p:extLst>
      <p:ext uri="{BB962C8B-B14F-4D97-AF65-F5344CB8AC3E}">
        <p14:creationId xmlns:p14="http://schemas.microsoft.com/office/powerpoint/2010/main" val="20502940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108EAD1D-F89D-4127-8CA3-F43F68DD8F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26384" b="173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2D5AF2-5F02-4580-8ADD-DBC72D347E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Appendix: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FFE6F-372A-4ACE-B026-CD6CD76600C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Content:</a:t>
            </a:r>
          </a:p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- Team working evidence</a:t>
            </a:r>
          </a:p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- Reference page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2BB9B5-32A9-469C-B789-A1A943DD217F}"/>
              </a:ext>
            </a:extLst>
          </p:cNvPr>
          <p:cNvSpPr txBox="1"/>
          <p:nvPr/>
        </p:nvSpPr>
        <p:spPr>
          <a:xfrm>
            <a:off x="-1641" y="648903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KM</a:t>
            </a:r>
          </a:p>
        </p:txBody>
      </p:sp>
    </p:spTree>
    <p:extLst>
      <p:ext uri="{BB962C8B-B14F-4D97-AF65-F5344CB8AC3E}">
        <p14:creationId xmlns:p14="http://schemas.microsoft.com/office/powerpoint/2010/main" val="21186953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EFD21-8559-47A4-AA9E-6CD4203D9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Video Conference &amp; remote SharePoint collaboration</a:t>
            </a:r>
            <a:endParaRPr lang="en-GB"/>
          </a:p>
        </p:txBody>
      </p:sp>
      <p:pic>
        <p:nvPicPr>
          <p:cNvPr id="4" name="Picture 4" descr="A screen shot of a person&#10;&#10;Description generated with very high confidence">
            <a:extLst>
              <a:ext uri="{FF2B5EF4-FFF2-40B4-BE49-F238E27FC236}">
                <a16:creationId xmlns:a16="http://schemas.microsoft.com/office/drawing/2014/main" id="{1F8CA027-CCAD-491C-BF9B-83CB5FF4AD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1224" y="2076450"/>
            <a:ext cx="6602716" cy="3714749"/>
          </a:xfrm>
        </p:spPr>
      </p:pic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F88D450-8AB0-4835-B386-91406218A7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1317" y="2075206"/>
            <a:ext cx="2743200" cy="21517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959A2B8-2910-46ED-8D87-478261164F0A}"/>
              </a:ext>
            </a:extLst>
          </p:cNvPr>
          <p:cNvSpPr txBox="1"/>
          <p:nvPr/>
        </p:nvSpPr>
        <p:spPr>
          <a:xfrm>
            <a:off x="-28727" y="6512247"/>
            <a:ext cx="5351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KM</a:t>
            </a:r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D7C0CFA2-2DC9-4327-BB1C-BE9BE7C514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1360" y="5538997"/>
            <a:ext cx="1310640" cy="131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7149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726E0AA-ACAD-4929-A688-C5F6D3E37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63DD3-CDBC-4C8E-BFC5-6DA0EEE5B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900" y="4208220"/>
            <a:ext cx="3947771" cy="18506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/>
              <a:t>Critical Thinking Example</a:t>
            </a:r>
          </a:p>
        </p:txBody>
      </p:sp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61C6623-E9D7-483A-AB72-5E5124C1A1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5212" y="643467"/>
            <a:ext cx="2527334" cy="3038039"/>
          </a:xfrm>
          <a:prstGeom prst="rect">
            <a:avLst/>
          </a:prstGeom>
        </p:spPr>
      </p:pic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C31EA528-2868-4209-8438-FA3CB64234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208235" y="644106"/>
            <a:ext cx="2478671" cy="3053723"/>
          </a:xfrm>
          <a:prstGeom prst="rect">
            <a:avLst/>
          </a:prstGeom>
        </p:spPr>
      </p:pic>
      <p:pic>
        <p:nvPicPr>
          <p:cNvPr id="9" name="Picture 9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46D44EB-651B-4AC5-B4D6-C5E995B4B0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21599" y="643467"/>
            <a:ext cx="2498819" cy="3038039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3BDF5F1-11B9-42EB-800A-B3D749BB4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659" y="4447745"/>
            <a:ext cx="0" cy="1371600"/>
          </a:xfrm>
          <a:prstGeom prst="line">
            <a:avLst/>
          </a:prstGeom>
          <a:ln w="19050">
            <a:solidFill>
              <a:schemeClr val="tx1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D7C901F2-574E-461B-BA46-57269CD175D6}"/>
              </a:ext>
            </a:extLst>
          </p:cNvPr>
          <p:cNvSpPr txBox="1"/>
          <p:nvPr/>
        </p:nvSpPr>
        <p:spPr>
          <a:xfrm>
            <a:off x="5251324" y="4208220"/>
            <a:ext cx="6319003" cy="185065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When new team member was introduced, 2 weeks before initial pitch, he was remotely brought up to speed with the current progress using Facebook Messenger.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 also help with final touch of presentation.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CD5FC0-D04D-4432-972A-EB051A1A7C12}"/>
              </a:ext>
            </a:extLst>
          </p:cNvPr>
          <p:cNvSpPr txBox="1"/>
          <p:nvPr/>
        </p:nvSpPr>
        <p:spPr>
          <a:xfrm>
            <a:off x="1234" y="648748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KM</a:t>
            </a:r>
          </a:p>
        </p:txBody>
      </p:sp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41BC0583-D68D-4D10-A95B-FD10DC27121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1360" y="5538997"/>
            <a:ext cx="1310640" cy="131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6542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9">
            <a:extLst>
              <a:ext uri="{FF2B5EF4-FFF2-40B4-BE49-F238E27FC236}">
                <a16:creationId xmlns:a16="http://schemas.microsoft.com/office/drawing/2014/main" id="{7CFAC9FD-BAD6-47B4-9C11-BE23CEAC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1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8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7ED9D-0886-4E1C-A252-3881325B5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916" y="1078264"/>
            <a:ext cx="3422930" cy="47014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CE126-0540-41AC-AB87-9C593117A3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14167" y="647133"/>
            <a:ext cx="6227867" cy="5132604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/>
              <a:t>1. </a:t>
            </a:r>
            <a:r>
              <a:rPr lang="en-US">
                <a:hlinkClick r:id="rId2"/>
              </a:rPr>
              <a:t>https://www.alzdiscovery.org/cognitive-vitality/blog/can-hearing-aids-help-prevent-dementia</a:t>
            </a:r>
            <a:endParaRPr lang="en-US">
              <a:ln>
                <a:solidFill>
                  <a:prstClr val="white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white">
                    <a:alpha val="30000"/>
                  </a:prstClr>
                </a:outerShdw>
              </a:effectLst>
            </a:endParaRPr>
          </a:p>
          <a:p>
            <a:pPr algn="l"/>
            <a:r>
              <a:rPr lang="en-US"/>
              <a:t>2. Lin FR, Ferrucci L, An Y </a:t>
            </a:r>
            <a:r>
              <a:rPr lang="en-US" i="1"/>
              <a:t>et al</a:t>
            </a:r>
            <a:r>
              <a:rPr lang="en-US"/>
              <a:t>. (2014) </a:t>
            </a:r>
            <a:r>
              <a:rPr lang="en-US">
                <a:hlinkClick r:id="rId3"/>
              </a:rPr>
              <a:t>Association of hearing impairment with brain volume changes in older adults</a:t>
            </a:r>
            <a:r>
              <a:rPr lang="en-US"/>
              <a:t>. </a:t>
            </a:r>
            <a:r>
              <a:rPr lang="en-US" i="1"/>
              <a:t>Neuroimage</a:t>
            </a:r>
            <a:r>
              <a:rPr lang="en-US"/>
              <a:t> 90, 84-92.</a:t>
            </a:r>
            <a:endParaRPr lang="en-US">
              <a:ln>
                <a:solidFill>
                  <a:prstClr val="white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white">
                    <a:alpha val="30000"/>
                  </a:prstClr>
                </a:outerShdw>
              </a:effectLst>
            </a:endParaRPr>
          </a:p>
          <a:p>
            <a:pPr algn="l"/>
            <a:r>
              <a:rPr lang="en-US">
                <a:ln>
                  <a:solidFill>
                    <a:prstClr val="white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white">
                      <a:alpha val="30000"/>
                    </a:prstClr>
                  </a:outerShdw>
                </a:effectLst>
              </a:rPr>
              <a:t>3. </a:t>
            </a:r>
            <a:r>
              <a:rPr lang="en-US">
                <a:ln>
                  <a:solidFill>
                    <a:prstClr val="white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white">
                      <a:alpha val="30000"/>
                    </a:prstClr>
                  </a:outerShdw>
                </a:effectLst>
                <a:ea typeface="+mn-lt"/>
                <a:cs typeface="+mn-lt"/>
              </a:rPr>
              <a:t>Luengo-Fernandez R, et al(2015)  </a:t>
            </a:r>
            <a:r>
              <a:rPr lang="en-US">
                <a:ln>
                  <a:solidFill>
                    <a:prstClr val="white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white">
                      <a:alpha val="30000"/>
                    </a:prstClr>
                  </a:outerShdw>
                </a:effectLst>
                <a:ea typeface="+mn-lt"/>
                <a:cs typeface="+mn-lt"/>
                <a:hlinkClick r:id="rId4"/>
              </a:rPr>
              <a:t>https://www.dementiastatistics.org/statistics/cost-and-projections-in-the-uk-and-globally/</a:t>
            </a:r>
            <a:endParaRPr lang="en-US">
              <a:ln>
                <a:solidFill>
                  <a:prstClr val="white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white">
                    <a:alpha val="30000"/>
                  </a:prstClr>
                </a:outerShdw>
              </a:effectLst>
              <a:ea typeface="+mn-lt"/>
              <a:cs typeface="+mn-lt"/>
            </a:endParaRPr>
          </a:p>
          <a:p>
            <a:pPr algn="l"/>
            <a:r>
              <a:rPr lang="en-US">
                <a:ln>
                  <a:solidFill>
                    <a:prstClr val="white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white">
                      <a:alpha val="30000"/>
                    </a:prstClr>
                  </a:outerShdw>
                </a:effectLst>
                <a:ea typeface="+mn-lt"/>
                <a:cs typeface="+mn-lt"/>
                <a:hlinkClick r:id="rId5"/>
              </a:rPr>
              <a:t>4. </a:t>
            </a:r>
            <a:r>
              <a:rPr lang="en-US"/>
              <a:t>Alzheimer’s Research UK calls for global dementia commitment after WHO sounds the alarm. </a:t>
            </a:r>
            <a:r>
              <a:rPr lang="en-US">
                <a:hlinkClick r:id="rId5"/>
              </a:rPr>
              <a:t>https</a:t>
            </a:r>
            <a:r>
              <a:rPr lang="en-US">
                <a:ln>
                  <a:solidFill>
                    <a:prstClr val="white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white">
                      <a:alpha val="30000"/>
                    </a:prstClr>
                  </a:outerShdw>
                </a:effectLst>
                <a:ea typeface="+mn-lt"/>
                <a:cs typeface="+mn-lt"/>
                <a:hlinkClick r:id="rId5"/>
              </a:rPr>
              <a:t>://www.alzheimersresearchuk.org/alzheimers-research-uk-calls-global-dementia-commitment-sounds-alarm/</a:t>
            </a:r>
            <a:endParaRPr lang="en-US">
              <a:ln>
                <a:solidFill>
                  <a:prstClr val="white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white">
                    <a:alpha val="30000"/>
                  </a:prstClr>
                </a:outerShdw>
              </a:effectLst>
            </a:endParaRPr>
          </a:p>
          <a:p>
            <a:pPr algn="l"/>
            <a:r>
              <a:rPr lang="en-US">
                <a:ln>
                  <a:solidFill>
                    <a:prstClr val="white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white">
                      <a:alpha val="30000"/>
                    </a:prstClr>
                  </a:outerShdw>
                </a:effectLst>
              </a:rPr>
              <a:t>5. </a:t>
            </a:r>
            <a:r>
              <a:rPr lang="en-US">
                <a:ln>
                  <a:solidFill>
                    <a:prstClr val="white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white">
                      <a:alpha val="30000"/>
                    </a:prstClr>
                  </a:outerShdw>
                </a:effectLst>
                <a:ea typeface="+mn-lt"/>
                <a:cs typeface="+mn-lt"/>
                <a:hlinkClick r:id="rId6"/>
              </a:rPr>
              <a:t>https://apolitical.co/solution_article/robots-boost-dementia-patients-cognitive-skills-independence/</a:t>
            </a:r>
            <a:endParaRPr lang="en-GB">
              <a:ln>
                <a:solidFill>
                  <a:prstClr val="white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white">
                    <a:alpha val="30000"/>
                  </a:prstClr>
                </a:outerShdw>
              </a:effectLst>
            </a:endParaRPr>
          </a:p>
          <a:p>
            <a:pPr algn="l"/>
            <a:endParaRPr lang="en-US">
              <a:ln>
                <a:solidFill>
                  <a:prstClr val="white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white">
                    <a:alpha val="30000"/>
                  </a:prstClr>
                </a:outerShdw>
              </a:effectLst>
            </a:endParaRPr>
          </a:p>
          <a:p>
            <a:pPr algn="l"/>
            <a:endParaRPr lang="en-US">
              <a:ln>
                <a:solidFill>
                  <a:prstClr val="white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white">
                    <a:alpha val="30000"/>
                  </a:prstClr>
                </a:outerShdw>
              </a:effectLst>
            </a:endParaRPr>
          </a:p>
          <a:p>
            <a:pPr algn="l"/>
            <a:endParaRPr lang="en-US">
              <a:ln>
                <a:solidFill>
                  <a:prstClr val="white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white">
                    <a:alpha val="30000"/>
                  </a:prstClr>
                </a:outerShdw>
              </a:effectLst>
            </a:endParaRP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4D74028F-2EA7-4153-8E8C-441310CC24B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1360" y="5538997"/>
            <a:ext cx="1310640" cy="13106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B9E3F2-D921-4E81-87E3-8A7B9E012C25}"/>
              </a:ext>
            </a:extLst>
          </p:cNvPr>
          <p:cNvSpPr txBox="1"/>
          <p:nvPr/>
        </p:nvSpPr>
        <p:spPr>
          <a:xfrm>
            <a:off x="9446795" y="18247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MH, RW, KM</a:t>
            </a:r>
          </a:p>
        </p:txBody>
      </p:sp>
    </p:spTree>
    <p:extLst>
      <p:ext uri="{BB962C8B-B14F-4D97-AF65-F5344CB8AC3E}">
        <p14:creationId xmlns:p14="http://schemas.microsoft.com/office/powerpoint/2010/main" val="36519433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Bodoni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oudy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9313395DF733A4DBA358CE9E9569017" ma:contentTypeVersion="6" ma:contentTypeDescription="Create a new document." ma:contentTypeScope="" ma:versionID="c9579c0024dded191b3020de8ddb088f">
  <xsd:schema xmlns:xsd="http://www.w3.org/2001/XMLSchema" xmlns:xs="http://www.w3.org/2001/XMLSchema" xmlns:p="http://schemas.microsoft.com/office/2006/metadata/properties" xmlns:ns2="71256e2b-f72a-4898-9f2d-092a972bdb94" targetNamespace="http://schemas.microsoft.com/office/2006/metadata/properties" ma:root="true" ma:fieldsID="b82abeb934658dd569d208d63a3b74d7" ns2:_="">
    <xsd:import namespace="71256e2b-f72a-4898-9f2d-092a972bdb9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256e2b-f72a-4898-9f2d-092a972bdb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CF779B3-1639-4278-B5BF-4139BC191201}">
  <ds:schemaRefs>
    <ds:schemaRef ds:uri="71256e2b-f72a-4898-9f2d-092a972bdb9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02FDE0D-04CA-49ED-853F-514396C19B5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088A88B-AB15-4E86-98E1-CB12DD3D01AE}">
  <ds:schemaRefs>
    <ds:schemaRef ds:uri="71256e2b-f72a-4898-9f2d-092a972bdb94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701</Words>
  <Application>Microsoft Office PowerPoint</Application>
  <PresentationFormat>Widescreen</PresentationFormat>
  <Paragraphs>94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Bodoni MT</vt:lpstr>
      <vt:lpstr>Goudy Old Style</vt:lpstr>
      <vt:lpstr>Wingdings</vt:lpstr>
      <vt:lpstr>Wingdings 2</vt:lpstr>
      <vt:lpstr>SlateVTI</vt:lpstr>
      <vt:lpstr>Business:</vt:lpstr>
      <vt:lpstr>Smart Brain "Smarter Living For All"</vt:lpstr>
      <vt:lpstr>Legal Classification</vt:lpstr>
      <vt:lpstr>Objectives</vt:lpstr>
      <vt:lpstr>Values</vt:lpstr>
      <vt:lpstr>Communication and Management tools</vt:lpstr>
      <vt:lpstr>In Conclusion:</vt:lpstr>
      <vt:lpstr>In Conclusion:</vt:lpstr>
      <vt:lpstr>Matthew Howells</vt:lpstr>
      <vt:lpstr>Ryan Williams</vt:lpstr>
      <vt:lpstr>Krzysztof Matela</vt:lpstr>
      <vt:lpstr>Accepting Questions from the floor</vt:lpstr>
      <vt:lpstr>Appendix:</vt:lpstr>
      <vt:lpstr>Video Conference &amp; remote SharePoint collaboration</vt:lpstr>
      <vt:lpstr>Critical Thinking Example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Smart Brain </dc:title>
  <dc:creator>Matthew Howells</dc:creator>
  <cp:lastModifiedBy>Krzysztof matela</cp:lastModifiedBy>
  <cp:revision>2</cp:revision>
  <dcterms:created xsi:type="dcterms:W3CDTF">2019-12-04T00:14:57Z</dcterms:created>
  <dcterms:modified xsi:type="dcterms:W3CDTF">2019-12-04T00:54:32Z</dcterms:modified>
</cp:coreProperties>
</file>