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6"/>
  </p:notesMasterIdLst>
  <p:sldIdLst>
    <p:sldId id="633" r:id="rId5"/>
    <p:sldId id="673" r:id="rId6"/>
    <p:sldId id="675" r:id="rId7"/>
    <p:sldId id="678" r:id="rId8"/>
    <p:sldId id="679" r:id="rId9"/>
    <p:sldId id="681" r:id="rId10"/>
    <p:sldId id="674" r:id="rId11"/>
    <p:sldId id="680" r:id="rId12"/>
    <p:sldId id="676" r:id="rId13"/>
    <p:sldId id="682" r:id="rId14"/>
    <p:sldId id="677" r:id="rId15"/>
    <p:sldId id="655" r:id="rId16"/>
    <p:sldId id="605" r:id="rId17"/>
    <p:sldId id="308" r:id="rId18"/>
    <p:sldId id="600" r:id="rId19"/>
    <p:sldId id="630" r:id="rId20"/>
    <p:sldId id="310" r:id="rId21"/>
    <p:sldId id="263" r:id="rId22"/>
    <p:sldId id="273" r:id="rId23"/>
    <p:sldId id="634" r:id="rId24"/>
    <p:sldId id="635" r:id="rId25"/>
    <p:sldId id="636" r:id="rId26"/>
    <p:sldId id="637" r:id="rId27"/>
    <p:sldId id="656" r:id="rId28"/>
    <p:sldId id="658" r:id="rId29"/>
    <p:sldId id="659" r:id="rId30"/>
    <p:sldId id="665" r:id="rId31"/>
    <p:sldId id="661" r:id="rId32"/>
    <p:sldId id="663" r:id="rId33"/>
    <p:sldId id="662" r:id="rId34"/>
    <p:sldId id="666" r:id="rId35"/>
    <p:sldId id="667" r:id="rId36"/>
    <p:sldId id="668" r:id="rId37"/>
    <p:sldId id="660" r:id="rId38"/>
    <p:sldId id="669" r:id="rId39"/>
    <p:sldId id="657" r:id="rId40"/>
    <p:sldId id="638" r:id="rId41"/>
    <p:sldId id="643" r:id="rId42"/>
    <p:sldId id="281" r:id="rId43"/>
    <p:sldId id="256" r:id="rId44"/>
    <p:sldId id="257" r:id="rId45"/>
    <p:sldId id="258" r:id="rId46"/>
    <p:sldId id="259" r:id="rId47"/>
    <p:sldId id="260" r:id="rId48"/>
    <p:sldId id="275" r:id="rId49"/>
    <p:sldId id="271" r:id="rId50"/>
    <p:sldId id="270" r:id="rId51"/>
    <p:sldId id="277" r:id="rId52"/>
    <p:sldId id="645" r:id="rId53"/>
    <p:sldId id="646" r:id="rId54"/>
    <p:sldId id="261" r:id="rId55"/>
    <p:sldId id="647" r:id="rId56"/>
    <p:sldId id="264" r:id="rId57"/>
    <p:sldId id="670" r:id="rId58"/>
    <p:sldId id="265" r:id="rId59"/>
    <p:sldId id="266" r:id="rId60"/>
    <p:sldId id="653" r:id="rId61"/>
    <p:sldId id="671" r:id="rId62"/>
    <p:sldId id="606" r:id="rId63"/>
    <p:sldId id="324" r:id="rId64"/>
    <p:sldId id="325" r:id="rId65"/>
    <p:sldId id="329" r:id="rId66"/>
    <p:sldId id="326" r:id="rId67"/>
    <p:sldId id="327" r:id="rId68"/>
    <p:sldId id="328" r:id="rId69"/>
    <p:sldId id="555" r:id="rId70"/>
    <p:sldId id="564" r:id="rId71"/>
    <p:sldId id="330" r:id="rId72"/>
    <p:sldId id="331" r:id="rId73"/>
    <p:sldId id="332" r:id="rId74"/>
    <p:sldId id="672"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2166AF-69C3-4476-B2D1-AABF17722430}" v="126" dt="2020-11-30T18:54:28.8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A92166AF-69C3-4476-B2D1-AABF17722430}"/>
    <pc:docChg chg="undo redo custSel mod addSld delSld modSld">
      <pc:chgData name="Caroline Jawad" userId="ebec8957-a986-4a6f-937a-47250bfdae89" providerId="ADAL" clId="{A92166AF-69C3-4476-B2D1-AABF17722430}" dt="2020-11-29T18:02:50.586" v="926" actId="26606"/>
      <pc:docMkLst>
        <pc:docMk/>
      </pc:docMkLst>
      <pc:sldChg chg="addSp delSp modSp mod setClrOvrMap">
        <pc:chgData name="Caroline Jawad" userId="ebec8957-a986-4a6f-937a-47250bfdae89" providerId="ADAL" clId="{A92166AF-69C3-4476-B2D1-AABF17722430}" dt="2020-11-29T15:51:36.559" v="408" actId="26606"/>
        <pc:sldMkLst>
          <pc:docMk/>
          <pc:sldMk cId="0" sldId="256"/>
        </pc:sldMkLst>
        <pc:spChg chg="del">
          <ac:chgData name="Caroline Jawad" userId="ebec8957-a986-4a6f-937a-47250bfdae89" providerId="ADAL" clId="{A92166AF-69C3-4476-B2D1-AABF17722430}" dt="2020-11-29T15:51:36.559" v="408" actId="26606"/>
          <ac:spMkLst>
            <pc:docMk/>
            <pc:sldMk cId="0" sldId="256"/>
            <ac:spMk id="71" creationId="{A7895A40-19A4-42D6-9D30-DBC1E8002635}"/>
          </ac:spMkLst>
        </pc:spChg>
        <pc:spChg chg="del">
          <ac:chgData name="Caroline Jawad" userId="ebec8957-a986-4a6f-937a-47250bfdae89" providerId="ADAL" clId="{A92166AF-69C3-4476-B2D1-AABF17722430}" dt="2020-11-29T15:51:36.559" v="408" actId="26606"/>
          <ac:spMkLst>
            <pc:docMk/>
            <pc:sldMk cId="0" sldId="256"/>
            <ac:spMk id="73" creationId="{02F429C4-ABC9-46FC-818A-B5429CDE4A96}"/>
          </ac:spMkLst>
        </pc:spChg>
        <pc:spChg chg="del">
          <ac:chgData name="Caroline Jawad" userId="ebec8957-a986-4a6f-937a-47250bfdae89" providerId="ADAL" clId="{A92166AF-69C3-4476-B2D1-AABF17722430}" dt="2020-11-29T15:51:36.559" v="408" actId="26606"/>
          <ac:spMkLst>
            <pc:docMk/>
            <pc:sldMk cId="0" sldId="256"/>
            <ac:spMk id="75" creationId="{2CEF98E4-3709-4952-8F42-2305CCE34FA3}"/>
          </ac:spMkLst>
        </pc:spChg>
        <pc:spChg chg="del">
          <ac:chgData name="Caroline Jawad" userId="ebec8957-a986-4a6f-937a-47250bfdae89" providerId="ADAL" clId="{A92166AF-69C3-4476-B2D1-AABF17722430}" dt="2020-11-29T15:51:36.559" v="408" actId="26606"/>
          <ac:spMkLst>
            <pc:docMk/>
            <pc:sldMk cId="0" sldId="256"/>
            <ac:spMk id="77" creationId="{F10BCCF5-D685-47FF-B675-647EAEB72C8E}"/>
          </ac:spMkLst>
        </pc:spChg>
        <pc:spChg chg="del">
          <ac:chgData name="Caroline Jawad" userId="ebec8957-a986-4a6f-937a-47250bfdae89" providerId="ADAL" clId="{A92166AF-69C3-4476-B2D1-AABF17722430}" dt="2020-11-29T15:51:36.559" v="408" actId="26606"/>
          <ac:spMkLst>
            <pc:docMk/>
            <pc:sldMk cId="0" sldId="256"/>
            <ac:spMk id="79" creationId="{B0EE8A42-107A-4D4C-8D56-BBAE95C7FC0D}"/>
          </ac:spMkLst>
        </pc:spChg>
        <pc:spChg chg="add">
          <ac:chgData name="Caroline Jawad" userId="ebec8957-a986-4a6f-937a-47250bfdae89" providerId="ADAL" clId="{A92166AF-69C3-4476-B2D1-AABF17722430}" dt="2020-11-29T15:51:36.559" v="408" actId="26606"/>
          <ac:spMkLst>
            <pc:docMk/>
            <pc:sldMk cId="0" sldId="256"/>
            <ac:spMk id="135" creationId="{0671A8AE-40A1-4631-A6B8-581AFF065482}"/>
          </ac:spMkLst>
        </pc:spChg>
        <pc:spChg chg="add">
          <ac:chgData name="Caroline Jawad" userId="ebec8957-a986-4a6f-937a-47250bfdae89" providerId="ADAL" clId="{A92166AF-69C3-4476-B2D1-AABF17722430}" dt="2020-11-29T15:51:36.559" v="408" actId="26606"/>
          <ac:spMkLst>
            <pc:docMk/>
            <pc:sldMk cId="0" sldId="256"/>
            <ac:spMk id="137" creationId="{AB58EF07-17C2-48CF-ABB0-EEF1F17CB8F0}"/>
          </ac:spMkLst>
        </pc:spChg>
        <pc:spChg chg="add">
          <ac:chgData name="Caroline Jawad" userId="ebec8957-a986-4a6f-937a-47250bfdae89" providerId="ADAL" clId="{A92166AF-69C3-4476-B2D1-AABF17722430}" dt="2020-11-29T15:51:36.559" v="408" actId="26606"/>
          <ac:spMkLst>
            <pc:docMk/>
            <pc:sldMk cId="0" sldId="256"/>
            <ac:spMk id="139" creationId="{AF2F604E-43BE-4DC3-B983-E071523364F8}"/>
          </ac:spMkLst>
        </pc:spChg>
        <pc:spChg chg="add">
          <ac:chgData name="Caroline Jawad" userId="ebec8957-a986-4a6f-937a-47250bfdae89" providerId="ADAL" clId="{A92166AF-69C3-4476-B2D1-AABF17722430}" dt="2020-11-29T15:51:36.559" v="408" actId="26606"/>
          <ac:spMkLst>
            <pc:docMk/>
            <pc:sldMk cId="0" sldId="256"/>
            <ac:spMk id="141" creationId="{08C9B587-E65E-4B52-B37C-ABEBB6E87928}"/>
          </ac:spMkLst>
        </pc:spChg>
        <pc:spChg chg="mod ord">
          <ac:chgData name="Caroline Jawad" userId="ebec8957-a986-4a6f-937a-47250bfdae89" providerId="ADAL" clId="{A92166AF-69C3-4476-B2D1-AABF17722430}" dt="2020-11-29T15:51:36.559" v="408" actId="26606"/>
          <ac:spMkLst>
            <pc:docMk/>
            <pc:sldMk cId="0" sldId="256"/>
            <ac:spMk id="4098" creationId="{9AB5BAB1-C952-4813-80A3-82D164A3C12A}"/>
          </ac:spMkLst>
        </pc:spChg>
        <pc:picChg chg="add mod">
          <ac:chgData name="Caroline Jawad" userId="ebec8957-a986-4a6f-937a-47250bfdae89" providerId="ADAL" clId="{A92166AF-69C3-4476-B2D1-AABF17722430}" dt="2020-11-29T15:51:36.559" v="408" actId="26606"/>
          <ac:picMkLst>
            <pc:docMk/>
            <pc:sldMk cId="0" sldId="256"/>
            <ac:picMk id="2" creationId="{B97DA0F2-7A99-44D4-AC43-E67D65DA7E68}"/>
          </ac:picMkLst>
        </pc:picChg>
      </pc:sldChg>
      <pc:sldChg chg="addSp delSp modSp mod">
        <pc:chgData name="Caroline Jawad" userId="ebec8957-a986-4a6f-937a-47250bfdae89" providerId="ADAL" clId="{A92166AF-69C3-4476-B2D1-AABF17722430}" dt="2020-11-29T16:00:38.428" v="411" actId="207"/>
        <pc:sldMkLst>
          <pc:docMk/>
          <pc:sldMk cId="0" sldId="257"/>
        </pc:sldMkLst>
        <pc:spChg chg="del">
          <ac:chgData name="Caroline Jawad" userId="ebec8957-a986-4a6f-937a-47250bfdae89" providerId="ADAL" clId="{A92166AF-69C3-4476-B2D1-AABF17722430}" dt="2020-11-29T15:59:49.459" v="409" actId="26606"/>
          <ac:spMkLst>
            <pc:docMk/>
            <pc:sldMk cId="0" sldId="257"/>
            <ac:spMk id="73" creationId="{8B9AA7C6-5E5A-498E-A6DF-A943376E09BC}"/>
          </ac:spMkLst>
        </pc:spChg>
        <pc:spChg chg="del">
          <ac:chgData name="Caroline Jawad" userId="ebec8957-a986-4a6f-937a-47250bfdae89" providerId="ADAL" clId="{A92166AF-69C3-4476-B2D1-AABF17722430}" dt="2020-11-29T15:59:49.459" v="409" actId="26606"/>
          <ac:spMkLst>
            <pc:docMk/>
            <pc:sldMk cId="0" sldId="257"/>
            <ac:spMk id="79" creationId="{81E140AE-0ABF-47C8-BF32-7D2F0CF2BA44}"/>
          </ac:spMkLst>
        </pc:spChg>
        <pc:spChg chg="del">
          <ac:chgData name="Caroline Jawad" userId="ebec8957-a986-4a6f-937a-47250bfdae89" providerId="ADAL" clId="{A92166AF-69C3-4476-B2D1-AABF17722430}" dt="2020-11-29T15:59:49.459" v="409" actId="26606"/>
          <ac:spMkLst>
            <pc:docMk/>
            <pc:sldMk cId="0" sldId="257"/>
            <ac:spMk id="81" creationId="{CBC4F608-B4B8-48C3-9572-C0F061B1CD99}"/>
          </ac:spMkLst>
        </pc:spChg>
        <pc:spChg chg="add">
          <ac:chgData name="Caroline Jawad" userId="ebec8957-a986-4a6f-937a-47250bfdae89" providerId="ADAL" clId="{A92166AF-69C3-4476-B2D1-AABF17722430}" dt="2020-11-29T15:59:49.459" v="409" actId="26606"/>
          <ac:spMkLst>
            <pc:docMk/>
            <pc:sldMk cId="0" sldId="257"/>
            <ac:spMk id="137" creationId="{907EF6B7-1338-4443-8C46-6A318D952DFD}"/>
          </ac:spMkLst>
        </pc:spChg>
        <pc:spChg chg="add">
          <ac:chgData name="Caroline Jawad" userId="ebec8957-a986-4a6f-937a-47250bfdae89" providerId="ADAL" clId="{A92166AF-69C3-4476-B2D1-AABF17722430}" dt="2020-11-29T15:59:49.459" v="409" actId="26606"/>
          <ac:spMkLst>
            <pc:docMk/>
            <pc:sldMk cId="0" sldId="257"/>
            <ac:spMk id="139" creationId="{DAAE4CDD-124C-4DCF-9584-B6033B545DD5}"/>
          </ac:spMkLst>
        </pc:spChg>
        <pc:spChg chg="add">
          <ac:chgData name="Caroline Jawad" userId="ebec8957-a986-4a6f-937a-47250bfdae89" providerId="ADAL" clId="{A92166AF-69C3-4476-B2D1-AABF17722430}" dt="2020-11-29T15:59:49.459" v="409" actId="26606"/>
          <ac:spMkLst>
            <pc:docMk/>
            <pc:sldMk cId="0" sldId="257"/>
            <ac:spMk id="141" creationId="{081E4A58-353D-44AE-B2FC-2A74E2E400F7}"/>
          </ac:spMkLst>
        </pc:spChg>
        <pc:spChg chg="mod">
          <ac:chgData name="Caroline Jawad" userId="ebec8957-a986-4a6f-937a-47250bfdae89" providerId="ADAL" clId="{A92166AF-69C3-4476-B2D1-AABF17722430}" dt="2020-11-29T15:59:49.459" v="409" actId="26606"/>
          <ac:spMkLst>
            <pc:docMk/>
            <pc:sldMk cId="0" sldId="257"/>
            <ac:spMk id="5122" creationId="{198C4309-921C-4A5D-9D2C-931EF554CEA7}"/>
          </ac:spMkLst>
        </pc:spChg>
        <pc:spChg chg="mod">
          <ac:chgData name="Caroline Jawad" userId="ebec8957-a986-4a6f-937a-47250bfdae89" providerId="ADAL" clId="{A92166AF-69C3-4476-B2D1-AABF17722430}" dt="2020-11-29T16:00:38.428" v="411" actId="207"/>
          <ac:spMkLst>
            <pc:docMk/>
            <pc:sldMk cId="0" sldId="257"/>
            <ac:spMk id="11267" creationId="{A896B238-775E-4E26-8613-423F32C72454}"/>
          </ac:spMkLst>
        </pc:spChg>
        <pc:grpChg chg="del">
          <ac:chgData name="Caroline Jawad" userId="ebec8957-a986-4a6f-937a-47250bfdae89" providerId="ADAL" clId="{A92166AF-69C3-4476-B2D1-AABF17722430}" dt="2020-11-29T15:59:49.459" v="409" actId="26606"/>
          <ac:grpSpMkLst>
            <pc:docMk/>
            <pc:sldMk cId="0" sldId="257"/>
            <ac:grpSpMk id="75" creationId="{83EAB11A-76F7-48F4-9B4F-5BFDF4BF9670}"/>
          </ac:grpSpMkLst>
        </pc:grpChg>
      </pc:sldChg>
      <pc:sldChg chg="addSp delSp modSp mod">
        <pc:chgData name="Caroline Jawad" userId="ebec8957-a986-4a6f-937a-47250bfdae89" providerId="ADAL" clId="{A92166AF-69C3-4476-B2D1-AABF17722430}" dt="2020-11-29T16:03:42.871" v="412" actId="26606"/>
        <pc:sldMkLst>
          <pc:docMk/>
          <pc:sldMk cId="0" sldId="258"/>
        </pc:sldMkLst>
        <pc:spChg chg="del">
          <ac:chgData name="Caroline Jawad" userId="ebec8957-a986-4a6f-937a-47250bfdae89" providerId="ADAL" clId="{A92166AF-69C3-4476-B2D1-AABF17722430}" dt="2020-11-29T16:03:42.871" v="412" actId="26606"/>
          <ac:spMkLst>
            <pc:docMk/>
            <pc:sldMk cId="0" sldId="258"/>
            <ac:spMk id="73" creationId="{8B9AA7C6-5E5A-498E-A6DF-A943376E09BC}"/>
          </ac:spMkLst>
        </pc:spChg>
        <pc:spChg chg="del">
          <ac:chgData name="Caroline Jawad" userId="ebec8957-a986-4a6f-937a-47250bfdae89" providerId="ADAL" clId="{A92166AF-69C3-4476-B2D1-AABF17722430}" dt="2020-11-29T16:03:42.871" v="412" actId="26606"/>
          <ac:spMkLst>
            <pc:docMk/>
            <pc:sldMk cId="0" sldId="258"/>
            <ac:spMk id="79" creationId="{81E140AE-0ABF-47C8-BF32-7D2F0CF2BA44}"/>
          </ac:spMkLst>
        </pc:spChg>
        <pc:spChg chg="del">
          <ac:chgData name="Caroline Jawad" userId="ebec8957-a986-4a6f-937a-47250bfdae89" providerId="ADAL" clId="{A92166AF-69C3-4476-B2D1-AABF17722430}" dt="2020-11-29T16:03:42.871" v="412" actId="26606"/>
          <ac:spMkLst>
            <pc:docMk/>
            <pc:sldMk cId="0" sldId="258"/>
            <ac:spMk id="81" creationId="{CBC4F608-B4B8-48C3-9572-C0F061B1CD99}"/>
          </ac:spMkLst>
        </pc:spChg>
        <pc:spChg chg="add">
          <ac:chgData name="Caroline Jawad" userId="ebec8957-a986-4a6f-937a-47250bfdae89" providerId="ADAL" clId="{A92166AF-69C3-4476-B2D1-AABF17722430}" dt="2020-11-29T16:03:42.871" v="412" actId="26606"/>
          <ac:spMkLst>
            <pc:docMk/>
            <pc:sldMk cId="0" sldId="258"/>
            <ac:spMk id="137" creationId="{907EF6B7-1338-4443-8C46-6A318D952DFD}"/>
          </ac:spMkLst>
        </pc:spChg>
        <pc:spChg chg="add">
          <ac:chgData name="Caroline Jawad" userId="ebec8957-a986-4a6f-937a-47250bfdae89" providerId="ADAL" clId="{A92166AF-69C3-4476-B2D1-AABF17722430}" dt="2020-11-29T16:03:42.871" v="412" actId="26606"/>
          <ac:spMkLst>
            <pc:docMk/>
            <pc:sldMk cId="0" sldId="258"/>
            <ac:spMk id="139" creationId="{DAAE4CDD-124C-4DCF-9584-B6033B545DD5}"/>
          </ac:spMkLst>
        </pc:spChg>
        <pc:spChg chg="add">
          <ac:chgData name="Caroline Jawad" userId="ebec8957-a986-4a6f-937a-47250bfdae89" providerId="ADAL" clId="{A92166AF-69C3-4476-B2D1-AABF17722430}" dt="2020-11-29T16:03:42.871" v="412" actId="26606"/>
          <ac:spMkLst>
            <pc:docMk/>
            <pc:sldMk cId="0" sldId="258"/>
            <ac:spMk id="141" creationId="{081E4A58-353D-44AE-B2FC-2A74E2E400F7}"/>
          </ac:spMkLst>
        </pc:spChg>
        <pc:spChg chg="mod">
          <ac:chgData name="Caroline Jawad" userId="ebec8957-a986-4a6f-937a-47250bfdae89" providerId="ADAL" clId="{A92166AF-69C3-4476-B2D1-AABF17722430}" dt="2020-11-29T16:03:42.871" v="412" actId="26606"/>
          <ac:spMkLst>
            <pc:docMk/>
            <pc:sldMk cId="0" sldId="258"/>
            <ac:spMk id="6146" creationId="{533E8D40-AD58-4307-8069-32EC98D0E260}"/>
          </ac:spMkLst>
        </pc:spChg>
        <pc:spChg chg="mod">
          <ac:chgData name="Caroline Jawad" userId="ebec8957-a986-4a6f-937a-47250bfdae89" providerId="ADAL" clId="{A92166AF-69C3-4476-B2D1-AABF17722430}" dt="2020-11-29T16:03:42.871" v="412" actId="26606"/>
          <ac:spMkLst>
            <pc:docMk/>
            <pc:sldMk cId="0" sldId="258"/>
            <ac:spMk id="12291" creationId="{2DC56152-ED06-4F14-B41F-590FBAD5B69B}"/>
          </ac:spMkLst>
        </pc:spChg>
        <pc:grpChg chg="del">
          <ac:chgData name="Caroline Jawad" userId="ebec8957-a986-4a6f-937a-47250bfdae89" providerId="ADAL" clId="{A92166AF-69C3-4476-B2D1-AABF17722430}" dt="2020-11-29T16:03:42.871" v="412" actId="26606"/>
          <ac:grpSpMkLst>
            <pc:docMk/>
            <pc:sldMk cId="0" sldId="258"/>
            <ac:grpSpMk id="75" creationId="{83EAB11A-76F7-48F4-9B4F-5BFDF4BF9670}"/>
          </ac:grpSpMkLst>
        </pc:grpChg>
      </pc:sldChg>
      <pc:sldChg chg="addSp delSp modSp mod">
        <pc:chgData name="Caroline Jawad" userId="ebec8957-a986-4a6f-937a-47250bfdae89" providerId="ADAL" clId="{A92166AF-69C3-4476-B2D1-AABF17722430}" dt="2020-11-29T16:07:32.859" v="448" actId="20577"/>
        <pc:sldMkLst>
          <pc:docMk/>
          <pc:sldMk cId="0" sldId="259"/>
        </pc:sldMkLst>
        <pc:spChg chg="del">
          <ac:chgData name="Caroline Jawad" userId="ebec8957-a986-4a6f-937a-47250bfdae89" providerId="ADAL" clId="{A92166AF-69C3-4476-B2D1-AABF17722430}" dt="2020-11-29T16:03:49.581" v="413" actId="26606"/>
          <ac:spMkLst>
            <pc:docMk/>
            <pc:sldMk cId="0" sldId="259"/>
            <ac:spMk id="72" creationId="{8B9AA7C6-5E5A-498E-A6DF-A943376E09BC}"/>
          </ac:spMkLst>
        </pc:spChg>
        <pc:spChg chg="del">
          <ac:chgData name="Caroline Jawad" userId="ebec8957-a986-4a6f-937a-47250bfdae89" providerId="ADAL" clId="{A92166AF-69C3-4476-B2D1-AABF17722430}" dt="2020-11-29T16:03:49.581" v="413" actId="26606"/>
          <ac:spMkLst>
            <pc:docMk/>
            <pc:sldMk cId="0" sldId="259"/>
            <ac:spMk id="78" creationId="{81E140AE-0ABF-47C8-BF32-7D2F0CF2BA44}"/>
          </ac:spMkLst>
        </pc:spChg>
        <pc:spChg chg="add">
          <ac:chgData name="Caroline Jawad" userId="ebec8957-a986-4a6f-937a-47250bfdae89" providerId="ADAL" clId="{A92166AF-69C3-4476-B2D1-AABF17722430}" dt="2020-11-29T16:03:49.581" v="413" actId="26606"/>
          <ac:spMkLst>
            <pc:docMk/>
            <pc:sldMk cId="0" sldId="259"/>
            <ac:spMk id="79" creationId="{907EF6B7-1338-4443-8C46-6A318D952DFD}"/>
          </ac:spMkLst>
        </pc:spChg>
        <pc:spChg chg="del">
          <ac:chgData name="Caroline Jawad" userId="ebec8957-a986-4a6f-937a-47250bfdae89" providerId="ADAL" clId="{A92166AF-69C3-4476-B2D1-AABF17722430}" dt="2020-11-29T16:03:49.581" v="413" actId="26606"/>
          <ac:spMkLst>
            <pc:docMk/>
            <pc:sldMk cId="0" sldId="259"/>
            <ac:spMk id="80" creationId="{CBC4F608-B4B8-48C3-9572-C0F061B1CD99}"/>
          </ac:spMkLst>
        </pc:spChg>
        <pc:spChg chg="add">
          <ac:chgData name="Caroline Jawad" userId="ebec8957-a986-4a6f-937a-47250bfdae89" providerId="ADAL" clId="{A92166AF-69C3-4476-B2D1-AABF17722430}" dt="2020-11-29T16:03:49.581" v="413" actId="26606"/>
          <ac:spMkLst>
            <pc:docMk/>
            <pc:sldMk cId="0" sldId="259"/>
            <ac:spMk id="81" creationId="{DAAE4CDD-124C-4DCF-9584-B6033B545DD5}"/>
          </ac:spMkLst>
        </pc:spChg>
        <pc:spChg chg="add">
          <ac:chgData name="Caroline Jawad" userId="ebec8957-a986-4a6f-937a-47250bfdae89" providerId="ADAL" clId="{A92166AF-69C3-4476-B2D1-AABF17722430}" dt="2020-11-29T16:03:49.581" v="413" actId="26606"/>
          <ac:spMkLst>
            <pc:docMk/>
            <pc:sldMk cId="0" sldId="259"/>
            <ac:spMk id="82" creationId="{081E4A58-353D-44AE-B2FC-2A74E2E400F7}"/>
          </ac:spMkLst>
        </pc:spChg>
        <pc:spChg chg="mod">
          <ac:chgData name="Caroline Jawad" userId="ebec8957-a986-4a6f-937a-47250bfdae89" providerId="ADAL" clId="{A92166AF-69C3-4476-B2D1-AABF17722430}" dt="2020-11-29T16:03:49.581" v="413" actId="26606"/>
          <ac:spMkLst>
            <pc:docMk/>
            <pc:sldMk cId="0" sldId="259"/>
            <ac:spMk id="7170" creationId="{636BFC70-6A9C-4BC1-9F0D-AB94C375279A}"/>
          </ac:spMkLst>
        </pc:spChg>
        <pc:spChg chg="mod">
          <ac:chgData name="Caroline Jawad" userId="ebec8957-a986-4a6f-937a-47250bfdae89" providerId="ADAL" clId="{A92166AF-69C3-4476-B2D1-AABF17722430}" dt="2020-11-29T16:07:32.859" v="448" actId="20577"/>
          <ac:spMkLst>
            <pc:docMk/>
            <pc:sldMk cId="0" sldId="259"/>
            <ac:spMk id="7171" creationId="{8A05D17F-BCA4-4276-9D50-2225594E3A19}"/>
          </ac:spMkLst>
        </pc:spChg>
        <pc:grpChg chg="del">
          <ac:chgData name="Caroline Jawad" userId="ebec8957-a986-4a6f-937a-47250bfdae89" providerId="ADAL" clId="{A92166AF-69C3-4476-B2D1-AABF17722430}" dt="2020-11-29T16:03:49.581" v="413" actId="26606"/>
          <ac:grpSpMkLst>
            <pc:docMk/>
            <pc:sldMk cId="0" sldId="259"/>
            <ac:grpSpMk id="74" creationId="{83EAB11A-76F7-48F4-9B4F-5BFDF4BF9670}"/>
          </ac:grpSpMkLst>
        </pc:grpChg>
      </pc:sldChg>
      <pc:sldChg chg="addSp delSp modSp mod setBg">
        <pc:chgData name="Caroline Jawad" userId="ebec8957-a986-4a6f-937a-47250bfdae89" providerId="ADAL" clId="{A92166AF-69C3-4476-B2D1-AABF17722430}" dt="2020-11-29T16:13:30.259" v="499" actId="26606"/>
        <pc:sldMkLst>
          <pc:docMk/>
          <pc:sldMk cId="0" sldId="261"/>
        </pc:sldMkLst>
        <pc:spChg chg="mod">
          <ac:chgData name="Caroline Jawad" userId="ebec8957-a986-4a6f-937a-47250bfdae89" providerId="ADAL" clId="{A92166AF-69C3-4476-B2D1-AABF17722430}" dt="2020-11-29T16:13:30.259" v="499" actId="26606"/>
          <ac:spMkLst>
            <pc:docMk/>
            <pc:sldMk cId="0" sldId="261"/>
            <ac:spMk id="4" creationId="{00000000-0000-0000-0000-000000000000}"/>
          </ac:spMkLst>
        </pc:spChg>
        <pc:spChg chg="mod">
          <ac:chgData name="Caroline Jawad" userId="ebec8957-a986-4a6f-937a-47250bfdae89" providerId="ADAL" clId="{A92166AF-69C3-4476-B2D1-AABF17722430}" dt="2020-11-29T16:13:30.259" v="499" actId="26606"/>
          <ac:spMkLst>
            <pc:docMk/>
            <pc:sldMk cId="0" sldId="261"/>
            <ac:spMk id="5" creationId="{00000000-0000-0000-0000-000000000000}"/>
          </ac:spMkLst>
        </pc:spChg>
        <pc:spChg chg="mod">
          <ac:chgData name="Caroline Jawad" userId="ebec8957-a986-4a6f-937a-47250bfdae89" providerId="ADAL" clId="{A92166AF-69C3-4476-B2D1-AABF17722430}" dt="2020-11-29T16:13:30.228" v="498" actId="26606"/>
          <ac:spMkLst>
            <pc:docMk/>
            <pc:sldMk cId="0" sldId="261"/>
            <ac:spMk id="6" creationId="{00000000-0000-0000-0000-000000000000}"/>
          </ac:spMkLst>
        </pc:spChg>
        <pc:spChg chg="add del">
          <ac:chgData name="Caroline Jawad" userId="ebec8957-a986-4a6f-937a-47250bfdae89" providerId="ADAL" clId="{A92166AF-69C3-4476-B2D1-AABF17722430}" dt="2020-11-29T16:13:30.259" v="499" actId="26606"/>
          <ac:spMkLst>
            <pc:docMk/>
            <pc:sldMk cId="0" sldId="261"/>
            <ac:spMk id="11" creationId="{4C608BEB-860E-4094-8511-78603564A75E}"/>
          </ac:spMkLst>
        </pc:spChg>
        <pc:spChg chg="add del">
          <ac:chgData name="Caroline Jawad" userId="ebec8957-a986-4a6f-937a-47250bfdae89" providerId="ADAL" clId="{A92166AF-69C3-4476-B2D1-AABF17722430}" dt="2020-11-29T16:13:30.228" v="498" actId="26606"/>
          <ac:spMkLst>
            <pc:docMk/>
            <pc:sldMk cId="0" sldId="261"/>
            <ac:spMk id="18" creationId="{876248C8-0720-48AB-91BA-5F530BB41E5E}"/>
          </ac:spMkLst>
        </pc:spChg>
        <pc:spChg chg="add del">
          <ac:chgData name="Caroline Jawad" userId="ebec8957-a986-4a6f-937a-47250bfdae89" providerId="ADAL" clId="{A92166AF-69C3-4476-B2D1-AABF17722430}" dt="2020-11-29T16:13:30.228" v="498" actId="26606"/>
          <ac:spMkLst>
            <pc:docMk/>
            <pc:sldMk cId="0" sldId="261"/>
            <ac:spMk id="20" creationId="{523BEDA7-D0B8-4802-8168-92452653BC9F}"/>
          </ac:spMkLst>
        </pc:spChg>
        <pc:spChg chg="add del">
          <ac:chgData name="Caroline Jawad" userId="ebec8957-a986-4a6f-937a-47250bfdae89" providerId="ADAL" clId="{A92166AF-69C3-4476-B2D1-AABF17722430}" dt="2020-11-29T16:13:30.228" v="498" actId="26606"/>
          <ac:spMkLst>
            <pc:docMk/>
            <pc:sldMk cId="0" sldId="261"/>
            <ac:spMk id="22" creationId="{D2EFF34B-7B1A-4F9D-8CEE-A40962BC7C21}"/>
          </ac:spMkLst>
        </pc:spChg>
        <pc:spChg chg="add">
          <ac:chgData name="Caroline Jawad" userId="ebec8957-a986-4a6f-937a-47250bfdae89" providerId="ADAL" clId="{A92166AF-69C3-4476-B2D1-AABF17722430}" dt="2020-11-29T16:13:30.259" v="499" actId="26606"/>
          <ac:spMkLst>
            <pc:docMk/>
            <pc:sldMk cId="0" sldId="261"/>
            <ac:spMk id="24" creationId="{4C608BEB-860E-4094-8511-78603564A75E}"/>
          </ac:spMkLst>
        </pc:spChg>
        <pc:cxnChg chg="add del">
          <ac:chgData name="Caroline Jawad" userId="ebec8957-a986-4a6f-937a-47250bfdae89" providerId="ADAL" clId="{A92166AF-69C3-4476-B2D1-AABF17722430}" dt="2020-11-29T16:13:30.259" v="499" actId="26606"/>
          <ac:cxnSpMkLst>
            <pc:docMk/>
            <pc:sldMk cId="0" sldId="261"/>
            <ac:cxnSpMk id="13" creationId="{1F16A8D4-FE87-4604-88B2-394B5D1EB437}"/>
          </ac:cxnSpMkLst>
        </pc:cxnChg>
        <pc:cxnChg chg="add">
          <ac:chgData name="Caroline Jawad" userId="ebec8957-a986-4a6f-937a-47250bfdae89" providerId="ADAL" clId="{A92166AF-69C3-4476-B2D1-AABF17722430}" dt="2020-11-29T16:13:30.259" v="499" actId="26606"/>
          <ac:cxnSpMkLst>
            <pc:docMk/>
            <pc:sldMk cId="0" sldId="261"/>
            <ac:cxnSpMk id="25" creationId="{1F16A8D4-FE87-4604-88B2-394B5D1EB437}"/>
          </ac:cxnSpMkLst>
        </pc:cxnChg>
      </pc:sldChg>
      <pc:sldChg chg="del">
        <pc:chgData name="Caroline Jawad" userId="ebec8957-a986-4a6f-937a-47250bfdae89" providerId="ADAL" clId="{A92166AF-69C3-4476-B2D1-AABF17722430}" dt="2020-11-29T17:17:52.094" v="519" actId="47"/>
        <pc:sldMkLst>
          <pc:docMk/>
          <pc:sldMk cId="0" sldId="262"/>
        </pc:sldMkLst>
      </pc:sldChg>
      <pc:sldChg chg="addSp delSp modSp mod setClrOvrMap delDesignElem">
        <pc:chgData name="Caroline Jawad" userId="ebec8957-a986-4a6f-937a-47250bfdae89" providerId="ADAL" clId="{A92166AF-69C3-4476-B2D1-AABF17722430}" dt="2020-11-29T13:04:46.869" v="72" actId="20577"/>
        <pc:sldMkLst>
          <pc:docMk/>
          <pc:sldMk cId="0" sldId="263"/>
        </pc:sldMkLst>
        <pc:spChg chg="add del">
          <ac:chgData name="Caroline Jawad" userId="ebec8957-a986-4a6f-937a-47250bfdae89" providerId="ADAL" clId="{A92166AF-69C3-4476-B2D1-AABF17722430}" dt="2020-11-29T13:04:25" v="66"/>
          <ac:spMkLst>
            <pc:docMk/>
            <pc:sldMk cId="0" sldId="263"/>
            <ac:spMk id="74" creationId="{D2854001-B4AF-4E18-9D2E-33E37F97A82D}"/>
          </ac:spMkLst>
        </pc:spChg>
        <pc:spChg chg="add del">
          <ac:chgData name="Caroline Jawad" userId="ebec8957-a986-4a6f-937a-47250bfdae89" providerId="ADAL" clId="{A92166AF-69C3-4476-B2D1-AABF17722430}" dt="2020-11-29T13:04:25" v="66"/>
          <ac:spMkLst>
            <pc:docMk/>
            <pc:sldMk cId="0" sldId="263"/>
            <ac:spMk id="76" creationId="{8AEA628B-C8FF-4D0B-B111-F101F580B15D}"/>
          </ac:spMkLst>
        </pc:spChg>
        <pc:spChg chg="add del">
          <ac:chgData name="Caroline Jawad" userId="ebec8957-a986-4a6f-937a-47250bfdae89" providerId="ADAL" clId="{A92166AF-69C3-4476-B2D1-AABF17722430}" dt="2020-11-29T13:04:25" v="66"/>
          <ac:spMkLst>
            <pc:docMk/>
            <pc:sldMk cId="0" sldId="263"/>
            <ac:spMk id="78" creationId="{42663BD0-064C-40FC-A331-F49FCA9536AA}"/>
          </ac:spMkLst>
        </pc:spChg>
        <pc:spChg chg="mod">
          <ac:chgData name="Caroline Jawad" userId="ebec8957-a986-4a6f-937a-47250bfdae89" providerId="ADAL" clId="{A92166AF-69C3-4476-B2D1-AABF17722430}" dt="2020-11-29T13:04:25" v="66"/>
          <ac:spMkLst>
            <pc:docMk/>
            <pc:sldMk cId="0" sldId="263"/>
            <ac:spMk id="13314" creationId="{42B23191-14DC-4CA0-9E2A-AAB5545CB684}"/>
          </ac:spMkLst>
        </pc:spChg>
        <pc:spChg chg="mod">
          <ac:chgData name="Caroline Jawad" userId="ebec8957-a986-4a6f-937a-47250bfdae89" providerId="ADAL" clId="{A92166AF-69C3-4476-B2D1-AABF17722430}" dt="2020-11-29T13:04:46.869" v="72" actId="20577"/>
          <ac:spMkLst>
            <pc:docMk/>
            <pc:sldMk cId="0" sldId="263"/>
            <ac:spMk id="13315" creationId="{223B996D-D1A7-49AE-995C-1EA2605547D4}"/>
          </ac:spMkLst>
        </pc:spChg>
        <pc:picChg chg="mod ord">
          <ac:chgData name="Caroline Jawad" userId="ebec8957-a986-4a6f-937a-47250bfdae89" providerId="ADAL" clId="{A92166AF-69C3-4476-B2D1-AABF17722430}" dt="2020-11-29T13:03:02.397" v="46" actId="26606"/>
          <ac:picMkLst>
            <pc:docMk/>
            <pc:sldMk cId="0" sldId="263"/>
            <ac:picMk id="13317" creationId="{4F52374B-9284-47AF-9586-43CAD03BB8AA}"/>
          </ac:picMkLst>
        </pc:picChg>
      </pc:sldChg>
      <pc:sldChg chg="addSp modSp mod">
        <pc:chgData name="Caroline Jawad" userId="ebec8957-a986-4a6f-937a-47250bfdae89" providerId="ADAL" clId="{A92166AF-69C3-4476-B2D1-AABF17722430}" dt="2020-11-29T16:13:56.123" v="501" actId="26606"/>
        <pc:sldMkLst>
          <pc:docMk/>
          <pc:sldMk cId="0" sldId="264"/>
        </pc:sldMkLst>
        <pc:spChg chg="mod">
          <ac:chgData name="Caroline Jawad" userId="ebec8957-a986-4a6f-937a-47250bfdae89" providerId="ADAL" clId="{A92166AF-69C3-4476-B2D1-AABF17722430}" dt="2020-11-29T16:13:56.123" v="501" actId="26606"/>
          <ac:spMkLst>
            <pc:docMk/>
            <pc:sldMk cId="0" sldId="264"/>
            <ac:spMk id="2" creationId="{00000000-0000-0000-0000-000000000000}"/>
          </ac:spMkLst>
        </pc:spChg>
        <pc:spChg chg="mod">
          <ac:chgData name="Caroline Jawad" userId="ebec8957-a986-4a6f-937a-47250bfdae89" providerId="ADAL" clId="{A92166AF-69C3-4476-B2D1-AABF17722430}" dt="2020-11-29T16:13:56.123" v="501" actId="26606"/>
          <ac:spMkLst>
            <pc:docMk/>
            <pc:sldMk cId="0" sldId="264"/>
            <ac:spMk id="3" creationId="{00000000-0000-0000-0000-000000000000}"/>
          </ac:spMkLst>
        </pc:spChg>
        <pc:spChg chg="add">
          <ac:chgData name="Caroline Jawad" userId="ebec8957-a986-4a6f-937a-47250bfdae89" providerId="ADAL" clId="{A92166AF-69C3-4476-B2D1-AABF17722430}" dt="2020-11-29T16:13:56.123" v="501" actId="26606"/>
          <ac:spMkLst>
            <pc:docMk/>
            <pc:sldMk cId="0" sldId="264"/>
            <ac:spMk id="5" creationId="{907EF6B7-1338-4443-8C46-6A318D952DFD}"/>
          </ac:spMkLst>
        </pc:spChg>
        <pc:spChg chg="add">
          <ac:chgData name="Caroline Jawad" userId="ebec8957-a986-4a6f-937a-47250bfdae89" providerId="ADAL" clId="{A92166AF-69C3-4476-B2D1-AABF17722430}" dt="2020-11-29T16:13:56.123" v="501" actId="26606"/>
          <ac:spMkLst>
            <pc:docMk/>
            <pc:sldMk cId="0" sldId="264"/>
            <ac:spMk id="6" creationId="{DAAE4CDD-124C-4DCF-9584-B6033B545DD5}"/>
          </ac:spMkLst>
        </pc:spChg>
        <pc:spChg chg="add">
          <ac:chgData name="Caroline Jawad" userId="ebec8957-a986-4a6f-937a-47250bfdae89" providerId="ADAL" clId="{A92166AF-69C3-4476-B2D1-AABF17722430}" dt="2020-11-29T16:13:56.123" v="501" actId="26606"/>
          <ac:spMkLst>
            <pc:docMk/>
            <pc:sldMk cId="0" sldId="264"/>
            <ac:spMk id="12" creationId="{081E4A58-353D-44AE-B2FC-2A74E2E400F7}"/>
          </ac:spMkLst>
        </pc:spChg>
      </pc:sldChg>
      <pc:sldChg chg="addSp delSp modSp mod">
        <pc:chgData name="Caroline Jawad" userId="ebec8957-a986-4a6f-937a-47250bfdae89" providerId="ADAL" clId="{A92166AF-69C3-4476-B2D1-AABF17722430}" dt="2020-11-29T17:15:33.148" v="502" actId="26606"/>
        <pc:sldMkLst>
          <pc:docMk/>
          <pc:sldMk cId="0" sldId="265"/>
        </pc:sldMkLst>
        <pc:spChg chg="mod">
          <ac:chgData name="Caroline Jawad" userId="ebec8957-a986-4a6f-937a-47250bfdae89" providerId="ADAL" clId="{A92166AF-69C3-4476-B2D1-AABF17722430}" dt="2020-11-29T17:15:33.148" v="502" actId="26606"/>
          <ac:spMkLst>
            <pc:docMk/>
            <pc:sldMk cId="0" sldId="265"/>
            <ac:spMk id="2" creationId="{00000000-0000-0000-0000-000000000000}"/>
          </ac:spMkLst>
        </pc:spChg>
        <pc:spChg chg="mod">
          <ac:chgData name="Caroline Jawad" userId="ebec8957-a986-4a6f-937a-47250bfdae89" providerId="ADAL" clId="{A92166AF-69C3-4476-B2D1-AABF17722430}" dt="2020-11-29T17:15:33.148" v="502" actId="26606"/>
          <ac:spMkLst>
            <pc:docMk/>
            <pc:sldMk cId="0" sldId="265"/>
            <ac:spMk id="3" creationId="{00000000-0000-0000-0000-000000000000}"/>
          </ac:spMkLst>
        </pc:spChg>
        <pc:spChg chg="del">
          <ac:chgData name="Caroline Jawad" userId="ebec8957-a986-4a6f-937a-47250bfdae89" providerId="ADAL" clId="{A92166AF-69C3-4476-B2D1-AABF17722430}" dt="2020-11-29T17:15:33.148" v="502" actId="26606"/>
          <ac:spMkLst>
            <pc:docMk/>
            <pc:sldMk cId="0" sldId="265"/>
            <ac:spMk id="8" creationId="{DBF61EA3-B236-439E-9C0B-340980D56BEE}"/>
          </ac:spMkLst>
        </pc:spChg>
        <pc:spChg chg="del">
          <ac:chgData name="Caroline Jawad" userId="ebec8957-a986-4a6f-937a-47250bfdae89" providerId="ADAL" clId="{A92166AF-69C3-4476-B2D1-AABF17722430}" dt="2020-11-29T17:15:33.148" v="502" actId="26606"/>
          <ac:spMkLst>
            <pc:docMk/>
            <pc:sldMk cId="0" sldId="265"/>
            <ac:spMk id="14" creationId="{E659831F-0D9A-4C63-9EBB-8435B85A440F}"/>
          </ac:spMkLst>
        </pc:spChg>
        <pc:spChg chg="add">
          <ac:chgData name="Caroline Jawad" userId="ebec8957-a986-4a6f-937a-47250bfdae89" providerId="ADAL" clId="{A92166AF-69C3-4476-B2D1-AABF17722430}" dt="2020-11-29T17:15:33.148" v="502" actId="26606"/>
          <ac:spMkLst>
            <pc:docMk/>
            <pc:sldMk cId="0" sldId="265"/>
            <ac:spMk id="19" creationId="{907EF6B7-1338-4443-8C46-6A318D952DFD}"/>
          </ac:spMkLst>
        </pc:spChg>
        <pc:spChg chg="add">
          <ac:chgData name="Caroline Jawad" userId="ebec8957-a986-4a6f-937a-47250bfdae89" providerId="ADAL" clId="{A92166AF-69C3-4476-B2D1-AABF17722430}" dt="2020-11-29T17:15:33.148" v="502" actId="26606"/>
          <ac:spMkLst>
            <pc:docMk/>
            <pc:sldMk cId="0" sldId="265"/>
            <ac:spMk id="21" creationId="{DAAE4CDD-124C-4DCF-9584-B6033B545DD5}"/>
          </ac:spMkLst>
        </pc:spChg>
        <pc:spChg chg="add">
          <ac:chgData name="Caroline Jawad" userId="ebec8957-a986-4a6f-937a-47250bfdae89" providerId="ADAL" clId="{A92166AF-69C3-4476-B2D1-AABF17722430}" dt="2020-11-29T17:15:33.148" v="502" actId="26606"/>
          <ac:spMkLst>
            <pc:docMk/>
            <pc:sldMk cId="0" sldId="265"/>
            <ac:spMk id="23" creationId="{081E4A58-353D-44AE-B2FC-2A74E2E400F7}"/>
          </ac:spMkLst>
        </pc:spChg>
        <pc:grpChg chg="del">
          <ac:chgData name="Caroline Jawad" userId="ebec8957-a986-4a6f-937a-47250bfdae89" providerId="ADAL" clId="{A92166AF-69C3-4476-B2D1-AABF17722430}" dt="2020-11-29T17:15:33.148" v="502" actId="26606"/>
          <ac:grpSpMkLst>
            <pc:docMk/>
            <pc:sldMk cId="0" sldId="265"/>
            <ac:grpSpMk id="10" creationId="{28FAF094-D087-493F-8DF9-A486C2D6BBAA}"/>
          </ac:grpSpMkLst>
        </pc:grpChg>
      </pc:sldChg>
      <pc:sldChg chg="addSp modSp mod setBg">
        <pc:chgData name="Caroline Jawad" userId="ebec8957-a986-4a6f-937a-47250bfdae89" providerId="ADAL" clId="{A92166AF-69C3-4476-B2D1-AABF17722430}" dt="2020-11-29T17:15:39.933" v="503" actId="26606"/>
        <pc:sldMkLst>
          <pc:docMk/>
          <pc:sldMk cId="0" sldId="266"/>
        </pc:sldMkLst>
        <pc:spChg chg="mod">
          <ac:chgData name="Caroline Jawad" userId="ebec8957-a986-4a6f-937a-47250bfdae89" providerId="ADAL" clId="{A92166AF-69C3-4476-B2D1-AABF17722430}" dt="2020-11-29T17:15:39.933" v="503" actId="26606"/>
          <ac:spMkLst>
            <pc:docMk/>
            <pc:sldMk cId="0" sldId="266"/>
            <ac:spMk id="2" creationId="{00000000-0000-0000-0000-000000000000}"/>
          </ac:spMkLst>
        </pc:spChg>
        <pc:spChg chg="mod">
          <ac:chgData name="Caroline Jawad" userId="ebec8957-a986-4a6f-937a-47250bfdae89" providerId="ADAL" clId="{A92166AF-69C3-4476-B2D1-AABF17722430}" dt="2020-11-29T17:15:39.933" v="503" actId="26606"/>
          <ac:spMkLst>
            <pc:docMk/>
            <pc:sldMk cId="0" sldId="266"/>
            <ac:spMk id="3" creationId="{00000000-0000-0000-0000-000000000000}"/>
          </ac:spMkLst>
        </pc:spChg>
        <pc:spChg chg="add">
          <ac:chgData name="Caroline Jawad" userId="ebec8957-a986-4a6f-937a-47250bfdae89" providerId="ADAL" clId="{A92166AF-69C3-4476-B2D1-AABF17722430}" dt="2020-11-29T17:15:39.933" v="503" actId="26606"/>
          <ac:spMkLst>
            <pc:docMk/>
            <pc:sldMk cId="0" sldId="266"/>
            <ac:spMk id="8" creationId="{907EF6B7-1338-4443-8C46-6A318D952DFD}"/>
          </ac:spMkLst>
        </pc:spChg>
        <pc:spChg chg="add">
          <ac:chgData name="Caroline Jawad" userId="ebec8957-a986-4a6f-937a-47250bfdae89" providerId="ADAL" clId="{A92166AF-69C3-4476-B2D1-AABF17722430}" dt="2020-11-29T17:15:39.933" v="503" actId="26606"/>
          <ac:spMkLst>
            <pc:docMk/>
            <pc:sldMk cId="0" sldId="266"/>
            <ac:spMk id="10" creationId="{DAAE4CDD-124C-4DCF-9584-B6033B545DD5}"/>
          </ac:spMkLst>
        </pc:spChg>
        <pc:spChg chg="add">
          <ac:chgData name="Caroline Jawad" userId="ebec8957-a986-4a6f-937a-47250bfdae89" providerId="ADAL" clId="{A92166AF-69C3-4476-B2D1-AABF17722430}" dt="2020-11-29T17:15:39.933" v="503" actId="26606"/>
          <ac:spMkLst>
            <pc:docMk/>
            <pc:sldMk cId="0" sldId="266"/>
            <ac:spMk id="12" creationId="{081E4A58-353D-44AE-B2FC-2A74E2E400F7}"/>
          </ac:spMkLst>
        </pc:spChg>
      </pc:sldChg>
      <pc:sldChg chg="del">
        <pc:chgData name="Caroline Jawad" userId="ebec8957-a986-4a6f-937a-47250bfdae89" providerId="ADAL" clId="{A92166AF-69C3-4476-B2D1-AABF17722430}" dt="2020-11-29T17:17:20.424" v="512" actId="47"/>
        <pc:sldMkLst>
          <pc:docMk/>
          <pc:sldMk cId="0" sldId="267"/>
        </pc:sldMkLst>
      </pc:sldChg>
      <pc:sldChg chg="del">
        <pc:chgData name="Caroline Jawad" userId="ebec8957-a986-4a6f-937a-47250bfdae89" providerId="ADAL" clId="{A92166AF-69C3-4476-B2D1-AABF17722430}" dt="2020-11-29T17:17:21.932" v="513" actId="47"/>
        <pc:sldMkLst>
          <pc:docMk/>
          <pc:sldMk cId="0" sldId="268"/>
        </pc:sldMkLst>
      </pc:sldChg>
      <pc:sldChg chg="del">
        <pc:chgData name="Caroline Jawad" userId="ebec8957-a986-4a6f-937a-47250bfdae89" providerId="ADAL" clId="{A92166AF-69C3-4476-B2D1-AABF17722430}" dt="2020-11-29T17:17:23.445" v="514" actId="47"/>
        <pc:sldMkLst>
          <pc:docMk/>
          <pc:sldMk cId="0" sldId="269"/>
        </pc:sldMkLst>
      </pc:sldChg>
      <pc:sldChg chg="addSp delSp modSp mod">
        <pc:chgData name="Caroline Jawad" userId="ebec8957-a986-4a6f-937a-47250bfdae89" providerId="ADAL" clId="{A92166AF-69C3-4476-B2D1-AABF17722430}" dt="2020-11-29T16:09:43.455" v="453" actId="26606"/>
        <pc:sldMkLst>
          <pc:docMk/>
          <pc:sldMk cId="0" sldId="270"/>
        </pc:sldMkLst>
        <pc:spChg chg="del">
          <ac:chgData name="Caroline Jawad" userId="ebec8957-a986-4a6f-937a-47250bfdae89" providerId="ADAL" clId="{A92166AF-69C3-4476-B2D1-AABF17722430}" dt="2020-11-29T16:09:43.455" v="453" actId="26606"/>
          <ac:spMkLst>
            <pc:docMk/>
            <pc:sldMk cId="0" sldId="270"/>
            <ac:spMk id="71" creationId="{3AD318CC-E2A8-4E27-9548-A047A78999B1}"/>
          </ac:spMkLst>
        </pc:spChg>
        <pc:spChg chg="del">
          <ac:chgData name="Caroline Jawad" userId="ebec8957-a986-4a6f-937a-47250bfdae89" providerId="ADAL" clId="{A92166AF-69C3-4476-B2D1-AABF17722430}" dt="2020-11-29T16:09:43.455" v="453" actId="26606"/>
          <ac:spMkLst>
            <pc:docMk/>
            <pc:sldMk cId="0" sldId="270"/>
            <ac:spMk id="77" creationId="{2C1BBA94-3F40-40AA-8BB9-E69E25E537C1}"/>
          </ac:spMkLst>
        </pc:spChg>
        <pc:spChg chg="mod ord">
          <ac:chgData name="Caroline Jawad" userId="ebec8957-a986-4a6f-937a-47250bfdae89" providerId="ADAL" clId="{A92166AF-69C3-4476-B2D1-AABF17722430}" dt="2020-11-29T16:09:43.455" v="453" actId="26606"/>
          <ac:spMkLst>
            <pc:docMk/>
            <pc:sldMk cId="0" sldId="270"/>
            <ac:spMk id="29698" creationId="{7849A40F-586D-44D3-B018-B97C774D8C38}"/>
          </ac:spMkLst>
        </pc:spChg>
        <pc:grpChg chg="del">
          <ac:chgData name="Caroline Jawad" userId="ebec8957-a986-4a6f-937a-47250bfdae89" providerId="ADAL" clId="{A92166AF-69C3-4476-B2D1-AABF17722430}" dt="2020-11-29T16:09:43.455" v="453" actId="26606"/>
          <ac:grpSpMkLst>
            <pc:docMk/>
            <pc:sldMk cId="0" sldId="270"/>
            <ac:grpSpMk id="73" creationId="{B14B560F-9DD7-4302-A60B-EBD3EF59B073}"/>
          </ac:grpSpMkLst>
        </pc:grpChg>
        <pc:picChg chg="add mod">
          <ac:chgData name="Caroline Jawad" userId="ebec8957-a986-4a6f-937a-47250bfdae89" providerId="ADAL" clId="{A92166AF-69C3-4476-B2D1-AABF17722430}" dt="2020-11-29T16:09:43.455" v="453" actId="26606"/>
          <ac:picMkLst>
            <pc:docMk/>
            <pc:sldMk cId="0" sldId="270"/>
            <ac:picMk id="7170" creationId="{3538DCCC-0CB6-4D51-B6C6-B2A7B0F871F3}"/>
          </ac:picMkLst>
        </pc:picChg>
      </pc:sldChg>
      <pc:sldChg chg="addSp delSp modSp mod">
        <pc:chgData name="Caroline Jawad" userId="ebec8957-a986-4a6f-937a-47250bfdae89" providerId="ADAL" clId="{A92166AF-69C3-4476-B2D1-AABF17722430}" dt="2020-11-29T16:09:04.425" v="451" actId="26606"/>
        <pc:sldMkLst>
          <pc:docMk/>
          <pc:sldMk cId="0" sldId="271"/>
        </pc:sldMkLst>
        <pc:spChg chg="del">
          <ac:chgData name="Caroline Jawad" userId="ebec8957-a986-4a6f-937a-47250bfdae89" providerId="ADAL" clId="{A92166AF-69C3-4476-B2D1-AABF17722430}" dt="2020-11-29T16:09:04.425" v="451" actId="26606"/>
          <ac:spMkLst>
            <pc:docMk/>
            <pc:sldMk cId="0" sldId="271"/>
            <ac:spMk id="73" creationId="{B6CDA21F-E7AF-4C75-8395-33F58D5B0E45}"/>
          </ac:spMkLst>
        </pc:spChg>
        <pc:spChg chg="del">
          <ac:chgData name="Caroline Jawad" userId="ebec8957-a986-4a6f-937a-47250bfdae89" providerId="ADAL" clId="{A92166AF-69C3-4476-B2D1-AABF17722430}" dt="2020-11-29T16:09:04.425" v="451" actId="26606"/>
          <ac:spMkLst>
            <pc:docMk/>
            <pc:sldMk cId="0" sldId="271"/>
            <ac:spMk id="80" creationId="{D5B0017B-2ECA-49AF-B397-DC140825DF8D}"/>
          </ac:spMkLst>
        </pc:spChg>
        <pc:spChg chg="mod">
          <ac:chgData name="Caroline Jawad" userId="ebec8957-a986-4a6f-937a-47250bfdae89" providerId="ADAL" clId="{A92166AF-69C3-4476-B2D1-AABF17722430}" dt="2020-11-29T16:09:04.425" v="451" actId="26606"/>
          <ac:spMkLst>
            <pc:docMk/>
            <pc:sldMk cId="0" sldId="271"/>
            <ac:spMk id="20482" creationId="{32F6455B-CD6D-4FDD-A9D4-77B460E9813C}"/>
          </ac:spMkLst>
        </pc:spChg>
        <pc:spChg chg="mod ord">
          <ac:chgData name="Caroline Jawad" userId="ebec8957-a986-4a6f-937a-47250bfdae89" providerId="ADAL" clId="{A92166AF-69C3-4476-B2D1-AABF17722430}" dt="2020-11-29T16:09:04.425" v="451" actId="26606"/>
          <ac:spMkLst>
            <pc:docMk/>
            <pc:sldMk cId="0" sldId="271"/>
            <ac:spMk id="28675" creationId="{B6F4863D-9FDF-4B3B-9B3B-529FBA416D0F}"/>
          </ac:spMkLst>
        </pc:spChg>
        <pc:grpChg chg="del">
          <ac:chgData name="Caroline Jawad" userId="ebec8957-a986-4a6f-937a-47250bfdae89" providerId="ADAL" clId="{A92166AF-69C3-4476-B2D1-AABF17722430}" dt="2020-11-29T16:09:04.425" v="451" actId="26606"/>
          <ac:grpSpMkLst>
            <pc:docMk/>
            <pc:sldMk cId="0" sldId="271"/>
            <ac:grpSpMk id="75" creationId="{AE1C45F0-260A-458C-96ED-C1F6D2151219}"/>
          </ac:grpSpMkLst>
        </pc:grpChg>
        <pc:picChg chg="add mod">
          <ac:chgData name="Caroline Jawad" userId="ebec8957-a986-4a6f-937a-47250bfdae89" providerId="ADAL" clId="{A92166AF-69C3-4476-B2D1-AABF17722430}" dt="2020-11-29T16:09:04.425" v="451" actId="26606"/>
          <ac:picMkLst>
            <pc:docMk/>
            <pc:sldMk cId="0" sldId="271"/>
            <ac:picMk id="2" creationId="{0F52E871-8AF1-419B-A9D9-1857316ED293}"/>
          </ac:picMkLst>
        </pc:picChg>
        <pc:cxnChg chg="del">
          <ac:chgData name="Caroline Jawad" userId="ebec8957-a986-4a6f-937a-47250bfdae89" providerId="ADAL" clId="{A92166AF-69C3-4476-B2D1-AABF17722430}" dt="2020-11-29T16:09:04.425" v="451" actId="26606"/>
          <ac:cxnSpMkLst>
            <pc:docMk/>
            <pc:sldMk cId="0" sldId="271"/>
            <ac:cxnSpMk id="82" creationId="{6CF1BAF6-AD41-4082-B212-8A1F9A2E8779}"/>
          </ac:cxnSpMkLst>
        </pc:cxnChg>
      </pc:sldChg>
      <pc:sldChg chg="del">
        <pc:chgData name="Caroline Jawad" userId="ebec8957-a986-4a6f-937a-47250bfdae89" providerId="ADAL" clId="{A92166AF-69C3-4476-B2D1-AABF17722430}" dt="2020-11-29T17:17:40.893" v="518" actId="47"/>
        <pc:sldMkLst>
          <pc:docMk/>
          <pc:sldMk cId="0" sldId="272"/>
        </pc:sldMkLst>
      </pc:sldChg>
      <pc:sldChg chg="addSp delSp modSp mod">
        <pc:chgData name="Caroline Jawad" userId="ebec8957-a986-4a6f-937a-47250bfdae89" providerId="ADAL" clId="{A92166AF-69C3-4476-B2D1-AABF17722430}" dt="2020-11-29T14:10:48.562" v="74" actId="313"/>
        <pc:sldMkLst>
          <pc:docMk/>
          <pc:sldMk cId="0" sldId="273"/>
        </pc:sldMkLst>
        <pc:spChg chg="del">
          <ac:chgData name="Caroline Jawad" userId="ebec8957-a986-4a6f-937a-47250bfdae89" providerId="ADAL" clId="{A92166AF-69C3-4476-B2D1-AABF17722430}" dt="2020-11-29T13:03:14.763" v="47" actId="26606"/>
          <ac:spMkLst>
            <pc:docMk/>
            <pc:sldMk cId="0" sldId="273"/>
            <ac:spMk id="72" creationId="{E8A8EAB8-D2FF-444D-B34B-7D32F106AD0E}"/>
          </ac:spMkLst>
        </pc:spChg>
        <pc:spChg chg="add">
          <ac:chgData name="Caroline Jawad" userId="ebec8957-a986-4a6f-937a-47250bfdae89" providerId="ADAL" clId="{A92166AF-69C3-4476-B2D1-AABF17722430}" dt="2020-11-29T13:03:14.763" v="47" actId="26606"/>
          <ac:spMkLst>
            <pc:docMk/>
            <pc:sldMk cId="0" sldId="273"/>
            <ac:spMk id="136" creationId="{827B839B-9ADE-406B-8590-F1CAEDED45A1}"/>
          </ac:spMkLst>
        </pc:spChg>
        <pc:spChg chg="add">
          <ac:chgData name="Caroline Jawad" userId="ebec8957-a986-4a6f-937a-47250bfdae89" providerId="ADAL" clId="{A92166AF-69C3-4476-B2D1-AABF17722430}" dt="2020-11-29T13:03:14.763" v="47" actId="26606"/>
          <ac:spMkLst>
            <pc:docMk/>
            <pc:sldMk cId="0" sldId="273"/>
            <ac:spMk id="138" creationId="{CFE45BF0-46DB-408C-B5F7-7B11716805D4}"/>
          </ac:spMkLst>
        </pc:spChg>
        <pc:spChg chg="add">
          <ac:chgData name="Caroline Jawad" userId="ebec8957-a986-4a6f-937a-47250bfdae89" providerId="ADAL" clId="{A92166AF-69C3-4476-B2D1-AABF17722430}" dt="2020-11-29T13:03:14.763" v="47" actId="26606"/>
          <ac:spMkLst>
            <pc:docMk/>
            <pc:sldMk cId="0" sldId="273"/>
            <ac:spMk id="140" creationId="{2AEBC8F2-97B1-41B4-93F1-2D289E197FBA}"/>
          </ac:spMkLst>
        </pc:spChg>
        <pc:spChg chg="add">
          <ac:chgData name="Caroline Jawad" userId="ebec8957-a986-4a6f-937a-47250bfdae89" providerId="ADAL" clId="{A92166AF-69C3-4476-B2D1-AABF17722430}" dt="2020-11-29T13:03:14.763" v="47" actId="26606"/>
          <ac:spMkLst>
            <pc:docMk/>
            <pc:sldMk cId="0" sldId="273"/>
            <ac:spMk id="142" creationId="{472E3A19-F5D5-48FC-BB9C-48C2F68F598B}"/>
          </ac:spMkLst>
        </pc:spChg>
        <pc:spChg chg="add">
          <ac:chgData name="Caroline Jawad" userId="ebec8957-a986-4a6f-937a-47250bfdae89" providerId="ADAL" clId="{A92166AF-69C3-4476-B2D1-AABF17722430}" dt="2020-11-29T13:03:14.763" v="47" actId="26606"/>
          <ac:spMkLst>
            <pc:docMk/>
            <pc:sldMk cId="0" sldId="273"/>
            <ac:spMk id="144" creationId="{7A62E32F-BB65-43A8-8EB5-92346890E549}"/>
          </ac:spMkLst>
        </pc:spChg>
        <pc:spChg chg="add">
          <ac:chgData name="Caroline Jawad" userId="ebec8957-a986-4a6f-937a-47250bfdae89" providerId="ADAL" clId="{A92166AF-69C3-4476-B2D1-AABF17722430}" dt="2020-11-29T13:03:14.763" v="47" actId="26606"/>
          <ac:spMkLst>
            <pc:docMk/>
            <pc:sldMk cId="0" sldId="273"/>
            <ac:spMk id="146" creationId="{14E91B64-9FCC-451E-AFB4-A827D6329367}"/>
          </ac:spMkLst>
        </pc:spChg>
        <pc:spChg chg="mod">
          <ac:chgData name="Caroline Jawad" userId="ebec8957-a986-4a6f-937a-47250bfdae89" providerId="ADAL" clId="{A92166AF-69C3-4476-B2D1-AABF17722430}" dt="2020-11-29T13:03:14.763" v="47" actId="26606"/>
          <ac:spMkLst>
            <pc:docMk/>
            <pc:sldMk cId="0" sldId="273"/>
            <ac:spMk id="30722" creationId="{EF1A424C-5C62-4DF0-8322-BE044C37CFA4}"/>
          </ac:spMkLst>
        </pc:spChg>
        <pc:spChg chg="mod">
          <ac:chgData name="Caroline Jawad" userId="ebec8957-a986-4a6f-937a-47250bfdae89" providerId="ADAL" clId="{A92166AF-69C3-4476-B2D1-AABF17722430}" dt="2020-11-29T14:10:48.562" v="74" actId="313"/>
          <ac:spMkLst>
            <pc:docMk/>
            <pc:sldMk cId="0" sldId="273"/>
            <ac:spMk id="30723" creationId="{56DE67F0-8A0C-4A63-8152-B8880E82BCED}"/>
          </ac:spMkLst>
        </pc:spChg>
        <pc:cxnChg chg="del">
          <ac:chgData name="Caroline Jawad" userId="ebec8957-a986-4a6f-937a-47250bfdae89" providerId="ADAL" clId="{A92166AF-69C3-4476-B2D1-AABF17722430}" dt="2020-11-29T13:03:14.763" v="47" actId="26606"/>
          <ac:cxnSpMkLst>
            <pc:docMk/>
            <pc:sldMk cId="0" sldId="273"/>
            <ac:cxnSpMk id="74" creationId="{067633D1-6EE6-4118-B9F0-B363477BEE7A}"/>
          </ac:cxnSpMkLst>
        </pc:cxnChg>
        <pc:cxnChg chg="del">
          <ac:chgData name="Caroline Jawad" userId="ebec8957-a986-4a6f-937a-47250bfdae89" providerId="ADAL" clId="{A92166AF-69C3-4476-B2D1-AABF17722430}" dt="2020-11-29T13:03:14.763" v="47" actId="26606"/>
          <ac:cxnSpMkLst>
            <pc:docMk/>
            <pc:sldMk cId="0" sldId="273"/>
            <ac:cxnSpMk id="76" creationId="{4AD7FFC6-42A9-49CB-B5E9-B3F6B038331B}"/>
          </ac:cxnSpMkLst>
        </pc:cxnChg>
      </pc:sldChg>
      <pc:sldChg chg="del">
        <pc:chgData name="Caroline Jawad" userId="ebec8957-a986-4a6f-937a-47250bfdae89" providerId="ADAL" clId="{A92166AF-69C3-4476-B2D1-AABF17722430}" dt="2020-11-29T16:07:49.154" v="449" actId="47"/>
        <pc:sldMkLst>
          <pc:docMk/>
          <pc:sldMk cId="0" sldId="276"/>
        </pc:sldMkLst>
      </pc:sldChg>
      <pc:sldChg chg="addSp delSp modSp mod delDesignElem">
        <pc:chgData name="Caroline Jawad" userId="ebec8957-a986-4a6f-937a-47250bfdae89" providerId="ADAL" clId="{A92166AF-69C3-4476-B2D1-AABF17722430}" dt="2020-11-29T16:11:17.829" v="483" actId="26606"/>
        <pc:sldMkLst>
          <pc:docMk/>
          <pc:sldMk cId="0" sldId="277"/>
        </pc:sldMkLst>
        <pc:spChg chg="add del mod">
          <ac:chgData name="Caroline Jawad" userId="ebec8957-a986-4a6f-937a-47250bfdae89" providerId="ADAL" clId="{A92166AF-69C3-4476-B2D1-AABF17722430}" dt="2020-11-29T16:10:32.033" v="477"/>
          <ac:spMkLst>
            <pc:docMk/>
            <pc:sldMk cId="0" sldId="277"/>
            <ac:spMk id="4" creationId="{E90A56B4-64C2-4889-B2C0-C35BF6F32B7E}"/>
          </ac:spMkLst>
        </pc:spChg>
        <pc:spChg chg="add del">
          <ac:chgData name="Caroline Jawad" userId="ebec8957-a986-4a6f-937a-47250bfdae89" providerId="ADAL" clId="{A92166AF-69C3-4476-B2D1-AABF17722430}" dt="2020-11-29T16:11:17.829" v="483" actId="26606"/>
          <ac:spMkLst>
            <pc:docMk/>
            <pc:sldMk cId="0" sldId="277"/>
            <ac:spMk id="136" creationId="{3AD318CC-E2A8-4E27-9548-A047A78999B1}"/>
          </ac:spMkLst>
        </pc:spChg>
        <pc:spChg chg="add del">
          <ac:chgData name="Caroline Jawad" userId="ebec8957-a986-4a6f-937a-47250bfdae89" providerId="ADAL" clId="{A92166AF-69C3-4476-B2D1-AABF17722430}" dt="2020-11-29T16:11:17.829" v="483" actId="26606"/>
          <ac:spMkLst>
            <pc:docMk/>
            <pc:sldMk cId="0" sldId="277"/>
            <ac:spMk id="142" creationId="{2C1BBA94-3F40-40AA-8BB9-E69E25E537C1}"/>
          </ac:spMkLst>
        </pc:spChg>
        <pc:spChg chg="add del">
          <ac:chgData name="Caroline Jawad" userId="ebec8957-a986-4a6f-937a-47250bfdae89" providerId="ADAL" clId="{A92166AF-69C3-4476-B2D1-AABF17722430}" dt="2020-11-29T16:10:32.948" v="478" actId="26606"/>
          <ac:spMkLst>
            <pc:docMk/>
            <pc:sldMk cId="0" sldId="277"/>
            <ac:spMk id="192" creationId="{C3896A03-3945-419A-B66B-4EE266EDD152}"/>
          </ac:spMkLst>
        </pc:spChg>
        <pc:spChg chg="add del">
          <ac:chgData name="Caroline Jawad" userId="ebec8957-a986-4a6f-937a-47250bfdae89" providerId="ADAL" clId="{A92166AF-69C3-4476-B2D1-AABF17722430}" dt="2020-11-29T16:10:32.948" v="478" actId="26606"/>
          <ac:spMkLst>
            <pc:docMk/>
            <pc:sldMk cId="0" sldId="277"/>
            <ac:spMk id="193" creationId="{B34F5AD2-EDBD-4BBD-A55C-EAFFD0C7097A}"/>
          </ac:spMkLst>
        </pc:spChg>
        <pc:spChg chg="add del">
          <ac:chgData name="Caroline Jawad" userId="ebec8957-a986-4a6f-937a-47250bfdae89" providerId="ADAL" clId="{A92166AF-69C3-4476-B2D1-AABF17722430}" dt="2020-11-29T16:10:32.948" v="478" actId="26606"/>
          <ac:spMkLst>
            <pc:docMk/>
            <pc:sldMk cId="0" sldId="277"/>
            <ac:spMk id="194" creationId="{450D3AD2-FA80-415F-A9CE-54D884561CD7}"/>
          </ac:spMkLst>
        </pc:spChg>
        <pc:spChg chg="add del">
          <ac:chgData name="Caroline Jawad" userId="ebec8957-a986-4a6f-937a-47250bfdae89" providerId="ADAL" clId="{A92166AF-69C3-4476-B2D1-AABF17722430}" dt="2020-11-29T16:11:17.798" v="482" actId="26606"/>
          <ac:spMkLst>
            <pc:docMk/>
            <pc:sldMk cId="0" sldId="277"/>
            <ac:spMk id="195" creationId="{5060D983-8B52-443A-8183-2A1DE05618B5}"/>
          </ac:spMkLst>
        </pc:spChg>
        <pc:spChg chg="mod ord">
          <ac:chgData name="Caroline Jawad" userId="ebec8957-a986-4a6f-937a-47250bfdae89" providerId="ADAL" clId="{A92166AF-69C3-4476-B2D1-AABF17722430}" dt="2020-11-29T16:11:17.829" v="483" actId="26606"/>
          <ac:spMkLst>
            <pc:docMk/>
            <pc:sldMk cId="0" sldId="277"/>
            <ac:spMk id="30723" creationId="{26F8B791-40EB-4006-B2D5-AA718B24BA86}"/>
          </ac:spMkLst>
        </pc:spChg>
        <pc:spChg chg="add del">
          <ac:chgData name="Caroline Jawad" userId="ebec8957-a986-4a6f-937a-47250bfdae89" providerId="ADAL" clId="{A92166AF-69C3-4476-B2D1-AABF17722430}" dt="2020-11-29T16:11:17.798" v="482" actId="26606"/>
          <ac:spMkLst>
            <pc:docMk/>
            <pc:sldMk cId="0" sldId="277"/>
            <ac:spMk id="30725" creationId="{B23FE733-F95B-4DF6-AFC5-BEEB3577C494}"/>
          </ac:spMkLst>
        </pc:spChg>
        <pc:spChg chg="add del">
          <ac:chgData name="Caroline Jawad" userId="ebec8957-a986-4a6f-937a-47250bfdae89" providerId="ADAL" clId="{A92166AF-69C3-4476-B2D1-AABF17722430}" dt="2020-11-29T16:11:17.798" v="482" actId="26606"/>
          <ac:spMkLst>
            <pc:docMk/>
            <pc:sldMk cId="0" sldId="277"/>
            <ac:spMk id="30726" creationId="{9080D120-BD54-46E1-BA37-82F5E8089E90}"/>
          </ac:spMkLst>
        </pc:spChg>
        <pc:spChg chg="add del">
          <ac:chgData name="Caroline Jawad" userId="ebec8957-a986-4a6f-937a-47250bfdae89" providerId="ADAL" clId="{A92166AF-69C3-4476-B2D1-AABF17722430}" dt="2020-11-29T16:11:17.798" v="482" actId="26606"/>
          <ac:spMkLst>
            <pc:docMk/>
            <pc:sldMk cId="0" sldId="277"/>
            <ac:spMk id="30727" creationId="{81D83946-74FA-498A-AC80-9926F041B5C5}"/>
          </ac:spMkLst>
        </pc:spChg>
        <pc:spChg chg="add">
          <ac:chgData name="Caroline Jawad" userId="ebec8957-a986-4a6f-937a-47250bfdae89" providerId="ADAL" clId="{A92166AF-69C3-4476-B2D1-AABF17722430}" dt="2020-11-29T16:11:17.829" v="483" actId="26606"/>
          <ac:spMkLst>
            <pc:docMk/>
            <pc:sldMk cId="0" sldId="277"/>
            <ac:spMk id="30729" creationId="{C3896A03-3945-419A-B66B-4EE266EDD152}"/>
          </ac:spMkLst>
        </pc:spChg>
        <pc:spChg chg="add">
          <ac:chgData name="Caroline Jawad" userId="ebec8957-a986-4a6f-937a-47250bfdae89" providerId="ADAL" clId="{A92166AF-69C3-4476-B2D1-AABF17722430}" dt="2020-11-29T16:11:17.829" v="483" actId="26606"/>
          <ac:spMkLst>
            <pc:docMk/>
            <pc:sldMk cId="0" sldId="277"/>
            <ac:spMk id="30730" creationId="{B34F5AD2-EDBD-4BBD-A55C-EAFFD0C7097A}"/>
          </ac:spMkLst>
        </pc:spChg>
        <pc:spChg chg="add">
          <ac:chgData name="Caroline Jawad" userId="ebec8957-a986-4a6f-937a-47250bfdae89" providerId="ADAL" clId="{A92166AF-69C3-4476-B2D1-AABF17722430}" dt="2020-11-29T16:11:17.829" v="483" actId="26606"/>
          <ac:spMkLst>
            <pc:docMk/>
            <pc:sldMk cId="0" sldId="277"/>
            <ac:spMk id="30731" creationId="{450D3AD2-FA80-415F-A9CE-54D884561CD7}"/>
          </ac:spMkLst>
        </pc:spChg>
        <pc:grpChg chg="add del">
          <ac:chgData name="Caroline Jawad" userId="ebec8957-a986-4a6f-937a-47250bfdae89" providerId="ADAL" clId="{A92166AF-69C3-4476-B2D1-AABF17722430}" dt="2020-11-29T16:11:17.829" v="483" actId="26606"/>
          <ac:grpSpMkLst>
            <pc:docMk/>
            <pc:sldMk cId="0" sldId="277"/>
            <ac:grpSpMk id="138" creationId="{B14B560F-9DD7-4302-A60B-EBD3EF59B073}"/>
          </ac:grpSpMkLst>
        </pc:grpChg>
        <pc:picChg chg="mod ord">
          <ac:chgData name="Caroline Jawad" userId="ebec8957-a986-4a6f-937a-47250bfdae89" providerId="ADAL" clId="{A92166AF-69C3-4476-B2D1-AABF17722430}" dt="2020-11-29T16:11:17.829" v="483" actId="26606"/>
          <ac:picMkLst>
            <pc:docMk/>
            <pc:sldMk cId="0" sldId="277"/>
            <ac:picMk id="3" creationId="{F61DF32D-FFB2-42B9-B68B-ADB4AE4873C0}"/>
          </ac:picMkLst>
        </pc:picChg>
        <pc:picChg chg="add mod">
          <ac:chgData name="Caroline Jawad" userId="ebec8957-a986-4a6f-937a-47250bfdae89" providerId="ADAL" clId="{A92166AF-69C3-4476-B2D1-AABF17722430}" dt="2020-11-29T16:11:17.829" v="483" actId="26606"/>
          <ac:picMkLst>
            <pc:docMk/>
            <pc:sldMk cId="0" sldId="277"/>
            <ac:picMk id="6148" creationId="{7F006BEC-BE28-4036-88BB-ABF47C8B44E3}"/>
          </ac:picMkLst>
        </pc:picChg>
      </pc:sldChg>
      <pc:sldChg chg="del">
        <pc:chgData name="Caroline Jawad" userId="ebec8957-a986-4a6f-937a-47250bfdae89" providerId="ADAL" clId="{A92166AF-69C3-4476-B2D1-AABF17722430}" dt="2020-11-29T17:27:33.678" v="683" actId="47"/>
        <pc:sldMkLst>
          <pc:docMk/>
          <pc:sldMk cId="0" sldId="292"/>
        </pc:sldMkLst>
      </pc:sldChg>
      <pc:sldChg chg="addSp modSp add del mod setBg">
        <pc:chgData name="Caroline Jawad" userId="ebec8957-a986-4a6f-937a-47250bfdae89" providerId="ADAL" clId="{A92166AF-69C3-4476-B2D1-AABF17722430}" dt="2020-11-29T18:01:53.309" v="900" actId="47"/>
        <pc:sldMkLst>
          <pc:docMk/>
          <pc:sldMk cId="1196743243" sldId="293"/>
        </pc:sldMkLst>
        <pc:spChg chg="mod">
          <ac:chgData name="Caroline Jawad" userId="ebec8957-a986-4a6f-937a-47250bfdae89" providerId="ADAL" clId="{A92166AF-69C3-4476-B2D1-AABF17722430}" dt="2020-11-29T17:33:26.558" v="746" actId="20577"/>
          <ac:spMkLst>
            <pc:docMk/>
            <pc:sldMk cId="1196743243" sldId="293"/>
            <ac:spMk id="6" creationId="{00000000-0000-0000-0000-000000000000}"/>
          </ac:spMkLst>
        </pc:spChg>
        <pc:spChg chg="mod">
          <ac:chgData name="Caroline Jawad" userId="ebec8957-a986-4a6f-937a-47250bfdae89" providerId="ADAL" clId="{A92166AF-69C3-4476-B2D1-AABF17722430}" dt="2020-11-29T17:33:23.719" v="745" actId="26606"/>
          <ac:spMkLst>
            <pc:docMk/>
            <pc:sldMk cId="1196743243" sldId="293"/>
            <ac:spMk id="7" creationId="{00000000-0000-0000-0000-000000000000}"/>
          </ac:spMkLst>
        </pc:spChg>
        <pc:spChg chg="add">
          <ac:chgData name="Caroline Jawad" userId="ebec8957-a986-4a6f-937a-47250bfdae89" providerId="ADAL" clId="{A92166AF-69C3-4476-B2D1-AABF17722430}" dt="2020-11-29T17:33:23.719" v="745" actId="26606"/>
          <ac:spMkLst>
            <pc:docMk/>
            <pc:sldMk cId="1196743243" sldId="293"/>
            <ac:spMk id="12" creationId="{907EF6B7-1338-4443-8C46-6A318D952DFD}"/>
          </ac:spMkLst>
        </pc:spChg>
        <pc:spChg chg="add">
          <ac:chgData name="Caroline Jawad" userId="ebec8957-a986-4a6f-937a-47250bfdae89" providerId="ADAL" clId="{A92166AF-69C3-4476-B2D1-AABF17722430}" dt="2020-11-29T17:33:23.719" v="745" actId="26606"/>
          <ac:spMkLst>
            <pc:docMk/>
            <pc:sldMk cId="1196743243" sldId="293"/>
            <ac:spMk id="14" creationId="{DAAE4CDD-124C-4DCF-9584-B6033B545DD5}"/>
          </ac:spMkLst>
        </pc:spChg>
        <pc:spChg chg="add">
          <ac:chgData name="Caroline Jawad" userId="ebec8957-a986-4a6f-937a-47250bfdae89" providerId="ADAL" clId="{A92166AF-69C3-4476-B2D1-AABF17722430}" dt="2020-11-29T17:33:23.719" v="745" actId="26606"/>
          <ac:spMkLst>
            <pc:docMk/>
            <pc:sldMk cId="1196743243" sldId="293"/>
            <ac:spMk id="16" creationId="{081E4A58-353D-44AE-B2FC-2A74E2E400F7}"/>
          </ac:spMkLst>
        </pc:spChg>
      </pc:sldChg>
      <pc:sldChg chg="modSp del mod">
        <pc:chgData name="Caroline Jawad" userId="ebec8957-a986-4a6f-937a-47250bfdae89" providerId="ADAL" clId="{A92166AF-69C3-4476-B2D1-AABF17722430}" dt="2020-11-29T18:01:31.486" v="871" actId="47"/>
        <pc:sldMkLst>
          <pc:docMk/>
          <pc:sldMk cId="351343659" sldId="303"/>
        </pc:sldMkLst>
        <pc:spChg chg="mod">
          <ac:chgData name="Caroline Jawad" userId="ebec8957-a986-4a6f-937a-47250bfdae89" providerId="ADAL" clId="{A92166AF-69C3-4476-B2D1-AABF17722430}" dt="2020-11-29T17:37:29.864" v="822" actId="20577"/>
          <ac:spMkLst>
            <pc:docMk/>
            <pc:sldMk cId="351343659" sldId="303"/>
            <ac:spMk id="4" creationId="{00000000-0000-0000-0000-000000000000}"/>
          </ac:spMkLst>
        </pc:spChg>
      </pc:sldChg>
      <pc:sldChg chg="del">
        <pc:chgData name="Caroline Jawad" userId="ebec8957-a986-4a6f-937a-47250bfdae89" providerId="ADAL" clId="{A92166AF-69C3-4476-B2D1-AABF17722430}" dt="2020-11-29T17:37:03.036" v="811" actId="47"/>
        <pc:sldMkLst>
          <pc:docMk/>
          <pc:sldMk cId="2271115472" sldId="307"/>
        </pc:sldMkLst>
      </pc:sldChg>
      <pc:sldChg chg="addSp delSp modSp mod setClrOvrMap">
        <pc:chgData name="Caroline Jawad" userId="ebec8957-a986-4a6f-937a-47250bfdae89" providerId="ADAL" clId="{A92166AF-69C3-4476-B2D1-AABF17722430}" dt="2020-11-29T13:01:23.642" v="37" actId="20577"/>
        <pc:sldMkLst>
          <pc:docMk/>
          <pc:sldMk cId="0" sldId="308"/>
        </pc:sldMkLst>
        <pc:spChg chg="del">
          <ac:chgData name="Caroline Jawad" userId="ebec8957-a986-4a6f-937a-47250bfdae89" providerId="ADAL" clId="{A92166AF-69C3-4476-B2D1-AABF17722430}" dt="2020-11-29T13:01:12.799" v="34" actId="26606"/>
          <ac:spMkLst>
            <pc:docMk/>
            <pc:sldMk cId="0" sldId="308"/>
            <ac:spMk id="73" creationId="{9228552E-C8B1-4A80-8448-0787CE0FC704}"/>
          </ac:spMkLst>
        </pc:spChg>
        <pc:spChg chg="add">
          <ac:chgData name="Caroline Jawad" userId="ebec8957-a986-4a6f-937a-47250bfdae89" providerId="ADAL" clId="{A92166AF-69C3-4476-B2D1-AABF17722430}" dt="2020-11-29T13:01:12.799" v="34" actId="26606"/>
          <ac:spMkLst>
            <pc:docMk/>
            <pc:sldMk cId="0" sldId="308"/>
            <ac:spMk id="138" creationId="{F4C0B10B-D2C4-4A54-AFAD-3D27DF88BB37}"/>
          </ac:spMkLst>
        </pc:spChg>
        <pc:spChg chg="mod">
          <ac:chgData name="Caroline Jawad" userId="ebec8957-a986-4a6f-937a-47250bfdae89" providerId="ADAL" clId="{A92166AF-69C3-4476-B2D1-AABF17722430}" dt="2020-11-29T13:01:23.642" v="37" actId="20577"/>
          <ac:spMkLst>
            <pc:docMk/>
            <pc:sldMk cId="0" sldId="308"/>
            <ac:spMk id="126978" creationId="{4E6EA14A-BFCB-4D90-8517-689152E27E39}"/>
          </ac:spMkLst>
        </pc:spChg>
        <pc:spChg chg="mod">
          <ac:chgData name="Caroline Jawad" userId="ebec8957-a986-4a6f-937a-47250bfdae89" providerId="ADAL" clId="{A92166AF-69C3-4476-B2D1-AABF17722430}" dt="2020-11-29T13:01:12.799" v="34" actId="26606"/>
          <ac:spMkLst>
            <pc:docMk/>
            <pc:sldMk cId="0" sldId="308"/>
            <ac:spMk id="126979" creationId="{EFCFD834-545B-476A-85A9-E9334C073B01}"/>
          </ac:spMkLst>
        </pc:spChg>
        <pc:grpChg chg="add">
          <ac:chgData name="Caroline Jawad" userId="ebec8957-a986-4a6f-937a-47250bfdae89" providerId="ADAL" clId="{A92166AF-69C3-4476-B2D1-AABF17722430}" dt="2020-11-29T13:01:12.799" v="34" actId="26606"/>
          <ac:grpSpMkLst>
            <pc:docMk/>
            <pc:sldMk cId="0" sldId="308"/>
            <ac:grpSpMk id="140" creationId="{B6BADB90-C74B-40D6-86DC-503F65FCE8DC}"/>
          </ac:grpSpMkLst>
        </pc:grpChg>
        <pc:picChg chg="mod ord">
          <ac:chgData name="Caroline Jawad" userId="ebec8957-a986-4a6f-937a-47250bfdae89" providerId="ADAL" clId="{A92166AF-69C3-4476-B2D1-AABF17722430}" dt="2020-11-29T13:01:12.799" v="34" actId="26606"/>
          <ac:picMkLst>
            <pc:docMk/>
            <pc:sldMk cId="0" sldId="308"/>
            <ac:picMk id="126981" creationId="{5548DB78-1627-4E5A-8F72-3E2055081D32}"/>
          </ac:picMkLst>
        </pc:picChg>
      </pc:sldChg>
      <pc:sldChg chg="addSp modSp del mod setBg">
        <pc:chgData name="Caroline Jawad" userId="ebec8957-a986-4a6f-937a-47250bfdae89" providerId="ADAL" clId="{A92166AF-69C3-4476-B2D1-AABF17722430}" dt="2020-11-29T18:01:35.357" v="885" actId="47"/>
        <pc:sldMkLst>
          <pc:docMk/>
          <pc:sldMk cId="3638392927" sldId="309"/>
        </pc:sldMkLst>
        <pc:spChg chg="mod">
          <ac:chgData name="Caroline Jawad" userId="ebec8957-a986-4a6f-937a-47250bfdae89" providerId="ADAL" clId="{A92166AF-69C3-4476-B2D1-AABF17722430}" dt="2020-11-29T17:33:43.202" v="749" actId="20577"/>
          <ac:spMkLst>
            <pc:docMk/>
            <pc:sldMk cId="3638392927" sldId="309"/>
            <ac:spMk id="6" creationId="{00000000-0000-0000-0000-000000000000}"/>
          </ac:spMkLst>
        </pc:spChg>
        <pc:spChg chg="mod">
          <ac:chgData name="Caroline Jawad" userId="ebec8957-a986-4a6f-937a-47250bfdae89" providerId="ADAL" clId="{A92166AF-69C3-4476-B2D1-AABF17722430}" dt="2020-11-29T17:33:47.391" v="756" actId="20577"/>
          <ac:spMkLst>
            <pc:docMk/>
            <pc:sldMk cId="3638392927" sldId="309"/>
            <ac:spMk id="7" creationId="{00000000-0000-0000-0000-000000000000}"/>
          </ac:spMkLst>
        </pc:spChg>
        <pc:spChg chg="add">
          <ac:chgData name="Caroline Jawad" userId="ebec8957-a986-4a6f-937a-47250bfdae89" providerId="ADAL" clId="{A92166AF-69C3-4476-B2D1-AABF17722430}" dt="2020-11-29T17:33:31.321" v="747" actId="26606"/>
          <ac:spMkLst>
            <pc:docMk/>
            <pc:sldMk cId="3638392927" sldId="309"/>
            <ac:spMk id="12" creationId="{907EF6B7-1338-4443-8C46-6A318D952DFD}"/>
          </ac:spMkLst>
        </pc:spChg>
        <pc:spChg chg="add">
          <ac:chgData name="Caroline Jawad" userId="ebec8957-a986-4a6f-937a-47250bfdae89" providerId="ADAL" clId="{A92166AF-69C3-4476-B2D1-AABF17722430}" dt="2020-11-29T17:33:31.321" v="747" actId="26606"/>
          <ac:spMkLst>
            <pc:docMk/>
            <pc:sldMk cId="3638392927" sldId="309"/>
            <ac:spMk id="14" creationId="{DAAE4CDD-124C-4DCF-9584-B6033B545DD5}"/>
          </ac:spMkLst>
        </pc:spChg>
        <pc:spChg chg="add">
          <ac:chgData name="Caroline Jawad" userId="ebec8957-a986-4a6f-937a-47250bfdae89" providerId="ADAL" clId="{A92166AF-69C3-4476-B2D1-AABF17722430}" dt="2020-11-29T17:33:31.321" v="747" actId="26606"/>
          <ac:spMkLst>
            <pc:docMk/>
            <pc:sldMk cId="3638392927" sldId="309"/>
            <ac:spMk id="16" creationId="{081E4A58-353D-44AE-B2FC-2A74E2E400F7}"/>
          </ac:spMkLst>
        </pc:spChg>
      </pc:sldChg>
      <pc:sldChg chg="addSp delSp modSp mod">
        <pc:chgData name="Caroline Jawad" userId="ebec8957-a986-4a6f-937a-47250bfdae89" providerId="ADAL" clId="{A92166AF-69C3-4476-B2D1-AABF17722430}" dt="2020-11-29T13:01:48.606" v="42" actId="26606"/>
        <pc:sldMkLst>
          <pc:docMk/>
          <pc:sldMk cId="0" sldId="310"/>
        </pc:sldMkLst>
        <pc:spChg chg="del">
          <ac:chgData name="Caroline Jawad" userId="ebec8957-a986-4a6f-937a-47250bfdae89" providerId="ADAL" clId="{A92166AF-69C3-4476-B2D1-AABF17722430}" dt="2020-11-29T13:01:48.606" v="42" actId="26606"/>
          <ac:spMkLst>
            <pc:docMk/>
            <pc:sldMk cId="0" sldId="310"/>
            <ac:spMk id="72" creationId="{E8A8EAB8-D2FF-444D-B34B-7D32F106AD0E}"/>
          </ac:spMkLst>
        </pc:spChg>
        <pc:spChg chg="add">
          <ac:chgData name="Caroline Jawad" userId="ebec8957-a986-4a6f-937a-47250bfdae89" providerId="ADAL" clId="{A92166AF-69C3-4476-B2D1-AABF17722430}" dt="2020-11-29T13:01:48.606" v="42" actId="26606"/>
          <ac:spMkLst>
            <pc:docMk/>
            <pc:sldMk cId="0" sldId="310"/>
            <ac:spMk id="75" creationId="{DAF1966E-FD40-4A4A-B61B-C4DF7FA05F06}"/>
          </ac:spMkLst>
        </pc:spChg>
        <pc:spChg chg="add">
          <ac:chgData name="Caroline Jawad" userId="ebec8957-a986-4a6f-937a-47250bfdae89" providerId="ADAL" clId="{A92166AF-69C3-4476-B2D1-AABF17722430}" dt="2020-11-29T13:01:48.606" v="42" actId="26606"/>
          <ac:spMkLst>
            <pc:docMk/>
            <pc:sldMk cId="0" sldId="310"/>
            <ac:spMk id="77" creationId="{047BFA19-D45E-416B-A404-7AF2F3F27017}"/>
          </ac:spMkLst>
        </pc:spChg>
        <pc:spChg chg="add">
          <ac:chgData name="Caroline Jawad" userId="ebec8957-a986-4a6f-937a-47250bfdae89" providerId="ADAL" clId="{A92166AF-69C3-4476-B2D1-AABF17722430}" dt="2020-11-29T13:01:48.606" v="42" actId="26606"/>
          <ac:spMkLst>
            <pc:docMk/>
            <pc:sldMk cId="0" sldId="310"/>
            <ac:spMk id="79" creationId="{8E0105E7-23DB-4CF2-8258-FF47C7620F6E}"/>
          </ac:spMkLst>
        </pc:spChg>
        <pc:spChg chg="add">
          <ac:chgData name="Caroline Jawad" userId="ebec8957-a986-4a6f-937a-47250bfdae89" providerId="ADAL" clId="{A92166AF-69C3-4476-B2D1-AABF17722430}" dt="2020-11-29T13:01:48.606" v="42" actId="26606"/>
          <ac:spMkLst>
            <pc:docMk/>
            <pc:sldMk cId="0" sldId="310"/>
            <ac:spMk id="81" creationId="{074B4F7D-14B2-478B-8BF5-01E4E0C5D263}"/>
          </ac:spMkLst>
        </pc:spChg>
        <pc:spChg chg="mod">
          <ac:chgData name="Caroline Jawad" userId="ebec8957-a986-4a6f-937a-47250bfdae89" providerId="ADAL" clId="{A92166AF-69C3-4476-B2D1-AABF17722430}" dt="2020-11-29T13:01:48.606" v="42" actId="26606"/>
          <ac:spMkLst>
            <pc:docMk/>
            <pc:sldMk cId="0" sldId="310"/>
            <ac:spMk id="129026" creationId="{C5C3FCD2-38D0-4DBA-8525-807137C4F3C2}"/>
          </ac:spMkLst>
        </pc:spChg>
        <pc:spChg chg="mod">
          <ac:chgData name="Caroline Jawad" userId="ebec8957-a986-4a6f-937a-47250bfdae89" providerId="ADAL" clId="{A92166AF-69C3-4476-B2D1-AABF17722430}" dt="2020-11-29T13:01:48.606" v="42" actId="26606"/>
          <ac:spMkLst>
            <pc:docMk/>
            <pc:sldMk cId="0" sldId="310"/>
            <ac:spMk id="129027" creationId="{F4FDB2DE-F4C7-4E1F-AA61-AB4F50AF94D9}"/>
          </ac:spMkLst>
        </pc:spChg>
        <pc:cxnChg chg="del">
          <ac:chgData name="Caroline Jawad" userId="ebec8957-a986-4a6f-937a-47250bfdae89" providerId="ADAL" clId="{A92166AF-69C3-4476-B2D1-AABF17722430}" dt="2020-11-29T13:01:48.606" v="42" actId="26606"/>
          <ac:cxnSpMkLst>
            <pc:docMk/>
            <pc:sldMk cId="0" sldId="310"/>
            <ac:cxnSpMk id="74" creationId="{067633D1-6EE6-4118-B9F0-B363477BEE7A}"/>
          </ac:cxnSpMkLst>
        </pc:cxnChg>
        <pc:cxnChg chg="del">
          <ac:chgData name="Caroline Jawad" userId="ebec8957-a986-4a6f-937a-47250bfdae89" providerId="ADAL" clId="{A92166AF-69C3-4476-B2D1-AABF17722430}" dt="2020-11-29T13:01:48.606" v="42" actId="26606"/>
          <ac:cxnSpMkLst>
            <pc:docMk/>
            <pc:sldMk cId="0" sldId="310"/>
            <ac:cxnSpMk id="76" creationId="{4AD7FFC6-42A9-49CB-B5E9-B3F6B038331B}"/>
          </ac:cxnSpMkLst>
        </pc:cxnChg>
      </pc:sldChg>
      <pc:sldChg chg="del">
        <pc:chgData name="Caroline Jawad" userId="ebec8957-a986-4a6f-937a-47250bfdae89" providerId="ADAL" clId="{A92166AF-69C3-4476-B2D1-AABF17722430}" dt="2020-11-29T13:02:43.689" v="44" actId="47"/>
        <pc:sldMkLst>
          <pc:docMk/>
          <pc:sldMk cId="0" sldId="311"/>
        </pc:sldMkLst>
      </pc:sldChg>
      <pc:sldChg chg="del">
        <pc:chgData name="Caroline Jawad" userId="ebec8957-a986-4a6f-937a-47250bfdae89" providerId="ADAL" clId="{A92166AF-69C3-4476-B2D1-AABF17722430}" dt="2020-11-29T13:02:47.265" v="45" actId="47"/>
        <pc:sldMkLst>
          <pc:docMk/>
          <pc:sldMk cId="0" sldId="312"/>
        </pc:sldMkLst>
      </pc:sldChg>
      <pc:sldChg chg="del">
        <pc:chgData name="Caroline Jawad" userId="ebec8957-a986-4a6f-937a-47250bfdae89" providerId="ADAL" clId="{A92166AF-69C3-4476-B2D1-AABF17722430}" dt="2020-11-29T17:22:36.469" v="573" actId="47"/>
        <pc:sldMkLst>
          <pc:docMk/>
          <pc:sldMk cId="3409348035" sldId="321"/>
        </pc:sldMkLst>
      </pc:sldChg>
      <pc:sldChg chg="del">
        <pc:chgData name="Caroline Jawad" userId="ebec8957-a986-4a6f-937a-47250bfdae89" providerId="ADAL" clId="{A92166AF-69C3-4476-B2D1-AABF17722430}" dt="2020-11-29T17:23:13.834" v="574" actId="47"/>
        <pc:sldMkLst>
          <pc:docMk/>
          <pc:sldMk cId="3074196341" sldId="322"/>
        </pc:sldMkLst>
      </pc:sldChg>
      <pc:sldChg chg="del">
        <pc:chgData name="Caroline Jawad" userId="ebec8957-a986-4a6f-937a-47250bfdae89" providerId="ADAL" clId="{A92166AF-69C3-4476-B2D1-AABF17722430}" dt="2020-11-29T17:23:17.549" v="575" actId="47"/>
        <pc:sldMkLst>
          <pc:docMk/>
          <pc:sldMk cId="357596323" sldId="323"/>
        </pc:sldMkLst>
      </pc:sldChg>
      <pc:sldChg chg="addSp modSp mod setBg">
        <pc:chgData name="Caroline Jawad" userId="ebec8957-a986-4a6f-937a-47250bfdae89" providerId="ADAL" clId="{A92166AF-69C3-4476-B2D1-AABF17722430}" dt="2020-11-29T17:24:02.799" v="601"/>
        <pc:sldMkLst>
          <pc:docMk/>
          <pc:sldMk cId="2129976431" sldId="324"/>
        </pc:sldMkLst>
        <pc:spChg chg="mod">
          <ac:chgData name="Caroline Jawad" userId="ebec8957-a986-4a6f-937a-47250bfdae89" providerId="ADAL" clId="{A92166AF-69C3-4476-B2D1-AABF17722430}" dt="2020-11-29T17:24:02.799" v="601"/>
          <ac:spMkLst>
            <pc:docMk/>
            <pc:sldMk cId="2129976431" sldId="324"/>
            <ac:spMk id="121" creationId="{00000000-0000-0000-0000-000000000000}"/>
          </ac:spMkLst>
        </pc:spChg>
        <pc:spChg chg="mod">
          <ac:chgData name="Caroline Jawad" userId="ebec8957-a986-4a6f-937a-47250bfdae89" providerId="ADAL" clId="{A92166AF-69C3-4476-B2D1-AABF17722430}" dt="2020-11-29T17:23:57.727" v="600" actId="20577"/>
          <ac:spMkLst>
            <pc:docMk/>
            <pc:sldMk cId="2129976431" sldId="324"/>
            <ac:spMk id="122" creationId="{00000000-0000-0000-0000-000000000000}"/>
          </ac:spMkLst>
        </pc:spChg>
        <pc:spChg chg="add">
          <ac:chgData name="Caroline Jawad" userId="ebec8957-a986-4a6f-937a-47250bfdae89" providerId="ADAL" clId="{A92166AF-69C3-4476-B2D1-AABF17722430}" dt="2020-11-29T17:23:49.815" v="599" actId="26606"/>
          <ac:spMkLst>
            <pc:docMk/>
            <pc:sldMk cId="2129976431" sldId="324"/>
            <ac:spMk id="127" creationId="{907EF6B7-1338-4443-8C46-6A318D952DFD}"/>
          </ac:spMkLst>
        </pc:spChg>
        <pc:spChg chg="add">
          <ac:chgData name="Caroline Jawad" userId="ebec8957-a986-4a6f-937a-47250bfdae89" providerId="ADAL" clId="{A92166AF-69C3-4476-B2D1-AABF17722430}" dt="2020-11-29T17:23:49.815" v="599" actId="26606"/>
          <ac:spMkLst>
            <pc:docMk/>
            <pc:sldMk cId="2129976431" sldId="324"/>
            <ac:spMk id="129" creationId="{DAAE4CDD-124C-4DCF-9584-B6033B545DD5}"/>
          </ac:spMkLst>
        </pc:spChg>
        <pc:spChg chg="add">
          <ac:chgData name="Caroline Jawad" userId="ebec8957-a986-4a6f-937a-47250bfdae89" providerId="ADAL" clId="{A92166AF-69C3-4476-B2D1-AABF17722430}" dt="2020-11-29T17:23:49.815" v="599" actId="26606"/>
          <ac:spMkLst>
            <pc:docMk/>
            <pc:sldMk cId="2129976431" sldId="324"/>
            <ac:spMk id="131" creationId="{081E4A58-353D-44AE-B2FC-2A74E2E400F7}"/>
          </ac:spMkLst>
        </pc:spChg>
      </pc:sldChg>
      <pc:sldChg chg="modSp mod">
        <pc:chgData name="Caroline Jawad" userId="ebec8957-a986-4a6f-937a-47250bfdae89" providerId="ADAL" clId="{A92166AF-69C3-4476-B2D1-AABF17722430}" dt="2020-11-29T17:24:37.655" v="614" actId="20577"/>
        <pc:sldMkLst>
          <pc:docMk/>
          <pc:sldMk cId="1031633613" sldId="325"/>
        </pc:sldMkLst>
        <pc:spChg chg="mod">
          <ac:chgData name="Caroline Jawad" userId="ebec8957-a986-4a6f-937a-47250bfdae89" providerId="ADAL" clId="{A92166AF-69C3-4476-B2D1-AABF17722430}" dt="2020-11-29T17:24:37.655" v="614" actId="20577"/>
          <ac:spMkLst>
            <pc:docMk/>
            <pc:sldMk cId="1031633613" sldId="325"/>
            <ac:spMk id="121" creationId="{00000000-0000-0000-0000-000000000000}"/>
          </ac:spMkLst>
        </pc:spChg>
      </pc:sldChg>
      <pc:sldChg chg="addSp modSp mod setBg">
        <pc:chgData name="Caroline Jawad" userId="ebec8957-a986-4a6f-937a-47250bfdae89" providerId="ADAL" clId="{A92166AF-69C3-4476-B2D1-AABF17722430}" dt="2020-11-29T17:25:38.404" v="638" actId="26606"/>
        <pc:sldMkLst>
          <pc:docMk/>
          <pc:sldMk cId="4155307459" sldId="326"/>
        </pc:sldMkLst>
        <pc:spChg chg="mod">
          <ac:chgData name="Caroline Jawad" userId="ebec8957-a986-4a6f-937a-47250bfdae89" providerId="ADAL" clId="{A92166AF-69C3-4476-B2D1-AABF17722430}" dt="2020-11-29T17:25:38.404" v="638" actId="26606"/>
          <ac:spMkLst>
            <pc:docMk/>
            <pc:sldMk cId="4155307459" sldId="326"/>
            <ac:spMk id="121" creationId="{00000000-0000-0000-0000-000000000000}"/>
          </ac:spMkLst>
        </pc:spChg>
        <pc:spChg chg="mod">
          <ac:chgData name="Caroline Jawad" userId="ebec8957-a986-4a6f-937a-47250bfdae89" providerId="ADAL" clId="{A92166AF-69C3-4476-B2D1-AABF17722430}" dt="2020-11-29T17:25:38.404" v="638" actId="26606"/>
          <ac:spMkLst>
            <pc:docMk/>
            <pc:sldMk cId="4155307459" sldId="326"/>
            <ac:spMk id="122" creationId="{00000000-0000-0000-0000-000000000000}"/>
          </ac:spMkLst>
        </pc:spChg>
        <pc:spChg chg="add">
          <ac:chgData name="Caroline Jawad" userId="ebec8957-a986-4a6f-937a-47250bfdae89" providerId="ADAL" clId="{A92166AF-69C3-4476-B2D1-AABF17722430}" dt="2020-11-29T17:25:38.404" v="638" actId="26606"/>
          <ac:spMkLst>
            <pc:docMk/>
            <pc:sldMk cId="4155307459" sldId="326"/>
            <ac:spMk id="127" creationId="{907EF6B7-1338-4443-8C46-6A318D952DFD}"/>
          </ac:spMkLst>
        </pc:spChg>
        <pc:spChg chg="add">
          <ac:chgData name="Caroline Jawad" userId="ebec8957-a986-4a6f-937a-47250bfdae89" providerId="ADAL" clId="{A92166AF-69C3-4476-B2D1-AABF17722430}" dt="2020-11-29T17:25:38.404" v="638" actId="26606"/>
          <ac:spMkLst>
            <pc:docMk/>
            <pc:sldMk cId="4155307459" sldId="326"/>
            <ac:spMk id="129" creationId="{DAAE4CDD-124C-4DCF-9584-B6033B545DD5}"/>
          </ac:spMkLst>
        </pc:spChg>
        <pc:spChg chg="add">
          <ac:chgData name="Caroline Jawad" userId="ebec8957-a986-4a6f-937a-47250bfdae89" providerId="ADAL" clId="{A92166AF-69C3-4476-B2D1-AABF17722430}" dt="2020-11-29T17:25:38.404" v="638" actId="26606"/>
          <ac:spMkLst>
            <pc:docMk/>
            <pc:sldMk cId="4155307459" sldId="326"/>
            <ac:spMk id="131" creationId="{081E4A58-353D-44AE-B2FC-2A74E2E400F7}"/>
          </ac:spMkLst>
        </pc:spChg>
      </pc:sldChg>
      <pc:sldChg chg="addSp modSp mod setBg">
        <pc:chgData name="Caroline Jawad" userId="ebec8957-a986-4a6f-937a-47250bfdae89" providerId="ADAL" clId="{A92166AF-69C3-4476-B2D1-AABF17722430}" dt="2020-11-29T17:27:15.986" v="681" actId="26606"/>
        <pc:sldMkLst>
          <pc:docMk/>
          <pc:sldMk cId="2804423399" sldId="327"/>
        </pc:sldMkLst>
        <pc:spChg chg="mod">
          <ac:chgData name="Caroline Jawad" userId="ebec8957-a986-4a6f-937a-47250bfdae89" providerId="ADAL" clId="{A92166AF-69C3-4476-B2D1-AABF17722430}" dt="2020-11-29T17:27:15.986" v="681" actId="26606"/>
          <ac:spMkLst>
            <pc:docMk/>
            <pc:sldMk cId="2804423399" sldId="327"/>
            <ac:spMk id="121" creationId="{00000000-0000-0000-0000-000000000000}"/>
          </ac:spMkLst>
        </pc:spChg>
        <pc:spChg chg="mod">
          <ac:chgData name="Caroline Jawad" userId="ebec8957-a986-4a6f-937a-47250bfdae89" providerId="ADAL" clId="{A92166AF-69C3-4476-B2D1-AABF17722430}" dt="2020-11-29T17:27:15.986" v="681" actId="26606"/>
          <ac:spMkLst>
            <pc:docMk/>
            <pc:sldMk cId="2804423399" sldId="327"/>
            <ac:spMk id="122" creationId="{00000000-0000-0000-0000-000000000000}"/>
          </ac:spMkLst>
        </pc:spChg>
        <pc:spChg chg="add">
          <ac:chgData name="Caroline Jawad" userId="ebec8957-a986-4a6f-937a-47250bfdae89" providerId="ADAL" clId="{A92166AF-69C3-4476-B2D1-AABF17722430}" dt="2020-11-29T17:27:15.986" v="681" actId="26606"/>
          <ac:spMkLst>
            <pc:docMk/>
            <pc:sldMk cId="2804423399" sldId="327"/>
            <ac:spMk id="127" creationId="{907EF6B7-1338-4443-8C46-6A318D952DFD}"/>
          </ac:spMkLst>
        </pc:spChg>
        <pc:spChg chg="add">
          <ac:chgData name="Caroline Jawad" userId="ebec8957-a986-4a6f-937a-47250bfdae89" providerId="ADAL" clId="{A92166AF-69C3-4476-B2D1-AABF17722430}" dt="2020-11-29T17:27:15.986" v="681" actId="26606"/>
          <ac:spMkLst>
            <pc:docMk/>
            <pc:sldMk cId="2804423399" sldId="327"/>
            <ac:spMk id="129" creationId="{DAAE4CDD-124C-4DCF-9584-B6033B545DD5}"/>
          </ac:spMkLst>
        </pc:spChg>
        <pc:spChg chg="add">
          <ac:chgData name="Caroline Jawad" userId="ebec8957-a986-4a6f-937a-47250bfdae89" providerId="ADAL" clId="{A92166AF-69C3-4476-B2D1-AABF17722430}" dt="2020-11-29T17:27:15.986" v="681" actId="26606"/>
          <ac:spMkLst>
            <pc:docMk/>
            <pc:sldMk cId="2804423399" sldId="327"/>
            <ac:spMk id="131" creationId="{081E4A58-353D-44AE-B2FC-2A74E2E400F7}"/>
          </ac:spMkLst>
        </pc:spChg>
      </pc:sldChg>
      <pc:sldChg chg="addSp modSp mod setBg">
        <pc:chgData name="Caroline Jawad" userId="ebec8957-a986-4a6f-937a-47250bfdae89" providerId="ADAL" clId="{A92166AF-69C3-4476-B2D1-AABF17722430}" dt="2020-11-29T17:27:10.161" v="680" actId="26606"/>
        <pc:sldMkLst>
          <pc:docMk/>
          <pc:sldMk cId="2086835634" sldId="328"/>
        </pc:sldMkLst>
        <pc:spChg chg="mod">
          <ac:chgData name="Caroline Jawad" userId="ebec8957-a986-4a6f-937a-47250bfdae89" providerId="ADAL" clId="{A92166AF-69C3-4476-B2D1-AABF17722430}" dt="2020-11-29T17:27:10.161" v="680" actId="26606"/>
          <ac:spMkLst>
            <pc:docMk/>
            <pc:sldMk cId="2086835634" sldId="328"/>
            <ac:spMk id="121" creationId="{00000000-0000-0000-0000-000000000000}"/>
          </ac:spMkLst>
        </pc:spChg>
        <pc:spChg chg="mod">
          <ac:chgData name="Caroline Jawad" userId="ebec8957-a986-4a6f-937a-47250bfdae89" providerId="ADAL" clId="{A92166AF-69C3-4476-B2D1-AABF17722430}" dt="2020-11-29T17:27:10.161" v="680" actId="26606"/>
          <ac:spMkLst>
            <pc:docMk/>
            <pc:sldMk cId="2086835634" sldId="328"/>
            <ac:spMk id="122" creationId="{00000000-0000-0000-0000-000000000000}"/>
          </ac:spMkLst>
        </pc:spChg>
        <pc:spChg chg="add">
          <ac:chgData name="Caroline Jawad" userId="ebec8957-a986-4a6f-937a-47250bfdae89" providerId="ADAL" clId="{A92166AF-69C3-4476-B2D1-AABF17722430}" dt="2020-11-29T17:27:10.161" v="680" actId="26606"/>
          <ac:spMkLst>
            <pc:docMk/>
            <pc:sldMk cId="2086835634" sldId="328"/>
            <ac:spMk id="127" creationId="{907EF6B7-1338-4443-8C46-6A318D952DFD}"/>
          </ac:spMkLst>
        </pc:spChg>
        <pc:spChg chg="add">
          <ac:chgData name="Caroline Jawad" userId="ebec8957-a986-4a6f-937a-47250bfdae89" providerId="ADAL" clId="{A92166AF-69C3-4476-B2D1-AABF17722430}" dt="2020-11-29T17:27:10.161" v="680" actId="26606"/>
          <ac:spMkLst>
            <pc:docMk/>
            <pc:sldMk cId="2086835634" sldId="328"/>
            <ac:spMk id="129" creationId="{DAAE4CDD-124C-4DCF-9584-B6033B545DD5}"/>
          </ac:spMkLst>
        </pc:spChg>
        <pc:spChg chg="add">
          <ac:chgData name="Caroline Jawad" userId="ebec8957-a986-4a6f-937a-47250bfdae89" providerId="ADAL" clId="{A92166AF-69C3-4476-B2D1-AABF17722430}" dt="2020-11-29T17:27:10.161" v="680" actId="26606"/>
          <ac:spMkLst>
            <pc:docMk/>
            <pc:sldMk cId="2086835634" sldId="328"/>
            <ac:spMk id="131" creationId="{081E4A58-353D-44AE-B2FC-2A74E2E400F7}"/>
          </ac:spMkLst>
        </pc:spChg>
      </pc:sldChg>
      <pc:sldChg chg="modSp mod">
        <pc:chgData name="Caroline Jawad" userId="ebec8957-a986-4a6f-937a-47250bfdae89" providerId="ADAL" clId="{A92166AF-69C3-4476-B2D1-AABF17722430}" dt="2020-11-29T17:24:51.975" v="618" actId="20577"/>
        <pc:sldMkLst>
          <pc:docMk/>
          <pc:sldMk cId="1242488030" sldId="329"/>
        </pc:sldMkLst>
        <pc:spChg chg="mod">
          <ac:chgData name="Caroline Jawad" userId="ebec8957-a986-4a6f-937a-47250bfdae89" providerId="ADAL" clId="{A92166AF-69C3-4476-B2D1-AABF17722430}" dt="2020-11-29T17:24:51.975" v="618" actId="20577"/>
          <ac:spMkLst>
            <pc:docMk/>
            <pc:sldMk cId="1242488030" sldId="329"/>
            <ac:spMk id="2" creationId="{00000000-0000-0000-0000-000000000000}"/>
          </ac:spMkLst>
        </pc:spChg>
      </pc:sldChg>
      <pc:sldChg chg="addSp modSp add del mod setBg">
        <pc:chgData name="Caroline Jawad" userId="ebec8957-a986-4a6f-937a-47250bfdae89" providerId="ADAL" clId="{A92166AF-69C3-4476-B2D1-AABF17722430}" dt="2020-11-29T18:01:48.472" v="894" actId="47"/>
        <pc:sldMkLst>
          <pc:docMk/>
          <pc:sldMk cId="714335593" sldId="330"/>
        </pc:sldMkLst>
        <pc:spChg chg="mod">
          <ac:chgData name="Caroline Jawad" userId="ebec8957-a986-4a6f-937a-47250bfdae89" providerId="ADAL" clId="{A92166AF-69C3-4476-B2D1-AABF17722430}" dt="2020-11-29T17:28:27.548" v="703" actId="26606"/>
          <ac:spMkLst>
            <pc:docMk/>
            <pc:sldMk cId="714335593" sldId="330"/>
            <ac:spMk id="121" creationId="{00000000-0000-0000-0000-000000000000}"/>
          </ac:spMkLst>
        </pc:spChg>
        <pc:spChg chg="mod">
          <ac:chgData name="Caroline Jawad" userId="ebec8957-a986-4a6f-937a-47250bfdae89" providerId="ADAL" clId="{A92166AF-69C3-4476-B2D1-AABF17722430}" dt="2020-11-29T17:28:27.548" v="703" actId="26606"/>
          <ac:spMkLst>
            <pc:docMk/>
            <pc:sldMk cId="714335593" sldId="330"/>
            <ac:spMk id="122" creationId="{00000000-0000-0000-0000-000000000000}"/>
          </ac:spMkLst>
        </pc:spChg>
        <pc:spChg chg="add">
          <ac:chgData name="Caroline Jawad" userId="ebec8957-a986-4a6f-937a-47250bfdae89" providerId="ADAL" clId="{A92166AF-69C3-4476-B2D1-AABF17722430}" dt="2020-11-29T17:28:27.548" v="703" actId="26606"/>
          <ac:spMkLst>
            <pc:docMk/>
            <pc:sldMk cId="714335593" sldId="330"/>
            <ac:spMk id="127" creationId="{907EF6B7-1338-4443-8C46-6A318D952DFD}"/>
          </ac:spMkLst>
        </pc:spChg>
        <pc:spChg chg="add">
          <ac:chgData name="Caroline Jawad" userId="ebec8957-a986-4a6f-937a-47250bfdae89" providerId="ADAL" clId="{A92166AF-69C3-4476-B2D1-AABF17722430}" dt="2020-11-29T17:28:27.548" v="703" actId="26606"/>
          <ac:spMkLst>
            <pc:docMk/>
            <pc:sldMk cId="714335593" sldId="330"/>
            <ac:spMk id="129" creationId="{DAAE4CDD-124C-4DCF-9584-B6033B545DD5}"/>
          </ac:spMkLst>
        </pc:spChg>
        <pc:spChg chg="add">
          <ac:chgData name="Caroline Jawad" userId="ebec8957-a986-4a6f-937a-47250bfdae89" providerId="ADAL" clId="{A92166AF-69C3-4476-B2D1-AABF17722430}" dt="2020-11-29T17:28:27.548" v="703" actId="26606"/>
          <ac:spMkLst>
            <pc:docMk/>
            <pc:sldMk cId="714335593" sldId="330"/>
            <ac:spMk id="131" creationId="{081E4A58-353D-44AE-B2FC-2A74E2E400F7}"/>
          </ac:spMkLst>
        </pc:spChg>
      </pc:sldChg>
      <pc:sldChg chg="addSp modSp add del mod setBg">
        <pc:chgData name="Caroline Jawad" userId="ebec8957-a986-4a6f-937a-47250bfdae89" providerId="ADAL" clId="{A92166AF-69C3-4476-B2D1-AABF17722430}" dt="2020-11-29T18:01:48.673" v="895" actId="47"/>
        <pc:sldMkLst>
          <pc:docMk/>
          <pc:sldMk cId="1711850925" sldId="331"/>
        </pc:sldMkLst>
        <pc:spChg chg="mod">
          <ac:chgData name="Caroline Jawad" userId="ebec8957-a986-4a6f-937a-47250bfdae89" providerId="ADAL" clId="{A92166AF-69C3-4476-B2D1-AABF17722430}" dt="2020-11-29T17:28:31.440" v="704" actId="26606"/>
          <ac:spMkLst>
            <pc:docMk/>
            <pc:sldMk cId="1711850925" sldId="331"/>
            <ac:spMk id="121" creationId="{00000000-0000-0000-0000-000000000000}"/>
          </ac:spMkLst>
        </pc:spChg>
        <pc:spChg chg="mod">
          <ac:chgData name="Caroline Jawad" userId="ebec8957-a986-4a6f-937a-47250bfdae89" providerId="ADAL" clId="{A92166AF-69C3-4476-B2D1-AABF17722430}" dt="2020-11-29T17:28:31.440" v="704" actId="26606"/>
          <ac:spMkLst>
            <pc:docMk/>
            <pc:sldMk cId="1711850925" sldId="331"/>
            <ac:spMk id="122" creationId="{00000000-0000-0000-0000-000000000000}"/>
          </ac:spMkLst>
        </pc:spChg>
        <pc:spChg chg="add">
          <ac:chgData name="Caroline Jawad" userId="ebec8957-a986-4a6f-937a-47250bfdae89" providerId="ADAL" clId="{A92166AF-69C3-4476-B2D1-AABF17722430}" dt="2020-11-29T17:28:31.440" v="704" actId="26606"/>
          <ac:spMkLst>
            <pc:docMk/>
            <pc:sldMk cId="1711850925" sldId="331"/>
            <ac:spMk id="127" creationId="{907EF6B7-1338-4443-8C46-6A318D952DFD}"/>
          </ac:spMkLst>
        </pc:spChg>
        <pc:spChg chg="add">
          <ac:chgData name="Caroline Jawad" userId="ebec8957-a986-4a6f-937a-47250bfdae89" providerId="ADAL" clId="{A92166AF-69C3-4476-B2D1-AABF17722430}" dt="2020-11-29T17:28:31.440" v="704" actId="26606"/>
          <ac:spMkLst>
            <pc:docMk/>
            <pc:sldMk cId="1711850925" sldId="331"/>
            <ac:spMk id="129" creationId="{DAAE4CDD-124C-4DCF-9584-B6033B545DD5}"/>
          </ac:spMkLst>
        </pc:spChg>
        <pc:spChg chg="add">
          <ac:chgData name="Caroline Jawad" userId="ebec8957-a986-4a6f-937a-47250bfdae89" providerId="ADAL" clId="{A92166AF-69C3-4476-B2D1-AABF17722430}" dt="2020-11-29T17:28:31.440" v="704" actId="26606"/>
          <ac:spMkLst>
            <pc:docMk/>
            <pc:sldMk cId="1711850925" sldId="331"/>
            <ac:spMk id="131" creationId="{081E4A58-353D-44AE-B2FC-2A74E2E400F7}"/>
          </ac:spMkLst>
        </pc:spChg>
      </pc:sldChg>
      <pc:sldChg chg="modSp add del mod">
        <pc:chgData name="Caroline Jawad" userId="ebec8957-a986-4a6f-937a-47250bfdae89" providerId="ADAL" clId="{A92166AF-69C3-4476-B2D1-AABF17722430}" dt="2020-11-29T18:01:48.767" v="896" actId="47"/>
        <pc:sldMkLst>
          <pc:docMk/>
          <pc:sldMk cId="3805733911" sldId="332"/>
        </pc:sldMkLst>
        <pc:spChg chg="mod">
          <ac:chgData name="Caroline Jawad" userId="ebec8957-a986-4a6f-937a-47250bfdae89" providerId="ADAL" clId="{A92166AF-69C3-4476-B2D1-AABF17722430}" dt="2020-11-29T17:28:44.001" v="716" actId="20577"/>
          <ac:spMkLst>
            <pc:docMk/>
            <pc:sldMk cId="3805733911" sldId="332"/>
            <ac:spMk id="121" creationId="{00000000-0000-0000-0000-000000000000}"/>
          </ac:spMkLst>
        </pc:spChg>
      </pc:sldChg>
      <pc:sldChg chg="addSp add del mod setBg">
        <pc:chgData name="Caroline Jawad" userId="ebec8957-a986-4a6f-937a-47250bfdae89" providerId="ADAL" clId="{A92166AF-69C3-4476-B2D1-AABF17722430}" dt="2020-11-29T18:01:48.235" v="893" actId="47"/>
        <pc:sldMkLst>
          <pc:docMk/>
          <pc:sldMk cId="1803265498" sldId="564"/>
        </pc:sldMkLst>
        <pc:spChg chg="add">
          <ac:chgData name="Caroline Jawad" userId="ebec8957-a986-4a6f-937a-47250bfdae89" providerId="ADAL" clId="{A92166AF-69C3-4476-B2D1-AABF17722430}" dt="2020-11-29T17:27:25.228" v="682" actId="26606"/>
          <ac:spMkLst>
            <pc:docMk/>
            <pc:sldMk cId="1803265498" sldId="564"/>
            <ac:spMk id="8" creationId="{907EF6B7-1338-4443-8C46-6A318D952DFD}"/>
          </ac:spMkLst>
        </pc:spChg>
        <pc:spChg chg="add">
          <ac:chgData name="Caroline Jawad" userId="ebec8957-a986-4a6f-937a-47250bfdae89" providerId="ADAL" clId="{A92166AF-69C3-4476-B2D1-AABF17722430}" dt="2020-11-29T17:27:25.228" v="682" actId="26606"/>
          <ac:spMkLst>
            <pc:docMk/>
            <pc:sldMk cId="1803265498" sldId="564"/>
            <ac:spMk id="10" creationId="{DAAE4CDD-124C-4DCF-9584-B6033B545DD5}"/>
          </ac:spMkLst>
        </pc:spChg>
        <pc:spChg chg="add">
          <ac:chgData name="Caroline Jawad" userId="ebec8957-a986-4a6f-937a-47250bfdae89" providerId="ADAL" clId="{A92166AF-69C3-4476-B2D1-AABF17722430}" dt="2020-11-29T17:27:25.228" v="682" actId="26606"/>
          <ac:spMkLst>
            <pc:docMk/>
            <pc:sldMk cId="1803265498" sldId="564"/>
            <ac:spMk id="12" creationId="{081E4A58-353D-44AE-B2FC-2A74E2E400F7}"/>
          </ac:spMkLst>
        </pc:spChg>
      </pc:sldChg>
      <pc:sldChg chg="del">
        <pc:chgData name="Caroline Jawad" userId="ebec8957-a986-4a6f-937a-47250bfdae89" providerId="ADAL" clId="{A92166AF-69C3-4476-B2D1-AABF17722430}" dt="2020-11-29T17:28:51.036" v="717" actId="47"/>
        <pc:sldMkLst>
          <pc:docMk/>
          <pc:sldMk cId="0" sldId="567"/>
        </pc:sldMkLst>
      </pc:sldChg>
      <pc:sldChg chg="addSp modSp add del mod setBg">
        <pc:chgData name="Caroline Jawad" userId="ebec8957-a986-4a6f-937a-47250bfdae89" providerId="ADAL" clId="{A92166AF-69C3-4476-B2D1-AABF17722430}" dt="2020-11-29T18:01:54.152" v="901" actId="47"/>
        <pc:sldMkLst>
          <pc:docMk/>
          <pc:sldMk cId="0" sldId="568"/>
        </pc:sldMkLst>
        <pc:spChg chg="mod">
          <ac:chgData name="Caroline Jawad" userId="ebec8957-a986-4a6f-937a-47250bfdae89" providerId="ADAL" clId="{A92166AF-69C3-4476-B2D1-AABF17722430}" dt="2020-11-29T17:33:17.557" v="744" actId="20577"/>
          <ac:spMkLst>
            <pc:docMk/>
            <pc:sldMk cId="0" sldId="568"/>
            <ac:spMk id="121" creationId="{00000000-0000-0000-0000-000000000000}"/>
          </ac:spMkLst>
        </pc:spChg>
        <pc:spChg chg="mod">
          <ac:chgData name="Caroline Jawad" userId="ebec8957-a986-4a6f-937a-47250bfdae89" providerId="ADAL" clId="{A92166AF-69C3-4476-B2D1-AABF17722430}" dt="2020-11-29T17:33:12.049" v="739" actId="26606"/>
          <ac:spMkLst>
            <pc:docMk/>
            <pc:sldMk cId="0" sldId="568"/>
            <ac:spMk id="122" creationId="{00000000-0000-0000-0000-000000000000}"/>
          </ac:spMkLst>
        </pc:spChg>
        <pc:spChg chg="add">
          <ac:chgData name="Caroline Jawad" userId="ebec8957-a986-4a6f-937a-47250bfdae89" providerId="ADAL" clId="{A92166AF-69C3-4476-B2D1-AABF17722430}" dt="2020-11-29T17:33:12.049" v="739" actId="26606"/>
          <ac:spMkLst>
            <pc:docMk/>
            <pc:sldMk cId="0" sldId="568"/>
            <ac:spMk id="127" creationId="{389575E1-3389-451A-A5F7-27854C25C599}"/>
          </ac:spMkLst>
        </pc:spChg>
        <pc:spChg chg="add">
          <ac:chgData name="Caroline Jawad" userId="ebec8957-a986-4a6f-937a-47250bfdae89" providerId="ADAL" clId="{A92166AF-69C3-4476-B2D1-AABF17722430}" dt="2020-11-29T17:33:12.049" v="739" actId="26606"/>
          <ac:spMkLst>
            <pc:docMk/>
            <pc:sldMk cId="0" sldId="568"/>
            <ac:spMk id="129" creationId="{A53CCC5C-D88E-40FB-B30B-23DCDBD01D37}"/>
          </ac:spMkLst>
        </pc:spChg>
        <pc:spChg chg="add">
          <ac:chgData name="Caroline Jawad" userId="ebec8957-a986-4a6f-937a-47250bfdae89" providerId="ADAL" clId="{A92166AF-69C3-4476-B2D1-AABF17722430}" dt="2020-11-29T17:33:12.049" v="739" actId="26606"/>
          <ac:spMkLst>
            <pc:docMk/>
            <pc:sldMk cId="0" sldId="568"/>
            <ac:spMk id="131" creationId="{081E4A58-353D-44AE-B2FC-2A74E2E400F7}"/>
          </ac:spMkLst>
        </pc:spChg>
      </pc:sldChg>
      <pc:sldChg chg="addSp modSp del mod setBg">
        <pc:chgData name="Caroline Jawad" userId="ebec8957-a986-4a6f-937a-47250bfdae89" providerId="ADAL" clId="{A92166AF-69C3-4476-B2D1-AABF17722430}" dt="2020-11-29T18:01:35.009" v="884" actId="47"/>
        <pc:sldMkLst>
          <pc:docMk/>
          <pc:sldMk cId="1619840631" sldId="569"/>
        </pc:sldMkLst>
        <pc:spChg chg="mod">
          <ac:chgData name="Caroline Jawad" userId="ebec8957-a986-4a6f-937a-47250bfdae89" providerId="ADAL" clId="{A92166AF-69C3-4476-B2D1-AABF17722430}" dt="2020-11-29T17:34:02.943" v="759" actId="20577"/>
          <ac:spMkLst>
            <pc:docMk/>
            <pc:sldMk cId="1619840631" sldId="569"/>
            <ac:spMk id="6" creationId="{00000000-0000-0000-0000-000000000000}"/>
          </ac:spMkLst>
        </pc:spChg>
        <pc:spChg chg="add">
          <ac:chgData name="Caroline Jawad" userId="ebec8957-a986-4a6f-937a-47250bfdae89" providerId="ADAL" clId="{A92166AF-69C3-4476-B2D1-AABF17722430}" dt="2020-11-29T17:33:55.776" v="757" actId="26606"/>
          <ac:spMkLst>
            <pc:docMk/>
            <pc:sldMk cId="1619840631" sldId="569"/>
            <ac:spMk id="14" creationId="{DCC231C8-C761-4B31-9B1C-C6D19248C6B3}"/>
          </ac:spMkLst>
        </pc:spChg>
        <pc:graphicFrameChg chg="mod modGraphic">
          <ac:chgData name="Caroline Jawad" userId="ebec8957-a986-4a6f-937a-47250bfdae89" providerId="ADAL" clId="{A92166AF-69C3-4476-B2D1-AABF17722430}" dt="2020-11-29T17:34:12.382" v="773" actId="20577"/>
          <ac:graphicFrameMkLst>
            <pc:docMk/>
            <pc:sldMk cId="1619840631" sldId="569"/>
            <ac:graphicFrameMk id="9" creationId="{67231234-D06E-4049-A16F-91876C159F42}"/>
          </ac:graphicFrameMkLst>
        </pc:graphicFrameChg>
      </pc:sldChg>
      <pc:sldChg chg="addSp modSp del mod setBg">
        <pc:chgData name="Caroline Jawad" userId="ebec8957-a986-4a6f-937a-47250bfdae89" providerId="ADAL" clId="{A92166AF-69C3-4476-B2D1-AABF17722430}" dt="2020-11-29T18:01:34.740" v="883" actId="47"/>
        <pc:sldMkLst>
          <pc:docMk/>
          <pc:sldMk cId="444099185" sldId="570"/>
        </pc:sldMkLst>
        <pc:spChg chg="mod">
          <ac:chgData name="Caroline Jawad" userId="ebec8957-a986-4a6f-937a-47250bfdae89" providerId="ADAL" clId="{A92166AF-69C3-4476-B2D1-AABF17722430}" dt="2020-11-29T17:34:29.084" v="776" actId="20577"/>
          <ac:spMkLst>
            <pc:docMk/>
            <pc:sldMk cId="444099185" sldId="570"/>
            <ac:spMk id="6" creationId="{00000000-0000-0000-0000-000000000000}"/>
          </ac:spMkLst>
        </pc:spChg>
        <pc:spChg chg="mod">
          <ac:chgData name="Caroline Jawad" userId="ebec8957-a986-4a6f-937a-47250bfdae89" providerId="ADAL" clId="{A92166AF-69C3-4476-B2D1-AABF17722430}" dt="2020-11-29T17:34:36.359" v="778" actId="20577"/>
          <ac:spMkLst>
            <pc:docMk/>
            <pc:sldMk cId="444099185" sldId="570"/>
            <ac:spMk id="7" creationId="{00000000-0000-0000-0000-000000000000}"/>
          </ac:spMkLst>
        </pc:spChg>
        <pc:spChg chg="add">
          <ac:chgData name="Caroline Jawad" userId="ebec8957-a986-4a6f-937a-47250bfdae89" providerId="ADAL" clId="{A92166AF-69C3-4476-B2D1-AABF17722430}" dt="2020-11-29T17:34:18.427" v="774" actId="26606"/>
          <ac:spMkLst>
            <pc:docMk/>
            <pc:sldMk cId="444099185" sldId="570"/>
            <ac:spMk id="12" creationId="{907EF6B7-1338-4443-8C46-6A318D952DFD}"/>
          </ac:spMkLst>
        </pc:spChg>
        <pc:spChg chg="add">
          <ac:chgData name="Caroline Jawad" userId="ebec8957-a986-4a6f-937a-47250bfdae89" providerId="ADAL" clId="{A92166AF-69C3-4476-B2D1-AABF17722430}" dt="2020-11-29T17:34:18.427" v="774" actId="26606"/>
          <ac:spMkLst>
            <pc:docMk/>
            <pc:sldMk cId="444099185" sldId="570"/>
            <ac:spMk id="14" creationId="{DAAE4CDD-124C-4DCF-9584-B6033B545DD5}"/>
          </ac:spMkLst>
        </pc:spChg>
        <pc:spChg chg="add">
          <ac:chgData name="Caroline Jawad" userId="ebec8957-a986-4a6f-937a-47250bfdae89" providerId="ADAL" clId="{A92166AF-69C3-4476-B2D1-AABF17722430}" dt="2020-11-29T17:34:18.427" v="774" actId="26606"/>
          <ac:spMkLst>
            <pc:docMk/>
            <pc:sldMk cId="444099185" sldId="570"/>
            <ac:spMk id="16" creationId="{081E4A58-353D-44AE-B2FC-2A74E2E400F7}"/>
          </ac:spMkLst>
        </pc:spChg>
      </pc:sldChg>
      <pc:sldChg chg="addSp modSp del mod setBg">
        <pc:chgData name="Caroline Jawad" userId="ebec8957-a986-4a6f-937a-47250bfdae89" providerId="ADAL" clId="{A92166AF-69C3-4476-B2D1-AABF17722430}" dt="2020-11-29T18:01:34.499" v="882" actId="47"/>
        <pc:sldMkLst>
          <pc:docMk/>
          <pc:sldMk cId="2870025855" sldId="571"/>
        </pc:sldMkLst>
        <pc:spChg chg="mod">
          <ac:chgData name="Caroline Jawad" userId="ebec8957-a986-4a6f-937a-47250bfdae89" providerId="ADAL" clId="{A92166AF-69C3-4476-B2D1-AABF17722430}" dt="2020-11-29T17:34:58.679" v="781" actId="20577"/>
          <ac:spMkLst>
            <pc:docMk/>
            <pc:sldMk cId="2870025855" sldId="571"/>
            <ac:spMk id="6" creationId="{00000000-0000-0000-0000-000000000000}"/>
          </ac:spMkLst>
        </pc:spChg>
        <pc:spChg chg="mod">
          <ac:chgData name="Caroline Jawad" userId="ebec8957-a986-4a6f-937a-47250bfdae89" providerId="ADAL" clId="{A92166AF-69C3-4476-B2D1-AABF17722430}" dt="2020-11-29T17:35:09.170" v="800" actId="20577"/>
          <ac:spMkLst>
            <pc:docMk/>
            <pc:sldMk cId="2870025855" sldId="571"/>
            <ac:spMk id="7" creationId="{00000000-0000-0000-0000-000000000000}"/>
          </ac:spMkLst>
        </pc:spChg>
        <pc:spChg chg="add">
          <ac:chgData name="Caroline Jawad" userId="ebec8957-a986-4a6f-937a-47250bfdae89" providerId="ADAL" clId="{A92166AF-69C3-4476-B2D1-AABF17722430}" dt="2020-11-29T17:34:48.673" v="779" actId="26606"/>
          <ac:spMkLst>
            <pc:docMk/>
            <pc:sldMk cId="2870025855" sldId="571"/>
            <ac:spMk id="12" creationId="{907EF6B7-1338-4443-8C46-6A318D952DFD}"/>
          </ac:spMkLst>
        </pc:spChg>
        <pc:spChg chg="add">
          <ac:chgData name="Caroline Jawad" userId="ebec8957-a986-4a6f-937a-47250bfdae89" providerId="ADAL" clId="{A92166AF-69C3-4476-B2D1-AABF17722430}" dt="2020-11-29T17:34:48.673" v="779" actId="26606"/>
          <ac:spMkLst>
            <pc:docMk/>
            <pc:sldMk cId="2870025855" sldId="571"/>
            <ac:spMk id="14" creationId="{DAAE4CDD-124C-4DCF-9584-B6033B545DD5}"/>
          </ac:spMkLst>
        </pc:spChg>
        <pc:spChg chg="add">
          <ac:chgData name="Caroline Jawad" userId="ebec8957-a986-4a6f-937a-47250bfdae89" providerId="ADAL" clId="{A92166AF-69C3-4476-B2D1-AABF17722430}" dt="2020-11-29T17:34:48.673" v="779" actId="26606"/>
          <ac:spMkLst>
            <pc:docMk/>
            <pc:sldMk cId="2870025855" sldId="571"/>
            <ac:spMk id="16" creationId="{081E4A58-353D-44AE-B2FC-2A74E2E400F7}"/>
          </ac:spMkLst>
        </pc:spChg>
      </pc:sldChg>
      <pc:sldChg chg="addSp modSp del mod setBg">
        <pc:chgData name="Caroline Jawad" userId="ebec8957-a986-4a6f-937a-47250bfdae89" providerId="ADAL" clId="{A92166AF-69C3-4476-B2D1-AABF17722430}" dt="2020-11-29T18:01:34.323" v="881" actId="47"/>
        <pc:sldMkLst>
          <pc:docMk/>
          <pc:sldMk cId="658698786" sldId="572"/>
        </pc:sldMkLst>
        <pc:spChg chg="mod">
          <ac:chgData name="Caroline Jawad" userId="ebec8957-a986-4a6f-937a-47250bfdae89" providerId="ADAL" clId="{A92166AF-69C3-4476-B2D1-AABF17722430}" dt="2020-11-29T17:36:25.782" v="803" actId="20577"/>
          <ac:spMkLst>
            <pc:docMk/>
            <pc:sldMk cId="658698786" sldId="572"/>
            <ac:spMk id="6" creationId="{00000000-0000-0000-0000-000000000000}"/>
          </ac:spMkLst>
        </pc:spChg>
        <pc:spChg chg="mod">
          <ac:chgData name="Caroline Jawad" userId="ebec8957-a986-4a6f-937a-47250bfdae89" providerId="ADAL" clId="{A92166AF-69C3-4476-B2D1-AABF17722430}" dt="2020-11-29T17:36:34.616" v="810" actId="20577"/>
          <ac:spMkLst>
            <pc:docMk/>
            <pc:sldMk cId="658698786" sldId="572"/>
            <ac:spMk id="7" creationId="{00000000-0000-0000-0000-000000000000}"/>
          </ac:spMkLst>
        </pc:spChg>
        <pc:spChg chg="add">
          <ac:chgData name="Caroline Jawad" userId="ebec8957-a986-4a6f-937a-47250bfdae89" providerId="ADAL" clId="{A92166AF-69C3-4476-B2D1-AABF17722430}" dt="2020-11-29T17:36:16.669" v="801" actId="26606"/>
          <ac:spMkLst>
            <pc:docMk/>
            <pc:sldMk cId="658698786" sldId="572"/>
            <ac:spMk id="12" creationId="{389575E1-3389-451A-A5F7-27854C25C599}"/>
          </ac:spMkLst>
        </pc:spChg>
        <pc:spChg chg="add">
          <ac:chgData name="Caroline Jawad" userId="ebec8957-a986-4a6f-937a-47250bfdae89" providerId="ADAL" clId="{A92166AF-69C3-4476-B2D1-AABF17722430}" dt="2020-11-29T17:36:16.669" v="801" actId="26606"/>
          <ac:spMkLst>
            <pc:docMk/>
            <pc:sldMk cId="658698786" sldId="572"/>
            <ac:spMk id="14" creationId="{A53CCC5C-D88E-40FB-B30B-23DCDBD01D37}"/>
          </ac:spMkLst>
        </pc:spChg>
        <pc:spChg chg="add">
          <ac:chgData name="Caroline Jawad" userId="ebec8957-a986-4a6f-937a-47250bfdae89" providerId="ADAL" clId="{A92166AF-69C3-4476-B2D1-AABF17722430}" dt="2020-11-29T17:36:16.669" v="801" actId="26606"/>
          <ac:spMkLst>
            <pc:docMk/>
            <pc:sldMk cId="658698786" sldId="572"/>
            <ac:spMk id="16" creationId="{081E4A58-353D-44AE-B2FC-2A74E2E400F7}"/>
          </ac:spMkLst>
        </pc:spChg>
      </pc:sldChg>
      <pc:sldChg chg="del">
        <pc:chgData name="Caroline Jawad" userId="ebec8957-a986-4a6f-937a-47250bfdae89" providerId="ADAL" clId="{A92166AF-69C3-4476-B2D1-AABF17722430}" dt="2020-11-29T18:01:33.992" v="880" actId="47"/>
        <pc:sldMkLst>
          <pc:docMk/>
          <pc:sldMk cId="2553183790" sldId="573"/>
        </pc:sldMkLst>
      </pc:sldChg>
      <pc:sldChg chg="del">
        <pc:chgData name="Caroline Jawad" userId="ebec8957-a986-4a6f-937a-47250bfdae89" providerId="ADAL" clId="{A92166AF-69C3-4476-B2D1-AABF17722430}" dt="2020-11-29T18:01:33.722" v="879" actId="47"/>
        <pc:sldMkLst>
          <pc:docMk/>
          <pc:sldMk cId="3542665499" sldId="574"/>
        </pc:sldMkLst>
      </pc:sldChg>
      <pc:sldChg chg="del">
        <pc:chgData name="Caroline Jawad" userId="ebec8957-a986-4a6f-937a-47250bfdae89" providerId="ADAL" clId="{A92166AF-69C3-4476-B2D1-AABF17722430}" dt="2020-11-29T18:01:33.452" v="878" actId="47"/>
        <pc:sldMkLst>
          <pc:docMk/>
          <pc:sldMk cId="3088098782" sldId="575"/>
        </pc:sldMkLst>
      </pc:sldChg>
      <pc:sldChg chg="del">
        <pc:chgData name="Caroline Jawad" userId="ebec8957-a986-4a6f-937a-47250bfdae89" providerId="ADAL" clId="{A92166AF-69C3-4476-B2D1-AABF17722430}" dt="2020-11-29T18:01:33.136" v="877" actId="47"/>
        <pc:sldMkLst>
          <pc:docMk/>
          <pc:sldMk cId="2589074505" sldId="576"/>
        </pc:sldMkLst>
      </pc:sldChg>
      <pc:sldChg chg="addSp modSp del mod setBg">
        <pc:chgData name="Caroline Jawad" userId="ebec8957-a986-4a6f-937a-47250bfdae89" providerId="ADAL" clId="{A92166AF-69C3-4476-B2D1-AABF17722430}" dt="2020-11-29T18:01:32.766" v="876" actId="47"/>
        <pc:sldMkLst>
          <pc:docMk/>
          <pc:sldMk cId="1262005378" sldId="577"/>
        </pc:sldMkLst>
        <pc:spChg chg="mod">
          <ac:chgData name="Caroline Jawad" userId="ebec8957-a986-4a6f-937a-47250bfdae89" providerId="ADAL" clId="{A92166AF-69C3-4476-B2D1-AABF17722430}" dt="2020-11-29T17:39:17.727" v="869" actId="20577"/>
          <ac:spMkLst>
            <pc:docMk/>
            <pc:sldMk cId="1262005378" sldId="577"/>
            <ac:spMk id="6" creationId="{00000000-0000-0000-0000-000000000000}"/>
          </ac:spMkLst>
        </pc:spChg>
        <pc:spChg chg="mod">
          <ac:chgData name="Caroline Jawad" userId="ebec8957-a986-4a6f-937a-47250bfdae89" providerId="ADAL" clId="{A92166AF-69C3-4476-B2D1-AABF17722430}" dt="2020-11-29T17:39:07.680" v="867" actId="26606"/>
          <ac:spMkLst>
            <pc:docMk/>
            <pc:sldMk cId="1262005378" sldId="577"/>
            <ac:spMk id="7" creationId="{00000000-0000-0000-0000-000000000000}"/>
          </ac:spMkLst>
        </pc:spChg>
        <pc:spChg chg="add">
          <ac:chgData name="Caroline Jawad" userId="ebec8957-a986-4a6f-937a-47250bfdae89" providerId="ADAL" clId="{A92166AF-69C3-4476-B2D1-AABF17722430}" dt="2020-11-29T17:39:07.680" v="867" actId="26606"/>
          <ac:spMkLst>
            <pc:docMk/>
            <pc:sldMk cId="1262005378" sldId="577"/>
            <ac:spMk id="12" creationId="{389575E1-3389-451A-A5F7-27854C25C599}"/>
          </ac:spMkLst>
        </pc:spChg>
        <pc:spChg chg="add">
          <ac:chgData name="Caroline Jawad" userId="ebec8957-a986-4a6f-937a-47250bfdae89" providerId="ADAL" clId="{A92166AF-69C3-4476-B2D1-AABF17722430}" dt="2020-11-29T17:39:07.680" v="867" actId="26606"/>
          <ac:spMkLst>
            <pc:docMk/>
            <pc:sldMk cId="1262005378" sldId="577"/>
            <ac:spMk id="14" creationId="{A53CCC5C-D88E-40FB-B30B-23DCDBD01D37}"/>
          </ac:spMkLst>
        </pc:spChg>
        <pc:spChg chg="add">
          <ac:chgData name="Caroline Jawad" userId="ebec8957-a986-4a6f-937a-47250bfdae89" providerId="ADAL" clId="{A92166AF-69C3-4476-B2D1-AABF17722430}" dt="2020-11-29T17:39:07.680" v="867" actId="26606"/>
          <ac:spMkLst>
            <pc:docMk/>
            <pc:sldMk cId="1262005378" sldId="577"/>
            <ac:spMk id="16" creationId="{081E4A58-353D-44AE-B2FC-2A74E2E400F7}"/>
          </ac:spMkLst>
        </pc:spChg>
      </pc:sldChg>
      <pc:sldChg chg="addSp modSp del mod setBg">
        <pc:chgData name="Caroline Jawad" userId="ebec8957-a986-4a6f-937a-47250bfdae89" providerId="ADAL" clId="{A92166AF-69C3-4476-B2D1-AABF17722430}" dt="2020-11-29T18:01:32.588" v="875" actId="47"/>
        <pc:sldMkLst>
          <pc:docMk/>
          <pc:sldMk cId="2316218679" sldId="578"/>
        </pc:sldMkLst>
        <pc:spChg chg="mod">
          <ac:chgData name="Caroline Jawad" userId="ebec8957-a986-4a6f-937a-47250bfdae89" providerId="ADAL" clId="{A92166AF-69C3-4476-B2D1-AABF17722430}" dt="2020-11-29T17:38:48.604" v="848" actId="20577"/>
          <ac:spMkLst>
            <pc:docMk/>
            <pc:sldMk cId="2316218679" sldId="578"/>
            <ac:spMk id="6" creationId="{00000000-0000-0000-0000-000000000000}"/>
          </ac:spMkLst>
        </pc:spChg>
        <pc:spChg chg="mod">
          <ac:chgData name="Caroline Jawad" userId="ebec8957-a986-4a6f-937a-47250bfdae89" providerId="ADAL" clId="{A92166AF-69C3-4476-B2D1-AABF17722430}" dt="2020-11-29T17:38:40.486" v="842" actId="26606"/>
          <ac:spMkLst>
            <pc:docMk/>
            <pc:sldMk cId="2316218679" sldId="578"/>
            <ac:spMk id="7" creationId="{00000000-0000-0000-0000-000000000000}"/>
          </ac:spMkLst>
        </pc:spChg>
        <pc:spChg chg="add">
          <ac:chgData name="Caroline Jawad" userId="ebec8957-a986-4a6f-937a-47250bfdae89" providerId="ADAL" clId="{A92166AF-69C3-4476-B2D1-AABF17722430}" dt="2020-11-29T17:38:40.486" v="842" actId="26606"/>
          <ac:spMkLst>
            <pc:docMk/>
            <pc:sldMk cId="2316218679" sldId="578"/>
            <ac:spMk id="13" creationId="{E51BA4DF-2BD4-4EC2-B1DB-B27C8AC71864}"/>
          </ac:spMkLst>
        </pc:spChg>
        <pc:picChg chg="add">
          <ac:chgData name="Caroline Jawad" userId="ebec8957-a986-4a6f-937a-47250bfdae89" providerId="ADAL" clId="{A92166AF-69C3-4476-B2D1-AABF17722430}" dt="2020-11-29T17:38:40.486" v="842" actId="26606"/>
          <ac:picMkLst>
            <pc:docMk/>
            <pc:sldMk cId="2316218679" sldId="578"/>
            <ac:picMk id="9" creationId="{F2305DA9-9D83-497F-B105-8CF9D120537D}"/>
          </ac:picMkLst>
        </pc:picChg>
      </pc:sldChg>
      <pc:sldChg chg="addSp modSp del mod setBg">
        <pc:chgData name="Caroline Jawad" userId="ebec8957-a986-4a6f-937a-47250bfdae89" providerId="ADAL" clId="{A92166AF-69C3-4476-B2D1-AABF17722430}" dt="2020-11-29T18:01:32.287" v="874" actId="47"/>
        <pc:sldMkLst>
          <pc:docMk/>
          <pc:sldMk cId="335265262" sldId="579"/>
        </pc:sldMkLst>
        <pc:spChg chg="mod">
          <ac:chgData name="Caroline Jawad" userId="ebec8957-a986-4a6f-937a-47250bfdae89" providerId="ADAL" clId="{A92166AF-69C3-4476-B2D1-AABF17722430}" dt="2020-11-29T17:38:27.613" v="840" actId="26606"/>
          <ac:spMkLst>
            <pc:docMk/>
            <pc:sldMk cId="335265262" sldId="579"/>
            <ac:spMk id="6" creationId="{00000000-0000-0000-0000-000000000000}"/>
          </ac:spMkLst>
        </pc:spChg>
        <pc:spChg chg="mod">
          <ac:chgData name="Caroline Jawad" userId="ebec8957-a986-4a6f-937a-47250bfdae89" providerId="ADAL" clId="{A92166AF-69C3-4476-B2D1-AABF17722430}" dt="2020-11-29T17:38:27.613" v="840" actId="26606"/>
          <ac:spMkLst>
            <pc:docMk/>
            <pc:sldMk cId="335265262" sldId="579"/>
            <ac:spMk id="7" creationId="{00000000-0000-0000-0000-000000000000}"/>
          </ac:spMkLst>
        </pc:spChg>
        <pc:spChg chg="add">
          <ac:chgData name="Caroline Jawad" userId="ebec8957-a986-4a6f-937a-47250bfdae89" providerId="ADAL" clId="{A92166AF-69C3-4476-B2D1-AABF17722430}" dt="2020-11-29T17:38:27.613" v="840" actId="26606"/>
          <ac:spMkLst>
            <pc:docMk/>
            <pc:sldMk cId="335265262" sldId="579"/>
            <ac:spMk id="13" creationId="{E51BA4DF-2BD4-4EC2-B1DB-B27C8AC71864}"/>
          </ac:spMkLst>
        </pc:spChg>
        <pc:picChg chg="add">
          <ac:chgData name="Caroline Jawad" userId="ebec8957-a986-4a6f-937a-47250bfdae89" providerId="ADAL" clId="{A92166AF-69C3-4476-B2D1-AABF17722430}" dt="2020-11-29T17:38:27.613" v="840" actId="26606"/>
          <ac:picMkLst>
            <pc:docMk/>
            <pc:sldMk cId="335265262" sldId="579"/>
            <ac:picMk id="9" creationId="{994DD30F-5780-4575-A91B-039BE18095FD}"/>
          </ac:picMkLst>
        </pc:picChg>
      </pc:sldChg>
      <pc:sldChg chg="addSp modSp del mod setBg">
        <pc:chgData name="Caroline Jawad" userId="ebec8957-a986-4a6f-937a-47250bfdae89" providerId="ADAL" clId="{A92166AF-69C3-4476-B2D1-AABF17722430}" dt="2020-11-29T18:01:32.018" v="873" actId="47"/>
        <pc:sldMkLst>
          <pc:docMk/>
          <pc:sldMk cId="2446314164" sldId="580"/>
        </pc:sldMkLst>
        <pc:spChg chg="mod">
          <ac:chgData name="Caroline Jawad" userId="ebec8957-a986-4a6f-937a-47250bfdae89" providerId="ADAL" clId="{A92166AF-69C3-4476-B2D1-AABF17722430}" dt="2020-11-29T17:38:05.719" v="826" actId="26606"/>
          <ac:spMkLst>
            <pc:docMk/>
            <pc:sldMk cId="2446314164" sldId="580"/>
            <ac:spMk id="2" creationId="{00000000-0000-0000-0000-000000000000}"/>
          </ac:spMkLst>
        </pc:spChg>
        <pc:spChg chg="add">
          <ac:chgData name="Caroline Jawad" userId="ebec8957-a986-4a6f-937a-47250bfdae89" providerId="ADAL" clId="{A92166AF-69C3-4476-B2D1-AABF17722430}" dt="2020-11-29T17:38:05.719" v="826" actId="26606"/>
          <ac:spMkLst>
            <pc:docMk/>
            <pc:sldMk cId="2446314164" sldId="580"/>
            <ac:spMk id="71" creationId="{74426AB7-D619-4515-962A-BC83909EC015}"/>
          </ac:spMkLst>
        </pc:spChg>
        <pc:spChg chg="add">
          <ac:chgData name="Caroline Jawad" userId="ebec8957-a986-4a6f-937a-47250bfdae89" providerId="ADAL" clId="{A92166AF-69C3-4476-B2D1-AABF17722430}" dt="2020-11-29T17:38:05.719" v="826" actId="26606"/>
          <ac:spMkLst>
            <pc:docMk/>
            <pc:sldMk cId="2446314164" sldId="580"/>
            <ac:spMk id="73" creationId="{DE47DF98-723F-4AAC-ABCF-CACBC438F78F}"/>
          </ac:spMkLst>
        </pc:spChg>
        <pc:picChg chg="mod">
          <ac:chgData name="Caroline Jawad" userId="ebec8957-a986-4a6f-937a-47250bfdae89" providerId="ADAL" clId="{A92166AF-69C3-4476-B2D1-AABF17722430}" dt="2020-11-29T17:38:05.719" v="826" actId="26606"/>
          <ac:picMkLst>
            <pc:docMk/>
            <pc:sldMk cId="2446314164" sldId="580"/>
            <ac:picMk id="2050" creationId="{00000000-0000-0000-0000-000000000000}"/>
          </ac:picMkLst>
        </pc:picChg>
        <pc:cxnChg chg="add">
          <ac:chgData name="Caroline Jawad" userId="ebec8957-a986-4a6f-937a-47250bfdae89" providerId="ADAL" clId="{A92166AF-69C3-4476-B2D1-AABF17722430}" dt="2020-11-29T17:38:05.719" v="826" actId="26606"/>
          <ac:cxnSpMkLst>
            <pc:docMk/>
            <pc:sldMk cId="2446314164" sldId="580"/>
            <ac:cxnSpMk id="75" creationId="{EA29FC7C-9308-4FDE-8DCA-405668055B0F}"/>
          </ac:cxnSpMkLst>
        </pc:cxnChg>
      </pc:sldChg>
      <pc:sldChg chg="del">
        <pc:chgData name="Caroline Jawad" userId="ebec8957-a986-4a6f-937a-47250bfdae89" providerId="ADAL" clId="{A92166AF-69C3-4476-B2D1-AABF17722430}" dt="2020-11-29T18:01:31.733" v="872" actId="47"/>
        <pc:sldMkLst>
          <pc:docMk/>
          <pc:sldMk cId="2419029904" sldId="581"/>
        </pc:sldMkLst>
      </pc:sldChg>
      <pc:sldChg chg="del">
        <pc:chgData name="Caroline Jawad" userId="ebec8957-a986-4a6f-937a-47250bfdae89" providerId="ADAL" clId="{A92166AF-69C3-4476-B2D1-AABF17722430}" dt="2020-11-29T17:37:38.556" v="823" actId="47"/>
        <pc:sldMkLst>
          <pc:docMk/>
          <pc:sldMk cId="1223585060" sldId="582"/>
        </pc:sldMkLst>
      </pc:sldChg>
      <pc:sldChg chg="del">
        <pc:chgData name="Caroline Jawad" userId="ebec8957-a986-4a6f-937a-47250bfdae89" providerId="ADAL" clId="{A92166AF-69C3-4476-B2D1-AABF17722430}" dt="2020-11-29T17:37:05.951" v="812" actId="47"/>
        <pc:sldMkLst>
          <pc:docMk/>
          <pc:sldMk cId="2875365199" sldId="583"/>
        </pc:sldMkLst>
      </pc:sldChg>
      <pc:sldChg chg="del">
        <pc:chgData name="Caroline Jawad" userId="ebec8957-a986-4a6f-937a-47250bfdae89" providerId="ADAL" clId="{A92166AF-69C3-4476-B2D1-AABF17722430}" dt="2020-11-29T17:37:07.278" v="813" actId="47"/>
        <pc:sldMkLst>
          <pc:docMk/>
          <pc:sldMk cId="2838552267" sldId="584"/>
        </pc:sldMkLst>
      </pc:sldChg>
      <pc:sldChg chg="modSp del mod">
        <pc:chgData name="Caroline Jawad" userId="ebec8957-a986-4a6f-937a-47250bfdae89" providerId="ADAL" clId="{A92166AF-69C3-4476-B2D1-AABF17722430}" dt="2020-11-29T18:01:31.247" v="870" actId="47"/>
        <pc:sldMkLst>
          <pc:docMk/>
          <pc:sldMk cId="425380375" sldId="585"/>
        </pc:sldMkLst>
        <pc:spChg chg="mod">
          <ac:chgData name="Caroline Jawad" userId="ebec8957-a986-4a6f-937a-47250bfdae89" providerId="ADAL" clId="{A92166AF-69C3-4476-B2D1-AABF17722430}" dt="2020-11-29T17:37:20.862" v="818" actId="20577"/>
          <ac:spMkLst>
            <pc:docMk/>
            <pc:sldMk cId="425380375" sldId="585"/>
            <ac:spMk id="4" creationId="{00000000-0000-0000-0000-000000000000}"/>
          </ac:spMkLst>
        </pc:spChg>
      </pc:sldChg>
      <pc:sldChg chg="del">
        <pc:chgData name="Caroline Jawad" userId="ebec8957-a986-4a6f-937a-47250bfdae89" providerId="ADAL" clId="{A92166AF-69C3-4476-B2D1-AABF17722430}" dt="2020-11-29T17:37:16.635" v="814" actId="47"/>
        <pc:sldMkLst>
          <pc:docMk/>
          <pc:sldMk cId="0" sldId="586"/>
        </pc:sldMkLst>
      </pc:sldChg>
      <pc:sldChg chg="del">
        <pc:chgData name="Caroline Jawad" userId="ebec8957-a986-4a6f-937a-47250bfdae89" providerId="ADAL" clId="{A92166AF-69C3-4476-B2D1-AABF17722430}" dt="2020-11-29T17:27:34.696" v="684" actId="47"/>
        <pc:sldMkLst>
          <pc:docMk/>
          <pc:sldMk cId="0" sldId="628"/>
        </pc:sldMkLst>
      </pc:sldChg>
      <pc:sldChg chg="modSp mod">
        <pc:chgData name="Caroline Jawad" userId="ebec8957-a986-4a6f-937a-47250bfdae89" providerId="ADAL" clId="{A92166AF-69C3-4476-B2D1-AABF17722430}" dt="2020-11-29T13:01:30.010" v="41" actId="20577"/>
        <pc:sldMkLst>
          <pc:docMk/>
          <pc:sldMk cId="0" sldId="630"/>
        </pc:sldMkLst>
        <pc:spChg chg="mod">
          <ac:chgData name="Caroline Jawad" userId="ebec8957-a986-4a6f-937a-47250bfdae89" providerId="ADAL" clId="{A92166AF-69C3-4476-B2D1-AABF17722430}" dt="2020-11-29T13:01:30.010" v="41" actId="20577"/>
          <ac:spMkLst>
            <pc:docMk/>
            <pc:sldMk cId="0" sldId="630"/>
            <ac:spMk id="128002" creationId="{BF9ADF13-E5DA-4359-AB0C-0705A2C88F1B}"/>
          </ac:spMkLst>
        </pc:spChg>
      </pc:sldChg>
      <pc:sldChg chg="del">
        <pc:chgData name="Caroline Jawad" userId="ebec8957-a986-4a6f-937a-47250bfdae89" providerId="ADAL" clId="{A92166AF-69C3-4476-B2D1-AABF17722430}" dt="2020-11-29T13:02:01.161" v="43" actId="47"/>
        <pc:sldMkLst>
          <pc:docMk/>
          <pc:sldMk cId="0" sldId="631"/>
        </pc:sldMkLst>
      </pc:sldChg>
      <pc:sldChg chg="addSp delSp modSp mod setBg">
        <pc:chgData name="Caroline Jawad" userId="ebec8957-a986-4a6f-937a-47250bfdae89" providerId="ADAL" clId="{A92166AF-69C3-4476-B2D1-AABF17722430}" dt="2020-11-29T13:00:51.522" v="32" actId="26606"/>
        <pc:sldMkLst>
          <pc:docMk/>
          <pc:sldMk cId="1829982379" sldId="633"/>
        </pc:sldMkLst>
        <pc:spChg chg="mod">
          <ac:chgData name="Caroline Jawad" userId="ebec8957-a986-4a6f-937a-47250bfdae89" providerId="ADAL" clId="{A92166AF-69C3-4476-B2D1-AABF17722430}" dt="2020-11-29T13:00:51.522" v="32" actId="26606"/>
          <ac:spMkLst>
            <pc:docMk/>
            <pc:sldMk cId="1829982379" sldId="633"/>
            <ac:spMk id="4" creationId="{516A7CB2-2026-4013-BF28-8BF2C4E2CFB7}"/>
          </ac:spMkLst>
        </pc:spChg>
        <pc:spChg chg="mod">
          <ac:chgData name="Caroline Jawad" userId="ebec8957-a986-4a6f-937a-47250bfdae89" providerId="ADAL" clId="{A92166AF-69C3-4476-B2D1-AABF17722430}" dt="2020-11-29T13:00:51.522" v="32" actId="26606"/>
          <ac:spMkLst>
            <pc:docMk/>
            <pc:sldMk cId="1829982379" sldId="633"/>
            <ac:spMk id="5" creationId="{3C1FD71E-50B2-4B8B-A179-02DABF514541}"/>
          </ac:spMkLst>
        </pc:spChg>
        <pc:spChg chg="del">
          <ac:chgData name="Caroline Jawad" userId="ebec8957-a986-4a6f-937a-47250bfdae89" providerId="ADAL" clId="{A92166AF-69C3-4476-B2D1-AABF17722430}" dt="2020-11-29T13:00:51.522" v="32" actId="26606"/>
          <ac:spMkLst>
            <pc:docMk/>
            <pc:sldMk cId="1829982379" sldId="633"/>
            <ac:spMk id="12" creationId="{71B2258F-86CA-4D4D-8270-BC05FCDEBFB3}"/>
          </ac:spMkLst>
        </pc:spChg>
        <pc:spChg chg="add">
          <ac:chgData name="Caroline Jawad" userId="ebec8957-a986-4a6f-937a-47250bfdae89" providerId="ADAL" clId="{A92166AF-69C3-4476-B2D1-AABF17722430}" dt="2020-11-29T13:00:51.522" v="32" actId="26606"/>
          <ac:spMkLst>
            <pc:docMk/>
            <pc:sldMk cId="1829982379" sldId="633"/>
            <ac:spMk id="17" creationId="{5A59F003-E00A-43F9-91DC-CC54E3B87466}"/>
          </ac:spMkLst>
        </pc:spChg>
        <pc:spChg chg="add">
          <ac:chgData name="Caroline Jawad" userId="ebec8957-a986-4a6f-937a-47250bfdae89" providerId="ADAL" clId="{A92166AF-69C3-4476-B2D1-AABF17722430}" dt="2020-11-29T13:00:51.522" v="32" actId="26606"/>
          <ac:spMkLst>
            <pc:docMk/>
            <pc:sldMk cId="1829982379" sldId="633"/>
            <ac:spMk id="19" creationId="{D74A4382-E3AD-430A-9A1F-DFA3E0E77A7D}"/>
          </ac:spMkLst>
        </pc:spChg>
        <pc:spChg chg="add">
          <ac:chgData name="Caroline Jawad" userId="ebec8957-a986-4a6f-937a-47250bfdae89" providerId="ADAL" clId="{A92166AF-69C3-4476-B2D1-AABF17722430}" dt="2020-11-29T13:00:51.522" v="32" actId="26606"/>
          <ac:spMkLst>
            <pc:docMk/>
            <pc:sldMk cId="1829982379" sldId="633"/>
            <ac:spMk id="21" creationId="{79F40191-0F44-4FD1-82CC-ACB507C14BE6}"/>
          </ac:spMkLst>
        </pc:spChg>
        <pc:picChg chg="mod">
          <ac:chgData name="Caroline Jawad" userId="ebec8957-a986-4a6f-937a-47250bfdae89" providerId="ADAL" clId="{A92166AF-69C3-4476-B2D1-AABF17722430}" dt="2020-11-29T13:00:51.522" v="32" actId="26606"/>
          <ac:picMkLst>
            <pc:docMk/>
            <pc:sldMk cId="1829982379" sldId="633"/>
            <ac:picMk id="7" creationId="{A3C58C68-AA0B-4725-A94B-BACB71A75716}"/>
          </ac:picMkLst>
        </pc:picChg>
      </pc:sldChg>
      <pc:sldChg chg="modSp mod">
        <pc:chgData name="Caroline Jawad" userId="ebec8957-a986-4a6f-937a-47250bfdae89" providerId="ADAL" clId="{A92166AF-69C3-4476-B2D1-AABF17722430}" dt="2020-11-29T14:11:44.686" v="75" actId="20577"/>
        <pc:sldMkLst>
          <pc:docMk/>
          <pc:sldMk cId="554316783" sldId="634"/>
        </pc:sldMkLst>
        <pc:spChg chg="mod">
          <ac:chgData name="Caroline Jawad" userId="ebec8957-a986-4a6f-937a-47250bfdae89" providerId="ADAL" clId="{A92166AF-69C3-4476-B2D1-AABF17722430}" dt="2020-11-29T14:11:44.686" v="75" actId="20577"/>
          <ac:spMkLst>
            <pc:docMk/>
            <pc:sldMk cId="554316783" sldId="634"/>
            <ac:spMk id="3" creationId="{422D4652-18F9-4CF2-8F1E-795447F5D41D}"/>
          </ac:spMkLst>
        </pc:spChg>
      </pc:sldChg>
      <pc:sldChg chg="modSp mod">
        <pc:chgData name="Caroline Jawad" userId="ebec8957-a986-4a6f-937a-47250bfdae89" providerId="ADAL" clId="{A92166AF-69C3-4476-B2D1-AABF17722430}" dt="2020-11-29T15:05:34.487" v="94" actId="20577"/>
        <pc:sldMkLst>
          <pc:docMk/>
          <pc:sldMk cId="2253346470" sldId="635"/>
        </pc:sldMkLst>
        <pc:spChg chg="mod">
          <ac:chgData name="Caroline Jawad" userId="ebec8957-a986-4a6f-937a-47250bfdae89" providerId="ADAL" clId="{A92166AF-69C3-4476-B2D1-AABF17722430}" dt="2020-11-29T15:05:34.487" v="94" actId="20577"/>
          <ac:spMkLst>
            <pc:docMk/>
            <pc:sldMk cId="2253346470" sldId="635"/>
            <ac:spMk id="3" creationId="{95A5FDE7-56E9-4F64-8B48-9BFE172E36A9}"/>
          </ac:spMkLst>
        </pc:spChg>
      </pc:sldChg>
      <pc:sldChg chg="modSp mod">
        <pc:chgData name="Caroline Jawad" userId="ebec8957-a986-4a6f-937a-47250bfdae89" providerId="ADAL" clId="{A92166AF-69C3-4476-B2D1-AABF17722430}" dt="2020-11-29T15:08:19.048" v="121" actId="20577"/>
        <pc:sldMkLst>
          <pc:docMk/>
          <pc:sldMk cId="2323009705" sldId="636"/>
        </pc:sldMkLst>
        <pc:spChg chg="mod">
          <ac:chgData name="Caroline Jawad" userId="ebec8957-a986-4a6f-937a-47250bfdae89" providerId="ADAL" clId="{A92166AF-69C3-4476-B2D1-AABF17722430}" dt="2020-11-29T15:08:19.048" v="121" actId="20577"/>
          <ac:spMkLst>
            <pc:docMk/>
            <pc:sldMk cId="2323009705" sldId="636"/>
            <ac:spMk id="3" creationId="{E3AB98A6-BBEA-40DF-BC1B-053778A1D2F1}"/>
          </ac:spMkLst>
        </pc:spChg>
      </pc:sldChg>
      <pc:sldChg chg="modSp mod">
        <pc:chgData name="Caroline Jawad" userId="ebec8957-a986-4a6f-937a-47250bfdae89" providerId="ADAL" clId="{A92166AF-69C3-4476-B2D1-AABF17722430}" dt="2020-11-29T15:18:30.345" v="138" actId="20577"/>
        <pc:sldMkLst>
          <pc:docMk/>
          <pc:sldMk cId="143430950" sldId="637"/>
        </pc:sldMkLst>
        <pc:spChg chg="mod">
          <ac:chgData name="Caroline Jawad" userId="ebec8957-a986-4a6f-937a-47250bfdae89" providerId="ADAL" clId="{A92166AF-69C3-4476-B2D1-AABF17722430}" dt="2020-11-29T15:18:30.345" v="138" actId="20577"/>
          <ac:spMkLst>
            <pc:docMk/>
            <pc:sldMk cId="143430950" sldId="637"/>
            <ac:spMk id="3" creationId="{FD4F3D86-B08C-4560-A2D5-C1A6A9309ED0}"/>
          </ac:spMkLst>
        </pc:spChg>
      </pc:sldChg>
      <pc:sldChg chg="addSp modSp mod setBg">
        <pc:chgData name="Caroline Jawad" userId="ebec8957-a986-4a6f-937a-47250bfdae89" providerId="ADAL" clId="{A92166AF-69C3-4476-B2D1-AABF17722430}" dt="2020-11-29T15:50:49.740" v="406" actId="26606"/>
        <pc:sldMkLst>
          <pc:docMk/>
          <pc:sldMk cId="252750455" sldId="638"/>
        </pc:sldMkLst>
        <pc:spChg chg="mod">
          <ac:chgData name="Caroline Jawad" userId="ebec8957-a986-4a6f-937a-47250bfdae89" providerId="ADAL" clId="{A92166AF-69C3-4476-B2D1-AABF17722430}" dt="2020-11-29T15:50:49.740" v="406" actId="26606"/>
          <ac:spMkLst>
            <pc:docMk/>
            <pc:sldMk cId="252750455" sldId="638"/>
            <ac:spMk id="2" creationId="{8194D58D-3261-4D47-B526-6BE2A1DDD12F}"/>
          </ac:spMkLst>
        </pc:spChg>
        <pc:spChg chg="mod">
          <ac:chgData name="Caroline Jawad" userId="ebec8957-a986-4a6f-937a-47250bfdae89" providerId="ADAL" clId="{A92166AF-69C3-4476-B2D1-AABF17722430}" dt="2020-11-29T15:50:49.740" v="406" actId="26606"/>
          <ac:spMkLst>
            <pc:docMk/>
            <pc:sldMk cId="252750455" sldId="638"/>
            <ac:spMk id="3" creationId="{79427DD7-D0CF-4810-8FD1-600355EBAF58}"/>
          </ac:spMkLst>
        </pc:spChg>
        <pc:spChg chg="add">
          <ac:chgData name="Caroline Jawad" userId="ebec8957-a986-4a6f-937a-47250bfdae89" providerId="ADAL" clId="{A92166AF-69C3-4476-B2D1-AABF17722430}" dt="2020-11-29T15:50:49.740" v="406" actId="26606"/>
          <ac:spMkLst>
            <pc:docMk/>
            <pc:sldMk cId="252750455" sldId="638"/>
            <ac:spMk id="8" creationId="{907EF6B7-1338-4443-8C46-6A318D952DFD}"/>
          </ac:spMkLst>
        </pc:spChg>
        <pc:spChg chg="add">
          <ac:chgData name="Caroline Jawad" userId="ebec8957-a986-4a6f-937a-47250bfdae89" providerId="ADAL" clId="{A92166AF-69C3-4476-B2D1-AABF17722430}" dt="2020-11-29T15:50:49.740" v="406" actId="26606"/>
          <ac:spMkLst>
            <pc:docMk/>
            <pc:sldMk cId="252750455" sldId="638"/>
            <ac:spMk id="10" creationId="{DAAE4CDD-124C-4DCF-9584-B6033B545DD5}"/>
          </ac:spMkLst>
        </pc:spChg>
        <pc:spChg chg="add">
          <ac:chgData name="Caroline Jawad" userId="ebec8957-a986-4a6f-937a-47250bfdae89" providerId="ADAL" clId="{A92166AF-69C3-4476-B2D1-AABF17722430}" dt="2020-11-29T15:50:49.740" v="406" actId="26606"/>
          <ac:spMkLst>
            <pc:docMk/>
            <pc:sldMk cId="252750455" sldId="638"/>
            <ac:spMk id="12" creationId="{081E4A58-353D-44AE-B2FC-2A74E2E400F7}"/>
          </ac:spMkLst>
        </pc:spChg>
      </pc:sldChg>
      <pc:sldChg chg="del">
        <pc:chgData name="Caroline Jawad" userId="ebec8957-a986-4a6f-937a-47250bfdae89" providerId="ADAL" clId="{A92166AF-69C3-4476-B2D1-AABF17722430}" dt="2020-11-29T17:20:08.851" v="566" actId="47"/>
        <pc:sldMkLst>
          <pc:docMk/>
          <pc:sldMk cId="4112280386" sldId="640"/>
        </pc:sldMkLst>
      </pc:sldChg>
      <pc:sldChg chg="addSp delSp modSp mod delDesignElem">
        <pc:chgData name="Caroline Jawad" userId="ebec8957-a986-4a6f-937a-47250bfdae89" providerId="ADAL" clId="{A92166AF-69C3-4476-B2D1-AABF17722430}" dt="2020-11-29T16:11:40.976" v="490" actId="26606"/>
        <pc:sldMkLst>
          <pc:docMk/>
          <pc:sldMk cId="0" sldId="645"/>
        </pc:sldMkLst>
        <pc:spChg chg="mod">
          <ac:chgData name="Caroline Jawad" userId="ebec8957-a986-4a6f-937a-47250bfdae89" providerId="ADAL" clId="{A92166AF-69C3-4476-B2D1-AABF17722430}" dt="2020-11-29T16:11:40.976" v="490" actId="26606"/>
          <ac:spMkLst>
            <pc:docMk/>
            <pc:sldMk cId="0" sldId="645"/>
            <ac:spMk id="2" creationId="{00000000-0000-0000-0000-000000000000}"/>
          </ac:spMkLst>
        </pc:spChg>
        <pc:spChg chg="del">
          <ac:chgData name="Caroline Jawad" userId="ebec8957-a986-4a6f-937a-47250bfdae89" providerId="ADAL" clId="{A92166AF-69C3-4476-B2D1-AABF17722430}" dt="2020-11-29T16:11:38.174" v="489"/>
          <ac:spMkLst>
            <pc:docMk/>
            <pc:sldMk cId="0" sldId="645"/>
            <ac:spMk id="8" creationId="{3AD318CC-E2A8-4E27-9548-A047A78999B1}"/>
          </ac:spMkLst>
        </pc:spChg>
        <pc:spChg chg="mod">
          <ac:chgData name="Caroline Jawad" userId="ebec8957-a986-4a6f-937a-47250bfdae89" providerId="ADAL" clId="{A92166AF-69C3-4476-B2D1-AABF17722430}" dt="2020-11-29T16:11:40.976" v="490" actId="26606"/>
          <ac:spMkLst>
            <pc:docMk/>
            <pc:sldMk cId="0" sldId="645"/>
            <ac:spMk id="13" creationId="{00000000-0000-0000-0000-000000000000}"/>
          </ac:spMkLst>
        </pc:spChg>
        <pc:spChg chg="del">
          <ac:chgData name="Caroline Jawad" userId="ebec8957-a986-4a6f-937a-47250bfdae89" providerId="ADAL" clId="{A92166AF-69C3-4476-B2D1-AABF17722430}" dt="2020-11-29T16:11:38.174" v="489"/>
          <ac:spMkLst>
            <pc:docMk/>
            <pc:sldMk cId="0" sldId="645"/>
            <ac:spMk id="14" creationId="{2C1BBA94-3F40-40AA-8BB9-E69E25E537C1}"/>
          </ac:spMkLst>
        </pc:spChg>
        <pc:spChg chg="add">
          <ac:chgData name="Caroline Jawad" userId="ebec8957-a986-4a6f-937a-47250bfdae89" providerId="ADAL" clId="{A92166AF-69C3-4476-B2D1-AABF17722430}" dt="2020-11-29T16:11:40.976" v="490" actId="26606"/>
          <ac:spMkLst>
            <pc:docMk/>
            <pc:sldMk cId="0" sldId="645"/>
            <ac:spMk id="18" creationId="{907EF6B7-1338-4443-8C46-6A318D952DFD}"/>
          </ac:spMkLst>
        </pc:spChg>
        <pc:spChg chg="add">
          <ac:chgData name="Caroline Jawad" userId="ebec8957-a986-4a6f-937a-47250bfdae89" providerId="ADAL" clId="{A92166AF-69C3-4476-B2D1-AABF17722430}" dt="2020-11-29T16:11:40.976" v="490" actId="26606"/>
          <ac:spMkLst>
            <pc:docMk/>
            <pc:sldMk cId="0" sldId="645"/>
            <ac:spMk id="20" creationId="{DAAE4CDD-124C-4DCF-9584-B6033B545DD5}"/>
          </ac:spMkLst>
        </pc:spChg>
        <pc:spChg chg="add">
          <ac:chgData name="Caroline Jawad" userId="ebec8957-a986-4a6f-937a-47250bfdae89" providerId="ADAL" clId="{A92166AF-69C3-4476-B2D1-AABF17722430}" dt="2020-11-29T16:11:40.976" v="490" actId="26606"/>
          <ac:spMkLst>
            <pc:docMk/>
            <pc:sldMk cId="0" sldId="645"/>
            <ac:spMk id="22" creationId="{081E4A58-353D-44AE-B2FC-2A74E2E400F7}"/>
          </ac:spMkLst>
        </pc:spChg>
        <pc:grpChg chg="del">
          <ac:chgData name="Caroline Jawad" userId="ebec8957-a986-4a6f-937a-47250bfdae89" providerId="ADAL" clId="{A92166AF-69C3-4476-B2D1-AABF17722430}" dt="2020-11-29T16:11:38.174" v="489"/>
          <ac:grpSpMkLst>
            <pc:docMk/>
            <pc:sldMk cId="0" sldId="645"/>
            <ac:grpSpMk id="10" creationId="{B14B560F-9DD7-4302-A60B-EBD3EF59B073}"/>
          </ac:grpSpMkLst>
        </pc:grpChg>
      </pc:sldChg>
      <pc:sldChg chg="addSp modSp mod setBg">
        <pc:chgData name="Caroline Jawad" userId="ebec8957-a986-4a6f-937a-47250bfdae89" providerId="ADAL" clId="{A92166AF-69C3-4476-B2D1-AABF17722430}" dt="2020-11-29T16:12:42.835" v="491" actId="26606"/>
        <pc:sldMkLst>
          <pc:docMk/>
          <pc:sldMk cId="0" sldId="646"/>
        </pc:sldMkLst>
        <pc:spChg chg="mod">
          <ac:chgData name="Caroline Jawad" userId="ebec8957-a986-4a6f-937a-47250bfdae89" providerId="ADAL" clId="{A92166AF-69C3-4476-B2D1-AABF17722430}" dt="2020-11-29T16:12:42.835" v="491" actId="26606"/>
          <ac:spMkLst>
            <pc:docMk/>
            <pc:sldMk cId="0" sldId="646"/>
            <ac:spMk id="2" creationId="{00000000-0000-0000-0000-000000000000}"/>
          </ac:spMkLst>
        </pc:spChg>
        <pc:spChg chg="mod">
          <ac:chgData name="Caroline Jawad" userId="ebec8957-a986-4a6f-937a-47250bfdae89" providerId="ADAL" clId="{A92166AF-69C3-4476-B2D1-AABF17722430}" dt="2020-11-29T16:12:42.835" v="491" actId="26606"/>
          <ac:spMkLst>
            <pc:docMk/>
            <pc:sldMk cId="0" sldId="646"/>
            <ac:spMk id="3" creationId="{00000000-0000-0000-0000-000000000000}"/>
          </ac:spMkLst>
        </pc:spChg>
        <pc:spChg chg="add">
          <ac:chgData name="Caroline Jawad" userId="ebec8957-a986-4a6f-937a-47250bfdae89" providerId="ADAL" clId="{A92166AF-69C3-4476-B2D1-AABF17722430}" dt="2020-11-29T16:12:42.835" v="491" actId="26606"/>
          <ac:spMkLst>
            <pc:docMk/>
            <pc:sldMk cId="0" sldId="646"/>
            <ac:spMk id="8" creationId="{907EF6B7-1338-4443-8C46-6A318D952DFD}"/>
          </ac:spMkLst>
        </pc:spChg>
        <pc:spChg chg="add">
          <ac:chgData name="Caroline Jawad" userId="ebec8957-a986-4a6f-937a-47250bfdae89" providerId="ADAL" clId="{A92166AF-69C3-4476-B2D1-AABF17722430}" dt="2020-11-29T16:12:42.835" v="491" actId="26606"/>
          <ac:spMkLst>
            <pc:docMk/>
            <pc:sldMk cId="0" sldId="646"/>
            <ac:spMk id="10" creationId="{DAAE4CDD-124C-4DCF-9584-B6033B545DD5}"/>
          </ac:spMkLst>
        </pc:spChg>
        <pc:spChg chg="add">
          <ac:chgData name="Caroline Jawad" userId="ebec8957-a986-4a6f-937a-47250bfdae89" providerId="ADAL" clId="{A92166AF-69C3-4476-B2D1-AABF17722430}" dt="2020-11-29T16:12:42.835" v="491" actId="26606"/>
          <ac:spMkLst>
            <pc:docMk/>
            <pc:sldMk cId="0" sldId="646"/>
            <ac:spMk id="12" creationId="{081E4A58-353D-44AE-B2FC-2A74E2E400F7}"/>
          </ac:spMkLst>
        </pc:spChg>
      </pc:sldChg>
      <pc:sldChg chg="modSp mod">
        <pc:chgData name="Caroline Jawad" userId="ebec8957-a986-4a6f-937a-47250bfdae89" providerId="ADAL" clId="{A92166AF-69C3-4476-B2D1-AABF17722430}" dt="2020-11-29T16:13:47.184" v="500" actId="20577"/>
        <pc:sldMkLst>
          <pc:docMk/>
          <pc:sldMk cId="0" sldId="647"/>
        </pc:sldMkLst>
        <pc:spChg chg="mod">
          <ac:chgData name="Caroline Jawad" userId="ebec8957-a986-4a6f-937a-47250bfdae89" providerId="ADAL" clId="{A92166AF-69C3-4476-B2D1-AABF17722430}" dt="2020-11-29T16:13:47.184" v="500" actId="20577"/>
          <ac:spMkLst>
            <pc:docMk/>
            <pc:sldMk cId="0" sldId="647"/>
            <ac:spMk id="3" creationId="{00000000-0000-0000-0000-000000000000}"/>
          </ac:spMkLst>
        </pc:spChg>
      </pc:sldChg>
      <pc:sldChg chg="del">
        <pc:chgData name="Caroline Jawad" userId="ebec8957-a986-4a6f-937a-47250bfdae89" providerId="ADAL" clId="{A92166AF-69C3-4476-B2D1-AABF17722430}" dt="2020-11-29T17:17:25.084" v="515" actId="47"/>
        <pc:sldMkLst>
          <pc:docMk/>
          <pc:sldMk cId="0" sldId="648"/>
        </pc:sldMkLst>
      </pc:sldChg>
      <pc:sldChg chg="del">
        <pc:chgData name="Caroline Jawad" userId="ebec8957-a986-4a6f-937a-47250bfdae89" providerId="ADAL" clId="{A92166AF-69C3-4476-B2D1-AABF17722430}" dt="2020-11-29T17:17:30.300" v="516" actId="47"/>
        <pc:sldMkLst>
          <pc:docMk/>
          <pc:sldMk cId="0" sldId="649"/>
        </pc:sldMkLst>
      </pc:sldChg>
      <pc:sldChg chg="del">
        <pc:chgData name="Caroline Jawad" userId="ebec8957-a986-4a6f-937a-47250bfdae89" providerId="ADAL" clId="{A92166AF-69C3-4476-B2D1-AABF17722430}" dt="2020-11-29T17:17:38.470" v="517" actId="47"/>
        <pc:sldMkLst>
          <pc:docMk/>
          <pc:sldMk cId="0" sldId="650"/>
        </pc:sldMkLst>
      </pc:sldChg>
      <pc:sldChg chg="del">
        <pc:chgData name="Caroline Jawad" userId="ebec8957-a986-4a6f-937a-47250bfdae89" providerId="ADAL" clId="{A92166AF-69C3-4476-B2D1-AABF17722430}" dt="2020-11-29T17:17:53.182" v="520" actId="47"/>
        <pc:sldMkLst>
          <pc:docMk/>
          <pc:sldMk cId="0" sldId="651"/>
        </pc:sldMkLst>
      </pc:sldChg>
      <pc:sldChg chg="addSp delSp modSp mod setBg delDesignElem">
        <pc:chgData name="Caroline Jawad" userId="ebec8957-a986-4a6f-937a-47250bfdae89" providerId="ADAL" clId="{A92166AF-69C3-4476-B2D1-AABF17722430}" dt="2020-11-29T17:20:01.588" v="564" actId="26606"/>
        <pc:sldMkLst>
          <pc:docMk/>
          <pc:sldMk cId="0" sldId="653"/>
        </pc:sldMkLst>
        <pc:spChg chg="mod">
          <ac:chgData name="Caroline Jawad" userId="ebec8957-a986-4a6f-937a-47250bfdae89" providerId="ADAL" clId="{A92166AF-69C3-4476-B2D1-AABF17722430}" dt="2020-11-29T17:20:01.588" v="564" actId="26606"/>
          <ac:spMkLst>
            <pc:docMk/>
            <pc:sldMk cId="0" sldId="653"/>
            <ac:spMk id="2" creationId="{00000000-0000-0000-0000-000000000000}"/>
          </ac:spMkLst>
        </pc:spChg>
        <pc:spChg chg="add del mod">
          <ac:chgData name="Caroline Jawad" userId="ebec8957-a986-4a6f-937a-47250bfdae89" providerId="ADAL" clId="{A92166AF-69C3-4476-B2D1-AABF17722430}" dt="2020-11-29T17:20:01.588" v="564" actId="26606"/>
          <ac:spMkLst>
            <pc:docMk/>
            <pc:sldMk cId="0" sldId="653"/>
            <ac:spMk id="3" creationId="{00000000-0000-0000-0000-000000000000}"/>
          </ac:spMkLst>
        </pc:spChg>
        <pc:spChg chg="add del mod">
          <ac:chgData name="Caroline Jawad" userId="ebec8957-a986-4a6f-937a-47250bfdae89" providerId="ADAL" clId="{A92166AF-69C3-4476-B2D1-AABF17722430}" dt="2020-11-29T17:18:51.416" v="529"/>
          <ac:spMkLst>
            <pc:docMk/>
            <pc:sldMk cId="0" sldId="653"/>
            <ac:spMk id="4" creationId="{B14BE155-5DA8-4891-B621-2B6516AA6123}"/>
          </ac:spMkLst>
        </pc:spChg>
        <pc:spChg chg="add del mod">
          <ac:chgData name="Caroline Jawad" userId="ebec8957-a986-4a6f-937a-47250bfdae89" providerId="ADAL" clId="{A92166AF-69C3-4476-B2D1-AABF17722430}" dt="2020-11-29T17:18:51.416" v="529"/>
          <ac:spMkLst>
            <pc:docMk/>
            <pc:sldMk cId="0" sldId="653"/>
            <ac:spMk id="6" creationId="{869BC07B-0FAF-4B5A-831E-12F4E8681D03}"/>
          </ac:spMkLst>
        </pc:spChg>
        <pc:spChg chg="add del">
          <ac:chgData name="Caroline Jawad" userId="ebec8957-a986-4a6f-937a-47250bfdae89" providerId="ADAL" clId="{A92166AF-69C3-4476-B2D1-AABF17722430}" dt="2020-11-29T17:19:58.416" v="561" actId="26606"/>
          <ac:spMkLst>
            <pc:docMk/>
            <pc:sldMk cId="0" sldId="653"/>
            <ac:spMk id="7" creationId="{CFE45BF0-46DB-408C-B5F7-7B11716805D4}"/>
          </ac:spMkLst>
        </pc:spChg>
        <pc:spChg chg="add del">
          <ac:chgData name="Caroline Jawad" userId="ebec8957-a986-4a6f-937a-47250bfdae89" providerId="ADAL" clId="{A92166AF-69C3-4476-B2D1-AABF17722430}" dt="2020-11-29T17:19:58.416" v="561" actId="26606"/>
          <ac:spMkLst>
            <pc:docMk/>
            <pc:sldMk cId="0" sldId="653"/>
            <ac:spMk id="8" creationId="{827B839B-9ADE-406B-8590-F1CAEDED45A1}"/>
          </ac:spMkLst>
        </pc:spChg>
        <pc:spChg chg="add del">
          <ac:chgData name="Caroline Jawad" userId="ebec8957-a986-4a6f-937a-47250bfdae89" providerId="ADAL" clId="{A92166AF-69C3-4476-B2D1-AABF17722430}" dt="2020-11-29T17:18:55.203" v="531" actId="26606"/>
          <ac:spMkLst>
            <pc:docMk/>
            <pc:sldMk cId="0" sldId="653"/>
            <ac:spMk id="9" creationId="{AE2B703B-46F9-481A-A605-82E2A828C4FA}"/>
          </ac:spMkLst>
        </pc:spChg>
        <pc:spChg chg="add del">
          <ac:chgData name="Caroline Jawad" userId="ebec8957-a986-4a6f-937a-47250bfdae89" providerId="ADAL" clId="{A92166AF-69C3-4476-B2D1-AABF17722430}" dt="2020-11-29T17:18:36.737" v="527" actId="26606"/>
          <ac:spMkLst>
            <pc:docMk/>
            <pc:sldMk cId="0" sldId="653"/>
            <ac:spMk id="10" creationId="{53B021B3-DE93-4AB7-8A18-CF5F1CED88B8}"/>
          </ac:spMkLst>
        </pc:spChg>
        <pc:spChg chg="add del">
          <ac:chgData name="Caroline Jawad" userId="ebec8957-a986-4a6f-937a-47250bfdae89" providerId="ADAL" clId="{A92166AF-69C3-4476-B2D1-AABF17722430}" dt="2020-11-29T17:18:55.203" v="531" actId="26606"/>
          <ac:spMkLst>
            <pc:docMk/>
            <pc:sldMk cId="0" sldId="653"/>
            <ac:spMk id="11" creationId="{F13BE4D7-0C3D-4906-B230-A1C5B4665CCF}"/>
          </ac:spMkLst>
        </pc:spChg>
        <pc:spChg chg="add del">
          <ac:chgData name="Caroline Jawad" userId="ebec8957-a986-4a6f-937a-47250bfdae89" providerId="ADAL" clId="{A92166AF-69C3-4476-B2D1-AABF17722430}" dt="2020-11-29T17:18:36.737" v="527" actId="26606"/>
          <ac:spMkLst>
            <pc:docMk/>
            <pc:sldMk cId="0" sldId="653"/>
            <ac:spMk id="12" creationId="{52D502E5-F6B4-4D58-B4AE-FC466FF15EE8}"/>
          </ac:spMkLst>
        </pc:spChg>
        <pc:spChg chg="add del">
          <ac:chgData name="Caroline Jawad" userId="ebec8957-a986-4a6f-937a-47250bfdae89" providerId="ADAL" clId="{A92166AF-69C3-4476-B2D1-AABF17722430}" dt="2020-11-29T17:19:58.416" v="561" actId="26606"/>
          <ac:spMkLst>
            <pc:docMk/>
            <pc:sldMk cId="0" sldId="653"/>
            <ac:spMk id="13" creationId="{2AEBC8F2-97B1-41B4-93F1-2D289E197FBA}"/>
          </ac:spMkLst>
        </pc:spChg>
        <pc:spChg chg="add del">
          <ac:chgData name="Caroline Jawad" userId="ebec8957-a986-4a6f-937a-47250bfdae89" providerId="ADAL" clId="{A92166AF-69C3-4476-B2D1-AABF17722430}" dt="2020-11-29T17:18:36.737" v="527" actId="26606"/>
          <ac:spMkLst>
            <pc:docMk/>
            <pc:sldMk cId="0" sldId="653"/>
            <ac:spMk id="14" creationId="{9DECDBF4-02B6-4BB4-B65B-B8107AD6A9E8}"/>
          </ac:spMkLst>
        </pc:spChg>
        <pc:spChg chg="add del">
          <ac:chgData name="Caroline Jawad" userId="ebec8957-a986-4a6f-937a-47250bfdae89" providerId="ADAL" clId="{A92166AF-69C3-4476-B2D1-AABF17722430}" dt="2020-11-29T17:19:58.416" v="561" actId="26606"/>
          <ac:spMkLst>
            <pc:docMk/>
            <pc:sldMk cId="0" sldId="653"/>
            <ac:spMk id="15" creationId="{472E3A19-F5D5-48FC-BB9C-48C2F68F598B}"/>
          </ac:spMkLst>
        </pc:spChg>
        <pc:spChg chg="add del">
          <ac:chgData name="Caroline Jawad" userId="ebec8957-a986-4a6f-937a-47250bfdae89" providerId="ADAL" clId="{A92166AF-69C3-4476-B2D1-AABF17722430}" dt="2020-11-29T17:19:58.416" v="561" actId="26606"/>
          <ac:spMkLst>
            <pc:docMk/>
            <pc:sldMk cId="0" sldId="653"/>
            <ac:spMk id="16" creationId="{7A62E32F-BB65-43A8-8EB5-92346890E549}"/>
          </ac:spMkLst>
        </pc:spChg>
        <pc:spChg chg="add del">
          <ac:chgData name="Caroline Jawad" userId="ebec8957-a986-4a6f-937a-47250bfdae89" providerId="ADAL" clId="{A92166AF-69C3-4476-B2D1-AABF17722430}" dt="2020-11-29T17:19:58.416" v="561" actId="26606"/>
          <ac:spMkLst>
            <pc:docMk/>
            <pc:sldMk cId="0" sldId="653"/>
            <ac:spMk id="18" creationId="{14E91B64-9FCC-451E-AFB4-A827D6329367}"/>
          </ac:spMkLst>
        </pc:spChg>
        <pc:spChg chg="add del">
          <ac:chgData name="Caroline Jawad" userId="ebec8957-a986-4a6f-937a-47250bfdae89" providerId="ADAL" clId="{A92166AF-69C3-4476-B2D1-AABF17722430}" dt="2020-11-29T17:20:01.522" v="563" actId="26606"/>
          <ac:spMkLst>
            <pc:docMk/>
            <pc:sldMk cId="0" sldId="653"/>
            <ac:spMk id="20" creationId="{E02239D2-A05D-4A1C-9F06-FBA7FC730E1B}"/>
          </ac:spMkLst>
        </pc:spChg>
        <pc:spChg chg="add">
          <ac:chgData name="Caroline Jawad" userId="ebec8957-a986-4a6f-937a-47250bfdae89" providerId="ADAL" clId="{A92166AF-69C3-4476-B2D1-AABF17722430}" dt="2020-11-29T17:20:01.588" v="564" actId="26606"/>
          <ac:spMkLst>
            <pc:docMk/>
            <pc:sldMk cId="0" sldId="653"/>
            <ac:spMk id="23" creationId="{FF0330B1-AAAC-427D-8A95-40380162BC65}"/>
          </ac:spMkLst>
        </pc:spChg>
        <pc:graphicFrameChg chg="add del mod modGraphic">
          <ac:chgData name="Caroline Jawad" userId="ebec8957-a986-4a6f-937a-47250bfdae89" providerId="ADAL" clId="{A92166AF-69C3-4476-B2D1-AABF17722430}" dt="2020-11-29T17:18:55.203" v="531" actId="26606"/>
          <ac:graphicFrameMkLst>
            <pc:docMk/>
            <pc:sldMk cId="0" sldId="653"/>
            <ac:graphicFrameMk id="5" creationId="{2FA411B8-0D04-4311-9BEB-4108DBC3BBE6}"/>
          </ac:graphicFrameMkLst>
        </pc:graphicFrameChg>
        <pc:picChg chg="add del">
          <ac:chgData name="Caroline Jawad" userId="ebec8957-a986-4a6f-937a-47250bfdae89" providerId="ADAL" clId="{A92166AF-69C3-4476-B2D1-AABF17722430}" dt="2020-11-29T17:20:01.522" v="563" actId="26606"/>
          <ac:picMkLst>
            <pc:docMk/>
            <pc:sldMk cId="0" sldId="653"/>
            <ac:picMk id="21" creationId="{41F6CA34-ED23-47A2-AB1D-D6E01EB5A371}"/>
          </ac:picMkLst>
        </pc:picChg>
        <pc:picChg chg="add">
          <ac:chgData name="Caroline Jawad" userId="ebec8957-a986-4a6f-937a-47250bfdae89" providerId="ADAL" clId="{A92166AF-69C3-4476-B2D1-AABF17722430}" dt="2020-11-29T17:20:01.588" v="564" actId="26606"/>
          <ac:picMkLst>
            <pc:docMk/>
            <pc:sldMk cId="0" sldId="653"/>
            <ac:picMk id="24" creationId="{646CB4E6-0C62-4521-8198-D1134089EA05}"/>
          </ac:picMkLst>
        </pc:picChg>
      </pc:sldChg>
      <pc:sldChg chg="del">
        <pc:chgData name="Caroline Jawad" userId="ebec8957-a986-4a6f-937a-47250bfdae89" providerId="ADAL" clId="{A92166AF-69C3-4476-B2D1-AABF17722430}" dt="2020-11-29T17:20:07.939" v="565" actId="47"/>
        <pc:sldMkLst>
          <pc:docMk/>
          <pc:sldMk cId="0" sldId="654"/>
        </pc:sldMkLst>
      </pc:sldChg>
      <pc:sldChg chg="addSp delSp modSp del mod">
        <pc:chgData name="Caroline Jawad" userId="ebec8957-a986-4a6f-937a-47250bfdae89" providerId="ADAL" clId="{A92166AF-69C3-4476-B2D1-AABF17722430}" dt="2020-11-29T13:00:00.495" v="30" actId="47"/>
        <pc:sldMkLst>
          <pc:docMk/>
          <pc:sldMk cId="390944942" sldId="655"/>
        </pc:sldMkLst>
        <pc:spChg chg="add del mod">
          <ac:chgData name="Caroline Jawad" userId="ebec8957-a986-4a6f-937a-47250bfdae89" providerId="ADAL" clId="{A92166AF-69C3-4476-B2D1-AABF17722430}" dt="2020-11-29T12:08:04.671" v="3"/>
          <ac:spMkLst>
            <pc:docMk/>
            <pc:sldMk cId="390944942" sldId="655"/>
            <ac:spMk id="2" creationId="{87EE8792-3724-40F9-BCB0-19CF232C214B}"/>
          </ac:spMkLst>
        </pc:spChg>
        <pc:spChg chg="add del mod">
          <ac:chgData name="Caroline Jawad" userId="ebec8957-a986-4a6f-937a-47250bfdae89" providerId="ADAL" clId="{A92166AF-69C3-4476-B2D1-AABF17722430}" dt="2020-11-29T12:45:18.104" v="22" actId="767"/>
          <ac:spMkLst>
            <pc:docMk/>
            <pc:sldMk cId="390944942" sldId="655"/>
            <ac:spMk id="4" creationId="{F9473E83-EDA7-4D47-8AE7-353ADD988D69}"/>
          </ac:spMkLst>
        </pc:spChg>
        <pc:spChg chg="add del mod">
          <ac:chgData name="Caroline Jawad" userId="ebec8957-a986-4a6f-937a-47250bfdae89" providerId="ADAL" clId="{A92166AF-69C3-4476-B2D1-AABF17722430}" dt="2020-11-29T12:45:17.171" v="21"/>
          <ac:spMkLst>
            <pc:docMk/>
            <pc:sldMk cId="390944942" sldId="655"/>
            <ac:spMk id="6" creationId="{B9383A6E-1FB3-4987-BEFA-D0313DDCB370}"/>
          </ac:spMkLst>
        </pc:spChg>
        <pc:spChg chg="add del mod">
          <ac:chgData name="Caroline Jawad" userId="ebec8957-a986-4a6f-937a-47250bfdae89" providerId="ADAL" clId="{A92166AF-69C3-4476-B2D1-AABF17722430}" dt="2020-11-29T12:45:17.171" v="21"/>
          <ac:spMkLst>
            <pc:docMk/>
            <pc:sldMk cId="390944942" sldId="655"/>
            <ac:spMk id="7" creationId="{88EC5F61-6CB9-4349-B06D-517AF3F61DE4}"/>
          </ac:spMkLst>
        </pc:spChg>
        <pc:graphicFrameChg chg="add del mod">
          <ac:chgData name="Caroline Jawad" userId="ebec8957-a986-4a6f-937a-47250bfdae89" providerId="ADAL" clId="{A92166AF-69C3-4476-B2D1-AABF17722430}" dt="2020-11-29T12:41:16.771" v="19" actId="3680"/>
          <ac:graphicFrameMkLst>
            <pc:docMk/>
            <pc:sldMk cId="390944942" sldId="655"/>
            <ac:graphicFrameMk id="8" creationId="{581CB576-D1BC-4F45-8F15-D54D2FB25782}"/>
          </ac:graphicFrameMkLst>
        </pc:graphicFrameChg>
        <pc:picChg chg="add del">
          <ac:chgData name="Caroline Jawad" userId="ebec8957-a986-4a6f-937a-47250bfdae89" providerId="ADAL" clId="{A92166AF-69C3-4476-B2D1-AABF17722430}" dt="2020-11-29T12:40:36.886" v="15"/>
          <ac:picMkLst>
            <pc:docMk/>
            <pc:sldMk cId="390944942" sldId="655"/>
            <ac:picMk id="10" creationId="{641465C6-6ED9-4B6E-9501-989D75988A2F}"/>
          </ac:picMkLst>
        </pc:picChg>
        <pc:picChg chg="add mod">
          <ac:chgData name="Caroline Jawad" userId="ebec8957-a986-4a6f-937a-47250bfdae89" providerId="ADAL" clId="{A92166AF-69C3-4476-B2D1-AABF17722430}" dt="2020-11-29T12:46:07.645" v="28"/>
          <ac:picMkLst>
            <pc:docMk/>
            <pc:sldMk cId="390944942" sldId="655"/>
            <ac:picMk id="11" creationId="{EB583EAE-AB40-47FB-9E35-065E94161A8D}"/>
          </ac:picMkLst>
        </pc:picChg>
        <pc:picChg chg="add">
          <ac:chgData name="Caroline Jawad" userId="ebec8957-a986-4a6f-937a-47250bfdae89" providerId="ADAL" clId="{A92166AF-69C3-4476-B2D1-AABF17722430}" dt="2020-11-29T12:58:32.532" v="29"/>
          <ac:picMkLst>
            <pc:docMk/>
            <pc:sldMk cId="390944942" sldId="655"/>
            <ac:picMk id="12" creationId="{5B1BFE45-C544-4B38-94BB-A5F033B53010}"/>
          </ac:picMkLst>
        </pc:picChg>
      </pc:sldChg>
      <pc:sldChg chg="addSp modSp add mod setBg">
        <pc:chgData name="Caroline Jawad" userId="ebec8957-a986-4a6f-937a-47250bfdae89" providerId="ADAL" clId="{A92166AF-69C3-4476-B2D1-AABF17722430}" dt="2020-11-29T13:00:58.541" v="33" actId="26606"/>
        <pc:sldMkLst>
          <pc:docMk/>
          <pc:sldMk cId="3461382018" sldId="655"/>
        </pc:sldMkLst>
        <pc:spChg chg="add">
          <ac:chgData name="Caroline Jawad" userId="ebec8957-a986-4a6f-937a-47250bfdae89" providerId="ADAL" clId="{A92166AF-69C3-4476-B2D1-AABF17722430}" dt="2020-11-29T13:00:58.541" v="33" actId="26606"/>
          <ac:spMkLst>
            <pc:docMk/>
            <pc:sldMk cId="3461382018" sldId="655"/>
            <ac:spMk id="17" creationId="{32BC26D8-82FB-445E-AA49-62A77D7C1EE0}"/>
          </ac:spMkLst>
        </pc:spChg>
        <pc:spChg chg="add">
          <ac:chgData name="Caroline Jawad" userId="ebec8957-a986-4a6f-937a-47250bfdae89" providerId="ADAL" clId="{A92166AF-69C3-4476-B2D1-AABF17722430}" dt="2020-11-29T13:00:58.541" v="33" actId="26606"/>
          <ac:spMkLst>
            <pc:docMk/>
            <pc:sldMk cId="3461382018" sldId="655"/>
            <ac:spMk id="19" creationId="{CB44330D-EA18-4254-AA95-EB49948539B8}"/>
          </ac:spMkLst>
        </pc:spChg>
        <pc:picChg chg="mod">
          <ac:chgData name="Caroline Jawad" userId="ebec8957-a986-4a6f-937a-47250bfdae89" providerId="ADAL" clId="{A92166AF-69C3-4476-B2D1-AABF17722430}" dt="2020-11-29T13:00:58.541" v="33" actId="26606"/>
          <ac:picMkLst>
            <pc:docMk/>
            <pc:sldMk cId="3461382018" sldId="655"/>
            <ac:picMk id="12" creationId="{5B1BFE45-C544-4B38-94BB-A5F033B53010}"/>
          </ac:picMkLst>
        </pc:picChg>
      </pc:sldChg>
      <pc:sldChg chg="modSp new mod">
        <pc:chgData name="Caroline Jawad" userId="ebec8957-a986-4a6f-937a-47250bfdae89" providerId="ADAL" clId="{A92166AF-69C3-4476-B2D1-AABF17722430}" dt="2020-11-29T15:22:04.274" v="228" actId="20577"/>
        <pc:sldMkLst>
          <pc:docMk/>
          <pc:sldMk cId="282650279" sldId="656"/>
        </pc:sldMkLst>
        <pc:spChg chg="mod">
          <ac:chgData name="Caroline Jawad" userId="ebec8957-a986-4a6f-937a-47250bfdae89" providerId="ADAL" clId="{A92166AF-69C3-4476-B2D1-AABF17722430}" dt="2020-11-29T15:20:01.864" v="182" actId="20577"/>
          <ac:spMkLst>
            <pc:docMk/>
            <pc:sldMk cId="282650279" sldId="656"/>
            <ac:spMk id="2" creationId="{A01A54EC-447F-4D36-A8B0-FD9408FFB4AD}"/>
          </ac:spMkLst>
        </pc:spChg>
        <pc:spChg chg="mod">
          <ac:chgData name="Caroline Jawad" userId="ebec8957-a986-4a6f-937a-47250bfdae89" providerId="ADAL" clId="{A92166AF-69C3-4476-B2D1-AABF17722430}" dt="2020-11-29T15:22:04.274" v="228" actId="20577"/>
          <ac:spMkLst>
            <pc:docMk/>
            <pc:sldMk cId="282650279" sldId="656"/>
            <ac:spMk id="3" creationId="{BC98BE03-4188-429A-BDDC-B1F152B43574}"/>
          </ac:spMkLst>
        </pc:spChg>
      </pc:sldChg>
      <pc:sldChg chg="addSp delSp modSp new mod setBg">
        <pc:chgData name="Caroline Jawad" userId="ebec8957-a986-4a6f-937a-47250bfdae89" providerId="ADAL" clId="{A92166AF-69C3-4476-B2D1-AABF17722430}" dt="2020-11-29T15:47:50.084" v="387" actId="26606"/>
        <pc:sldMkLst>
          <pc:docMk/>
          <pc:sldMk cId="2411427892" sldId="657"/>
        </pc:sldMkLst>
        <pc:spChg chg="mod">
          <ac:chgData name="Caroline Jawad" userId="ebec8957-a986-4a6f-937a-47250bfdae89" providerId="ADAL" clId="{A92166AF-69C3-4476-B2D1-AABF17722430}" dt="2020-11-29T15:47:50.084" v="387" actId="26606"/>
          <ac:spMkLst>
            <pc:docMk/>
            <pc:sldMk cId="2411427892" sldId="657"/>
            <ac:spMk id="2" creationId="{C0164635-6647-41C0-A778-9C9B301E0AF3}"/>
          </ac:spMkLst>
        </pc:spChg>
        <pc:spChg chg="mod">
          <ac:chgData name="Caroline Jawad" userId="ebec8957-a986-4a6f-937a-47250bfdae89" providerId="ADAL" clId="{A92166AF-69C3-4476-B2D1-AABF17722430}" dt="2020-11-29T15:47:50.084" v="387" actId="26606"/>
          <ac:spMkLst>
            <pc:docMk/>
            <pc:sldMk cId="2411427892" sldId="657"/>
            <ac:spMk id="3" creationId="{FB42FFE4-CF6A-44FA-974B-841E21532204}"/>
          </ac:spMkLst>
        </pc:spChg>
        <pc:spChg chg="add del">
          <ac:chgData name="Caroline Jawad" userId="ebec8957-a986-4a6f-937a-47250bfdae89" providerId="ADAL" clId="{A92166AF-69C3-4476-B2D1-AABF17722430}" dt="2020-11-29T15:47:50.025" v="386" actId="26606"/>
          <ac:spMkLst>
            <pc:docMk/>
            <pc:sldMk cId="2411427892" sldId="657"/>
            <ac:spMk id="8" creationId="{DAF1966E-FD40-4A4A-B61B-C4DF7FA05F06}"/>
          </ac:spMkLst>
        </pc:spChg>
        <pc:spChg chg="add del">
          <ac:chgData name="Caroline Jawad" userId="ebec8957-a986-4a6f-937a-47250bfdae89" providerId="ADAL" clId="{A92166AF-69C3-4476-B2D1-AABF17722430}" dt="2020-11-29T15:47:50.025" v="386" actId="26606"/>
          <ac:spMkLst>
            <pc:docMk/>
            <pc:sldMk cId="2411427892" sldId="657"/>
            <ac:spMk id="10" creationId="{047BFA19-D45E-416B-A404-7AF2F3F27017}"/>
          </ac:spMkLst>
        </pc:spChg>
        <pc:spChg chg="add del">
          <ac:chgData name="Caroline Jawad" userId="ebec8957-a986-4a6f-937a-47250bfdae89" providerId="ADAL" clId="{A92166AF-69C3-4476-B2D1-AABF17722430}" dt="2020-11-29T15:47:50.025" v="386" actId="26606"/>
          <ac:spMkLst>
            <pc:docMk/>
            <pc:sldMk cId="2411427892" sldId="657"/>
            <ac:spMk id="12" creationId="{8E0105E7-23DB-4CF2-8258-FF47C7620F6E}"/>
          </ac:spMkLst>
        </pc:spChg>
        <pc:spChg chg="add del">
          <ac:chgData name="Caroline Jawad" userId="ebec8957-a986-4a6f-937a-47250bfdae89" providerId="ADAL" clId="{A92166AF-69C3-4476-B2D1-AABF17722430}" dt="2020-11-29T15:47:50.025" v="386" actId="26606"/>
          <ac:spMkLst>
            <pc:docMk/>
            <pc:sldMk cId="2411427892" sldId="657"/>
            <ac:spMk id="14" creationId="{074B4F7D-14B2-478B-8BF5-01E4E0C5D263}"/>
          </ac:spMkLst>
        </pc:spChg>
        <pc:spChg chg="add">
          <ac:chgData name="Caroline Jawad" userId="ebec8957-a986-4a6f-937a-47250bfdae89" providerId="ADAL" clId="{A92166AF-69C3-4476-B2D1-AABF17722430}" dt="2020-11-29T15:47:50.084" v="387" actId="26606"/>
          <ac:spMkLst>
            <pc:docMk/>
            <pc:sldMk cId="2411427892" sldId="657"/>
            <ac:spMk id="16" creationId="{907EF6B7-1338-4443-8C46-6A318D952DFD}"/>
          </ac:spMkLst>
        </pc:spChg>
        <pc:spChg chg="add">
          <ac:chgData name="Caroline Jawad" userId="ebec8957-a986-4a6f-937a-47250bfdae89" providerId="ADAL" clId="{A92166AF-69C3-4476-B2D1-AABF17722430}" dt="2020-11-29T15:47:50.084" v="387" actId="26606"/>
          <ac:spMkLst>
            <pc:docMk/>
            <pc:sldMk cId="2411427892" sldId="657"/>
            <ac:spMk id="17" creationId="{DAAE4CDD-124C-4DCF-9584-B6033B545DD5}"/>
          </ac:spMkLst>
        </pc:spChg>
        <pc:spChg chg="add">
          <ac:chgData name="Caroline Jawad" userId="ebec8957-a986-4a6f-937a-47250bfdae89" providerId="ADAL" clId="{A92166AF-69C3-4476-B2D1-AABF17722430}" dt="2020-11-29T15:47:50.084" v="387" actId="26606"/>
          <ac:spMkLst>
            <pc:docMk/>
            <pc:sldMk cId="2411427892" sldId="657"/>
            <ac:spMk id="18" creationId="{081E4A58-353D-44AE-B2FC-2A74E2E400F7}"/>
          </ac:spMkLst>
        </pc:spChg>
      </pc:sldChg>
      <pc:sldChg chg="modSp new mod">
        <pc:chgData name="Caroline Jawad" userId="ebec8957-a986-4a6f-937a-47250bfdae89" providerId="ADAL" clId="{A92166AF-69C3-4476-B2D1-AABF17722430}" dt="2020-11-29T15:23:10.349" v="271" actId="20577"/>
        <pc:sldMkLst>
          <pc:docMk/>
          <pc:sldMk cId="4226640472" sldId="658"/>
        </pc:sldMkLst>
        <pc:spChg chg="mod">
          <ac:chgData name="Caroline Jawad" userId="ebec8957-a986-4a6f-937a-47250bfdae89" providerId="ADAL" clId="{A92166AF-69C3-4476-B2D1-AABF17722430}" dt="2020-11-29T15:22:48.130" v="268" actId="20577"/>
          <ac:spMkLst>
            <pc:docMk/>
            <pc:sldMk cId="4226640472" sldId="658"/>
            <ac:spMk id="2" creationId="{2506C221-E364-42E9-84C3-8B4E49EF8816}"/>
          </ac:spMkLst>
        </pc:spChg>
        <pc:spChg chg="mod">
          <ac:chgData name="Caroline Jawad" userId="ebec8957-a986-4a6f-937a-47250bfdae89" providerId="ADAL" clId="{A92166AF-69C3-4476-B2D1-AABF17722430}" dt="2020-11-29T15:23:10.349" v="271" actId="20577"/>
          <ac:spMkLst>
            <pc:docMk/>
            <pc:sldMk cId="4226640472" sldId="658"/>
            <ac:spMk id="3" creationId="{5439175A-E5C8-4A54-BE93-86A10303D5AF}"/>
          </ac:spMkLst>
        </pc:spChg>
      </pc:sldChg>
      <pc:sldChg chg="addSp modSp add mod">
        <pc:chgData name="Caroline Jawad" userId="ebec8957-a986-4a6f-937a-47250bfdae89" providerId="ADAL" clId="{A92166AF-69C3-4476-B2D1-AABF17722430}" dt="2020-11-29T15:24:06.597" v="275" actId="14100"/>
        <pc:sldMkLst>
          <pc:docMk/>
          <pc:sldMk cId="1074343542" sldId="659"/>
        </pc:sldMkLst>
        <pc:picChg chg="add mod">
          <ac:chgData name="Caroline Jawad" userId="ebec8957-a986-4a6f-937a-47250bfdae89" providerId="ADAL" clId="{A92166AF-69C3-4476-B2D1-AABF17722430}" dt="2020-11-29T15:24:06.597" v="275" actId="14100"/>
          <ac:picMkLst>
            <pc:docMk/>
            <pc:sldMk cId="1074343542" sldId="659"/>
            <ac:picMk id="5" creationId="{96C9AB84-1A05-4A02-BBB4-AA9CD11BB896}"/>
          </ac:picMkLst>
        </pc:picChg>
      </pc:sldChg>
      <pc:sldChg chg="modSp add mod">
        <pc:chgData name="Caroline Jawad" userId="ebec8957-a986-4a6f-937a-47250bfdae89" providerId="ADAL" clId="{A92166AF-69C3-4476-B2D1-AABF17722430}" dt="2020-11-29T15:24:38.846" v="287" actId="20577"/>
        <pc:sldMkLst>
          <pc:docMk/>
          <pc:sldMk cId="713032479" sldId="660"/>
        </pc:sldMkLst>
        <pc:spChg chg="mod">
          <ac:chgData name="Caroline Jawad" userId="ebec8957-a986-4a6f-937a-47250bfdae89" providerId="ADAL" clId="{A92166AF-69C3-4476-B2D1-AABF17722430}" dt="2020-11-29T15:24:38.846" v="287" actId="20577"/>
          <ac:spMkLst>
            <pc:docMk/>
            <pc:sldMk cId="713032479" sldId="660"/>
            <ac:spMk id="3" creationId="{5439175A-E5C8-4A54-BE93-86A10303D5AF}"/>
          </ac:spMkLst>
        </pc:spChg>
      </pc:sldChg>
      <pc:sldChg chg="addSp delSp modSp new mod setBg">
        <pc:chgData name="Caroline Jawad" userId="ebec8957-a986-4a6f-937a-47250bfdae89" providerId="ADAL" clId="{A92166AF-69C3-4476-B2D1-AABF17722430}" dt="2020-11-29T15:26:16.934" v="292" actId="27614"/>
        <pc:sldMkLst>
          <pc:docMk/>
          <pc:sldMk cId="3756640209" sldId="661"/>
        </pc:sldMkLst>
        <pc:spChg chg="del">
          <ac:chgData name="Caroline Jawad" userId="ebec8957-a986-4a6f-937a-47250bfdae89" providerId="ADAL" clId="{A92166AF-69C3-4476-B2D1-AABF17722430}" dt="2020-11-29T15:26:03.502" v="289"/>
          <ac:spMkLst>
            <pc:docMk/>
            <pc:sldMk cId="3756640209" sldId="661"/>
            <ac:spMk id="2" creationId="{F3C2121B-68D9-4982-B7D3-2EB398D1079E}"/>
          </ac:spMkLst>
        </pc:spChg>
        <pc:spChg chg="del">
          <ac:chgData name="Caroline Jawad" userId="ebec8957-a986-4a6f-937a-47250bfdae89" providerId="ADAL" clId="{A92166AF-69C3-4476-B2D1-AABF17722430}" dt="2020-11-29T15:26:03.502" v="289"/>
          <ac:spMkLst>
            <pc:docMk/>
            <pc:sldMk cId="3756640209" sldId="661"/>
            <ac:spMk id="3" creationId="{5C0FB934-CEF7-4A43-8390-FF23D708B1D7}"/>
          </ac:spMkLst>
        </pc:spChg>
        <pc:spChg chg="add">
          <ac:chgData name="Caroline Jawad" userId="ebec8957-a986-4a6f-937a-47250bfdae89" providerId="ADAL" clId="{A92166AF-69C3-4476-B2D1-AABF17722430}" dt="2020-11-29T15:26:12.450" v="291" actId="26606"/>
          <ac:spMkLst>
            <pc:docMk/>
            <pc:sldMk cId="3756640209" sldId="661"/>
            <ac:spMk id="9" creationId="{42A4FC2C-047E-45A5-965D-8E1E3BF09BC6}"/>
          </ac:spMkLst>
        </pc:spChg>
        <pc:picChg chg="add mod">
          <ac:chgData name="Caroline Jawad" userId="ebec8957-a986-4a6f-937a-47250bfdae89" providerId="ADAL" clId="{A92166AF-69C3-4476-B2D1-AABF17722430}" dt="2020-11-29T15:26:16.934" v="292" actId="27614"/>
          <ac:picMkLst>
            <pc:docMk/>
            <pc:sldMk cId="3756640209" sldId="661"/>
            <ac:picMk id="4" creationId="{D12BC156-2023-40D8-A86E-C495DA710377}"/>
          </ac:picMkLst>
        </pc:picChg>
      </pc:sldChg>
      <pc:sldChg chg="addSp modSp new mod setBg">
        <pc:chgData name="Caroline Jawad" userId="ebec8957-a986-4a6f-937a-47250bfdae89" providerId="ADAL" clId="{A92166AF-69C3-4476-B2D1-AABF17722430}" dt="2020-11-29T15:27:04.866" v="295" actId="26606"/>
        <pc:sldMkLst>
          <pc:docMk/>
          <pc:sldMk cId="440234389" sldId="662"/>
        </pc:sldMkLst>
        <pc:spChg chg="add">
          <ac:chgData name="Caroline Jawad" userId="ebec8957-a986-4a6f-937a-47250bfdae89" providerId="ADAL" clId="{A92166AF-69C3-4476-B2D1-AABF17722430}" dt="2020-11-29T15:27:04.866" v="295" actId="26606"/>
          <ac:spMkLst>
            <pc:docMk/>
            <pc:sldMk cId="440234389" sldId="662"/>
            <ac:spMk id="71" creationId="{42A4FC2C-047E-45A5-965D-8E1E3BF09BC6}"/>
          </ac:spMkLst>
        </pc:spChg>
        <pc:picChg chg="add mod">
          <ac:chgData name="Caroline Jawad" userId="ebec8957-a986-4a6f-937a-47250bfdae89" providerId="ADAL" clId="{A92166AF-69C3-4476-B2D1-AABF17722430}" dt="2020-11-29T15:27:04.866" v="295" actId="26606"/>
          <ac:picMkLst>
            <pc:docMk/>
            <pc:sldMk cId="440234389" sldId="662"/>
            <ac:picMk id="35842" creationId="{2187A0AA-C51F-46A6-8986-1C6A1FC4F12F}"/>
          </ac:picMkLst>
        </pc:picChg>
      </pc:sldChg>
      <pc:sldChg chg="addSp delSp modSp new mod setBg">
        <pc:chgData name="Caroline Jawad" userId="ebec8957-a986-4a6f-937a-47250bfdae89" providerId="ADAL" clId="{A92166AF-69C3-4476-B2D1-AABF17722430}" dt="2020-11-29T15:28:17.706" v="302" actId="26606"/>
        <pc:sldMkLst>
          <pc:docMk/>
          <pc:sldMk cId="3829480349" sldId="663"/>
        </pc:sldMkLst>
        <pc:spChg chg="add del">
          <ac:chgData name="Caroline Jawad" userId="ebec8957-a986-4a6f-937a-47250bfdae89" providerId="ADAL" clId="{A92166AF-69C3-4476-B2D1-AABF17722430}" dt="2020-11-29T15:27:45.408" v="299" actId="26606"/>
          <ac:spMkLst>
            <pc:docMk/>
            <pc:sldMk cId="3829480349" sldId="663"/>
            <ac:spMk id="71" creationId="{42A4FC2C-047E-45A5-965D-8E1E3BF09BC6}"/>
          </ac:spMkLst>
        </pc:spChg>
        <pc:spChg chg="add">
          <ac:chgData name="Caroline Jawad" userId="ebec8957-a986-4a6f-937a-47250bfdae89" providerId="ADAL" clId="{A92166AF-69C3-4476-B2D1-AABF17722430}" dt="2020-11-29T15:28:17.706" v="302" actId="26606"/>
          <ac:spMkLst>
            <pc:docMk/>
            <pc:sldMk cId="3829480349" sldId="663"/>
            <ac:spMk id="73" creationId="{42A4FC2C-047E-45A5-965D-8E1E3BF09BC6}"/>
          </ac:spMkLst>
        </pc:spChg>
        <pc:picChg chg="add del mod">
          <ac:chgData name="Caroline Jawad" userId="ebec8957-a986-4a6f-937a-47250bfdae89" providerId="ADAL" clId="{A92166AF-69C3-4476-B2D1-AABF17722430}" dt="2020-11-29T15:28:11.521" v="300" actId="478"/>
          <ac:picMkLst>
            <pc:docMk/>
            <pc:sldMk cId="3829480349" sldId="663"/>
            <ac:picMk id="36866" creationId="{064E63A8-3ACB-48EF-AB05-F6533A4C5474}"/>
          </ac:picMkLst>
        </pc:picChg>
        <pc:picChg chg="add mod">
          <ac:chgData name="Caroline Jawad" userId="ebec8957-a986-4a6f-937a-47250bfdae89" providerId="ADAL" clId="{A92166AF-69C3-4476-B2D1-AABF17722430}" dt="2020-11-29T15:28:17.706" v="302" actId="26606"/>
          <ac:picMkLst>
            <pc:docMk/>
            <pc:sldMk cId="3829480349" sldId="663"/>
            <ac:picMk id="36868" creationId="{4930000F-1403-4AA8-8B24-35DCAFC0734D}"/>
          </ac:picMkLst>
        </pc:picChg>
      </pc:sldChg>
      <pc:sldChg chg="new del">
        <pc:chgData name="Caroline Jawad" userId="ebec8957-a986-4a6f-937a-47250bfdae89" providerId="ADAL" clId="{A92166AF-69C3-4476-B2D1-AABF17722430}" dt="2020-11-29T15:31:01.664" v="308" actId="47"/>
        <pc:sldMkLst>
          <pc:docMk/>
          <pc:sldMk cId="4241198110" sldId="664"/>
        </pc:sldMkLst>
      </pc:sldChg>
      <pc:sldChg chg="addSp delSp modSp new mod setBg">
        <pc:chgData name="Caroline Jawad" userId="ebec8957-a986-4a6f-937a-47250bfdae89" providerId="ADAL" clId="{A92166AF-69C3-4476-B2D1-AABF17722430}" dt="2020-11-29T15:29:52.970" v="307" actId="26606"/>
        <pc:sldMkLst>
          <pc:docMk/>
          <pc:sldMk cId="2331383559" sldId="665"/>
        </pc:sldMkLst>
        <pc:spChg chg="del">
          <ac:chgData name="Caroline Jawad" userId="ebec8957-a986-4a6f-937a-47250bfdae89" providerId="ADAL" clId="{A92166AF-69C3-4476-B2D1-AABF17722430}" dt="2020-11-29T15:29:46.680" v="305"/>
          <ac:spMkLst>
            <pc:docMk/>
            <pc:sldMk cId="2331383559" sldId="665"/>
            <ac:spMk id="2" creationId="{213D7005-7877-47AF-BFBA-750ADD257B63}"/>
          </ac:spMkLst>
        </pc:spChg>
        <pc:spChg chg="del">
          <ac:chgData name="Caroline Jawad" userId="ebec8957-a986-4a6f-937a-47250bfdae89" providerId="ADAL" clId="{A92166AF-69C3-4476-B2D1-AABF17722430}" dt="2020-11-29T15:29:46.680" v="305"/>
          <ac:spMkLst>
            <pc:docMk/>
            <pc:sldMk cId="2331383559" sldId="665"/>
            <ac:spMk id="3" creationId="{D725DCB4-7E0C-4DFD-83E5-FBFB7AC43DE0}"/>
          </ac:spMkLst>
        </pc:spChg>
        <pc:spChg chg="add">
          <ac:chgData name="Caroline Jawad" userId="ebec8957-a986-4a6f-937a-47250bfdae89" providerId="ADAL" clId="{A92166AF-69C3-4476-B2D1-AABF17722430}" dt="2020-11-29T15:29:52.970" v="307" actId="26606"/>
          <ac:spMkLst>
            <pc:docMk/>
            <pc:sldMk cId="2331383559" sldId="665"/>
            <ac:spMk id="71" creationId="{42A4FC2C-047E-45A5-965D-8E1E3BF09BC6}"/>
          </ac:spMkLst>
        </pc:spChg>
        <pc:picChg chg="add mod">
          <ac:chgData name="Caroline Jawad" userId="ebec8957-a986-4a6f-937a-47250bfdae89" providerId="ADAL" clId="{A92166AF-69C3-4476-B2D1-AABF17722430}" dt="2020-11-29T15:29:52.970" v="307" actId="26606"/>
          <ac:picMkLst>
            <pc:docMk/>
            <pc:sldMk cId="2331383559" sldId="665"/>
            <ac:picMk id="37890" creationId="{46004698-1F1B-44A8-818E-F2688BBB6D0F}"/>
          </ac:picMkLst>
        </pc:picChg>
      </pc:sldChg>
      <pc:sldChg chg="addSp delSp modSp new mod setBg">
        <pc:chgData name="Caroline Jawad" userId="ebec8957-a986-4a6f-937a-47250bfdae89" providerId="ADAL" clId="{A92166AF-69C3-4476-B2D1-AABF17722430}" dt="2020-11-29T15:32:59.143" v="332" actId="26606"/>
        <pc:sldMkLst>
          <pc:docMk/>
          <pc:sldMk cId="1156680267" sldId="666"/>
        </pc:sldMkLst>
        <pc:spChg chg="add mod ord">
          <ac:chgData name="Caroline Jawad" userId="ebec8957-a986-4a6f-937a-47250bfdae89" providerId="ADAL" clId="{A92166AF-69C3-4476-B2D1-AABF17722430}" dt="2020-11-29T15:32:59.143" v="332" actId="26606"/>
          <ac:spMkLst>
            <pc:docMk/>
            <pc:sldMk cId="1156680267" sldId="666"/>
            <ac:spMk id="2" creationId="{C9DB4621-5DB6-4F80-AF60-636836079E89}"/>
          </ac:spMkLst>
        </pc:spChg>
        <pc:spChg chg="add del mod">
          <ac:chgData name="Caroline Jawad" userId="ebec8957-a986-4a6f-937a-47250bfdae89" providerId="ADAL" clId="{A92166AF-69C3-4476-B2D1-AABF17722430}" dt="2020-11-29T15:32:30.509" v="311"/>
          <ac:spMkLst>
            <pc:docMk/>
            <pc:sldMk cId="1156680267" sldId="666"/>
            <ac:spMk id="3" creationId="{894FE1F9-AECA-4679-B169-0A7EBACCBE21}"/>
          </ac:spMkLst>
        </pc:spChg>
        <pc:spChg chg="add">
          <ac:chgData name="Caroline Jawad" userId="ebec8957-a986-4a6f-937a-47250bfdae89" providerId="ADAL" clId="{A92166AF-69C3-4476-B2D1-AABF17722430}" dt="2020-11-29T15:32:59.143" v="332" actId="26606"/>
          <ac:spMkLst>
            <pc:docMk/>
            <pc:sldMk cId="1156680267" sldId="666"/>
            <ac:spMk id="9" creationId="{37C89E4B-3C9F-44B9-8B86-D9E3D112D8EC}"/>
          </ac:spMkLst>
        </pc:spChg>
        <pc:picChg chg="add mod">
          <ac:chgData name="Caroline Jawad" userId="ebec8957-a986-4a6f-937a-47250bfdae89" providerId="ADAL" clId="{A92166AF-69C3-4476-B2D1-AABF17722430}" dt="2020-11-29T15:32:59.143" v="332" actId="26606"/>
          <ac:picMkLst>
            <pc:docMk/>
            <pc:sldMk cId="1156680267" sldId="666"/>
            <ac:picMk id="4" creationId="{288B084E-7761-4709-B145-16C157ED4D3E}"/>
          </ac:picMkLst>
        </pc:picChg>
        <pc:cxnChg chg="add">
          <ac:chgData name="Caroline Jawad" userId="ebec8957-a986-4a6f-937a-47250bfdae89" providerId="ADAL" clId="{A92166AF-69C3-4476-B2D1-AABF17722430}" dt="2020-11-29T15:32:59.143" v="332" actId="26606"/>
          <ac:cxnSpMkLst>
            <pc:docMk/>
            <pc:sldMk cId="1156680267" sldId="666"/>
            <ac:cxnSpMk id="11" creationId="{AA2EAA10-076F-46BD-8F0F-B9A2FB77A85C}"/>
          </ac:cxnSpMkLst>
        </pc:cxnChg>
        <pc:cxnChg chg="add">
          <ac:chgData name="Caroline Jawad" userId="ebec8957-a986-4a6f-937a-47250bfdae89" providerId="ADAL" clId="{A92166AF-69C3-4476-B2D1-AABF17722430}" dt="2020-11-29T15:32:59.143" v="332" actId="26606"/>
          <ac:cxnSpMkLst>
            <pc:docMk/>
            <pc:sldMk cId="1156680267" sldId="666"/>
            <ac:cxnSpMk id="13" creationId="{D891E407-403B-4764-86C9-33A56D3BCAA3}"/>
          </ac:cxnSpMkLst>
        </pc:cxnChg>
      </pc:sldChg>
      <pc:sldChg chg="addSp delSp new">
        <pc:chgData name="Caroline Jawad" userId="ebec8957-a986-4a6f-937a-47250bfdae89" providerId="ADAL" clId="{A92166AF-69C3-4476-B2D1-AABF17722430}" dt="2020-11-29T15:35:46.055" v="335"/>
        <pc:sldMkLst>
          <pc:docMk/>
          <pc:sldMk cId="3874973563" sldId="667"/>
        </pc:sldMkLst>
        <pc:spChg chg="del">
          <ac:chgData name="Caroline Jawad" userId="ebec8957-a986-4a6f-937a-47250bfdae89" providerId="ADAL" clId="{A92166AF-69C3-4476-B2D1-AABF17722430}" dt="2020-11-29T15:35:42.669" v="334"/>
          <ac:spMkLst>
            <pc:docMk/>
            <pc:sldMk cId="3874973563" sldId="667"/>
            <ac:spMk id="2" creationId="{08912E04-BE61-4183-9576-FC3DB593BD56}"/>
          </ac:spMkLst>
        </pc:spChg>
        <pc:spChg chg="del">
          <ac:chgData name="Caroline Jawad" userId="ebec8957-a986-4a6f-937a-47250bfdae89" providerId="ADAL" clId="{A92166AF-69C3-4476-B2D1-AABF17722430}" dt="2020-11-29T15:35:42.669" v="334"/>
          <ac:spMkLst>
            <pc:docMk/>
            <pc:sldMk cId="3874973563" sldId="667"/>
            <ac:spMk id="3" creationId="{785C6330-ED2A-4ADB-B5C0-DEEC1ADBD8D9}"/>
          </ac:spMkLst>
        </pc:spChg>
        <pc:picChg chg="add">
          <ac:chgData name="Caroline Jawad" userId="ebec8957-a986-4a6f-937a-47250bfdae89" providerId="ADAL" clId="{A92166AF-69C3-4476-B2D1-AABF17722430}" dt="2020-11-29T15:35:46.055" v="335"/>
          <ac:picMkLst>
            <pc:docMk/>
            <pc:sldMk cId="3874973563" sldId="667"/>
            <ac:picMk id="4" creationId="{C07B48DA-A072-4B6C-8F4A-EB936683EBA1}"/>
          </ac:picMkLst>
        </pc:picChg>
      </pc:sldChg>
      <pc:sldChg chg="addSp modSp new mod modMedia setBg">
        <pc:chgData name="Caroline Jawad" userId="ebec8957-a986-4a6f-937a-47250bfdae89" providerId="ADAL" clId="{A92166AF-69C3-4476-B2D1-AABF17722430}" dt="2020-11-29T15:38:50.276" v="341"/>
        <pc:sldMkLst>
          <pc:docMk/>
          <pc:sldMk cId="3456440329" sldId="668"/>
        </pc:sldMkLst>
        <pc:spChg chg="add mod">
          <ac:chgData name="Caroline Jawad" userId="ebec8957-a986-4a6f-937a-47250bfdae89" providerId="ADAL" clId="{A92166AF-69C3-4476-B2D1-AABF17722430}" dt="2020-11-29T15:38:48.910" v="339" actId="26606"/>
          <ac:spMkLst>
            <pc:docMk/>
            <pc:sldMk cId="3456440329" sldId="668"/>
            <ac:spMk id="2" creationId="{D355CBC0-DC56-4A07-AC28-202BC9C69A33}"/>
          </ac:spMkLst>
        </pc:spChg>
        <pc:spChg chg="add">
          <ac:chgData name="Caroline Jawad" userId="ebec8957-a986-4a6f-937a-47250bfdae89" providerId="ADAL" clId="{A92166AF-69C3-4476-B2D1-AABF17722430}" dt="2020-11-29T15:38:48.910" v="339" actId="26606"/>
          <ac:spMkLst>
            <pc:docMk/>
            <pc:sldMk cId="3456440329" sldId="668"/>
            <ac:spMk id="8" creationId="{C1DD1A8A-57D5-4A81-AD04-532B043C5611}"/>
          </ac:spMkLst>
        </pc:spChg>
        <pc:spChg chg="add">
          <ac:chgData name="Caroline Jawad" userId="ebec8957-a986-4a6f-937a-47250bfdae89" providerId="ADAL" clId="{A92166AF-69C3-4476-B2D1-AABF17722430}" dt="2020-11-29T15:38:48.910" v="339" actId="26606"/>
          <ac:spMkLst>
            <pc:docMk/>
            <pc:sldMk cId="3456440329" sldId="668"/>
            <ac:spMk id="10" creationId="{007891EC-4501-44ED-A8C8-B11B6DB767AB}"/>
          </ac:spMkLst>
        </pc:spChg>
        <pc:picChg chg="add mod">
          <ac:chgData name="Caroline Jawad" userId="ebec8957-a986-4a6f-937a-47250bfdae89" providerId="ADAL" clId="{A92166AF-69C3-4476-B2D1-AABF17722430}" dt="2020-11-29T15:38:50.276" v="341"/>
          <ac:picMkLst>
            <pc:docMk/>
            <pc:sldMk cId="3456440329" sldId="668"/>
            <ac:picMk id="4" creationId="{47391874-81AF-4359-BD8A-37E128D0442C}"/>
          </ac:picMkLst>
        </pc:picChg>
      </pc:sldChg>
      <pc:sldChg chg="addSp delSp modSp new mod setBg">
        <pc:chgData name="Caroline Jawad" userId="ebec8957-a986-4a6f-937a-47250bfdae89" providerId="ADAL" clId="{A92166AF-69C3-4476-B2D1-AABF17722430}" dt="2020-11-29T15:45:44.703" v="345" actId="26606"/>
        <pc:sldMkLst>
          <pc:docMk/>
          <pc:sldMk cId="3548519937" sldId="669"/>
        </pc:sldMkLst>
        <pc:spChg chg="del">
          <ac:chgData name="Caroline Jawad" userId="ebec8957-a986-4a6f-937a-47250bfdae89" providerId="ADAL" clId="{A92166AF-69C3-4476-B2D1-AABF17722430}" dt="2020-11-29T15:45:38.101" v="343"/>
          <ac:spMkLst>
            <pc:docMk/>
            <pc:sldMk cId="3548519937" sldId="669"/>
            <ac:spMk id="2" creationId="{14142FD3-83BD-4DB0-A496-8BA851820FD0}"/>
          </ac:spMkLst>
        </pc:spChg>
        <pc:spChg chg="del">
          <ac:chgData name="Caroline Jawad" userId="ebec8957-a986-4a6f-937a-47250bfdae89" providerId="ADAL" clId="{A92166AF-69C3-4476-B2D1-AABF17722430}" dt="2020-11-29T15:45:38.101" v="343"/>
          <ac:spMkLst>
            <pc:docMk/>
            <pc:sldMk cId="3548519937" sldId="669"/>
            <ac:spMk id="3" creationId="{D058D86F-D262-44BD-AAC0-BE8BC47DE0FB}"/>
          </ac:spMkLst>
        </pc:spChg>
        <pc:spChg chg="add">
          <ac:chgData name="Caroline Jawad" userId="ebec8957-a986-4a6f-937a-47250bfdae89" providerId="ADAL" clId="{A92166AF-69C3-4476-B2D1-AABF17722430}" dt="2020-11-29T15:45:44.703" v="345" actId="26606"/>
          <ac:spMkLst>
            <pc:docMk/>
            <pc:sldMk cId="3548519937" sldId="669"/>
            <ac:spMk id="9" creationId="{42A4FC2C-047E-45A5-965D-8E1E3BF09BC6}"/>
          </ac:spMkLst>
        </pc:spChg>
        <pc:picChg chg="add mod">
          <ac:chgData name="Caroline Jawad" userId="ebec8957-a986-4a6f-937a-47250bfdae89" providerId="ADAL" clId="{A92166AF-69C3-4476-B2D1-AABF17722430}" dt="2020-11-29T15:45:44.703" v="345" actId="26606"/>
          <ac:picMkLst>
            <pc:docMk/>
            <pc:sldMk cId="3548519937" sldId="669"/>
            <ac:picMk id="4" creationId="{140A8195-880C-49AD-8028-B2A2FB43957E}"/>
          </ac:picMkLst>
        </pc:picChg>
      </pc:sldChg>
      <pc:sldChg chg="addSp delSp modSp new mod setBg">
        <pc:chgData name="Caroline Jawad" userId="ebec8957-a986-4a6f-937a-47250bfdae89" providerId="ADAL" clId="{A92166AF-69C3-4476-B2D1-AABF17722430}" dt="2020-11-29T18:02:50.586" v="926" actId="26606"/>
        <pc:sldMkLst>
          <pc:docMk/>
          <pc:sldMk cId="1746817559" sldId="670"/>
        </pc:sldMkLst>
        <pc:spChg chg="mod">
          <ac:chgData name="Caroline Jawad" userId="ebec8957-a986-4a6f-937a-47250bfdae89" providerId="ADAL" clId="{A92166AF-69C3-4476-B2D1-AABF17722430}" dt="2020-11-29T18:02:50.586" v="926" actId="26606"/>
          <ac:spMkLst>
            <pc:docMk/>
            <pc:sldMk cId="1746817559" sldId="670"/>
            <ac:spMk id="2" creationId="{19460923-BBA4-48D7-BD2D-FE4164B25D36}"/>
          </ac:spMkLst>
        </pc:spChg>
        <pc:spChg chg="del">
          <ac:chgData name="Caroline Jawad" userId="ebec8957-a986-4a6f-937a-47250bfdae89" providerId="ADAL" clId="{A92166AF-69C3-4476-B2D1-AABF17722430}" dt="2020-11-29T17:16:31.374" v="510"/>
          <ac:spMkLst>
            <pc:docMk/>
            <pc:sldMk cId="1746817559" sldId="670"/>
            <ac:spMk id="3" creationId="{B0402B89-2C06-442D-BE36-5673C831FE0D}"/>
          </ac:spMkLst>
        </pc:spChg>
        <pc:spChg chg="add del">
          <ac:chgData name="Caroline Jawad" userId="ebec8957-a986-4a6f-937a-47250bfdae89" providerId="ADAL" clId="{A92166AF-69C3-4476-B2D1-AABF17722430}" dt="2020-11-29T18:02:50.586" v="926" actId="26606"/>
          <ac:spMkLst>
            <pc:docMk/>
            <pc:sldMk cId="1746817559" sldId="670"/>
            <ac:spMk id="11" creationId="{74751229-0244-4FBB-BED1-407467F4C951}"/>
          </ac:spMkLst>
        </pc:spChg>
        <pc:spChg chg="add">
          <ac:chgData name="Caroline Jawad" userId="ebec8957-a986-4a6f-937a-47250bfdae89" providerId="ADAL" clId="{A92166AF-69C3-4476-B2D1-AABF17722430}" dt="2020-11-29T18:02:50.586" v="926" actId="26606"/>
          <ac:spMkLst>
            <pc:docMk/>
            <pc:sldMk cId="1746817559" sldId="670"/>
            <ac:spMk id="16" creationId="{3301E07F-4F79-4B58-8698-EF24DC1ECDBF}"/>
          </ac:spMkLst>
        </pc:spChg>
        <pc:spChg chg="add">
          <ac:chgData name="Caroline Jawad" userId="ebec8957-a986-4a6f-937a-47250bfdae89" providerId="ADAL" clId="{A92166AF-69C3-4476-B2D1-AABF17722430}" dt="2020-11-29T18:02:50.586" v="926" actId="26606"/>
          <ac:spMkLst>
            <pc:docMk/>
            <pc:sldMk cId="1746817559" sldId="670"/>
            <ac:spMk id="18" creationId="{E58B2195-5055-402F-A3E7-53FF0E4980C3}"/>
          </ac:spMkLst>
        </pc:spChg>
        <pc:spChg chg="add">
          <ac:chgData name="Caroline Jawad" userId="ebec8957-a986-4a6f-937a-47250bfdae89" providerId="ADAL" clId="{A92166AF-69C3-4476-B2D1-AABF17722430}" dt="2020-11-29T18:02:50.586" v="926" actId="26606"/>
          <ac:spMkLst>
            <pc:docMk/>
            <pc:sldMk cId="1746817559" sldId="670"/>
            <ac:spMk id="20" creationId="{9EE6F773-742A-491A-9A00-A2A150DF500A}"/>
          </ac:spMkLst>
        </pc:spChg>
        <pc:picChg chg="add mod">
          <ac:chgData name="Caroline Jawad" userId="ebec8957-a986-4a6f-937a-47250bfdae89" providerId="ADAL" clId="{A92166AF-69C3-4476-B2D1-AABF17722430}" dt="2020-11-29T18:02:50.586" v="926" actId="26606"/>
          <ac:picMkLst>
            <pc:docMk/>
            <pc:sldMk cId="1746817559" sldId="670"/>
            <ac:picMk id="6" creationId="{1C92542C-077A-44E5-85A0-BC61A96F005B}"/>
          </ac:picMkLst>
        </pc:picChg>
        <pc:picChg chg="add del">
          <ac:chgData name="Caroline Jawad" userId="ebec8957-a986-4a6f-937a-47250bfdae89" providerId="ADAL" clId="{A92166AF-69C3-4476-B2D1-AABF17722430}" dt="2020-11-29T18:02:50.586" v="926" actId="26606"/>
          <ac:picMkLst>
            <pc:docMk/>
            <pc:sldMk cId="1746817559" sldId="670"/>
            <ac:picMk id="8" creationId="{D705B088-A4F4-4622-A3DD-8EC9DD55E83E}"/>
          </ac:picMkLst>
        </pc:picChg>
      </pc:sldChg>
      <pc:sldChg chg="addSp modSp add mod">
        <pc:chgData name="Caroline Jawad" userId="ebec8957-a986-4a6f-937a-47250bfdae89" providerId="ADAL" clId="{A92166AF-69C3-4476-B2D1-AABF17722430}" dt="2020-11-29T17:22:16.003" v="572" actId="1076"/>
        <pc:sldMkLst>
          <pc:docMk/>
          <pc:sldMk cId="3864541512" sldId="671"/>
        </pc:sldMkLst>
        <pc:picChg chg="mod">
          <ac:chgData name="Caroline Jawad" userId="ebec8957-a986-4a6f-937a-47250bfdae89" providerId="ADAL" clId="{A92166AF-69C3-4476-B2D1-AABF17722430}" dt="2020-11-29T17:22:16.003" v="572" actId="1076"/>
          <ac:picMkLst>
            <pc:docMk/>
            <pc:sldMk cId="3864541512" sldId="671"/>
            <ac:picMk id="4" creationId="{89689DC4-DC85-4311-AC08-2E004DC8C027}"/>
          </ac:picMkLst>
        </pc:picChg>
        <pc:picChg chg="add mod">
          <ac:chgData name="Caroline Jawad" userId="ebec8957-a986-4a6f-937a-47250bfdae89" providerId="ADAL" clId="{A92166AF-69C3-4476-B2D1-AABF17722430}" dt="2020-11-29T17:22:10.302" v="571" actId="1076"/>
          <ac:picMkLst>
            <pc:docMk/>
            <pc:sldMk cId="3864541512" sldId="671"/>
            <ac:picMk id="6" creationId="{17BE496D-16A7-469F-937B-E0416EAAF6B7}"/>
          </ac:picMkLst>
        </pc:picChg>
        <pc:picChg chg="add mod">
          <ac:chgData name="Caroline Jawad" userId="ebec8957-a986-4a6f-937a-47250bfdae89" providerId="ADAL" clId="{A92166AF-69C3-4476-B2D1-AABF17722430}" dt="2020-11-29T17:22:06.417" v="570" actId="1076"/>
          <ac:picMkLst>
            <pc:docMk/>
            <pc:sldMk cId="3864541512" sldId="671"/>
            <ac:picMk id="7" creationId="{B1EEBAE5-06BF-4765-B55C-D174FE25A4FB}"/>
          </ac:picMkLst>
        </pc:picChg>
      </pc:sldChg>
      <pc:sldChg chg="addSp delSp modSp new add del mod setBg">
        <pc:chgData name="Caroline Jawad" userId="ebec8957-a986-4a6f-937a-47250bfdae89" providerId="ADAL" clId="{A92166AF-69C3-4476-B2D1-AABF17722430}" dt="2020-11-29T18:02:01.971" v="909" actId="20577"/>
        <pc:sldMkLst>
          <pc:docMk/>
          <pc:sldMk cId="1529194665" sldId="672"/>
        </pc:sldMkLst>
        <pc:spChg chg="del">
          <ac:chgData name="Caroline Jawad" userId="ebec8957-a986-4a6f-937a-47250bfdae89" providerId="ADAL" clId="{A92166AF-69C3-4476-B2D1-AABF17722430}" dt="2020-11-29T17:29:00.192" v="719"/>
          <ac:spMkLst>
            <pc:docMk/>
            <pc:sldMk cId="1529194665" sldId="672"/>
            <ac:spMk id="2" creationId="{466524D5-D81C-4E9C-9BA4-B29273B5BF28}"/>
          </ac:spMkLst>
        </pc:spChg>
        <pc:spChg chg="del">
          <ac:chgData name="Caroline Jawad" userId="ebec8957-a986-4a6f-937a-47250bfdae89" providerId="ADAL" clId="{A92166AF-69C3-4476-B2D1-AABF17722430}" dt="2020-11-29T17:29:00.192" v="719"/>
          <ac:spMkLst>
            <pc:docMk/>
            <pc:sldMk cId="1529194665" sldId="672"/>
            <ac:spMk id="3" creationId="{4E3B8C8E-B170-4021-831F-57BEDFDA4504}"/>
          </ac:spMkLst>
        </pc:spChg>
        <pc:spChg chg="add mod">
          <ac:chgData name="Caroline Jawad" userId="ebec8957-a986-4a6f-937a-47250bfdae89" providerId="ADAL" clId="{A92166AF-69C3-4476-B2D1-AABF17722430}" dt="2020-11-29T18:02:01.971" v="909" actId="20577"/>
          <ac:spMkLst>
            <pc:docMk/>
            <pc:sldMk cId="1529194665" sldId="672"/>
            <ac:spMk id="4" creationId="{C2AA6426-315D-4DF7-9A98-C7A3095C213C}"/>
          </ac:spMkLst>
        </pc:spChg>
        <pc:spChg chg="add">
          <ac:chgData name="Caroline Jawad" userId="ebec8957-a986-4a6f-937a-47250bfdae89" providerId="ADAL" clId="{A92166AF-69C3-4476-B2D1-AABF17722430}" dt="2020-11-29T17:29:08.649" v="724" actId="26606"/>
          <ac:spMkLst>
            <pc:docMk/>
            <pc:sldMk cId="1529194665" sldId="672"/>
            <ac:spMk id="10" creationId="{32E62931-8EB4-42BB-BAAB-D8757BE66D8E}"/>
          </ac:spMkLst>
        </pc:spChg>
        <pc:picChg chg="add">
          <ac:chgData name="Caroline Jawad" userId="ebec8957-a986-4a6f-937a-47250bfdae89" providerId="ADAL" clId="{A92166AF-69C3-4476-B2D1-AABF17722430}" dt="2020-11-29T17:29:08.649" v="724" actId="26606"/>
          <ac:picMkLst>
            <pc:docMk/>
            <pc:sldMk cId="1529194665" sldId="672"/>
            <ac:picMk id="6" creationId="{4D8EF582-4A06-46E2-B98F-474519448FF7}"/>
          </ac:picMkLst>
        </pc:picChg>
      </pc:sldChg>
      <pc:sldMasterChg chg="delSldLayout">
        <pc:chgData name="Caroline Jawad" userId="ebec8957-a986-4a6f-937a-47250bfdae89" providerId="ADAL" clId="{A92166AF-69C3-4476-B2D1-AABF17722430}" dt="2020-11-29T17:27:34.696" v="684" actId="47"/>
        <pc:sldMasterMkLst>
          <pc:docMk/>
          <pc:sldMasterMk cId="272183906" sldId="2147483648"/>
        </pc:sldMasterMkLst>
        <pc:sldLayoutChg chg="del">
          <pc:chgData name="Caroline Jawad" userId="ebec8957-a986-4a6f-937a-47250bfdae89" providerId="ADAL" clId="{A92166AF-69C3-4476-B2D1-AABF17722430}" dt="2020-11-29T17:27:34.696" v="684" actId="47"/>
          <pc:sldLayoutMkLst>
            <pc:docMk/>
            <pc:sldMasterMk cId="272183906" sldId="2147483648"/>
            <pc:sldLayoutMk cId="728499865" sldId="2147483660"/>
          </pc:sldLayoutMkLst>
        </pc:sldLayoutChg>
      </pc:sldMasterChg>
    </pc:docChg>
  </pc:docChgLst>
  <pc:docChgLst>
    <pc:chgData name="Caroline" userId="ebec8957-a986-4a6f-937a-47250bfdae89" providerId="ADAL" clId="{A92166AF-69C3-4476-B2D1-AABF17722430}"/>
    <pc:docChg chg="undo custSel mod addSld modSld">
      <pc:chgData name="Caroline" userId="ebec8957-a986-4a6f-937a-47250bfdae89" providerId="ADAL" clId="{A92166AF-69C3-4476-B2D1-AABF17722430}" dt="2020-11-30T18:55:43.620" v="344" actId="20577"/>
      <pc:docMkLst>
        <pc:docMk/>
      </pc:docMkLst>
      <pc:sldChg chg="modSp">
        <pc:chgData name="Caroline" userId="ebec8957-a986-4a6f-937a-47250bfdae89" providerId="ADAL" clId="{A92166AF-69C3-4476-B2D1-AABF17722430}" dt="2020-11-30T18:54:12.633" v="338"/>
        <pc:sldMkLst>
          <pc:docMk/>
          <pc:sldMk cId="0" sldId="263"/>
        </pc:sldMkLst>
        <pc:spChg chg="mod">
          <ac:chgData name="Caroline" userId="ebec8957-a986-4a6f-937a-47250bfdae89" providerId="ADAL" clId="{A92166AF-69C3-4476-B2D1-AABF17722430}" dt="2020-11-30T18:54:12.633" v="338"/>
          <ac:spMkLst>
            <pc:docMk/>
            <pc:sldMk cId="0" sldId="263"/>
            <ac:spMk id="13315" creationId="{223B996D-D1A7-49AE-995C-1EA2605547D4}"/>
          </ac:spMkLst>
        </pc:spChg>
      </pc:sldChg>
      <pc:sldChg chg="modSp mod">
        <pc:chgData name="Caroline" userId="ebec8957-a986-4a6f-937a-47250bfdae89" providerId="ADAL" clId="{A92166AF-69C3-4476-B2D1-AABF17722430}" dt="2020-11-30T18:50:54.959" v="333"/>
        <pc:sldMkLst>
          <pc:docMk/>
          <pc:sldMk cId="0" sldId="310"/>
        </pc:sldMkLst>
        <pc:spChg chg="mod">
          <ac:chgData name="Caroline" userId="ebec8957-a986-4a6f-937a-47250bfdae89" providerId="ADAL" clId="{A92166AF-69C3-4476-B2D1-AABF17722430}" dt="2020-11-30T18:50:54.959" v="333"/>
          <ac:spMkLst>
            <pc:docMk/>
            <pc:sldMk cId="0" sldId="310"/>
            <ac:spMk id="129027" creationId="{F4FDB2DE-F4C7-4E1F-AA61-AB4F50AF94D9}"/>
          </ac:spMkLst>
        </pc:spChg>
      </pc:sldChg>
      <pc:sldChg chg="modSp modNotes">
        <pc:chgData name="Caroline" userId="ebec8957-a986-4a6f-937a-47250bfdae89" providerId="ADAL" clId="{A92166AF-69C3-4476-B2D1-AABF17722430}" dt="2020-11-30T18:54:12.633" v="338"/>
        <pc:sldMkLst>
          <pc:docMk/>
          <pc:sldMk cId="2129976431" sldId="324"/>
        </pc:sldMkLst>
        <pc:spChg chg="mod">
          <ac:chgData name="Caroline" userId="ebec8957-a986-4a6f-937a-47250bfdae89" providerId="ADAL" clId="{A92166AF-69C3-4476-B2D1-AABF17722430}" dt="2020-11-30T18:54:12.633" v="338"/>
          <ac:spMkLst>
            <pc:docMk/>
            <pc:sldMk cId="2129976431" sldId="324"/>
            <ac:spMk id="122" creationId="{00000000-0000-0000-0000-000000000000}"/>
          </ac:spMkLst>
        </pc:spChg>
      </pc:sldChg>
      <pc:sldChg chg="modSp">
        <pc:chgData name="Caroline" userId="ebec8957-a986-4a6f-937a-47250bfdae89" providerId="ADAL" clId="{A92166AF-69C3-4476-B2D1-AABF17722430}" dt="2020-11-30T18:54:12.633" v="338"/>
        <pc:sldMkLst>
          <pc:docMk/>
          <pc:sldMk cId="1242488030" sldId="329"/>
        </pc:sldMkLst>
        <pc:spChg chg="mod">
          <ac:chgData name="Caroline" userId="ebec8957-a986-4a6f-937a-47250bfdae89" providerId="ADAL" clId="{A92166AF-69C3-4476-B2D1-AABF17722430}" dt="2020-11-30T18:54:12.633" v="338"/>
          <ac:spMkLst>
            <pc:docMk/>
            <pc:sldMk cId="1242488030" sldId="329"/>
            <ac:spMk id="2" creationId="{00000000-0000-0000-0000-000000000000}"/>
          </ac:spMkLst>
        </pc:spChg>
      </pc:sldChg>
      <pc:sldChg chg="modNotes">
        <pc:chgData name="Caroline" userId="ebec8957-a986-4a6f-937a-47250bfdae89" providerId="ADAL" clId="{A92166AF-69C3-4476-B2D1-AABF17722430}" dt="2020-11-30T18:54:28.800" v="339"/>
        <pc:sldMkLst>
          <pc:docMk/>
          <pc:sldMk cId="714335593" sldId="330"/>
        </pc:sldMkLst>
      </pc:sldChg>
      <pc:sldChg chg="addSp delSp modSp add mod setBg setClrOvrMap delDesignElem">
        <pc:chgData name="Caroline" userId="ebec8957-a986-4a6f-937a-47250bfdae89" providerId="ADAL" clId="{A92166AF-69C3-4476-B2D1-AABF17722430}" dt="2020-11-30T18:46:14.686" v="319" actId="26606"/>
        <pc:sldMkLst>
          <pc:docMk/>
          <pc:sldMk cId="3516269553" sldId="600"/>
        </pc:sldMkLst>
        <pc:spChg chg="add">
          <ac:chgData name="Caroline" userId="ebec8957-a986-4a6f-937a-47250bfdae89" providerId="ADAL" clId="{A92166AF-69C3-4476-B2D1-AABF17722430}" dt="2020-11-30T18:46:14.686" v="319" actId="26606"/>
          <ac:spMkLst>
            <pc:docMk/>
            <pc:sldMk cId="3516269553" sldId="600"/>
            <ac:spMk id="135" creationId="{7C432AFE-B3D2-4BFF-BF8F-96C27AFF1AC7}"/>
          </ac:spMkLst>
        </pc:spChg>
        <pc:spChg chg="add">
          <ac:chgData name="Caroline" userId="ebec8957-a986-4a6f-937a-47250bfdae89" providerId="ADAL" clId="{A92166AF-69C3-4476-B2D1-AABF17722430}" dt="2020-11-30T18:46:14.686" v="319" actId="26606"/>
          <ac:spMkLst>
            <pc:docMk/>
            <pc:sldMk cId="3516269553" sldId="600"/>
            <ac:spMk id="137" creationId="{AF2F604E-43BE-4DC3-B983-E071523364F8}"/>
          </ac:spMkLst>
        </pc:spChg>
        <pc:spChg chg="add">
          <ac:chgData name="Caroline" userId="ebec8957-a986-4a6f-937a-47250bfdae89" providerId="ADAL" clId="{A92166AF-69C3-4476-B2D1-AABF17722430}" dt="2020-11-30T18:46:14.686" v="319" actId="26606"/>
          <ac:spMkLst>
            <pc:docMk/>
            <pc:sldMk cId="3516269553" sldId="600"/>
            <ac:spMk id="139" creationId="{08C9B587-E65E-4B52-B37C-ABEBB6E87928}"/>
          </ac:spMkLst>
        </pc:spChg>
        <pc:spChg chg="mod">
          <ac:chgData name="Caroline" userId="ebec8957-a986-4a6f-937a-47250bfdae89" providerId="ADAL" clId="{A92166AF-69C3-4476-B2D1-AABF17722430}" dt="2020-11-30T18:46:14.686" v="319" actId="26606"/>
          <ac:spMkLst>
            <pc:docMk/>
            <pc:sldMk cId="3516269553" sldId="600"/>
            <ac:spMk id="7170" creationId="{0671E981-8773-764B-83DD-2F52C3B7F7AC}"/>
          </ac:spMkLst>
        </pc:spChg>
        <pc:spChg chg="mod">
          <ac:chgData name="Caroline" userId="ebec8957-a986-4a6f-937a-47250bfdae89" providerId="ADAL" clId="{A92166AF-69C3-4476-B2D1-AABF17722430}" dt="2020-11-30T18:46:14.686" v="319" actId="26606"/>
          <ac:spMkLst>
            <pc:docMk/>
            <pc:sldMk cId="3516269553" sldId="600"/>
            <ac:spMk id="82946" creationId="{9EBBA40A-4858-0C49-814B-161DDF8F430F}"/>
          </ac:spMkLst>
        </pc:spChg>
        <pc:spChg chg="del">
          <ac:chgData name="Caroline" userId="ebec8957-a986-4a6f-937a-47250bfdae89" providerId="ADAL" clId="{A92166AF-69C3-4476-B2D1-AABF17722430}" dt="2020-11-30T18:46:02.703" v="318"/>
          <ac:spMkLst>
            <pc:docMk/>
            <pc:sldMk cId="3516269553" sldId="600"/>
            <ac:spMk id="82958" creationId="{5E39A796-BE83-48B1-B33F-35C4A32AAB57}"/>
          </ac:spMkLst>
        </pc:spChg>
        <pc:spChg chg="del">
          <ac:chgData name="Caroline" userId="ebec8957-a986-4a6f-937a-47250bfdae89" providerId="ADAL" clId="{A92166AF-69C3-4476-B2D1-AABF17722430}" dt="2020-11-30T18:46:02.703" v="318"/>
          <ac:spMkLst>
            <pc:docMk/>
            <pc:sldMk cId="3516269553" sldId="600"/>
            <ac:spMk id="82959" creationId="{72F84B47-E267-4194-8194-831DB7B5547F}"/>
          </ac:spMkLst>
        </pc:spChg>
        <pc:picChg chg="mod ord">
          <ac:chgData name="Caroline" userId="ebec8957-a986-4a6f-937a-47250bfdae89" providerId="ADAL" clId="{A92166AF-69C3-4476-B2D1-AABF17722430}" dt="2020-11-30T18:46:14.686" v="319" actId="26606"/>
          <ac:picMkLst>
            <pc:docMk/>
            <pc:sldMk cId="3516269553" sldId="600"/>
            <ac:picMk id="7171" creationId="{82104FEA-D535-E543-A974-AC10622E280A}"/>
          </ac:picMkLst>
        </pc:picChg>
      </pc:sldChg>
      <pc:sldChg chg="modSp">
        <pc:chgData name="Caroline" userId="ebec8957-a986-4a6f-937a-47250bfdae89" providerId="ADAL" clId="{A92166AF-69C3-4476-B2D1-AABF17722430}" dt="2020-11-30T18:54:12.633" v="338"/>
        <pc:sldMkLst>
          <pc:docMk/>
          <pc:sldMk cId="554316783" sldId="634"/>
        </pc:sldMkLst>
        <pc:spChg chg="mod">
          <ac:chgData name="Caroline" userId="ebec8957-a986-4a6f-937a-47250bfdae89" providerId="ADAL" clId="{A92166AF-69C3-4476-B2D1-AABF17722430}" dt="2020-11-30T18:54:12.633" v="338"/>
          <ac:spMkLst>
            <pc:docMk/>
            <pc:sldMk cId="554316783" sldId="634"/>
            <ac:spMk id="3" creationId="{422D4652-18F9-4CF2-8F1E-795447F5D41D}"/>
          </ac:spMkLst>
        </pc:spChg>
      </pc:sldChg>
      <pc:sldChg chg="modSp mod">
        <pc:chgData name="Caroline" userId="ebec8957-a986-4a6f-937a-47250bfdae89" providerId="ADAL" clId="{A92166AF-69C3-4476-B2D1-AABF17722430}" dt="2020-11-30T18:54:53.807" v="340" actId="20577"/>
        <pc:sldMkLst>
          <pc:docMk/>
          <pc:sldMk cId="2253346470" sldId="635"/>
        </pc:sldMkLst>
        <pc:spChg chg="mod">
          <ac:chgData name="Caroline" userId="ebec8957-a986-4a6f-937a-47250bfdae89" providerId="ADAL" clId="{A92166AF-69C3-4476-B2D1-AABF17722430}" dt="2020-11-30T18:54:53.807" v="340" actId="20577"/>
          <ac:spMkLst>
            <pc:docMk/>
            <pc:sldMk cId="2253346470" sldId="635"/>
            <ac:spMk id="3" creationId="{95A5FDE7-56E9-4F64-8B48-9BFE172E36A9}"/>
          </ac:spMkLst>
        </pc:spChg>
      </pc:sldChg>
      <pc:sldChg chg="modSp mod">
        <pc:chgData name="Caroline" userId="ebec8957-a986-4a6f-937a-47250bfdae89" providerId="ADAL" clId="{A92166AF-69C3-4476-B2D1-AABF17722430}" dt="2020-11-30T18:55:20.414" v="342" actId="20577"/>
        <pc:sldMkLst>
          <pc:docMk/>
          <pc:sldMk cId="2323009705" sldId="636"/>
        </pc:sldMkLst>
        <pc:spChg chg="mod">
          <ac:chgData name="Caroline" userId="ebec8957-a986-4a6f-937a-47250bfdae89" providerId="ADAL" clId="{A92166AF-69C3-4476-B2D1-AABF17722430}" dt="2020-11-30T18:55:20.414" v="342" actId="20577"/>
          <ac:spMkLst>
            <pc:docMk/>
            <pc:sldMk cId="2323009705" sldId="636"/>
            <ac:spMk id="3" creationId="{E3AB98A6-BBEA-40DF-BC1B-053778A1D2F1}"/>
          </ac:spMkLst>
        </pc:spChg>
      </pc:sldChg>
      <pc:sldChg chg="modSp mod">
        <pc:chgData name="Caroline" userId="ebec8957-a986-4a6f-937a-47250bfdae89" providerId="ADAL" clId="{A92166AF-69C3-4476-B2D1-AABF17722430}" dt="2020-11-30T18:55:43.620" v="344" actId="20577"/>
        <pc:sldMkLst>
          <pc:docMk/>
          <pc:sldMk cId="143430950" sldId="637"/>
        </pc:sldMkLst>
        <pc:spChg chg="mod">
          <ac:chgData name="Caroline" userId="ebec8957-a986-4a6f-937a-47250bfdae89" providerId="ADAL" clId="{A92166AF-69C3-4476-B2D1-AABF17722430}" dt="2020-11-30T18:55:43.620" v="344" actId="20577"/>
          <ac:spMkLst>
            <pc:docMk/>
            <pc:sldMk cId="143430950" sldId="637"/>
            <ac:spMk id="3" creationId="{FD4F3D86-B08C-4560-A2D5-C1A6A9309ED0}"/>
          </ac:spMkLst>
        </pc:spChg>
      </pc:sldChg>
      <pc:sldChg chg="addSp modSp new mod setBg">
        <pc:chgData name="Caroline" userId="ebec8957-a986-4a6f-937a-47250bfdae89" providerId="ADAL" clId="{A92166AF-69C3-4476-B2D1-AABF17722430}" dt="2020-11-30T18:54:28.800" v="339"/>
        <pc:sldMkLst>
          <pc:docMk/>
          <pc:sldMk cId="2219423022" sldId="673"/>
        </pc:sldMkLst>
        <pc:spChg chg="mod">
          <ac:chgData name="Caroline" userId="ebec8957-a986-4a6f-937a-47250bfdae89" providerId="ADAL" clId="{A92166AF-69C3-4476-B2D1-AABF17722430}" dt="2020-11-30T17:58:14.208" v="53" actId="27636"/>
          <ac:spMkLst>
            <pc:docMk/>
            <pc:sldMk cId="2219423022" sldId="673"/>
            <ac:spMk id="2" creationId="{9CF5F19E-6986-47B0-B31C-4845DA3246AB}"/>
          </ac:spMkLst>
        </pc:spChg>
        <pc:spChg chg="mod">
          <ac:chgData name="Caroline" userId="ebec8957-a986-4a6f-937a-47250bfdae89" providerId="ADAL" clId="{A92166AF-69C3-4476-B2D1-AABF17722430}" dt="2020-11-30T18:54:28.800" v="339"/>
          <ac:spMkLst>
            <pc:docMk/>
            <pc:sldMk cId="2219423022" sldId="673"/>
            <ac:spMk id="3" creationId="{B64411BB-2D85-4924-A210-89A61762D86E}"/>
          </ac:spMkLst>
        </pc:spChg>
        <pc:spChg chg="add">
          <ac:chgData name="Caroline" userId="ebec8957-a986-4a6f-937a-47250bfdae89" providerId="ADAL" clId="{A92166AF-69C3-4476-B2D1-AABF17722430}" dt="2020-11-30T17:58:01.228" v="43" actId="26606"/>
          <ac:spMkLst>
            <pc:docMk/>
            <pc:sldMk cId="2219423022" sldId="673"/>
            <ac:spMk id="8" creationId="{DAF1966E-FD40-4A4A-B61B-C4DF7FA05F06}"/>
          </ac:spMkLst>
        </pc:spChg>
        <pc:spChg chg="add">
          <ac:chgData name="Caroline" userId="ebec8957-a986-4a6f-937a-47250bfdae89" providerId="ADAL" clId="{A92166AF-69C3-4476-B2D1-AABF17722430}" dt="2020-11-30T17:58:01.228" v="43" actId="26606"/>
          <ac:spMkLst>
            <pc:docMk/>
            <pc:sldMk cId="2219423022" sldId="673"/>
            <ac:spMk id="10" creationId="{047BFA19-D45E-416B-A404-7AF2F3F27017}"/>
          </ac:spMkLst>
        </pc:spChg>
        <pc:spChg chg="add">
          <ac:chgData name="Caroline" userId="ebec8957-a986-4a6f-937a-47250bfdae89" providerId="ADAL" clId="{A92166AF-69C3-4476-B2D1-AABF17722430}" dt="2020-11-30T17:58:01.228" v="43" actId="26606"/>
          <ac:spMkLst>
            <pc:docMk/>
            <pc:sldMk cId="2219423022" sldId="673"/>
            <ac:spMk id="12" creationId="{8E0105E7-23DB-4CF2-8258-FF47C7620F6E}"/>
          </ac:spMkLst>
        </pc:spChg>
        <pc:spChg chg="add">
          <ac:chgData name="Caroline" userId="ebec8957-a986-4a6f-937a-47250bfdae89" providerId="ADAL" clId="{A92166AF-69C3-4476-B2D1-AABF17722430}" dt="2020-11-30T17:58:01.228" v="43" actId="26606"/>
          <ac:spMkLst>
            <pc:docMk/>
            <pc:sldMk cId="2219423022" sldId="673"/>
            <ac:spMk id="14" creationId="{074B4F7D-14B2-478B-8BF5-01E4E0C5D263}"/>
          </ac:spMkLst>
        </pc:spChg>
      </pc:sldChg>
      <pc:sldChg chg="modSp new mod">
        <pc:chgData name="Caroline" userId="ebec8957-a986-4a6f-937a-47250bfdae89" providerId="ADAL" clId="{A92166AF-69C3-4476-B2D1-AABF17722430}" dt="2020-11-30T18:10:43.144" v="225" actId="20577"/>
        <pc:sldMkLst>
          <pc:docMk/>
          <pc:sldMk cId="1105997946" sldId="674"/>
        </pc:sldMkLst>
        <pc:spChg chg="mod">
          <ac:chgData name="Caroline" userId="ebec8957-a986-4a6f-937a-47250bfdae89" providerId="ADAL" clId="{A92166AF-69C3-4476-B2D1-AABF17722430}" dt="2020-11-30T18:00:42.030" v="82" actId="20577"/>
          <ac:spMkLst>
            <pc:docMk/>
            <pc:sldMk cId="1105997946" sldId="674"/>
            <ac:spMk id="2" creationId="{D2210EB3-CC72-4AA1-BD1E-5E2D829DE68C}"/>
          </ac:spMkLst>
        </pc:spChg>
        <pc:spChg chg="mod">
          <ac:chgData name="Caroline" userId="ebec8957-a986-4a6f-937a-47250bfdae89" providerId="ADAL" clId="{A92166AF-69C3-4476-B2D1-AABF17722430}" dt="2020-11-30T18:10:43.144" v="225" actId="20577"/>
          <ac:spMkLst>
            <pc:docMk/>
            <pc:sldMk cId="1105997946" sldId="674"/>
            <ac:spMk id="3" creationId="{F1AD6806-471C-4883-AEC6-4BE57A3F6F90}"/>
          </ac:spMkLst>
        </pc:spChg>
      </pc:sldChg>
      <pc:sldChg chg="modSp new mod">
        <pc:chgData name="Caroline" userId="ebec8957-a986-4a6f-937a-47250bfdae89" providerId="ADAL" clId="{A92166AF-69C3-4476-B2D1-AABF17722430}" dt="2020-11-30T18:54:28.800" v="339"/>
        <pc:sldMkLst>
          <pc:docMk/>
          <pc:sldMk cId="2097942154" sldId="675"/>
        </pc:sldMkLst>
        <pc:spChg chg="mod">
          <ac:chgData name="Caroline" userId="ebec8957-a986-4a6f-937a-47250bfdae89" providerId="ADAL" clId="{A92166AF-69C3-4476-B2D1-AABF17722430}" dt="2020-11-30T18:05:44.247" v="135" actId="20577"/>
          <ac:spMkLst>
            <pc:docMk/>
            <pc:sldMk cId="2097942154" sldId="675"/>
            <ac:spMk id="2" creationId="{454D3572-6E15-493E-88FB-045195E9D03B}"/>
          </ac:spMkLst>
        </pc:spChg>
        <pc:spChg chg="mod">
          <ac:chgData name="Caroline" userId="ebec8957-a986-4a6f-937a-47250bfdae89" providerId="ADAL" clId="{A92166AF-69C3-4476-B2D1-AABF17722430}" dt="2020-11-30T18:54:28.800" v="339"/>
          <ac:spMkLst>
            <pc:docMk/>
            <pc:sldMk cId="2097942154" sldId="675"/>
            <ac:spMk id="3" creationId="{2D0E796C-DF12-4970-A5FB-980D9CED583D}"/>
          </ac:spMkLst>
        </pc:spChg>
      </pc:sldChg>
      <pc:sldChg chg="modSp new mod">
        <pc:chgData name="Caroline" userId="ebec8957-a986-4a6f-937a-47250bfdae89" providerId="ADAL" clId="{A92166AF-69C3-4476-B2D1-AABF17722430}" dt="2020-11-30T18:11:37.611" v="236" actId="27636"/>
        <pc:sldMkLst>
          <pc:docMk/>
          <pc:sldMk cId="2713720011" sldId="676"/>
        </pc:sldMkLst>
        <pc:spChg chg="mod">
          <ac:chgData name="Caroline" userId="ebec8957-a986-4a6f-937a-47250bfdae89" providerId="ADAL" clId="{A92166AF-69C3-4476-B2D1-AABF17722430}" dt="2020-11-30T18:00:48.103" v="93" actId="20577"/>
          <ac:spMkLst>
            <pc:docMk/>
            <pc:sldMk cId="2713720011" sldId="676"/>
            <ac:spMk id="2" creationId="{5E39AF12-F5CE-4BFB-8A1E-83BEA90E6E0C}"/>
          </ac:spMkLst>
        </pc:spChg>
        <pc:spChg chg="mod">
          <ac:chgData name="Caroline" userId="ebec8957-a986-4a6f-937a-47250bfdae89" providerId="ADAL" clId="{A92166AF-69C3-4476-B2D1-AABF17722430}" dt="2020-11-30T18:11:37.611" v="236" actId="27636"/>
          <ac:spMkLst>
            <pc:docMk/>
            <pc:sldMk cId="2713720011" sldId="676"/>
            <ac:spMk id="3" creationId="{44B31090-CDDF-48F5-B7D5-24AF3EF99BDD}"/>
          </ac:spMkLst>
        </pc:spChg>
      </pc:sldChg>
      <pc:sldChg chg="addSp delSp modSp new mod setBg">
        <pc:chgData name="Caroline" userId="ebec8957-a986-4a6f-937a-47250bfdae89" providerId="ADAL" clId="{A92166AF-69C3-4476-B2D1-AABF17722430}" dt="2020-11-30T18:05:07.105" v="134" actId="26606"/>
        <pc:sldMkLst>
          <pc:docMk/>
          <pc:sldMk cId="829785853" sldId="677"/>
        </pc:sldMkLst>
        <pc:spChg chg="mod">
          <ac:chgData name="Caroline" userId="ebec8957-a986-4a6f-937a-47250bfdae89" providerId="ADAL" clId="{A92166AF-69C3-4476-B2D1-AABF17722430}" dt="2020-11-30T18:05:07.105" v="134" actId="26606"/>
          <ac:spMkLst>
            <pc:docMk/>
            <pc:sldMk cId="829785853" sldId="677"/>
            <ac:spMk id="2" creationId="{EDBBEEF8-5DC5-480C-8BE1-295AA5472A3C}"/>
          </ac:spMkLst>
        </pc:spChg>
        <pc:spChg chg="mod">
          <ac:chgData name="Caroline" userId="ebec8957-a986-4a6f-937a-47250bfdae89" providerId="ADAL" clId="{A92166AF-69C3-4476-B2D1-AABF17722430}" dt="2020-11-30T18:05:07.105" v="134" actId="26606"/>
          <ac:spMkLst>
            <pc:docMk/>
            <pc:sldMk cId="829785853" sldId="677"/>
            <ac:spMk id="3" creationId="{05F1840E-016C-4787-B665-C4DB0A217EF4}"/>
          </ac:spMkLst>
        </pc:spChg>
        <pc:spChg chg="add del">
          <ac:chgData name="Caroline" userId="ebec8957-a986-4a6f-937a-47250bfdae89" providerId="ADAL" clId="{A92166AF-69C3-4476-B2D1-AABF17722430}" dt="2020-11-30T18:05:05.548" v="131" actId="26606"/>
          <ac:spMkLst>
            <pc:docMk/>
            <pc:sldMk cId="829785853" sldId="677"/>
            <ac:spMk id="8" creationId="{DAF1966E-FD40-4A4A-B61B-C4DF7FA05F06}"/>
          </ac:spMkLst>
        </pc:spChg>
        <pc:spChg chg="add del">
          <ac:chgData name="Caroline" userId="ebec8957-a986-4a6f-937a-47250bfdae89" providerId="ADAL" clId="{A92166AF-69C3-4476-B2D1-AABF17722430}" dt="2020-11-30T18:05:05.548" v="131" actId="26606"/>
          <ac:spMkLst>
            <pc:docMk/>
            <pc:sldMk cId="829785853" sldId="677"/>
            <ac:spMk id="10" creationId="{047BFA19-D45E-416B-A404-7AF2F3F27017}"/>
          </ac:spMkLst>
        </pc:spChg>
        <pc:spChg chg="add del">
          <ac:chgData name="Caroline" userId="ebec8957-a986-4a6f-937a-47250bfdae89" providerId="ADAL" clId="{A92166AF-69C3-4476-B2D1-AABF17722430}" dt="2020-11-30T18:05:05.548" v="131" actId="26606"/>
          <ac:spMkLst>
            <pc:docMk/>
            <pc:sldMk cId="829785853" sldId="677"/>
            <ac:spMk id="12" creationId="{8E0105E7-23DB-4CF2-8258-FF47C7620F6E}"/>
          </ac:spMkLst>
        </pc:spChg>
        <pc:spChg chg="add del">
          <ac:chgData name="Caroline" userId="ebec8957-a986-4a6f-937a-47250bfdae89" providerId="ADAL" clId="{A92166AF-69C3-4476-B2D1-AABF17722430}" dt="2020-11-30T18:05:05.548" v="131" actId="26606"/>
          <ac:spMkLst>
            <pc:docMk/>
            <pc:sldMk cId="829785853" sldId="677"/>
            <ac:spMk id="14" creationId="{074B4F7D-14B2-478B-8BF5-01E4E0C5D263}"/>
          </ac:spMkLst>
        </pc:spChg>
        <pc:spChg chg="add del">
          <ac:chgData name="Caroline" userId="ebec8957-a986-4a6f-937a-47250bfdae89" providerId="ADAL" clId="{A92166AF-69C3-4476-B2D1-AABF17722430}" dt="2020-11-30T18:05:07.052" v="133" actId="26606"/>
          <ac:spMkLst>
            <pc:docMk/>
            <pc:sldMk cId="829785853" sldId="677"/>
            <ac:spMk id="16" creationId="{2029D5AD-8348-4446-B191-6A9B6FE03F21}"/>
          </ac:spMkLst>
        </pc:spChg>
        <pc:spChg chg="add del">
          <ac:chgData name="Caroline" userId="ebec8957-a986-4a6f-937a-47250bfdae89" providerId="ADAL" clId="{A92166AF-69C3-4476-B2D1-AABF17722430}" dt="2020-11-30T18:05:07.052" v="133" actId="26606"/>
          <ac:spMkLst>
            <pc:docMk/>
            <pc:sldMk cId="829785853" sldId="677"/>
            <ac:spMk id="17" creationId="{A3F395A2-2B64-4749-BD93-2F159C7E1FB5}"/>
          </ac:spMkLst>
        </pc:spChg>
        <pc:spChg chg="add del">
          <ac:chgData name="Caroline" userId="ebec8957-a986-4a6f-937a-47250bfdae89" providerId="ADAL" clId="{A92166AF-69C3-4476-B2D1-AABF17722430}" dt="2020-11-30T18:05:07.052" v="133" actId="26606"/>
          <ac:spMkLst>
            <pc:docMk/>
            <pc:sldMk cId="829785853" sldId="677"/>
            <ac:spMk id="18" creationId="{5CF0135B-EAB8-4CA0-896C-2D897ECD28BC}"/>
          </ac:spMkLst>
        </pc:spChg>
        <pc:spChg chg="add del">
          <ac:chgData name="Caroline" userId="ebec8957-a986-4a6f-937a-47250bfdae89" providerId="ADAL" clId="{A92166AF-69C3-4476-B2D1-AABF17722430}" dt="2020-11-30T18:05:07.052" v="133" actId="26606"/>
          <ac:spMkLst>
            <pc:docMk/>
            <pc:sldMk cId="829785853" sldId="677"/>
            <ac:spMk id="19" creationId="{92C3387C-D24F-4737-8A37-1DC5CFF09CFA}"/>
          </ac:spMkLst>
        </pc:spChg>
        <pc:spChg chg="add">
          <ac:chgData name="Caroline" userId="ebec8957-a986-4a6f-937a-47250bfdae89" providerId="ADAL" clId="{A92166AF-69C3-4476-B2D1-AABF17722430}" dt="2020-11-30T18:05:07.105" v="134" actId="26606"/>
          <ac:spMkLst>
            <pc:docMk/>
            <pc:sldMk cId="829785853" sldId="677"/>
            <ac:spMk id="21" creationId="{CBB2B1F0-0DD6-4744-9A46-7A344FB48E40}"/>
          </ac:spMkLst>
        </pc:spChg>
        <pc:spChg chg="add">
          <ac:chgData name="Caroline" userId="ebec8957-a986-4a6f-937a-47250bfdae89" providerId="ADAL" clId="{A92166AF-69C3-4476-B2D1-AABF17722430}" dt="2020-11-30T18:05:07.105" v="134" actId="26606"/>
          <ac:spMkLst>
            <pc:docMk/>
            <pc:sldMk cId="829785853" sldId="677"/>
            <ac:spMk id="22" creationId="{52D502E5-F6B4-4D58-B4AE-FC466FF15EE8}"/>
          </ac:spMkLst>
        </pc:spChg>
        <pc:spChg chg="add">
          <ac:chgData name="Caroline" userId="ebec8957-a986-4a6f-937a-47250bfdae89" providerId="ADAL" clId="{A92166AF-69C3-4476-B2D1-AABF17722430}" dt="2020-11-30T18:05:07.105" v="134" actId="26606"/>
          <ac:spMkLst>
            <pc:docMk/>
            <pc:sldMk cId="829785853" sldId="677"/>
            <ac:spMk id="23" creationId="{9DECDBF4-02B6-4BB4-B65B-B8107AD6A9E8}"/>
          </ac:spMkLst>
        </pc:spChg>
      </pc:sldChg>
      <pc:sldChg chg="modSp new mod">
        <pc:chgData name="Caroline" userId="ebec8957-a986-4a6f-937a-47250bfdae89" providerId="ADAL" clId="{A92166AF-69C3-4476-B2D1-AABF17722430}" dt="2020-11-30T18:54:28.800" v="339"/>
        <pc:sldMkLst>
          <pc:docMk/>
          <pc:sldMk cId="1312395864" sldId="678"/>
        </pc:sldMkLst>
        <pc:spChg chg="mod">
          <ac:chgData name="Caroline" userId="ebec8957-a986-4a6f-937a-47250bfdae89" providerId="ADAL" clId="{A92166AF-69C3-4476-B2D1-AABF17722430}" dt="2020-11-30T18:06:55.514" v="155" actId="20577"/>
          <ac:spMkLst>
            <pc:docMk/>
            <pc:sldMk cId="1312395864" sldId="678"/>
            <ac:spMk id="2" creationId="{68DFB74B-8D51-4918-BD4C-A9D3B7513C87}"/>
          </ac:spMkLst>
        </pc:spChg>
        <pc:spChg chg="mod">
          <ac:chgData name="Caroline" userId="ebec8957-a986-4a6f-937a-47250bfdae89" providerId="ADAL" clId="{A92166AF-69C3-4476-B2D1-AABF17722430}" dt="2020-11-30T18:54:28.800" v="339"/>
          <ac:spMkLst>
            <pc:docMk/>
            <pc:sldMk cId="1312395864" sldId="678"/>
            <ac:spMk id="3" creationId="{22CDA28C-E831-4515-91AE-C837D2B2CD1D}"/>
          </ac:spMkLst>
        </pc:spChg>
      </pc:sldChg>
      <pc:sldChg chg="modSp new mod">
        <pc:chgData name="Caroline" userId="ebec8957-a986-4a6f-937a-47250bfdae89" providerId="ADAL" clId="{A92166AF-69C3-4476-B2D1-AABF17722430}" dt="2020-11-30T18:14:49.528" v="297"/>
        <pc:sldMkLst>
          <pc:docMk/>
          <pc:sldMk cId="2973502857" sldId="679"/>
        </pc:sldMkLst>
        <pc:spChg chg="mod">
          <ac:chgData name="Caroline" userId="ebec8957-a986-4a6f-937a-47250bfdae89" providerId="ADAL" clId="{A92166AF-69C3-4476-B2D1-AABF17722430}" dt="2020-11-30T18:09:30.059" v="217" actId="20577"/>
          <ac:spMkLst>
            <pc:docMk/>
            <pc:sldMk cId="2973502857" sldId="679"/>
            <ac:spMk id="2" creationId="{14744A1D-095B-43F9-BA3B-A9844BD55B68}"/>
          </ac:spMkLst>
        </pc:spChg>
        <pc:spChg chg="mod">
          <ac:chgData name="Caroline" userId="ebec8957-a986-4a6f-937a-47250bfdae89" providerId="ADAL" clId="{A92166AF-69C3-4476-B2D1-AABF17722430}" dt="2020-11-30T18:14:49.528" v="297"/>
          <ac:spMkLst>
            <pc:docMk/>
            <pc:sldMk cId="2973502857" sldId="679"/>
            <ac:spMk id="3" creationId="{C6A8E268-9386-4358-9DB9-D871174455E4}"/>
          </ac:spMkLst>
        </pc:spChg>
      </pc:sldChg>
      <pc:sldChg chg="modSp new mod">
        <pc:chgData name="Caroline" userId="ebec8957-a986-4a6f-937a-47250bfdae89" providerId="ADAL" clId="{A92166AF-69C3-4476-B2D1-AABF17722430}" dt="2020-11-30T18:54:12.633" v="338"/>
        <pc:sldMkLst>
          <pc:docMk/>
          <pc:sldMk cId="1472427894" sldId="680"/>
        </pc:sldMkLst>
        <pc:spChg chg="mod">
          <ac:chgData name="Caroline" userId="ebec8957-a986-4a6f-937a-47250bfdae89" providerId="ADAL" clId="{A92166AF-69C3-4476-B2D1-AABF17722430}" dt="2020-11-30T18:12:12.741" v="246" actId="20577"/>
          <ac:spMkLst>
            <pc:docMk/>
            <pc:sldMk cId="1472427894" sldId="680"/>
            <ac:spMk id="2" creationId="{C9DC5F68-94EC-4BDA-AA42-E0DA61B3CFA0}"/>
          </ac:spMkLst>
        </pc:spChg>
        <pc:spChg chg="mod">
          <ac:chgData name="Caroline" userId="ebec8957-a986-4a6f-937a-47250bfdae89" providerId="ADAL" clId="{A92166AF-69C3-4476-B2D1-AABF17722430}" dt="2020-11-30T18:54:12.633" v="338"/>
          <ac:spMkLst>
            <pc:docMk/>
            <pc:sldMk cId="1472427894" sldId="680"/>
            <ac:spMk id="3" creationId="{3DBB8208-30AB-44D8-BDD4-C3B60DEFD961}"/>
          </ac:spMkLst>
        </pc:spChg>
      </pc:sldChg>
      <pc:sldChg chg="modSp new mod">
        <pc:chgData name="Caroline" userId="ebec8957-a986-4a6f-937a-47250bfdae89" providerId="ADAL" clId="{A92166AF-69C3-4476-B2D1-AABF17722430}" dt="2020-11-30T18:14:44.394" v="295" actId="27636"/>
        <pc:sldMkLst>
          <pc:docMk/>
          <pc:sldMk cId="244601492" sldId="681"/>
        </pc:sldMkLst>
        <pc:spChg chg="mod">
          <ac:chgData name="Caroline" userId="ebec8957-a986-4a6f-937a-47250bfdae89" providerId="ADAL" clId="{A92166AF-69C3-4476-B2D1-AABF17722430}" dt="2020-11-30T18:13:59.379" v="269" actId="20577"/>
          <ac:spMkLst>
            <pc:docMk/>
            <pc:sldMk cId="244601492" sldId="681"/>
            <ac:spMk id="2" creationId="{7FE1D311-0A90-4FC2-B2E9-2C875AF8DA21}"/>
          </ac:spMkLst>
        </pc:spChg>
        <pc:spChg chg="mod">
          <ac:chgData name="Caroline" userId="ebec8957-a986-4a6f-937a-47250bfdae89" providerId="ADAL" clId="{A92166AF-69C3-4476-B2D1-AABF17722430}" dt="2020-11-30T18:14:44.394" v="295" actId="27636"/>
          <ac:spMkLst>
            <pc:docMk/>
            <pc:sldMk cId="244601492" sldId="681"/>
            <ac:spMk id="3" creationId="{C78F7E3D-BAAC-46A9-9873-0B24251A291F}"/>
          </ac:spMkLst>
        </pc:spChg>
      </pc:sldChg>
      <pc:sldChg chg="modSp new mod">
        <pc:chgData name="Caroline" userId="ebec8957-a986-4a6f-937a-47250bfdae89" providerId="ADAL" clId="{A92166AF-69C3-4476-B2D1-AABF17722430}" dt="2020-11-30T18:17:00.114" v="316"/>
        <pc:sldMkLst>
          <pc:docMk/>
          <pc:sldMk cId="2678697767" sldId="682"/>
        </pc:sldMkLst>
        <pc:spChg chg="mod">
          <ac:chgData name="Caroline" userId="ebec8957-a986-4a6f-937a-47250bfdae89" providerId="ADAL" clId="{A92166AF-69C3-4476-B2D1-AABF17722430}" dt="2020-11-30T18:16:34.037" v="315" actId="20577"/>
          <ac:spMkLst>
            <pc:docMk/>
            <pc:sldMk cId="2678697767" sldId="682"/>
            <ac:spMk id="2" creationId="{27FAEA77-D2A1-4206-A6BF-71EA080BE506}"/>
          </ac:spMkLst>
        </pc:spChg>
        <pc:spChg chg="mod">
          <ac:chgData name="Caroline" userId="ebec8957-a986-4a6f-937a-47250bfdae89" providerId="ADAL" clId="{A92166AF-69C3-4476-B2D1-AABF17722430}" dt="2020-11-30T18:17:00.114" v="316"/>
          <ac:spMkLst>
            <pc:docMk/>
            <pc:sldMk cId="2678697767" sldId="682"/>
            <ac:spMk id="3" creationId="{495CC3B2-701A-42CD-A12C-5CADBC1A42C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A6DC0C-9957-4341-B130-973BBEDE64BE}"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94D408B2-B475-429F-8CFA-A0BBC9D2E0C0}">
      <dgm:prSet/>
      <dgm:spPr/>
      <dgm:t>
        <a:bodyPr/>
        <a:lstStyle/>
        <a:p>
          <a:r>
            <a:rPr lang="en-US"/>
            <a:t>Intellectual Virtues</a:t>
          </a:r>
        </a:p>
      </dgm:t>
    </dgm:pt>
    <dgm:pt modelId="{04661A88-8A7A-4AC8-9533-7B918CF77CBE}" type="parTrans" cxnId="{4F75C292-877F-404F-BF8C-F01C5D0C33BD}">
      <dgm:prSet/>
      <dgm:spPr/>
      <dgm:t>
        <a:bodyPr/>
        <a:lstStyle/>
        <a:p>
          <a:endParaRPr lang="en-US"/>
        </a:p>
      </dgm:t>
    </dgm:pt>
    <dgm:pt modelId="{0A422D3E-B1D3-410B-BFAE-194EB991EE76}" type="sibTrans" cxnId="{4F75C292-877F-404F-BF8C-F01C5D0C33BD}">
      <dgm:prSet/>
      <dgm:spPr/>
      <dgm:t>
        <a:bodyPr/>
        <a:lstStyle/>
        <a:p>
          <a:endParaRPr lang="en-US"/>
        </a:p>
      </dgm:t>
    </dgm:pt>
    <dgm:pt modelId="{B4747C75-35CA-4FCE-B265-F6F8A9D33EFF}">
      <dgm:prSet/>
      <dgm:spPr/>
      <dgm:t>
        <a:bodyPr/>
        <a:lstStyle/>
        <a:p>
          <a:r>
            <a:rPr lang="en-US"/>
            <a:t>Wisdom, Understanding, Prudence</a:t>
          </a:r>
        </a:p>
      </dgm:t>
    </dgm:pt>
    <dgm:pt modelId="{37E43FC2-8196-4723-AAFD-797B1E8B299C}" type="parTrans" cxnId="{1E855612-272F-49D5-8ACB-13FEA057DD19}">
      <dgm:prSet/>
      <dgm:spPr/>
      <dgm:t>
        <a:bodyPr/>
        <a:lstStyle/>
        <a:p>
          <a:endParaRPr lang="en-US"/>
        </a:p>
      </dgm:t>
    </dgm:pt>
    <dgm:pt modelId="{A08F339F-0C9C-4C0F-8255-F3C7AEE7BCD2}" type="sibTrans" cxnId="{1E855612-272F-49D5-8ACB-13FEA057DD19}">
      <dgm:prSet/>
      <dgm:spPr/>
      <dgm:t>
        <a:bodyPr/>
        <a:lstStyle/>
        <a:p>
          <a:endParaRPr lang="en-US"/>
        </a:p>
      </dgm:t>
    </dgm:pt>
    <dgm:pt modelId="{370C0483-E42E-46F5-AE72-7BAF32F9420C}">
      <dgm:prSet/>
      <dgm:spPr/>
      <dgm:t>
        <a:bodyPr/>
        <a:lstStyle/>
        <a:p>
          <a:r>
            <a:rPr lang="en-US"/>
            <a:t>Taught through instruction</a:t>
          </a:r>
        </a:p>
      </dgm:t>
    </dgm:pt>
    <dgm:pt modelId="{D8E888F5-838C-44F0-AC57-8B419349B48D}" type="parTrans" cxnId="{FB73C874-28F2-4DB0-A0BA-C08AF3000B1F}">
      <dgm:prSet/>
      <dgm:spPr/>
      <dgm:t>
        <a:bodyPr/>
        <a:lstStyle/>
        <a:p>
          <a:endParaRPr lang="en-US"/>
        </a:p>
      </dgm:t>
    </dgm:pt>
    <dgm:pt modelId="{57557C10-4764-4B1D-A655-3AA28D33C301}" type="sibTrans" cxnId="{FB73C874-28F2-4DB0-A0BA-C08AF3000B1F}">
      <dgm:prSet/>
      <dgm:spPr/>
      <dgm:t>
        <a:bodyPr/>
        <a:lstStyle/>
        <a:p>
          <a:endParaRPr lang="en-US"/>
        </a:p>
      </dgm:t>
    </dgm:pt>
    <dgm:pt modelId="{3E3E11D8-501C-49A1-9CA2-A5D92E2E0708}">
      <dgm:prSet/>
      <dgm:spPr/>
      <dgm:t>
        <a:bodyPr/>
        <a:lstStyle/>
        <a:p>
          <a:r>
            <a:rPr lang="en-US"/>
            <a:t>Moral Virtues</a:t>
          </a:r>
        </a:p>
      </dgm:t>
    </dgm:pt>
    <dgm:pt modelId="{1F37261E-E1DA-45B6-BBD1-BB746D3E9728}" type="parTrans" cxnId="{087C4122-4478-4D91-AAD0-E5B647BFD995}">
      <dgm:prSet/>
      <dgm:spPr/>
      <dgm:t>
        <a:bodyPr/>
        <a:lstStyle/>
        <a:p>
          <a:endParaRPr lang="en-US"/>
        </a:p>
      </dgm:t>
    </dgm:pt>
    <dgm:pt modelId="{5398A8A3-44EC-47B1-AAA0-2E2640661141}" type="sibTrans" cxnId="{087C4122-4478-4D91-AAD0-E5B647BFD995}">
      <dgm:prSet/>
      <dgm:spPr/>
      <dgm:t>
        <a:bodyPr/>
        <a:lstStyle/>
        <a:p>
          <a:endParaRPr lang="en-US"/>
        </a:p>
      </dgm:t>
    </dgm:pt>
    <dgm:pt modelId="{D0AAD882-DDDE-4FE6-936B-6856901552CE}">
      <dgm:prSet/>
      <dgm:spPr/>
      <dgm:t>
        <a:bodyPr/>
        <a:lstStyle/>
        <a:p>
          <a:r>
            <a:rPr lang="en-US"/>
            <a:t>Prudence, Justice, Fortitude, Temperance</a:t>
          </a:r>
        </a:p>
      </dgm:t>
    </dgm:pt>
    <dgm:pt modelId="{52F3E6AA-D60F-4432-9B8E-A5C0661E9BF3}" type="parTrans" cxnId="{A724147C-36D3-4C6D-8AE7-2641D69CB701}">
      <dgm:prSet/>
      <dgm:spPr/>
      <dgm:t>
        <a:bodyPr/>
        <a:lstStyle/>
        <a:p>
          <a:endParaRPr lang="en-US"/>
        </a:p>
      </dgm:t>
    </dgm:pt>
    <dgm:pt modelId="{00B5CE4E-8907-4A80-B8F0-572FB3201D31}" type="sibTrans" cxnId="{A724147C-36D3-4C6D-8AE7-2641D69CB701}">
      <dgm:prSet/>
      <dgm:spPr/>
      <dgm:t>
        <a:bodyPr/>
        <a:lstStyle/>
        <a:p>
          <a:endParaRPr lang="en-US"/>
        </a:p>
      </dgm:t>
    </dgm:pt>
    <dgm:pt modelId="{D0BAE878-DCB5-4A1D-A916-BA9E9F4ECE31}">
      <dgm:prSet/>
      <dgm:spPr/>
      <dgm:t>
        <a:bodyPr/>
        <a:lstStyle/>
        <a:p>
          <a:r>
            <a:rPr lang="en-US"/>
            <a:t>The result of habit</a:t>
          </a:r>
        </a:p>
      </dgm:t>
    </dgm:pt>
    <dgm:pt modelId="{D9692E13-2E1E-4C4B-9199-14B6013AB9D6}" type="parTrans" cxnId="{DF627CCA-D0F7-472E-9AF9-567DDA67AB65}">
      <dgm:prSet/>
      <dgm:spPr/>
      <dgm:t>
        <a:bodyPr/>
        <a:lstStyle/>
        <a:p>
          <a:endParaRPr lang="en-US"/>
        </a:p>
      </dgm:t>
    </dgm:pt>
    <dgm:pt modelId="{696D5F37-BEF9-487A-A9F1-102542EDD5EF}" type="sibTrans" cxnId="{DF627CCA-D0F7-472E-9AF9-567DDA67AB65}">
      <dgm:prSet/>
      <dgm:spPr/>
      <dgm:t>
        <a:bodyPr/>
        <a:lstStyle/>
        <a:p>
          <a:endParaRPr lang="en-US"/>
        </a:p>
      </dgm:t>
    </dgm:pt>
    <dgm:pt modelId="{DC3BB9B9-14CB-4787-A0CB-A178697EC386}">
      <dgm:prSet/>
      <dgm:spPr/>
      <dgm:t>
        <a:bodyPr/>
        <a:lstStyle/>
        <a:p>
          <a:r>
            <a:rPr lang="en-US"/>
            <a:t>Not natural or inborn but acquired through practice</a:t>
          </a:r>
        </a:p>
      </dgm:t>
    </dgm:pt>
    <dgm:pt modelId="{8D63AABA-96C0-4990-A564-7876E259D821}" type="parTrans" cxnId="{5ED10B66-F75A-4866-819A-21CBFDD06677}">
      <dgm:prSet/>
      <dgm:spPr/>
      <dgm:t>
        <a:bodyPr/>
        <a:lstStyle/>
        <a:p>
          <a:endParaRPr lang="en-US"/>
        </a:p>
      </dgm:t>
    </dgm:pt>
    <dgm:pt modelId="{8678C09F-303E-4560-80B2-B5152B3A5324}" type="sibTrans" cxnId="{5ED10B66-F75A-4866-819A-21CBFDD06677}">
      <dgm:prSet/>
      <dgm:spPr/>
      <dgm:t>
        <a:bodyPr/>
        <a:lstStyle/>
        <a:p>
          <a:endParaRPr lang="en-US"/>
        </a:p>
      </dgm:t>
    </dgm:pt>
    <dgm:pt modelId="{658E2F88-4839-4372-A173-2203EF83F1C7}">
      <dgm:prSet/>
      <dgm:spPr/>
      <dgm:t>
        <a:bodyPr/>
        <a:lstStyle/>
        <a:p>
          <a:r>
            <a:rPr lang="en-US"/>
            <a:t>Habit or disposition of the soul (our fundamental character) which involves both feeling and action</a:t>
          </a:r>
        </a:p>
      </dgm:t>
    </dgm:pt>
    <dgm:pt modelId="{3E8090DE-0FF4-4F02-87FC-66FA55B88A74}" type="parTrans" cxnId="{FB1D3102-62AF-419E-B415-9A6131092DC4}">
      <dgm:prSet/>
      <dgm:spPr/>
      <dgm:t>
        <a:bodyPr/>
        <a:lstStyle/>
        <a:p>
          <a:endParaRPr lang="en-US"/>
        </a:p>
      </dgm:t>
    </dgm:pt>
    <dgm:pt modelId="{E3534F5F-6722-47C4-91AB-DF1E3E1B5D31}" type="sibTrans" cxnId="{FB1D3102-62AF-419E-B415-9A6131092DC4}">
      <dgm:prSet/>
      <dgm:spPr/>
      <dgm:t>
        <a:bodyPr/>
        <a:lstStyle/>
        <a:p>
          <a:endParaRPr lang="en-US"/>
        </a:p>
      </dgm:t>
    </dgm:pt>
    <dgm:pt modelId="{D60C4E88-CD85-4465-A6CA-75C4685E67DC}">
      <dgm:prSet/>
      <dgm:spPr/>
      <dgm:t>
        <a:bodyPr/>
        <a:lstStyle/>
        <a:p>
          <a:r>
            <a:rPr lang="en-US" i="1"/>
            <a:t>“Those strengths of character that enable us to flourish” </a:t>
          </a:r>
          <a:r>
            <a:rPr lang="en-US"/>
            <a:t>(Hinman)</a:t>
          </a:r>
        </a:p>
      </dgm:t>
    </dgm:pt>
    <dgm:pt modelId="{7D8BEE7E-E6C1-4FB3-BC82-78C35CF51363}" type="parTrans" cxnId="{66CF96F0-0E3C-42D3-B0C5-E3300BA57D3A}">
      <dgm:prSet/>
      <dgm:spPr/>
      <dgm:t>
        <a:bodyPr/>
        <a:lstStyle/>
        <a:p>
          <a:endParaRPr lang="en-US"/>
        </a:p>
      </dgm:t>
    </dgm:pt>
    <dgm:pt modelId="{842DEC2B-4222-464C-AEC5-9094B853EFBB}" type="sibTrans" cxnId="{66CF96F0-0E3C-42D3-B0C5-E3300BA57D3A}">
      <dgm:prSet/>
      <dgm:spPr/>
      <dgm:t>
        <a:bodyPr/>
        <a:lstStyle/>
        <a:p>
          <a:endParaRPr lang="en-US"/>
        </a:p>
      </dgm:t>
    </dgm:pt>
    <dgm:pt modelId="{54DEC6A2-4FEE-48EC-8576-03F9A359CBA8}" type="pres">
      <dgm:prSet presAssocID="{AFA6DC0C-9957-4341-B130-973BBEDE64BE}" presName="linear" presStyleCnt="0">
        <dgm:presLayoutVars>
          <dgm:dir/>
          <dgm:animLvl val="lvl"/>
          <dgm:resizeHandles val="exact"/>
        </dgm:presLayoutVars>
      </dgm:prSet>
      <dgm:spPr/>
    </dgm:pt>
    <dgm:pt modelId="{44BC9D4E-1DFF-4333-98B1-F49C794CD177}" type="pres">
      <dgm:prSet presAssocID="{94D408B2-B475-429F-8CFA-A0BBC9D2E0C0}" presName="parentLin" presStyleCnt="0"/>
      <dgm:spPr/>
    </dgm:pt>
    <dgm:pt modelId="{C118D472-8F71-4063-A901-51AC0975D38C}" type="pres">
      <dgm:prSet presAssocID="{94D408B2-B475-429F-8CFA-A0BBC9D2E0C0}" presName="parentLeftMargin" presStyleLbl="node1" presStyleIdx="0" presStyleCnt="2"/>
      <dgm:spPr/>
    </dgm:pt>
    <dgm:pt modelId="{617971F7-5D64-422A-B9A9-9973FEEC047C}" type="pres">
      <dgm:prSet presAssocID="{94D408B2-B475-429F-8CFA-A0BBC9D2E0C0}" presName="parentText" presStyleLbl="node1" presStyleIdx="0" presStyleCnt="2">
        <dgm:presLayoutVars>
          <dgm:chMax val="0"/>
          <dgm:bulletEnabled val="1"/>
        </dgm:presLayoutVars>
      </dgm:prSet>
      <dgm:spPr/>
    </dgm:pt>
    <dgm:pt modelId="{AE4FD833-5EC3-473C-889A-560E25F842BA}" type="pres">
      <dgm:prSet presAssocID="{94D408B2-B475-429F-8CFA-A0BBC9D2E0C0}" presName="negativeSpace" presStyleCnt="0"/>
      <dgm:spPr/>
    </dgm:pt>
    <dgm:pt modelId="{8C57342E-26B8-44C3-935A-CF0CC142C713}" type="pres">
      <dgm:prSet presAssocID="{94D408B2-B475-429F-8CFA-A0BBC9D2E0C0}" presName="childText" presStyleLbl="conFgAcc1" presStyleIdx="0" presStyleCnt="2">
        <dgm:presLayoutVars>
          <dgm:bulletEnabled val="1"/>
        </dgm:presLayoutVars>
      </dgm:prSet>
      <dgm:spPr/>
    </dgm:pt>
    <dgm:pt modelId="{C25395CB-78CA-4A61-9F21-DE5E3527333C}" type="pres">
      <dgm:prSet presAssocID="{0A422D3E-B1D3-410B-BFAE-194EB991EE76}" presName="spaceBetweenRectangles" presStyleCnt="0"/>
      <dgm:spPr/>
    </dgm:pt>
    <dgm:pt modelId="{30596E2B-E7FF-42CA-A1E1-DF233B196114}" type="pres">
      <dgm:prSet presAssocID="{3E3E11D8-501C-49A1-9CA2-A5D92E2E0708}" presName="parentLin" presStyleCnt="0"/>
      <dgm:spPr/>
    </dgm:pt>
    <dgm:pt modelId="{77D32C79-075C-46FE-A3DB-87E0E4941EA4}" type="pres">
      <dgm:prSet presAssocID="{3E3E11D8-501C-49A1-9CA2-A5D92E2E0708}" presName="parentLeftMargin" presStyleLbl="node1" presStyleIdx="0" presStyleCnt="2"/>
      <dgm:spPr/>
    </dgm:pt>
    <dgm:pt modelId="{271BB10F-037B-4EA5-B7D1-83225BC22B91}" type="pres">
      <dgm:prSet presAssocID="{3E3E11D8-501C-49A1-9CA2-A5D92E2E0708}" presName="parentText" presStyleLbl="node1" presStyleIdx="1" presStyleCnt="2">
        <dgm:presLayoutVars>
          <dgm:chMax val="0"/>
          <dgm:bulletEnabled val="1"/>
        </dgm:presLayoutVars>
      </dgm:prSet>
      <dgm:spPr/>
    </dgm:pt>
    <dgm:pt modelId="{9CA2116F-246C-4462-9F75-D574A1FEFD67}" type="pres">
      <dgm:prSet presAssocID="{3E3E11D8-501C-49A1-9CA2-A5D92E2E0708}" presName="negativeSpace" presStyleCnt="0"/>
      <dgm:spPr/>
    </dgm:pt>
    <dgm:pt modelId="{4A2D0B60-B253-4385-9D9A-FB3F52ED5473}" type="pres">
      <dgm:prSet presAssocID="{3E3E11D8-501C-49A1-9CA2-A5D92E2E0708}" presName="childText" presStyleLbl="conFgAcc1" presStyleIdx="1" presStyleCnt="2">
        <dgm:presLayoutVars>
          <dgm:bulletEnabled val="1"/>
        </dgm:presLayoutVars>
      </dgm:prSet>
      <dgm:spPr/>
    </dgm:pt>
  </dgm:ptLst>
  <dgm:cxnLst>
    <dgm:cxn modelId="{FB1D3102-62AF-419E-B415-9A6131092DC4}" srcId="{3E3E11D8-501C-49A1-9CA2-A5D92E2E0708}" destId="{658E2F88-4839-4372-A173-2203EF83F1C7}" srcOrd="3" destOrd="0" parTransId="{3E8090DE-0FF4-4F02-87FC-66FA55B88A74}" sibTransId="{E3534F5F-6722-47C4-91AB-DF1E3E1B5D31}"/>
    <dgm:cxn modelId="{A2652807-A351-4CC5-9AED-B698C4944028}" type="presOf" srcId="{3E3E11D8-501C-49A1-9CA2-A5D92E2E0708}" destId="{271BB10F-037B-4EA5-B7D1-83225BC22B91}" srcOrd="1" destOrd="0" presId="urn:microsoft.com/office/officeart/2005/8/layout/list1"/>
    <dgm:cxn modelId="{1E855612-272F-49D5-8ACB-13FEA057DD19}" srcId="{94D408B2-B475-429F-8CFA-A0BBC9D2E0C0}" destId="{B4747C75-35CA-4FCE-B265-F6F8A9D33EFF}" srcOrd="0" destOrd="0" parTransId="{37E43FC2-8196-4723-AAFD-797B1E8B299C}" sibTransId="{A08F339F-0C9C-4C0F-8255-F3C7AEE7BCD2}"/>
    <dgm:cxn modelId="{5640241E-E005-45D9-AD15-C25285FC9188}" type="presOf" srcId="{D0AAD882-DDDE-4FE6-936B-6856901552CE}" destId="{4A2D0B60-B253-4385-9D9A-FB3F52ED5473}" srcOrd="0" destOrd="0" presId="urn:microsoft.com/office/officeart/2005/8/layout/list1"/>
    <dgm:cxn modelId="{087C4122-4478-4D91-AAD0-E5B647BFD995}" srcId="{AFA6DC0C-9957-4341-B130-973BBEDE64BE}" destId="{3E3E11D8-501C-49A1-9CA2-A5D92E2E0708}" srcOrd="1" destOrd="0" parTransId="{1F37261E-E1DA-45B6-BBD1-BB746D3E9728}" sibTransId="{5398A8A3-44EC-47B1-AAA0-2E2640661141}"/>
    <dgm:cxn modelId="{5ED10B66-F75A-4866-819A-21CBFDD06677}" srcId="{3E3E11D8-501C-49A1-9CA2-A5D92E2E0708}" destId="{DC3BB9B9-14CB-4787-A0CB-A178697EC386}" srcOrd="2" destOrd="0" parTransId="{8D63AABA-96C0-4990-A564-7876E259D821}" sibTransId="{8678C09F-303E-4560-80B2-B5152B3A5324}"/>
    <dgm:cxn modelId="{F0396C46-C7AB-4FAF-A020-538F7321370D}" type="presOf" srcId="{94D408B2-B475-429F-8CFA-A0BBC9D2E0C0}" destId="{C118D472-8F71-4063-A901-51AC0975D38C}" srcOrd="0" destOrd="0" presId="urn:microsoft.com/office/officeart/2005/8/layout/list1"/>
    <dgm:cxn modelId="{68502B4B-2F49-4855-9C21-313922A03475}" type="presOf" srcId="{370C0483-E42E-46F5-AE72-7BAF32F9420C}" destId="{8C57342E-26B8-44C3-935A-CF0CC142C713}" srcOrd="0" destOrd="1" presId="urn:microsoft.com/office/officeart/2005/8/layout/list1"/>
    <dgm:cxn modelId="{3B75FE6D-72B7-4D83-BA2B-5EB1B3EDD3BE}" type="presOf" srcId="{D60C4E88-CD85-4465-A6CA-75C4685E67DC}" destId="{4A2D0B60-B253-4385-9D9A-FB3F52ED5473}" srcOrd="0" destOrd="4" presId="urn:microsoft.com/office/officeart/2005/8/layout/list1"/>
    <dgm:cxn modelId="{56DEE772-9025-4133-8227-2C7380396F6F}" type="presOf" srcId="{B4747C75-35CA-4FCE-B265-F6F8A9D33EFF}" destId="{8C57342E-26B8-44C3-935A-CF0CC142C713}" srcOrd="0" destOrd="0" presId="urn:microsoft.com/office/officeart/2005/8/layout/list1"/>
    <dgm:cxn modelId="{FB73C874-28F2-4DB0-A0BA-C08AF3000B1F}" srcId="{94D408B2-B475-429F-8CFA-A0BBC9D2E0C0}" destId="{370C0483-E42E-46F5-AE72-7BAF32F9420C}" srcOrd="1" destOrd="0" parTransId="{D8E888F5-838C-44F0-AC57-8B419349B48D}" sibTransId="{57557C10-4764-4B1D-A655-3AA28D33C301}"/>
    <dgm:cxn modelId="{A724147C-36D3-4C6D-8AE7-2641D69CB701}" srcId="{3E3E11D8-501C-49A1-9CA2-A5D92E2E0708}" destId="{D0AAD882-DDDE-4FE6-936B-6856901552CE}" srcOrd="0" destOrd="0" parTransId="{52F3E6AA-D60F-4432-9B8E-A5C0661E9BF3}" sibTransId="{00B5CE4E-8907-4A80-B8F0-572FB3201D31}"/>
    <dgm:cxn modelId="{92F85C85-7C53-4BA4-A4FB-500B6E7639C0}" type="presOf" srcId="{DC3BB9B9-14CB-4787-A0CB-A178697EC386}" destId="{4A2D0B60-B253-4385-9D9A-FB3F52ED5473}" srcOrd="0" destOrd="2" presId="urn:microsoft.com/office/officeart/2005/8/layout/list1"/>
    <dgm:cxn modelId="{4F75C292-877F-404F-BF8C-F01C5D0C33BD}" srcId="{AFA6DC0C-9957-4341-B130-973BBEDE64BE}" destId="{94D408B2-B475-429F-8CFA-A0BBC9D2E0C0}" srcOrd="0" destOrd="0" parTransId="{04661A88-8A7A-4AC8-9533-7B918CF77CBE}" sibTransId="{0A422D3E-B1D3-410B-BFAE-194EB991EE76}"/>
    <dgm:cxn modelId="{F79F22A3-EFD2-46F4-AF3F-C2F7135391F1}" type="presOf" srcId="{AFA6DC0C-9957-4341-B130-973BBEDE64BE}" destId="{54DEC6A2-4FEE-48EC-8576-03F9A359CBA8}" srcOrd="0" destOrd="0" presId="urn:microsoft.com/office/officeart/2005/8/layout/list1"/>
    <dgm:cxn modelId="{AF7227A9-40D5-4615-8768-CAD2350F655F}" type="presOf" srcId="{3E3E11D8-501C-49A1-9CA2-A5D92E2E0708}" destId="{77D32C79-075C-46FE-A3DB-87E0E4941EA4}" srcOrd="0" destOrd="0" presId="urn:microsoft.com/office/officeart/2005/8/layout/list1"/>
    <dgm:cxn modelId="{FD667EAD-769C-4583-82D4-E1AEAA9F1239}" type="presOf" srcId="{94D408B2-B475-429F-8CFA-A0BBC9D2E0C0}" destId="{617971F7-5D64-422A-B9A9-9973FEEC047C}" srcOrd="1" destOrd="0" presId="urn:microsoft.com/office/officeart/2005/8/layout/list1"/>
    <dgm:cxn modelId="{8BB9D7BB-1717-4ACC-B712-1968E6277127}" type="presOf" srcId="{D0BAE878-DCB5-4A1D-A916-BA9E9F4ECE31}" destId="{4A2D0B60-B253-4385-9D9A-FB3F52ED5473}" srcOrd="0" destOrd="1" presId="urn:microsoft.com/office/officeart/2005/8/layout/list1"/>
    <dgm:cxn modelId="{DF627CCA-D0F7-472E-9AF9-567DDA67AB65}" srcId="{3E3E11D8-501C-49A1-9CA2-A5D92E2E0708}" destId="{D0BAE878-DCB5-4A1D-A916-BA9E9F4ECE31}" srcOrd="1" destOrd="0" parTransId="{D9692E13-2E1E-4C4B-9199-14B6013AB9D6}" sibTransId="{696D5F37-BEF9-487A-A9F1-102542EDD5EF}"/>
    <dgm:cxn modelId="{66CF96F0-0E3C-42D3-B0C5-E3300BA57D3A}" srcId="{658E2F88-4839-4372-A173-2203EF83F1C7}" destId="{D60C4E88-CD85-4465-A6CA-75C4685E67DC}" srcOrd="0" destOrd="0" parTransId="{7D8BEE7E-E6C1-4FB3-BC82-78C35CF51363}" sibTransId="{842DEC2B-4222-464C-AEC5-9094B853EFBB}"/>
    <dgm:cxn modelId="{134B99F8-7B60-43F5-AB81-9A28DA26A92D}" type="presOf" srcId="{658E2F88-4839-4372-A173-2203EF83F1C7}" destId="{4A2D0B60-B253-4385-9D9A-FB3F52ED5473}" srcOrd="0" destOrd="3" presId="urn:microsoft.com/office/officeart/2005/8/layout/list1"/>
    <dgm:cxn modelId="{189C2D14-D500-42B8-9850-5C1A3C4D8FEE}" type="presParOf" srcId="{54DEC6A2-4FEE-48EC-8576-03F9A359CBA8}" destId="{44BC9D4E-1DFF-4333-98B1-F49C794CD177}" srcOrd="0" destOrd="0" presId="urn:microsoft.com/office/officeart/2005/8/layout/list1"/>
    <dgm:cxn modelId="{6C6BDF10-638C-4F5A-91D5-8953B46910A1}" type="presParOf" srcId="{44BC9D4E-1DFF-4333-98B1-F49C794CD177}" destId="{C118D472-8F71-4063-A901-51AC0975D38C}" srcOrd="0" destOrd="0" presId="urn:microsoft.com/office/officeart/2005/8/layout/list1"/>
    <dgm:cxn modelId="{1F6F6B63-7DD2-45B1-81AB-A51456CBC666}" type="presParOf" srcId="{44BC9D4E-1DFF-4333-98B1-F49C794CD177}" destId="{617971F7-5D64-422A-B9A9-9973FEEC047C}" srcOrd="1" destOrd="0" presId="urn:microsoft.com/office/officeart/2005/8/layout/list1"/>
    <dgm:cxn modelId="{703FD197-842A-4D5C-852C-DB03B4ED9F0C}" type="presParOf" srcId="{54DEC6A2-4FEE-48EC-8576-03F9A359CBA8}" destId="{AE4FD833-5EC3-473C-889A-560E25F842BA}" srcOrd="1" destOrd="0" presId="urn:microsoft.com/office/officeart/2005/8/layout/list1"/>
    <dgm:cxn modelId="{79212F3A-B407-4565-BB63-83E9C37F8980}" type="presParOf" srcId="{54DEC6A2-4FEE-48EC-8576-03F9A359CBA8}" destId="{8C57342E-26B8-44C3-935A-CF0CC142C713}" srcOrd="2" destOrd="0" presId="urn:microsoft.com/office/officeart/2005/8/layout/list1"/>
    <dgm:cxn modelId="{49B6313F-E1AF-456A-80D3-667BC8DA5C58}" type="presParOf" srcId="{54DEC6A2-4FEE-48EC-8576-03F9A359CBA8}" destId="{C25395CB-78CA-4A61-9F21-DE5E3527333C}" srcOrd="3" destOrd="0" presId="urn:microsoft.com/office/officeart/2005/8/layout/list1"/>
    <dgm:cxn modelId="{3E3CCEE3-68BD-47F4-8789-FD1B32F75E1A}" type="presParOf" srcId="{54DEC6A2-4FEE-48EC-8576-03F9A359CBA8}" destId="{30596E2B-E7FF-42CA-A1E1-DF233B196114}" srcOrd="4" destOrd="0" presId="urn:microsoft.com/office/officeart/2005/8/layout/list1"/>
    <dgm:cxn modelId="{29F88D77-50BE-4FA6-AA68-C90D76EA95EF}" type="presParOf" srcId="{30596E2B-E7FF-42CA-A1E1-DF233B196114}" destId="{77D32C79-075C-46FE-A3DB-87E0E4941EA4}" srcOrd="0" destOrd="0" presId="urn:microsoft.com/office/officeart/2005/8/layout/list1"/>
    <dgm:cxn modelId="{058B4B31-2334-4D16-8C93-5E4EFE04D2AA}" type="presParOf" srcId="{30596E2B-E7FF-42CA-A1E1-DF233B196114}" destId="{271BB10F-037B-4EA5-B7D1-83225BC22B91}" srcOrd="1" destOrd="0" presId="urn:microsoft.com/office/officeart/2005/8/layout/list1"/>
    <dgm:cxn modelId="{9FEBDD01-595E-4E12-BAB7-03DF7E5F539F}" type="presParOf" srcId="{54DEC6A2-4FEE-48EC-8576-03F9A359CBA8}" destId="{9CA2116F-246C-4462-9F75-D574A1FEFD67}" srcOrd="5" destOrd="0" presId="urn:microsoft.com/office/officeart/2005/8/layout/list1"/>
    <dgm:cxn modelId="{B189BEE3-F3BA-4CA2-BCC9-C89FE63BC186}" type="presParOf" srcId="{54DEC6A2-4FEE-48EC-8576-03F9A359CBA8}" destId="{4A2D0B60-B253-4385-9D9A-FB3F52ED5473}"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3A8F56-D54F-4F1F-9C11-EEAE82D10DD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3CDD8CE-412F-4711-8FB9-C9F0B4246A55}">
      <dgm:prSet/>
      <dgm:spPr/>
      <dgm:t>
        <a:bodyPr/>
        <a:lstStyle/>
        <a:p>
          <a:r>
            <a:rPr lang="en-US" b="1"/>
            <a:t>Carol Gilligan</a:t>
          </a:r>
          <a:endParaRPr lang="en-US"/>
        </a:p>
      </dgm:t>
    </dgm:pt>
    <dgm:pt modelId="{F6052B86-4412-4F49-AD8B-483FFDE3C41E}" type="parTrans" cxnId="{779E8891-B3D7-4B81-8C57-2E6B586311C7}">
      <dgm:prSet/>
      <dgm:spPr/>
      <dgm:t>
        <a:bodyPr/>
        <a:lstStyle/>
        <a:p>
          <a:endParaRPr lang="en-US"/>
        </a:p>
      </dgm:t>
    </dgm:pt>
    <dgm:pt modelId="{330140EB-3ADB-42CB-80AE-4C9A6837D2BE}" type="sibTrans" cxnId="{779E8891-B3D7-4B81-8C57-2E6B586311C7}">
      <dgm:prSet/>
      <dgm:spPr/>
      <dgm:t>
        <a:bodyPr/>
        <a:lstStyle/>
        <a:p>
          <a:endParaRPr lang="en-US"/>
        </a:p>
      </dgm:t>
    </dgm:pt>
    <dgm:pt modelId="{D8070D79-0B60-4107-9C19-FB9AFB9BAAE9}">
      <dgm:prSet/>
      <dgm:spPr/>
      <dgm:t>
        <a:bodyPr/>
        <a:lstStyle/>
        <a:p>
          <a:r>
            <a:rPr lang="en-US" i="1"/>
            <a:t>In a Different Voice</a:t>
          </a:r>
          <a:r>
            <a:rPr lang="en-US"/>
            <a:t> (1982)</a:t>
          </a:r>
        </a:p>
      </dgm:t>
    </dgm:pt>
    <dgm:pt modelId="{7C3E3801-EF61-4195-AC72-9597EF6BF291}" type="parTrans" cxnId="{05B25F3F-F089-4756-B76D-16B1083B3946}">
      <dgm:prSet/>
      <dgm:spPr/>
      <dgm:t>
        <a:bodyPr/>
        <a:lstStyle/>
        <a:p>
          <a:endParaRPr lang="en-US"/>
        </a:p>
      </dgm:t>
    </dgm:pt>
    <dgm:pt modelId="{A36C1DC1-2577-4D65-8C59-3ADEB1B00366}" type="sibTrans" cxnId="{05B25F3F-F089-4756-B76D-16B1083B3946}">
      <dgm:prSet/>
      <dgm:spPr/>
      <dgm:t>
        <a:bodyPr/>
        <a:lstStyle/>
        <a:p>
          <a:endParaRPr lang="en-US"/>
        </a:p>
      </dgm:t>
    </dgm:pt>
    <dgm:pt modelId="{7916B377-8820-46B9-8581-F1B8F29FCFC9}">
      <dgm:prSet/>
      <dgm:spPr/>
      <dgm:t>
        <a:bodyPr/>
        <a:lstStyle/>
        <a:p>
          <a:r>
            <a:rPr lang="en-US"/>
            <a:t>Developmental theories have been built on observations and assumptions about men’s lives and thereby distort views of female personality.</a:t>
          </a:r>
        </a:p>
      </dgm:t>
    </dgm:pt>
    <dgm:pt modelId="{32AAF9AB-FB63-4B41-999A-182A803C468A}" type="parTrans" cxnId="{9F771CBF-FEDA-4606-A574-35C04E45566A}">
      <dgm:prSet/>
      <dgm:spPr/>
      <dgm:t>
        <a:bodyPr/>
        <a:lstStyle/>
        <a:p>
          <a:endParaRPr lang="en-US"/>
        </a:p>
      </dgm:t>
    </dgm:pt>
    <dgm:pt modelId="{D6F0CD3C-4CA1-4B45-B189-4BBFDABC1E14}" type="sibTrans" cxnId="{9F771CBF-FEDA-4606-A574-35C04E45566A}">
      <dgm:prSet/>
      <dgm:spPr/>
      <dgm:t>
        <a:bodyPr/>
        <a:lstStyle/>
        <a:p>
          <a:endParaRPr lang="en-US"/>
        </a:p>
      </dgm:t>
    </dgm:pt>
    <dgm:pt modelId="{AED03AF0-9181-4A37-B1F4-93B24679C286}">
      <dgm:prSet/>
      <dgm:spPr/>
      <dgm:t>
        <a:bodyPr/>
        <a:lstStyle/>
        <a:p>
          <a:r>
            <a:rPr lang="en-US"/>
            <a:t>The kinds of virtues one honors depend on the power brokers of one’s society.</a:t>
          </a:r>
        </a:p>
      </dgm:t>
    </dgm:pt>
    <dgm:pt modelId="{B1103B1F-A507-435C-B1F4-9E6F15AF0E3D}" type="parTrans" cxnId="{A562B868-DB42-438D-838D-53FB7F160259}">
      <dgm:prSet/>
      <dgm:spPr/>
      <dgm:t>
        <a:bodyPr/>
        <a:lstStyle/>
        <a:p>
          <a:endParaRPr lang="en-US"/>
        </a:p>
      </dgm:t>
    </dgm:pt>
    <dgm:pt modelId="{823CCFBF-F1E0-41B2-A7D0-DE6B4C3F979D}" type="sibTrans" cxnId="{A562B868-DB42-438D-838D-53FB7F160259}">
      <dgm:prSet/>
      <dgm:spPr/>
      <dgm:t>
        <a:bodyPr/>
        <a:lstStyle/>
        <a:p>
          <a:endParaRPr lang="en-US"/>
        </a:p>
      </dgm:t>
    </dgm:pt>
    <dgm:pt modelId="{F41C7E96-6C6E-426A-A9AE-95D4037D794F}">
      <dgm:prSet/>
      <dgm:spPr/>
      <dgm:t>
        <a:bodyPr/>
        <a:lstStyle/>
        <a:p>
          <a:r>
            <a:rPr lang="en-US"/>
            <a:t>The Ethics of Care</a:t>
          </a:r>
        </a:p>
      </dgm:t>
    </dgm:pt>
    <dgm:pt modelId="{8009F0B1-F7B8-4912-9E1D-5F8A73C9B801}" type="parTrans" cxnId="{AD48B5A3-1763-4EAA-AE2B-32AB5E778269}">
      <dgm:prSet/>
      <dgm:spPr/>
      <dgm:t>
        <a:bodyPr/>
        <a:lstStyle/>
        <a:p>
          <a:endParaRPr lang="en-US"/>
        </a:p>
      </dgm:t>
    </dgm:pt>
    <dgm:pt modelId="{7CA72CA7-3323-46B1-A16C-A2E43F7E211C}" type="sibTrans" cxnId="{AD48B5A3-1763-4EAA-AE2B-32AB5E778269}">
      <dgm:prSet/>
      <dgm:spPr/>
      <dgm:t>
        <a:bodyPr/>
        <a:lstStyle/>
        <a:p>
          <a:endParaRPr lang="en-US"/>
        </a:p>
      </dgm:t>
    </dgm:pt>
    <dgm:pt modelId="{78EC9965-1DBD-4D95-B276-603C066D268F}" type="pres">
      <dgm:prSet presAssocID="{5A3A8F56-D54F-4F1F-9C11-EEAE82D10DD3}" presName="linear" presStyleCnt="0">
        <dgm:presLayoutVars>
          <dgm:animLvl val="lvl"/>
          <dgm:resizeHandles val="exact"/>
        </dgm:presLayoutVars>
      </dgm:prSet>
      <dgm:spPr/>
    </dgm:pt>
    <dgm:pt modelId="{6C084EDB-0146-484D-A94C-E477CD2D2631}" type="pres">
      <dgm:prSet presAssocID="{D3CDD8CE-412F-4711-8FB9-C9F0B4246A55}" presName="parentText" presStyleLbl="node1" presStyleIdx="0" presStyleCnt="2">
        <dgm:presLayoutVars>
          <dgm:chMax val="0"/>
          <dgm:bulletEnabled val="1"/>
        </dgm:presLayoutVars>
      </dgm:prSet>
      <dgm:spPr/>
    </dgm:pt>
    <dgm:pt modelId="{590A6BE4-EB2A-4708-AEDF-6F79E3684642}" type="pres">
      <dgm:prSet presAssocID="{330140EB-3ADB-42CB-80AE-4C9A6837D2BE}" presName="spacer" presStyleCnt="0"/>
      <dgm:spPr/>
    </dgm:pt>
    <dgm:pt modelId="{174EF81A-D12B-47A5-9775-3304FF8C1933}" type="pres">
      <dgm:prSet presAssocID="{D8070D79-0B60-4107-9C19-FB9AFB9BAAE9}" presName="parentText" presStyleLbl="node1" presStyleIdx="1" presStyleCnt="2">
        <dgm:presLayoutVars>
          <dgm:chMax val="0"/>
          <dgm:bulletEnabled val="1"/>
        </dgm:presLayoutVars>
      </dgm:prSet>
      <dgm:spPr/>
    </dgm:pt>
    <dgm:pt modelId="{106B0F6F-2AF1-48AC-BC4E-1C7E2D4449C1}" type="pres">
      <dgm:prSet presAssocID="{D8070D79-0B60-4107-9C19-FB9AFB9BAAE9}" presName="childText" presStyleLbl="revTx" presStyleIdx="0" presStyleCnt="1">
        <dgm:presLayoutVars>
          <dgm:bulletEnabled val="1"/>
        </dgm:presLayoutVars>
      </dgm:prSet>
      <dgm:spPr/>
    </dgm:pt>
  </dgm:ptLst>
  <dgm:cxnLst>
    <dgm:cxn modelId="{B7D72F05-915A-46A8-B0B4-361F0E9CD8F9}" type="presOf" srcId="{7916B377-8820-46B9-8581-F1B8F29FCFC9}" destId="{106B0F6F-2AF1-48AC-BC4E-1C7E2D4449C1}" srcOrd="0" destOrd="0" presId="urn:microsoft.com/office/officeart/2005/8/layout/vList2"/>
    <dgm:cxn modelId="{27AB330A-022E-4DDC-AF36-75E54FBD244F}" type="presOf" srcId="{D8070D79-0B60-4107-9C19-FB9AFB9BAAE9}" destId="{174EF81A-D12B-47A5-9775-3304FF8C1933}" srcOrd="0" destOrd="0" presId="urn:microsoft.com/office/officeart/2005/8/layout/vList2"/>
    <dgm:cxn modelId="{05B25F3F-F089-4756-B76D-16B1083B3946}" srcId="{5A3A8F56-D54F-4F1F-9C11-EEAE82D10DD3}" destId="{D8070D79-0B60-4107-9C19-FB9AFB9BAAE9}" srcOrd="1" destOrd="0" parTransId="{7C3E3801-EF61-4195-AC72-9597EF6BF291}" sibTransId="{A36C1DC1-2577-4D65-8C59-3ADEB1B00366}"/>
    <dgm:cxn modelId="{E422B342-55A7-42A0-A69B-20BE10905AAE}" type="presOf" srcId="{F41C7E96-6C6E-426A-A9AE-95D4037D794F}" destId="{106B0F6F-2AF1-48AC-BC4E-1C7E2D4449C1}" srcOrd="0" destOrd="2" presId="urn:microsoft.com/office/officeart/2005/8/layout/vList2"/>
    <dgm:cxn modelId="{A562B868-DB42-438D-838D-53FB7F160259}" srcId="{D8070D79-0B60-4107-9C19-FB9AFB9BAAE9}" destId="{AED03AF0-9181-4A37-B1F4-93B24679C286}" srcOrd="1" destOrd="0" parTransId="{B1103B1F-A507-435C-B1F4-9E6F15AF0E3D}" sibTransId="{823CCFBF-F1E0-41B2-A7D0-DE6B4C3F979D}"/>
    <dgm:cxn modelId="{735C494A-46D7-46C4-A477-4EF402815A26}" type="presOf" srcId="{5A3A8F56-D54F-4F1F-9C11-EEAE82D10DD3}" destId="{78EC9965-1DBD-4D95-B276-603C066D268F}" srcOrd="0" destOrd="0" presId="urn:microsoft.com/office/officeart/2005/8/layout/vList2"/>
    <dgm:cxn modelId="{6E2EF377-E4BD-4EF5-8A01-2B178D66EF5B}" type="presOf" srcId="{D3CDD8CE-412F-4711-8FB9-C9F0B4246A55}" destId="{6C084EDB-0146-484D-A94C-E477CD2D2631}" srcOrd="0" destOrd="0" presId="urn:microsoft.com/office/officeart/2005/8/layout/vList2"/>
    <dgm:cxn modelId="{779E8891-B3D7-4B81-8C57-2E6B586311C7}" srcId="{5A3A8F56-D54F-4F1F-9C11-EEAE82D10DD3}" destId="{D3CDD8CE-412F-4711-8FB9-C9F0B4246A55}" srcOrd="0" destOrd="0" parTransId="{F6052B86-4412-4F49-AD8B-483FFDE3C41E}" sibTransId="{330140EB-3ADB-42CB-80AE-4C9A6837D2BE}"/>
    <dgm:cxn modelId="{AD48B5A3-1763-4EAA-AE2B-32AB5E778269}" srcId="{D8070D79-0B60-4107-9C19-FB9AFB9BAAE9}" destId="{F41C7E96-6C6E-426A-A9AE-95D4037D794F}" srcOrd="2" destOrd="0" parTransId="{8009F0B1-F7B8-4912-9E1D-5F8A73C9B801}" sibTransId="{7CA72CA7-3323-46B1-A16C-A2E43F7E211C}"/>
    <dgm:cxn modelId="{80E2A4B9-264B-4856-A6E7-62A50651C4BB}" type="presOf" srcId="{AED03AF0-9181-4A37-B1F4-93B24679C286}" destId="{106B0F6F-2AF1-48AC-BC4E-1C7E2D4449C1}" srcOrd="0" destOrd="1" presId="urn:microsoft.com/office/officeart/2005/8/layout/vList2"/>
    <dgm:cxn modelId="{9F771CBF-FEDA-4606-A574-35C04E45566A}" srcId="{D8070D79-0B60-4107-9C19-FB9AFB9BAAE9}" destId="{7916B377-8820-46B9-8581-F1B8F29FCFC9}" srcOrd="0" destOrd="0" parTransId="{32AAF9AB-FB63-4B41-999A-182A803C468A}" sibTransId="{D6F0CD3C-4CA1-4B45-B189-4BBFDABC1E14}"/>
    <dgm:cxn modelId="{484D9E5B-A40F-461E-BFDC-22744D40DB92}" type="presParOf" srcId="{78EC9965-1DBD-4D95-B276-603C066D268F}" destId="{6C084EDB-0146-484D-A94C-E477CD2D2631}" srcOrd="0" destOrd="0" presId="urn:microsoft.com/office/officeart/2005/8/layout/vList2"/>
    <dgm:cxn modelId="{DE230358-B850-4867-BF99-FB05515DB2DC}" type="presParOf" srcId="{78EC9965-1DBD-4D95-B276-603C066D268F}" destId="{590A6BE4-EB2A-4708-AEDF-6F79E3684642}" srcOrd="1" destOrd="0" presId="urn:microsoft.com/office/officeart/2005/8/layout/vList2"/>
    <dgm:cxn modelId="{C79FF42A-9D30-48FC-82BB-72E7D240A511}" type="presParOf" srcId="{78EC9965-1DBD-4D95-B276-603C066D268F}" destId="{174EF81A-D12B-47A5-9775-3304FF8C1933}" srcOrd="2" destOrd="0" presId="urn:microsoft.com/office/officeart/2005/8/layout/vList2"/>
    <dgm:cxn modelId="{7FA5FF14-A2A1-4587-875C-97596C44FE88}" type="presParOf" srcId="{78EC9965-1DBD-4D95-B276-603C066D268F}" destId="{106B0F6F-2AF1-48AC-BC4E-1C7E2D4449C1}"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7342E-26B8-44C3-935A-CF0CC142C713}">
      <dsp:nvSpPr>
        <dsp:cNvPr id="0" name=""/>
        <dsp:cNvSpPr/>
      </dsp:nvSpPr>
      <dsp:spPr>
        <a:xfrm>
          <a:off x="0" y="363856"/>
          <a:ext cx="6263640" cy="122377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437388" rIns="486128"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Wisdom, Understanding, Prudence</a:t>
          </a:r>
        </a:p>
        <a:p>
          <a:pPr marL="228600" lvl="1" indent="-228600" algn="l" defTabSz="933450">
            <a:lnSpc>
              <a:spcPct val="90000"/>
            </a:lnSpc>
            <a:spcBef>
              <a:spcPct val="0"/>
            </a:spcBef>
            <a:spcAft>
              <a:spcPct val="15000"/>
            </a:spcAft>
            <a:buChar char="•"/>
          </a:pPr>
          <a:r>
            <a:rPr lang="en-US" sz="2100" kern="1200"/>
            <a:t>Taught through instruction</a:t>
          </a:r>
        </a:p>
      </dsp:txBody>
      <dsp:txXfrm>
        <a:off x="0" y="363856"/>
        <a:ext cx="6263640" cy="1223775"/>
      </dsp:txXfrm>
    </dsp:sp>
    <dsp:sp modelId="{617971F7-5D64-422A-B9A9-9973FEEC047C}">
      <dsp:nvSpPr>
        <dsp:cNvPr id="0" name=""/>
        <dsp:cNvSpPr/>
      </dsp:nvSpPr>
      <dsp:spPr>
        <a:xfrm>
          <a:off x="313182" y="53896"/>
          <a:ext cx="4384548" cy="61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933450">
            <a:lnSpc>
              <a:spcPct val="90000"/>
            </a:lnSpc>
            <a:spcBef>
              <a:spcPct val="0"/>
            </a:spcBef>
            <a:spcAft>
              <a:spcPct val="35000"/>
            </a:spcAft>
            <a:buNone/>
          </a:pPr>
          <a:r>
            <a:rPr lang="en-US" sz="2100" kern="1200"/>
            <a:t>Intellectual Virtues</a:t>
          </a:r>
        </a:p>
      </dsp:txBody>
      <dsp:txXfrm>
        <a:off x="343444" y="84158"/>
        <a:ext cx="4324024" cy="559396"/>
      </dsp:txXfrm>
    </dsp:sp>
    <dsp:sp modelId="{4A2D0B60-B253-4385-9D9A-FB3F52ED5473}">
      <dsp:nvSpPr>
        <dsp:cNvPr id="0" name=""/>
        <dsp:cNvSpPr/>
      </dsp:nvSpPr>
      <dsp:spPr>
        <a:xfrm>
          <a:off x="0" y="2010991"/>
          <a:ext cx="6263640" cy="3439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437388" rIns="486128" bIns="149352" numCol="1" spcCol="1270" anchor="t" anchorCtr="0">
          <a:noAutofit/>
        </a:bodyPr>
        <a:lstStyle/>
        <a:p>
          <a:pPr marL="228600" lvl="1" indent="-228600" algn="l" defTabSz="933450">
            <a:lnSpc>
              <a:spcPct val="90000"/>
            </a:lnSpc>
            <a:spcBef>
              <a:spcPct val="0"/>
            </a:spcBef>
            <a:spcAft>
              <a:spcPct val="15000"/>
            </a:spcAft>
            <a:buChar char="•"/>
          </a:pPr>
          <a:r>
            <a:rPr lang="en-US" sz="2100" kern="1200"/>
            <a:t>Prudence, Justice, Fortitude, Temperance</a:t>
          </a:r>
        </a:p>
        <a:p>
          <a:pPr marL="228600" lvl="1" indent="-228600" algn="l" defTabSz="933450">
            <a:lnSpc>
              <a:spcPct val="90000"/>
            </a:lnSpc>
            <a:spcBef>
              <a:spcPct val="0"/>
            </a:spcBef>
            <a:spcAft>
              <a:spcPct val="15000"/>
            </a:spcAft>
            <a:buChar char="•"/>
          </a:pPr>
          <a:r>
            <a:rPr lang="en-US" sz="2100" kern="1200"/>
            <a:t>The result of habit</a:t>
          </a:r>
        </a:p>
        <a:p>
          <a:pPr marL="228600" lvl="1" indent="-228600" algn="l" defTabSz="933450">
            <a:lnSpc>
              <a:spcPct val="90000"/>
            </a:lnSpc>
            <a:spcBef>
              <a:spcPct val="0"/>
            </a:spcBef>
            <a:spcAft>
              <a:spcPct val="15000"/>
            </a:spcAft>
            <a:buChar char="•"/>
          </a:pPr>
          <a:r>
            <a:rPr lang="en-US" sz="2100" kern="1200"/>
            <a:t>Not natural or inborn but acquired through practice</a:t>
          </a:r>
        </a:p>
        <a:p>
          <a:pPr marL="228600" lvl="1" indent="-228600" algn="l" defTabSz="933450">
            <a:lnSpc>
              <a:spcPct val="90000"/>
            </a:lnSpc>
            <a:spcBef>
              <a:spcPct val="0"/>
            </a:spcBef>
            <a:spcAft>
              <a:spcPct val="15000"/>
            </a:spcAft>
            <a:buChar char="•"/>
          </a:pPr>
          <a:r>
            <a:rPr lang="en-US" sz="2100" kern="1200"/>
            <a:t>Habit or disposition of the soul (our fundamental character) which involves both feeling and action</a:t>
          </a:r>
        </a:p>
        <a:p>
          <a:pPr marL="457200" lvl="2" indent="-228600" algn="l" defTabSz="933450">
            <a:lnSpc>
              <a:spcPct val="90000"/>
            </a:lnSpc>
            <a:spcBef>
              <a:spcPct val="0"/>
            </a:spcBef>
            <a:spcAft>
              <a:spcPct val="15000"/>
            </a:spcAft>
            <a:buChar char="•"/>
          </a:pPr>
          <a:r>
            <a:rPr lang="en-US" sz="2100" i="1" kern="1200"/>
            <a:t>“Those strengths of character that enable us to flourish” </a:t>
          </a:r>
          <a:r>
            <a:rPr lang="en-US" sz="2100" kern="1200"/>
            <a:t>(Hinman)</a:t>
          </a:r>
        </a:p>
      </dsp:txBody>
      <dsp:txXfrm>
        <a:off x="0" y="2010991"/>
        <a:ext cx="6263640" cy="3439800"/>
      </dsp:txXfrm>
    </dsp:sp>
    <dsp:sp modelId="{271BB10F-037B-4EA5-B7D1-83225BC22B91}">
      <dsp:nvSpPr>
        <dsp:cNvPr id="0" name=""/>
        <dsp:cNvSpPr/>
      </dsp:nvSpPr>
      <dsp:spPr>
        <a:xfrm>
          <a:off x="313182" y="1701031"/>
          <a:ext cx="4384548" cy="6199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933450">
            <a:lnSpc>
              <a:spcPct val="90000"/>
            </a:lnSpc>
            <a:spcBef>
              <a:spcPct val="0"/>
            </a:spcBef>
            <a:spcAft>
              <a:spcPct val="35000"/>
            </a:spcAft>
            <a:buNone/>
          </a:pPr>
          <a:r>
            <a:rPr lang="en-US" sz="2100" kern="1200"/>
            <a:t>Moral Virtues</a:t>
          </a:r>
        </a:p>
      </dsp:txBody>
      <dsp:txXfrm>
        <a:off x="343444" y="1731293"/>
        <a:ext cx="4324024"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84EDB-0146-484D-A94C-E477CD2D2631}">
      <dsp:nvSpPr>
        <dsp:cNvPr id="0" name=""/>
        <dsp:cNvSpPr/>
      </dsp:nvSpPr>
      <dsp:spPr>
        <a:xfrm>
          <a:off x="0" y="413468"/>
          <a:ext cx="6263640" cy="8394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1" kern="1200"/>
            <a:t>Carol Gilligan</a:t>
          </a:r>
          <a:endParaRPr lang="en-US" sz="3500" kern="1200"/>
        </a:p>
      </dsp:txBody>
      <dsp:txXfrm>
        <a:off x="40980" y="454448"/>
        <a:ext cx="6181680" cy="757514"/>
      </dsp:txXfrm>
    </dsp:sp>
    <dsp:sp modelId="{174EF81A-D12B-47A5-9775-3304FF8C1933}">
      <dsp:nvSpPr>
        <dsp:cNvPr id="0" name=""/>
        <dsp:cNvSpPr/>
      </dsp:nvSpPr>
      <dsp:spPr>
        <a:xfrm>
          <a:off x="0" y="1353743"/>
          <a:ext cx="6263640" cy="839474"/>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i="1" kern="1200"/>
            <a:t>In a Different Voice</a:t>
          </a:r>
          <a:r>
            <a:rPr lang="en-US" sz="3500" kern="1200"/>
            <a:t> (1982)</a:t>
          </a:r>
        </a:p>
      </dsp:txBody>
      <dsp:txXfrm>
        <a:off x="40980" y="1394723"/>
        <a:ext cx="6181680" cy="757514"/>
      </dsp:txXfrm>
    </dsp:sp>
    <dsp:sp modelId="{106B0F6F-2AF1-48AC-BC4E-1C7E2D4449C1}">
      <dsp:nvSpPr>
        <dsp:cNvPr id="0" name=""/>
        <dsp:cNvSpPr/>
      </dsp:nvSpPr>
      <dsp:spPr>
        <a:xfrm>
          <a:off x="0" y="2193218"/>
          <a:ext cx="6263640" cy="289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Developmental theories have been built on observations and assumptions about men’s lives and thereby distort views of female personality.</a:t>
          </a:r>
        </a:p>
        <a:p>
          <a:pPr marL="228600" lvl="1" indent="-228600" algn="l" defTabSz="1200150">
            <a:lnSpc>
              <a:spcPct val="90000"/>
            </a:lnSpc>
            <a:spcBef>
              <a:spcPct val="0"/>
            </a:spcBef>
            <a:spcAft>
              <a:spcPct val="20000"/>
            </a:spcAft>
            <a:buChar char="•"/>
          </a:pPr>
          <a:r>
            <a:rPr lang="en-US" sz="2700" kern="1200"/>
            <a:t>The kinds of virtues one honors depend on the power brokers of one’s society.</a:t>
          </a:r>
        </a:p>
        <a:p>
          <a:pPr marL="228600" lvl="1" indent="-228600" algn="l" defTabSz="1200150">
            <a:lnSpc>
              <a:spcPct val="90000"/>
            </a:lnSpc>
            <a:spcBef>
              <a:spcPct val="0"/>
            </a:spcBef>
            <a:spcAft>
              <a:spcPct val="20000"/>
            </a:spcAft>
            <a:buChar char="•"/>
          </a:pPr>
          <a:r>
            <a:rPr lang="en-US" sz="2700" kern="1200"/>
            <a:t>The Ethics of Care</a:t>
          </a:r>
        </a:p>
      </dsp:txBody>
      <dsp:txXfrm>
        <a:off x="0" y="2193218"/>
        <a:ext cx="6263640" cy="2898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E86D57-FF83-4F5B-95ED-2B4B74B458B3}" type="datetimeFigureOut">
              <a:rPr lang="en-GB" smtClean="0"/>
              <a:t>30/11/2020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78A96E-FA53-46DE-981B-81B9BFD11C37}" type="slidenum">
              <a:rPr lang="en-GB" smtClean="0"/>
              <a:t>‹#›</a:t>
            </a:fld>
            <a:endParaRPr lang="en-GB"/>
          </a:p>
        </p:txBody>
      </p:sp>
    </p:spTree>
    <p:extLst>
      <p:ext uri="{BB962C8B-B14F-4D97-AF65-F5344CB8AC3E}">
        <p14:creationId xmlns:p14="http://schemas.microsoft.com/office/powerpoint/2010/main" val="772106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a:extLst>
              <a:ext uri="{FF2B5EF4-FFF2-40B4-BE49-F238E27FC236}">
                <a16:creationId xmlns:a16="http://schemas.microsoft.com/office/drawing/2014/main" id="{D2F5B38C-63B1-784B-BAEB-F85EFBCE4AD3}"/>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B623A6E3-C318-8745-813F-515EBF38E1D9}" type="slidenum">
              <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Osaka" charset="-128"/>
                <a:cs typeface="+mn-cs"/>
              </a:rPr>
              <a:pPr marL="0" marR="0" lvl="0" indent="0" algn="r" defTabSz="914400" rtl="0" eaLnBrk="1" fontAlgn="auto" latinLnBrk="0" hangingPunct="1">
                <a:lnSpc>
                  <a:spcPct val="100000"/>
                </a:lnSpc>
                <a:spcBef>
                  <a:spcPct val="0"/>
                </a:spcBef>
                <a:spcAft>
                  <a:spcPts val="0"/>
                </a:spcAft>
                <a:buClrTx/>
                <a:buSzTx/>
                <a:buFontTx/>
                <a:buNone/>
                <a:tabLst/>
                <a:defRPr/>
              </a:pPr>
              <a:t>15</a:t>
            </a:fld>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Osaka" charset="-128"/>
              <a:cs typeface="+mn-cs"/>
            </a:endParaRPr>
          </a:p>
        </p:txBody>
      </p:sp>
      <p:sp>
        <p:nvSpPr>
          <p:cNvPr id="8194" name="Rectangle 2">
            <a:extLst>
              <a:ext uri="{FF2B5EF4-FFF2-40B4-BE49-F238E27FC236}">
                <a16:creationId xmlns:a16="http://schemas.microsoft.com/office/drawing/2014/main" id="{2CDB380D-C1CF-AC4D-AED5-3F380959A555}"/>
              </a:ext>
            </a:extLst>
          </p:cNvPr>
          <p:cNvSpPr>
            <a:spLocks noGrp="1" noRot="1" noChangeAspect="1" noChangeArrowheads="1" noTextEdit="1"/>
          </p:cNvSpPr>
          <p:nvPr>
            <p:ph type="sldImg"/>
          </p:nvPr>
        </p:nvSpPr>
        <p:spPr>
          <a:solidFill>
            <a:srgbClr val="FFFFFF"/>
          </a:solidFill>
          <a:ln/>
        </p:spPr>
      </p:sp>
      <p:sp>
        <p:nvSpPr>
          <p:cNvPr id="8195" name="Rectangle 3">
            <a:extLst>
              <a:ext uri="{FF2B5EF4-FFF2-40B4-BE49-F238E27FC236}">
                <a16:creationId xmlns:a16="http://schemas.microsoft.com/office/drawing/2014/main" id="{F1338133-F049-E647-9A2C-1A9DB929FFBC}"/>
              </a:ext>
            </a:extLst>
          </p:cNvPr>
          <p:cNvSpPr>
            <a:spLocks noGrp="1" noChangeArrowheads="1"/>
          </p:cNvSpPr>
          <p:nvPr>
            <p:ph type="body" idx="1"/>
          </p:nvPr>
        </p:nvSpPr>
        <p:spPr>
          <a:solidFill>
            <a:srgbClr val="FFFFFF"/>
          </a:solidFill>
          <a:ln w="12700">
            <a:solidFill>
              <a:srgbClr val="000000"/>
            </a:solidFill>
            <a:miter lim="800000"/>
            <a:headEnd/>
            <a:tailEnd/>
          </a:ln>
        </p:spPr>
        <p:txBody>
          <a:bodyPr/>
          <a:lstStyle/>
          <a:p>
            <a:pPr eaLnBrk="1" hangingPunct="1"/>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276707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1.4.2: The Structure of Moral Reasoning</a:t>
            </a:r>
          </a:p>
          <a:p>
            <a:pPr marL="0" marR="0" lvl="0" indent="0" algn="l" rtl="0">
              <a:spcBef>
                <a:spcPts val="0"/>
              </a:spcBef>
              <a:buSzPct val="25000"/>
              <a:buNone/>
            </a:pPr>
            <a:endParaRPr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steps to ethical </a:t>
            </a:r>
            <a:r>
              <a:rPr lang="en-US" sz="1200" b="1" i="0" u="none" strike="noStrike" kern="1200" cap="none" dirty="0" err="1">
                <a:solidFill>
                  <a:schemeClr val="dk1"/>
                </a:solidFill>
                <a:effectLst/>
                <a:latin typeface="Arial"/>
                <a:ea typeface="Arial"/>
                <a:cs typeface="Arial"/>
                <a:sym typeface="Arial"/>
              </a:rPr>
              <a:t>behaviour</a:t>
            </a:r>
            <a:r>
              <a:rPr lang="en-US" sz="1200" b="1" i="0" u="none" strike="noStrike" kern="1200" cap="none" dirty="0">
                <a:solidFill>
                  <a:schemeClr val="dk1"/>
                </a:solidFill>
                <a:effectLst/>
                <a:latin typeface="Arial"/>
                <a:ea typeface="Arial"/>
                <a:cs typeface="Arial"/>
                <a:sym typeface="Arial"/>
              </a:rPr>
              <a:t>?</a:t>
            </a:r>
          </a:p>
          <a:p>
            <a:pPr marL="342900" lvl="0" indent="-342900" fontAlgn="b">
              <a:buFont typeface="Arial" pitchFamily="34" charset="0"/>
              <a:buChar char="•"/>
            </a:pPr>
            <a:endParaRPr lang="en-GB" sz="2000" b="1"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Awareness of an ethical issue or situation (i.e., an issue or situation to which we can respond ethically or unethically).</a:t>
            </a:r>
          </a:p>
          <a:p>
            <a:pPr marL="285750" lvl="0" indent="-285750">
              <a:buFont typeface="Arial" pitchFamily="34" charset="0"/>
              <a:buChar char="•"/>
            </a:pPr>
            <a:endParaRPr lang="en-GB" sz="1600" b="1" i="1"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3 – </a:t>
            </a:r>
            <a:r>
              <a:rPr lang="en-US" sz="1200" b="1" i="0" u="none" strike="noStrike" kern="1200" cap="none" dirty="0">
                <a:solidFill>
                  <a:schemeClr val="dk1"/>
                </a:solidFill>
                <a:effectLst/>
                <a:latin typeface="Arial"/>
                <a:ea typeface="Arial"/>
                <a:cs typeface="Arial"/>
                <a:sym typeface="Arial"/>
              </a:rPr>
              <a:t>Judgment about what the ethical course of action is.</a:t>
            </a:r>
          </a:p>
          <a:p>
            <a:pPr marL="285750" lvl="0" indent="-285750">
              <a:buFont typeface="Arial" pitchFamily="34" charset="0"/>
              <a:buChar char="•"/>
            </a:pPr>
            <a:endParaRPr lang="en-GB" sz="1600" b="1" i="1"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4 – </a:t>
            </a:r>
            <a:r>
              <a:rPr lang="en-US" sz="1200" b="1" i="0" u="none" strike="noStrike" kern="1200" cap="none" dirty="0">
                <a:solidFill>
                  <a:schemeClr val="dk1"/>
                </a:solidFill>
                <a:effectLst/>
                <a:latin typeface="Arial"/>
                <a:ea typeface="Arial"/>
                <a:cs typeface="Arial"/>
                <a:sym typeface="Arial"/>
              </a:rPr>
              <a:t>Decision to do or not do what we judge is right.</a:t>
            </a:r>
          </a:p>
          <a:p>
            <a:pPr marL="285750" lvl="0" indent="-285750">
              <a:buFont typeface="Arial" pitchFamily="34" charset="0"/>
              <a:buChar char="•"/>
            </a:pPr>
            <a:endParaRPr lang="en-GB" sz="1600" b="1" i="1"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5 – </a:t>
            </a:r>
            <a:r>
              <a:rPr lang="en-US" sz="1200" b="1" i="0" u="none" strike="noStrike" kern="1200" cap="none" dirty="0">
                <a:solidFill>
                  <a:schemeClr val="dk1"/>
                </a:solidFill>
                <a:effectLst/>
                <a:latin typeface="Arial"/>
                <a:ea typeface="Arial"/>
                <a:cs typeface="Arial"/>
                <a:sym typeface="Arial"/>
              </a:rPr>
              <a:t>Act on the intention or decision we have made.</a:t>
            </a:r>
          </a:p>
          <a:p>
            <a:pPr marL="342900" lvl="0" indent="-342900" fontAlgn="b">
              <a:buFont typeface="Arial" pitchFamily="34" charset="0"/>
              <a:buChar char="•"/>
            </a:pPr>
            <a:endParaRPr lang="en-GB" sz="2000" b="1"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6 – </a:t>
            </a:r>
            <a:r>
              <a:rPr lang="en-US" sz="1200" b="1" i="0" u="none" strike="noStrike" kern="1200" cap="none" dirty="0">
                <a:solidFill>
                  <a:schemeClr val="dk1"/>
                </a:solidFill>
                <a:effectLst/>
                <a:latin typeface="Arial"/>
                <a:ea typeface="Arial"/>
                <a:cs typeface="Arial"/>
                <a:sym typeface="Arial"/>
              </a:rPr>
              <a:t>Questions to consider in Step 1?</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Will one or more persons be harmed?</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How much harm has or will be inflicted?</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How likely is it that harm will occur</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How close is the harm?</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Has the harm occurred, or will it occur?</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Does the harm violate moral standards acceptable to most people?</a:t>
            </a:r>
          </a:p>
          <a:p>
            <a:pPr marL="742950" lvl="1" indent="-285750">
              <a:buFont typeface="Arial" pitchFamily="34" charset="0"/>
              <a:buChar char="•"/>
            </a:pPr>
            <a:endParaRPr lang="en-GB" sz="16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7 – </a:t>
            </a:r>
            <a:r>
              <a:rPr lang="en-US" sz="1200" b="1" i="0" u="none" strike="noStrike" kern="1200" cap="none" dirty="0">
                <a:solidFill>
                  <a:schemeClr val="dk1"/>
                </a:solidFill>
                <a:effectLst/>
                <a:latin typeface="Arial"/>
                <a:ea typeface="Arial"/>
                <a:cs typeface="Arial"/>
                <a:sym typeface="Arial"/>
              </a:rPr>
              <a:t>What are some forms of moral disengagement that falsely reduce the moral problem?</a:t>
            </a:r>
            <a:endParaRPr lang="en-GB" sz="16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Euphemistic Labeling</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Rationalizing Our Actions: “Downsizing” rather than “firing.”</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Diminishing Comparisons: Comparing current situation to a much larger problem.</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Displacement of Responsibility: “I was just following orders.”</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Diffusion of Responsibility: “I was one of many.”</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Disregarding or Distorting the Harm: Denial of evidence.</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Dehumanizing the Victim: Nonhuman labels.</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Redirecting Blame: Adversary or circumstances are responsible.</a:t>
            </a:r>
          </a:p>
          <a:p>
            <a:pPr marL="742950" lvl="1" indent="-285750">
              <a:buFont typeface="Arial" pitchFamily="34" charset="0"/>
              <a:buChar char="•"/>
            </a:pPr>
            <a:endParaRPr lang="en-GB" sz="16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8 – </a:t>
            </a:r>
            <a:r>
              <a:rPr lang="en-US" sz="1200" b="1" i="0" u="none" strike="noStrike" kern="1200" cap="none" dirty="0">
                <a:solidFill>
                  <a:schemeClr val="dk1"/>
                </a:solidFill>
                <a:effectLst/>
                <a:latin typeface="Arial"/>
                <a:ea typeface="Arial"/>
                <a:cs typeface="Arial"/>
                <a:sym typeface="Arial"/>
              </a:rPr>
              <a:t>How do we judge what the ethical course of action is?</a:t>
            </a:r>
            <a:endParaRPr lang="en-GB" sz="16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Avoid three forms of biased theories about:</a:t>
            </a:r>
            <a:endParaRPr lang="en-GB" sz="1600" b="0" i="0" u="none" strike="noStrike" kern="1200" cap="none" dirty="0">
              <a:solidFill>
                <a:schemeClr val="dk1"/>
              </a:solidFill>
              <a:effectLst/>
              <a:latin typeface="Arial"/>
              <a:ea typeface="Arial"/>
              <a:cs typeface="Arial"/>
              <a:sym typeface="Arial"/>
            </a:endParaRPr>
          </a:p>
          <a:p>
            <a:pPr marL="1085850" lvl="2"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world.</a:t>
            </a:r>
            <a:endParaRPr lang="en-GB" sz="1600" b="0" i="0" u="none" strike="noStrike" kern="1200" cap="none" dirty="0">
              <a:solidFill>
                <a:schemeClr val="dk1"/>
              </a:solidFill>
              <a:effectLst/>
              <a:latin typeface="Arial"/>
              <a:ea typeface="Arial"/>
              <a:cs typeface="Arial"/>
              <a:sym typeface="Arial"/>
            </a:endParaRPr>
          </a:p>
          <a:p>
            <a:pPr marL="1085850" lvl="2"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others. </a:t>
            </a:r>
            <a:endParaRPr lang="en-GB" sz="1600" b="0" i="0" u="none" strike="noStrike" kern="1200" cap="none" dirty="0">
              <a:solidFill>
                <a:schemeClr val="dk1"/>
              </a:solidFill>
              <a:effectLst/>
              <a:latin typeface="Arial"/>
              <a:ea typeface="Arial"/>
              <a:cs typeface="Arial"/>
              <a:sym typeface="Arial"/>
            </a:endParaRPr>
          </a:p>
          <a:p>
            <a:pPr marL="1085850" lvl="2"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self.</a:t>
            </a:r>
            <a:endParaRPr lang="en-GB" sz="16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9</a:t>
            </a:r>
            <a:r>
              <a:rPr lang="en-US" sz="1200" b="1" i="0" u="none" strike="noStrike" cap="none" baseline="0" dirty="0">
                <a:solidFill>
                  <a:schemeClr val="dk1"/>
                </a:solidFill>
                <a:latin typeface="Arial"/>
                <a:ea typeface="Arial"/>
                <a:cs typeface="Arial"/>
                <a:sym typeface="Arial"/>
              </a:rPr>
              <a:t> </a:t>
            </a:r>
            <a:r>
              <a:rPr lang="en-US" sz="1200" b="1" i="0" u="none" strike="noStrike" cap="none" dirty="0">
                <a:solidFill>
                  <a:schemeClr val="dk1"/>
                </a:solidFill>
                <a:latin typeface="Arial"/>
                <a:ea typeface="Arial"/>
                <a:cs typeface="Arial"/>
                <a:sym typeface="Arial"/>
              </a:rPr>
              <a:t>– </a:t>
            </a:r>
            <a:r>
              <a:rPr lang="en-US" sz="1200" b="1" i="0" u="none" strike="noStrike" kern="1200" cap="none" dirty="0">
                <a:solidFill>
                  <a:schemeClr val="dk1"/>
                </a:solidFill>
                <a:effectLst/>
                <a:latin typeface="Arial"/>
                <a:ea typeface="Arial"/>
                <a:cs typeface="Arial"/>
                <a:sym typeface="Arial"/>
              </a:rPr>
              <a:t>How do we decide whether to do what’s right?</a:t>
            </a:r>
            <a:endParaRPr lang="en-GB" sz="16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ethical climate of the organization: expectations for </a:t>
            </a:r>
            <a:r>
              <a:rPr lang="en-US" sz="1200" b="0" i="0" u="none" strike="noStrike" kern="1200" cap="none" dirty="0" err="1">
                <a:solidFill>
                  <a:schemeClr val="dk1"/>
                </a:solidFill>
                <a:effectLst/>
                <a:latin typeface="Arial"/>
                <a:ea typeface="Arial"/>
                <a:cs typeface="Arial"/>
                <a:sym typeface="Arial"/>
              </a:rPr>
              <a:t>behaviour</a:t>
            </a:r>
            <a:r>
              <a:rPr lang="en-US" sz="1200" b="0" i="0" u="none" strike="noStrike" kern="1200" cap="none" dirty="0">
                <a:solidFill>
                  <a:schemeClr val="dk1"/>
                </a:solidFill>
                <a:effectLst/>
                <a:latin typeface="Arial"/>
                <a:ea typeface="Arial"/>
                <a:cs typeface="Arial"/>
                <a:sym typeface="Arial"/>
              </a:rPr>
              <a:t>.</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ethical culture of the organization: encouraged and discouraged </a:t>
            </a:r>
            <a:r>
              <a:rPr lang="en-US" sz="1200" b="0" i="0" u="none" strike="noStrike" kern="1200" cap="none" dirty="0" err="1">
                <a:solidFill>
                  <a:schemeClr val="dk1"/>
                </a:solidFill>
                <a:effectLst/>
                <a:latin typeface="Arial"/>
                <a:ea typeface="Arial"/>
                <a:cs typeface="Arial"/>
                <a:sym typeface="Arial"/>
              </a:rPr>
              <a:t>behaviour</a:t>
            </a:r>
            <a:r>
              <a:rPr lang="en-US" sz="1200" b="0" i="0" u="none" strike="noStrike" kern="1200" cap="none" dirty="0">
                <a:solidFill>
                  <a:schemeClr val="dk1"/>
                </a:solidFill>
                <a:effectLst/>
                <a:latin typeface="Arial"/>
                <a:ea typeface="Arial"/>
                <a:cs typeface="Arial"/>
                <a:sym typeface="Arial"/>
              </a:rPr>
              <a:t>.</a:t>
            </a:r>
          </a:p>
          <a:p>
            <a:pPr marL="742950" lvl="1" indent="-285750">
              <a:buFont typeface="Arial" pitchFamily="34" charset="0"/>
              <a:buChar char="•"/>
            </a:pPr>
            <a:endParaRPr lang="en-GB" sz="16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10 – </a:t>
            </a:r>
            <a:r>
              <a:rPr lang="en-US" sz="1200" b="1" i="0" u="none" strike="noStrike" kern="1200" cap="none" dirty="0">
                <a:solidFill>
                  <a:schemeClr val="dk1"/>
                </a:solidFill>
                <a:effectLst/>
                <a:latin typeface="Arial"/>
                <a:ea typeface="Arial"/>
                <a:cs typeface="Arial"/>
                <a:sym typeface="Arial"/>
              </a:rPr>
              <a:t>How do we act on our decision?</a:t>
            </a:r>
            <a:endParaRPr lang="en-GB" sz="16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Ego strength: strength of will.</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Loss of control: believing that what happens is under one’s control.</a:t>
            </a: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Response to authority: one’s strength of respect for authority.</a:t>
            </a:r>
            <a:endParaRPr lang="en-US" sz="3693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60</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lang="en-US" sz="2462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61</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b="1" dirty="0"/>
              <a:t>1.5: Assess the factors that define and refine the concept of moral responsibility </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Why is it important to be clear about what is involved in moral reasoning?</a:t>
            </a:r>
            <a:endParaRPr lang="en-US"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Responsibility for amends.</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Accuracy in identifying responsible party or parties.</a:t>
            </a:r>
            <a:endParaRPr lang="en-US"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Responsibility accounts for appropriate feelings.</a:t>
            </a:r>
            <a:endParaRPr lang="en-US"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Accountability for one’s actions.</a:t>
            </a:r>
          </a:p>
          <a:p>
            <a:pPr marL="628650" lvl="1" indent="-171450">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b="1" dirty="0"/>
              <a:t>1.5.1 When is a Person Morally Responsible?</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criteria for moral responsibility for injuries or wrongs?</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One caused, helped cause, or could have prevented a harm</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individual knew what he or she was doing.</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individual willingly committed the act</a:t>
            </a:r>
            <a:endParaRPr lang="en-GB" sz="1600" b="0" i="0" u="none" strike="noStrike" kern="1200" cap="none" dirty="0">
              <a:solidFill>
                <a:schemeClr val="dk1"/>
              </a:solidFill>
              <a:effectLst/>
              <a:latin typeface="Arial"/>
              <a:ea typeface="Arial"/>
              <a:cs typeface="Arial"/>
              <a:sym typeface="Arial"/>
            </a:endParaRPr>
          </a:p>
          <a:p>
            <a:pPr lvl="1"/>
            <a:r>
              <a:rPr lang="en-US" sz="1200" b="0" i="0" u="none" strike="noStrike" kern="1200" cap="none" dirty="0">
                <a:solidFill>
                  <a:schemeClr val="dk1"/>
                </a:solidFill>
                <a:effectLst/>
                <a:latin typeface="Arial"/>
                <a:ea typeface="Arial"/>
                <a:cs typeface="Arial"/>
                <a:sym typeface="Arial"/>
              </a:rPr>
              <a:t> </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63</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1.5.2: Mitigating Factors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mitigating factors that reduce one’s moral responsibility for an action?</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Circumstances that reduce involvement.</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Circumstances that affect knowledge of what one is doing.</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Circumstances that interfere with one’s free will to act or refrain from acting, such as coercion or threat.</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extent of the wrong.</a:t>
            </a:r>
          </a:p>
          <a:p>
            <a:pPr lvl="1"/>
            <a:endParaRPr lang="en-US" sz="24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b="1" dirty="0"/>
              <a:t>1.5.3: Moral Responsibility: Essential Points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essential points of moral responsibility and elimination of moral responsibility?</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Causation.</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Knowledge.</a:t>
            </a:r>
            <a:endParaRPr lang="en-GB" sz="2000" b="0"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Freedom.</a:t>
            </a:r>
          </a:p>
          <a:p>
            <a:pPr marL="800100" lvl="1" indent="-342900" fontAlgn="b">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How is moral responsibility mitigated?</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Minimal contribution to the act. </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Uncertainty.</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Coercion or threat.</a:t>
            </a:r>
            <a:endParaRPr lang="en-GB" sz="16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Seriousness of the wrong.</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64</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1.5.4: Responsibility for Corporate Actions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fontAlgn="b">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is moral responsibility for corporate action determined?</a:t>
            </a:r>
            <a:endParaRPr lang="en-GB" sz="2000" b="1" i="0" u="none" strike="noStrike" kern="1200" cap="none" dirty="0">
              <a:solidFill>
                <a:schemeClr val="dk1"/>
              </a:solidFill>
              <a:effectLst/>
              <a:latin typeface="Arial"/>
              <a:ea typeface="Arial"/>
              <a:cs typeface="Arial"/>
              <a:sym typeface="Arial"/>
            </a:endParaRPr>
          </a:p>
          <a:p>
            <a:pPr marL="628650" lvl="1" indent="-171450" fontAlgn="b">
              <a:buFont typeface="Arial" pitchFamily="34" charset="0"/>
              <a:buChar char="•"/>
            </a:pPr>
            <a:r>
              <a:rPr lang="en-US" sz="1200" b="0" i="0" u="none" strike="noStrike" kern="1200" cap="none" dirty="0">
                <a:solidFill>
                  <a:schemeClr val="dk1"/>
                </a:solidFill>
                <a:effectLst/>
                <a:latin typeface="Arial"/>
                <a:ea typeface="Arial"/>
                <a:cs typeface="Arial"/>
                <a:sym typeface="Arial"/>
              </a:rPr>
              <a:t>Some say it is the individuals who performed the action.</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Some say it is the corporation itself.</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65</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Case Study 1.1: Slavery in the Chocolate Industry</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the salient facts of the story presented in the CNN story?</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“Forty-five percent of the chocolate we consume in the United States and in the rest of the world is made from cocoa beans grown and harvested on farms in Ivory Coast.”</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“Most of the chocolate we eat was grown and harvested by children who work as slaves.” The chocolate industry is $14 billion alone in the United States.”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U.S. companies that use Ivory Coast chocolate: Hershey Foods Corp., Mars, Inc., Nestlé USA, and Kraft Foods.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children are between ages 9 and 16.</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minimum employment age in Ivory Coast is 14.</a:t>
            </a:r>
          </a:p>
          <a:p>
            <a:pPr marL="800100" lvl="1" indent="-342900">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US" sz="1200" b="1" i="0" u="none" strike="noStrike" kern="1200" cap="none" dirty="0">
                <a:solidFill>
                  <a:schemeClr val="dk1"/>
                </a:solidFill>
                <a:effectLst/>
                <a:latin typeface="Arial"/>
                <a:ea typeface="Arial"/>
                <a:cs typeface="Arial"/>
                <a:sym typeface="Arial"/>
              </a:rPr>
              <a:t>What is the ethical problem presented in the CNN story?</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children are treated inhumanely; they are abused.</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children are not allowed to leave.</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The living conditions are inhumane.</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U.S. chocolate makers knew about the slavery in Ivory Coast.</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It was not until their complicity came to light that members of the Chocolate Manufacturers Association and the World Cocoa Foundation took action to help eliminate child slavery in the production of chocolate.</a:t>
            </a:r>
          </a:p>
          <a:p>
            <a:pPr marL="628650" lvl="1" indent="-171450">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Pressure Leads to Action</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did lawmakers exert pressure on U.S. chocolate makers to stop complicity in child slavery?</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“Slave-free” labeling bill.</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Threat of a new bill that would prohibit the import of cocoa produced by slave </a:t>
            </a:r>
            <a:r>
              <a:rPr lang="en-US" sz="1200" b="0" i="0" u="none" strike="noStrike" kern="1200" cap="none" dirty="0" err="1">
                <a:solidFill>
                  <a:schemeClr val="dk1"/>
                </a:solidFill>
                <a:effectLst/>
                <a:latin typeface="Arial"/>
                <a:ea typeface="Arial"/>
                <a:cs typeface="Arial"/>
                <a:sym typeface="Arial"/>
              </a:rPr>
              <a:t>labour</a:t>
            </a:r>
            <a:r>
              <a:rPr lang="en-US" sz="1200" b="0" i="0" u="none" strike="noStrike" kern="1200" cap="none" dirty="0">
                <a:solidFill>
                  <a:schemeClr val="dk1"/>
                </a:solidFill>
                <a:effectLst/>
                <a:latin typeface="Arial"/>
                <a:ea typeface="Arial"/>
                <a:cs typeface="Arial"/>
                <a:sym typeface="Arial"/>
              </a:rPr>
              <a:t>.</a:t>
            </a: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endParaRPr lang="en-US" sz="1200" b="1"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a:t>
            </a:r>
            <a:r>
              <a:rPr lang="en-US" sz="1200" b="1" i="0" u="none" strike="noStrike" kern="1200" cap="none" dirty="0">
                <a:solidFill>
                  <a:schemeClr val="dk1"/>
                </a:solidFill>
                <a:effectLst/>
                <a:latin typeface="Arial"/>
                <a:ea typeface="Arial"/>
                <a:cs typeface="Arial"/>
                <a:sym typeface="Arial"/>
              </a:rPr>
              <a:t>What was the result of the proposed legislation?</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“Members of the Chocolate Manufacturers Association and the World Cocoa Foundation, caught in the spotlight of media attention, announced on October 1, 2001, that they intended to put in place a system that would eliminate ‘the worst forms of child </a:t>
            </a:r>
            <a:r>
              <a:rPr lang="en-US" sz="1200" b="0" i="0" u="none" strike="noStrike" kern="1200" cap="none" dirty="0" err="1">
                <a:solidFill>
                  <a:schemeClr val="dk1"/>
                </a:solidFill>
                <a:effectLst/>
                <a:latin typeface="Arial"/>
                <a:ea typeface="Arial"/>
                <a:cs typeface="Arial"/>
                <a:sym typeface="Arial"/>
              </a:rPr>
              <a:t>labour</a:t>
            </a:r>
            <a:r>
              <a:rPr lang="en-US" sz="1200" b="0" i="0" u="none" strike="noStrike" kern="1200" cap="none" dirty="0">
                <a:solidFill>
                  <a:schemeClr val="dk1"/>
                </a:solidFill>
                <a:effectLst/>
                <a:latin typeface="Arial"/>
                <a:ea typeface="Arial"/>
                <a:cs typeface="Arial"/>
                <a:sym typeface="Arial"/>
              </a:rPr>
              <a:t>,’ including slavery.”</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CMA, WCF, and major U.S. chocolate companies “signed an agreement to establish a system of certification that would verify and certify that the cocoa beans they used were not produced by the use of child slaves.”</a:t>
            </a:r>
            <a:endParaRPr lang="en-US" sz="400000" b="0" i="0" u="none" strike="noStrike" cap="none" dirty="0">
              <a:solidFill>
                <a:schemeClr val="dk1"/>
              </a:solidFill>
              <a:latin typeface="Arial"/>
              <a:ea typeface="Arial"/>
              <a:cs typeface="Arial"/>
              <a:sym typeface="Arial"/>
            </a:endParaRPr>
          </a:p>
          <a:p>
            <a:pPr marL="1600200" lvl="1" indent="-1143000">
              <a:buFont typeface="Arial" pitchFamily="34" charset="0"/>
              <a:buChar char="•"/>
            </a:pPr>
            <a:endParaRPr lang="en-US" sz="400000" b="1" i="0" u="none" strike="noStrike" cap="none" dirty="0">
              <a:solidFill>
                <a:schemeClr val="dk1"/>
              </a:solidFill>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Far from Achieving Goals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is the situation?</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No certification system as of 2008.</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Some progress made by 2010, but companies failed to meet their newest deadline.</a:t>
            </a:r>
          </a:p>
          <a:p>
            <a:pPr marL="628650" lvl="1" indent="-171450">
              <a:buFont typeface="Arial" pitchFamily="34" charset="0"/>
              <a:buChar char="•"/>
            </a:pPr>
            <a:endParaRPr lang="en-US" sz="12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Mixed Responses</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are some chocolate companies doing, independently of formal actions, to eliminate reduction of child slavery in the production of cocoa beans?</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Hershey </a:t>
            </a:r>
            <a:r>
              <a:rPr lang="en-IN" sz="1200" b="0" i="0" u="none" strike="noStrike" kern="1200" cap="none" dirty="0">
                <a:solidFill>
                  <a:schemeClr val="dk1"/>
                </a:solidFill>
                <a:effectLst/>
                <a:latin typeface="Arial"/>
                <a:ea typeface="Arial"/>
                <a:cs typeface="Arial"/>
                <a:sym typeface="Arial"/>
              </a:rPr>
              <a:t>announced that by 2020, its entire cocoa supply would come from certified farms, and in 2014, reported that 18% of its cocoa supply was certified by the Rainforest Alliance or other NGOs. Nestlé announced that by 2014, the cocoa used in its Kit Kat candy would be UTZ Certified (an NGO headquartered in Amsterdam that provides traceability services for palm oil, tea, and cocoa). Kraft/Cadbury announced that, like Hershey, it was working to have the Rainforest Alliance certify its cocoa.”</a:t>
            </a:r>
          </a:p>
          <a:p>
            <a:pPr marL="800100" lvl="1" indent="-342900">
              <a:buFont typeface="Arial" pitchFamily="34" charset="0"/>
              <a:buChar char="•"/>
            </a:pPr>
            <a:endParaRPr lang="en-GB" sz="2000" b="0" i="0" u="none" strike="noStrike" kern="1200" cap="none" dirty="0">
              <a:solidFill>
                <a:schemeClr val="dk1"/>
              </a:solidFill>
              <a:effectLst/>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2 – </a:t>
            </a:r>
            <a:r>
              <a:rPr lang="en-IN" sz="1200" b="1" i="0" u="none" strike="noStrike" kern="1200" cap="none" dirty="0">
                <a:solidFill>
                  <a:schemeClr val="dk1"/>
                </a:solidFill>
                <a:effectLst/>
                <a:latin typeface="Arial"/>
                <a:ea typeface="Arial"/>
                <a:cs typeface="Arial"/>
                <a:sym typeface="Arial"/>
              </a:rPr>
              <a:t>What additional actions were taken?</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IN" sz="1200" b="0" i="0" u="none" strike="noStrike" kern="1200" cap="none" dirty="0">
                <a:solidFill>
                  <a:schemeClr val="dk1"/>
                </a:solidFill>
                <a:effectLst/>
                <a:latin typeface="Arial"/>
                <a:ea typeface="Arial"/>
                <a:cs typeface="Arial"/>
                <a:sym typeface="Arial"/>
              </a:rPr>
              <a:t>Former child slaves sued chocolate companies for knowingly supporting farmers who used child slaves.</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68</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Case Study 1.2: Aaron Beam and the HealthSouth Fraud</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What ethical problems does the Aaron Beam and Richard </a:t>
            </a:r>
            <a:r>
              <a:rPr lang="en-US" sz="1200" b="1" i="0" u="none" strike="noStrike" kern="1200" cap="none" dirty="0" err="1">
                <a:solidFill>
                  <a:schemeClr val="dk1"/>
                </a:solidFill>
                <a:effectLst/>
                <a:latin typeface="Arial"/>
                <a:ea typeface="Arial"/>
                <a:cs typeface="Arial"/>
                <a:sym typeface="Arial"/>
              </a:rPr>
              <a:t>Scrushy</a:t>
            </a:r>
            <a:r>
              <a:rPr lang="en-US" sz="1200" b="1" i="0" u="none" strike="noStrike" kern="1200" cap="none" dirty="0">
                <a:solidFill>
                  <a:schemeClr val="dk1"/>
                </a:solidFill>
                <a:effectLst/>
                <a:latin typeface="Arial"/>
                <a:ea typeface="Arial"/>
                <a:cs typeface="Arial"/>
                <a:sym typeface="Arial"/>
              </a:rPr>
              <a:t> case present?</a:t>
            </a:r>
            <a:endParaRPr lang="en-GB" sz="12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Fraud, misrepresentation, and deception.</a:t>
            </a:r>
          </a:p>
          <a:p>
            <a:endParaRPr lang="en-GB" sz="2000" b="0" i="0" u="none" strike="noStrike" kern="1200" cap="none" dirty="0">
              <a:solidFill>
                <a:schemeClr val="dk1"/>
              </a:solidFill>
              <a:effectLst/>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Hiding a Shortfall to Appear Profitable</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did </a:t>
            </a:r>
            <a:r>
              <a:rPr lang="en-US" sz="1200" b="1" i="0" u="none" strike="noStrike" kern="1200" cap="none" dirty="0" err="1">
                <a:solidFill>
                  <a:schemeClr val="dk1"/>
                </a:solidFill>
                <a:effectLst/>
                <a:latin typeface="Arial"/>
                <a:ea typeface="Arial"/>
                <a:cs typeface="Arial"/>
                <a:sym typeface="Arial"/>
              </a:rPr>
              <a:t>HealthSound</a:t>
            </a:r>
            <a:r>
              <a:rPr lang="en-US" sz="1200" b="1" i="0" u="none" strike="noStrike" kern="1200" cap="none" dirty="0">
                <a:solidFill>
                  <a:schemeClr val="dk1"/>
                </a:solidFill>
                <a:effectLst/>
                <a:latin typeface="Arial"/>
                <a:ea typeface="Arial"/>
                <a:cs typeface="Arial"/>
                <a:sym typeface="Arial"/>
              </a:rPr>
              <a:t> engage in unethical practices?</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Falsification of financial reports.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Deceptive accounting that violated accepted accounting standards.</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Misrepresentation to shareholders.</a:t>
            </a:r>
          </a:p>
          <a:p>
            <a:endParaRPr lang="en-US" sz="400000" b="1" i="0" u="none" strike="noStrike" cap="none" dirty="0">
              <a:solidFill>
                <a:schemeClr val="dk1"/>
              </a:solidFill>
              <a:latin typeface="Arial"/>
              <a:ea typeface="Arial"/>
              <a:cs typeface="Arial"/>
              <a:sym typeface="Arial"/>
            </a:endParaRPr>
          </a:p>
          <a:p>
            <a:pPr marL="0" marR="0" lvl="0" indent="0" algn="l" rtl="0">
              <a:spcBef>
                <a:spcPts val="0"/>
              </a:spcBef>
              <a:buSzPct val="25000"/>
              <a:buNone/>
            </a:pPr>
            <a:r>
              <a:rPr lang="en-US" sz="1200" b="1" i="0" u="none" strike="noStrike" kern="1200" cap="none" dirty="0">
                <a:solidFill>
                  <a:schemeClr val="dk1"/>
                </a:solidFill>
                <a:effectLst/>
                <a:latin typeface="Arial"/>
                <a:ea typeface="Arial"/>
                <a:cs typeface="Arial"/>
                <a:sym typeface="Arial"/>
              </a:rPr>
              <a:t>Investigation and Outcome</a:t>
            </a:r>
          </a:p>
          <a:p>
            <a:pPr marL="0" marR="0" lvl="0" indent="0" algn="l" rtl="0">
              <a:spcBef>
                <a:spcPts val="0"/>
              </a:spcBef>
              <a:buSzPct val="25000"/>
              <a:buNone/>
            </a:pPr>
            <a:endParaRPr lang="en-US" sz="1200" b="0" i="0" u="none" strike="noStrike" cap="none" dirty="0">
              <a:solidFill>
                <a:schemeClr val="dk1"/>
              </a:solidFill>
              <a:latin typeface="Arial"/>
              <a:ea typeface="Arial"/>
              <a:cs typeface="Arial"/>
              <a:sym typeface="Arial"/>
            </a:endParaRPr>
          </a:p>
          <a:p>
            <a:pPr marL="171450" lvl="0" indent="-171450">
              <a:buFont typeface="Arial" pitchFamily="34" charset="0"/>
              <a:buChar char="•"/>
            </a:pPr>
            <a:r>
              <a:rPr lang="en-US" sz="1200" b="1" i="0" u="none" strike="noStrike" cap="none" dirty="0">
                <a:solidFill>
                  <a:schemeClr val="dk1"/>
                </a:solidFill>
                <a:latin typeface="Arial"/>
                <a:ea typeface="Arial"/>
                <a:cs typeface="Arial"/>
                <a:sym typeface="Arial"/>
              </a:rPr>
              <a:t>Point 1 – </a:t>
            </a:r>
            <a:r>
              <a:rPr lang="en-US" sz="1200" b="1" i="0" u="none" strike="noStrike" kern="1200" cap="none" dirty="0">
                <a:solidFill>
                  <a:schemeClr val="dk1"/>
                </a:solidFill>
                <a:effectLst/>
                <a:latin typeface="Arial"/>
                <a:ea typeface="Arial"/>
                <a:cs typeface="Arial"/>
                <a:sym typeface="Arial"/>
              </a:rPr>
              <a:t>How do </a:t>
            </a:r>
            <a:r>
              <a:rPr lang="en-US" sz="1200" b="1" i="0" u="none" strike="noStrike" kern="1200" cap="none" dirty="0" err="1">
                <a:solidFill>
                  <a:schemeClr val="dk1"/>
                </a:solidFill>
                <a:effectLst/>
                <a:latin typeface="Arial"/>
                <a:ea typeface="Arial"/>
                <a:cs typeface="Arial"/>
                <a:sym typeface="Arial"/>
              </a:rPr>
              <a:t>Scrushy</a:t>
            </a:r>
            <a:r>
              <a:rPr lang="en-US" sz="1200" b="1" i="0" u="none" strike="noStrike" kern="1200" cap="none" dirty="0">
                <a:solidFill>
                  <a:schemeClr val="dk1"/>
                </a:solidFill>
                <a:effectLst/>
                <a:latin typeface="Arial"/>
                <a:ea typeface="Arial"/>
                <a:cs typeface="Arial"/>
                <a:sym typeface="Arial"/>
              </a:rPr>
              <a:t> and Beam’s responses to the case’s outcome differ?</a:t>
            </a:r>
            <a:endParaRPr lang="en-GB" sz="2000" b="1"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a:solidFill>
                  <a:schemeClr val="dk1"/>
                </a:solidFill>
                <a:effectLst/>
                <a:latin typeface="Arial"/>
                <a:ea typeface="Arial"/>
                <a:cs typeface="Arial"/>
                <a:sym typeface="Arial"/>
              </a:rPr>
              <a:t>Beam, who now owns a lawn mowing business, says he finally can live with a clear conscience.</a:t>
            </a:r>
            <a:endParaRPr lang="en-GB" sz="2000" b="0" i="0" u="none" strike="noStrike" kern="1200" cap="none" dirty="0">
              <a:solidFill>
                <a:schemeClr val="dk1"/>
              </a:solidFill>
              <a:effectLst/>
              <a:latin typeface="Arial"/>
              <a:ea typeface="Arial"/>
              <a:cs typeface="Arial"/>
              <a:sym typeface="Arial"/>
            </a:endParaRPr>
          </a:p>
          <a:p>
            <a:pPr marL="628650" lvl="1" indent="-171450">
              <a:buFont typeface="Arial" pitchFamily="34" charset="0"/>
              <a:buChar char="•"/>
            </a:pPr>
            <a:r>
              <a:rPr lang="en-US" sz="1200" b="0" i="0" u="none" strike="noStrike" kern="1200" cap="none" dirty="0" err="1">
                <a:solidFill>
                  <a:schemeClr val="dk1"/>
                </a:solidFill>
                <a:effectLst/>
                <a:latin typeface="Arial"/>
                <a:ea typeface="Arial"/>
                <a:cs typeface="Arial"/>
                <a:sym typeface="Arial"/>
              </a:rPr>
              <a:t>Scrushy</a:t>
            </a:r>
            <a:r>
              <a:rPr lang="en-US" sz="1200" b="0" i="0" u="none" strike="noStrike" kern="1200" cap="none" dirty="0">
                <a:solidFill>
                  <a:schemeClr val="dk1"/>
                </a:solidFill>
                <a:effectLst/>
                <a:latin typeface="Arial"/>
                <a:ea typeface="Arial"/>
                <a:cs typeface="Arial"/>
                <a:sym typeface="Arial"/>
              </a:rPr>
              <a:t> presents himself as a successful businessman and inspirational speaker.</a:t>
            </a: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69</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Shape 11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18" name="Shape 11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endParaRPr lang="en-US" sz="400000" b="0" i="0" u="none" strike="noStrike" cap="none" dirty="0">
              <a:solidFill>
                <a:schemeClr val="dk1"/>
              </a:solidFill>
              <a:latin typeface="Arial"/>
              <a:ea typeface="Arial"/>
              <a:cs typeface="Arial"/>
              <a:sym typeface="Arial"/>
            </a:endParaRPr>
          </a:p>
        </p:txBody>
      </p:sp>
      <p:sp>
        <p:nvSpPr>
          <p:cNvPr id="119" name="Shape 11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70</a:t>
            </a:fld>
            <a:endParaRPr lang="en-US" sz="1200" b="0" i="0" u="none" strike="noStrike" cap="none">
              <a:solidFill>
                <a:schemeClr val="dk1"/>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16036-D3A7-4E29-96B7-B3A58E3C66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E2B43E-3914-45EB-81FD-5BBA3CF82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77F0E2-BD48-47BF-9DD6-BBFB4B2B7321}"/>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5" name="Footer Placeholder 4">
            <a:extLst>
              <a:ext uri="{FF2B5EF4-FFF2-40B4-BE49-F238E27FC236}">
                <a16:creationId xmlns:a16="http://schemas.microsoft.com/office/drawing/2014/main" id="{1C88C0C5-E3A4-44DA-A8B5-A5DAAF4E69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45A14-55D2-4DD6-BA57-96B9B4FEB8F4}"/>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2364136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EAF03-2F4D-4CC4-87CC-99653FD1A0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978D9A-12A5-4AAA-979A-0E4FEBD4C2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05AB36-A575-43E0-81B2-CA33AE45C83D}"/>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5" name="Footer Placeholder 4">
            <a:extLst>
              <a:ext uri="{FF2B5EF4-FFF2-40B4-BE49-F238E27FC236}">
                <a16:creationId xmlns:a16="http://schemas.microsoft.com/office/drawing/2014/main" id="{BEA41CD3-568E-42AC-A8A6-4323DBDAA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AAAAD-3509-498A-8A77-D974EC8D645B}"/>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2374115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126F-967D-443B-AD69-670417CF69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5E9559-A5C7-4872-838D-CB92770200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1122F5-70AA-4168-8502-3FBD1A994A10}"/>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5" name="Footer Placeholder 4">
            <a:extLst>
              <a:ext uri="{FF2B5EF4-FFF2-40B4-BE49-F238E27FC236}">
                <a16:creationId xmlns:a16="http://schemas.microsoft.com/office/drawing/2014/main" id="{051D2643-56DC-4053-8B5C-ED8DCE134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381BCC-B234-4493-9136-BAD7328B2CC0}"/>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2368548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6A6C7-AD40-43D1-A8E4-6978D72FEF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4D7EC6-B0F3-4137-96A0-AFE64EF873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8A34A8-D6BC-4876-8982-D7BE8761C9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E4969B-E55F-4654-8379-4B1D894F55FF}"/>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6" name="Footer Placeholder 5">
            <a:extLst>
              <a:ext uri="{FF2B5EF4-FFF2-40B4-BE49-F238E27FC236}">
                <a16:creationId xmlns:a16="http://schemas.microsoft.com/office/drawing/2014/main" id="{C3B3246A-20C7-45A7-99E4-582B0865D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CB4E20-7397-4DA6-8412-16B0D3BF05F1}"/>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1711508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AE570-1A36-48C8-8AF5-FB2B2922F6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DDD401-F6FB-4222-B4A1-55F1102186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AC82FB-AF21-4090-9DD3-6C87B37185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1D05E3-B6F7-451C-8DD3-A3BCEACD9F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A3B5E7-27C0-4ED3-BA77-43627C11E9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D4067E-73CE-473E-A906-6BDDA51993EB}"/>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8" name="Footer Placeholder 7">
            <a:extLst>
              <a:ext uri="{FF2B5EF4-FFF2-40B4-BE49-F238E27FC236}">
                <a16:creationId xmlns:a16="http://schemas.microsoft.com/office/drawing/2014/main" id="{53233335-D923-419B-8FEC-DF48A2649F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E42802-FEF4-4D11-B66B-D64E26585770}"/>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2662807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5EFBF-4F9E-4A28-8135-688A38BCAA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B17B40-4309-46B5-ADD8-316181E40BC2}"/>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4" name="Footer Placeholder 3">
            <a:extLst>
              <a:ext uri="{FF2B5EF4-FFF2-40B4-BE49-F238E27FC236}">
                <a16:creationId xmlns:a16="http://schemas.microsoft.com/office/drawing/2014/main" id="{4F84F1AE-BBDA-401A-8053-A28F6B17F4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04ED07-A281-4507-B368-85EF398519E5}"/>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611227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0C5ABE-E776-473A-A82D-68304E49D28D}"/>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3" name="Footer Placeholder 2">
            <a:extLst>
              <a:ext uri="{FF2B5EF4-FFF2-40B4-BE49-F238E27FC236}">
                <a16:creationId xmlns:a16="http://schemas.microsoft.com/office/drawing/2014/main" id="{22DBC9BB-4E60-4C14-BE5A-25F3F5D8DB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B60221-E303-47BE-B910-1E214E3556DA}"/>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2030037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44611-6C39-4905-A035-9E7F5AF6D7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58B9E1-0FC6-46E3-BE42-31F9E27E9D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91F58C-3E0F-43B4-AE12-A15156714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DE2E6E-6435-43D0-971C-01C423B3EBB0}"/>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6" name="Footer Placeholder 5">
            <a:extLst>
              <a:ext uri="{FF2B5EF4-FFF2-40B4-BE49-F238E27FC236}">
                <a16:creationId xmlns:a16="http://schemas.microsoft.com/office/drawing/2014/main" id="{AC1071D4-A1A7-4FE3-A21C-4BED0DA97B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2D9821-3CD1-4962-BF01-6162A6EA6545}"/>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3654380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E16C5-F9AC-4206-984F-73EAAD8723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9FE24F-F1AC-4125-BC2C-B17F6B7BBD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513BEF-A62E-4825-B769-2A3C0937DC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502FC8-8DA9-47A5-9CCA-90DA1A982B98}"/>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6" name="Footer Placeholder 5">
            <a:extLst>
              <a:ext uri="{FF2B5EF4-FFF2-40B4-BE49-F238E27FC236}">
                <a16:creationId xmlns:a16="http://schemas.microsoft.com/office/drawing/2014/main" id="{9010B4DD-D654-460F-80C0-C45550E5F1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C2285C-5F05-4268-AB0D-3E6B1B1626A1}"/>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692012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E62C-65FD-47F4-A105-3D97BB5EDC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56BA67-83CB-4CED-B7B1-9A263A2FDE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087999-B205-4859-B5BA-4CE394231624}"/>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5" name="Footer Placeholder 4">
            <a:extLst>
              <a:ext uri="{FF2B5EF4-FFF2-40B4-BE49-F238E27FC236}">
                <a16:creationId xmlns:a16="http://schemas.microsoft.com/office/drawing/2014/main" id="{D76F34AF-E7E3-4434-B727-6D4A8FB2A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0ACA7E-8FF5-48C5-95B2-159AA6939286}"/>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3453349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038513-FA6D-4275-BA3C-145F2D9B36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03B1A-242F-41DA-9F1B-C94A4C24FC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E56FB-29D7-47A2-BD43-5AE28D916651}"/>
              </a:ext>
            </a:extLst>
          </p:cNvPr>
          <p:cNvSpPr>
            <a:spLocks noGrp="1"/>
          </p:cNvSpPr>
          <p:nvPr>
            <p:ph type="dt" sz="half" idx="10"/>
          </p:nvPr>
        </p:nvSpPr>
        <p:spPr/>
        <p:txBody>
          <a:bodyPr/>
          <a:lstStyle/>
          <a:p>
            <a:fld id="{81C9090F-68D2-4924-8CBD-2D5DB3CC0CA8}" type="datetimeFigureOut">
              <a:rPr lang="en-GB" smtClean="0"/>
              <a:t>30/11/2020</a:t>
            </a:fld>
            <a:endParaRPr lang="en-GB"/>
          </a:p>
        </p:txBody>
      </p:sp>
      <p:sp>
        <p:nvSpPr>
          <p:cNvPr id="5" name="Footer Placeholder 4">
            <a:extLst>
              <a:ext uri="{FF2B5EF4-FFF2-40B4-BE49-F238E27FC236}">
                <a16:creationId xmlns:a16="http://schemas.microsoft.com/office/drawing/2014/main" id="{2B892BB3-70E9-4AEB-B8C5-22AC64365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482FA-CFB0-4F38-823F-79BAC96F325D}"/>
              </a:ext>
            </a:extLst>
          </p:cNvPr>
          <p:cNvSpPr>
            <a:spLocks noGrp="1"/>
          </p:cNvSpPr>
          <p:nvPr>
            <p:ph type="sldNum" sz="quarter" idx="12"/>
          </p:nvPr>
        </p:nvSpPr>
        <p:spPr/>
        <p:txBody>
          <a:bodyPr/>
          <a:lstStyle/>
          <a:p>
            <a:fld id="{82026923-50D0-4B7F-8BB3-8E2E7FFC70CF}" type="slidenum">
              <a:rPr lang="en-GB" smtClean="0"/>
              <a:t>‹#›</a:t>
            </a:fld>
            <a:endParaRPr lang="en-GB"/>
          </a:p>
        </p:txBody>
      </p:sp>
    </p:spTree>
    <p:extLst>
      <p:ext uri="{BB962C8B-B14F-4D97-AF65-F5344CB8AC3E}">
        <p14:creationId xmlns:p14="http://schemas.microsoft.com/office/powerpoint/2010/main" val="1156738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F9ACB6-94D4-44FA-BF6D-F1F5C925E4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B953FC-3C94-49A1-8F8C-289117E251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991B-E074-416D-B6BB-EB34EBEBF5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C9090F-68D2-4924-8CBD-2D5DB3CC0CA8}" type="datetimeFigureOut">
              <a:rPr lang="en-GB" smtClean="0"/>
              <a:t>30/11/2020</a:t>
            </a:fld>
            <a:endParaRPr lang="en-GB"/>
          </a:p>
        </p:txBody>
      </p:sp>
      <p:sp>
        <p:nvSpPr>
          <p:cNvPr id="5" name="Footer Placeholder 4">
            <a:extLst>
              <a:ext uri="{FF2B5EF4-FFF2-40B4-BE49-F238E27FC236}">
                <a16:creationId xmlns:a16="http://schemas.microsoft.com/office/drawing/2014/main" id="{7200D763-6094-49E9-B213-4C19B2DCE7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DC5E2A-9111-4012-BDF3-4B45D71605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26923-50D0-4B7F-8BB3-8E2E7FFC70CF}" type="slidenum">
              <a:rPr lang="en-GB" smtClean="0"/>
              <a:t>‹#›</a:t>
            </a:fld>
            <a:endParaRPr lang="en-GB"/>
          </a:p>
        </p:txBody>
      </p:sp>
    </p:spTree>
    <p:extLst>
      <p:ext uri="{BB962C8B-B14F-4D97-AF65-F5344CB8AC3E}">
        <p14:creationId xmlns:p14="http://schemas.microsoft.com/office/powerpoint/2010/main" val="2721839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www.weforum.org/"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sv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0.png"/></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svg"/></Relationships>
</file>

<file path=ppt/slides/_rels/slide5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video" Target="https://www.youtube.com/embed/9FnO3igOkOk?feature=oembed" TargetMode="Externa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arge old building with many windows&#10;&#10;Description automatically generated">
            <a:extLst>
              <a:ext uri="{FF2B5EF4-FFF2-40B4-BE49-F238E27FC236}">
                <a16:creationId xmlns:a16="http://schemas.microsoft.com/office/drawing/2014/main" id="{A3C58C68-AA0B-4725-A94B-BACB71A75716}"/>
              </a:ext>
            </a:extLst>
          </p:cNvPr>
          <p:cNvPicPr>
            <a:picLocks noChangeAspect="1"/>
          </p:cNvPicPr>
          <p:nvPr/>
        </p:nvPicPr>
        <p:blipFill rotWithShape="1">
          <a:blip r:embed="rId2">
            <a:extLst>
              <a:ext uri="{28A0092B-C50C-407E-A947-70E740481C1C}">
                <a14:useLocalDpi xmlns:a14="http://schemas.microsoft.com/office/drawing/2010/main" val="0"/>
              </a:ext>
            </a:extLst>
          </a:blip>
          <a:srcRect l="3284" t="34018" r="5807"/>
          <a:stretch/>
        </p:blipFill>
        <p:spPr>
          <a:xfrm>
            <a:off x="20" y="1"/>
            <a:ext cx="12191980" cy="6857999"/>
          </a:xfrm>
          <a:prstGeom prst="rect">
            <a:avLst/>
          </a:prstGeom>
        </p:spPr>
      </p:pic>
      <p:sp>
        <p:nvSpPr>
          <p:cNvPr id="19" name="Rectangle 1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16A7CB2-2026-4013-BF28-8BF2C4E2CFB7}"/>
              </a:ext>
            </a:extLst>
          </p:cNvPr>
          <p:cNvSpPr>
            <a:spLocks noGrp="1"/>
          </p:cNvSpPr>
          <p:nvPr>
            <p:ph type="ctrTitle"/>
          </p:nvPr>
        </p:nvSpPr>
        <p:spPr>
          <a:xfrm>
            <a:off x="404553" y="3091928"/>
            <a:ext cx="9078562" cy="2387600"/>
          </a:xfrm>
        </p:spPr>
        <p:txBody>
          <a:bodyPr>
            <a:normAutofit/>
          </a:bodyPr>
          <a:lstStyle/>
          <a:p>
            <a:pPr algn="l"/>
            <a:r>
              <a:rPr lang="en-GB" sz="5100"/>
              <a:t>DBA7007 21</a:t>
            </a:r>
            <a:r>
              <a:rPr lang="en-GB" sz="5100" baseline="30000"/>
              <a:t>ST</a:t>
            </a:r>
            <a:r>
              <a:rPr lang="en-GB" sz="5100"/>
              <a:t> CENTURY BUSINESS AND SOCIETAL ETHICS</a:t>
            </a:r>
          </a:p>
        </p:txBody>
      </p:sp>
      <p:sp>
        <p:nvSpPr>
          <p:cNvPr id="21" name="Rectangle: Rounded Corners 2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3C1FD71E-50B2-4B8B-A179-02DABF514541}"/>
              </a:ext>
            </a:extLst>
          </p:cNvPr>
          <p:cNvSpPr>
            <a:spLocks noGrp="1"/>
          </p:cNvSpPr>
          <p:nvPr>
            <p:ph type="subTitle" idx="1"/>
          </p:nvPr>
        </p:nvSpPr>
        <p:spPr>
          <a:xfrm>
            <a:off x="404553" y="5624945"/>
            <a:ext cx="9078562" cy="592975"/>
          </a:xfrm>
        </p:spPr>
        <p:txBody>
          <a:bodyPr anchor="ctr">
            <a:normAutofit/>
          </a:bodyPr>
          <a:lstStyle/>
          <a:p>
            <a:pPr algn="l"/>
            <a:r>
              <a:rPr lang="en-GB"/>
              <a:t>DR CAROLINE JAWAD 2020</a:t>
            </a:r>
          </a:p>
        </p:txBody>
      </p:sp>
    </p:spTree>
    <p:extLst>
      <p:ext uri="{BB962C8B-B14F-4D97-AF65-F5344CB8AC3E}">
        <p14:creationId xmlns:p14="http://schemas.microsoft.com/office/powerpoint/2010/main" val="18299823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F5F19E-6986-47B0-B31C-4845DA3246AB}"/>
              </a:ext>
            </a:extLst>
          </p:cNvPr>
          <p:cNvSpPr>
            <a:spLocks noGrp="1"/>
          </p:cNvSpPr>
          <p:nvPr>
            <p:ph type="title"/>
          </p:nvPr>
        </p:nvSpPr>
        <p:spPr>
          <a:xfrm>
            <a:off x="1115568" y="548640"/>
            <a:ext cx="10168128" cy="1179576"/>
          </a:xfrm>
        </p:spPr>
        <p:txBody>
          <a:bodyPr>
            <a:normAutofit fontScale="90000"/>
          </a:bodyPr>
          <a:lstStyle/>
          <a:p>
            <a:r>
              <a:rPr lang="en-GB" sz="4000" dirty="0"/>
              <a:t>Week 1 Revisited  Kinds of Ethical Issues     </a:t>
            </a:r>
            <a:br>
              <a:rPr lang="en-GB" sz="4000" dirty="0"/>
            </a:br>
            <a:endParaRPr lang="en-GB" sz="4000" dirty="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64411BB-2D85-4924-A210-89A61762D86E}"/>
              </a:ext>
            </a:extLst>
          </p:cNvPr>
          <p:cNvSpPr>
            <a:spLocks noGrp="1"/>
          </p:cNvSpPr>
          <p:nvPr>
            <p:ph idx="1"/>
          </p:nvPr>
        </p:nvSpPr>
        <p:spPr>
          <a:xfrm>
            <a:off x="1115568" y="2481943"/>
            <a:ext cx="10168128" cy="3695020"/>
          </a:xfrm>
        </p:spPr>
        <p:txBody>
          <a:bodyPr>
            <a:normAutofit/>
          </a:bodyPr>
          <a:lstStyle/>
          <a:p>
            <a:pPr marL="0" indent="0">
              <a:buNone/>
            </a:pPr>
            <a:endParaRPr lang="en-GB" sz="2200" dirty="0"/>
          </a:p>
          <a:p>
            <a:r>
              <a:rPr lang="en-GB" sz="2200" dirty="0"/>
              <a:t>Systemic—ethical questions about the social, political, legal, or economic systems within which companies operate </a:t>
            </a:r>
          </a:p>
          <a:p>
            <a:r>
              <a:rPr lang="en-GB" sz="2200" dirty="0"/>
              <a:t>Corporate—ethical questions about a particular corporation and its policies, culture, climate, impact, or actions </a:t>
            </a:r>
          </a:p>
          <a:p>
            <a:r>
              <a:rPr lang="en-GB" sz="2200" dirty="0"/>
              <a:t>Individual—ethical questions about a particular individual’s decisions, behaviour, or character </a:t>
            </a:r>
          </a:p>
          <a:p>
            <a:endParaRPr lang="en-GB" sz="2200" dirty="0"/>
          </a:p>
          <a:p>
            <a:r>
              <a:rPr lang="en-GB" sz="2400" b="1" dirty="0"/>
              <a:t>labour exploitation in the chocolate industry</a:t>
            </a:r>
          </a:p>
        </p:txBody>
      </p:sp>
    </p:spTree>
    <p:extLst>
      <p:ext uri="{BB962C8B-B14F-4D97-AF65-F5344CB8AC3E}">
        <p14:creationId xmlns:p14="http://schemas.microsoft.com/office/powerpoint/2010/main" val="2219423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D3572-6E15-493E-88FB-045195E9D03B}"/>
              </a:ext>
            </a:extLst>
          </p:cNvPr>
          <p:cNvSpPr>
            <a:spLocks noGrp="1"/>
          </p:cNvSpPr>
          <p:nvPr>
            <p:ph type="title"/>
          </p:nvPr>
        </p:nvSpPr>
        <p:spPr/>
        <p:txBody>
          <a:bodyPr/>
          <a:lstStyle/>
          <a:p>
            <a:r>
              <a:rPr lang="en-GB" dirty="0"/>
              <a:t>Systemic  </a:t>
            </a:r>
          </a:p>
        </p:txBody>
      </p:sp>
      <p:sp>
        <p:nvSpPr>
          <p:cNvPr id="3" name="Content Placeholder 2">
            <a:extLst>
              <a:ext uri="{FF2B5EF4-FFF2-40B4-BE49-F238E27FC236}">
                <a16:creationId xmlns:a16="http://schemas.microsoft.com/office/drawing/2014/main" id="{2D0E796C-DF12-4970-A5FB-980D9CED583D}"/>
              </a:ext>
            </a:extLst>
          </p:cNvPr>
          <p:cNvSpPr>
            <a:spLocks noGrp="1"/>
          </p:cNvSpPr>
          <p:nvPr>
            <p:ph idx="1"/>
          </p:nvPr>
        </p:nvSpPr>
        <p:spPr/>
        <p:txBody>
          <a:bodyPr>
            <a:normAutofit fontScale="92500" lnSpcReduction="20000"/>
          </a:bodyPr>
          <a:lstStyle/>
          <a:p>
            <a:r>
              <a:rPr lang="en-GB" dirty="0"/>
              <a:t>Global decline in cocoa bean prices drove farmers to use slavery to lower labour cost.</a:t>
            </a:r>
          </a:p>
          <a:p>
            <a:r>
              <a:rPr lang="en-GB" dirty="0"/>
              <a:t>The slaves keep the costs low for the farmers and the corporations.</a:t>
            </a:r>
          </a:p>
          <a:p>
            <a:r>
              <a:rPr lang="en-GB" dirty="0"/>
              <a:t>Local and global laws are not enforced due to lack of resources or the desire to enforce the laws.</a:t>
            </a:r>
          </a:p>
          <a:p>
            <a:r>
              <a:rPr lang="en-GB" dirty="0"/>
              <a:t>Public officials in the </a:t>
            </a:r>
            <a:r>
              <a:rPr lang="en-GB" dirty="0" err="1"/>
              <a:t>neighboring</a:t>
            </a:r>
            <a:r>
              <a:rPr lang="en-GB" dirty="0"/>
              <a:t> communities of the cocoa farmers who allow the sale of children and who take bribes from the farmers enslaving these children.</a:t>
            </a:r>
          </a:p>
          <a:p>
            <a:r>
              <a:rPr lang="en-GB" dirty="0"/>
              <a:t>The number of farmers (1M) and the system makes it difficult to identify the source of the cocoa beans harvested using slavery.</a:t>
            </a:r>
          </a:p>
          <a:p>
            <a:r>
              <a:rPr lang="en-GB" dirty="0"/>
              <a:t>The cocoa farmers of these nations, rely on slaves to harvest their beans, and in some cases, enslavement of young males.</a:t>
            </a:r>
          </a:p>
          <a:p>
            <a:endParaRPr lang="en-GB" dirty="0"/>
          </a:p>
          <a:p>
            <a:endParaRPr lang="en-GB" dirty="0"/>
          </a:p>
          <a:p>
            <a:endParaRPr lang="en-GB" dirty="0"/>
          </a:p>
        </p:txBody>
      </p:sp>
    </p:spTree>
    <p:extLst>
      <p:ext uri="{BB962C8B-B14F-4D97-AF65-F5344CB8AC3E}">
        <p14:creationId xmlns:p14="http://schemas.microsoft.com/office/powerpoint/2010/main" val="2097942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B74B-8D51-4918-BD4C-A9D3B7513C87}"/>
              </a:ext>
            </a:extLst>
          </p:cNvPr>
          <p:cNvSpPr>
            <a:spLocks noGrp="1"/>
          </p:cNvSpPr>
          <p:nvPr>
            <p:ph type="title"/>
          </p:nvPr>
        </p:nvSpPr>
        <p:spPr/>
        <p:txBody>
          <a:bodyPr/>
          <a:lstStyle/>
          <a:p>
            <a:r>
              <a:rPr lang="en-GB" dirty="0"/>
              <a:t>Systemic</a:t>
            </a:r>
          </a:p>
        </p:txBody>
      </p:sp>
      <p:sp>
        <p:nvSpPr>
          <p:cNvPr id="3" name="Content Placeholder 2">
            <a:extLst>
              <a:ext uri="{FF2B5EF4-FFF2-40B4-BE49-F238E27FC236}">
                <a16:creationId xmlns:a16="http://schemas.microsoft.com/office/drawing/2014/main" id="{22CDA28C-E831-4515-91AE-C837D2B2CD1D}"/>
              </a:ext>
            </a:extLst>
          </p:cNvPr>
          <p:cNvSpPr>
            <a:spLocks noGrp="1"/>
          </p:cNvSpPr>
          <p:nvPr>
            <p:ph idx="1"/>
          </p:nvPr>
        </p:nvSpPr>
        <p:spPr/>
        <p:txBody>
          <a:bodyPr/>
          <a:lstStyle/>
          <a:p>
            <a:r>
              <a:rPr lang="en-GB" dirty="0"/>
              <a:t>The farmers who are kidnapping or buying children on a “black market” type situation are displaying their individual ethical issues. They have no concern for the boy’s welfare, their only concern is to make a profit off the cocoa beans they farm. </a:t>
            </a:r>
          </a:p>
          <a:p>
            <a:r>
              <a:rPr lang="en-GB" dirty="0"/>
              <a:t>American or European chocolate manufacturers.</a:t>
            </a:r>
          </a:p>
          <a:p>
            <a:r>
              <a:rPr lang="en-GB" dirty="0"/>
              <a:t>We all love </a:t>
            </a:r>
            <a:r>
              <a:rPr lang="en-GB" dirty="0" err="1"/>
              <a:t>love</a:t>
            </a:r>
            <a:r>
              <a:rPr lang="en-GB" dirty="0"/>
              <a:t> </a:t>
            </a:r>
            <a:r>
              <a:rPr lang="en-GB" dirty="0" err="1"/>
              <a:t>love</a:t>
            </a:r>
            <a:r>
              <a:rPr lang="en-GB" dirty="0"/>
              <a:t> chocolate and so slave labour is relevant to the entire international economic community.</a:t>
            </a:r>
          </a:p>
          <a:p>
            <a:r>
              <a:rPr lang="en-GB" dirty="0"/>
              <a:t>Country's dependence on an unstable export crop.</a:t>
            </a:r>
          </a:p>
        </p:txBody>
      </p:sp>
    </p:spTree>
    <p:extLst>
      <p:ext uri="{BB962C8B-B14F-4D97-AF65-F5344CB8AC3E}">
        <p14:creationId xmlns:p14="http://schemas.microsoft.com/office/powerpoint/2010/main" val="1312395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44A1D-095B-43F9-BA3B-A9844BD55B68}"/>
              </a:ext>
            </a:extLst>
          </p:cNvPr>
          <p:cNvSpPr>
            <a:spLocks noGrp="1"/>
          </p:cNvSpPr>
          <p:nvPr>
            <p:ph type="title"/>
          </p:nvPr>
        </p:nvSpPr>
        <p:spPr/>
        <p:txBody>
          <a:bodyPr/>
          <a:lstStyle/>
          <a:p>
            <a:r>
              <a:rPr lang="en-GB" dirty="0"/>
              <a:t>Systemic</a:t>
            </a:r>
          </a:p>
        </p:txBody>
      </p:sp>
      <p:sp>
        <p:nvSpPr>
          <p:cNvPr id="3" name="Content Placeholder 2">
            <a:extLst>
              <a:ext uri="{FF2B5EF4-FFF2-40B4-BE49-F238E27FC236}">
                <a16:creationId xmlns:a16="http://schemas.microsoft.com/office/drawing/2014/main" id="{C6A8E268-9386-4358-9DB9-D871174455E4}"/>
              </a:ext>
            </a:extLst>
          </p:cNvPr>
          <p:cNvSpPr>
            <a:spLocks noGrp="1"/>
          </p:cNvSpPr>
          <p:nvPr>
            <p:ph idx="1"/>
          </p:nvPr>
        </p:nvSpPr>
        <p:spPr/>
        <p:txBody>
          <a:bodyPr/>
          <a:lstStyle/>
          <a:p>
            <a:r>
              <a:rPr lang="en-GB" dirty="0"/>
              <a:t>Response from government officials, and consumers concerning whether there should be boycotting, establishment of government legislation to put "made by slaves" labels on products, or whether some type of international cooperation is needed to ensure improved working conditions.</a:t>
            </a:r>
          </a:p>
          <a:p>
            <a:r>
              <a:rPr lang="en-GB" dirty="0"/>
              <a:t>The slave are boys between 12 and 16 , sometimes as young as 9.</a:t>
            </a:r>
          </a:p>
          <a:p>
            <a:r>
              <a:rPr lang="en-GB" dirty="0"/>
              <a:t>Kidnapped from villages in surrounding nations and sold to cocoa farmers, who use whippings, beatings, and starvation to force the boys to do the hot, difficult work of clearing the fields, harvesting the beans and drying them in the sun. </a:t>
            </a:r>
          </a:p>
          <a:p>
            <a:endParaRPr lang="en-GB" dirty="0"/>
          </a:p>
        </p:txBody>
      </p:sp>
    </p:spTree>
    <p:extLst>
      <p:ext uri="{BB962C8B-B14F-4D97-AF65-F5344CB8AC3E}">
        <p14:creationId xmlns:p14="http://schemas.microsoft.com/office/powerpoint/2010/main" val="2973502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1D311-0A90-4FC2-B2E9-2C875AF8DA21}"/>
              </a:ext>
            </a:extLst>
          </p:cNvPr>
          <p:cNvSpPr>
            <a:spLocks noGrp="1"/>
          </p:cNvSpPr>
          <p:nvPr>
            <p:ph type="title"/>
          </p:nvPr>
        </p:nvSpPr>
        <p:spPr/>
        <p:txBody>
          <a:bodyPr/>
          <a:lstStyle/>
          <a:p>
            <a:r>
              <a:rPr lang="en-GB" dirty="0"/>
              <a:t>Systemic</a:t>
            </a:r>
          </a:p>
        </p:txBody>
      </p:sp>
      <p:sp>
        <p:nvSpPr>
          <p:cNvPr id="3" name="Content Placeholder 2">
            <a:extLst>
              <a:ext uri="{FF2B5EF4-FFF2-40B4-BE49-F238E27FC236}">
                <a16:creationId xmlns:a16="http://schemas.microsoft.com/office/drawing/2014/main" id="{C78F7E3D-BAAC-46A9-9873-0B24251A291F}"/>
              </a:ext>
            </a:extLst>
          </p:cNvPr>
          <p:cNvSpPr>
            <a:spLocks noGrp="1"/>
          </p:cNvSpPr>
          <p:nvPr>
            <p:ph idx="1"/>
          </p:nvPr>
        </p:nvSpPr>
        <p:spPr/>
        <p:txBody>
          <a:bodyPr>
            <a:normAutofit/>
          </a:bodyPr>
          <a:lstStyle/>
          <a:p>
            <a:r>
              <a:rPr lang="en-GB" dirty="0"/>
              <a:t>The boys work from sunrise to sunset and are locked in windowless rooms where they sleep in bare wooden planks. </a:t>
            </a:r>
          </a:p>
          <a:p>
            <a:r>
              <a:rPr lang="en-GB" dirty="0"/>
              <a:t>Far from home, unsure of their location, unable to speak the language, isolated in rural areas and threatened with harsh beatings if they try to get away, the boys rarely attempt to escape their nightmare situation. </a:t>
            </a:r>
          </a:p>
          <a:p>
            <a:r>
              <a:rPr lang="en-GB" dirty="0"/>
              <a:t>Those who do try are severely beaten as an example to others and then locked in solitary confinement for a prolonged period of time. </a:t>
            </a:r>
          </a:p>
          <a:p>
            <a:r>
              <a:rPr lang="en-GB" dirty="0"/>
              <a:t>Every year an unknown number of boys die or are killed on the cocoa farms of the Ivory Coast and Ghana.</a:t>
            </a:r>
          </a:p>
        </p:txBody>
      </p:sp>
    </p:spTree>
    <p:extLst>
      <p:ext uri="{BB962C8B-B14F-4D97-AF65-F5344CB8AC3E}">
        <p14:creationId xmlns:p14="http://schemas.microsoft.com/office/powerpoint/2010/main" val="244601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10EB3-CC72-4AA1-BD1E-5E2D829DE68C}"/>
              </a:ext>
            </a:extLst>
          </p:cNvPr>
          <p:cNvSpPr>
            <a:spLocks noGrp="1"/>
          </p:cNvSpPr>
          <p:nvPr>
            <p:ph type="title"/>
          </p:nvPr>
        </p:nvSpPr>
        <p:spPr/>
        <p:txBody>
          <a:bodyPr/>
          <a:lstStyle/>
          <a:p>
            <a:r>
              <a:rPr lang="en-GB" dirty="0"/>
              <a:t>Corporate</a:t>
            </a:r>
          </a:p>
        </p:txBody>
      </p:sp>
      <p:sp>
        <p:nvSpPr>
          <p:cNvPr id="3" name="Content Placeholder 2">
            <a:extLst>
              <a:ext uri="{FF2B5EF4-FFF2-40B4-BE49-F238E27FC236}">
                <a16:creationId xmlns:a16="http://schemas.microsoft.com/office/drawing/2014/main" id="{F1AD6806-471C-4883-AEC6-4BE57A3F6F90}"/>
              </a:ext>
            </a:extLst>
          </p:cNvPr>
          <p:cNvSpPr>
            <a:spLocks noGrp="1"/>
          </p:cNvSpPr>
          <p:nvPr>
            <p:ph idx="1"/>
          </p:nvPr>
        </p:nvSpPr>
        <p:spPr/>
        <p:txBody>
          <a:bodyPr/>
          <a:lstStyle/>
          <a:p>
            <a:r>
              <a:rPr lang="en-GB" dirty="0"/>
              <a:t>Corporations are unable or unwilling to take action to improve the situation in harvesting the cocoa bean. </a:t>
            </a:r>
          </a:p>
          <a:p>
            <a:r>
              <a:rPr lang="en-GB" dirty="0"/>
              <a:t>The fundamental demands of shareholder profits drives corporation to turn a blind eye to how cocoa is harvested. </a:t>
            </a:r>
          </a:p>
          <a:p>
            <a:r>
              <a:rPr lang="en-GB" dirty="0"/>
              <a:t>Response from the chocolate industry concerning whether there should be boycotting, establishment of government legislation to put "made by slaves" labels on products, or whether some type of international cooperation is needed to ensure improved working conditions.</a:t>
            </a:r>
          </a:p>
        </p:txBody>
      </p:sp>
    </p:spTree>
    <p:extLst>
      <p:ext uri="{BB962C8B-B14F-4D97-AF65-F5344CB8AC3E}">
        <p14:creationId xmlns:p14="http://schemas.microsoft.com/office/powerpoint/2010/main" val="1105997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C5F68-94EC-4BDA-AA42-E0DA61B3CFA0}"/>
              </a:ext>
            </a:extLst>
          </p:cNvPr>
          <p:cNvSpPr>
            <a:spLocks noGrp="1"/>
          </p:cNvSpPr>
          <p:nvPr>
            <p:ph type="title"/>
          </p:nvPr>
        </p:nvSpPr>
        <p:spPr/>
        <p:txBody>
          <a:bodyPr/>
          <a:lstStyle/>
          <a:p>
            <a:r>
              <a:rPr lang="en-GB" dirty="0"/>
              <a:t>Corporate</a:t>
            </a:r>
          </a:p>
        </p:txBody>
      </p:sp>
      <p:sp>
        <p:nvSpPr>
          <p:cNvPr id="3" name="Content Placeholder 2">
            <a:extLst>
              <a:ext uri="{FF2B5EF4-FFF2-40B4-BE49-F238E27FC236}">
                <a16:creationId xmlns:a16="http://schemas.microsoft.com/office/drawing/2014/main" id="{3DBB8208-30AB-44D8-BDD4-C3B60DEFD961}"/>
              </a:ext>
            </a:extLst>
          </p:cNvPr>
          <p:cNvSpPr>
            <a:spLocks noGrp="1"/>
          </p:cNvSpPr>
          <p:nvPr>
            <p:ph idx="1"/>
          </p:nvPr>
        </p:nvSpPr>
        <p:spPr/>
        <p:txBody>
          <a:bodyPr/>
          <a:lstStyle/>
          <a:p>
            <a:r>
              <a:rPr lang="en-GB" dirty="0"/>
              <a:t>Morality of the activities, policies, practices, or organizational structure of an individual company.</a:t>
            </a:r>
          </a:p>
          <a:p>
            <a:r>
              <a:rPr lang="en-GB" dirty="0"/>
              <a:t>Ethical questions raised about a particular individual or particular individuals within a company and their behaviours and discussions.</a:t>
            </a:r>
          </a:p>
          <a:p>
            <a:r>
              <a:rPr lang="en-GB" dirty="0"/>
              <a:t>Companies involved are all large corporations, it would seem that they are more concerned with pleasing their investors and shareholders, rather than focusing on their ethical/social responsibilities.</a:t>
            </a:r>
          </a:p>
        </p:txBody>
      </p:sp>
    </p:spTree>
    <p:extLst>
      <p:ext uri="{BB962C8B-B14F-4D97-AF65-F5344CB8AC3E}">
        <p14:creationId xmlns:p14="http://schemas.microsoft.com/office/powerpoint/2010/main" val="1472427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9AF12-F5CE-4BFB-8A1E-83BEA90E6E0C}"/>
              </a:ext>
            </a:extLst>
          </p:cNvPr>
          <p:cNvSpPr>
            <a:spLocks noGrp="1"/>
          </p:cNvSpPr>
          <p:nvPr>
            <p:ph type="title"/>
          </p:nvPr>
        </p:nvSpPr>
        <p:spPr/>
        <p:txBody>
          <a:bodyPr/>
          <a:lstStyle/>
          <a:p>
            <a:r>
              <a:rPr lang="en-GB" dirty="0"/>
              <a:t>Individual</a:t>
            </a:r>
          </a:p>
        </p:txBody>
      </p:sp>
      <p:sp>
        <p:nvSpPr>
          <p:cNvPr id="3" name="Content Placeholder 2">
            <a:extLst>
              <a:ext uri="{FF2B5EF4-FFF2-40B4-BE49-F238E27FC236}">
                <a16:creationId xmlns:a16="http://schemas.microsoft.com/office/drawing/2014/main" id="{44B31090-CDDF-48F5-B7D5-24AF3EF99BDD}"/>
              </a:ext>
            </a:extLst>
          </p:cNvPr>
          <p:cNvSpPr>
            <a:spLocks noGrp="1"/>
          </p:cNvSpPr>
          <p:nvPr>
            <p:ph idx="1"/>
          </p:nvPr>
        </p:nvSpPr>
        <p:spPr/>
        <p:txBody>
          <a:bodyPr>
            <a:normAutofit lnSpcReduction="10000"/>
          </a:bodyPr>
          <a:lstStyle/>
          <a:p>
            <a:r>
              <a:rPr lang="en-GB" dirty="0"/>
              <a:t>Consumers are kept so far removed from the Cocoa source that they are unaware or choose to be ignorant of the cost involved to create chocolate.</a:t>
            </a:r>
          </a:p>
          <a:p>
            <a:r>
              <a:rPr lang="en-GB" dirty="0"/>
              <a:t>The farmers who are kidnapping or buying children on a “black market” type situation are displaying their individual ethical issues. They have no concern for the boy’s welfare, their only concern is to make a profit off the cocoa beans they farm. </a:t>
            </a:r>
          </a:p>
          <a:p>
            <a:r>
              <a:rPr lang="en-GB" dirty="0"/>
              <a:t>Response from the consumers concerning whether there should be boycotting, establishment of government legislation to put "made by slaves" labels on products, or whether some type of international cooperation is needed to ensure improved working conditions.</a:t>
            </a:r>
          </a:p>
        </p:txBody>
      </p:sp>
    </p:spTree>
    <p:extLst>
      <p:ext uri="{BB962C8B-B14F-4D97-AF65-F5344CB8AC3E}">
        <p14:creationId xmlns:p14="http://schemas.microsoft.com/office/powerpoint/2010/main" val="2713720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AEA77-D2A1-4206-A6BF-71EA080BE506}"/>
              </a:ext>
            </a:extLst>
          </p:cNvPr>
          <p:cNvSpPr>
            <a:spLocks noGrp="1"/>
          </p:cNvSpPr>
          <p:nvPr>
            <p:ph type="title"/>
          </p:nvPr>
        </p:nvSpPr>
        <p:spPr/>
        <p:txBody>
          <a:bodyPr/>
          <a:lstStyle/>
          <a:p>
            <a:r>
              <a:rPr lang="en-GB" dirty="0"/>
              <a:t>Individual</a:t>
            </a:r>
          </a:p>
        </p:txBody>
      </p:sp>
      <p:sp>
        <p:nvSpPr>
          <p:cNvPr id="3" name="Content Placeholder 2">
            <a:extLst>
              <a:ext uri="{FF2B5EF4-FFF2-40B4-BE49-F238E27FC236}">
                <a16:creationId xmlns:a16="http://schemas.microsoft.com/office/drawing/2014/main" id="{495CC3B2-701A-42CD-A12C-5CADBC1A42C5}"/>
              </a:ext>
            </a:extLst>
          </p:cNvPr>
          <p:cNvSpPr>
            <a:spLocks noGrp="1"/>
          </p:cNvSpPr>
          <p:nvPr>
            <p:ph idx="1"/>
          </p:nvPr>
        </p:nvSpPr>
        <p:spPr/>
        <p:txBody>
          <a:bodyPr/>
          <a:lstStyle/>
          <a:p>
            <a:r>
              <a:rPr lang="en-GB" dirty="0"/>
              <a:t>The managers of these large companies should be looking for the truth and asking themselves if they are doing enough to improve the situation.</a:t>
            </a:r>
          </a:p>
        </p:txBody>
      </p:sp>
    </p:spTree>
    <p:extLst>
      <p:ext uri="{BB962C8B-B14F-4D97-AF65-F5344CB8AC3E}">
        <p14:creationId xmlns:p14="http://schemas.microsoft.com/office/powerpoint/2010/main" val="2678697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BEEF8-5DC5-480C-8BE1-295AA5472A3C}"/>
              </a:ext>
            </a:extLst>
          </p:cNvPr>
          <p:cNvSpPr>
            <a:spLocks noGrp="1"/>
          </p:cNvSpPr>
          <p:nvPr>
            <p:ph type="title"/>
          </p:nvPr>
        </p:nvSpPr>
        <p:spPr>
          <a:xfrm>
            <a:off x="841248" y="426720"/>
            <a:ext cx="10506456" cy="1919141"/>
          </a:xfrm>
        </p:spPr>
        <p:txBody>
          <a:bodyPr anchor="b">
            <a:normAutofit/>
          </a:bodyPr>
          <a:lstStyle/>
          <a:p>
            <a:r>
              <a:rPr lang="en-GB" sz="6000"/>
              <a:t>2002</a:t>
            </a:r>
          </a:p>
        </p:txBody>
      </p:sp>
      <p:sp>
        <p:nvSpPr>
          <p:cNvPr id="22"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5F1840E-016C-4787-B665-C4DB0A217EF4}"/>
              </a:ext>
            </a:extLst>
          </p:cNvPr>
          <p:cNvSpPr>
            <a:spLocks noGrp="1"/>
          </p:cNvSpPr>
          <p:nvPr>
            <p:ph idx="1"/>
          </p:nvPr>
        </p:nvSpPr>
        <p:spPr>
          <a:xfrm>
            <a:off x="841248" y="3337269"/>
            <a:ext cx="10509504" cy="2905686"/>
          </a:xfrm>
        </p:spPr>
        <p:txBody>
          <a:bodyPr>
            <a:normAutofit/>
          </a:bodyPr>
          <a:lstStyle/>
          <a:p>
            <a:r>
              <a:rPr lang="en-GB" sz="2200" dirty="0"/>
              <a:t> In 2002, the Chocolate Manufactures Association and the World Cocoa Foundations along with major producers signed an agreement to establish a system of certification to certify use of “slave free” cocoa beans.</a:t>
            </a:r>
          </a:p>
        </p:txBody>
      </p:sp>
    </p:spTree>
    <p:extLst>
      <p:ext uri="{BB962C8B-B14F-4D97-AF65-F5344CB8AC3E}">
        <p14:creationId xmlns:p14="http://schemas.microsoft.com/office/powerpoint/2010/main" val="829785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B1BFE45-C544-4B38-94BB-A5F033B53010}"/>
              </a:ext>
            </a:extLst>
          </p:cNvPr>
          <p:cNvPicPr>
            <a:picLocks noChangeAspect="1"/>
          </p:cNvPicPr>
          <p:nvPr/>
        </p:nvPicPr>
        <p:blipFill>
          <a:blip r:embed="rId2"/>
          <a:stretch>
            <a:fillRect/>
          </a:stretch>
        </p:blipFill>
        <p:spPr>
          <a:xfrm>
            <a:off x="1775566" y="643467"/>
            <a:ext cx="8640867" cy="5571066"/>
          </a:xfrm>
          <a:prstGeom prst="rect">
            <a:avLst/>
          </a:prstGeom>
        </p:spPr>
      </p:pic>
    </p:spTree>
    <p:extLst>
      <p:ext uri="{BB962C8B-B14F-4D97-AF65-F5344CB8AC3E}">
        <p14:creationId xmlns:p14="http://schemas.microsoft.com/office/powerpoint/2010/main" val="3461382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C45A25-4177-4014-9FB9-49503EA26FF5}"/>
              </a:ext>
            </a:extLst>
          </p:cNvPr>
          <p:cNvPicPr>
            <a:picLocks noChangeAspect="1"/>
          </p:cNvPicPr>
          <p:nvPr/>
        </p:nvPicPr>
        <p:blipFill>
          <a:blip r:embed="rId2"/>
          <a:stretch>
            <a:fillRect/>
          </a:stretch>
        </p:blipFill>
        <p:spPr>
          <a:xfrm>
            <a:off x="1826984" y="643467"/>
            <a:ext cx="8538032" cy="5571066"/>
          </a:xfrm>
          <a:prstGeom prst="rect">
            <a:avLst/>
          </a:prstGeom>
        </p:spPr>
      </p:pic>
      <p:pic>
        <p:nvPicPr>
          <p:cNvPr id="4" name="Graphic 3" descr="Checkmark">
            <a:extLst>
              <a:ext uri="{FF2B5EF4-FFF2-40B4-BE49-F238E27FC236}">
                <a16:creationId xmlns:a16="http://schemas.microsoft.com/office/drawing/2014/main" id="{89689DC4-DC85-4311-AC08-2E004DC8C02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2584" y="1058594"/>
            <a:ext cx="914400" cy="914400"/>
          </a:xfrm>
          <a:prstGeom prst="rect">
            <a:avLst/>
          </a:prstGeom>
        </p:spPr>
      </p:pic>
      <p:pic>
        <p:nvPicPr>
          <p:cNvPr id="5" name="Picture 4">
            <a:extLst>
              <a:ext uri="{FF2B5EF4-FFF2-40B4-BE49-F238E27FC236}">
                <a16:creationId xmlns:a16="http://schemas.microsoft.com/office/drawing/2014/main" id="{9EF60385-A300-4DEA-8DA8-A1477602FEF0}"/>
              </a:ext>
            </a:extLst>
          </p:cNvPr>
          <p:cNvPicPr>
            <a:picLocks noChangeAspect="1"/>
          </p:cNvPicPr>
          <p:nvPr/>
        </p:nvPicPr>
        <p:blipFill>
          <a:blip r:embed="rId5"/>
          <a:stretch>
            <a:fillRect/>
          </a:stretch>
        </p:blipFill>
        <p:spPr>
          <a:xfrm>
            <a:off x="912505" y="2722045"/>
            <a:ext cx="914479" cy="914479"/>
          </a:xfrm>
          <a:prstGeom prst="rect">
            <a:avLst/>
          </a:prstGeom>
        </p:spPr>
      </p:pic>
    </p:spTree>
    <p:extLst>
      <p:ext uri="{BB962C8B-B14F-4D97-AF65-F5344CB8AC3E}">
        <p14:creationId xmlns:p14="http://schemas.microsoft.com/office/powerpoint/2010/main" val="22622301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0" name="Group 139">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41"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Rectangle 144">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26978" name="Rectangle 2">
            <a:extLst>
              <a:ext uri="{FF2B5EF4-FFF2-40B4-BE49-F238E27FC236}">
                <a16:creationId xmlns:a16="http://schemas.microsoft.com/office/drawing/2014/main" id="{4E6EA14A-BFCB-4D90-8517-689152E27E39}"/>
              </a:ext>
            </a:extLst>
          </p:cNvPr>
          <p:cNvSpPr>
            <a:spLocks noGrp="1" noChangeArrowheads="1"/>
          </p:cNvSpPr>
          <p:nvPr>
            <p:ph type="title"/>
          </p:nvPr>
        </p:nvSpPr>
        <p:spPr>
          <a:xfrm>
            <a:off x="1047280" y="759805"/>
            <a:ext cx="10306520" cy="1325563"/>
          </a:xfrm>
        </p:spPr>
        <p:txBody>
          <a:bodyPr>
            <a:normAutofit/>
          </a:bodyPr>
          <a:lstStyle/>
          <a:p>
            <a:r>
              <a:rPr lang="en-US" altLang="en-US" sz="4000" dirty="0">
                <a:solidFill>
                  <a:srgbClr val="FFFFFF"/>
                </a:solidFill>
              </a:rPr>
              <a:t>Social Contract Theory </a:t>
            </a:r>
          </a:p>
        </p:txBody>
      </p:sp>
      <p:sp>
        <p:nvSpPr>
          <p:cNvPr id="126979" name="Rectangle 3">
            <a:extLst>
              <a:ext uri="{FF2B5EF4-FFF2-40B4-BE49-F238E27FC236}">
                <a16:creationId xmlns:a16="http://schemas.microsoft.com/office/drawing/2014/main" id="{EFCFD834-545B-476A-85A9-E9334C073B01}"/>
              </a:ext>
            </a:extLst>
          </p:cNvPr>
          <p:cNvSpPr>
            <a:spLocks noGrp="1" noChangeArrowheads="1"/>
          </p:cNvSpPr>
          <p:nvPr>
            <p:ph idx="1"/>
          </p:nvPr>
        </p:nvSpPr>
        <p:spPr>
          <a:xfrm>
            <a:off x="1424904" y="2494450"/>
            <a:ext cx="4053545" cy="3563159"/>
          </a:xfrm>
        </p:spPr>
        <p:txBody>
          <a:bodyPr>
            <a:normAutofit/>
          </a:bodyPr>
          <a:lstStyle/>
          <a:p>
            <a:r>
              <a:rPr lang="en-US" altLang="en-US" sz="2400"/>
              <a:t>Thomas Hobbes suggested that human beings tacitly agree to laws and regulations on their behaviour so that they can both live in harmony and achieve their own ends</a:t>
            </a:r>
          </a:p>
          <a:p>
            <a:pPr>
              <a:buFontTx/>
              <a:buNone/>
            </a:pPr>
            <a:endParaRPr lang="en-US" altLang="en-US" sz="2400"/>
          </a:p>
        </p:txBody>
      </p:sp>
      <p:pic>
        <p:nvPicPr>
          <p:cNvPr id="126981" name="Picture 126980">
            <a:extLst>
              <a:ext uri="{FF2B5EF4-FFF2-40B4-BE49-F238E27FC236}">
                <a16:creationId xmlns:a16="http://schemas.microsoft.com/office/drawing/2014/main" id="{5548DB78-1627-4E5A-8F72-3E2055081D32}"/>
              </a:ext>
            </a:extLst>
          </p:cNvPr>
          <p:cNvPicPr>
            <a:picLocks noChangeAspect="1"/>
          </p:cNvPicPr>
          <p:nvPr/>
        </p:nvPicPr>
        <p:blipFill rotWithShape="1">
          <a:blip r:embed="rId2"/>
          <a:srcRect r="6670" b="-1"/>
          <a:stretch/>
        </p:blipFill>
        <p:spPr>
          <a:xfrm>
            <a:off x="6098892" y="2492376"/>
            <a:ext cx="4802404" cy="356337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1" name="Picture 1">
            <a:extLst>
              <a:ext uri="{FF2B5EF4-FFF2-40B4-BE49-F238E27FC236}">
                <a16:creationId xmlns:a16="http://schemas.microsoft.com/office/drawing/2014/main" id="{82104FEA-D535-E543-A974-AC10622E280A}"/>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b="9274"/>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0" name="Rectangle 2">
            <a:extLst>
              <a:ext uri="{FF2B5EF4-FFF2-40B4-BE49-F238E27FC236}">
                <a16:creationId xmlns:a16="http://schemas.microsoft.com/office/drawing/2014/main" id="{0671E981-8773-764B-83DD-2F52C3B7F7AC}"/>
              </a:ext>
            </a:extLst>
          </p:cNvPr>
          <p:cNvSpPr>
            <a:spLocks noGrp="1" noChangeArrowheads="1"/>
          </p:cNvSpPr>
          <p:nvPr>
            <p:ph type="title"/>
          </p:nvPr>
        </p:nvSpPr>
        <p:spPr>
          <a:xfrm>
            <a:off x="841249" y="941832"/>
            <a:ext cx="10506456" cy="2057400"/>
          </a:xfrm>
        </p:spPr>
        <p:txBody>
          <a:bodyPr anchor="b">
            <a:normAutofit/>
          </a:bodyPr>
          <a:lstStyle/>
          <a:p>
            <a:r>
              <a:rPr lang="en-GB" altLang="en-US" sz="5000"/>
              <a:t>True universal moral judgments</a:t>
            </a:r>
          </a:p>
        </p:txBody>
      </p:sp>
      <p:sp>
        <p:nvSpPr>
          <p:cNvPr id="137" name="Rectangle 13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9" name="Rectangle 13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946" name="Rectangle 3">
            <a:extLst>
              <a:ext uri="{FF2B5EF4-FFF2-40B4-BE49-F238E27FC236}">
                <a16:creationId xmlns:a16="http://schemas.microsoft.com/office/drawing/2014/main" id="{9EBBA40A-4858-0C49-814B-161DDF8F430F}"/>
              </a:ext>
            </a:extLst>
          </p:cNvPr>
          <p:cNvSpPr>
            <a:spLocks noGrp="1" noChangeArrowheads="1"/>
          </p:cNvSpPr>
          <p:nvPr>
            <p:ph idx="1"/>
          </p:nvPr>
        </p:nvSpPr>
        <p:spPr>
          <a:xfrm>
            <a:off x="841248" y="3502152"/>
            <a:ext cx="10506456" cy="2670048"/>
          </a:xfrm>
        </p:spPr>
        <p:txBody>
          <a:bodyPr>
            <a:normAutofit/>
          </a:bodyPr>
          <a:lstStyle/>
          <a:p>
            <a:pPr>
              <a:spcAft>
                <a:spcPts val="600"/>
              </a:spcAft>
            </a:pPr>
            <a:r>
              <a:rPr lang="en-US" altLang="en-US" sz="2000" dirty="0"/>
              <a:t>Please fill in the gaps:</a:t>
            </a:r>
          </a:p>
          <a:p>
            <a:pPr lvl="1">
              <a:spcAft>
                <a:spcPts val="600"/>
              </a:spcAft>
            </a:pPr>
            <a:r>
              <a:rPr lang="en-US" altLang="en-US" sz="2000" dirty="0"/>
              <a:t>__ is wrong</a:t>
            </a:r>
          </a:p>
          <a:p>
            <a:pPr lvl="1">
              <a:spcAft>
                <a:spcPts val="600"/>
              </a:spcAft>
            </a:pPr>
            <a:r>
              <a:rPr lang="en-US" altLang="en-US" sz="2000" dirty="0"/>
              <a:t>__ is right</a:t>
            </a:r>
          </a:p>
          <a:p>
            <a:pPr lvl="1">
              <a:spcAft>
                <a:spcPts val="600"/>
              </a:spcAft>
            </a:pPr>
            <a:r>
              <a:rPr lang="en-US" altLang="en-US" sz="2000" dirty="0"/>
              <a:t>__ is obligatory</a:t>
            </a:r>
          </a:p>
          <a:p>
            <a:pPr lvl="1">
              <a:spcAft>
                <a:spcPts val="600"/>
              </a:spcAft>
            </a:pPr>
            <a:r>
              <a:rPr lang="en-US" altLang="en-US" sz="2000" dirty="0"/>
              <a:t>__ is good</a:t>
            </a:r>
          </a:p>
          <a:p>
            <a:pPr lvl="1">
              <a:spcAft>
                <a:spcPts val="600"/>
              </a:spcAft>
            </a:pPr>
            <a:r>
              <a:rPr lang="en-US" altLang="en-US" sz="2000" dirty="0"/>
              <a:t>__ is bad</a:t>
            </a:r>
          </a:p>
        </p:txBody>
      </p:sp>
    </p:spTree>
    <p:extLst>
      <p:ext uri="{BB962C8B-B14F-4D97-AF65-F5344CB8AC3E}">
        <p14:creationId xmlns:p14="http://schemas.microsoft.com/office/powerpoint/2010/main" val="35162695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294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2946">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294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2946">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2946">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294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8002" name="Rectangle 2">
            <a:extLst>
              <a:ext uri="{FF2B5EF4-FFF2-40B4-BE49-F238E27FC236}">
                <a16:creationId xmlns:a16="http://schemas.microsoft.com/office/drawing/2014/main" id="{BF9ADF13-E5DA-4359-AB0C-0705A2C88F1B}"/>
              </a:ext>
            </a:extLst>
          </p:cNvPr>
          <p:cNvSpPr>
            <a:spLocks noGrp="1" noChangeArrowheads="1"/>
          </p:cNvSpPr>
          <p:nvPr>
            <p:ph type="title"/>
          </p:nvPr>
        </p:nvSpPr>
        <p:spPr>
          <a:xfrm>
            <a:off x="922635" y="1250575"/>
            <a:ext cx="4604274" cy="4163210"/>
          </a:xfrm>
        </p:spPr>
        <p:txBody>
          <a:bodyPr anchor="ctr">
            <a:normAutofit/>
          </a:bodyPr>
          <a:lstStyle/>
          <a:p>
            <a:r>
              <a:rPr lang="en-US" altLang="en-US" sz="8000" dirty="0">
                <a:solidFill>
                  <a:schemeClr val="bg1"/>
                </a:solidFill>
              </a:rPr>
              <a:t>Social Contract Theory</a:t>
            </a:r>
          </a:p>
        </p:txBody>
      </p:sp>
      <p:sp>
        <p:nvSpPr>
          <p:cNvPr id="74" name="Rectangle 73">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003" name="Rectangle 3">
            <a:extLst>
              <a:ext uri="{FF2B5EF4-FFF2-40B4-BE49-F238E27FC236}">
                <a16:creationId xmlns:a16="http://schemas.microsoft.com/office/drawing/2014/main" id="{FE746DE7-C92C-429F-9AB8-C7641C4DC01E}"/>
              </a:ext>
            </a:extLst>
          </p:cNvPr>
          <p:cNvSpPr>
            <a:spLocks noGrp="1" noChangeArrowheads="1"/>
          </p:cNvSpPr>
          <p:nvPr>
            <p:ph idx="1"/>
          </p:nvPr>
        </p:nvSpPr>
        <p:spPr>
          <a:xfrm>
            <a:off x="6293224" y="860612"/>
            <a:ext cx="4797909" cy="5023821"/>
          </a:xfrm>
        </p:spPr>
        <p:txBody>
          <a:bodyPr anchor="ctr">
            <a:normAutofit/>
          </a:bodyPr>
          <a:lstStyle/>
          <a:p>
            <a:r>
              <a:rPr lang="en-US" altLang="en-US" sz="2000">
                <a:solidFill>
                  <a:schemeClr val="bg1"/>
                </a:solidFill>
              </a:rPr>
              <a:t>Donaldson and Dunfee (1999) take this approach further in their ‘Integrated Social Contract Theory’. Basic moral minima (‘hypernorms’) include:</a:t>
            </a:r>
          </a:p>
          <a:p>
            <a:pPr lvl="1"/>
            <a:r>
              <a:rPr lang="en-US" altLang="en-US" sz="2000">
                <a:solidFill>
                  <a:schemeClr val="bg1"/>
                </a:solidFill>
              </a:rPr>
              <a:t>Not causing gratuitous harm</a:t>
            </a:r>
          </a:p>
          <a:p>
            <a:pPr lvl="1"/>
            <a:r>
              <a:rPr lang="en-US" altLang="en-US" sz="2000">
                <a:solidFill>
                  <a:schemeClr val="bg1"/>
                </a:solidFill>
              </a:rPr>
              <a:t>Honouring contracts</a:t>
            </a:r>
          </a:p>
          <a:p>
            <a:pPr lvl="1"/>
            <a:r>
              <a:rPr lang="en-US" altLang="en-US" sz="2000">
                <a:solidFill>
                  <a:schemeClr val="bg1"/>
                </a:solidFill>
              </a:rPr>
              <a:t>Respecting human rights</a:t>
            </a:r>
          </a:p>
          <a:p>
            <a:pPr lvl="1"/>
            <a:r>
              <a:rPr lang="en-US" altLang="en-US" sz="2000">
                <a:solidFill>
                  <a:schemeClr val="bg1"/>
                </a:solidFill>
              </a:rPr>
              <a:t>Treating people and organisations fairly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9" name="Rectangle 78">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9026" name="Rectangle 2">
            <a:extLst>
              <a:ext uri="{FF2B5EF4-FFF2-40B4-BE49-F238E27FC236}">
                <a16:creationId xmlns:a16="http://schemas.microsoft.com/office/drawing/2014/main" id="{C5C3FCD2-38D0-4DBA-8525-807137C4F3C2}"/>
              </a:ext>
            </a:extLst>
          </p:cNvPr>
          <p:cNvSpPr>
            <a:spLocks noGrp="1" noChangeArrowheads="1"/>
          </p:cNvSpPr>
          <p:nvPr>
            <p:ph type="title"/>
          </p:nvPr>
        </p:nvSpPr>
        <p:spPr>
          <a:xfrm>
            <a:off x="1115568" y="548640"/>
            <a:ext cx="10168128" cy="1179576"/>
          </a:xfrm>
        </p:spPr>
        <p:txBody>
          <a:bodyPr>
            <a:normAutofit/>
          </a:bodyPr>
          <a:lstStyle/>
          <a:p>
            <a:r>
              <a:rPr lang="en-US" altLang="en-US" sz="4000"/>
              <a:t>Integrated Social Contract Theory</a:t>
            </a:r>
          </a:p>
        </p:txBody>
      </p:sp>
      <p:sp>
        <p:nvSpPr>
          <p:cNvPr id="81" name="Rectangle 8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9027" name="Rectangle 3">
            <a:extLst>
              <a:ext uri="{FF2B5EF4-FFF2-40B4-BE49-F238E27FC236}">
                <a16:creationId xmlns:a16="http://schemas.microsoft.com/office/drawing/2014/main" id="{F4FDB2DE-F4C7-4E1F-AA61-AB4F50AF94D9}"/>
              </a:ext>
            </a:extLst>
          </p:cNvPr>
          <p:cNvSpPr>
            <a:spLocks noGrp="1" noChangeArrowheads="1"/>
          </p:cNvSpPr>
          <p:nvPr>
            <p:ph idx="1"/>
          </p:nvPr>
        </p:nvSpPr>
        <p:spPr>
          <a:xfrm>
            <a:off x="1115568" y="2481943"/>
            <a:ext cx="10168128" cy="3695020"/>
          </a:xfrm>
        </p:spPr>
        <p:txBody>
          <a:bodyPr>
            <a:normAutofit/>
          </a:bodyPr>
          <a:lstStyle/>
          <a:p>
            <a:r>
              <a:rPr lang="en-US" altLang="en-US" sz="2200" b="1" dirty="0" err="1"/>
              <a:t>Hypernorms</a:t>
            </a:r>
            <a:r>
              <a:rPr lang="en-US" altLang="en-US" sz="2200" b="1" dirty="0"/>
              <a:t> </a:t>
            </a:r>
            <a:r>
              <a:rPr lang="en-US" altLang="en-US" sz="2200" dirty="0"/>
              <a:t>– moral minima - </a:t>
            </a:r>
            <a:r>
              <a:rPr lang="en-GB" altLang="en-US" sz="2200" dirty="0"/>
              <a:t>accepted by all cultures and organizations.</a:t>
            </a:r>
            <a:endParaRPr lang="en-US" altLang="en-US" sz="2200" dirty="0"/>
          </a:p>
          <a:p>
            <a:r>
              <a:rPr lang="en-US" altLang="en-US" sz="2200" b="1" dirty="0"/>
              <a:t>Consistent norms</a:t>
            </a:r>
            <a:r>
              <a:rPr lang="en-US" altLang="en-US" sz="2200" dirty="0"/>
              <a:t> – whilst consistent with </a:t>
            </a:r>
            <a:r>
              <a:rPr lang="en-US" altLang="en-US" sz="2200" dirty="0" err="1"/>
              <a:t>hypernorms</a:t>
            </a:r>
            <a:r>
              <a:rPr lang="en-US" altLang="en-US" sz="2200" dirty="0"/>
              <a:t> and legitimate norms, reflect culturally specific values, </a:t>
            </a:r>
            <a:r>
              <a:rPr lang="en-GB" altLang="en-US" sz="2200" dirty="0"/>
              <a:t>consistent other legitimate norms, such as organizational cultures.</a:t>
            </a:r>
            <a:endParaRPr lang="en-US" altLang="en-US" sz="2200" dirty="0"/>
          </a:p>
          <a:p>
            <a:r>
              <a:rPr lang="en-US" altLang="en-US" sz="2200" b="1" dirty="0"/>
              <a:t>Moral-free space</a:t>
            </a:r>
            <a:r>
              <a:rPr lang="en-US" altLang="en-US" sz="2200" dirty="0"/>
              <a:t> – consistent with </a:t>
            </a:r>
            <a:r>
              <a:rPr lang="en-US" altLang="en-US" sz="2200" dirty="0" err="1"/>
              <a:t>hypernorms</a:t>
            </a:r>
            <a:r>
              <a:rPr lang="en-US" altLang="en-US" sz="2200" dirty="0"/>
              <a:t> but clash with one or more legitimate norms, </a:t>
            </a:r>
            <a:r>
              <a:rPr lang="en-GB" altLang="en-US" sz="2200" dirty="0"/>
              <a:t>could be in tension with </a:t>
            </a:r>
            <a:r>
              <a:rPr lang="en-GB" altLang="en-US" sz="2200" dirty="0" err="1"/>
              <a:t>hypernorms</a:t>
            </a:r>
            <a:r>
              <a:rPr lang="en-GB" altLang="en-US" sz="2200" dirty="0"/>
              <a:t>, but are unique cultural beliefs.</a:t>
            </a:r>
            <a:endParaRPr lang="en-US" altLang="en-US" sz="2200" dirty="0"/>
          </a:p>
          <a:p>
            <a:r>
              <a:rPr lang="en-US" altLang="en-US" sz="2200" b="1" dirty="0"/>
              <a:t>Illegitimate norms</a:t>
            </a:r>
            <a:r>
              <a:rPr lang="en-US" altLang="en-US" sz="2200" dirty="0"/>
              <a:t> – inconsistent with </a:t>
            </a:r>
            <a:r>
              <a:rPr lang="en-US" altLang="en-US" sz="2200" dirty="0" err="1"/>
              <a:t>hypernorms</a:t>
            </a:r>
            <a:endParaRPr lang="en-US" altLang="en-US" sz="22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2B23191-14DC-4CA0-9E2A-AAB5545CB684}"/>
              </a:ext>
            </a:extLst>
          </p:cNvPr>
          <p:cNvSpPr>
            <a:spLocks noGrp="1" noChangeArrowheads="1"/>
          </p:cNvSpPr>
          <p:nvPr>
            <p:ph type="title"/>
          </p:nvPr>
        </p:nvSpPr>
        <p:spPr>
          <a:xfrm>
            <a:off x="612648" y="1078992"/>
            <a:ext cx="6268770" cy="1536192"/>
          </a:xfrm>
        </p:spPr>
        <p:txBody>
          <a:bodyPr anchor="b">
            <a:normAutofit/>
          </a:bodyPr>
          <a:lstStyle/>
          <a:p>
            <a:r>
              <a:rPr lang="en-US" altLang="en-US" sz="5200"/>
              <a:t>Integrative Social Contracts Theory</a:t>
            </a:r>
          </a:p>
        </p:txBody>
      </p:sp>
      <p:sp>
        <p:nvSpPr>
          <p:cNvPr id="76" name="Rectangle 75">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315" name="Rectangle 3">
            <a:extLst>
              <a:ext uri="{FF2B5EF4-FFF2-40B4-BE49-F238E27FC236}">
                <a16:creationId xmlns:a16="http://schemas.microsoft.com/office/drawing/2014/main" id="{223B996D-D1A7-49AE-995C-1EA2605547D4}"/>
              </a:ext>
            </a:extLst>
          </p:cNvPr>
          <p:cNvSpPr>
            <a:spLocks noGrp="1" noChangeArrowheads="1"/>
          </p:cNvSpPr>
          <p:nvPr>
            <p:ph type="body" idx="1"/>
          </p:nvPr>
        </p:nvSpPr>
        <p:spPr>
          <a:xfrm>
            <a:off x="639270" y="3355848"/>
            <a:ext cx="6244957" cy="2825496"/>
          </a:xfrm>
        </p:spPr>
        <p:txBody>
          <a:bodyPr>
            <a:normAutofit/>
          </a:bodyPr>
          <a:lstStyle/>
          <a:p>
            <a:pPr marL="0" indent="0">
              <a:spcAft>
                <a:spcPct val="25000"/>
              </a:spcAft>
              <a:buNone/>
            </a:pPr>
            <a:r>
              <a:rPr lang="en-US" altLang="en-US" sz="1700" dirty="0"/>
              <a:t>According to the </a:t>
            </a:r>
            <a:r>
              <a:rPr lang="en-US" altLang="en-US" sz="1700" b="1" i="1" dirty="0"/>
              <a:t>integrative social contract theory, </a:t>
            </a:r>
            <a:r>
              <a:rPr lang="en-US" altLang="en-US" sz="1700" dirty="0"/>
              <a:t>the ethical standards a company should try to uphold are governed by both</a:t>
            </a:r>
          </a:p>
          <a:p>
            <a:pPr marL="0" indent="0">
              <a:spcAft>
                <a:spcPct val="25000"/>
              </a:spcAft>
              <a:buNone/>
            </a:pPr>
            <a:r>
              <a:rPr lang="en-US" altLang="en-US" sz="1700" b="1" i="1" dirty="0"/>
              <a:t>A limited number of universal ethical principles</a:t>
            </a:r>
            <a:r>
              <a:rPr lang="en-US" altLang="en-US" sz="1700" dirty="0"/>
              <a:t> that put ethical boundaries on actions and </a:t>
            </a:r>
            <a:r>
              <a:rPr lang="en-US" altLang="en-US" sz="1700" dirty="0" err="1"/>
              <a:t>behaviour</a:t>
            </a:r>
            <a:r>
              <a:rPr lang="en-US" altLang="en-US" sz="1700" dirty="0"/>
              <a:t> in all situations</a:t>
            </a:r>
          </a:p>
          <a:p>
            <a:pPr marL="533400" indent="-533400">
              <a:spcAft>
                <a:spcPct val="25000"/>
              </a:spcAft>
              <a:buNone/>
            </a:pPr>
            <a:r>
              <a:rPr lang="en-US" altLang="en-US" sz="1700" b="1" i="1" dirty="0"/>
              <a:t>And</a:t>
            </a:r>
          </a:p>
          <a:p>
            <a:pPr marL="533400" indent="-533400">
              <a:spcAft>
                <a:spcPct val="25000"/>
              </a:spcAft>
              <a:buNone/>
            </a:pPr>
            <a:r>
              <a:rPr lang="en-US" altLang="en-US" sz="1700" dirty="0"/>
              <a:t>The circumstances of local cultures, traditions, and values</a:t>
            </a:r>
            <a:r>
              <a:rPr lang="en-US" altLang="en-US" sz="1700" b="1" i="1" dirty="0"/>
              <a:t> that further prescribe</a:t>
            </a:r>
            <a:r>
              <a:rPr lang="en-US" altLang="en-US" sz="1700" dirty="0"/>
              <a:t> what constitutes ethically permissible </a:t>
            </a:r>
            <a:r>
              <a:rPr lang="en-US" altLang="en-US" sz="1700" dirty="0" err="1"/>
              <a:t>behaviour</a:t>
            </a:r>
            <a:r>
              <a:rPr lang="en-US" altLang="en-US" sz="1700" dirty="0"/>
              <a:t> and what does not</a:t>
            </a:r>
          </a:p>
        </p:txBody>
      </p:sp>
      <p:pic>
        <p:nvPicPr>
          <p:cNvPr id="13317" name="Picture 13316">
            <a:extLst>
              <a:ext uri="{FF2B5EF4-FFF2-40B4-BE49-F238E27FC236}">
                <a16:creationId xmlns:a16="http://schemas.microsoft.com/office/drawing/2014/main" id="{4F52374B-9284-47AF-9586-43CAD03BB8AA}"/>
              </a:ext>
            </a:extLst>
          </p:cNvPr>
          <p:cNvPicPr>
            <a:picLocks noChangeAspect="1"/>
          </p:cNvPicPr>
          <p:nvPr/>
        </p:nvPicPr>
        <p:blipFill rotWithShape="1">
          <a:blip r:embed="rId2"/>
          <a:srcRect l="27124" r="18409" b="1"/>
          <a:stretch/>
        </p:blipFill>
        <p:spPr>
          <a:xfrm>
            <a:off x="7684007" y="603504"/>
            <a:ext cx="4050792" cy="557784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Rectangle 145">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0722" name="Rectangle 2">
            <a:extLst>
              <a:ext uri="{FF2B5EF4-FFF2-40B4-BE49-F238E27FC236}">
                <a16:creationId xmlns:a16="http://schemas.microsoft.com/office/drawing/2014/main" id="{EF1A424C-5C62-4DF0-8322-BE044C37CFA4}"/>
              </a:ext>
            </a:extLst>
          </p:cNvPr>
          <p:cNvSpPr>
            <a:spLocks noGrp="1" noChangeArrowheads="1"/>
          </p:cNvSpPr>
          <p:nvPr>
            <p:ph type="title"/>
          </p:nvPr>
        </p:nvSpPr>
        <p:spPr>
          <a:xfrm>
            <a:off x="958506" y="800392"/>
            <a:ext cx="10264697" cy="1212102"/>
          </a:xfrm>
        </p:spPr>
        <p:txBody>
          <a:bodyPr>
            <a:normAutofit/>
          </a:bodyPr>
          <a:lstStyle/>
          <a:p>
            <a:r>
              <a:rPr lang="en-US" altLang="en-US" sz="4000">
                <a:solidFill>
                  <a:srgbClr val="FFFFFF"/>
                </a:solidFill>
              </a:rPr>
              <a:t>Prioritizing Ethical Standards</a:t>
            </a:r>
          </a:p>
        </p:txBody>
      </p:sp>
      <p:sp>
        <p:nvSpPr>
          <p:cNvPr id="30723" name="Rectangle 3">
            <a:extLst>
              <a:ext uri="{FF2B5EF4-FFF2-40B4-BE49-F238E27FC236}">
                <a16:creationId xmlns:a16="http://schemas.microsoft.com/office/drawing/2014/main" id="{56DE67F0-8A0C-4A63-8152-B8880E82BCED}"/>
              </a:ext>
            </a:extLst>
          </p:cNvPr>
          <p:cNvSpPr>
            <a:spLocks noGrp="1" noChangeArrowheads="1"/>
          </p:cNvSpPr>
          <p:nvPr>
            <p:ph type="body" idx="1"/>
          </p:nvPr>
        </p:nvSpPr>
        <p:spPr>
          <a:xfrm>
            <a:off x="1367624" y="2490436"/>
            <a:ext cx="9708995" cy="3567173"/>
          </a:xfrm>
        </p:spPr>
        <p:txBody>
          <a:bodyPr anchor="ctr">
            <a:normAutofit/>
          </a:bodyPr>
          <a:lstStyle/>
          <a:p>
            <a:r>
              <a:rPr lang="en-US" altLang="en-US" sz="2400" b="1" i="1" dirty="0"/>
              <a:t>Integrative social contracts</a:t>
            </a:r>
            <a:r>
              <a:rPr lang="en-US" altLang="en-US" sz="2400" dirty="0"/>
              <a:t> theory provides that </a:t>
            </a:r>
            <a:r>
              <a:rPr lang="en-US" altLang="en-US" sz="2400" b="1" i="1" dirty="0"/>
              <a:t>“first order”</a:t>
            </a:r>
            <a:r>
              <a:rPr lang="en-US" altLang="en-US" sz="2400" dirty="0"/>
              <a:t> universal ethical norms always take precedence over </a:t>
            </a:r>
            <a:r>
              <a:rPr lang="en-US" altLang="en-US" sz="2400" b="1" i="1" dirty="0"/>
              <a:t>“second order”</a:t>
            </a:r>
            <a:r>
              <a:rPr lang="en-US" altLang="en-US" sz="2400" dirty="0"/>
              <a:t> local ethical norms when local norms are more tolerant.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867FA-3AD0-41B4-AC41-6A4F7A7FB511}"/>
              </a:ext>
            </a:extLst>
          </p:cNvPr>
          <p:cNvSpPr>
            <a:spLocks noGrp="1"/>
          </p:cNvSpPr>
          <p:nvPr>
            <p:ph type="title"/>
          </p:nvPr>
        </p:nvSpPr>
        <p:spPr>
          <a:xfrm>
            <a:off x="686834" y="1153572"/>
            <a:ext cx="3200400" cy="4461163"/>
          </a:xfrm>
        </p:spPr>
        <p:txBody>
          <a:bodyPr>
            <a:normAutofit/>
          </a:bodyPr>
          <a:lstStyle/>
          <a:p>
            <a:r>
              <a:rPr lang="en-GB">
                <a:solidFill>
                  <a:srgbClr val="FFFFFF"/>
                </a:solidFill>
              </a:rPr>
              <a:t>Ethics and Integrative Social Contracts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22D4652-18F9-4CF2-8F1E-795447F5D41D}"/>
              </a:ext>
            </a:extLst>
          </p:cNvPr>
          <p:cNvSpPr>
            <a:spLocks noGrp="1"/>
          </p:cNvSpPr>
          <p:nvPr>
            <p:ph idx="1"/>
          </p:nvPr>
        </p:nvSpPr>
        <p:spPr>
          <a:xfrm>
            <a:off x="4447308" y="591344"/>
            <a:ext cx="6906491" cy="5585619"/>
          </a:xfrm>
        </p:spPr>
        <p:txBody>
          <a:bodyPr anchor="ctr">
            <a:normAutofit/>
          </a:bodyPr>
          <a:lstStyle/>
          <a:p>
            <a:r>
              <a:rPr lang="en-GB" dirty="0"/>
              <a:t>According to integrative social contracts theory, the ethical standards a firm should try to uphold are governed by: </a:t>
            </a:r>
          </a:p>
          <a:p>
            <a:pPr lvl="1"/>
            <a:r>
              <a:rPr lang="en-GB" dirty="0"/>
              <a:t>A limited number of universal ethical principles that are widely recognized as putting legitimate ethical boundaries on actions and behaviour in all situations and </a:t>
            </a:r>
          </a:p>
          <a:p>
            <a:pPr lvl="1"/>
            <a:r>
              <a:rPr lang="en-GB" dirty="0"/>
              <a:t>The circumstances of local cultures, traditions, and shared values that further prescribe what constitutes ethically permissible behaviour and what does not in a given locality. However, universal ethical standards always take precedence over locally acceptable behaviours</a:t>
            </a:r>
          </a:p>
        </p:txBody>
      </p:sp>
    </p:spTree>
    <p:extLst>
      <p:ext uri="{BB962C8B-B14F-4D97-AF65-F5344CB8AC3E}">
        <p14:creationId xmlns:p14="http://schemas.microsoft.com/office/powerpoint/2010/main" val="554316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313846-D896-4E3A-97E2-ECB83982F103}"/>
              </a:ext>
            </a:extLst>
          </p:cNvPr>
          <p:cNvSpPr>
            <a:spLocks noGrp="1"/>
          </p:cNvSpPr>
          <p:nvPr>
            <p:ph type="title"/>
          </p:nvPr>
        </p:nvSpPr>
        <p:spPr>
          <a:xfrm>
            <a:off x="686834" y="591344"/>
            <a:ext cx="3200400" cy="5585619"/>
          </a:xfrm>
        </p:spPr>
        <p:txBody>
          <a:bodyPr>
            <a:normAutofit/>
          </a:bodyPr>
          <a:lstStyle/>
          <a:p>
            <a:r>
              <a:rPr lang="en-GB">
                <a:solidFill>
                  <a:srgbClr val="FFFFFF"/>
                </a:solidFill>
              </a:rPr>
              <a:t>The “Social Contract” Piece of Integrative Social Contracts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A5FDE7-56E9-4F64-8B48-9BFE172E36A9}"/>
              </a:ext>
            </a:extLst>
          </p:cNvPr>
          <p:cNvSpPr>
            <a:spLocks noGrp="1"/>
          </p:cNvSpPr>
          <p:nvPr>
            <p:ph idx="1"/>
          </p:nvPr>
        </p:nvSpPr>
        <p:spPr>
          <a:xfrm>
            <a:off x="4447308" y="591344"/>
            <a:ext cx="6906491" cy="5585619"/>
          </a:xfrm>
        </p:spPr>
        <p:txBody>
          <a:bodyPr anchor="ctr">
            <a:normAutofit/>
          </a:bodyPr>
          <a:lstStyle/>
          <a:p>
            <a:r>
              <a:rPr lang="en-GB" sz="2000" dirty="0"/>
              <a:t>Universal ethical agreements about what is morally right and wrong form a contract with society (a “social contract”) that is binding on all individuals, groups, organizations, and businesses in terms of establishing right and wrong and drawing the line between ethical and unethical behaviours.</a:t>
            </a:r>
          </a:p>
          <a:p>
            <a:r>
              <a:rPr lang="en-GB" sz="2000" dirty="0"/>
              <a:t>In instances involving universally applicable ethical norms, there can be no compromise on what is ethically permissible and what is not.</a:t>
            </a:r>
          </a:p>
          <a:p>
            <a:r>
              <a:rPr lang="en-GB" sz="2000" dirty="0"/>
              <a:t>But these universal ethical principles still leave some “moral free space” for the people in a particular country (or local culture or group) to specify what other actions may or may not be permissible within the bounds defined by universal ethical principles.</a:t>
            </a:r>
          </a:p>
          <a:p>
            <a:r>
              <a:rPr lang="en-GB" sz="2000" dirty="0"/>
              <a:t>While firms, professional associations, and other business relevant groups are “contractually obligated” to society to observe universal ethical norms, they have the discretion to specify other behaviours that are out of bounds and place further limitations on what is considered ethical.</a:t>
            </a:r>
          </a:p>
        </p:txBody>
      </p:sp>
    </p:spTree>
    <p:extLst>
      <p:ext uri="{BB962C8B-B14F-4D97-AF65-F5344CB8AC3E}">
        <p14:creationId xmlns:p14="http://schemas.microsoft.com/office/powerpoint/2010/main" val="22533464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E54194-13A7-43B4-9AA0-EEF3CC8C052C}"/>
              </a:ext>
            </a:extLst>
          </p:cNvPr>
          <p:cNvSpPr>
            <a:spLocks noGrp="1"/>
          </p:cNvSpPr>
          <p:nvPr>
            <p:ph type="title"/>
          </p:nvPr>
        </p:nvSpPr>
        <p:spPr>
          <a:xfrm>
            <a:off x="838200" y="365125"/>
            <a:ext cx="10515600" cy="1325563"/>
          </a:xfrm>
        </p:spPr>
        <p:txBody>
          <a:bodyPr>
            <a:normAutofit/>
          </a:bodyPr>
          <a:lstStyle/>
          <a:p>
            <a:r>
              <a:rPr lang="en-GB" dirty="0"/>
              <a:t>Core concept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AB98A6-BBEA-40DF-BC1B-053778A1D2F1}"/>
              </a:ext>
            </a:extLst>
          </p:cNvPr>
          <p:cNvSpPr>
            <a:spLocks noGrp="1"/>
          </p:cNvSpPr>
          <p:nvPr>
            <p:ph idx="1"/>
          </p:nvPr>
        </p:nvSpPr>
        <p:spPr>
          <a:xfrm>
            <a:off x="838200" y="1825625"/>
            <a:ext cx="10515600" cy="4351338"/>
          </a:xfrm>
        </p:spPr>
        <p:txBody>
          <a:bodyPr>
            <a:normAutofit/>
          </a:bodyPr>
          <a:lstStyle/>
          <a:p>
            <a:r>
              <a:rPr lang="en-GB" sz="2200" dirty="0"/>
              <a:t>According to integrative social contracts theory, universal or ethical principles or norms based on the collective views of multiple cultures and societies combine to form a “social societies combine to form a “social contract” that all individuals, groups, organizations, and businesses in all situations have a duty to observe. </a:t>
            </a:r>
          </a:p>
          <a:p>
            <a:r>
              <a:rPr lang="en-GB" sz="2200" dirty="0"/>
              <a:t>Within the boundaries of this social contract social contract, local cultures or groups can specify what other actions may or may not be ethically permissible. </a:t>
            </a:r>
          </a:p>
          <a:p>
            <a:r>
              <a:rPr lang="en-GB" sz="2200" dirty="0"/>
              <a:t>Nonetheless, universal ethical standards take standards take precedence over locally acceptable ethical behaviour when there is a conflict.</a:t>
            </a:r>
          </a:p>
        </p:txBody>
      </p:sp>
    </p:spTree>
    <p:extLst>
      <p:ext uri="{BB962C8B-B14F-4D97-AF65-F5344CB8AC3E}">
        <p14:creationId xmlns:p14="http://schemas.microsoft.com/office/powerpoint/2010/main" val="23230097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BD49B-CBFC-412F-ACF8-13026FD290C0}"/>
              </a:ext>
            </a:extLst>
          </p:cNvPr>
          <p:cNvSpPr>
            <a:spLocks noGrp="1"/>
          </p:cNvSpPr>
          <p:nvPr>
            <p:ph type="title"/>
          </p:nvPr>
        </p:nvSpPr>
        <p:spPr/>
        <p:txBody>
          <a:bodyPr/>
          <a:lstStyle/>
          <a:p>
            <a:r>
              <a:rPr lang="en-GB" dirty="0"/>
              <a:t>Core concept</a:t>
            </a:r>
          </a:p>
        </p:txBody>
      </p:sp>
      <p:sp>
        <p:nvSpPr>
          <p:cNvPr id="3" name="Content Placeholder 2">
            <a:extLst>
              <a:ext uri="{FF2B5EF4-FFF2-40B4-BE49-F238E27FC236}">
                <a16:creationId xmlns:a16="http://schemas.microsoft.com/office/drawing/2014/main" id="{FD4F3D86-B08C-4560-A2D5-C1A6A9309ED0}"/>
              </a:ext>
            </a:extLst>
          </p:cNvPr>
          <p:cNvSpPr>
            <a:spLocks noGrp="1"/>
          </p:cNvSpPr>
          <p:nvPr>
            <p:ph idx="1"/>
          </p:nvPr>
        </p:nvSpPr>
        <p:spPr/>
        <p:txBody>
          <a:bodyPr/>
          <a:lstStyle/>
          <a:p>
            <a:r>
              <a:rPr lang="en-GB" dirty="0"/>
              <a:t>In instances involving universally applicable ethical norms (like </a:t>
            </a:r>
            <a:r>
              <a:rPr lang="en-GB"/>
              <a:t>paying bribes </a:t>
            </a:r>
            <a:r>
              <a:rPr lang="en-GB" dirty="0"/>
              <a:t>or employing children in hazardous jobs) there can there can be no compromise on what is ethically permissible and what is not. </a:t>
            </a:r>
          </a:p>
          <a:p>
            <a:r>
              <a:rPr lang="en-GB" dirty="0"/>
              <a:t>According to integrative social contracts theory, adherence to universal or “first-order” ethical ” norms should always take precedence over local or “second-order” norms. </a:t>
            </a:r>
          </a:p>
        </p:txBody>
      </p:sp>
    </p:spTree>
    <p:extLst>
      <p:ext uri="{BB962C8B-B14F-4D97-AF65-F5344CB8AC3E}">
        <p14:creationId xmlns:p14="http://schemas.microsoft.com/office/powerpoint/2010/main" val="143430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A54EC-447F-4D36-A8B0-FD9408FFB4AD}"/>
              </a:ext>
            </a:extLst>
          </p:cNvPr>
          <p:cNvSpPr>
            <a:spLocks noGrp="1"/>
          </p:cNvSpPr>
          <p:nvPr>
            <p:ph type="title"/>
          </p:nvPr>
        </p:nvSpPr>
        <p:spPr/>
        <p:txBody>
          <a:bodyPr/>
          <a:lstStyle/>
          <a:p>
            <a:r>
              <a:rPr lang="en-GB" dirty="0"/>
              <a:t>Examples of differing ethical standards</a:t>
            </a:r>
          </a:p>
        </p:txBody>
      </p:sp>
      <p:sp>
        <p:nvSpPr>
          <p:cNvPr id="3" name="Content Placeholder 2">
            <a:extLst>
              <a:ext uri="{FF2B5EF4-FFF2-40B4-BE49-F238E27FC236}">
                <a16:creationId xmlns:a16="http://schemas.microsoft.com/office/drawing/2014/main" id="{BC98BE03-4188-429A-BDDC-B1F152B43574}"/>
              </a:ext>
            </a:extLst>
          </p:cNvPr>
          <p:cNvSpPr>
            <a:spLocks noGrp="1"/>
          </p:cNvSpPr>
          <p:nvPr>
            <p:ph idx="1"/>
          </p:nvPr>
        </p:nvSpPr>
        <p:spPr/>
        <p:txBody>
          <a:bodyPr>
            <a:normAutofit/>
          </a:bodyPr>
          <a:lstStyle/>
          <a:p>
            <a:r>
              <a:rPr lang="en-GB" dirty="0"/>
              <a:t>Conflict of relative development because of the countries’ different levels of economic development. </a:t>
            </a:r>
          </a:p>
          <a:p>
            <a:r>
              <a:rPr lang="en-GB" dirty="0"/>
              <a:t>Developing countries may accept wage rates that seem inhumane to more advanced countries in order to attract investment. </a:t>
            </a:r>
          </a:p>
          <a:p>
            <a:r>
              <a:rPr lang="en-GB" dirty="0"/>
              <a:t>As economic conditions in a developing country improve, the incidence of that sort of conflict usually decreases. </a:t>
            </a:r>
          </a:p>
        </p:txBody>
      </p:sp>
    </p:spTree>
    <p:extLst>
      <p:ext uri="{BB962C8B-B14F-4D97-AF65-F5344CB8AC3E}">
        <p14:creationId xmlns:p14="http://schemas.microsoft.com/office/powerpoint/2010/main" val="2826502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C221-E364-42E9-84C3-8B4E49EF8816}"/>
              </a:ext>
            </a:extLst>
          </p:cNvPr>
          <p:cNvSpPr>
            <a:spLocks noGrp="1"/>
          </p:cNvSpPr>
          <p:nvPr>
            <p:ph type="title"/>
          </p:nvPr>
        </p:nvSpPr>
        <p:spPr/>
        <p:txBody>
          <a:bodyPr/>
          <a:lstStyle/>
          <a:p>
            <a:r>
              <a:rPr lang="en-GB" dirty="0"/>
              <a:t>Conflict of cultural tradition</a:t>
            </a:r>
          </a:p>
        </p:txBody>
      </p:sp>
      <p:sp>
        <p:nvSpPr>
          <p:cNvPr id="3" name="Content Placeholder 2">
            <a:extLst>
              <a:ext uri="{FF2B5EF4-FFF2-40B4-BE49-F238E27FC236}">
                <a16:creationId xmlns:a16="http://schemas.microsoft.com/office/drawing/2014/main" id="{5439175A-E5C8-4A54-BE93-86A10303D5AF}"/>
              </a:ext>
            </a:extLst>
          </p:cNvPr>
          <p:cNvSpPr>
            <a:spLocks noGrp="1"/>
          </p:cNvSpPr>
          <p:nvPr>
            <p:ph idx="1"/>
          </p:nvPr>
        </p:nvSpPr>
        <p:spPr/>
        <p:txBody>
          <a:bodyPr/>
          <a:lstStyle/>
          <a:p>
            <a:r>
              <a:rPr lang="en-GB" dirty="0"/>
              <a:t>For example, Saudi Arabia, unlike most other countries, does not allow women to serve as corporate managers. </a:t>
            </a:r>
          </a:p>
          <a:p>
            <a:r>
              <a:rPr lang="en-GB" dirty="0"/>
              <a:t>Instead, women may work in only a few professions, such as education and health care. </a:t>
            </a:r>
          </a:p>
          <a:p>
            <a:r>
              <a:rPr lang="en-GB" dirty="0"/>
              <a:t>The prohibition stems from strongly held religious and cultural beliefs; any increase in the country’s level of economic development, which is already quite high, is not likely to change the rules.</a:t>
            </a:r>
          </a:p>
          <a:p>
            <a:endParaRPr lang="en-GB" dirty="0"/>
          </a:p>
        </p:txBody>
      </p:sp>
    </p:spTree>
    <p:extLst>
      <p:ext uri="{BB962C8B-B14F-4D97-AF65-F5344CB8AC3E}">
        <p14:creationId xmlns:p14="http://schemas.microsoft.com/office/powerpoint/2010/main" val="42266404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C221-E364-42E9-84C3-8B4E49EF8816}"/>
              </a:ext>
            </a:extLst>
          </p:cNvPr>
          <p:cNvSpPr>
            <a:spLocks noGrp="1"/>
          </p:cNvSpPr>
          <p:nvPr>
            <p:ph type="title"/>
          </p:nvPr>
        </p:nvSpPr>
        <p:spPr/>
        <p:txBody>
          <a:bodyPr/>
          <a:lstStyle/>
          <a:p>
            <a:r>
              <a:rPr lang="en-GB" dirty="0"/>
              <a:t>Conflict of cultural tradition</a:t>
            </a:r>
          </a:p>
        </p:txBody>
      </p:sp>
      <p:sp>
        <p:nvSpPr>
          <p:cNvPr id="3" name="Content Placeholder 2">
            <a:extLst>
              <a:ext uri="{FF2B5EF4-FFF2-40B4-BE49-F238E27FC236}">
                <a16:creationId xmlns:a16="http://schemas.microsoft.com/office/drawing/2014/main" id="{5439175A-E5C8-4A54-BE93-86A10303D5AF}"/>
              </a:ext>
            </a:extLst>
          </p:cNvPr>
          <p:cNvSpPr>
            <a:spLocks noGrp="1"/>
          </p:cNvSpPr>
          <p:nvPr>
            <p:ph idx="1"/>
          </p:nvPr>
        </p:nvSpPr>
        <p:spPr/>
        <p:txBody>
          <a:bodyPr/>
          <a:lstStyle/>
          <a:p>
            <a:r>
              <a:rPr lang="en-GB" dirty="0"/>
              <a:t>For example, Saudi Arabia, unlike most other countries, does not allow women to serve as corporate managers. </a:t>
            </a:r>
          </a:p>
          <a:p>
            <a:r>
              <a:rPr lang="en-GB" dirty="0"/>
              <a:t>Instead, women may work in only a few professions, such as education and health care. </a:t>
            </a:r>
          </a:p>
          <a:p>
            <a:r>
              <a:rPr lang="en-GB" dirty="0"/>
              <a:t>The prohibition stems from strongly held religious and cultural beliefs; any increase in the country’s level of economic development, which is already quite high, is not likely to change the rules.</a:t>
            </a:r>
          </a:p>
          <a:p>
            <a:endParaRPr lang="en-GB" dirty="0"/>
          </a:p>
        </p:txBody>
      </p:sp>
      <p:pic>
        <p:nvPicPr>
          <p:cNvPr id="5" name="Graphic 4" descr="No sign">
            <a:extLst>
              <a:ext uri="{FF2B5EF4-FFF2-40B4-BE49-F238E27FC236}">
                <a16:creationId xmlns:a16="http://schemas.microsoft.com/office/drawing/2014/main" id="{96C9AB84-1A05-4A02-BBB4-AA9CD11BB8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60653" y="681037"/>
            <a:ext cx="5383310" cy="5383310"/>
          </a:xfrm>
          <a:prstGeom prst="rect">
            <a:avLst/>
          </a:prstGeom>
        </p:spPr>
      </p:pic>
    </p:spTree>
    <p:extLst>
      <p:ext uri="{BB962C8B-B14F-4D97-AF65-F5344CB8AC3E}">
        <p14:creationId xmlns:p14="http://schemas.microsoft.com/office/powerpoint/2010/main" val="10743435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7890" name="Picture 2" descr="Getting to Know the Women of Saudi Arabia | Haas in the World">
            <a:extLst>
              <a:ext uri="{FF2B5EF4-FFF2-40B4-BE49-F238E27FC236}">
                <a16:creationId xmlns:a16="http://schemas.microsoft.com/office/drawing/2014/main" id="{46004698-1F1B-44A8-818E-F2688BBB6D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7" b="2450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383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couple of people that are talking to each other&#10;&#10;Description automatically generated">
            <a:extLst>
              <a:ext uri="{FF2B5EF4-FFF2-40B4-BE49-F238E27FC236}">
                <a16:creationId xmlns:a16="http://schemas.microsoft.com/office/drawing/2014/main" id="{D12BC156-2023-40D8-A86E-C495DA710377}"/>
              </a:ext>
            </a:extLst>
          </p:cNvPr>
          <p:cNvPicPr>
            <a:picLocks noChangeAspect="1"/>
          </p:cNvPicPr>
          <p:nvPr/>
        </p:nvPicPr>
        <p:blipFill rotWithShape="1">
          <a:blip r:embed="rId2"/>
          <a:srcRect b="4679"/>
          <a:stretch/>
        </p:blipFill>
        <p:spPr>
          <a:xfrm>
            <a:off x="20" y="1282"/>
            <a:ext cx="12191980" cy="6856718"/>
          </a:xfrm>
          <a:prstGeom prst="rect">
            <a:avLst/>
          </a:prstGeom>
        </p:spPr>
      </p:pic>
    </p:spTree>
    <p:extLst>
      <p:ext uri="{BB962C8B-B14F-4D97-AF65-F5344CB8AC3E}">
        <p14:creationId xmlns:p14="http://schemas.microsoft.com/office/powerpoint/2010/main" val="37566402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6868" name="Picture 4" descr="Saudi women train to become baristas at the Starbucks headquarters in Riyadh.  ">
            <a:extLst>
              <a:ext uri="{FF2B5EF4-FFF2-40B4-BE49-F238E27FC236}">
                <a16:creationId xmlns:a16="http://schemas.microsoft.com/office/drawing/2014/main" id="{4930000F-1403-4AA8-8B24-35DCAFC073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94803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5842" name="Picture 2" descr="Nashwa Al Ruwaini named &amp;#039;Business Woman of the Year 2019&amp;#039; in Saudi  Arabia - Saudi Gazette">
            <a:extLst>
              <a:ext uri="{FF2B5EF4-FFF2-40B4-BE49-F238E27FC236}">
                <a16:creationId xmlns:a16="http://schemas.microsoft.com/office/drawing/2014/main" id="{2187A0AA-C51F-46A6-8986-1C6A1FC4F12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30" b="2997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02343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88B084E-7761-4709-B145-16C157ED4D3E}"/>
              </a:ext>
            </a:extLst>
          </p:cNvPr>
          <p:cNvPicPr>
            <a:picLocks noGrp="1" noChangeAspect="1"/>
          </p:cNvPicPr>
          <p:nvPr>
            <p:ph idx="1"/>
          </p:nvPr>
        </p:nvPicPr>
        <p:blipFill rotWithShape="1">
          <a:blip r:embed="rId2"/>
          <a:srcRect t="643" b="5214"/>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B4621-5DB6-4F80-AF60-636836079E8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hlinkClick r:id="rId3"/>
              </a:rPr>
              <a:t>www.weforum.org</a:t>
            </a:r>
            <a:r>
              <a:rPr lang="en-US" sz="3600">
                <a:solidFill>
                  <a:schemeClr val="tx1">
                    <a:lumMod val="85000"/>
                    <a:lumOff val="15000"/>
                  </a:schemeClr>
                </a:solidFill>
              </a:rPr>
              <a:t> 2018</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6680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7B48DA-A072-4B6C-8F4A-EB936683EBA1}"/>
              </a:ext>
            </a:extLst>
          </p:cNvPr>
          <p:cNvPicPr>
            <a:picLocks noChangeAspect="1"/>
          </p:cNvPicPr>
          <p:nvPr/>
        </p:nvPicPr>
        <p:blipFill>
          <a:blip r:embed="rId2"/>
          <a:stretch>
            <a:fillRect/>
          </a:stretch>
        </p:blipFill>
        <p:spPr>
          <a:xfrm>
            <a:off x="0" y="1673"/>
            <a:ext cx="12192000" cy="6854653"/>
          </a:xfrm>
          <a:prstGeom prst="rect">
            <a:avLst/>
          </a:prstGeom>
        </p:spPr>
      </p:pic>
    </p:spTree>
    <p:extLst>
      <p:ext uri="{BB962C8B-B14F-4D97-AF65-F5344CB8AC3E}">
        <p14:creationId xmlns:p14="http://schemas.microsoft.com/office/powerpoint/2010/main" val="3874973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391874-81AF-4359-BD8A-37E128D0442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5CBC0-DC56-4A07-AC28-202BC9C69A3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https://www.cfr.org/legal-barriers/</a:t>
            </a:r>
          </a:p>
        </p:txBody>
      </p:sp>
    </p:spTree>
    <p:extLst>
      <p:ext uri="{BB962C8B-B14F-4D97-AF65-F5344CB8AC3E}">
        <p14:creationId xmlns:p14="http://schemas.microsoft.com/office/powerpoint/2010/main" val="3456440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C221-E364-42E9-84C3-8B4E49EF8816}"/>
              </a:ext>
            </a:extLst>
          </p:cNvPr>
          <p:cNvSpPr>
            <a:spLocks noGrp="1"/>
          </p:cNvSpPr>
          <p:nvPr>
            <p:ph type="title"/>
          </p:nvPr>
        </p:nvSpPr>
        <p:spPr/>
        <p:txBody>
          <a:bodyPr/>
          <a:lstStyle/>
          <a:p>
            <a:r>
              <a:rPr lang="en-GB" dirty="0"/>
              <a:t>Conflict of cultural tradition</a:t>
            </a:r>
          </a:p>
        </p:txBody>
      </p:sp>
      <p:sp>
        <p:nvSpPr>
          <p:cNvPr id="3" name="Content Placeholder 2">
            <a:extLst>
              <a:ext uri="{FF2B5EF4-FFF2-40B4-BE49-F238E27FC236}">
                <a16:creationId xmlns:a16="http://schemas.microsoft.com/office/drawing/2014/main" id="{5439175A-E5C8-4A54-BE93-86A10303D5AF}"/>
              </a:ext>
            </a:extLst>
          </p:cNvPr>
          <p:cNvSpPr>
            <a:spLocks noGrp="1"/>
          </p:cNvSpPr>
          <p:nvPr>
            <p:ph idx="1"/>
          </p:nvPr>
        </p:nvSpPr>
        <p:spPr/>
        <p:txBody>
          <a:bodyPr/>
          <a:lstStyle/>
          <a:p>
            <a:r>
              <a:rPr lang="en-GB" dirty="0"/>
              <a:t>For example, Afghanistan, unlike most other countries, does not allow women to serve as corporate managers. </a:t>
            </a:r>
          </a:p>
          <a:p>
            <a:r>
              <a:rPr lang="en-GB" dirty="0"/>
              <a:t>Instead, women may work in only a few professions, such as education and health care. </a:t>
            </a:r>
          </a:p>
          <a:p>
            <a:r>
              <a:rPr lang="en-GB" dirty="0"/>
              <a:t>The prohibition stems from strongly held religious and cultural beliefs; any increase in the country’s level of economic development, which is already quite high, is not likely to change the rules.</a:t>
            </a:r>
          </a:p>
          <a:p>
            <a:endParaRPr lang="en-GB" dirty="0"/>
          </a:p>
        </p:txBody>
      </p:sp>
    </p:spTree>
    <p:extLst>
      <p:ext uri="{BB962C8B-B14F-4D97-AF65-F5344CB8AC3E}">
        <p14:creationId xmlns:p14="http://schemas.microsoft.com/office/powerpoint/2010/main" val="7130324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140A8195-880C-49AD-8028-B2A2FB43957E}"/>
              </a:ext>
            </a:extLst>
          </p:cNvPr>
          <p:cNvPicPr>
            <a:picLocks noChangeAspect="1"/>
          </p:cNvPicPr>
          <p:nvPr/>
        </p:nvPicPr>
        <p:blipFill rotWithShape="1">
          <a:blip r:embed="rId2"/>
          <a:srcRect l="2204"/>
          <a:stretch/>
        </p:blipFill>
        <p:spPr>
          <a:xfrm>
            <a:off x="20" y="1282"/>
            <a:ext cx="12191980" cy="6856718"/>
          </a:xfrm>
          <a:prstGeom prst="rect">
            <a:avLst/>
          </a:prstGeom>
        </p:spPr>
      </p:pic>
    </p:spTree>
    <p:extLst>
      <p:ext uri="{BB962C8B-B14F-4D97-AF65-F5344CB8AC3E}">
        <p14:creationId xmlns:p14="http://schemas.microsoft.com/office/powerpoint/2010/main" val="35485199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164635-6647-41C0-A778-9C9B301E0AF3}"/>
              </a:ext>
            </a:extLst>
          </p:cNvPr>
          <p:cNvSpPr>
            <a:spLocks noGrp="1"/>
          </p:cNvSpPr>
          <p:nvPr>
            <p:ph type="title"/>
          </p:nvPr>
        </p:nvSpPr>
        <p:spPr>
          <a:xfrm>
            <a:off x="686834" y="1153572"/>
            <a:ext cx="3200400" cy="4461163"/>
          </a:xfrm>
        </p:spPr>
        <p:txBody>
          <a:bodyPr>
            <a:normAutofit/>
          </a:bodyPr>
          <a:lstStyle/>
          <a:p>
            <a:r>
              <a:rPr lang="en-GB">
                <a:solidFill>
                  <a:srgbClr val="FFFFFF"/>
                </a:solidFill>
              </a:rPr>
              <a:t>The manager resolving a conflict of relative development</a:t>
            </a:r>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42FFE4-CF6A-44FA-974B-841E21532204}"/>
              </a:ext>
            </a:extLst>
          </p:cNvPr>
          <p:cNvSpPr>
            <a:spLocks noGrp="1"/>
          </p:cNvSpPr>
          <p:nvPr>
            <p:ph idx="1"/>
          </p:nvPr>
        </p:nvSpPr>
        <p:spPr>
          <a:xfrm>
            <a:off x="4447308" y="591344"/>
            <a:ext cx="6906491" cy="5585619"/>
          </a:xfrm>
        </p:spPr>
        <p:txBody>
          <a:bodyPr anchor="ctr">
            <a:normAutofit/>
          </a:bodyPr>
          <a:lstStyle/>
          <a:p>
            <a:r>
              <a:rPr lang="en-GB" sz="2600" dirty="0"/>
              <a:t>Would the practice be acceptable at home if my country were in a similar stage of economic development? </a:t>
            </a:r>
          </a:p>
          <a:p>
            <a:r>
              <a:rPr lang="en-GB" sz="2600" dirty="0"/>
              <a:t>Consider the difference between wage and safety standards in the United States and in Angola, where citizens accept lower standards on both counts. </a:t>
            </a:r>
          </a:p>
          <a:p>
            <a:r>
              <a:rPr lang="en-GB" sz="2600" dirty="0"/>
              <a:t>If a U.S. oil company is hiring Angolans to work on an offshore Angolan oil rig, can the company pay them lower wages than it pays U.S. workers in the Gulf of Mexico? </a:t>
            </a:r>
          </a:p>
          <a:p>
            <a:r>
              <a:rPr lang="en-GB" sz="2600" i="1" dirty="0"/>
              <a:t>Reasonable people have to answer yes if the alternative for Angola is the loss of both the foreign investment and the jobs.</a:t>
            </a:r>
          </a:p>
          <a:p>
            <a:endParaRPr lang="en-GB" sz="2600" dirty="0"/>
          </a:p>
        </p:txBody>
      </p:sp>
    </p:spTree>
    <p:extLst>
      <p:ext uri="{BB962C8B-B14F-4D97-AF65-F5344CB8AC3E}">
        <p14:creationId xmlns:p14="http://schemas.microsoft.com/office/powerpoint/2010/main" val="24114278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4D58D-3261-4D47-B526-6BE2A1DDD12F}"/>
              </a:ext>
            </a:extLst>
          </p:cNvPr>
          <p:cNvSpPr>
            <a:spLocks noGrp="1"/>
          </p:cNvSpPr>
          <p:nvPr>
            <p:ph type="title"/>
          </p:nvPr>
        </p:nvSpPr>
        <p:spPr>
          <a:xfrm>
            <a:off x="686834" y="1153572"/>
            <a:ext cx="3200400" cy="4461163"/>
          </a:xfrm>
        </p:spPr>
        <p:txBody>
          <a:bodyPr>
            <a:normAutofit/>
          </a:bodyPr>
          <a:lstStyle/>
          <a:p>
            <a:r>
              <a:rPr lang="en-GB">
                <a:solidFill>
                  <a:srgbClr val="FFFFFF"/>
                </a:solidFill>
              </a:rPr>
              <a:t>Strengths of integrative social contracts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427DD7-D0CF-4810-8FD1-600355EBAF58}"/>
              </a:ext>
            </a:extLst>
          </p:cNvPr>
          <p:cNvSpPr>
            <a:spLocks noGrp="1"/>
          </p:cNvSpPr>
          <p:nvPr>
            <p:ph idx="1"/>
          </p:nvPr>
        </p:nvSpPr>
        <p:spPr>
          <a:xfrm>
            <a:off x="4447308" y="591344"/>
            <a:ext cx="6906491" cy="5585619"/>
          </a:xfrm>
        </p:spPr>
        <p:txBody>
          <a:bodyPr anchor="ctr">
            <a:normAutofit/>
          </a:bodyPr>
          <a:lstStyle/>
          <a:p>
            <a:r>
              <a:rPr lang="en-GB" sz="2200" dirty="0"/>
              <a:t>Integrative social contracts theory accommodates the best parts of ethical universalism and ethical relativism. </a:t>
            </a:r>
          </a:p>
          <a:p>
            <a:r>
              <a:rPr lang="en-GB" sz="2200" dirty="0"/>
              <a:t>It is indisputable that cultural differences impact how business is conducted in various parts of the world and that these cultural differences sometimes give rise to different standards as to what is ethically acceptable.</a:t>
            </a:r>
          </a:p>
          <a:p>
            <a:r>
              <a:rPr lang="en-GB" sz="2200" dirty="0"/>
              <a:t>But it is just as indisputable that some ethical norms are more authentic or universally applicable than others.</a:t>
            </a:r>
          </a:p>
          <a:p>
            <a:r>
              <a:rPr lang="en-GB" sz="2200" dirty="0"/>
              <a:t>In many instances of cross-country differences in ethical standards, one side is likely to be more “ethically correct” or “more right” than another.  </a:t>
            </a:r>
          </a:p>
          <a:p>
            <a:r>
              <a:rPr lang="en-GB" sz="2200" dirty="0"/>
              <a:t>In resolving cross country differences in ethical standards, universal or “first-order” ethical standards should override local or “second-order” ethical norms.</a:t>
            </a:r>
          </a:p>
        </p:txBody>
      </p:sp>
    </p:spTree>
    <p:extLst>
      <p:ext uri="{BB962C8B-B14F-4D97-AF65-F5344CB8AC3E}">
        <p14:creationId xmlns:p14="http://schemas.microsoft.com/office/powerpoint/2010/main" val="2527504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C45A25-4177-4014-9FB9-49503EA26FF5}"/>
              </a:ext>
            </a:extLst>
          </p:cNvPr>
          <p:cNvPicPr>
            <a:picLocks noChangeAspect="1"/>
          </p:cNvPicPr>
          <p:nvPr/>
        </p:nvPicPr>
        <p:blipFill>
          <a:blip r:embed="rId2"/>
          <a:stretch>
            <a:fillRect/>
          </a:stretch>
        </p:blipFill>
        <p:spPr>
          <a:xfrm>
            <a:off x="1826984" y="643467"/>
            <a:ext cx="8538032" cy="5571066"/>
          </a:xfrm>
          <a:prstGeom prst="rect">
            <a:avLst/>
          </a:prstGeom>
        </p:spPr>
      </p:pic>
      <p:pic>
        <p:nvPicPr>
          <p:cNvPr id="4" name="Graphic 3" descr="Checkmark">
            <a:extLst>
              <a:ext uri="{FF2B5EF4-FFF2-40B4-BE49-F238E27FC236}">
                <a16:creationId xmlns:a16="http://schemas.microsoft.com/office/drawing/2014/main" id="{89689DC4-DC85-4311-AC08-2E004DC8C02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2504" y="1336732"/>
            <a:ext cx="914400" cy="914400"/>
          </a:xfrm>
          <a:prstGeom prst="rect">
            <a:avLst/>
          </a:prstGeom>
        </p:spPr>
      </p:pic>
      <p:pic>
        <p:nvPicPr>
          <p:cNvPr id="5" name="Picture 4">
            <a:extLst>
              <a:ext uri="{FF2B5EF4-FFF2-40B4-BE49-F238E27FC236}">
                <a16:creationId xmlns:a16="http://schemas.microsoft.com/office/drawing/2014/main" id="{9EF60385-A300-4DEA-8DA8-A1477602FEF0}"/>
              </a:ext>
            </a:extLst>
          </p:cNvPr>
          <p:cNvPicPr>
            <a:picLocks noChangeAspect="1"/>
          </p:cNvPicPr>
          <p:nvPr/>
        </p:nvPicPr>
        <p:blipFill>
          <a:blip r:embed="rId5"/>
          <a:stretch>
            <a:fillRect/>
          </a:stretch>
        </p:blipFill>
        <p:spPr>
          <a:xfrm>
            <a:off x="912505" y="2722045"/>
            <a:ext cx="914479" cy="914479"/>
          </a:xfrm>
          <a:prstGeom prst="rect">
            <a:avLst/>
          </a:prstGeom>
        </p:spPr>
      </p:pic>
      <p:pic>
        <p:nvPicPr>
          <p:cNvPr id="6" name="Picture 5">
            <a:extLst>
              <a:ext uri="{FF2B5EF4-FFF2-40B4-BE49-F238E27FC236}">
                <a16:creationId xmlns:a16="http://schemas.microsoft.com/office/drawing/2014/main" id="{58F91210-0299-4E44-8AEF-54320FF42447}"/>
              </a:ext>
            </a:extLst>
          </p:cNvPr>
          <p:cNvPicPr>
            <a:picLocks noChangeAspect="1"/>
          </p:cNvPicPr>
          <p:nvPr/>
        </p:nvPicPr>
        <p:blipFill>
          <a:blip r:embed="rId5"/>
          <a:stretch>
            <a:fillRect/>
          </a:stretch>
        </p:blipFill>
        <p:spPr>
          <a:xfrm>
            <a:off x="912504" y="3775593"/>
            <a:ext cx="914479" cy="914479"/>
          </a:xfrm>
          <a:prstGeom prst="rect">
            <a:avLst/>
          </a:prstGeom>
        </p:spPr>
      </p:pic>
    </p:spTree>
    <p:extLst>
      <p:ext uri="{BB962C8B-B14F-4D97-AF65-F5344CB8AC3E}">
        <p14:creationId xmlns:p14="http://schemas.microsoft.com/office/powerpoint/2010/main" val="2533735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397" name="Picture 59396">
            <a:extLst>
              <a:ext uri="{FF2B5EF4-FFF2-40B4-BE49-F238E27FC236}">
                <a16:creationId xmlns:a16="http://schemas.microsoft.com/office/drawing/2014/main" id="{40B2DF5B-20C2-45E2-9C29-1A56851A028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75" name="Rectangle 7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394" name="Rectangle 2">
            <a:extLst>
              <a:ext uri="{FF2B5EF4-FFF2-40B4-BE49-F238E27FC236}">
                <a16:creationId xmlns:a16="http://schemas.microsoft.com/office/drawing/2014/main" id="{C4AE8096-2934-4D4A-BEF9-A4DEFF47B06B}"/>
              </a:ext>
            </a:extLst>
          </p:cNvPr>
          <p:cNvSpPr>
            <a:spLocks noGrp="1" noChangeArrowheads="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pPr>
              <a:defRPr/>
            </a:pPr>
            <a:r>
              <a:rPr lang="en-GB" sz="5200">
                <a:solidFill>
                  <a:srgbClr val="FFFFFF"/>
                </a:solidFill>
              </a:rPr>
              <a:t>VIRTUE ETHICS</a:t>
            </a:r>
          </a:p>
        </p:txBody>
      </p:sp>
      <p:sp>
        <p:nvSpPr>
          <p:cNvPr id="59395" name="Rectangle 3">
            <a:extLst>
              <a:ext uri="{FF2B5EF4-FFF2-40B4-BE49-F238E27FC236}">
                <a16:creationId xmlns:a16="http://schemas.microsoft.com/office/drawing/2014/main" id="{9A1472DE-CD45-4F4B-BC4B-C6479BA49A06}"/>
              </a:ext>
            </a:extLst>
          </p:cNvPr>
          <p:cNvSpPr>
            <a:spLocks noGrp="1" noChangeArrowheads="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defRPr/>
            </a:pPr>
            <a:r>
              <a:rPr lang="en-GB">
                <a:solidFill>
                  <a:srgbClr val="FFFFFF"/>
                </a:solidFill>
              </a:rPr>
              <a:t>From Aristotle to the 21</a:t>
            </a:r>
            <a:r>
              <a:rPr lang="en-GB" baseline="30000">
                <a:solidFill>
                  <a:srgbClr val="FFFFFF"/>
                </a:solidFill>
              </a:rPr>
              <a:t>st</a:t>
            </a:r>
            <a:r>
              <a:rPr lang="en-GB">
                <a:solidFill>
                  <a:srgbClr val="FFFFFF"/>
                </a:solidFill>
              </a:rPr>
              <a:t> century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7" fill="hold"/>
                                        <p:tgtEl>
                                          <p:spTgt spid="5939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9397"/>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97DA0F2-7A99-44D4-AC43-E67D65DA7E68}"/>
              </a:ext>
            </a:extLst>
          </p:cNvPr>
          <p:cNvPicPr>
            <a:picLocks noChangeAspect="1"/>
          </p:cNvPicPr>
          <p:nvPr/>
        </p:nvPicPr>
        <p:blipFill rotWithShape="1">
          <a:blip r:embed="rId2"/>
          <a:srcRect t="26309" r="9090" b="16333"/>
          <a:stretch/>
        </p:blipFill>
        <p:spPr>
          <a:xfrm>
            <a:off x="3523488" y="10"/>
            <a:ext cx="8668512" cy="6857990"/>
          </a:xfrm>
          <a:prstGeom prst="rect">
            <a:avLst/>
          </a:prstGeom>
        </p:spPr>
      </p:pic>
      <p:sp>
        <p:nvSpPr>
          <p:cNvPr id="137" name="Rectangle 13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8" name="Rectangle 2">
            <a:extLst>
              <a:ext uri="{FF2B5EF4-FFF2-40B4-BE49-F238E27FC236}">
                <a16:creationId xmlns:a16="http://schemas.microsoft.com/office/drawing/2014/main" id="{9AB5BAB1-C952-4813-80A3-82D164A3C12A}"/>
              </a:ext>
            </a:extLst>
          </p:cNvPr>
          <p:cNvSpPr>
            <a:spLocks noGrp="1" noChangeArrowheads="1"/>
          </p:cNvSpPr>
          <p:nvPr>
            <p:ph type="ctrTitle"/>
          </p:nvPr>
        </p:nvSpPr>
        <p:spPr>
          <a:xfrm>
            <a:off x="477981" y="1122363"/>
            <a:ext cx="4023360" cy="3204134"/>
          </a:xfrm>
        </p:spPr>
        <p:txBody>
          <a:bodyPr anchor="b">
            <a:normAutofit/>
          </a:bodyPr>
          <a:lstStyle/>
          <a:p>
            <a:pPr algn="l">
              <a:defRPr/>
            </a:pPr>
            <a:br>
              <a:rPr lang="en-US" sz="3700"/>
            </a:br>
            <a:br>
              <a:rPr lang="en-US" sz="3700"/>
            </a:br>
            <a:r>
              <a:rPr lang="en-US" sz="3700"/>
              <a:t>Why Should I Be Moral?</a:t>
            </a:r>
            <a:br>
              <a:rPr lang="en-US" sz="3700"/>
            </a:br>
            <a:r>
              <a:rPr lang="en-US" sz="3700"/>
              <a:t>Because of My Character!</a:t>
            </a:r>
          </a:p>
        </p:txBody>
      </p:sp>
      <p:sp>
        <p:nvSpPr>
          <p:cNvPr id="139" name="Rectangle 13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1" name="Rectangle 14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overrideClrMapping bg1="dk1" tx1="lt1" bg2="dk2" tx2="lt2" accent1="accent1" accent2="accent2" accent3="accent3" accent4="accent4" accent5="accent5" accent6="accent6" hlink="hlink" folHlink="folHlink"/>
  </p:clrMapOvr>
  <p:transition/>
</p:sld>
</file>

<file path=ppt/slides/slide4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198C4309-921C-4A5D-9D2C-931EF554CEA7}"/>
              </a:ext>
            </a:extLst>
          </p:cNvPr>
          <p:cNvSpPr>
            <a:spLocks noGrp="1" noChangeArrowheads="1"/>
          </p:cNvSpPr>
          <p:nvPr>
            <p:ph type="title"/>
          </p:nvPr>
        </p:nvSpPr>
        <p:spPr>
          <a:xfrm>
            <a:off x="686834" y="1153572"/>
            <a:ext cx="3200400" cy="4461163"/>
          </a:xfrm>
        </p:spPr>
        <p:txBody>
          <a:bodyPr>
            <a:normAutofit/>
          </a:bodyPr>
          <a:lstStyle/>
          <a:p>
            <a:pPr>
              <a:defRPr/>
            </a:pPr>
            <a:r>
              <a:rPr lang="en-US" dirty="0" err="1">
                <a:solidFill>
                  <a:srgbClr val="FFFFFF"/>
                </a:solidFill>
              </a:rPr>
              <a:t>Aretology</a:t>
            </a:r>
            <a:endParaRPr lang="en-US" dirty="0">
              <a:solidFill>
                <a:srgbClr val="FFFFFF"/>
              </a:solidFill>
            </a:endParaRPr>
          </a:p>
        </p:txBody>
      </p:sp>
      <p:sp>
        <p:nvSpPr>
          <p:cNvPr id="141" name="Arc 14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267" name="Rectangle 3">
            <a:extLst>
              <a:ext uri="{FF2B5EF4-FFF2-40B4-BE49-F238E27FC236}">
                <a16:creationId xmlns:a16="http://schemas.microsoft.com/office/drawing/2014/main" id="{A896B238-775E-4E26-8613-423F32C72454}"/>
              </a:ext>
            </a:extLst>
          </p:cNvPr>
          <p:cNvSpPr>
            <a:spLocks noGrp="1" noChangeArrowheads="1"/>
          </p:cNvSpPr>
          <p:nvPr>
            <p:ph idx="1"/>
          </p:nvPr>
        </p:nvSpPr>
        <p:spPr>
          <a:xfrm>
            <a:off x="4447308" y="591344"/>
            <a:ext cx="6906491" cy="5585619"/>
          </a:xfrm>
        </p:spPr>
        <p:txBody>
          <a:bodyPr anchor="ctr">
            <a:normAutofit/>
          </a:bodyPr>
          <a:lstStyle/>
          <a:p>
            <a:r>
              <a:rPr lang="en-GB" altLang="en-US" i="1" dirty="0"/>
              <a:t>Arete</a:t>
            </a:r>
            <a:r>
              <a:rPr lang="en-GB" altLang="en-US" dirty="0"/>
              <a:t> - Excellence, Strength, Virtue</a:t>
            </a:r>
          </a:p>
          <a:p>
            <a:r>
              <a:rPr lang="en-GB" altLang="en-US" dirty="0"/>
              <a:t>Aretaic Ethics - Strength-Centred Ethics</a:t>
            </a:r>
          </a:p>
          <a:p>
            <a:r>
              <a:rPr lang="en-GB" altLang="en-US" dirty="0"/>
              <a:t>Emphasizes Virtues (Strengths) and Vices (Weaknesses) of Character</a:t>
            </a:r>
          </a:p>
          <a:p>
            <a:r>
              <a:rPr lang="en-GB" altLang="en-US" dirty="0"/>
              <a:t>Not “What Should I Do?” (both Deontology and Teleology) but</a:t>
            </a:r>
          </a:p>
          <a:p>
            <a:pPr>
              <a:buFontTx/>
              <a:buNone/>
            </a:pPr>
            <a:r>
              <a:rPr lang="en-GB" altLang="en-US" sz="3600" dirty="0">
                <a:solidFill>
                  <a:schemeClr val="accent2">
                    <a:lumMod val="75000"/>
                  </a:schemeClr>
                </a:solidFill>
              </a:rPr>
              <a:t>    “What Kind of Person Should I Be?”</a:t>
            </a:r>
          </a:p>
          <a:p>
            <a:pPr lvl="1"/>
            <a:endParaRPr lang="en-GB" altLang="en-US" i="1"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533E8D40-AD58-4307-8069-32EC98D0E260}"/>
              </a:ext>
            </a:extLst>
          </p:cNvPr>
          <p:cNvSpPr>
            <a:spLocks noGrp="1" noChangeArrowheads="1"/>
          </p:cNvSpPr>
          <p:nvPr>
            <p:ph type="title"/>
          </p:nvPr>
        </p:nvSpPr>
        <p:spPr>
          <a:xfrm>
            <a:off x="686834" y="1153572"/>
            <a:ext cx="3200400" cy="4461163"/>
          </a:xfrm>
        </p:spPr>
        <p:txBody>
          <a:bodyPr>
            <a:normAutofit/>
          </a:bodyPr>
          <a:lstStyle/>
          <a:p>
            <a:pPr>
              <a:defRPr/>
            </a:pPr>
            <a:r>
              <a:rPr lang="en-US">
                <a:solidFill>
                  <a:srgbClr val="FFFFFF"/>
                </a:solidFill>
              </a:rPr>
              <a:t>Aristotle’s Ethics</a:t>
            </a:r>
          </a:p>
        </p:txBody>
      </p:sp>
      <p:sp>
        <p:nvSpPr>
          <p:cNvPr id="141" name="Arc 14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91" name="Rectangle 3">
            <a:extLst>
              <a:ext uri="{FF2B5EF4-FFF2-40B4-BE49-F238E27FC236}">
                <a16:creationId xmlns:a16="http://schemas.microsoft.com/office/drawing/2014/main" id="{2DC56152-ED06-4F14-B41F-590FBAD5B69B}"/>
              </a:ext>
            </a:extLst>
          </p:cNvPr>
          <p:cNvSpPr>
            <a:spLocks noGrp="1" noChangeArrowheads="1"/>
          </p:cNvSpPr>
          <p:nvPr>
            <p:ph idx="1"/>
          </p:nvPr>
        </p:nvSpPr>
        <p:spPr>
          <a:xfrm>
            <a:off x="4447308" y="591344"/>
            <a:ext cx="6906491" cy="5585619"/>
          </a:xfrm>
        </p:spPr>
        <p:txBody>
          <a:bodyPr anchor="ctr">
            <a:normAutofit/>
          </a:bodyPr>
          <a:lstStyle/>
          <a:p>
            <a:r>
              <a:rPr lang="en-US" altLang="en-US"/>
              <a:t>384-322 B.C.</a:t>
            </a:r>
          </a:p>
          <a:p>
            <a:r>
              <a:rPr lang="en-US" altLang="en-US" i="1"/>
              <a:t>The Nicomachean Ethics</a:t>
            </a:r>
            <a:endParaRPr lang="en-US" altLang="en-US"/>
          </a:p>
          <a:p>
            <a:r>
              <a:rPr lang="en-US" altLang="en-US"/>
              <a:t>Two Kinds of Persons</a:t>
            </a:r>
          </a:p>
          <a:p>
            <a:pPr lvl="1"/>
            <a:r>
              <a:rPr lang="en-US" altLang="en-US"/>
              <a:t>Continent: </a:t>
            </a:r>
          </a:p>
          <a:p>
            <a:pPr lvl="2"/>
            <a:r>
              <a:rPr lang="en-US" altLang="en-US"/>
              <a:t>Do what is right, but not necessarily because they want to</a:t>
            </a:r>
          </a:p>
          <a:p>
            <a:pPr lvl="1"/>
            <a:r>
              <a:rPr lang="en-US" altLang="en-US"/>
              <a:t>Temperate:</a:t>
            </a:r>
          </a:p>
          <a:p>
            <a:pPr lvl="2"/>
            <a:r>
              <a:rPr lang="en-US" altLang="en-US"/>
              <a:t>Do what is right because they want to; the more holistic person</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636BFC70-6A9C-4BC1-9F0D-AB94C375279A}"/>
              </a:ext>
            </a:extLst>
          </p:cNvPr>
          <p:cNvSpPr>
            <a:spLocks noGrp="1" noChangeArrowheads="1"/>
          </p:cNvSpPr>
          <p:nvPr>
            <p:ph type="title"/>
          </p:nvPr>
        </p:nvSpPr>
        <p:spPr>
          <a:xfrm>
            <a:off x="686834" y="1153572"/>
            <a:ext cx="3200400" cy="4461163"/>
          </a:xfrm>
        </p:spPr>
        <p:txBody>
          <a:bodyPr>
            <a:normAutofit/>
          </a:bodyPr>
          <a:lstStyle/>
          <a:p>
            <a:pPr>
              <a:defRPr/>
            </a:pPr>
            <a:r>
              <a:rPr lang="en-US">
                <a:solidFill>
                  <a:srgbClr val="FFFFFF"/>
                </a:solidFill>
              </a:rPr>
              <a:t>The Goal of Human Existence</a:t>
            </a:r>
          </a:p>
        </p:txBody>
      </p:sp>
      <p:sp>
        <p:nvSpPr>
          <p:cNvPr id="82" name="Arc 8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171" name="Rectangle 3">
            <a:extLst>
              <a:ext uri="{FF2B5EF4-FFF2-40B4-BE49-F238E27FC236}">
                <a16:creationId xmlns:a16="http://schemas.microsoft.com/office/drawing/2014/main" id="{8A05D17F-BCA4-4276-9D50-2225594E3A19}"/>
              </a:ext>
            </a:extLst>
          </p:cNvPr>
          <p:cNvSpPr>
            <a:spLocks noGrp="1" noChangeArrowheads="1"/>
          </p:cNvSpPr>
          <p:nvPr>
            <p:ph idx="1"/>
          </p:nvPr>
        </p:nvSpPr>
        <p:spPr>
          <a:xfrm>
            <a:off x="4447308" y="591344"/>
            <a:ext cx="6906491" cy="5585619"/>
          </a:xfrm>
        </p:spPr>
        <p:txBody>
          <a:bodyPr anchor="ctr">
            <a:normAutofit/>
          </a:bodyPr>
          <a:lstStyle/>
          <a:p>
            <a:pPr marL="365760" indent="-283464">
              <a:buFont typeface="Wingdings 2"/>
              <a:buChar char=""/>
              <a:defRPr/>
            </a:pPr>
            <a:r>
              <a:rPr lang="en-US" i="1" dirty="0">
                <a:highlight>
                  <a:srgbClr val="FFFF00"/>
                </a:highlight>
              </a:rPr>
              <a:t>Eudaimonia (living well, happiness, welfare)</a:t>
            </a:r>
          </a:p>
          <a:p>
            <a:pPr marL="365760" indent="-283464">
              <a:buFont typeface="Wingdings 2"/>
              <a:buChar char=""/>
              <a:defRPr/>
            </a:pPr>
            <a:r>
              <a:rPr lang="en-US" dirty="0"/>
              <a:t>Flourishing, Happiness </a:t>
            </a:r>
          </a:p>
          <a:p>
            <a:pPr marL="365760" indent="-283464">
              <a:buFont typeface="Wingdings 2"/>
              <a:buChar char=""/>
              <a:defRPr/>
            </a:pPr>
            <a:r>
              <a:rPr lang="en-US" dirty="0"/>
              <a:t>A Lifelong Pursuit, accomplished</a:t>
            </a:r>
          </a:p>
          <a:p>
            <a:pPr marL="640080" lvl="1" indent="-237744">
              <a:buFont typeface="Verdana"/>
              <a:buChar char="◦"/>
              <a:defRPr/>
            </a:pPr>
            <a:r>
              <a:rPr lang="en-US" dirty="0"/>
              <a:t>Rationally, through theoretical wisdom and contemplation</a:t>
            </a:r>
          </a:p>
          <a:p>
            <a:pPr marL="640080" lvl="1" indent="-237744">
              <a:buFont typeface="Verdana"/>
              <a:buChar char="◦"/>
              <a:defRPr/>
            </a:pPr>
            <a:r>
              <a:rPr lang="en-US" dirty="0"/>
              <a:t>Functionally, through practical wisdom and politics</a:t>
            </a:r>
          </a:p>
          <a:p>
            <a:pPr marL="640080" lvl="1" indent="-237744">
              <a:buFont typeface="Verdana"/>
              <a:buChar char="◦"/>
              <a:defRPr/>
            </a:pPr>
            <a:endParaRPr 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94" name="Rectangle 2">
            <a:extLst>
              <a:ext uri="{FF2B5EF4-FFF2-40B4-BE49-F238E27FC236}">
                <a16:creationId xmlns:a16="http://schemas.microsoft.com/office/drawing/2014/main" id="{095798B6-7856-4E1F-AF37-61B57061F3D2}"/>
              </a:ext>
            </a:extLst>
          </p:cNvPr>
          <p:cNvSpPr>
            <a:spLocks noGrp="1" noChangeArrowheads="1"/>
          </p:cNvSpPr>
          <p:nvPr>
            <p:ph type="title"/>
          </p:nvPr>
        </p:nvSpPr>
        <p:spPr>
          <a:xfrm>
            <a:off x="524741" y="620392"/>
            <a:ext cx="3808268" cy="5504688"/>
          </a:xfrm>
        </p:spPr>
        <p:txBody>
          <a:bodyPr>
            <a:normAutofit/>
          </a:bodyPr>
          <a:lstStyle/>
          <a:p>
            <a:pPr>
              <a:defRPr/>
            </a:pPr>
            <a:r>
              <a:rPr lang="en-US" sz="6000">
                <a:solidFill>
                  <a:schemeClr val="bg1"/>
                </a:solidFill>
              </a:rPr>
              <a:t>The Virtues</a:t>
            </a:r>
          </a:p>
        </p:txBody>
      </p:sp>
      <p:graphicFrame>
        <p:nvGraphicFramePr>
          <p:cNvPr id="15365" name="Rectangle 3">
            <a:extLst>
              <a:ext uri="{FF2B5EF4-FFF2-40B4-BE49-F238E27FC236}">
                <a16:creationId xmlns:a16="http://schemas.microsoft.com/office/drawing/2014/main" id="{90960075-EAF7-432F-B9E4-3D6BD53C6AE7}"/>
              </a:ext>
            </a:extLst>
          </p:cNvPr>
          <p:cNvGraphicFramePr>
            <a:graphicFrameLocks noGrp="1"/>
          </p:cNvGraphicFramePr>
          <p:nvPr>
            <p:ph idx="1"/>
            <p:extLst>
              <p:ext uri="{D42A27DB-BD31-4B8C-83A1-F6EECF244321}">
                <p14:modId xmlns:p14="http://schemas.microsoft.com/office/powerpoint/2010/main" val="4486163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50" name="Rectangle 2">
            <a:extLst>
              <a:ext uri="{FF2B5EF4-FFF2-40B4-BE49-F238E27FC236}">
                <a16:creationId xmlns:a16="http://schemas.microsoft.com/office/drawing/2014/main" id="{41627F21-DA23-4BC3-91A0-A330A6F89146}"/>
              </a:ext>
            </a:extLst>
          </p:cNvPr>
          <p:cNvSpPr>
            <a:spLocks noGrp="1" noChangeArrowheads="1"/>
          </p:cNvSpPr>
          <p:nvPr>
            <p:ph type="title"/>
          </p:nvPr>
        </p:nvSpPr>
        <p:spPr>
          <a:xfrm>
            <a:off x="524741" y="620392"/>
            <a:ext cx="3808268" cy="5504688"/>
          </a:xfrm>
        </p:spPr>
        <p:txBody>
          <a:bodyPr>
            <a:normAutofit/>
          </a:bodyPr>
          <a:lstStyle/>
          <a:p>
            <a:pPr>
              <a:defRPr/>
            </a:pPr>
            <a:r>
              <a:rPr lang="en-US" sz="6000">
                <a:solidFill>
                  <a:schemeClr val="bg1"/>
                </a:solidFill>
              </a:rPr>
              <a:t>Other Virtue Ethicists</a:t>
            </a:r>
          </a:p>
        </p:txBody>
      </p:sp>
      <p:graphicFrame>
        <p:nvGraphicFramePr>
          <p:cNvPr id="27653" name="Rectangle 3">
            <a:extLst>
              <a:ext uri="{FF2B5EF4-FFF2-40B4-BE49-F238E27FC236}">
                <a16:creationId xmlns:a16="http://schemas.microsoft.com/office/drawing/2014/main" id="{E97F756B-7C0F-4521-9082-7D429C71632F}"/>
              </a:ext>
            </a:extLst>
          </p:cNvPr>
          <p:cNvGraphicFramePr>
            <a:graphicFrameLocks noGrp="1"/>
          </p:cNvGraphicFramePr>
          <p:nvPr>
            <p:ph idx="1"/>
            <p:extLst>
              <p:ext uri="{D42A27DB-BD31-4B8C-83A1-F6EECF244321}">
                <p14:modId xmlns:p14="http://schemas.microsoft.com/office/powerpoint/2010/main" val="382892093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2F6455B-CD6D-4FDD-A9D4-77B460E9813C}"/>
              </a:ext>
            </a:extLst>
          </p:cNvPr>
          <p:cNvSpPr>
            <a:spLocks noGrp="1" noChangeArrowheads="1"/>
          </p:cNvSpPr>
          <p:nvPr>
            <p:ph type="title"/>
          </p:nvPr>
        </p:nvSpPr>
        <p:spPr>
          <a:xfrm>
            <a:off x="481013" y="3752849"/>
            <a:ext cx="3290887" cy="2452687"/>
          </a:xfrm>
        </p:spPr>
        <p:txBody>
          <a:bodyPr anchor="ctr">
            <a:normAutofit/>
          </a:bodyPr>
          <a:lstStyle/>
          <a:p>
            <a:pPr>
              <a:defRPr/>
            </a:pPr>
            <a:r>
              <a:rPr lang="en-GB" sz="3600"/>
              <a:t>What makes one group virtuous and not another?</a:t>
            </a:r>
          </a:p>
        </p:txBody>
      </p:sp>
      <p:pic>
        <p:nvPicPr>
          <p:cNvPr id="2" name="Picture 1">
            <a:extLst>
              <a:ext uri="{FF2B5EF4-FFF2-40B4-BE49-F238E27FC236}">
                <a16:creationId xmlns:a16="http://schemas.microsoft.com/office/drawing/2014/main" id="{0F52E871-8AF1-419B-A9D9-1857316ED293}"/>
              </a:ext>
            </a:extLst>
          </p:cNvPr>
          <p:cNvPicPr>
            <a:picLocks noChangeAspect="1"/>
          </p:cNvPicPr>
          <p:nvPr/>
        </p:nvPicPr>
        <p:blipFill rotWithShape="1">
          <a:blip r:embed="rId2"/>
          <a:srcRect t="32881" b="13012"/>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8675" name="Rectangle 3">
            <a:extLst>
              <a:ext uri="{FF2B5EF4-FFF2-40B4-BE49-F238E27FC236}">
                <a16:creationId xmlns:a16="http://schemas.microsoft.com/office/drawing/2014/main" id="{B6F4863D-9FDF-4B3B-9B3B-529FBA416D0F}"/>
              </a:ext>
            </a:extLst>
          </p:cNvPr>
          <p:cNvSpPr>
            <a:spLocks noGrp="1" noChangeArrowheads="1"/>
          </p:cNvSpPr>
          <p:nvPr>
            <p:ph idx="1"/>
          </p:nvPr>
        </p:nvSpPr>
        <p:spPr>
          <a:xfrm>
            <a:off x="4223982" y="3752850"/>
            <a:ext cx="7485413" cy="2452687"/>
          </a:xfrm>
        </p:spPr>
        <p:txBody>
          <a:bodyPr anchor="ctr">
            <a:normAutofit/>
          </a:bodyPr>
          <a:lstStyle/>
          <a:p>
            <a:r>
              <a:rPr lang="en-US" altLang="en-US" sz="1800"/>
              <a:t>Inner-City Gangs</a:t>
            </a:r>
          </a:p>
          <a:p>
            <a:pPr lvl="1"/>
            <a:r>
              <a:rPr lang="en-US" altLang="en-US" sz="1800"/>
              <a:t>Common values</a:t>
            </a:r>
          </a:p>
          <a:p>
            <a:pPr lvl="1"/>
            <a:r>
              <a:rPr lang="en-US" altLang="en-US" sz="1800"/>
              <a:t>Models</a:t>
            </a:r>
          </a:p>
          <a:p>
            <a:pPr lvl="1"/>
            <a:r>
              <a:rPr lang="en-US" altLang="en-US" sz="1800"/>
              <a:t>“Virtuous” actions</a:t>
            </a:r>
          </a:p>
          <a:p>
            <a:pPr lvl="1"/>
            <a:r>
              <a:rPr lang="en-US" altLang="en-US" sz="1800"/>
              <a:t>Codes of honour</a:t>
            </a:r>
          </a:p>
          <a:p>
            <a:pPr lvl="1"/>
            <a:endParaRPr lang="en-US" altLang="en-US" sz="1800"/>
          </a:p>
          <a:p>
            <a:endParaRPr lang="en-US" altLang="en-US" sz="1800"/>
          </a:p>
          <a:p>
            <a:endParaRPr lang="en-US" altLang="en-US" sz="18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7170" name="Picture 2" descr="Ku Klux Klan | Definition &amp; History | Britannica">
            <a:extLst>
              <a:ext uri="{FF2B5EF4-FFF2-40B4-BE49-F238E27FC236}">
                <a16:creationId xmlns:a16="http://schemas.microsoft.com/office/drawing/2014/main" id="{3538DCCC-0CB6-4D51-B6C6-B2A7B0F871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2585" b="13624"/>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29698" name="Rectangle 3">
            <a:extLst>
              <a:ext uri="{FF2B5EF4-FFF2-40B4-BE49-F238E27FC236}">
                <a16:creationId xmlns:a16="http://schemas.microsoft.com/office/drawing/2014/main" id="{7849A40F-586D-44D3-B018-B97C774D8C38}"/>
              </a:ext>
            </a:extLst>
          </p:cNvPr>
          <p:cNvSpPr>
            <a:spLocks noGrp="1" noChangeArrowheads="1"/>
          </p:cNvSpPr>
          <p:nvPr>
            <p:ph idx="1"/>
          </p:nvPr>
        </p:nvSpPr>
        <p:spPr>
          <a:xfrm>
            <a:off x="4223982" y="3752850"/>
            <a:ext cx="7485413" cy="2452687"/>
          </a:xfrm>
        </p:spPr>
        <p:txBody>
          <a:bodyPr anchor="ctr">
            <a:normAutofit/>
          </a:bodyPr>
          <a:lstStyle/>
          <a:p>
            <a:r>
              <a:rPr lang="en-US" altLang="en-US" sz="1800"/>
              <a:t>Ku Klux Klan?</a:t>
            </a:r>
          </a:p>
          <a:p>
            <a:pPr lvl="1"/>
            <a:r>
              <a:rPr lang="en-US" altLang="en-US" sz="1800"/>
              <a:t>Focused</a:t>
            </a:r>
          </a:p>
          <a:p>
            <a:pPr lvl="1"/>
            <a:r>
              <a:rPr lang="en-US" altLang="en-US" sz="1800"/>
              <a:t>Live tradition</a:t>
            </a:r>
          </a:p>
          <a:p>
            <a:pPr lvl="1"/>
            <a:r>
              <a:rPr lang="en-US" altLang="en-US" sz="1800"/>
              <a:t>Stories and Models</a:t>
            </a:r>
          </a:p>
          <a:p>
            <a:pPr lvl="1"/>
            <a:r>
              <a:rPr lang="en-US" altLang="en-US" sz="1800"/>
              <a:t>Common enemy</a:t>
            </a:r>
          </a:p>
          <a:p>
            <a:pPr lvl="1"/>
            <a:r>
              <a:rPr lang="en-US" altLang="en-US" sz="1800"/>
              <a:t>“The family is the strength of our nation.”</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0729" name="Rectangle 191">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0" name="Rectangle 19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1" name="Rectangle 19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226704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61DF32D-FFB2-42B9-B68B-ADB4AE4873C0}"/>
              </a:ext>
            </a:extLst>
          </p:cNvPr>
          <p:cNvPicPr>
            <a:picLocks noChangeAspect="1"/>
          </p:cNvPicPr>
          <p:nvPr/>
        </p:nvPicPr>
        <p:blipFill>
          <a:blip r:embed="rId2"/>
          <a:stretch>
            <a:fillRect/>
          </a:stretch>
        </p:blipFill>
        <p:spPr>
          <a:xfrm>
            <a:off x="1155547" y="1203506"/>
            <a:ext cx="4284407" cy="2142203"/>
          </a:xfrm>
          <a:prstGeom prst="rect">
            <a:avLst/>
          </a:prstGeom>
        </p:spPr>
      </p:pic>
      <p:pic>
        <p:nvPicPr>
          <p:cNvPr id="6148" name="Picture 4" descr="Criticism of Apple Inc. - Wikipedia">
            <a:extLst>
              <a:ext uri="{FF2B5EF4-FFF2-40B4-BE49-F238E27FC236}">
                <a16:creationId xmlns:a16="http://schemas.microsoft.com/office/drawing/2014/main" id="{7F006BEC-BE28-4036-88BB-ABF47C8B44E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57024" y="3506581"/>
            <a:ext cx="2281446" cy="2707949"/>
          </a:xfrm>
          <a:prstGeom prst="rect">
            <a:avLst/>
          </a:prstGeom>
          <a:noFill/>
          <a:extLst>
            <a:ext uri="{909E8E84-426E-40DD-AFC4-6F175D3DCCD1}">
              <a14:hiddenFill xmlns:a14="http://schemas.microsoft.com/office/drawing/2010/main">
                <a:solidFill>
                  <a:srgbClr val="FFFFFF"/>
                </a:solidFill>
              </a14:hiddenFill>
            </a:ext>
          </a:extLst>
        </p:spPr>
      </p:pic>
      <p:sp>
        <p:nvSpPr>
          <p:cNvPr id="30723" name="Rectangle 3">
            <a:extLst>
              <a:ext uri="{FF2B5EF4-FFF2-40B4-BE49-F238E27FC236}">
                <a16:creationId xmlns:a16="http://schemas.microsoft.com/office/drawing/2014/main" id="{26F8B791-40EB-4006-B2D5-AA718B24BA86}"/>
              </a:ext>
            </a:extLst>
          </p:cNvPr>
          <p:cNvSpPr>
            <a:spLocks noGrp="1" noChangeArrowheads="1"/>
          </p:cNvSpPr>
          <p:nvPr>
            <p:ph idx="1"/>
          </p:nvPr>
        </p:nvSpPr>
        <p:spPr>
          <a:xfrm>
            <a:off x="6734641" y="2474804"/>
            <a:ext cx="4310702" cy="3739724"/>
          </a:xfrm>
        </p:spPr>
        <p:txBody>
          <a:bodyPr>
            <a:normAutofit/>
          </a:bodyPr>
          <a:lstStyle/>
          <a:p>
            <a:r>
              <a:rPr lang="en-US" altLang="en-US" sz="2000"/>
              <a:t>The Christian Church?</a:t>
            </a:r>
          </a:p>
          <a:p>
            <a:endParaRPr lang="en-US" altLang="en-US" sz="2000"/>
          </a:p>
          <a:p>
            <a:r>
              <a:rPr lang="en-US" altLang="en-US" sz="2000"/>
              <a:t>The Taliban?</a:t>
            </a:r>
          </a:p>
          <a:p>
            <a:endParaRPr lang="en-US" altLang="en-US" sz="2000"/>
          </a:p>
          <a:p>
            <a:r>
              <a:rPr lang="en-US" altLang="en-US" sz="2000"/>
              <a:t>The Catholic Church?</a:t>
            </a:r>
          </a:p>
          <a:p>
            <a:endParaRPr lang="en-US" altLang="en-US" sz="2000"/>
          </a:p>
          <a:p>
            <a:r>
              <a:rPr lang="en-US" altLang="en-US" sz="2000"/>
              <a:t>Apple ?</a:t>
            </a:r>
          </a:p>
          <a:p>
            <a:endParaRPr lang="en-US" altLang="en-US" sz="2000"/>
          </a:p>
          <a:p>
            <a:r>
              <a:rPr lang="en-US" altLang="en-US" sz="2000"/>
              <a:t>Facebook ?</a:t>
            </a:r>
          </a:p>
          <a:p>
            <a:endParaRPr lang="en-US" altLang="en-US" sz="2000"/>
          </a:p>
          <a:p>
            <a:endParaRPr lang="en-US" altLang="en-US" sz="2000"/>
          </a:p>
          <a:p>
            <a:endParaRPr lang="en-US" altLang="en-US" sz="2000"/>
          </a:p>
          <a:p>
            <a:endParaRPr lang="en-US" altLang="en-US" sz="2000"/>
          </a:p>
          <a:p>
            <a:endParaRPr lang="en-US" altLang="en-US" sz="20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Why Study Virtue?</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p:cNvSpPr>
            <a:spLocks noGrp="1"/>
          </p:cNvSpPr>
          <p:nvPr>
            <p:ph idx="1"/>
          </p:nvPr>
        </p:nvSpPr>
        <p:spPr>
          <a:xfrm>
            <a:off x="4447308" y="591344"/>
            <a:ext cx="6906491" cy="5585619"/>
          </a:xfrm>
        </p:spPr>
        <p:txBody>
          <a:bodyPr anchor="ctr">
            <a:normAutofit/>
          </a:bodyPr>
          <a:lstStyle/>
          <a:p>
            <a:r>
              <a:rPr lang="en-US" sz="1700" dirty="0"/>
              <a:t>It provides new insights into moral education</a:t>
            </a:r>
          </a:p>
          <a:p>
            <a:pPr lvl="1"/>
            <a:r>
              <a:rPr lang="en-US" sz="1700" dirty="0"/>
              <a:t>Approach moral learning as a skill</a:t>
            </a:r>
          </a:p>
          <a:p>
            <a:pPr lvl="1"/>
            <a:r>
              <a:rPr lang="en-US" sz="1700" dirty="0"/>
              <a:t>Involves the whole self: attitudes, knowledge, skill, emotion</a:t>
            </a:r>
          </a:p>
          <a:p>
            <a:r>
              <a:rPr lang="en-US" sz="1700" dirty="0"/>
              <a:t>It reorients moral theory toward excellence</a:t>
            </a:r>
          </a:p>
          <a:p>
            <a:pPr lvl="1"/>
            <a:r>
              <a:rPr lang="en-US" sz="1700" dirty="0"/>
              <a:t>Utilitarianism and Deontology tend to focus on the moral minimum—what is the least we should be doing</a:t>
            </a:r>
          </a:p>
          <a:p>
            <a:pPr lvl="1"/>
            <a:r>
              <a:rPr lang="en-US" sz="1700" dirty="0"/>
              <a:t>Virtue ethics focuses on different kinds of excellences</a:t>
            </a:r>
          </a:p>
          <a:p>
            <a:r>
              <a:rPr lang="en-US" sz="1700" dirty="0"/>
              <a:t>It reorients moral thought from the actions we perform to ourselves as agents</a:t>
            </a:r>
          </a:p>
          <a:p>
            <a:pPr lvl="1"/>
            <a:r>
              <a:rPr lang="en-US" sz="1700" dirty="0"/>
              <a:t>Not, is this action right or wrong, good or bad but…</a:t>
            </a:r>
          </a:p>
          <a:p>
            <a:pPr lvl="1"/>
            <a:r>
              <a:rPr lang="en-US" sz="1700" dirty="0"/>
              <a:t>Can this action be integrated into the moral career of a good, virtuous, person?</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But Virtue Ethics Requires Rethinking Basic Ideas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dirty="0"/>
              <a:t>In what follows, we will rework basic concepts associated with action around virtue or excellence: </a:t>
            </a:r>
          </a:p>
          <a:p>
            <a:pPr lvl="1"/>
            <a:r>
              <a:rPr lang="en-US" dirty="0" err="1"/>
              <a:t>Eudaimonia</a:t>
            </a:r>
            <a:r>
              <a:rPr lang="en-US" dirty="0"/>
              <a:t> (Happiness)</a:t>
            </a:r>
          </a:p>
          <a:p>
            <a:pPr lvl="1"/>
            <a:r>
              <a:rPr lang="en-US" dirty="0" err="1"/>
              <a:t>Arete</a:t>
            </a:r>
            <a:r>
              <a:rPr lang="en-US" dirty="0"/>
              <a:t> (Virtue or Excellence)</a:t>
            </a:r>
          </a:p>
          <a:p>
            <a:pPr lvl="2"/>
            <a:r>
              <a:rPr lang="en-US" dirty="0"/>
              <a:t>Mean between extremes of excess and defect</a:t>
            </a:r>
          </a:p>
          <a:p>
            <a:pPr lvl="1"/>
            <a:r>
              <a:rPr lang="en-US" dirty="0"/>
              <a:t>Ethos (Character)</a:t>
            </a:r>
          </a:p>
          <a:p>
            <a:pPr lvl="1"/>
            <a:r>
              <a:rPr lang="en-US" dirty="0" err="1"/>
              <a:t>Aisthesis</a:t>
            </a:r>
            <a:r>
              <a:rPr lang="en-US" dirty="0"/>
              <a:t> of the </a:t>
            </a:r>
            <a:r>
              <a:rPr lang="en-US" dirty="0" err="1"/>
              <a:t>Phronimos</a:t>
            </a:r>
            <a:r>
              <a:rPr lang="en-US" dirty="0"/>
              <a:t> (Perception of the wise or good human)</a:t>
            </a:r>
          </a:p>
          <a:p>
            <a:pPr lvl="1"/>
            <a:r>
              <a:rPr lang="en-US" dirty="0" err="1"/>
              <a:t>Bouleusis</a:t>
            </a:r>
            <a:r>
              <a:rPr lang="en-US" dirty="0"/>
              <a:t> (Deliberation)</a:t>
            </a:r>
          </a:p>
          <a:p>
            <a:pPr lvl="1"/>
            <a:r>
              <a:rPr lang="en-US" dirty="0" err="1"/>
              <a:t>Akrasia</a:t>
            </a:r>
            <a:r>
              <a:rPr lang="en-US" dirty="0"/>
              <a:t> ( Incontinence or Weakness of Will)</a:t>
            </a:r>
          </a:p>
          <a:p>
            <a:pPr lvl="1"/>
            <a:r>
              <a:rPr lang="en-US" dirty="0"/>
              <a:t>Logos (Reasoning)</a:t>
            </a:r>
          </a:p>
          <a:p>
            <a:pPr lvl="1"/>
            <a:endParaRPr lang="en-US"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p:cNvSpPr>
            <a:spLocks noGrp="1"/>
          </p:cNvSpPr>
          <p:nvPr>
            <p:ph type="title"/>
          </p:nvPr>
        </p:nvSpPr>
        <p:spPr>
          <a:xfrm>
            <a:off x="838200" y="1412488"/>
            <a:ext cx="2899189" cy="4363844"/>
          </a:xfrm>
        </p:spPr>
        <p:txBody>
          <a:bodyPr anchor="t">
            <a:normAutofit/>
          </a:bodyPr>
          <a:lstStyle/>
          <a:p>
            <a:r>
              <a:rPr lang="en-US" sz="3100" dirty="0">
                <a:solidFill>
                  <a:srgbClr val="FFFFFF"/>
                </a:solidFill>
              </a:rPr>
              <a:t>Virtue vs. Other Approaches</a:t>
            </a:r>
            <a:br>
              <a:rPr lang="en-US" sz="3100" dirty="0">
                <a:solidFill>
                  <a:srgbClr val="FFFFFF"/>
                </a:solidFill>
              </a:rPr>
            </a:br>
            <a:r>
              <a:rPr lang="en-GB" sz="3100" dirty="0">
                <a:solidFill>
                  <a:srgbClr val="FFFFFF"/>
                </a:solidFill>
              </a:rPr>
              <a:t>Robert Solomon sets forth these questions in Ethics And Excellence</a:t>
            </a:r>
            <a:br>
              <a:rPr lang="en-GB" sz="3100" dirty="0">
                <a:solidFill>
                  <a:srgbClr val="FFFFFF"/>
                </a:solidFill>
              </a:rPr>
            </a:br>
            <a:endParaRPr lang="en-US" sz="3100" dirty="0">
              <a:solidFill>
                <a:srgbClr val="FFFFFF"/>
              </a:solidFill>
            </a:endParaRPr>
          </a:p>
        </p:txBody>
      </p:sp>
      <p:sp>
        <p:nvSpPr>
          <p:cNvPr id="5" name="Content Placeholder 4"/>
          <p:cNvSpPr>
            <a:spLocks noGrp="1"/>
          </p:cNvSpPr>
          <p:nvPr>
            <p:ph sz="half" idx="1"/>
          </p:nvPr>
        </p:nvSpPr>
        <p:spPr>
          <a:xfrm>
            <a:off x="4380855" y="1412489"/>
            <a:ext cx="3427283" cy="4363844"/>
          </a:xfrm>
        </p:spPr>
        <p:txBody>
          <a:bodyPr>
            <a:normAutofit/>
          </a:bodyPr>
          <a:lstStyle/>
          <a:p>
            <a:r>
              <a:rPr lang="en-US" sz="2000"/>
              <a:t>Do the results justify the action?</a:t>
            </a:r>
          </a:p>
          <a:p>
            <a:r>
              <a:rPr lang="en-US" sz="2000"/>
              <a:t>Which act produces the most benefits and the least harms?</a:t>
            </a:r>
          </a:p>
          <a:p>
            <a:r>
              <a:rPr lang="en-US" sz="2000"/>
              <a:t>What duties pertain to this situation?</a:t>
            </a:r>
          </a:p>
          <a:p>
            <a:r>
              <a:rPr lang="en-US" sz="2000"/>
              <a:t>Who are the stakeholders and what are their rights?</a:t>
            </a:r>
          </a:p>
          <a:p>
            <a:r>
              <a:rPr lang="en-US" sz="2000"/>
              <a:t>If things go bad, who is to blame?</a:t>
            </a:r>
          </a:p>
          <a:p>
            <a:pPr marL="0" indent="0">
              <a:buNone/>
            </a:pPr>
            <a:endParaRPr lang="en-US" sz="2000"/>
          </a:p>
        </p:txBody>
      </p:sp>
      <p:cxnSp>
        <p:nvCxnSpPr>
          <p:cNvPr id="25" name="Straight Connector 1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sz="half" idx="2"/>
          </p:nvPr>
        </p:nvSpPr>
        <p:spPr>
          <a:xfrm>
            <a:off x="8451604" y="1412489"/>
            <a:ext cx="3197701" cy="4363844"/>
          </a:xfrm>
        </p:spPr>
        <p:txBody>
          <a:bodyPr>
            <a:normAutofit/>
          </a:bodyPr>
          <a:lstStyle/>
          <a:p>
            <a:r>
              <a:rPr lang="en-US" sz="1700"/>
              <a:t>Does the action focus on the good of the community?</a:t>
            </a:r>
          </a:p>
          <a:p>
            <a:r>
              <a:rPr lang="en-US" sz="1700"/>
              <a:t>Does it promote excellence in our and others’ work?</a:t>
            </a:r>
          </a:p>
          <a:p>
            <a:r>
              <a:rPr lang="en-US" sz="1700"/>
              <a:t>Does it square with the requirements of my role in the community?</a:t>
            </a:r>
          </a:p>
          <a:p>
            <a:r>
              <a:rPr lang="en-US" sz="1700"/>
              <a:t>Does it reflect integrity on my part?</a:t>
            </a:r>
          </a:p>
          <a:p>
            <a:r>
              <a:rPr lang="en-US" sz="1700"/>
              <a:t>Have I exercised careful judgment in perceiving the problem?</a:t>
            </a:r>
          </a:p>
          <a:p>
            <a:r>
              <a:rPr lang="en-US" sz="1700"/>
              <a:t>Does it tend to isolate one aspect of myself from others?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US" sz="5400"/>
              <a:t>Happiness</a:t>
            </a:r>
          </a:p>
        </p:txBody>
      </p:sp>
      <p:grpSp>
        <p:nvGrpSpPr>
          <p:cNvPr id="6"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7"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US" sz="2000" dirty="0" err="1"/>
              <a:t>Utilitarians</a:t>
            </a:r>
            <a:r>
              <a:rPr lang="en-US" sz="2000" dirty="0"/>
              <a:t> formulate happiness hedonistically as many pleasure states combined with few pain states</a:t>
            </a:r>
          </a:p>
          <a:p>
            <a:r>
              <a:rPr lang="en-US" sz="2000" dirty="0"/>
              <a:t>Deontologists remove happiness from consideration in moral deliberation.</a:t>
            </a:r>
          </a:p>
          <a:p>
            <a:r>
              <a:rPr lang="en-US" sz="2000" dirty="0"/>
              <a:t> Happiness, for Aristotle, </a:t>
            </a:r>
          </a:p>
          <a:p>
            <a:pPr lvl="1"/>
            <a:r>
              <a:rPr lang="en-US" sz="2000" dirty="0"/>
              <a:t>A life spent fulfilling the intellectual and moral virtues.  </a:t>
            </a:r>
          </a:p>
          <a:p>
            <a:pPr lvl="1"/>
            <a:r>
              <a:rPr lang="en-US" sz="2000" dirty="0"/>
              <a:t>Virtues are auto-telic, that is, they contain their own ends.  </a:t>
            </a:r>
          </a:p>
          <a:p>
            <a:pPr lvl="1"/>
            <a:r>
              <a:rPr lang="en-US" sz="2000" dirty="0"/>
              <a:t>By carrying out the moral and intellectual virtues for a lifetime, we realize ourselves as human beings. </a:t>
            </a:r>
          </a:p>
          <a:p>
            <a:pPr lvl="1"/>
            <a:r>
              <a:rPr lang="en-US" sz="2000" dirty="0"/>
              <a:t>Happiness is a whole state of the person involving thought, perception, habit, and emotion.</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Excellence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dirty="0"/>
              <a:t>Arete is the Greek word translated into virtue.  But it really conveys excellence.</a:t>
            </a:r>
          </a:p>
          <a:p>
            <a:r>
              <a:rPr lang="en-US" dirty="0"/>
              <a:t>The happy life is the one devoted to moral and intellectual excellence</a:t>
            </a:r>
          </a:p>
          <a:p>
            <a:pPr lvl="1"/>
            <a:r>
              <a:rPr lang="en-US" dirty="0">
                <a:highlight>
                  <a:srgbClr val="FFFF00"/>
                </a:highlight>
              </a:rPr>
              <a:t>Do we really understand excellence in business?</a:t>
            </a:r>
          </a:p>
          <a:p>
            <a:pPr lvl="1"/>
            <a:r>
              <a:rPr lang="en-US" dirty="0" err="1"/>
              <a:t>Fuerstein</a:t>
            </a:r>
            <a:r>
              <a:rPr lang="en-US" dirty="0"/>
              <a:t>—Manager of </a:t>
            </a:r>
            <a:r>
              <a:rPr lang="en-US" dirty="0" err="1"/>
              <a:t>Maldin</a:t>
            </a:r>
            <a:r>
              <a:rPr lang="en-US" dirty="0"/>
              <a:t> Mills who rebuilt plant after a fire rather than moving it oversees</a:t>
            </a:r>
          </a:p>
          <a:p>
            <a:r>
              <a:rPr lang="en-US" dirty="0"/>
              <a:t>Arete = Life devoted to excellence</a:t>
            </a:r>
          </a:p>
          <a:p>
            <a:pPr lvl="1"/>
            <a:r>
              <a:rPr lang="en-US" dirty="0"/>
              <a:t>Cultivation of knowledge, skill, habits, perceptual modes, and emotions that consistently hit upon excellence.</a:t>
            </a:r>
          </a:p>
          <a:p>
            <a:pPr lvl="1"/>
            <a:r>
              <a:rPr lang="en-US" dirty="0"/>
              <a:t>Focus is on one’s deeds throughout life—a career of excellence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Arc 17">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460923-BBA4-48D7-BD2D-FE4164B25D36}"/>
              </a:ext>
            </a:extLst>
          </p:cNvPr>
          <p:cNvSpPr>
            <a:spLocks noGrp="1"/>
          </p:cNvSpPr>
          <p:nvPr>
            <p:ph type="title"/>
          </p:nvPr>
        </p:nvSpPr>
        <p:spPr>
          <a:xfrm>
            <a:off x="7080738" y="647593"/>
            <a:ext cx="4467792" cy="3060541"/>
          </a:xfrm>
        </p:spPr>
        <p:txBody>
          <a:bodyPr vert="horz" lIns="91440" tIns="45720" rIns="91440" bIns="45720" rtlCol="0" anchor="b">
            <a:normAutofit/>
          </a:bodyPr>
          <a:lstStyle/>
          <a:p>
            <a:pPr algn="ctr"/>
            <a:r>
              <a:rPr lang="en-US" sz="6000" kern="1200">
                <a:solidFill>
                  <a:srgbClr val="FFFFFF"/>
                </a:solidFill>
                <a:latin typeface="+mj-lt"/>
                <a:ea typeface="+mj-ea"/>
                <a:cs typeface="+mj-cs"/>
              </a:rPr>
              <a:t>Task Maldin Mills</a:t>
            </a:r>
            <a:br>
              <a:rPr lang="en-US" sz="6000" kern="1200">
                <a:solidFill>
                  <a:srgbClr val="FFFFFF"/>
                </a:solidFill>
                <a:latin typeface="+mj-lt"/>
                <a:ea typeface="+mj-ea"/>
                <a:cs typeface="+mj-cs"/>
              </a:rPr>
            </a:br>
            <a:r>
              <a:rPr lang="en-US" sz="6000" kern="1200">
                <a:solidFill>
                  <a:srgbClr val="FFFFFF"/>
                </a:solidFill>
                <a:latin typeface="+mj-lt"/>
                <a:ea typeface="+mj-ea"/>
                <a:cs typeface="+mj-cs"/>
              </a:rPr>
              <a:t> </a:t>
            </a:r>
          </a:p>
        </p:txBody>
      </p:sp>
      <p:sp>
        <p:nvSpPr>
          <p:cNvPr id="20" name="Oval 19">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368"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Receipt Check">
            <a:extLst>
              <a:ext uri="{FF2B5EF4-FFF2-40B4-BE49-F238E27FC236}">
                <a16:creationId xmlns:a16="http://schemas.microsoft.com/office/drawing/2014/main" id="{1C92542C-077A-44E5-85A0-BC61A96F00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78572" y="1374798"/>
            <a:ext cx="4108404" cy="4108404"/>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Tree>
    <p:extLst>
      <p:ext uri="{BB962C8B-B14F-4D97-AF65-F5344CB8AC3E}">
        <p14:creationId xmlns:p14="http://schemas.microsoft.com/office/powerpoint/2010/main" val="17468175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Aristotle on Excellence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i="1"/>
              <a:t>Arete</a:t>
            </a:r>
            <a:r>
              <a:rPr lang="en-US"/>
              <a:t> does not always entail heroic sacrifice or super-human accomplishment</a:t>
            </a:r>
          </a:p>
          <a:p>
            <a:pPr lvl="1"/>
            <a:endParaRPr lang="en-US"/>
          </a:p>
          <a:p>
            <a:r>
              <a:rPr lang="en-US"/>
              <a:t>Aristotle characterizes arete as a settled disposition to choose the mean between the extremes of excess and defect, all relative to person and situation.  </a:t>
            </a:r>
          </a:p>
          <a:p>
            <a:endParaRPr lang="en-US"/>
          </a:p>
          <a:p>
            <a:r>
              <a:rPr lang="en-US"/>
              <a:t>Courage (the virtue) is the mean between the extremes of…</a:t>
            </a:r>
          </a:p>
          <a:p>
            <a:pPr lvl="1"/>
            <a:r>
              <a:rPr lang="en-US"/>
              <a:t>Rashness (excess: too much courage)  and…</a:t>
            </a:r>
          </a:p>
          <a:p>
            <a:pPr lvl="1"/>
            <a:r>
              <a:rPr lang="en-US"/>
              <a:t>Cowardess (defect: too little courage)</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Character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US" sz="1500" i="1"/>
              <a:t>Ethos</a:t>
            </a:r>
            <a:r>
              <a:rPr lang="en-US" sz="1500"/>
              <a:t> translates as character which is the seat of the virtues.  </a:t>
            </a:r>
          </a:p>
          <a:p>
            <a:r>
              <a:rPr lang="en-US" sz="1500"/>
              <a:t>Character manifests itself through the actions it gives rise to.  </a:t>
            </a:r>
          </a:p>
          <a:p>
            <a:r>
              <a:rPr lang="en-US" sz="1500"/>
              <a:t>Publicity Test: Character is manifested through its actions. </a:t>
            </a:r>
          </a:p>
          <a:p>
            <a:pPr lvl="1"/>
            <a:r>
              <a:rPr lang="en-US" sz="1500"/>
              <a:t>Cowardly actions reveal a cowardly character</a:t>
            </a:r>
          </a:p>
          <a:p>
            <a:pPr lvl="1"/>
            <a:r>
              <a:rPr lang="en-US" sz="1500"/>
              <a:t>Responsible actions reveal a responsible character</a:t>
            </a:r>
          </a:p>
          <a:p>
            <a:r>
              <a:rPr lang="en-US" sz="1500"/>
              <a:t>Moral education becomes organized around building character around these excellences: courage, responsibility, reasonableness, integrity, honesty, trustworthiness</a:t>
            </a:r>
          </a:p>
          <a:p>
            <a:r>
              <a:rPr lang="en-US" sz="1500"/>
              <a:t>Moral Exemplar Test:</a:t>
            </a:r>
          </a:p>
          <a:p>
            <a:pPr lvl="1"/>
            <a:r>
              <a:rPr lang="en-US" sz="1500"/>
              <a:t>What would moral exemplar X (a person of good character) do?</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13468" y="365125"/>
            <a:ext cx="9440332" cy="1325563"/>
          </a:xfrm>
        </p:spPr>
        <p:txBody>
          <a:bodyPr>
            <a:normAutofit/>
          </a:bodyPr>
          <a:lstStyle/>
          <a:p>
            <a:r>
              <a:rPr lang="en-US" sz="5400"/>
              <a:t>Making Virtue Tables</a:t>
            </a:r>
          </a:p>
        </p:txBody>
      </p:sp>
      <p:sp>
        <p:nvSpPr>
          <p:cNvPr id="23" name="Rectangle 9">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24" name="Graphic 6" descr="Office Worker">
            <a:extLst>
              <a:ext uri="{FF2B5EF4-FFF2-40B4-BE49-F238E27FC236}">
                <a16:creationId xmlns:a16="http://schemas.microsoft.com/office/drawing/2014/main" id="{646CB4E6-0C62-4521-8198-D1134089EA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p:cNvSpPr>
            <a:spLocks noGrp="1"/>
          </p:cNvSpPr>
          <p:nvPr>
            <p:ph idx="1"/>
          </p:nvPr>
        </p:nvSpPr>
        <p:spPr>
          <a:xfrm>
            <a:off x="838200" y="1825625"/>
            <a:ext cx="10515600" cy="4351338"/>
          </a:xfrm>
        </p:spPr>
        <p:txBody>
          <a:bodyPr>
            <a:normAutofit/>
          </a:bodyPr>
          <a:lstStyle/>
          <a:p>
            <a:pPr marL="514350" indent="-514350">
              <a:buFont typeface="+mj-lt"/>
              <a:buAutoNum type="arabicPeriod"/>
            </a:pPr>
            <a:r>
              <a:rPr lang="en-US" sz="1800" dirty="0"/>
              <a:t>Why is the virtue you have been assigned is important for the practice of your profession.  What goods or values does the consistent employment of this virtue produce? </a:t>
            </a:r>
          </a:p>
          <a:p>
            <a:pPr marL="514350" indent="-514350">
              <a:buFont typeface="+mj-lt"/>
              <a:buAutoNum type="arabicPeriod"/>
            </a:pPr>
            <a:r>
              <a:rPr lang="en-US" sz="1800" dirty="0"/>
              <a:t>Develop a general description of your virtue. Think along the following lines: people who have virtue X tend to exhibit certain characteristics (or do certain things) in certain kinds of situations.  Try to think of these situations in terms of what is common and important to your profession or practice,</a:t>
            </a:r>
          </a:p>
          <a:p>
            <a:pPr marL="514350" indent="-514350">
              <a:buFont typeface="+mj-lt"/>
              <a:buAutoNum type="arabicPeriod"/>
            </a:pPr>
            <a:r>
              <a:rPr lang="en-US" sz="1800" dirty="0"/>
              <a:t>Identify the corresponding vices of excess and defect.</a:t>
            </a:r>
          </a:p>
          <a:p>
            <a:pPr marL="514350" indent="-514350">
              <a:buFont typeface="+mj-lt"/>
              <a:buAutoNum type="arabicPeriod"/>
            </a:pPr>
            <a:r>
              <a:rPr lang="en-US" sz="1800" dirty="0"/>
              <a:t>Identify the obstacles arise that prevent professionals from practicing your virtue?  Do well-meaning professionals lack power or technical skill?</a:t>
            </a:r>
          </a:p>
          <a:p>
            <a:pPr marL="514350" indent="-514350">
              <a:buFont typeface="+mj-lt"/>
              <a:buAutoNum type="arabicPeriod"/>
            </a:pPr>
            <a:r>
              <a:rPr lang="en-US" sz="1800" dirty="0"/>
              <a:t>Identify a moral exemplar for your virtue.  Make use of the exemplars described in the Moral Exemplars in Business and Professional Ethics module. </a:t>
            </a:r>
          </a:p>
          <a:p>
            <a:pPr marL="514350" indent="-514350">
              <a:buFont typeface="+mj-lt"/>
              <a:buAutoNum type="arabicPeriod"/>
            </a:pPr>
            <a:r>
              <a:rPr lang="en-US" sz="1800" dirty="0"/>
              <a:t>Go back to task #2.  Redefine your description of your obstacles and moral exemplar</a:t>
            </a:r>
          </a:p>
          <a:p>
            <a:pPr marL="514350" indent="-514350">
              <a:buFont typeface="+mj-lt"/>
              <a:buAutoNum type="arabicPeriod"/>
            </a:pPr>
            <a:r>
              <a:rPr lang="en-US" sz="1800" dirty="0"/>
              <a:t>Does your virtue stand alone or does it need support from other virtues or skills?  For example, integrity might also require moral courage.</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AC45A25-4177-4014-9FB9-49503EA26FF5}"/>
              </a:ext>
            </a:extLst>
          </p:cNvPr>
          <p:cNvPicPr>
            <a:picLocks noChangeAspect="1"/>
          </p:cNvPicPr>
          <p:nvPr/>
        </p:nvPicPr>
        <p:blipFill>
          <a:blip r:embed="rId2"/>
          <a:stretch>
            <a:fillRect/>
          </a:stretch>
        </p:blipFill>
        <p:spPr>
          <a:xfrm>
            <a:off x="1826984" y="643467"/>
            <a:ext cx="8538032" cy="5571066"/>
          </a:xfrm>
          <a:prstGeom prst="rect">
            <a:avLst/>
          </a:prstGeom>
        </p:spPr>
      </p:pic>
      <p:pic>
        <p:nvPicPr>
          <p:cNvPr id="4" name="Graphic 3" descr="Checkmark">
            <a:extLst>
              <a:ext uri="{FF2B5EF4-FFF2-40B4-BE49-F238E27FC236}">
                <a16:creationId xmlns:a16="http://schemas.microsoft.com/office/drawing/2014/main" id="{89689DC4-DC85-4311-AC08-2E004DC8C02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2584" y="1322951"/>
            <a:ext cx="914400" cy="914400"/>
          </a:xfrm>
          <a:prstGeom prst="rect">
            <a:avLst/>
          </a:prstGeom>
        </p:spPr>
      </p:pic>
      <p:pic>
        <p:nvPicPr>
          <p:cNvPr id="5" name="Picture 4">
            <a:extLst>
              <a:ext uri="{FF2B5EF4-FFF2-40B4-BE49-F238E27FC236}">
                <a16:creationId xmlns:a16="http://schemas.microsoft.com/office/drawing/2014/main" id="{9EF60385-A300-4DEA-8DA8-A1477602FEF0}"/>
              </a:ext>
            </a:extLst>
          </p:cNvPr>
          <p:cNvPicPr>
            <a:picLocks noChangeAspect="1"/>
          </p:cNvPicPr>
          <p:nvPr/>
        </p:nvPicPr>
        <p:blipFill>
          <a:blip r:embed="rId5"/>
          <a:stretch>
            <a:fillRect/>
          </a:stretch>
        </p:blipFill>
        <p:spPr>
          <a:xfrm>
            <a:off x="912505" y="2722045"/>
            <a:ext cx="914479" cy="914479"/>
          </a:xfrm>
          <a:prstGeom prst="rect">
            <a:avLst/>
          </a:prstGeom>
        </p:spPr>
      </p:pic>
      <p:pic>
        <p:nvPicPr>
          <p:cNvPr id="6" name="Picture 5">
            <a:extLst>
              <a:ext uri="{FF2B5EF4-FFF2-40B4-BE49-F238E27FC236}">
                <a16:creationId xmlns:a16="http://schemas.microsoft.com/office/drawing/2014/main" id="{17BE496D-16A7-469F-937B-E0416EAAF6B7}"/>
              </a:ext>
            </a:extLst>
          </p:cNvPr>
          <p:cNvPicPr>
            <a:picLocks noChangeAspect="1"/>
          </p:cNvPicPr>
          <p:nvPr/>
        </p:nvPicPr>
        <p:blipFill>
          <a:blip r:embed="rId5"/>
          <a:stretch>
            <a:fillRect/>
          </a:stretch>
        </p:blipFill>
        <p:spPr>
          <a:xfrm>
            <a:off x="912505" y="3691513"/>
            <a:ext cx="914479" cy="914479"/>
          </a:xfrm>
          <a:prstGeom prst="rect">
            <a:avLst/>
          </a:prstGeom>
        </p:spPr>
      </p:pic>
      <p:pic>
        <p:nvPicPr>
          <p:cNvPr id="7" name="Picture 6">
            <a:extLst>
              <a:ext uri="{FF2B5EF4-FFF2-40B4-BE49-F238E27FC236}">
                <a16:creationId xmlns:a16="http://schemas.microsoft.com/office/drawing/2014/main" id="{B1EEBAE5-06BF-4765-B55C-D174FE25A4FB}"/>
              </a:ext>
            </a:extLst>
          </p:cNvPr>
          <p:cNvPicPr>
            <a:picLocks noChangeAspect="1"/>
          </p:cNvPicPr>
          <p:nvPr/>
        </p:nvPicPr>
        <p:blipFill>
          <a:blip r:embed="rId5"/>
          <a:stretch>
            <a:fillRect/>
          </a:stretch>
        </p:blipFill>
        <p:spPr>
          <a:xfrm>
            <a:off x="912505" y="4953023"/>
            <a:ext cx="914479" cy="914479"/>
          </a:xfrm>
          <a:prstGeom prst="rect">
            <a:avLst/>
          </a:prstGeom>
        </p:spPr>
      </p:pic>
    </p:spTree>
    <p:extLst>
      <p:ext uri="{BB962C8B-B14F-4D97-AF65-F5344CB8AC3E}">
        <p14:creationId xmlns:p14="http://schemas.microsoft.com/office/powerpoint/2010/main" val="38645415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lose up of a newspaper&#10;&#10;Description automatically generated">
            <a:extLst>
              <a:ext uri="{FF2B5EF4-FFF2-40B4-BE49-F238E27FC236}">
                <a16:creationId xmlns:a16="http://schemas.microsoft.com/office/drawing/2014/main" id="{6190CECA-6AA9-447E-9715-F1093B05E1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93764" y="643467"/>
            <a:ext cx="6604471" cy="5571066"/>
          </a:xfrm>
          <a:prstGeom prst="rect">
            <a:avLst/>
          </a:prstGeom>
        </p:spPr>
      </p:pic>
    </p:spTree>
    <p:extLst>
      <p:ext uri="{BB962C8B-B14F-4D97-AF65-F5344CB8AC3E}">
        <p14:creationId xmlns:p14="http://schemas.microsoft.com/office/powerpoint/2010/main" val="15066101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Shape 121"/>
          <p:cNvSpPr txBox="1">
            <a:spLocks noGrp="1"/>
          </p:cNvSpPr>
          <p:nvPr>
            <p:ph type="title"/>
          </p:nvPr>
        </p:nvSpPr>
        <p:spPr>
          <a:xfrm>
            <a:off x="686834" y="1153572"/>
            <a:ext cx="3200400" cy="4461163"/>
          </a:xfrm>
          <a:prstGeom prst="rect">
            <a:avLst/>
          </a:prstGeom>
        </p:spPr>
        <p:txBody>
          <a:bodyPr vert="horz" lIns="0" tIns="0" rIns="0" bIns="0" rtlCol="0" anchorCtr="0">
            <a:normAutofit/>
          </a:bodyPr>
          <a:lstStyle/>
          <a:p>
            <a:pPr lvl="0">
              <a:buSzPct val="25000"/>
            </a:pPr>
            <a:r>
              <a:rPr lang="en-US" dirty="0">
                <a:solidFill>
                  <a:srgbClr val="FFFFFF"/>
                </a:solidFill>
              </a:rPr>
              <a:t>Foundations of Moral Reasoning </a:t>
            </a:r>
            <a:endParaRPr lang="en-US" b="1" dirty="0">
              <a:solidFill>
                <a:srgbClr val="FFFFFF"/>
              </a:solidFill>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Shape 122"/>
          <p:cNvSpPr txBox="1">
            <a:spLocks noGrp="1"/>
          </p:cNvSpPr>
          <p:nvPr>
            <p:ph idx="1"/>
          </p:nvPr>
        </p:nvSpPr>
        <p:spPr>
          <a:xfrm>
            <a:off x="4447308" y="591344"/>
            <a:ext cx="6906491" cy="5585619"/>
          </a:xfrm>
          <a:prstGeom prst="rect">
            <a:avLst/>
          </a:prstGeom>
        </p:spPr>
        <p:txBody>
          <a:bodyPr vert="horz" lIns="0" tIns="0" rIns="0" bIns="0" rtlCol="0" anchor="ctr" anchorCtr="0">
            <a:normAutofit/>
          </a:bodyPr>
          <a:lstStyle/>
          <a:p>
            <a:pPr lvl="1" fontAlgn="b"/>
            <a:r>
              <a:rPr lang="en-US" sz="1700" dirty="0"/>
              <a:t>Steps to ethical </a:t>
            </a:r>
            <a:r>
              <a:rPr lang="en-US" sz="1700" dirty="0" err="1"/>
              <a:t>behaviour</a:t>
            </a:r>
            <a:r>
              <a:rPr lang="en-US" sz="1700" dirty="0"/>
              <a:t>:</a:t>
            </a:r>
            <a:endParaRPr lang="en-GB" sz="1700" dirty="0"/>
          </a:p>
          <a:p>
            <a:pPr lvl="2" fontAlgn="b"/>
            <a:r>
              <a:rPr lang="en-US" sz="1700" dirty="0"/>
              <a:t>Awareness.</a:t>
            </a:r>
            <a:endParaRPr lang="en-GB" sz="1700" dirty="0"/>
          </a:p>
          <a:p>
            <a:pPr lvl="2" fontAlgn="b"/>
            <a:r>
              <a:rPr lang="en-US" sz="1700" dirty="0"/>
              <a:t>Judgment.</a:t>
            </a:r>
            <a:endParaRPr lang="en-GB" sz="1700" dirty="0"/>
          </a:p>
          <a:p>
            <a:pPr lvl="2" fontAlgn="b"/>
            <a:r>
              <a:rPr lang="en-US" sz="1700" dirty="0"/>
              <a:t>Decision.</a:t>
            </a:r>
            <a:endParaRPr lang="en-GB" sz="1700" dirty="0"/>
          </a:p>
          <a:p>
            <a:pPr lvl="2" fontAlgn="b"/>
            <a:r>
              <a:rPr lang="en-US" sz="1700" dirty="0"/>
              <a:t>Action.</a:t>
            </a:r>
            <a:endParaRPr lang="en-GB" sz="1700" dirty="0"/>
          </a:p>
          <a:p>
            <a:pPr lvl="1" fontAlgn="b"/>
            <a:r>
              <a:rPr lang="en-US" sz="1700" dirty="0"/>
              <a:t>Recognizing a situation as ethical:</a:t>
            </a:r>
            <a:endParaRPr lang="en-GB" sz="1700" dirty="0"/>
          </a:p>
          <a:p>
            <a:pPr lvl="2" fontAlgn="b"/>
            <a:r>
              <a:rPr lang="en-US" sz="1700" dirty="0"/>
              <a:t>Requires framing it as one that requires ethical reasoning.</a:t>
            </a:r>
            <a:endParaRPr lang="en-GB" sz="1700" dirty="0"/>
          </a:p>
          <a:p>
            <a:pPr lvl="2"/>
            <a:r>
              <a:rPr lang="en-US" sz="1700" dirty="0"/>
              <a:t>Involves serious harm that is concentrated, likely, proximate, imminent, and potentially violates our moral standards.</a:t>
            </a:r>
            <a:endParaRPr lang="en-GB" sz="1700" dirty="0"/>
          </a:p>
          <a:p>
            <a:pPr lvl="1" fontAlgn="b"/>
            <a:r>
              <a:rPr lang="en-US" sz="1700" dirty="0"/>
              <a:t>Obstacles to recognizing a situation is ethical include:</a:t>
            </a:r>
            <a:endParaRPr lang="en-GB" sz="1700" dirty="0"/>
          </a:p>
          <a:p>
            <a:pPr lvl="2" fontAlgn="b"/>
            <a:r>
              <a:rPr lang="en-US" sz="1700" dirty="0"/>
              <a:t>Euphemistic labeling, rationalizing our actions, diminishing comparisons, displacement of responsibility, diffusion of responsibility, disregarding or distorting the harm, dehumanizing the victim, and redirecting blame.</a:t>
            </a:r>
            <a:endParaRPr lang="en-GB" sz="1700" dirty="0"/>
          </a:p>
        </p:txBody>
      </p:sp>
    </p:spTree>
    <p:extLst>
      <p:ext uri="{BB962C8B-B14F-4D97-AF65-F5344CB8AC3E}">
        <p14:creationId xmlns:p14="http://schemas.microsoft.com/office/powerpoint/2010/main" val="212997643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dirty="0"/>
              <a:t>Foundations of Moral Reasoning </a:t>
            </a:r>
            <a:endParaRPr lang="en-US" sz="3600" b="1" dirty="0">
              <a:latin typeface="Times New Roman"/>
              <a:ea typeface="Times New Roman"/>
              <a:cs typeface="Times New Roman"/>
              <a:sym typeface="Times New Roman"/>
            </a:endParaRPr>
          </a:p>
        </p:txBody>
      </p:sp>
      <p:sp>
        <p:nvSpPr>
          <p:cNvPr id="122" name="Shape 122"/>
          <p:cNvSpPr txBox="1">
            <a:spLocks noGrp="1"/>
          </p:cNvSpPr>
          <p:nvPr>
            <p:ph idx="1"/>
          </p:nvPr>
        </p:nvSpPr>
        <p:spPr>
          <a:xfrm>
            <a:off x="643467" y="1782981"/>
            <a:ext cx="10905066" cy="4393982"/>
          </a:xfrm>
          <a:prstGeom prst="rect">
            <a:avLst/>
          </a:prstGeom>
        </p:spPr>
        <p:txBody>
          <a:bodyPr vert="horz" lIns="0" tIns="0" rIns="0" bIns="0" rtlCol="0" anchorCtr="0">
            <a:normAutofit/>
          </a:bodyPr>
          <a:lstStyle/>
          <a:p>
            <a:pPr lvl="1"/>
            <a:r>
              <a:rPr lang="en-US" sz="2000"/>
              <a:t>Judging the ethical course of action.</a:t>
            </a:r>
            <a:endParaRPr lang="en-GB" sz="2000" dirty="0"/>
          </a:p>
          <a:p>
            <a:pPr lvl="2"/>
            <a:r>
              <a:rPr lang="en-US" dirty="0"/>
              <a:t>Avoid three forms of biased theories </a:t>
            </a:r>
            <a:endParaRPr lang="en-GB" dirty="0"/>
          </a:p>
          <a:p>
            <a:pPr lvl="2"/>
            <a:r>
              <a:rPr lang="en-US" dirty="0"/>
              <a:t>Organization.</a:t>
            </a:r>
            <a:endParaRPr lang="en-GB" dirty="0"/>
          </a:p>
          <a:p>
            <a:pPr lvl="1" fontAlgn="b"/>
            <a:r>
              <a:rPr lang="en-US" sz="2000"/>
              <a:t>Judging the ethical course of action often depends on:</a:t>
            </a:r>
            <a:endParaRPr lang="en-GB" sz="2000"/>
          </a:p>
          <a:p>
            <a:pPr lvl="2" fontAlgn="b"/>
            <a:r>
              <a:rPr lang="en-US" dirty="0"/>
              <a:t>The ethical climate of the organization.</a:t>
            </a:r>
            <a:endParaRPr lang="en-GB"/>
          </a:p>
          <a:p>
            <a:pPr lvl="2" fontAlgn="b"/>
            <a:r>
              <a:rPr lang="en-US" dirty="0"/>
              <a:t>The ethical culture of the organization.</a:t>
            </a:r>
            <a:endParaRPr lang="en-GB"/>
          </a:p>
          <a:p>
            <a:pPr lvl="1"/>
            <a:r>
              <a:rPr lang="en-US" sz="2000"/>
              <a:t>Acting on a decision depends on:</a:t>
            </a:r>
            <a:endParaRPr lang="en-GB" sz="2000" dirty="0"/>
          </a:p>
          <a:p>
            <a:pPr lvl="2"/>
            <a:r>
              <a:rPr lang="en-US" dirty="0"/>
              <a:t>Ego strength.</a:t>
            </a:r>
            <a:endParaRPr lang="en-GB" dirty="0"/>
          </a:p>
          <a:p>
            <a:pPr lvl="2"/>
            <a:r>
              <a:rPr lang="en-US" dirty="0"/>
              <a:t>Loss of control.</a:t>
            </a:r>
          </a:p>
          <a:p>
            <a:pPr lvl="2"/>
            <a:r>
              <a:rPr lang="en-US" dirty="0"/>
              <a:t>Response to authority.</a:t>
            </a:r>
          </a:p>
        </p:txBody>
      </p:sp>
    </p:spTree>
    <p:extLst>
      <p:ext uri="{BB962C8B-B14F-4D97-AF65-F5344CB8AC3E}">
        <p14:creationId xmlns:p14="http://schemas.microsoft.com/office/powerpoint/2010/main" val="10316336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Figure 1 The Four Steps Leading to Ethical </a:t>
            </a:r>
            <a:r>
              <a:rPr lang="en-US" dirty="0" err="1"/>
              <a:t>behaviour</a:t>
            </a:r>
            <a:endParaRPr lang="en-IN" dirty="0"/>
          </a:p>
        </p:txBody>
      </p:sp>
      <p:pic>
        <p:nvPicPr>
          <p:cNvPr id="1026" name="Picture 2" descr="&quot;A diagram shows the four steps leading to ethical (or unethical) behavior as follows:&#10;  ◦Recognizing the existence of an ethical situation ◦ Judging what the ethical course of action is ◦ Deciding whether to take an ethical course of action ◦ Carrying out the decision&quot;&#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378" y="1925240"/>
            <a:ext cx="5065246" cy="3808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48803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Shape 121"/>
          <p:cNvSpPr txBox="1">
            <a:spLocks noGrp="1"/>
          </p:cNvSpPr>
          <p:nvPr>
            <p:ph type="title"/>
          </p:nvPr>
        </p:nvSpPr>
        <p:spPr>
          <a:xfrm>
            <a:off x="686834" y="1153572"/>
            <a:ext cx="3200400" cy="4461163"/>
          </a:xfrm>
          <a:prstGeom prst="rect">
            <a:avLst/>
          </a:prstGeom>
        </p:spPr>
        <p:txBody>
          <a:bodyPr vert="horz" lIns="0" tIns="0" rIns="0" bIns="0" rtlCol="0" anchorCtr="0">
            <a:normAutofit/>
          </a:bodyPr>
          <a:lstStyle/>
          <a:p>
            <a:pPr lvl="0">
              <a:buSzPct val="25000"/>
            </a:pPr>
            <a:r>
              <a:rPr lang="en-US">
                <a:solidFill>
                  <a:srgbClr val="FFFFFF"/>
                </a:solidFill>
              </a:rPr>
              <a:t>Moral Responsibility and Blame</a:t>
            </a:r>
            <a:endParaRPr lang="en-US" b="1">
              <a:solidFill>
                <a:srgbClr val="FFFFFF"/>
              </a:solidFill>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Shape 122"/>
          <p:cNvSpPr txBox="1">
            <a:spLocks noGrp="1"/>
          </p:cNvSpPr>
          <p:nvPr>
            <p:ph idx="1"/>
          </p:nvPr>
        </p:nvSpPr>
        <p:spPr>
          <a:xfrm>
            <a:off x="4447308" y="591344"/>
            <a:ext cx="6906491" cy="5585619"/>
          </a:xfrm>
          <a:prstGeom prst="rect">
            <a:avLst/>
          </a:prstGeom>
        </p:spPr>
        <p:txBody>
          <a:bodyPr vert="horz" lIns="0" tIns="0" rIns="0" bIns="0" rtlCol="0" anchor="ctr" anchorCtr="0">
            <a:normAutofit/>
          </a:bodyPr>
          <a:lstStyle/>
          <a:p>
            <a:pPr>
              <a:spcBef>
                <a:spcPts val="0"/>
              </a:spcBef>
            </a:pPr>
            <a:r>
              <a:rPr lang="en-US" dirty="0"/>
              <a:t>Assess the factors that define and refine the concept of moral responsibility   </a:t>
            </a:r>
          </a:p>
          <a:p>
            <a:pPr lvl="1" fontAlgn="b"/>
            <a:r>
              <a:rPr lang="en-US" dirty="0"/>
              <a:t>Clarity about what’s involved in moral reasoning:</a:t>
            </a:r>
            <a:endParaRPr lang="en-GB" dirty="0"/>
          </a:p>
          <a:p>
            <a:pPr lvl="2" fontAlgn="b"/>
            <a:r>
              <a:rPr lang="en-US" dirty="0"/>
              <a:t>Responsibility.</a:t>
            </a:r>
            <a:endParaRPr lang="en-GB" dirty="0"/>
          </a:p>
          <a:p>
            <a:pPr lvl="2" fontAlgn="b"/>
            <a:r>
              <a:rPr lang="en-US" dirty="0"/>
              <a:t>Accuracy.</a:t>
            </a:r>
            <a:endParaRPr lang="en-GB" dirty="0"/>
          </a:p>
          <a:p>
            <a:pPr lvl="2" fontAlgn="b"/>
            <a:r>
              <a:rPr lang="en-US" dirty="0"/>
              <a:t>Appropriate emotions.</a:t>
            </a:r>
          </a:p>
          <a:p>
            <a:pPr lvl="2" fontAlgn="b"/>
            <a:r>
              <a:rPr lang="en-US" dirty="0"/>
              <a:t>Accountability.</a:t>
            </a:r>
          </a:p>
          <a:p>
            <a:r>
              <a:rPr lang="en-US" dirty="0"/>
              <a:t>When is a Person Morally Responsible?   </a:t>
            </a:r>
          </a:p>
          <a:p>
            <a:pPr lvl="1" fontAlgn="b"/>
            <a:r>
              <a:rPr lang="en-US" dirty="0"/>
              <a:t>Criteria for moral responsibility for injuries or wrongs:</a:t>
            </a:r>
            <a:endParaRPr lang="en-GB" dirty="0"/>
          </a:p>
          <a:p>
            <a:pPr lvl="2"/>
            <a:r>
              <a:rPr lang="en-US" dirty="0"/>
              <a:t>Causality.</a:t>
            </a:r>
            <a:endParaRPr lang="en-GB" dirty="0"/>
          </a:p>
          <a:p>
            <a:pPr lvl="2"/>
            <a:r>
              <a:rPr lang="en-US" dirty="0"/>
              <a:t>Knowledge.</a:t>
            </a:r>
          </a:p>
          <a:p>
            <a:pPr lvl="2"/>
            <a:r>
              <a:rPr lang="en-US" dirty="0"/>
              <a:t>Freedom.</a:t>
            </a:r>
          </a:p>
          <a:p>
            <a:pPr lvl="2" fontAlgn="b"/>
            <a:endParaRPr lang="en-GB" dirty="0"/>
          </a:p>
        </p:txBody>
      </p:sp>
    </p:spTree>
    <p:extLst>
      <p:ext uri="{BB962C8B-B14F-4D97-AF65-F5344CB8AC3E}">
        <p14:creationId xmlns:p14="http://schemas.microsoft.com/office/powerpoint/2010/main" val="415530745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Shape 121"/>
          <p:cNvSpPr txBox="1">
            <a:spLocks noGrp="1"/>
          </p:cNvSpPr>
          <p:nvPr>
            <p:ph type="title"/>
          </p:nvPr>
        </p:nvSpPr>
        <p:spPr>
          <a:xfrm>
            <a:off x="686834" y="1153572"/>
            <a:ext cx="3200400" cy="4461163"/>
          </a:xfrm>
          <a:prstGeom prst="rect">
            <a:avLst/>
          </a:prstGeom>
        </p:spPr>
        <p:txBody>
          <a:bodyPr vert="horz" lIns="0" tIns="0" rIns="0" bIns="0" rtlCol="0" anchorCtr="0">
            <a:normAutofit/>
          </a:bodyPr>
          <a:lstStyle/>
          <a:p>
            <a:pPr lvl="0">
              <a:buSzPct val="25000"/>
            </a:pPr>
            <a:r>
              <a:rPr lang="en-US">
                <a:solidFill>
                  <a:srgbClr val="FFFFFF"/>
                </a:solidFill>
              </a:rPr>
              <a:t>Moral Responsibility and Blame </a:t>
            </a:r>
            <a:endParaRPr lang="en-US" b="1">
              <a:solidFill>
                <a:srgbClr val="FFFFFF"/>
              </a:solidFill>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Shape 122"/>
          <p:cNvSpPr txBox="1">
            <a:spLocks noGrp="1"/>
          </p:cNvSpPr>
          <p:nvPr>
            <p:ph idx="1"/>
          </p:nvPr>
        </p:nvSpPr>
        <p:spPr>
          <a:xfrm>
            <a:off x="4447308" y="591344"/>
            <a:ext cx="6906491" cy="5585619"/>
          </a:xfrm>
          <a:prstGeom prst="rect">
            <a:avLst/>
          </a:prstGeom>
        </p:spPr>
        <p:txBody>
          <a:bodyPr vert="horz" lIns="0" tIns="0" rIns="0" bIns="0" rtlCol="0" anchor="ctr" anchorCtr="0">
            <a:normAutofit/>
          </a:bodyPr>
          <a:lstStyle/>
          <a:p>
            <a:pPr marL="0" indent="0">
              <a:spcBef>
                <a:spcPts val="0"/>
              </a:spcBef>
              <a:buNone/>
            </a:pPr>
            <a:r>
              <a:rPr lang="en-US"/>
              <a:t>Mitigating Factors   </a:t>
            </a:r>
          </a:p>
          <a:p>
            <a:pPr marL="457200" lvl="1" indent="0" fontAlgn="b">
              <a:buNone/>
            </a:pPr>
            <a:r>
              <a:rPr lang="en-US"/>
              <a:t>Moral responsibility is mitigated by:</a:t>
            </a:r>
            <a:endParaRPr lang="en-GB"/>
          </a:p>
          <a:p>
            <a:pPr marL="914400" lvl="2" indent="0">
              <a:buNone/>
            </a:pPr>
            <a:r>
              <a:rPr lang="en-US" dirty="0"/>
              <a:t>Minimal contribution.</a:t>
            </a:r>
            <a:endParaRPr lang="en-GB" dirty="0"/>
          </a:p>
          <a:p>
            <a:pPr marL="914400" lvl="2" indent="0">
              <a:buNone/>
            </a:pPr>
            <a:r>
              <a:rPr lang="en-US" dirty="0"/>
              <a:t>Uncertainty.</a:t>
            </a:r>
            <a:endParaRPr lang="en-GB" dirty="0"/>
          </a:p>
          <a:p>
            <a:pPr marL="914400" lvl="2" indent="0" fontAlgn="b">
              <a:buNone/>
            </a:pPr>
            <a:r>
              <a:rPr lang="en-US" dirty="0"/>
              <a:t>Difficulty.</a:t>
            </a:r>
            <a:endParaRPr lang="en-GB" dirty="0"/>
          </a:p>
          <a:p>
            <a:pPr marL="457200" lvl="1" indent="0" fontAlgn="b">
              <a:buNone/>
            </a:pPr>
            <a:r>
              <a:rPr lang="en-US"/>
              <a:t>Moral responsibility is not mitigated by:</a:t>
            </a:r>
            <a:endParaRPr lang="en-GB"/>
          </a:p>
          <a:p>
            <a:pPr marL="914400" lvl="2" indent="0">
              <a:buNone/>
            </a:pPr>
            <a:r>
              <a:rPr lang="en-US" dirty="0"/>
              <a:t>The cooperation of others.</a:t>
            </a:r>
          </a:p>
          <a:p>
            <a:pPr marL="914400" lvl="2" indent="0">
              <a:buNone/>
            </a:pPr>
            <a:r>
              <a:rPr lang="en-US" dirty="0"/>
              <a:t>Following orders.</a:t>
            </a:r>
          </a:p>
          <a:p>
            <a:pPr marL="0" indent="0">
              <a:buNone/>
            </a:pPr>
            <a:r>
              <a:rPr lang="en-US"/>
              <a:t>Moral Responsibility: Essential Points   </a:t>
            </a:r>
          </a:p>
          <a:p>
            <a:pPr marL="457200" lvl="1" indent="0" fontAlgn="b">
              <a:buNone/>
            </a:pPr>
            <a:r>
              <a:rPr lang="en-US"/>
              <a:t>Essential points of responsibility</a:t>
            </a:r>
            <a:endParaRPr lang="en-GB"/>
          </a:p>
          <a:p>
            <a:pPr marL="914400" lvl="2" indent="0" fontAlgn="b">
              <a:buNone/>
            </a:pPr>
            <a:r>
              <a:rPr lang="en-US" dirty="0"/>
              <a:t>Causation.</a:t>
            </a:r>
            <a:endParaRPr lang="en-GB" dirty="0"/>
          </a:p>
          <a:p>
            <a:pPr marL="914400" lvl="2" indent="0" fontAlgn="b">
              <a:buNone/>
            </a:pPr>
            <a:r>
              <a:rPr lang="en-US" dirty="0"/>
              <a:t>Knowledge.</a:t>
            </a:r>
            <a:endParaRPr lang="en-GB" dirty="0"/>
          </a:p>
          <a:p>
            <a:pPr marL="914400" lvl="2" indent="0" fontAlgn="b">
              <a:buNone/>
            </a:pPr>
            <a:r>
              <a:rPr lang="en-US" dirty="0"/>
              <a:t>Freedom.</a:t>
            </a:r>
            <a:endParaRPr lang="en-GB" dirty="0"/>
          </a:p>
        </p:txBody>
      </p:sp>
    </p:spTree>
    <p:extLst>
      <p:ext uri="{BB962C8B-B14F-4D97-AF65-F5344CB8AC3E}">
        <p14:creationId xmlns:p14="http://schemas.microsoft.com/office/powerpoint/2010/main" val="28044233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Shape 121"/>
          <p:cNvSpPr txBox="1">
            <a:spLocks noGrp="1"/>
          </p:cNvSpPr>
          <p:nvPr>
            <p:ph type="title"/>
          </p:nvPr>
        </p:nvSpPr>
        <p:spPr>
          <a:xfrm>
            <a:off x="686834" y="1153572"/>
            <a:ext cx="3200400" cy="4461163"/>
          </a:xfrm>
          <a:prstGeom prst="rect">
            <a:avLst/>
          </a:prstGeom>
        </p:spPr>
        <p:txBody>
          <a:bodyPr vert="horz" lIns="0" tIns="0" rIns="0" bIns="0" rtlCol="0" anchorCtr="0">
            <a:normAutofit/>
          </a:bodyPr>
          <a:lstStyle/>
          <a:p>
            <a:pPr lvl="0">
              <a:buSzPct val="25000"/>
            </a:pPr>
            <a:r>
              <a:rPr lang="en-US">
                <a:solidFill>
                  <a:srgbClr val="FFFFFF"/>
                </a:solidFill>
              </a:rPr>
              <a:t>Moral Responsibility and Blame</a:t>
            </a:r>
            <a:endParaRPr lang="en-US" b="1">
              <a:solidFill>
                <a:srgbClr val="FFFFFF"/>
              </a:solidFill>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Shape 122"/>
          <p:cNvSpPr txBox="1">
            <a:spLocks noGrp="1"/>
          </p:cNvSpPr>
          <p:nvPr>
            <p:ph idx="1"/>
          </p:nvPr>
        </p:nvSpPr>
        <p:spPr>
          <a:xfrm>
            <a:off x="4447308" y="591344"/>
            <a:ext cx="6906491" cy="5585619"/>
          </a:xfrm>
          <a:prstGeom prst="rect">
            <a:avLst/>
          </a:prstGeom>
        </p:spPr>
        <p:txBody>
          <a:bodyPr vert="horz" lIns="0" tIns="0" rIns="0" bIns="0" rtlCol="0" anchor="ctr" anchorCtr="0">
            <a:normAutofit/>
          </a:bodyPr>
          <a:lstStyle/>
          <a:p>
            <a:pPr lvl="1" fontAlgn="b"/>
            <a:r>
              <a:rPr lang="en-US" dirty="0"/>
              <a:t>Mitigation of moral responsibility</a:t>
            </a:r>
            <a:endParaRPr lang="en-GB" dirty="0"/>
          </a:p>
          <a:p>
            <a:pPr lvl="2"/>
            <a:r>
              <a:rPr lang="en-US" dirty="0"/>
              <a:t>Minimal contribution to the act.</a:t>
            </a:r>
            <a:endParaRPr lang="en-GB" dirty="0"/>
          </a:p>
          <a:p>
            <a:pPr lvl="2"/>
            <a:r>
              <a:rPr lang="en-US" dirty="0"/>
              <a:t>Uncertainty.</a:t>
            </a:r>
            <a:endParaRPr lang="en-GB" dirty="0"/>
          </a:p>
          <a:p>
            <a:pPr lvl="2"/>
            <a:r>
              <a:rPr lang="en-US" dirty="0"/>
              <a:t>Coercion or threat.</a:t>
            </a:r>
          </a:p>
          <a:p>
            <a:pPr lvl="2"/>
            <a:r>
              <a:rPr lang="en-US" dirty="0"/>
              <a:t>Seriousness of the wrong.</a:t>
            </a:r>
            <a:endParaRPr lang="en-GB" dirty="0"/>
          </a:p>
          <a:p>
            <a:pPr indent="-256032"/>
            <a:r>
              <a:rPr lang="en-US" dirty="0"/>
              <a:t>Responsibility for Corporate Actions   </a:t>
            </a:r>
          </a:p>
          <a:p>
            <a:pPr lvl="1" fontAlgn="b"/>
            <a:r>
              <a:rPr lang="en-US" dirty="0"/>
              <a:t>Corporate moral responsibility</a:t>
            </a:r>
            <a:endParaRPr lang="en-GB" dirty="0"/>
          </a:p>
          <a:p>
            <a:pPr lvl="2" fontAlgn="b"/>
            <a:r>
              <a:rPr lang="en-US" dirty="0"/>
              <a:t>Individual</a:t>
            </a:r>
          </a:p>
          <a:p>
            <a:pPr lvl="2" fontAlgn="b"/>
            <a:r>
              <a:rPr lang="en-US" dirty="0"/>
              <a:t>Corporation</a:t>
            </a:r>
            <a:endParaRPr lang="en-GB" dirty="0"/>
          </a:p>
        </p:txBody>
      </p:sp>
    </p:spTree>
    <p:extLst>
      <p:ext uri="{BB962C8B-B14F-4D97-AF65-F5344CB8AC3E}">
        <p14:creationId xmlns:p14="http://schemas.microsoft.com/office/powerpoint/2010/main" val="208683563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Few Good Men</a:t>
            </a:r>
          </a:p>
        </p:txBody>
      </p:sp>
      <p:pic>
        <p:nvPicPr>
          <p:cNvPr id="4" name="Online Media 3" title="You Can't Handle the Truth! - A Few Good Men (7/8) Movie CLIP (1992) HD">
            <a:hlinkClick r:id="" action="ppaction://media"/>
            <a:extLst>
              <a:ext uri="{FF2B5EF4-FFF2-40B4-BE49-F238E27FC236}">
                <a16:creationId xmlns:a16="http://schemas.microsoft.com/office/drawing/2014/main" id="{428B2393-D7F3-4855-BBFA-4BBD41E8DC86}"/>
              </a:ext>
            </a:extLst>
          </p:cNvPr>
          <p:cNvPicPr>
            <a:picLocks noGrp="1" noRot="1" noChangeAspect="1"/>
          </p:cNvPicPr>
          <p:nvPr>
            <p:ph idx="1"/>
            <a:videoFile r:link="rId1"/>
          </p:nvPr>
        </p:nvPicPr>
        <p:blipFill>
          <a:blip r:embed="rId3"/>
          <a:stretch>
            <a:fillRect/>
          </a:stretch>
        </p:blipFill>
        <p:spPr>
          <a:xfrm>
            <a:off x="3810000" y="2716213"/>
            <a:ext cx="4572000" cy="2571750"/>
          </a:xfrm>
          <a:prstGeom prst="rect">
            <a:avLst/>
          </a:prstGeom>
        </p:spPr>
      </p:pic>
    </p:spTree>
    <p:extLst>
      <p:ext uri="{BB962C8B-B14F-4D97-AF65-F5344CB8AC3E}">
        <p14:creationId xmlns:p14="http://schemas.microsoft.com/office/powerpoint/2010/main" val="405261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11716-1C36-46A9-B962-7EE39613D2E0}"/>
              </a:ext>
            </a:extLst>
          </p:cNvPr>
          <p:cNvSpPr>
            <a:spLocks noGrp="1"/>
          </p:cNvSpPr>
          <p:nvPr>
            <p:ph type="title"/>
          </p:nvPr>
        </p:nvSpPr>
        <p:spPr>
          <a:xfrm>
            <a:off x="686834" y="1153572"/>
            <a:ext cx="3200400" cy="4461163"/>
          </a:xfrm>
        </p:spPr>
        <p:txBody>
          <a:bodyPr>
            <a:normAutofit/>
          </a:bodyPr>
          <a:lstStyle/>
          <a:p>
            <a:r>
              <a:rPr lang="en-GB">
                <a:solidFill>
                  <a:srgbClr val="FFFFFF"/>
                </a:solidFill>
              </a:rPr>
              <a:t>Plot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03D852A-1732-4B9D-891B-70042AF616B0}"/>
              </a:ext>
            </a:extLst>
          </p:cNvPr>
          <p:cNvSpPr>
            <a:spLocks noGrp="1"/>
          </p:cNvSpPr>
          <p:nvPr>
            <p:ph idx="1"/>
          </p:nvPr>
        </p:nvSpPr>
        <p:spPr>
          <a:xfrm>
            <a:off x="4447308" y="591344"/>
            <a:ext cx="6906491" cy="5585619"/>
          </a:xfrm>
        </p:spPr>
        <p:txBody>
          <a:bodyPr anchor="ctr">
            <a:normAutofit/>
          </a:bodyPr>
          <a:lstStyle/>
          <a:p>
            <a:r>
              <a:rPr lang="en-GB" dirty="0"/>
              <a:t>1992 American military drama movie about the corruption of the US Navy in Cuba and Washington, D.C.</a:t>
            </a:r>
          </a:p>
          <a:p>
            <a:r>
              <a:rPr lang="en-GB" dirty="0"/>
              <a:t>Santiago bad relationships with marines.</a:t>
            </a:r>
          </a:p>
          <a:p>
            <a:r>
              <a:rPr lang="en-GB" dirty="0"/>
              <a:t>Jessop ‘Code Red.’</a:t>
            </a:r>
          </a:p>
          <a:p>
            <a:pPr marL="514350" indent="-514350">
              <a:buFont typeface="+mj-lt"/>
              <a:buAutoNum type="arabicPeriod"/>
            </a:pPr>
            <a:r>
              <a:rPr lang="en-GB" dirty="0"/>
              <a:t>What was Colonel Jessup’s perspective on why he should be allowed to break the law?</a:t>
            </a:r>
          </a:p>
          <a:p>
            <a:pPr marL="514350" indent="-514350">
              <a:buFont typeface="+mj-lt"/>
              <a:buAutoNum type="arabicPeriod"/>
            </a:pPr>
            <a:r>
              <a:rPr lang="en-GB" dirty="0"/>
              <a:t>What is the immediate ethical dilemma in this scene? What is the ethical dilemma in the movie?</a:t>
            </a:r>
          </a:p>
        </p:txBody>
      </p:sp>
    </p:spTree>
    <p:extLst>
      <p:ext uri="{BB962C8B-B14F-4D97-AF65-F5344CB8AC3E}">
        <p14:creationId xmlns:p14="http://schemas.microsoft.com/office/powerpoint/2010/main" val="18032654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Shape 121"/>
          <p:cNvSpPr txBox="1">
            <a:spLocks noGrp="1"/>
          </p:cNvSpPr>
          <p:nvPr>
            <p:ph type="title"/>
          </p:nvPr>
        </p:nvSpPr>
        <p:spPr>
          <a:xfrm>
            <a:off x="686834" y="1153572"/>
            <a:ext cx="3200400" cy="4461163"/>
          </a:xfrm>
          <a:prstGeom prst="rect">
            <a:avLst/>
          </a:prstGeom>
        </p:spPr>
        <p:txBody>
          <a:bodyPr vert="horz" lIns="0" tIns="0" rIns="0" bIns="0" rtlCol="0" anchorCtr="0">
            <a:normAutofit/>
          </a:bodyPr>
          <a:lstStyle/>
          <a:p>
            <a:pPr lvl="0">
              <a:buSzPct val="25000"/>
            </a:pPr>
            <a:r>
              <a:rPr lang="en-US">
                <a:solidFill>
                  <a:srgbClr val="FFFFFF"/>
                </a:solidFill>
              </a:rPr>
              <a:t>Case Study Slavery in the Chocolate Industry</a:t>
            </a:r>
            <a:endParaRPr lang="en-US" b="1">
              <a:solidFill>
                <a:srgbClr val="FFFFFF"/>
              </a:solidFill>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Shape 122"/>
          <p:cNvSpPr txBox="1">
            <a:spLocks noGrp="1"/>
          </p:cNvSpPr>
          <p:nvPr>
            <p:ph idx="1"/>
          </p:nvPr>
        </p:nvSpPr>
        <p:spPr>
          <a:xfrm>
            <a:off x="4447308" y="591344"/>
            <a:ext cx="6906491" cy="5585619"/>
          </a:xfrm>
          <a:prstGeom prst="rect">
            <a:avLst/>
          </a:prstGeom>
        </p:spPr>
        <p:txBody>
          <a:bodyPr vert="horz" lIns="0" tIns="0" rIns="0" bIns="0" rtlCol="0" anchor="ctr" anchorCtr="0">
            <a:normAutofit/>
          </a:bodyPr>
          <a:lstStyle/>
          <a:p>
            <a:pPr lvl="1"/>
            <a:r>
              <a:rPr lang="en-US"/>
              <a:t>Child slavery in Ivory Coast to farm cocoa beans.</a:t>
            </a:r>
            <a:endParaRPr lang="en-GB"/>
          </a:p>
          <a:p>
            <a:pPr lvl="1"/>
            <a:r>
              <a:rPr lang="en-US"/>
              <a:t>U.S. chocolate companies purchase the cocoa beans from Ivory Coast, knowing that slavery is involved.</a:t>
            </a:r>
          </a:p>
          <a:p>
            <a:pPr indent="-256032"/>
            <a:r>
              <a:rPr lang="en-US"/>
              <a:t>Pressure Leads to Action   </a:t>
            </a:r>
          </a:p>
          <a:p>
            <a:pPr lvl="1" fontAlgn="b"/>
            <a:r>
              <a:rPr lang="en-US"/>
              <a:t>Pressure from U.S. legislators led to chocolate companies committing to reforms.</a:t>
            </a:r>
          </a:p>
          <a:p>
            <a:pPr indent="-256032"/>
            <a:r>
              <a:rPr lang="en-US"/>
              <a:t>Far from Achieving Goals   </a:t>
            </a:r>
          </a:p>
          <a:p>
            <a:pPr lvl="1" fontAlgn="b"/>
            <a:r>
              <a:rPr lang="en-US"/>
              <a:t>As of 2010, no progress on a certification system reached conclusion.</a:t>
            </a:r>
          </a:p>
          <a:p>
            <a:pPr indent="-256032"/>
            <a:r>
              <a:rPr lang="en-US"/>
              <a:t>Mixed Responses   </a:t>
            </a:r>
          </a:p>
          <a:p>
            <a:pPr lvl="1" fontAlgn="b"/>
            <a:r>
              <a:rPr lang="en-US"/>
              <a:t>Some cocoa is now certified “slave-free,” but most cocoa from Ivory Coast is not.</a:t>
            </a:r>
          </a:p>
        </p:txBody>
      </p:sp>
    </p:spTree>
    <p:extLst>
      <p:ext uri="{BB962C8B-B14F-4D97-AF65-F5344CB8AC3E}">
        <p14:creationId xmlns:p14="http://schemas.microsoft.com/office/powerpoint/2010/main" val="71433559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9" name="Freeform: Shape 1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Shape 121"/>
          <p:cNvSpPr txBox="1">
            <a:spLocks noGrp="1"/>
          </p:cNvSpPr>
          <p:nvPr>
            <p:ph type="title"/>
          </p:nvPr>
        </p:nvSpPr>
        <p:spPr>
          <a:xfrm>
            <a:off x="686834" y="1153572"/>
            <a:ext cx="3200400" cy="4461163"/>
          </a:xfrm>
          <a:prstGeom prst="rect">
            <a:avLst/>
          </a:prstGeom>
        </p:spPr>
        <p:txBody>
          <a:bodyPr vert="horz" lIns="0" tIns="0" rIns="0" bIns="0" rtlCol="0" anchorCtr="0">
            <a:normAutofit/>
          </a:bodyPr>
          <a:lstStyle/>
          <a:p>
            <a:pPr lvl="0">
              <a:buSzPct val="25000"/>
            </a:pPr>
            <a:r>
              <a:rPr lang="en-US">
                <a:solidFill>
                  <a:srgbClr val="FFFFFF"/>
                </a:solidFill>
              </a:rPr>
              <a:t>Case Study: Aaron Beam and the HealthSouth Fraud</a:t>
            </a:r>
            <a:endParaRPr lang="en-US" b="1">
              <a:solidFill>
                <a:srgbClr val="FFFFFF"/>
              </a:solidFill>
              <a:latin typeface="Times New Roman"/>
              <a:ea typeface="Times New Roman"/>
              <a:cs typeface="Times New Roman"/>
              <a:sym typeface="Times New Roman"/>
            </a:endParaRPr>
          </a:p>
        </p:txBody>
      </p:sp>
      <p:sp>
        <p:nvSpPr>
          <p:cNvPr id="131" name="Arc 1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 name="Shape 122"/>
          <p:cNvSpPr txBox="1">
            <a:spLocks noGrp="1"/>
          </p:cNvSpPr>
          <p:nvPr>
            <p:ph idx="1"/>
          </p:nvPr>
        </p:nvSpPr>
        <p:spPr>
          <a:xfrm>
            <a:off x="4447308" y="591344"/>
            <a:ext cx="6906491" cy="5585619"/>
          </a:xfrm>
          <a:prstGeom prst="rect">
            <a:avLst/>
          </a:prstGeom>
        </p:spPr>
        <p:txBody>
          <a:bodyPr vert="horz" lIns="0" tIns="0" rIns="0" bIns="0" rtlCol="0" anchor="ctr" anchorCtr="0">
            <a:normAutofit/>
          </a:bodyPr>
          <a:lstStyle/>
          <a:p>
            <a:pPr lvl="1"/>
            <a:r>
              <a:rPr lang="en-US" dirty="0"/>
              <a:t>Aaron Beam and Richard </a:t>
            </a:r>
            <a:r>
              <a:rPr lang="en-US" dirty="0" err="1"/>
              <a:t>Scrushy</a:t>
            </a:r>
            <a:r>
              <a:rPr lang="en-US" dirty="0"/>
              <a:t> founded </a:t>
            </a:r>
            <a:r>
              <a:rPr lang="en-US" dirty="0" err="1"/>
              <a:t>HealthSound</a:t>
            </a:r>
            <a:r>
              <a:rPr lang="en-US" dirty="0"/>
              <a:t> in 1984.</a:t>
            </a:r>
            <a:endParaRPr lang="en-GB"/>
          </a:p>
          <a:p>
            <a:pPr lvl="1"/>
            <a:r>
              <a:rPr lang="en-US" dirty="0"/>
              <a:t>The company’s profitability was misrepresented.</a:t>
            </a:r>
            <a:endParaRPr lang="en-GB"/>
          </a:p>
          <a:p>
            <a:pPr lvl="1"/>
            <a:r>
              <a:rPr lang="en-US" dirty="0"/>
              <a:t>In 1986, the company went public.</a:t>
            </a:r>
            <a:endParaRPr lang="en-GB"/>
          </a:p>
          <a:p>
            <a:pPr lvl="1"/>
            <a:r>
              <a:rPr lang="en-US" dirty="0"/>
              <a:t>Beam and </a:t>
            </a:r>
            <a:r>
              <a:rPr lang="en-US" dirty="0" err="1"/>
              <a:t>Scrushy</a:t>
            </a:r>
            <a:r>
              <a:rPr lang="en-US" dirty="0"/>
              <a:t> became very wealthy.</a:t>
            </a:r>
          </a:p>
          <a:p>
            <a:pPr indent="-256032"/>
            <a:r>
              <a:rPr lang="en-US" dirty="0"/>
              <a:t>Hiding a Shortfall to Appear Profitable   </a:t>
            </a:r>
          </a:p>
          <a:p>
            <a:pPr lvl="1"/>
            <a:r>
              <a:rPr lang="en-US" dirty="0"/>
              <a:t>From 1986-1996, </a:t>
            </a:r>
            <a:r>
              <a:rPr lang="en-US" dirty="0" err="1"/>
              <a:t>HealthSound</a:t>
            </a:r>
            <a:r>
              <a:rPr lang="en-US" dirty="0"/>
              <a:t> grew to be a $3 billion Fortune 500 company.</a:t>
            </a:r>
            <a:endParaRPr lang="en-GB"/>
          </a:p>
          <a:p>
            <a:pPr lvl="1"/>
            <a:r>
              <a:rPr lang="en-US" dirty="0"/>
              <a:t>Over the next near, the company’s quarterly earnings repeatedly fell short of Wall Street analysts’ expectations.</a:t>
            </a:r>
            <a:endParaRPr lang="en-GB"/>
          </a:p>
          <a:p>
            <a:pPr lvl="1"/>
            <a:r>
              <a:rPr lang="en-US" dirty="0"/>
              <a:t>The company continued to falsify earnings reports.</a:t>
            </a:r>
            <a:endParaRPr lang="en-GB"/>
          </a:p>
          <a:p>
            <a:pPr lvl="1"/>
            <a:r>
              <a:rPr lang="en-US" dirty="0"/>
              <a:t>Beam retired in 1997.</a:t>
            </a:r>
          </a:p>
        </p:txBody>
      </p:sp>
    </p:spTree>
    <p:extLst>
      <p:ext uri="{BB962C8B-B14F-4D97-AF65-F5344CB8AC3E}">
        <p14:creationId xmlns:p14="http://schemas.microsoft.com/office/powerpoint/2010/main" val="17118509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Shape 121"/>
          <p:cNvSpPr txBox="1">
            <a:spLocks noGrp="1"/>
          </p:cNvSpPr>
          <p:nvPr>
            <p:ph type="title"/>
          </p:nvPr>
        </p:nvSpPr>
        <p:spPr>
          <a:xfrm>
            <a:off x="643467" y="321734"/>
            <a:ext cx="10905066" cy="1135737"/>
          </a:xfrm>
          <a:prstGeom prst="rect">
            <a:avLst/>
          </a:prstGeom>
        </p:spPr>
        <p:txBody>
          <a:bodyPr vert="horz" lIns="0" tIns="0" rIns="0" bIns="0" rtlCol="0" anchorCtr="0">
            <a:normAutofit/>
          </a:bodyPr>
          <a:lstStyle/>
          <a:p>
            <a:pPr lvl="0">
              <a:buSzPct val="25000"/>
            </a:pPr>
            <a:r>
              <a:rPr lang="en-US" sz="3600" dirty="0"/>
              <a:t>Case Study: Aaron Beam and the HealthSouth Fraud </a:t>
            </a:r>
            <a:endParaRPr lang="en-US" sz="3600" b="1" dirty="0">
              <a:latin typeface="Times New Roman"/>
              <a:ea typeface="Times New Roman"/>
              <a:cs typeface="Times New Roman"/>
              <a:sym typeface="Times New Roman"/>
            </a:endParaRPr>
          </a:p>
        </p:txBody>
      </p:sp>
      <p:sp>
        <p:nvSpPr>
          <p:cNvPr id="122" name="Shape 122"/>
          <p:cNvSpPr txBox="1">
            <a:spLocks noGrp="1"/>
          </p:cNvSpPr>
          <p:nvPr>
            <p:ph idx="1"/>
          </p:nvPr>
        </p:nvSpPr>
        <p:spPr>
          <a:xfrm>
            <a:off x="643467" y="1782981"/>
            <a:ext cx="10905066" cy="4393982"/>
          </a:xfrm>
          <a:prstGeom prst="rect">
            <a:avLst/>
          </a:prstGeom>
        </p:spPr>
        <p:txBody>
          <a:bodyPr vert="horz" lIns="0" tIns="0" rIns="0" bIns="0" rtlCol="0" anchorCtr="0">
            <a:normAutofit/>
          </a:bodyPr>
          <a:lstStyle/>
          <a:p>
            <a:pPr indent="-256032">
              <a:spcBef>
                <a:spcPts val="0"/>
              </a:spcBef>
            </a:pPr>
            <a:r>
              <a:rPr lang="en-US" sz="2000"/>
              <a:t>Investigation and Outcome   </a:t>
            </a:r>
          </a:p>
          <a:p>
            <a:pPr lvl="1"/>
            <a:r>
              <a:rPr lang="en-US" sz="2000"/>
              <a:t>The FBI began investigating HealthSound in 2003.</a:t>
            </a:r>
            <a:endParaRPr lang="en-GB" sz="2000"/>
          </a:p>
          <a:p>
            <a:pPr lvl="1"/>
            <a:r>
              <a:rPr lang="en-US" sz="2000"/>
              <a:t>Scrushy was not convicted of wrongdoing in the HealthSound case, but was later convicted of bribery in an unrelated case and was sentenced to seven years in prison.</a:t>
            </a:r>
            <a:endParaRPr lang="en-GB" sz="2000"/>
          </a:p>
          <a:p>
            <a:pPr lvl="1"/>
            <a:r>
              <a:rPr lang="en-US" sz="2000"/>
              <a:t>Scrushy lost a $2.8 billion civil lawsuit brought by HealthSound shareholders.</a:t>
            </a:r>
            <a:endParaRPr lang="en-GB" sz="2000"/>
          </a:p>
          <a:p>
            <a:pPr lvl="1"/>
            <a:r>
              <a:rPr lang="en-US" sz="2000"/>
              <a:t>Beam blamed Scrushy for much of what happened at HealthSound. </a:t>
            </a:r>
          </a:p>
        </p:txBody>
      </p:sp>
    </p:spTree>
    <p:extLst>
      <p:ext uri="{BB962C8B-B14F-4D97-AF65-F5344CB8AC3E}">
        <p14:creationId xmlns:p14="http://schemas.microsoft.com/office/powerpoint/2010/main" val="380573391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2AA6426-315D-4DF7-9A98-C7A3095C213C}"/>
              </a:ext>
            </a:extLst>
          </p:cNvPr>
          <p:cNvSpPr>
            <a:spLocks noGrp="1"/>
          </p:cNvSpPr>
          <p:nvPr>
            <p:ph type="title"/>
          </p:nvPr>
        </p:nvSpPr>
        <p:spPr>
          <a:xfrm>
            <a:off x="6367461" y="728664"/>
            <a:ext cx="4984813" cy="3157080"/>
          </a:xfrm>
          <a:noFill/>
        </p:spPr>
        <p:txBody>
          <a:bodyPr vert="horz" lIns="91440" tIns="45720" rIns="91440" bIns="45720" rtlCol="0" anchor="b">
            <a:normAutofit/>
          </a:bodyPr>
          <a:lstStyle/>
          <a:p>
            <a:r>
              <a:rPr lang="en-US" sz="5200" dirty="0"/>
              <a:t>Task Unocal</a:t>
            </a:r>
            <a:br>
              <a:rPr lang="en-US" sz="5200" dirty="0"/>
            </a:br>
            <a:endParaRPr lang="en-US" sz="5200" dirty="0"/>
          </a:p>
        </p:txBody>
      </p:sp>
      <p:pic>
        <p:nvPicPr>
          <p:cNvPr id="6" name="Picture 5">
            <a:extLst>
              <a:ext uri="{FF2B5EF4-FFF2-40B4-BE49-F238E27FC236}">
                <a16:creationId xmlns:a16="http://schemas.microsoft.com/office/drawing/2014/main" id="{4D8EF582-4A06-46E2-B98F-474519448FF7}"/>
              </a:ext>
            </a:extLst>
          </p:cNvPr>
          <p:cNvPicPr>
            <a:picLocks noChangeAspect="1"/>
          </p:cNvPicPr>
          <p:nvPr/>
        </p:nvPicPr>
        <p:blipFill rotWithShape="1">
          <a:blip r:embed="rId2"/>
          <a:srcRect l="26218" r="15328" b="-1"/>
          <a:stretch/>
        </p:blipFill>
        <p:spPr>
          <a:xfrm>
            <a:off x="1" y="10"/>
            <a:ext cx="6005512" cy="6857990"/>
          </a:xfrm>
          <a:prstGeom prst="rect">
            <a:avLst/>
          </a:prstGeom>
        </p:spPr>
      </p:pic>
    </p:spTree>
    <p:extLst>
      <p:ext uri="{BB962C8B-B14F-4D97-AF65-F5344CB8AC3E}">
        <p14:creationId xmlns:p14="http://schemas.microsoft.com/office/powerpoint/2010/main" val="1529194665"/>
      </p:ext>
    </p:extLst>
  </p:cSld>
  <p:clrMapOvr>
    <a:masterClrMapping/>
  </p:clrMapOvr>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34843D5-6DB0-45F9-8044-1E2D44F09F2F}">
  <ds:schemaRefs>
    <ds:schemaRef ds:uri="http://schemas.microsoft.com/sharepoint/v3/contenttype/forms"/>
  </ds:schemaRefs>
</ds:datastoreItem>
</file>

<file path=customXml/itemProps2.xml><?xml version="1.0" encoding="utf-8"?>
<ds:datastoreItem xmlns:ds="http://schemas.openxmlformats.org/officeDocument/2006/customXml" ds:itemID="{BFAF7159-E52C-4330-AD6E-713A59C8BE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7C32199-9BC6-4692-8CD7-87419FFE9FE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9</TotalTime>
  <Words>5186</Words>
  <Application>Microsoft Office PowerPoint</Application>
  <PresentationFormat>Widescreen</PresentationFormat>
  <Paragraphs>497</Paragraphs>
  <Slides>71</Slides>
  <Notes>9</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71</vt:i4>
      </vt:variant>
    </vt:vector>
  </HeadingPairs>
  <TitlesOfParts>
    <vt:vector size="78" baseType="lpstr">
      <vt:lpstr>Arial</vt:lpstr>
      <vt:lpstr>Calibri</vt:lpstr>
      <vt:lpstr>Calibri Light</vt:lpstr>
      <vt:lpstr>Times New Roman</vt:lpstr>
      <vt:lpstr>Verdana</vt:lpstr>
      <vt:lpstr>Wingdings 2</vt:lpstr>
      <vt:lpstr>Office Theme</vt:lpstr>
      <vt:lpstr>DBA7007 21ST CENTURY BUSINESS AND SOCIETAL ETHICS</vt:lpstr>
      <vt:lpstr>Week 1 Revisited  Kinds of Ethical Issues      </vt:lpstr>
      <vt:lpstr>Systemic  </vt:lpstr>
      <vt:lpstr>Systemic</vt:lpstr>
      <vt:lpstr>Systemic</vt:lpstr>
      <vt:lpstr>Systemic</vt:lpstr>
      <vt:lpstr>Corporate</vt:lpstr>
      <vt:lpstr>Corporate</vt:lpstr>
      <vt:lpstr>Individual</vt:lpstr>
      <vt:lpstr>Individual</vt:lpstr>
      <vt:lpstr>2002</vt:lpstr>
      <vt:lpstr>PowerPoint Presentation</vt:lpstr>
      <vt:lpstr>PowerPoint Presentation</vt:lpstr>
      <vt:lpstr>Social Contract Theory </vt:lpstr>
      <vt:lpstr>True universal moral judgments</vt:lpstr>
      <vt:lpstr>Social Contract Theory</vt:lpstr>
      <vt:lpstr>Integrated Social Contract Theory</vt:lpstr>
      <vt:lpstr>Integrative Social Contracts Theory</vt:lpstr>
      <vt:lpstr>Prioritizing Ethical Standards</vt:lpstr>
      <vt:lpstr>Ethics and Integrative Social Contracts Theory</vt:lpstr>
      <vt:lpstr>The “Social Contract” Piece of Integrative Social Contracts Theory</vt:lpstr>
      <vt:lpstr>Core concept</vt:lpstr>
      <vt:lpstr>Core concept</vt:lpstr>
      <vt:lpstr>Examples of differing ethical standards</vt:lpstr>
      <vt:lpstr>Conflict of cultural tradition</vt:lpstr>
      <vt:lpstr>Conflict of cultural tradition</vt:lpstr>
      <vt:lpstr>PowerPoint Presentation</vt:lpstr>
      <vt:lpstr>PowerPoint Presentation</vt:lpstr>
      <vt:lpstr>PowerPoint Presentation</vt:lpstr>
      <vt:lpstr>PowerPoint Presentation</vt:lpstr>
      <vt:lpstr>www.weforum.org 2018</vt:lpstr>
      <vt:lpstr>PowerPoint Presentation</vt:lpstr>
      <vt:lpstr>https://www.cfr.org/legal-barriers/</vt:lpstr>
      <vt:lpstr>Conflict of cultural tradition</vt:lpstr>
      <vt:lpstr>PowerPoint Presentation</vt:lpstr>
      <vt:lpstr>The manager resolving a conflict of relative development</vt:lpstr>
      <vt:lpstr>Strengths of integrative social contracts theory</vt:lpstr>
      <vt:lpstr>PowerPoint Presentation</vt:lpstr>
      <vt:lpstr>VIRTUE ETHICS</vt:lpstr>
      <vt:lpstr>  Why Should I Be Moral? Because of My Character!</vt:lpstr>
      <vt:lpstr>Aretology</vt:lpstr>
      <vt:lpstr>Aristotle’s Ethics</vt:lpstr>
      <vt:lpstr>The Goal of Human Existence</vt:lpstr>
      <vt:lpstr>The Virtues</vt:lpstr>
      <vt:lpstr>Other Virtue Ethicists</vt:lpstr>
      <vt:lpstr>What makes one group virtuous and not another?</vt:lpstr>
      <vt:lpstr>PowerPoint Presentation</vt:lpstr>
      <vt:lpstr>PowerPoint Presentation</vt:lpstr>
      <vt:lpstr>Why Study Virtue?</vt:lpstr>
      <vt:lpstr>But Virtue Ethics Requires Rethinking Basic Ideas</vt:lpstr>
      <vt:lpstr>Virtue vs. Other Approaches Robert Solomon sets forth these questions in Ethics And Excellence </vt:lpstr>
      <vt:lpstr>Happiness</vt:lpstr>
      <vt:lpstr>Excellence</vt:lpstr>
      <vt:lpstr>Task Maldin Mills  </vt:lpstr>
      <vt:lpstr>Aristotle on Excellence</vt:lpstr>
      <vt:lpstr>Character</vt:lpstr>
      <vt:lpstr>Making Virtue Tables</vt:lpstr>
      <vt:lpstr>PowerPoint Presentation</vt:lpstr>
      <vt:lpstr>PowerPoint Presentation</vt:lpstr>
      <vt:lpstr>Foundations of Moral Reasoning </vt:lpstr>
      <vt:lpstr>Foundations of Moral Reasoning </vt:lpstr>
      <vt:lpstr>Figure 1 The Four Steps Leading to Ethical behaviour</vt:lpstr>
      <vt:lpstr>Moral Responsibility and Blame</vt:lpstr>
      <vt:lpstr>Moral Responsibility and Blame </vt:lpstr>
      <vt:lpstr>Moral Responsibility and Blame</vt:lpstr>
      <vt:lpstr>A Few Good Men</vt:lpstr>
      <vt:lpstr>Plot</vt:lpstr>
      <vt:lpstr>Case Study Slavery in the Chocolate Industry</vt:lpstr>
      <vt:lpstr>Case Study: Aaron Beam and the HealthSouth Fraud</vt:lpstr>
      <vt:lpstr>Case Study: Aaron Beam and the HealthSouth Fraud </vt:lpstr>
      <vt:lpstr>Task Unocal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DBA7007 21ST CENTURY BUSINESS AND SOCIETAL ETHICS</dc:title>
  <dc:creator>Caroline</dc:creator>
  <cp:lastModifiedBy>Caroline</cp:lastModifiedBy>
  <cp:revision>1</cp:revision>
  <dcterms:created xsi:type="dcterms:W3CDTF">2020-11-30T18:46:14Z</dcterms:created>
  <dcterms:modified xsi:type="dcterms:W3CDTF">2020-11-30T18:55:52Z</dcterms:modified>
</cp:coreProperties>
</file>