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73" r:id="rId14"/>
    <p:sldId id="271" r:id="rId15"/>
    <p:sldId id="269" r:id="rId16"/>
    <p:sldId id="270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2EE789-4D3F-5200-FF0E-6BE0AC2A2270}" v="702" dt="2026-01-08T22:13:50.273"/>
    <p1510:client id="{3CA8748A-3866-3970-D496-2BDB570F86A5}" v="539" dt="2026-01-09T22:38:36.3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Collier (2305658)" userId="S::2305658@student.uwtsd.ac.uk::5ef1d70d-7965-451a-94cc-054f83499678" providerId="AD" clId="Web-{3CA8748A-3866-3970-D496-2BDB570F86A5}"/>
    <pc:docChg chg="addSld modSld">
      <pc:chgData name="Matthew Collier (2305658)" userId="S::2305658@student.uwtsd.ac.uk::5ef1d70d-7965-451a-94cc-054f83499678" providerId="AD" clId="Web-{3CA8748A-3866-3970-D496-2BDB570F86A5}" dt="2026-01-09T22:38:36.309" v="541" actId="20577"/>
      <pc:docMkLst>
        <pc:docMk/>
      </pc:docMkLst>
      <pc:sldChg chg="modSp new">
        <pc:chgData name="Matthew Collier (2305658)" userId="S::2305658@student.uwtsd.ac.uk::5ef1d70d-7965-451a-94cc-054f83499678" providerId="AD" clId="Web-{3CA8748A-3866-3970-D496-2BDB570F86A5}" dt="2026-01-09T22:38:36.309" v="541" actId="20577"/>
        <pc:sldMkLst>
          <pc:docMk/>
          <pc:sldMk cId="397077913" sldId="273"/>
        </pc:sldMkLst>
        <pc:spChg chg="mod">
          <ac:chgData name="Matthew Collier (2305658)" userId="S::2305658@student.uwtsd.ac.uk::5ef1d70d-7965-451a-94cc-054f83499678" providerId="AD" clId="Web-{3CA8748A-3866-3970-D496-2BDB570F86A5}" dt="2026-01-09T21:52:18.820" v="5" actId="20577"/>
          <ac:spMkLst>
            <pc:docMk/>
            <pc:sldMk cId="397077913" sldId="273"/>
            <ac:spMk id="2" creationId="{BE45F6C6-7989-F46F-0B44-C39EFA5E7AEB}"/>
          </ac:spMkLst>
        </pc:spChg>
        <pc:spChg chg="mod">
          <ac:chgData name="Matthew Collier (2305658)" userId="S::2305658@student.uwtsd.ac.uk::5ef1d70d-7965-451a-94cc-054f83499678" providerId="AD" clId="Web-{3CA8748A-3866-3970-D496-2BDB570F86A5}" dt="2026-01-09T22:38:36.309" v="541" actId="20577"/>
          <ac:spMkLst>
            <pc:docMk/>
            <pc:sldMk cId="397077913" sldId="273"/>
            <ac:spMk id="3" creationId="{AED06D0D-340C-A0CA-73CC-55E77153A54A}"/>
          </ac:spMkLst>
        </pc:spChg>
      </pc:sldChg>
    </pc:docChg>
  </pc:docChgLst>
  <pc:docChgLst>
    <pc:chgData name="Matthew Collier (2305658)" userId="S::2305658@student.uwtsd.ac.uk::5ef1d70d-7965-451a-94cc-054f83499678" providerId="AD" clId="Web-{1D2EE789-4D3F-5200-FF0E-6BE0AC2A2270}"/>
    <pc:docChg chg="addSld delSld modSld">
      <pc:chgData name="Matthew Collier (2305658)" userId="S::2305658@student.uwtsd.ac.uk::5ef1d70d-7965-451a-94cc-054f83499678" providerId="AD" clId="Web-{1D2EE789-4D3F-5200-FF0E-6BE0AC2A2270}" dt="2026-01-08T22:13:50.273" v="673" actId="20577"/>
      <pc:docMkLst>
        <pc:docMk/>
      </pc:docMkLst>
      <pc:sldChg chg="addSp delSp modSp mod modTransition setBg setClrOvrMap">
        <pc:chgData name="Matthew Collier (2305658)" userId="S::2305658@student.uwtsd.ac.uk::5ef1d70d-7965-451a-94cc-054f83499678" providerId="AD" clId="Web-{1D2EE789-4D3F-5200-FF0E-6BE0AC2A2270}" dt="2026-01-08T21:34:12.649" v="602"/>
        <pc:sldMkLst>
          <pc:docMk/>
          <pc:sldMk cId="109857222" sldId="256"/>
        </pc:sldMkLst>
        <pc:spChg chg="mod">
          <ac:chgData name="Matthew Collier (2305658)" userId="S::2305658@student.uwtsd.ac.uk::5ef1d70d-7965-451a-94cc-054f83499678" providerId="AD" clId="Web-{1D2EE789-4D3F-5200-FF0E-6BE0AC2A2270}" dt="2026-01-08T21:06:04.637" v="33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06:08.731" v="331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19:43:23.074" v="3"/>
          <ac:spMkLst>
            <pc:docMk/>
            <pc:sldMk cId="109857222" sldId="256"/>
            <ac:spMk id="9" creationId="{71B2258F-86CA-4D4D-8270-BC05FCDEBFB3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19:43:23.074" v="4"/>
          <ac:spMkLst>
            <pc:docMk/>
            <pc:sldMk cId="109857222" sldId="256"/>
            <ac:spMk id="11" creationId="{AB58EF07-17C2-48CF-ABB0-EEF1F17CB8F0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19:43:23.074" v="4"/>
          <ac:spMkLst>
            <pc:docMk/>
            <pc:sldMk cId="109857222" sldId="256"/>
            <ac:spMk id="12" creationId="{0671A8AE-40A1-4631-A6B8-581AFF065482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19:43:23.074" v="4"/>
          <ac:spMkLst>
            <pc:docMk/>
            <pc:sldMk cId="109857222" sldId="256"/>
            <ac:spMk id="13" creationId="{AF2F604E-43BE-4DC3-B983-E071523364F8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19:43:23.074" v="4"/>
          <ac:spMkLst>
            <pc:docMk/>
            <pc:sldMk cId="109857222" sldId="256"/>
            <ac:spMk id="15" creationId="{08C9B587-E65E-4B52-B37C-ABEBB6E87928}"/>
          </ac:spMkLst>
        </pc:spChg>
        <pc:picChg chg="add mod ord">
          <ac:chgData name="Matthew Collier (2305658)" userId="S::2305658@student.uwtsd.ac.uk::5ef1d70d-7965-451a-94cc-054f83499678" providerId="AD" clId="Web-{1D2EE789-4D3F-5200-FF0E-6BE0AC2A2270}" dt="2026-01-08T19:43:23.074" v="4"/>
          <ac:picMkLst>
            <pc:docMk/>
            <pc:sldMk cId="109857222" sldId="256"/>
            <ac:picMk id="4" creationId="{410A1746-9D3F-BA28-5CB8-D9A2513CE741}"/>
          </ac:picMkLst>
        </pc:picChg>
      </pc:sldChg>
      <pc:sldChg chg="addSp modSp new mod modTransition setBg">
        <pc:chgData name="Matthew Collier (2305658)" userId="S::2305658@student.uwtsd.ac.uk::5ef1d70d-7965-451a-94cc-054f83499678" providerId="AD" clId="Web-{1D2EE789-4D3F-5200-FF0E-6BE0AC2A2270}" dt="2026-01-08T21:34:23.040" v="604"/>
        <pc:sldMkLst>
          <pc:docMk/>
          <pc:sldMk cId="3421949987" sldId="257"/>
        </pc:sldMkLst>
        <pc:spChg chg="mod">
          <ac:chgData name="Matthew Collier (2305658)" userId="S::2305658@student.uwtsd.ac.uk::5ef1d70d-7965-451a-94cc-054f83499678" providerId="AD" clId="Web-{1D2EE789-4D3F-5200-FF0E-6BE0AC2A2270}" dt="2026-01-08T21:34:21.181" v="603"/>
          <ac:spMkLst>
            <pc:docMk/>
            <pc:sldMk cId="3421949987" sldId="257"/>
            <ac:spMk id="2" creationId="{39A35D41-CBBB-D4DF-1BF3-3070814C4EA7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34:21.181" v="603"/>
          <ac:spMkLst>
            <pc:docMk/>
            <pc:sldMk cId="3421949987" sldId="257"/>
            <ac:spMk id="3" creationId="{CE6EA363-A2CA-CF67-0686-1C6CDF74350A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34:21.181" v="603"/>
          <ac:spMkLst>
            <pc:docMk/>
            <pc:sldMk cId="3421949987" sldId="257"/>
            <ac:spMk id="8" creationId="{70DFC902-7D23-471A-B557-B6B6917D7A0D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34:21.181" v="603"/>
          <ac:spMkLst>
            <pc:docMk/>
            <pc:sldMk cId="3421949987" sldId="257"/>
            <ac:spMk id="10" creationId="{A55D5633-D557-4DCA-982C-FF36EB7A1C00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34:21.181" v="603"/>
          <ac:spMkLst>
            <pc:docMk/>
            <pc:sldMk cId="3421949987" sldId="257"/>
            <ac:spMk id="12" creationId="{450D3AD2-FA80-415F-A9CE-54D884561CD7}"/>
          </ac:spMkLst>
        </pc:spChg>
      </pc:sldChg>
      <pc:sldChg chg="addSp delSp modSp new mod modTransition setBg">
        <pc:chgData name="Matthew Collier (2305658)" userId="S::2305658@student.uwtsd.ac.uk::5ef1d70d-7965-451a-94cc-054f83499678" providerId="AD" clId="Web-{1D2EE789-4D3F-5200-FF0E-6BE0AC2A2270}" dt="2026-01-08T21:34:25.118" v="605"/>
        <pc:sldMkLst>
          <pc:docMk/>
          <pc:sldMk cId="3490662990" sldId="258"/>
        </pc:sldMkLst>
        <pc:spChg chg="mod">
          <ac:chgData name="Matthew Collier (2305658)" userId="S::2305658@student.uwtsd.ac.uk::5ef1d70d-7965-451a-94cc-054f83499678" providerId="AD" clId="Web-{1D2EE789-4D3F-5200-FF0E-6BE0AC2A2270}" dt="2026-01-08T21:05:52.933" v="326" actId="20577"/>
          <ac:spMkLst>
            <pc:docMk/>
            <pc:sldMk cId="3490662990" sldId="258"/>
            <ac:spMk id="2" creationId="{53BFE220-8C42-79B5-6FF0-3D1A81802162}"/>
          </ac:spMkLst>
        </pc:spChg>
        <pc:spChg chg="del mod">
          <ac:chgData name="Matthew Collier (2305658)" userId="S::2305658@student.uwtsd.ac.uk::5ef1d70d-7965-451a-94cc-054f83499678" providerId="AD" clId="Web-{1D2EE789-4D3F-5200-FF0E-6BE0AC2A2270}" dt="2026-01-08T19:44:12.325" v="24"/>
          <ac:spMkLst>
            <pc:docMk/>
            <pc:sldMk cId="3490662990" sldId="258"/>
            <ac:spMk id="3" creationId="{72006CE5-C30D-A450-CC98-2F3BF12A4C21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19:44:42.935" v="29"/>
          <ac:spMkLst>
            <pc:docMk/>
            <pc:sldMk cId="3490662990" sldId="258"/>
            <ac:spMk id="7" creationId="{4522B21E-B2B9-4C72-9A71-C87EFD137480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19:44:42.935" v="29"/>
          <ac:spMkLst>
            <pc:docMk/>
            <pc:sldMk cId="3490662990" sldId="258"/>
            <ac:spMk id="9" creationId="{5EB7D2A2-F448-44D4-938C-DC84CBCB3B1E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19:44:42.935" v="29"/>
          <ac:spMkLst>
            <pc:docMk/>
            <pc:sldMk cId="3490662990" sldId="258"/>
            <ac:spMk id="11" creationId="{871AEA07-1E14-44B4-8E55-64EF049CD66F}"/>
          </ac:spMkLst>
        </pc:spChg>
        <pc:cxnChg chg="add">
          <ac:chgData name="Matthew Collier (2305658)" userId="S::2305658@student.uwtsd.ac.uk::5ef1d70d-7965-451a-94cc-054f83499678" providerId="AD" clId="Web-{1D2EE789-4D3F-5200-FF0E-6BE0AC2A2270}" dt="2026-01-08T19:44:42.935" v="29"/>
          <ac:cxnSpMkLst>
            <pc:docMk/>
            <pc:sldMk cId="3490662990" sldId="258"/>
            <ac:cxnSpMk id="13" creationId="{F7C8EA93-3210-4C62-99E9-153C275E3A87}"/>
          </ac:cxnSpMkLst>
        </pc:cxnChg>
      </pc:sldChg>
      <pc:sldChg chg="addSp delSp modSp new mod modTransition setBg">
        <pc:chgData name="Matthew Collier (2305658)" userId="S::2305658@student.uwtsd.ac.uk::5ef1d70d-7965-451a-94cc-054f83499678" providerId="AD" clId="Web-{1D2EE789-4D3F-5200-FF0E-6BE0AC2A2270}" dt="2026-01-08T21:34:27.087" v="606"/>
        <pc:sldMkLst>
          <pc:docMk/>
          <pc:sldMk cId="1897861608" sldId="259"/>
        </pc:sldMkLst>
        <pc:spChg chg="mod">
          <ac:chgData name="Matthew Collier (2305658)" userId="S::2305658@student.uwtsd.ac.uk::5ef1d70d-7965-451a-94cc-054f83499678" providerId="AD" clId="Web-{1D2EE789-4D3F-5200-FF0E-6BE0AC2A2270}" dt="2026-01-08T21:20:50.344" v="488"/>
          <ac:spMkLst>
            <pc:docMk/>
            <pc:sldMk cId="1897861608" sldId="259"/>
            <ac:spMk id="2" creationId="{D939BA5F-C0C5-1B66-3993-031643330FCE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20:50.344" v="488"/>
          <ac:spMkLst>
            <pc:docMk/>
            <pc:sldMk cId="1897861608" sldId="259"/>
            <ac:spMk id="3" creationId="{8B670C13-8548-D0C0-36D2-F797A9562EA3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0:50.344" v="488"/>
          <ac:spMkLst>
            <pc:docMk/>
            <pc:sldMk cId="1897861608" sldId="259"/>
            <ac:spMk id="6" creationId="{04812C46-200A-4DEB-A05E-3ED6C68C2387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0:50.344" v="488"/>
          <ac:spMkLst>
            <pc:docMk/>
            <pc:sldMk cId="1897861608" sldId="259"/>
            <ac:spMk id="7" creationId="{D1EA859B-E555-4109-94F3-6700E046E008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6:50.152" v="444"/>
          <ac:spMkLst>
            <pc:docMk/>
            <pc:sldMk cId="1897861608" sldId="259"/>
            <ac:spMk id="9" creationId="{D009D6D5-DAC2-4A8B-A17A-E206B9012D09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0:32.766" v="486"/>
          <ac:spMkLst>
            <pc:docMk/>
            <pc:sldMk cId="1897861608" sldId="259"/>
            <ac:spMk id="11" creationId="{3A9A4357-BD1D-4622-A4FE-766E6AB8DE84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0:32.766" v="486"/>
          <ac:spMkLst>
            <pc:docMk/>
            <pc:sldMk cId="1897861608" sldId="259"/>
            <ac:spMk id="12" creationId="{058A14AF-9FB5-4CC7-BA35-E8E85D3EDF0E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0:32.766" v="486"/>
          <ac:spMkLst>
            <pc:docMk/>
            <pc:sldMk cId="1897861608" sldId="259"/>
            <ac:spMk id="13" creationId="{E659831F-0D9A-4C63-9EBB-8435B85A440F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0:32.766" v="486"/>
          <ac:spMkLst>
            <pc:docMk/>
            <pc:sldMk cId="1897861608" sldId="259"/>
            <ac:spMk id="15" creationId="{E6995CE5-F890-4ABA-82A2-26507CE8D2A3}"/>
          </ac:spMkLst>
        </pc:spChg>
        <pc:picChg chg="add mod ord">
          <ac:chgData name="Matthew Collier (2305658)" userId="S::2305658@student.uwtsd.ac.uk::5ef1d70d-7965-451a-94cc-054f83499678" providerId="AD" clId="Web-{1D2EE789-4D3F-5200-FF0E-6BE0AC2A2270}" dt="2026-01-08T21:20:50.344" v="488"/>
          <ac:picMkLst>
            <pc:docMk/>
            <pc:sldMk cId="1897861608" sldId="259"/>
            <ac:picMk id="4" creationId="{632C29A4-E490-EFD3-C868-90D71AEA688D}"/>
          </ac:picMkLst>
        </pc:picChg>
      </pc:sldChg>
      <pc:sldChg chg="addSp delSp modSp new mod modTransition setBg setClrOvrMap">
        <pc:chgData name="Matthew Collier (2305658)" userId="S::2305658@student.uwtsd.ac.uk::5ef1d70d-7965-451a-94cc-054f83499678" providerId="AD" clId="Web-{1D2EE789-4D3F-5200-FF0E-6BE0AC2A2270}" dt="2026-01-08T21:34:29.634" v="607"/>
        <pc:sldMkLst>
          <pc:docMk/>
          <pc:sldMk cId="3131279826" sldId="260"/>
        </pc:sldMkLst>
        <pc:spChg chg="mod">
          <ac:chgData name="Matthew Collier (2305658)" userId="S::2305658@student.uwtsd.ac.uk::5ef1d70d-7965-451a-94cc-054f83499678" providerId="AD" clId="Web-{1D2EE789-4D3F-5200-FF0E-6BE0AC2A2270}" dt="2026-01-08T21:21:08.127" v="491"/>
          <ac:spMkLst>
            <pc:docMk/>
            <pc:sldMk cId="3131279826" sldId="260"/>
            <ac:spMk id="2" creationId="{58B93182-940B-BE41-54EF-8364AD3B926E}"/>
          </ac:spMkLst>
        </pc:spChg>
        <pc:spChg chg="add del mod">
          <ac:chgData name="Matthew Collier (2305658)" userId="S::2305658@student.uwtsd.ac.uk::5ef1d70d-7965-451a-94cc-054f83499678" providerId="AD" clId="Web-{1D2EE789-4D3F-5200-FF0E-6BE0AC2A2270}" dt="2026-01-08T21:21:08.127" v="491"/>
          <ac:spMkLst>
            <pc:docMk/>
            <pc:sldMk cId="3131279826" sldId="260"/>
            <ac:spMk id="3" creationId="{E9C93719-A5D3-36F3-FE39-A72D2CFE747F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0:59:43.984" v="232"/>
          <ac:spMkLst>
            <pc:docMk/>
            <pc:sldMk cId="3131279826" sldId="260"/>
            <ac:spMk id="4" creationId="{989D6863-550D-A5CE-FFCF-F8709E8E8A19}"/>
          </ac:spMkLst>
        </pc:spChg>
        <pc:spChg chg="add mod">
          <ac:chgData name="Matthew Collier (2305658)" userId="S::2305658@student.uwtsd.ac.uk::5ef1d70d-7965-451a-94cc-054f83499678" providerId="AD" clId="Web-{1D2EE789-4D3F-5200-FF0E-6BE0AC2A2270}" dt="2026-01-08T21:21:47.020" v="509" actId="1076"/>
          <ac:spMkLst>
            <pc:docMk/>
            <pc:sldMk cId="3131279826" sldId="260"/>
            <ac:spMk id="5" creationId="{F565EEAF-7790-BE44-5B28-ACB7D257A34F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0:06.765" v="475"/>
          <ac:spMkLst>
            <pc:docMk/>
            <pc:sldMk cId="3131279826" sldId="260"/>
            <ac:spMk id="8" creationId="{1DE7243B-5109-444B-8FAF-7437C66BC0E9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0:06.765" v="475"/>
          <ac:spMkLst>
            <pc:docMk/>
            <pc:sldMk cId="3131279826" sldId="260"/>
            <ac:spMk id="9" creationId="{4C5D6221-DA7B-4611-AA26-7D8E349FDE96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7:48.840" v="447"/>
          <ac:spMkLst>
            <pc:docMk/>
            <pc:sldMk cId="3131279826" sldId="260"/>
            <ac:spMk id="10" creationId="{4C608BEB-860E-4094-8511-78603564A75E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7:51.200" v="449"/>
          <ac:spMkLst>
            <pc:docMk/>
            <pc:sldMk cId="3131279826" sldId="260"/>
            <ac:spMk id="14" creationId="{4C5D6221-DA7B-4611-AA26-7D8E349FDE96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7:51.200" v="449"/>
          <ac:spMkLst>
            <pc:docMk/>
            <pc:sldMk cId="3131279826" sldId="260"/>
            <ac:spMk id="15" creationId="{E35A04CF-97D4-4FF7-B359-C546B1F62E54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7:51.200" v="449"/>
          <ac:spMkLst>
            <pc:docMk/>
            <pc:sldMk cId="3131279826" sldId="260"/>
            <ac:spMk id="16" creationId="{1DE7243B-5109-444B-8FAF-7437C66BC0E9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0:29.437" v="483"/>
          <ac:spMkLst>
            <pc:docMk/>
            <pc:sldMk cId="3131279826" sldId="260"/>
            <ac:spMk id="17" creationId="{21739CA5-F0F5-48E1-8E8C-F24B71827E46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7:53.778" v="451"/>
          <ac:spMkLst>
            <pc:docMk/>
            <pc:sldMk cId="3131279826" sldId="260"/>
            <ac:spMk id="18" creationId="{8CA06CD6-90CA-4C45-856C-6771339E1E22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0:29.437" v="483"/>
          <ac:spMkLst>
            <pc:docMk/>
            <pc:sldMk cId="3131279826" sldId="260"/>
            <ac:spMk id="20" creationId="{3EAD2937-F230-41D4-B9C5-975B129BFC20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9:48.390" v="471"/>
          <ac:spMkLst>
            <pc:docMk/>
            <pc:sldMk cId="3131279826" sldId="260"/>
            <ac:spMk id="21" creationId="{21739CA5-F0F5-48E1-8E8C-F24B71827E46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9:48.390" v="471"/>
          <ac:spMkLst>
            <pc:docMk/>
            <pc:sldMk cId="3131279826" sldId="260"/>
            <ac:spMk id="22" creationId="{3EAD2937-F230-41D4-B9C5-975B129BFC20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9:48.390" v="471"/>
          <ac:spMkLst>
            <pc:docMk/>
            <pc:sldMk cId="3131279826" sldId="260"/>
            <ac:spMk id="23" creationId="{CCD444A3-C338-4886-B7F1-4BA2AF46EB64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0:29.437" v="483"/>
          <ac:spMkLst>
            <pc:docMk/>
            <pc:sldMk cId="3131279826" sldId="260"/>
            <ac:spMk id="24" creationId="{CCD444A3-C338-4886-B7F1-4BA2AF46EB64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0:29.437" v="483"/>
          <ac:spMkLst>
            <pc:docMk/>
            <pc:sldMk cId="3131279826" sldId="260"/>
            <ac:spMk id="25" creationId="{E9C93719-A5D3-36F3-FE39-A72D2CFE747F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1:08.127" v="491"/>
          <ac:spMkLst>
            <pc:docMk/>
            <pc:sldMk cId="3131279826" sldId="260"/>
            <ac:spMk id="26" creationId="{E35A04CF-97D4-4FF7-B359-C546B1F62E54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1:08.127" v="491"/>
          <ac:spMkLst>
            <pc:docMk/>
            <pc:sldMk cId="3131279826" sldId="260"/>
            <ac:spMk id="27" creationId="{1DE7243B-5109-444B-8FAF-7437C66BC0E9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9:28.546" v="460"/>
          <ac:spMkLst>
            <pc:docMk/>
            <pc:sldMk cId="3131279826" sldId="260"/>
            <ac:spMk id="28" creationId="{4C608BEB-860E-4094-8511-78603564A75E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1:08.127" v="491"/>
          <ac:spMkLst>
            <pc:docMk/>
            <pc:sldMk cId="3131279826" sldId="260"/>
            <ac:spMk id="29" creationId="{4C5D6221-DA7B-4611-AA26-7D8E349FDE96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9:43.312" v="464"/>
          <ac:spMkLst>
            <pc:docMk/>
            <pc:sldMk cId="3131279826" sldId="260"/>
            <ac:spMk id="32" creationId="{1DE7243B-5109-444B-8FAF-7437C66BC0E9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9:43.312" v="464"/>
          <ac:spMkLst>
            <pc:docMk/>
            <pc:sldMk cId="3131279826" sldId="260"/>
            <ac:spMk id="33" creationId="{4C5D6221-DA7B-4611-AA26-7D8E349FDE96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1:08.127" v="491"/>
          <ac:spMkLst>
            <pc:docMk/>
            <pc:sldMk cId="3131279826" sldId="260"/>
            <ac:spMk id="34" creationId="{21739CA5-F0F5-48E1-8E8C-F24B71827E46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1:08.127" v="491"/>
          <ac:spMkLst>
            <pc:docMk/>
            <pc:sldMk cId="3131279826" sldId="260"/>
            <ac:spMk id="36" creationId="{3EAD2937-F230-41D4-B9C5-975B129BFC20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1:08.127" v="491"/>
          <ac:spMkLst>
            <pc:docMk/>
            <pc:sldMk cId="3131279826" sldId="260"/>
            <ac:spMk id="38" creationId="{CCD444A3-C338-4886-B7F1-4BA2AF46EB64}"/>
          </ac:spMkLst>
        </pc:spChg>
        <pc:spChg chg="add del mod">
          <ac:chgData name="Matthew Collier (2305658)" userId="S::2305658@student.uwtsd.ac.uk::5ef1d70d-7965-451a-94cc-054f83499678" providerId="AD" clId="Web-{1D2EE789-4D3F-5200-FF0E-6BE0AC2A2270}" dt="2026-01-08T21:21:18.800" v="498"/>
          <ac:spMkLst>
            <pc:docMk/>
            <pc:sldMk cId="3131279826" sldId="260"/>
            <ac:spMk id="39" creationId="{962A3BEC-2424-BF39-C262-D964A90D43AE}"/>
          </ac:spMkLst>
        </pc:spChg>
        <pc:graphicFrameChg chg="add del">
          <ac:chgData name="Matthew Collier (2305658)" userId="S::2305658@student.uwtsd.ac.uk::5ef1d70d-7965-451a-94cc-054f83499678" providerId="AD" clId="Web-{1D2EE789-4D3F-5200-FF0E-6BE0AC2A2270}" dt="2026-01-08T21:20:09.937" v="477"/>
          <ac:graphicFrameMkLst>
            <pc:docMk/>
            <pc:sldMk cId="3131279826" sldId="260"/>
            <ac:graphicFrameMk id="11" creationId="{5AD9BD6D-E548-7056-0E7F-2E66D70C15A3}"/>
          </ac:graphicFrameMkLst>
        </pc:graphicFrameChg>
        <pc:graphicFrameChg chg="add del">
          <ac:chgData name="Matthew Collier (2305658)" userId="S::2305658@student.uwtsd.ac.uk::5ef1d70d-7965-451a-94cc-054f83499678" providerId="AD" clId="Web-{1D2EE789-4D3F-5200-FF0E-6BE0AC2A2270}" dt="2026-01-08T21:20:18.640" v="479"/>
          <ac:graphicFrameMkLst>
            <pc:docMk/>
            <pc:sldMk cId="3131279826" sldId="260"/>
            <ac:graphicFrameMk id="13" creationId="{5BA271DD-5A74-162B-86E5-D9EEAFC19ADC}"/>
          </ac:graphicFrameMkLst>
        </pc:graphicFrameChg>
        <pc:picChg chg="add del mod">
          <ac:chgData name="Matthew Collier (2305658)" userId="S::2305658@student.uwtsd.ac.uk::5ef1d70d-7965-451a-94cc-054f83499678" providerId="AD" clId="Web-{1D2EE789-4D3F-5200-FF0E-6BE0AC2A2270}" dt="2026-01-08T21:19:45.312" v="466"/>
          <ac:picMkLst>
            <pc:docMk/>
            <pc:sldMk cId="3131279826" sldId="260"/>
            <ac:picMk id="6" creationId="{D4B3FD73-F2C6-6540-4326-F63B111BB247}"/>
          </ac:picMkLst>
        </pc:picChg>
        <pc:picChg chg="add del mod">
          <ac:chgData name="Matthew Collier (2305658)" userId="S::2305658@student.uwtsd.ac.uk::5ef1d70d-7965-451a-94cc-054f83499678" providerId="AD" clId="Web-{1D2EE789-4D3F-5200-FF0E-6BE0AC2A2270}" dt="2026-01-08T21:20:32.078" v="485"/>
          <ac:picMkLst>
            <pc:docMk/>
            <pc:sldMk cId="3131279826" sldId="260"/>
            <ac:picMk id="7" creationId="{7F031F0D-F183-8EE8-4B55-283E3000815C}"/>
          </ac:picMkLst>
        </pc:picChg>
        <pc:picChg chg="add mod">
          <ac:chgData name="Matthew Collier (2305658)" userId="S::2305658@student.uwtsd.ac.uk::5ef1d70d-7965-451a-94cc-054f83499678" providerId="AD" clId="Web-{1D2EE789-4D3F-5200-FF0E-6BE0AC2A2270}" dt="2026-01-08T21:21:34.160" v="504" actId="1076"/>
          <ac:picMkLst>
            <pc:docMk/>
            <pc:sldMk cId="3131279826" sldId="260"/>
            <ac:picMk id="40" creationId="{EFD2682A-1A53-6215-2894-B750E845DDB3}"/>
          </ac:picMkLst>
        </pc:picChg>
        <pc:cxnChg chg="add del">
          <ac:chgData name="Matthew Collier (2305658)" userId="S::2305658@student.uwtsd.ac.uk::5ef1d70d-7965-451a-94cc-054f83499678" providerId="AD" clId="Web-{1D2EE789-4D3F-5200-FF0E-6BE0AC2A2270}" dt="2026-01-08T21:17:48.840" v="447"/>
          <ac:cxnSpMkLst>
            <pc:docMk/>
            <pc:sldMk cId="3131279826" sldId="260"/>
            <ac:cxnSpMk id="12" creationId="{1F16A8D4-FE87-4604-88B2-394B5D1EB437}"/>
          </ac:cxnSpMkLst>
        </pc:cxnChg>
        <pc:cxnChg chg="add del">
          <ac:chgData name="Matthew Collier (2305658)" userId="S::2305658@student.uwtsd.ac.uk::5ef1d70d-7965-451a-94cc-054f83499678" providerId="AD" clId="Web-{1D2EE789-4D3F-5200-FF0E-6BE0AC2A2270}" dt="2026-01-08T21:17:53.778" v="451"/>
          <ac:cxnSpMkLst>
            <pc:docMk/>
            <pc:sldMk cId="3131279826" sldId="260"/>
            <ac:cxnSpMk id="19" creationId="{5021601D-2758-4B15-A31C-FDA184C51B3A}"/>
          </ac:cxnSpMkLst>
        </pc:cxnChg>
        <pc:cxnChg chg="add del">
          <ac:chgData name="Matthew Collier (2305658)" userId="S::2305658@student.uwtsd.ac.uk::5ef1d70d-7965-451a-94cc-054f83499678" providerId="AD" clId="Web-{1D2EE789-4D3F-5200-FF0E-6BE0AC2A2270}" dt="2026-01-08T21:19:28.546" v="460"/>
          <ac:cxnSpMkLst>
            <pc:docMk/>
            <pc:sldMk cId="3131279826" sldId="260"/>
            <ac:cxnSpMk id="30" creationId="{1F16A8D4-FE87-4604-88B2-394B5D1EB437}"/>
          </ac:cxnSpMkLst>
        </pc:cxnChg>
      </pc:sldChg>
      <pc:sldChg chg="addSp delSp modSp new mod modTransition setBg">
        <pc:chgData name="Matthew Collier (2305658)" userId="S::2305658@student.uwtsd.ac.uk::5ef1d70d-7965-451a-94cc-054f83499678" providerId="AD" clId="Web-{1D2EE789-4D3F-5200-FF0E-6BE0AC2A2270}" dt="2026-01-08T21:34:34.243" v="608"/>
        <pc:sldMkLst>
          <pc:docMk/>
          <pc:sldMk cId="105967954" sldId="261"/>
        </pc:sldMkLst>
        <pc:spChg chg="mod">
          <ac:chgData name="Matthew Collier (2305658)" userId="S::2305658@student.uwtsd.ac.uk::5ef1d70d-7965-451a-94cc-054f83499678" providerId="AD" clId="Web-{1D2EE789-4D3F-5200-FF0E-6BE0AC2A2270}" dt="2026-01-08T21:23:56.339" v="518" actId="1076"/>
          <ac:spMkLst>
            <pc:docMk/>
            <pc:sldMk cId="105967954" sldId="261"/>
            <ac:spMk id="2" creationId="{3FEBF540-750F-EF6D-B7C7-67AF488D3D20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23:53.261" v="517" actId="1076"/>
          <ac:spMkLst>
            <pc:docMk/>
            <pc:sldMk cId="105967954" sldId="261"/>
            <ac:spMk id="3" creationId="{FBA54BAE-12D5-ACE2-7CE0-F75045930F7A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01:20.078" v="264"/>
          <ac:spMkLst>
            <pc:docMk/>
            <pc:sldMk cId="105967954" sldId="261"/>
            <ac:spMk id="4" creationId="{1DFC36D6-962B-8E3C-E4CC-B77099C445C0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02:20.235" v="275"/>
          <ac:spMkLst>
            <pc:docMk/>
            <pc:sldMk cId="105967954" sldId="261"/>
            <ac:spMk id="5" creationId="{4493C9F0-396A-AB12-64C8-08DB15F816FF}"/>
          </ac:spMkLst>
        </pc:spChg>
        <pc:spChg chg="add mod ord">
          <ac:chgData name="Matthew Collier (2305658)" userId="S::2305658@student.uwtsd.ac.uk::5ef1d70d-7965-451a-94cc-054f83499678" providerId="AD" clId="Web-{1D2EE789-4D3F-5200-FF0E-6BE0AC2A2270}" dt="2026-01-08T21:23:59.308" v="519" actId="1076"/>
          <ac:spMkLst>
            <pc:docMk/>
            <pc:sldMk cId="105967954" sldId="261"/>
            <ac:spMk id="6" creationId="{99F66AFB-4587-D4F2-1BEC-E898E9E10088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3:44.855" v="514"/>
          <ac:spMkLst>
            <pc:docMk/>
            <pc:sldMk cId="105967954" sldId="261"/>
            <ac:spMk id="12" creationId="{0B9EE3F3-89B7-43C3-8651-C4C96830993D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3:44.855" v="514"/>
          <ac:spMkLst>
            <pc:docMk/>
            <pc:sldMk cId="105967954" sldId="261"/>
            <ac:spMk id="14" creationId="{33AE4636-AEEC-45D6-84D4-7AC2DA48ECF8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3:44.855" v="514"/>
          <ac:spMkLst>
            <pc:docMk/>
            <pc:sldMk cId="105967954" sldId="261"/>
            <ac:spMk id="16" creationId="{8D9CE0F4-2EB2-4F1F-8AAC-DB3571D9FE10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3:44.870" v="515"/>
          <ac:spMkLst>
            <pc:docMk/>
            <pc:sldMk cId="105967954" sldId="261"/>
            <ac:spMk id="18" creationId="{4AC6B390-BC59-4F1D-A0EE-D71A92F0A0B2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3:44.870" v="515"/>
          <ac:spMkLst>
            <pc:docMk/>
            <pc:sldMk cId="105967954" sldId="261"/>
            <ac:spMk id="19" creationId="{B6C60D79-16F1-4C4B-B7E3-7634E7069CDE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3:44.870" v="515"/>
          <ac:spMkLst>
            <pc:docMk/>
            <pc:sldMk cId="105967954" sldId="261"/>
            <ac:spMk id="20" creationId="{426B127E-6498-4C77-9C9D-4553A5113B80}"/>
          </ac:spMkLst>
        </pc:spChg>
        <pc:picChg chg="add mod ord modCrop">
          <ac:chgData name="Matthew Collier (2305658)" userId="S::2305658@student.uwtsd.ac.uk::5ef1d70d-7965-451a-94cc-054f83499678" providerId="AD" clId="Web-{1D2EE789-4D3F-5200-FF0E-6BE0AC2A2270}" dt="2026-01-08T21:23:44.870" v="515"/>
          <ac:picMkLst>
            <pc:docMk/>
            <pc:sldMk cId="105967954" sldId="261"/>
            <ac:picMk id="7" creationId="{64710D95-461E-9593-CD59-C9781068D10A}"/>
          </ac:picMkLst>
        </pc:picChg>
      </pc:sldChg>
      <pc:sldChg chg="addSp delSp modSp new mod modTransition setBg">
        <pc:chgData name="Matthew Collier (2305658)" userId="S::2305658@student.uwtsd.ac.uk::5ef1d70d-7965-451a-94cc-054f83499678" providerId="AD" clId="Web-{1D2EE789-4D3F-5200-FF0E-6BE0AC2A2270}" dt="2026-01-08T21:34:45.212" v="610"/>
        <pc:sldMkLst>
          <pc:docMk/>
          <pc:sldMk cId="2010136677" sldId="262"/>
        </pc:sldMkLst>
        <pc:spChg chg="mod">
          <ac:chgData name="Matthew Collier (2305658)" userId="S::2305658@student.uwtsd.ac.uk::5ef1d70d-7965-451a-94cc-054f83499678" providerId="AD" clId="Web-{1D2EE789-4D3F-5200-FF0E-6BE0AC2A2270}" dt="2026-01-08T21:24:47.482" v="521"/>
          <ac:spMkLst>
            <pc:docMk/>
            <pc:sldMk cId="2010136677" sldId="262"/>
            <ac:spMk id="2" creationId="{71D8E724-0857-F4B5-E7F4-346F2919051F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24:47.482" v="521"/>
          <ac:spMkLst>
            <pc:docMk/>
            <pc:sldMk cId="2010136677" sldId="262"/>
            <ac:spMk id="3" creationId="{1F613BC3-9A85-5B8F-E949-AFEEFD0E1430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5:12.561" v="523"/>
          <ac:spMkLst>
            <pc:docMk/>
            <pc:sldMk cId="2010136677" sldId="262"/>
            <ac:spMk id="5" creationId="{CF6C11BC-895E-F212-9F68-1F4DA6C952EE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5:16.749" v="525"/>
          <ac:spMkLst>
            <pc:docMk/>
            <pc:sldMk cId="2010136677" sldId="262"/>
            <ac:spMk id="6" creationId="{A38B8021-B059-0CBC-F980-4E7D4D666C37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5:27.515" v="530"/>
          <ac:spMkLst>
            <pc:docMk/>
            <pc:sldMk cId="2010136677" sldId="262"/>
            <ac:spMk id="7" creationId="{01C6E11F-4BA6-3A91-A621-5E3E56BF71DE}"/>
          </ac:spMkLst>
        </pc:spChg>
        <pc:spChg chg="add mod">
          <ac:chgData name="Matthew Collier (2305658)" userId="S::2305658@student.uwtsd.ac.uk::5ef1d70d-7965-451a-94cc-054f83499678" providerId="AD" clId="Web-{1D2EE789-4D3F-5200-FF0E-6BE0AC2A2270}" dt="2026-01-08T21:26:09.344" v="546" actId="1076"/>
          <ac:spMkLst>
            <pc:docMk/>
            <pc:sldMk cId="2010136677" sldId="262"/>
            <ac:spMk id="8" creationId="{59447431-FC5C-FF88-9D06-CCAAE288AFA7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4:47.482" v="521"/>
          <ac:spMkLst>
            <pc:docMk/>
            <pc:sldMk cId="2010136677" sldId="262"/>
            <ac:spMk id="9" creationId="{04812C46-200A-4DEB-A05E-3ED6C68C2387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4:47.482" v="521"/>
          <ac:spMkLst>
            <pc:docMk/>
            <pc:sldMk cId="2010136677" sldId="262"/>
            <ac:spMk id="11" creationId="{D1EA859B-E555-4109-94F3-6700E046E008}"/>
          </ac:spMkLst>
        </pc:spChg>
        <pc:picChg chg="add mod ord">
          <ac:chgData name="Matthew Collier (2305658)" userId="S::2305658@student.uwtsd.ac.uk::5ef1d70d-7965-451a-94cc-054f83499678" providerId="AD" clId="Web-{1D2EE789-4D3F-5200-FF0E-6BE0AC2A2270}" dt="2026-01-08T21:25:43.671" v="538" actId="1076"/>
          <ac:picMkLst>
            <pc:docMk/>
            <pc:sldMk cId="2010136677" sldId="262"/>
            <ac:picMk id="4" creationId="{0A9A81D6-BC77-408B-D426-80E21C218437}"/>
          </ac:picMkLst>
        </pc:picChg>
      </pc:sldChg>
      <pc:sldChg chg="addSp delSp modSp new mod modTransition setBg">
        <pc:chgData name="Matthew Collier (2305658)" userId="S::2305658@student.uwtsd.ac.uk::5ef1d70d-7965-451a-94cc-054f83499678" providerId="AD" clId="Web-{1D2EE789-4D3F-5200-FF0E-6BE0AC2A2270}" dt="2026-01-08T21:34:49.587" v="611"/>
        <pc:sldMkLst>
          <pc:docMk/>
          <pc:sldMk cId="1458520625" sldId="263"/>
        </pc:sldMkLst>
        <pc:spChg chg="mod">
          <ac:chgData name="Matthew Collier (2305658)" userId="S::2305658@student.uwtsd.ac.uk::5ef1d70d-7965-451a-94cc-054f83499678" providerId="AD" clId="Web-{1D2EE789-4D3F-5200-FF0E-6BE0AC2A2270}" dt="2026-01-08T21:26:44.876" v="548"/>
          <ac:spMkLst>
            <pc:docMk/>
            <pc:sldMk cId="1458520625" sldId="263"/>
            <ac:spMk id="2" creationId="{61DC4756-FB79-D37D-098E-2863163089DF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26:44.876" v="548"/>
          <ac:spMkLst>
            <pc:docMk/>
            <pc:sldMk cId="1458520625" sldId="263"/>
            <ac:spMk id="3" creationId="{9BC5E55C-96E6-6834-8AF4-812F1380133B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03:52.394" v="294"/>
          <ac:spMkLst>
            <pc:docMk/>
            <pc:sldMk cId="1458520625" sldId="263"/>
            <ac:spMk id="4" creationId="{E0457BBB-7E27-C81C-1C28-FF7E78CAFB08}"/>
          </ac:spMkLst>
        </pc:spChg>
        <pc:spChg chg="add mod ord">
          <ac:chgData name="Matthew Collier (2305658)" userId="S::2305658@student.uwtsd.ac.uk::5ef1d70d-7965-451a-94cc-054f83499678" providerId="AD" clId="Web-{1D2EE789-4D3F-5200-FF0E-6BE0AC2A2270}" dt="2026-01-08T21:26:44.876" v="548"/>
          <ac:spMkLst>
            <pc:docMk/>
            <pc:sldMk cId="1458520625" sldId="263"/>
            <ac:spMk id="5" creationId="{8E758B1D-D1A6-3F1C-3EC3-40D1F90BD19F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6:44.876" v="548"/>
          <ac:spMkLst>
            <pc:docMk/>
            <pc:sldMk cId="1458520625" sldId="263"/>
            <ac:spMk id="11" creationId="{F821940F-7A1D-4ACC-85B4-A932898ABB37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6:44.876" v="548"/>
          <ac:spMkLst>
            <pc:docMk/>
            <pc:sldMk cId="1458520625" sldId="263"/>
            <ac:spMk id="13" creationId="{16674508-81D3-48CF-96BF-7FC60EAA572A}"/>
          </ac:spMkLst>
        </pc:spChg>
        <pc:picChg chg="add mod">
          <ac:chgData name="Matthew Collier (2305658)" userId="S::2305658@student.uwtsd.ac.uk::5ef1d70d-7965-451a-94cc-054f83499678" providerId="AD" clId="Web-{1D2EE789-4D3F-5200-FF0E-6BE0AC2A2270}" dt="2026-01-08T21:26:44.876" v="548"/>
          <ac:picMkLst>
            <pc:docMk/>
            <pc:sldMk cId="1458520625" sldId="263"/>
            <ac:picMk id="6" creationId="{6B44D922-9ACD-700E-299C-B3B593C0A04A}"/>
          </ac:picMkLst>
        </pc:picChg>
      </pc:sldChg>
      <pc:sldChg chg="modSp new del">
        <pc:chgData name="Matthew Collier (2305658)" userId="S::2305658@student.uwtsd.ac.uk::5ef1d70d-7965-451a-94cc-054f83499678" providerId="AD" clId="Web-{1D2EE789-4D3F-5200-FF0E-6BE0AC2A2270}" dt="2026-01-08T21:06:34.982" v="336"/>
        <pc:sldMkLst>
          <pc:docMk/>
          <pc:sldMk cId="2311039654" sldId="264"/>
        </pc:sldMkLst>
        <pc:spChg chg="mod">
          <ac:chgData name="Matthew Collier (2305658)" userId="S::2305658@student.uwtsd.ac.uk::5ef1d70d-7965-451a-94cc-054f83499678" providerId="AD" clId="Web-{1D2EE789-4D3F-5200-FF0E-6BE0AC2A2270}" dt="2026-01-08T21:04:51.726" v="308" actId="20577"/>
          <ac:spMkLst>
            <pc:docMk/>
            <pc:sldMk cId="2311039654" sldId="264"/>
            <ac:spMk id="2" creationId="{0C7A8633-0F92-44C3-459C-2F41FE32D3C9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04:39.553" v="304" actId="20577"/>
          <ac:spMkLst>
            <pc:docMk/>
            <pc:sldMk cId="2311039654" sldId="264"/>
            <ac:spMk id="3" creationId="{365CC316-72AF-ADF8-BE1D-5F971473B275}"/>
          </ac:spMkLst>
        </pc:spChg>
      </pc:sldChg>
      <pc:sldChg chg="addSp delSp modSp new mod modTransition setBg setClrOvrMap">
        <pc:chgData name="Matthew Collier (2305658)" userId="S::2305658@student.uwtsd.ac.uk::5ef1d70d-7965-451a-94cc-054f83499678" providerId="AD" clId="Web-{1D2EE789-4D3F-5200-FF0E-6BE0AC2A2270}" dt="2026-01-08T21:34:54.072" v="612"/>
        <pc:sldMkLst>
          <pc:docMk/>
          <pc:sldMk cId="2924598578" sldId="265"/>
        </pc:sldMkLst>
        <pc:spChg chg="mod">
          <ac:chgData name="Matthew Collier (2305658)" userId="S::2305658@student.uwtsd.ac.uk::5ef1d70d-7965-451a-94cc-054f83499678" providerId="AD" clId="Web-{1D2EE789-4D3F-5200-FF0E-6BE0AC2A2270}" dt="2026-01-08T21:28:49.942" v="553"/>
          <ac:spMkLst>
            <pc:docMk/>
            <pc:sldMk cId="2924598578" sldId="265"/>
            <ac:spMk id="2" creationId="{C07789F5-D746-02A7-ADC9-6807885C417B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28:49.942" v="553"/>
          <ac:spMkLst>
            <pc:docMk/>
            <pc:sldMk cId="2924598578" sldId="265"/>
            <ac:spMk id="3" creationId="{BDE90681-E695-F6D8-1CF5-1B7BC697801E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08:07.548" v="366"/>
          <ac:spMkLst>
            <pc:docMk/>
            <pc:sldMk cId="2924598578" sldId="265"/>
            <ac:spMk id="4" creationId="{C6959FE9-6CC9-F5D3-75E4-64BDD1781362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08:13.095" v="368"/>
          <ac:spMkLst>
            <pc:docMk/>
            <pc:sldMk cId="2924598578" sldId="265"/>
            <ac:spMk id="5" creationId="{9B9CA3CF-B22A-C34A-0FA8-FFC8AACF2679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08:17.548" v="370"/>
          <ac:spMkLst>
            <pc:docMk/>
            <pc:sldMk cId="2924598578" sldId="265"/>
            <ac:spMk id="6" creationId="{C1E2AC09-1CAE-7705-25A3-B7CFF66646AF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08:43.049" v="374"/>
          <ac:spMkLst>
            <pc:docMk/>
            <pc:sldMk cId="2924598578" sldId="265"/>
            <ac:spMk id="7" creationId="{0F650976-AA21-90A3-246F-3451EDEF597D}"/>
          </ac:spMkLst>
        </pc:spChg>
        <pc:spChg chg="add mod">
          <ac:chgData name="Matthew Collier (2305658)" userId="S::2305658@student.uwtsd.ac.uk::5ef1d70d-7965-451a-94cc-054f83499678" providerId="AD" clId="Web-{1D2EE789-4D3F-5200-FF0E-6BE0AC2A2270}" dt="2026-01-08T21:29:09.567" v="560" actId="20577"/>
          <ac:spMkLst>
            <pc:docMk/>
            <pc:sldMk cId="2924598578" sldId="265"/>
            <ac:spMk id="8" creationId="{05737D21-42F7-F218-2342-F128297F8781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8:49.942" v="552"/>
          <ac:spMkLst>
            <pc:docMk/>
            <pc:sldMk cId="2924598578" sldId="265"/>
            <ac:spMk id="13" creationId="{FEF085B8-A2C0-4A6F-B663-CCC56F3CD373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8:49.942" v="552"/>
          <ac:spMkLst>
            <pc:docMk/>
            <pc:sldMk cId="2924598578" sldId="265"/>
            <ac:spMk id="15" creationId="{2658F6D6-96E0-421A-96D6-3DF404008543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28:49.942" v="552"/>
          <ac:spMkLst>
            <pc:docMk/>
            <pc:sldMk cId="2924598578" sldId="265"/>
            <ac:spMk id="17" creationId="{3CF62545-93A0-4FD5-9B48-48DCA794CBA1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28:49.942" v="553"/>
          <ac:spMkLst>
            <pc:docMk/>
            <pc:sldMk cId="2924598578" sldId="265"/>
            <ac:spMk id="19" creationId="{B36F400F-DF28-43BC-8D8E-4929793B392A}"/>
          </ac:spMkLst>
        </pc:spChg>
        <pc:picChg chg="add del mod">
          <ac:chgData name="Matthew Collier (2305658)" userId="S::2305658@student.uwtsd.ac.uk::5ef1d70d-7965-451a-94cc-054f83499678" providerId="AD" clId="Web-{1D2EE789-4D3F-5200-FF0E-6BE0AC2A2270}" dt="2026-01-08T21:28:40.676" v="550"/>
          <ac:picMkLst>
            <pc:docMk/>
            <pc:sldMk cId="2924598578" sldId="265"/>
            <ac:picMk id="9" creationId="{F647C3FD-08AF-75A0-A014-46BBE59C77C3}"/>
          </ac:picMkLst>
        </pc:picChg>
        <pc:picChg chg="add mod">
          <ac:chgData name="Matthew Collier (2305658)" userId="S::2305658@student.uwtsd.ac.uk::5ef1d70d-7965-451a-94cc-054f83499678" providerId="AD" clId="Web-{1D2EE789-4D3F-5200-FF0E-6BE0AC2A2270}" dt="2026-01-08T21:29:23.458" v="563" actId="1076"/>
          <ac:picMkLst>
            <pc:docMk/>
            <pc:sldMk cId="2924598578" sldId="265"/>
            <ac:picMk id="10" creationId="{06AB75A3-CF6B-346D-ED62-CE0270665EF1}"/>
          </ac:picMkLst>
        </pc:picChg>
      </pc:sldChg>
      <pc:sldChg chg="addSp delSp modSp new mod modTransition setBg">
        <pc:chgData name="Matthew Collier (2305658)" userId="S::2305658@student.uwtsd.ac.uk::5ef1d70d-7965-451a-94cc-054f83499678" providerId="AD" clId="Web-{1D2EE789-4D3F-5200-FF0E-6BE0AC2A2270}" dt="2026-01-08T21:34:59.306" v="613"/>
        <pc:sldMkLst>
          <pc:docMk/>
          <pc:sldMk cId="2083578439" sldId="266"/>
        </pc:sldMkLst>
        <pc:spChg chg="mod">
          <ac:chgData name="Matthew Collier (2305658)" userId="S::2305658@student.uwtsd.ac.uk::5ef1d70d-7965-451a-94cc-054f83499678" providerId="AD" clId="Web-{1D2EE789-4D3F-5200-FF0E-6BE0AC2A2270}" dt="2026-01-08T21:30:12.068" v="567"/>
          <ac:spMkLst>
            <pc:docMk/>
            <pc:sldMk cId="2083578439" sldId="266"/>
            <ac:spMk id="2" creationId="{89E97BF3-647E-2459-2662-9E85EFE6B40B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30:12.068" v="567"/>
          <ac:spMkLst>
            <pc:docMk/>
            <pc:sldMk cId="2083578439" sldId="266"/>
            <ac:spMk id="3" creationId="{CF8007ED-6D9C-42A7-31B4-7903ECCD54D9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30:12.052" v="566"/>
          <ac:spMkLst>
            <pc:docMk/>
            <pc:sldMk cId="2083578439" sldId="266"/>
            <ac:spMk id="9" creationId="{04812C46-200A-4DEB-A05E-3ED6C68C2387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30:12.052" v="566"/>
          <ac:spMkLst>
            <pc:docMk/>
            <pc:sldMk cId="2083578439" sldId="266"/>
            <ac:spMk id="11" creationId="{D1EA859B-E555-4109-94F3-6700E046E008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30:12.068" v="567"/>
          <ac:spMkLst>
            <pc:docMk/>
            <pc:sldMk cId="2083578439" sldId="266"/>
            <ac:spMk id="13" creationId="{04812C46-200A-4DEB-A05E-3ED6C68C2387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30:12.068" v="567"/>
          <ac:spMkLst>
            <pc:docMk/>
            <pc:sldMk cId="2083578439" sldId="266"/>
            <ac:spMk id="14" creationId="{D1EA859B-E555-4109-94F3-6700E046E008}"/>
          </ac:spMkLst>
        </pc:spChg>
        <pc:picChg chg="add mod ord">
          <ac:chgData name="Matthew Collier (2305658)" userId="S::2305658@student.uwtsd.ac.uk::5ef1d70d-7965-451a-94cc-054f83499678" providerId="AD" clId="Web-{1D2EE789-4D3F-5200-FF0E-6BE0AC2A2270}" dt="2026-01-08T21:30:12.068" v="567"/>
          <ac:picMkLst>
            <pc:docMk/>
            <pc:sldMk cId="2083578439" sldId="266"/>
            <ac:picMk id="4" creationId="{9FDF6BF0-EBF8-2A80-82C7-054B841804C6}"/>
          </ac:picMkLst>
        </pc:picChg>
      </pc:sldChg>
      <pc:sldChg chg="addSp delSp modSp new mod modTransition setBg setClrOvrMap">
        <pc:chgData name="Matthew Collier (2305658)" userId="S::2305658@student.uwtsd.ac.uk::5ef1d70d-7965-451a-94cc-054f83499678" providerId="AD" clId="Web-{1D2EE789-4D3F-5200-FF0E-6BE0AC2A2270}" dt="2026-01-08T21:35:03.509" v="614"/>
        <pc:sldMkLst>
          <pc:docMk/>
          <pc:sldMk cId="1775986470" sldId="267"/>
        </pc:sldMkLst>
        <pc:spChg chg="mod">
          <ac:chgData name="Matthew Collier (2305658)" userId="S::2305658@student.uwtsd.ac.uk::5ef1d70d-7965-451a-94cc-054f83499678" providerId="AD" clId="Web-{1D2EE789-4D3F-5200-FF0E-6BE0AC2A2270}" dt="2026-01-08T21:32:51.195" v="574"/>
          <ac:spMkLst>
            <pc:docMk/>
            <pc:sldMk cId="1775986470" sldId="267"/>
            <ac:spMk id="2" creationId="{A125BD83-576C-07DA-3C52-6FC20A92ACC9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33:40.836" v="598" actId="20577"/>
          <ac:spMkLst>
            <pc:docMk/>
            <pc:sldMk cId="1775986470" sldId="267"/>
            <ac:spMk id="3" creationId="{4EB328B1-4BC1-80AC-8670-955D6C06B123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14:30.510" v="414"/>
          <ac:spMkLst>
            <pc:docMk/>
            <pc:sldMk cId="1775986470" sldId="267"/>
            <ac:spMk id="4" creationId="{E7129DDC-D2D1-492D-E7CE-F9F48E37860C}"/>
          </ac:spMkLst>
        </pc:spChg>
        <pc:spChg chg="add mod">
          <ac:chgData name="Matthew Collier (2305658)" userId="S::2305658@student.uwtsd.ac.uk::5ef1d70d-7965-451a-94cc-054f83499678" providerId="AD" clId="Web-{1D2EE789-4D3F-5200-FF0E-6BE0AC2A2270}" dt="2026-01-08T21:33:44.524" v="599" actId="1076"/>
          <ac:spMkLst>
            <pc:docMk/>
            <pc:sldMk cId="1775986470" sldId="267"/>
            <ac:spMk id="5" creationId="{BD88D3B9-1352-68EC-1831-EF9F3726EE89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32:47.555" v="571"/>
          <ac:spMkLst>
            <pc:docMk/>
            <pc:sldMk cId="1775986470" sldId="267"/>
            <ac:spMk id="10" creationId="{1E214AA7-F028-4A0D-8698-61AEC754D1BC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32:51.180" v="573"/>
          <ac:spMkLst>
            <pc:docMk/>
            <pc:sldMk cId="1775986470" sldId="267"/>
            <ac:spMk id="14" creationId="{4C608BEB-860E-4094-8511-78603564A75E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32:51.195" v="574"/>
          <ac:spMkLst>
            <pc:docMk/>
            <pc:sldMk cId="1775986470" sldId="267"/>
            <ac:spMk id="17" creationId="{1E214AA7-F028-4A0D-8698-61AEC754D1BC}"/>
          </ac:spMkLst>
        </pc:spChg>
        <pc:picChg chg="add del mod">
          <ac:chgData name="Matthew Collier (2305658)" userId="S::2305658@student.uwtsd.ac.uk::5ef1d70d-7965-451a-94cc-054f83499678" providerId="AD" clId="Web-{1D2EE789-4D3F-5200-FF0E-6BE0AC2A2270}" dt="2026-01-08T21:32:34.008" v="569"/>
          <ac:picMkLst>
            <pc:docMk/>
            <pc:sldMk cId="1775986470" sldId="267"/>
            <ac:picMk id="6" creationId="{9D590B99-02CC-0777-7F0C-01D1BAEC8C12}"/>
          </ac:picMkLst>
        </pc:picChg>
        <pc:picChg chg="add mod">
          <ac:chgData name="Matthew Collier (2305658)" userId="S::2305658@student.uwtsd.ac.uk::5ef1d70d-7965-451a-94cc-054f83499678" providerId="AD" clId="Web-{1D2EE789-4D3F-5200-FF0E-6BE0AC2A2270}" dt="2026-01-08T21:33:22.680" v="590" actId="1076"/>
          <ac:picMkLst>
            <pc:docMk/>
            <pc:sldMk cId="1775986470" sldId="267"/>
            <ac:picMk id="7" creationId="{D42A3B2B-D933-6A15-9811-46F65387D771}"/>
          </ac:picMkLst>
        </pc:picChg>
        <pc:cxnChg chg="add del">
          <ac:chgData name="Matthew Collier (2305658)" userId="S::2305658@student.uwtsd.ac.uk::5ef1d70d-7965-451a-94cc-054f83499678" providerId="AD" clId="Web-{1D2EE789-4D3F-5200-FF0E-6BE0AC2A2270}" dt="2026-01-08T21:32:47.555" v="571"/>
          <ac:cxnSpMkLst>
            <pc:docMk/>
            <pc:sldMk cId="1775986470" sldId="267"/>
            <ac:cxnSpMk id="12" creationId="{D6206FDC-2777-4D7F-AF9C-73413DA664C9}"/>
          </ac:cxnSpMkLst>
        </pc:cxnChg>
        <pc:cxnChg chg="add del">
          <ac:chgData name="Matthew Collier (2305658)" userId="S::2305658@student.uwtsd.ac.uk::5ef1d70d-7965-451a-94cc-054f83499678" providerId="AD" clId="Web-{1D2EE789-4D3F-5200-FF0E-6BE0AC2A2270}" dt="2026-01-08T21:32:51.180" v="573"/>
          <ac:cxnSpMkLst>
            <pc:docMk/>
            <pc:sldMk cId="1775986470" sldId="267"/>
            <ac:cxnSpMk id="15" creationId="{1F16A8D4-FE87-4604-88B2-394B5D1EB437}"/>
          </ac:cxnSpMkLst>
        </pc:cxnChg>
        <pc:cxnChg chg="add">
          <ac:chgData name="Matthew Collier (2305658)" userId="S::2305658@student.uwtsd.ac.uk::5ef1d70d-7965-451a-94cc-054f83499678" providerId="AD" clId="Web-{1D2EE789-4D3F-5200-FF0E-6BE0AC2A2270}" dt="2026-01-08T21:32:51.195" v="574"/>
          <ac:cxnSpMkLst>
            <pc:docMk/>
            <pc:sldMk cId="1775986470" sldId="267"/>
            <ac:cxnSpMk id="18" creationId="{D6206FDC-2777-4D7F-AF9C-73413DA664C9}"/>
          </ac:cxnSpMkLst>
        </pc:cxnChg>
      </pc:sldChg>
      <pc:sldChg chg="addSp modSp new mod modTransition setBg">
        <pc:chgData name="Matthew Collier (2305658)" userId="S::2305658@student.uwtsd.ac.uk::5ef1d70d-7965-451a-94cc-054f83499678" providerId="AD" clId="Web-{1D2EE789-4D3F-5200-FF0E-6BE0AC2A2270}" dt="2026-01-08T21:35:11.197" v="615"/>
        <pc:sldMkLst>
          <pc:docMk/>
          <pc:sldMk cId="2801591871" sldId="268"/>
        </pc:sldMkLst>
        <pc:spChg chg="mod">
          <ac:chgData name="Matthew Collier (2305658)" userId="S::2305658@student.uwtsd.ac.uk::5ef1d70d-7965-451a-94cc-054f83499678" providerId="AD" clId="Web-{1D2EE789-4D3F-5200-FF0E-6BE0AC2A2270}" dt="2026-01-08T21:34:04.962" v="601"/>
          <ac:spMkLst>
            <pc:docMk/>
            <pc:sldMk cId="2801591871" sldId="268"/>
            <ac:spMk id="2" creationId="{AB0C2E54-C679-95B6-B85E-D3A4602D5BE6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34:04.962" v="601"/>
          <ac:spMkLst>
            <pc:docMk/>
            <pc:sldMk cId="2801591871" sldId="268"/>
            <ac:spMk id="3" creationId="{80363740-1A18-B032-FD3E-56036A4C191F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34:04.962" v="601"/>
          <ac:spMkLst>
            <pc:docMk/>
            <pc:sldMk cId="2801591871" sldId="268"/>
            <ac:spMk id="9" creationId="{04812C46-200A-4DEB-A05E-3ED6C68C2387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34:04.962" v="601"/>
          <ac:spMkLst>
            <pc:docMk/>
            <pc:sldMk cId="2801591871" sldId="268"/>
            <ac:spMk id="11" creationId="{D1EA859B-E555-4109-94F3-6700E046E008}"/>
          </ac:spMkLst>
        </pc:spChg>
        <pc:picChg chg="add mod ord">
          <ac:chgData name="Matthew Collier (2305658)" userId="S::2305658@student.uwtsd.ac.uk::5ef1d70d-7965-451a-94cc-054f83499678" providerId="AD" clId="Web-{1D2EE789-4D3F-5200-FF0E-6BE0AC2A2270}" dt="2026-01-08T21:34:04.962" v="601"/>
          <ac:picMkLst>
            <pc:docMk/>
            <pc:sldMk cId="2801591871" sldId="268"/>
            <ac:picMk id="4" creationId="{2DBFEFDD-ED61-39E0-0A27-432A0C1C9D15}"/>
          </ac:picMkLst>
        </pc:picChg>
      </pc:sldChg>
      <pc:sldChg chg="new add del">
        <pc:chgData name="Matthew Collier (2305658)" userId="S::2305658@student.uwtsd.ac.uk::5ef1d70d-7965-451a-94cc-054f83499678" providerId="AD" clId="Web-{1D2EE789-4D3F-5200-FF0E-6BE0AC2A2270}" dt="2026-01-08T21:08:27.893" v="372"/>
        <pc:sldMkLst>
          <pc:docMk/>
          <pc:sldMk cId="654931411" sldId="269"/>
        </pc:sldMkLst>
      </pc:sldChg>
      <pc:sldChg chg="addSp delSp modSp new mod setBg">
        <pc:chgData name="Matthew Collier (2305658)" userId="S::2305658@student.uwtsd.ac.uk::5ef1d70d-7965-451a-94cc-054f83499678" providerId="AD" clId="Web-{1D2EE789-4D3F-5200-FF0E-6BE0AC2A2270}" dt="2026-01-08T21:41:15.867" v="636"/>
        <pc:sldMkLst>
          <pc:docMk/>
          <pc:sldMk cId="2916362014" sldId="269"/>
        </pc:sldMkLst>
        <pc:spChg chg="mod">
          <ac:chgData name="Matthew Collier (2305658)" userId="S::2305658@student.uwtsd.ac.uk::5ef1d70d-7965-451a-94cc-054f83499678" providerId="AD" clId="Web-{1D2EE789-4D3F-5200-FF0E-6BE0AC2A2270}" dt="2026-01-08T21:41:15.867" v="636"/>
          <ac:spMkLst>
            <pc:docMk/>
            <pc:sldMk cId="2916362014" sldId="269"/>
            <ac:spMk id="2" creationId="{C8498723-5C98-DAD6-65C0-38C20ADF6A2E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41:15.867" v="636"/>
          <ac:spMkLst>
            <pc:docMk/>
            <pc:sldMk cId="2916362014" sldId="269"/>
            <ac:spMk id="3" creationId="{A80911C3-F9FB-E577-47CE-976F5FB41971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41:15.867" v="636"/>
          <ac:spMkLst>
            <pc:docMk/>
            <pc:sldMk cId="2916362014" sldId="269"/>
            <ac:spMk id="8" creationId="{6A8AAC95-3719-4BCD-B710-4160043D9237}"/>
          </ac:spMkLst>
        </pc:spChg>
        <pc:spChg chg="add del">
          <ac:chgData name="Matthew Collier (2305658)" userId="S::2305658@student.uwtsd.ac.uk::5ef1d70d-7965-451a-94cc-054f83499678" providerId="AD" clId="Web-{1D2EE789-4D3F-5200-FF0E-6BE0AC2A2270}" dt="2026-01-08T21:41:15.867" v="636"/>
          <ac:spMkLst>
            <pc:docMk/>
            <pc:sldMk cId="2916362014" sldId="269"/>
            <ac:spMk id="10" creationId="{73A6D7BA-50E4-42FE-A0E3-FC42B7EC4372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41:15.867" v="636"/>
          <ac:spMkLst>
            <pc:docMk/>
            <pc:sldMk cId="2916362014" sldId="269"/>
            <ac:spMk id="15" creationId="{081EA652-8C6A-4E69-BEB9-170809474553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41:15.867" v="636"/>
          <ac:spMkLst>
            <pc:docMk/>
            <pc:sldMk cId="2916362014" sldId="269"/>
            <ac:spMk id="17" creationId="{5298780A-33B9-4EA2-8F67-DE68AD62841B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41:15.867" v="636"/>
          <ac:spMkLst>
            <pc:docMk/>
            <pc:sldMk cId="2916362014" sldId="269"/>
            <ac:spMk id="19" creationId="{7F488E8B-4E1E-4402-8935-D4E6C02615C7}"/>
          </ac:spMkLst>
        </pc:spChg>
      </pc:sldChg>
      <pc:sldChg chg="addSp modSp new mod setBg">
        <pc:chgData name="Matthew Collier (2305658)" userId="S::2305658@student.uwtsd.ac.uk::5ef1d70d-7965-451a-94cc-054f83499678" providerId="AD" clId="Web-{1D2EE789-4D3F-5200-FF0E-6BE0AC2A2270}" dt="2026-01-08T21:41:39.415" v="652"/>
        <pc:sldMkLst>
          <pc:docMk/>
          <pc:sldMk cId="2722737193" sldId="270"/>
        </pc:sldMkLst>
        <pc:spChg chg="mod">
          <ac:chgData name="Matthew Collier (2305658)" userId="S::2305658@student.uwtsd.ac.uk::5ef1d70d-7965-451a-94cc-054f83499678" providerId="AD" clId="Web-{1D2EE789-4D3F-5200-FF0E-6BE0AC2A2270}" dt="2026-01-08T21:41:39.415" v="652"/>
          <ac:spMkLst>
            <pc:docMk/>
            <pc:sldMk cId="2722737193" sldId="270"/>
            <ac:spMk id="2" creationId="{4349027E-A9F8-C7BA-A75D-779DFCF698BC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1:41:39.415" v="652"/>
          <ac:spMkLst>
            <pc:docMk/>
            <pc:sldMk cId="2722737193" sldId="270"/>
            <ac:spMk id="3" creationId="{001ACA26-0585-D977-7194-FBD68DD619BD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41:39.415" v="652"/>
          <ac:spMkLst>
            <pc:docMk/>
            <pc:sldMk cId="2722737193" sldId="270"/>
            <ac:spMk id="8" creationId="{B6CDA21F-E7AF-4C75-8395-33F58D5B0E45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41:39.415" v="652"/>
          <ac:spMkLst>
            <pc:docMk/>
            <pc:sldMk cId="2722737193" sldId="270"/>
            <ac:spMk id="15" creationId="{D5B0017B-2ECA-49AF-B397-DC140825DF8D}"/>
          </ac:spMkLst>
        </pc:spChg>
        <pc:grpChg chg="add">
          <ac:chgData name="Matthew Collier (2305658)" userId="S::2305658@student.uwtsd.ac.uk::5ef1d70d-7965-451a-94cc-054f83499678" providerId="AD" clId="Web-{1D2EE789-4D3F-5200-FF0E-6BE0AC2A2270}" dt="2026-01-08T21:41:39.415" v="652"/>
          <ac:grpSpMkLst>
            <pc:docMk/>
            <pc:sldMk cId="2722737193" sldId="270"/>
            <ac:grpSpMk id="10" creationId="{AE1C45F0-260A-458C-96ED-C1F6D2151219}"/>
          </ac:grpSpMkLst>
        </pc:grpChg>
        <pc:cxnChg chg="add">
          <ac:chgData name="Matthew Collier (2305658)" userId="S::2305658@student.uwtsd.ac.uk::5ef1d70d-7965-451a-94cc-054f83499678" providerId="AD" clId="Web-{1D2EE789-4D3F-5200-FF0E-6BE0AC2A2270}" dt="2026-01-08T21:41:39.415" v="652"/>
          <ac:cxnSpMkLst>
            <pc:docMk/>
            <pc:sldMk cId="2722737193" sldId="270"/>
            <ac:cxnSpMk id="17" creationId="{6CF1BAF6-AD41-4082-B212-8A1F9A2E8779}"/>
          </ac:cxnSpMkLst>
        </pc:cxnChg>
      </pc:sldChg>
      <pc:sldChg chg="addSp delSp modSp new mod modTransition setBg">
        <pc:chgData name="Matthew Collier (2305658)" userId="S::2305658@student.uwtsd.ac.uk::5ef1d70d-7965-451a-94cc-054f83499678" providerId="AD" clId="Web-{1D2EE789-4D3F-5200-FF0E-6BE0AC2A2270}" dt="2026-01-08T21:42:47.511" v="656"/>
        <pc:sldMkLst>
          <pc:docMk/>
          <pc:sldMk cId="3733161460" sldId="271"/>
        </pc:sldMkLst>
        <pc:spChg chg="del">
          <ac:chgData name="Matthew Collier (2305658)" userId="S::2305658@student.uwtsd.ac.uk::5ef1d70d-7965-451a-94cc-054f83499678" providerId="AD" clId="Web-{1D2EE789-4D3F-5200-FF0E-6BE0AC2A2270}" dt="2026-01-08T21:42:33.448" v="655"/>
          <ac:spMkLst>
            <pc:docMk/>
            <pc:sldMk cId="3733161460" sldId="271"/>
            <ac:spMk id="2" creationId="{1309A268-E087-F010-7607-857AD2936893}"/>
          </ac:spMkLst>
        </pc:spChg>
        <pc:spChg chg="del">
          <ac:chgData name="Matthew Collier (2305658)" userId="S::2305658@student.uwtsd.ac.uk::5ef1d70d-7965-451a-94cc-054f83499678" providerId="AD" clId="Web-{1D2EE789-4D3F-5200-FF0E-6BE0AC2A2270}" dt="2026-01-08T21:42:30.729" v="654"/>
          <ac:spMkLst>
            <pc:docMk/>
            <pc:sldMk cId="3733161460" sldId="271"/>
            <ac:spMk id="3" creationId="{3925E865-2E8D-7CAA-AC8D-051262D0C087}"/>
          </ac:spMkLst>
        </pc:spChg>
        <pc:spChg chg="add">
          <ac:chgData name="Matthew Collier (2305658)" userId="S::2305658@student.uwtsd.ac.uk::5ef1d70d-7965-451a-94cc-054f83499678" providerId="AD" clId="Web-{1D2EE789-4D3F-5200-FF0E-6BE0AC2A2270}" dt="2026-01-08T21:42:33.448" v="655"/>
          <ac:spMkLst>
            <pc:docMk/>
            <pc:sldMk cId="3733161460" sldId="271"/>
            <ac:spMk id="9" creationId="{42A4FC2C-047E-45A5-965D-8E1E3BF09BC6}"/>
          </ac:spMkLst>
        </pc:spChg>
        <pc:picChg chg="add mod ord">
          <ac:chgData name="Matthew Collier (2305658)" userId="S::2305658@student.uwtsd.ac.uk::5ef1d70d-7965-451a-94cc-054f83499678" providerId="AD" clId="Web-{1D2EE789-4D3F-5200-FF0E-6BE0AC2A2270}" dt="2026-01-08T21:42:33.448" v="655"/>
          <ac:picMkLst>
            <pc:docMk/>
            <pc:sldMk cId="3733161460" sldId="271"/>
            <ac:picMk id="4" creationId="{6F36A0EE-1536-99E2-45FF-93433F9CE566}"/>
          </ac:picMkLst>
        </pc:picChg>
      </pc:sldChg>
      <pc:sldChg chg="modSp new">
        <pc:chgData name="Matthew Collier (2305658)" userId="S::2305658@student.uwtsd.ac.uk::5ef1d70d-7965-451a-94cc-054f83499678" providerId="AD" clId="Web-{1D2EE789-4D3F-5200-FF0E-6BE0AC2A2270}" dt="2026-01-08T22:13:50.273" v="673" actId="20577"/>
        <pc:sldMkLst>
          <pc:docMk/>
          <pc:sldMk cId="164573590" sldId="272"/>
        </pc:sldMkLst>
        <pc:spChg chg="mod">
          <ac:chgData name="Matthew Collier (2305658)" userId="S::2305658@student.uwtsd.ac.uk::5ef1d70d-7965-451a-94cc-054f83499678" providerId="AD" clId="Web-{1D2EE789-4D3F-5200-FF0E-6BE0AC2A2270}" dt="2026-01-08T22:13:50.273" v="673" actId="20577"/>
          <ac:spMkLst>
            <pc:docMk/>
            <pc:sldMk cId="164573590" sldId="272"/>
            <ac:spMk id="2" creationId="{5DA556F5-3E3F-6C08-91F9-9CE7EFA2E7FD}"/>
          </ac:spMkLst>
        </pc:spChg>
        <pc:spChg chg="mod">
          <ac:chgData name="Matthew Collier (2305658)" userId="S::2305658@student.uwtsd.ac.uk::5ef1d70d-7965-451a-94cc-054f83499678" providerId="AD" clId="Web-{1D2EE789-4D3F-5200-FF0E-6BE0AC2A2270}" dt="2026-01-08T22:12:14.738" v="671" actId="20577"/>
          <ac:spMkLst>
            <pc:docMk/>
            <pc:sldMk cId="164573590" sldId="272"/>
            <ac:spMk id="3" creationId="{AA7FB9A9-0DB3-2371-CA3B-E71DBE7DD9E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pp/intelligence-management/intelligence-collection-development-and-dissemination?utm_source=chatgpt.com" TargetMode="External"/><Relationship Id="rId2" Type="http://schemas.openxmlformats.org/officeDocument/2006/relationships/hyperlink" Target="https://7183528.fs1.hubspotusercontent-na1.net/hubfs/7183528/Insights/Top%2010%20Challenges%20Facing%20Technology%20Adoption%20in%20Frontline%20Policing_BMT_Management%20Consulting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collections/operational-policing" TargetMode="External"/><Relationship Id="rId5" Type="http://schemas.openxmlformats.org/officeDocument/2006/relationships/hyperlink" Target="https://doi.org/10.1093/bjc/azae063" TargetMode="External"/><Relationship Id="rId4" Type="http://schemas.openxmlformats.org/officeDocument/2006/relationships/hyperlink" Target="https://doi.org/10.1177/1362480620967020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online.ljmu.ac.uk/id/eprint/8407/3/Police%20Intelligence%20Practice%20in%20the%20UK.pdf" TargetMode="External"/><Relationship Id="rId7" Type="http://schemas.openxmlformats.org/officeDocument/2006/relationships/hyperlink" Target="https://doi.org/10.1093/police/paac018" TargetMode="External"/><Relationship Id="rId2" Type="http://schemas.openxmlformats.org/officeDocument/2006/relationships/hyperlink" Target="https://ico.org.uk/for-organisations/uk-gdpr-guidance-and-resources/data-sharing/data-sharing-a-code-of-practice/lawfulness/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oliceprofessional.com/feature/intelligent-insights" TargetMode="External"/><Relationship Id="rId5" Type="http://schemas.openxmlformats.org/officeDocument/2006/relationships/hyperlink" Target="https://www.pelco.com/blog/uk-cctv-crime-prevention?utm_source=chatgpt.com" TargetMode="External"/><Relationship Id="rId4" Type="http://schemas.openxmlformats.org/officeDocument/2006/relationships/hyperlink" Target="https://library.college.police.uk/docs/npia/NIM-Code-of-Practice.pdf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in a police uniform using a phone&#10;&#10;AI-generated content may be incorrect.">
            <a:extLst>
              <a:ext uri="{FF2B5EF4-FFF2-40B4-BE49-F238E27FC236}">
                <a16:creationId xmlns:a16="http://schemas.microsoft.com/office/drawing/2014/main" id="{410A1746-9D3F-BA28-5CB8-D9A2513CE7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19276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chemeClr val="bg1"/>
                </a:solidFill>
                <a:latin typeface="Arial"/>
                <a:ea typeface="+mj-lt"/>
                <a:cs typeface="+mj-lt"/>
              </a:rPr>
              <a:t>Digital and Operational Policing</a:t>
            </a:r>
            <a:endParaRPr lang="en-US" sz="4800" dirty="0">
              <a:solidFill>
                <a:schemeClr val="bg1"/>
              </a:solidFill>
              <a:latin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By Matthew Collier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35D41-CBBB-D4DF-1BF3-3070814C4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  <a:latin typeface="Arial"/>
                <a:cs typeface="Arial"/>
              </a:rPr>
              <a:t>Context Page</a:t>
            </a:r>
            <a:r>
              <a:rPr lang="en-GB" sz="400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EA363-A2CA-CF67-0686-1C6CDF743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latin typeface="Arial"/>
                <a:cs typeface="Arial"/>
              </a:rPr>
              <a:t>Introduction</a:t>
            </a:r>
          </a:p>
          <a:p>
            <a:r>
              <a:rPr lang="en-GB" sz="2200">
                <a:latin typeface="Arial"/>
                <a:cs typeface="Arial"/>
              </a:rPr>
              <a:t>Information and Intelligence</a:t>
            </a:r>
          </a:p>
          <a:p>
            <a:r>
              <a:rPr lang="en-GB" sz="2200">
                <a:latin typeface="Arial"/>
                <a:cs typeface="Arial"/>
              </a:rPr>
              <a:t>National Intelligence Model</a:t>
            </a:r>
          </a:p>
          <a:p>
            <a:r>
              <a:rPr lang="en-GB" sz="2200">
                <a:latin typeface="Arial"/>
                <a:cs typeface="Arial"/>
              </a:rPr>
              <a:t>Operational Policing</a:t>
            </a:r>
          </a:p>
          <a:p>
            <a:r>
              <a:rPr lang="en-GB" sz="2200">
                <a:latin typeface="Arial"/>
                <a:cs typeface="Arial"/>
              </a:rPr>
              <a:t>Digital Policing</a:t>
            </a:r>
          </a:p>
          <a:p>
            <a:r>
              <a:rPr lang="en-GB" sz="2200">
                <a:latin typeface="Arial"/>
                <a:cs typeface="Arial"/>
              </a:rPr>
              <a:t>Cctv and S</a:t>
            </a:r>
            <a:r>
              <a:rPr lang="en-GB" sz="2200">
                <a:highlight>
                  <a:srgbClr val="FFFFFF"/>
                </a:highlight>
                <a:latin typeface="Arial"/>
                <a:cs typeface="Arial"/>
              </a:rPr>
              <a:t>urveillance</a:t>
            </a:r>
          </a:p>
          <a:p>
            <a:r>
              <a:rPr lang="en-GB" sz="2200">
                <a:highlight>
                  <a:srgbClr val="FFFFFF"/>
                </a:highlight>
                <a:latin typeface="Arial"/>
                <a:cs typeface="Arial"/>
              </a:rPr>
              <a:t>Benefits to Integrating Intelligence</a:t>
            </a:r>
          </a:p>
          <a:p>
            <a:r>
              <a:rPr lang="en-GB" sz="2200">
                <a:highlight>
                  <a:srgbClr val="FFFFFF"/>
                </a:highlight>
                <a:latin typeface="Arial"/>
                <a:cs typeface="Arial"/>
              </a:rPr>
              <a:t>Challenges to Integrated Intelligence</a:t>
            </a:r>
          </a:p>
          <a:p>
            <a:r>
              <a:rPr lang="en-GB" sz="2200">
                <a:latin typeface="Arial"/>
                <a:cs typeface="Arial"/>
              </a:rPr>
              <a:t>Conclusion</a:t>
            </a:r>
          </a:p>
          <a:p>
            <a:endParaRPr lang="en-GB" sz="2200">
              <a:highlight>
                <a:srgbClr val="FFFFFF"/>
              </a:highlight>
            </a:endParaRPr>
          </a:p>
          <a:p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421949987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FE220-8C42-79B5-6FF0-3D1A81802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5000" kern="1200" dirty="0">
                <a:highlight>
                  <a:srgbClr val="FFFFFF"/>
                </a:highlight>
                <a:latin typeface="Arial"/>
                <a:cs typeface="Arial"/>
              </a:rPr>
              <a:t>How does the integration of information and intelligence enhance the effectiveness of both operational and digital policing?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066299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earing a headset and sitting at a desk with multiple monitors&#10;&#10;AI-generated content may be incorrect.">
            <a:extLst>
              <a:ext uri="{FF2B5EF4-FFF2-40B4-BE49-F238E27FC236}">
                <a16:creationId xmlns:a16="http://schemas.microsoft.com/office/drawing/2014/main" id="{632C29A4-E490-EFD3-C868-90D71AEA68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9BA5F-C0C5-1B66-3993-03164333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Arial"/>
              </a:rPr>
              <a:t>Introduction</a:t>
            </a:r>
            <a:endParaRPr lang="en-US" sz="40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70C13-8548-D0C0-36D2-F797A9562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100" dirty="0">
                <a:latin typeface="Arial"/>
                <a:ea typeface="+mn-lt"/>
                <a:cs typeface="+mn-lt"/>
              </a:rPr>
              <a:t>Throughout the 21st century, police have focused on gathering intelligence and information to tackle crime.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New technology continues to emerge, requiring police to adapt to gather and use data effectively.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b="1" dirty="0">
                <a:latin typeface="Arial"/>
                <a:ea typeface="+mn-lt"/>
                <a:cs typeface="+mn-lt"/>
              </a:rPr>
              <a:t>Information vs. Intelligence:</a:t>
            </a:r>
            <a:r>
              <a:rPr lang="en-GB" sz="1100" dirty="0">
                <a:latin typeface="Arial"/>
                <a:ea typeface="+mn-lt"/>
                <a:cs typeface="+mn-lt"/>
              </a:rPr>
              <a:t> While they may sound similar, they are completely different.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This presentation will critically analyse the difference between information and intelligence and how they work together to help police tackle crime.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The presentation will also explore </a:t>
            </a:r>
            <a:r>
              <a:rPr lang="en-GB" sz="1100" b="1" dirty="0">
                <a:latin typeface="Arial"/>
                <a:ea typeface="+mn-lt"/>
                <a:cs typeface="+mn-lt"/>
              </a:rPr>
              <a:t>operational policing</a:t>
            </a:r>
            <a:r>
              <a:rPr lang="en-GB" sz="1100" dirty="0">
                <a:latin typeface="Arial"/>
                <a:ea typeface="+mn-lt"/>
                <a:cs typeface="+mn-lt"/>
              </a:rPr>
              <a:t> and </a:t>
            </a:r>
            <a:r>
              <a:rPr lang="en-GB" sz="1100" b="1" dirty="0">
                <a:latin typeface="Arial"/>
                <a:ea typeface="+mn-lt"/>
                <a:cs typeface="+mn-lt"/>
              </a:rPr>
              <a:t>digital policing</a:t>
            </a:r>
            <a:r>
              <a:rPr lang="en-GB" sz="1100" dirty="0">
                <a:latin typeface="Arial"/>
                <a:ea typeface="+mn-lt"/>
                <a:cs typeface="+mn-lt"/>
              </a:rPr>
              <a:t>, including: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Use of CCTV and surveillance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Their impact on digital operational policing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Finally, the presentation will examine the </a:t>
            </a:r>
            <a:r>
              <a:rPr lang="en-GB" sz="1100" b="1" dirty="0">
                <a:latin typeface="Arial"/>
                <a:ea typeface="+mn-lt"/>
                <a:cs typeface="+mn-lt"/>
              </a:rPr>
              <a:t>benefits and challenges</a:t>
            </a:r>
            <a:r>
              <a:rPr lang="en-GB" sz="1100" dirty="0">
                <a:latin typeface="Arial"/>
                <a:ea typeface="+mn-lt"/>
                <a:cs typeface="+mn-lt"/>
              </a:rPr>
              <a:t> of integrating information into policing.</a:t>
            </a:r>
            <a:endParaRPr lang="en-GB" sz="1100" dirty="0">
              <a:latin typeface="Aptos" panose="020B0004020202020204"/>
            </a:endParaRP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18978616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93182-940B-BE41-54EF-8364AD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Intelligence and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93719-A5D3-36F3-FE39-A72D2CFE7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300" b="1"/>
              <a:t>Information vs. Intelligence:</a:t>
            </a:r>
            <a:r>
              <a:rPr lang="en-US" sz="1300"/>
              <a:t> they are completely different in policing.</a:t>
            </a:r>
          </a:p>
          <a:p>
            <a:r>
              <a:rPr lang="en-US" sz="1300" b="1"/>
              <a:t>Information:</a:t>
            </a:r>
            <a:r>
              <a:rPr lang="en-US" sz="1300"/>
              <a:t> raw material gathered by police for policing purposes (e.g., CCTV, digital devices, members of the public) </a:t>
            </a:r>
          </a:p>
          <a:p>
            <a:r>
              <a:rPr lang="en-US" sz="1300" b="1"/>
              <a:t>Intelligence:</a:t>
            </a:r>
            <a:r>
              <a:rPr lang="en-US" sz="1300"/>
              <a:t> verified and analysed information; cannot exist without information.</a:t>
            </a:r>
          </a:p>
          <a:p>
            <a:r>
              <a:rPr lang="en-US" sz="1300" dirty="0"/>
              <a:t>Putting information and intelligence together is key:</a:t>
            </a:r>
          </a:p>
          <a:p>
            <a:r>
              <a:rPr lang="en-US" sz="1300"/>
              <a:t>Information alone isn’t very useful.</a:t>
            </a:r>
          </a:p>
          <a:p>
            <a:r>
              <a:rPr lang="en-US" sz="1300" dirty="0"/>
              <a:t>Intelligence helps police work more effectively in both operational and digital policing.</a:t>
            </a:r>
          </a:p>
          <a:p>
            <a:endParaRPr lang="en-US" sz="13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65EEAF-7790-BE44-5B28-ACB7D257A34F}"/>
              </a:ext>
            </a:extLst>
          </p:cNvPr>
          <p:cNvSpPr txBox="1"/>
          <p:nvPr/>
        </p:nvSpPr>
        <p:spPr>
          <a:xfrm>
            <a:off x="7623137" y="5155516"/>
            <a:ext cx="3176178" cy="4812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(</a:t>
            </a:r>
            <a:r>
              <a:rPr lang="en-US" sz="2000" baseline="0"/>
              <a:t>College of Policing, 2025</a:t>
            </a:r>
            <a:r>
              <a:rPr lang="en-US" sz="2000"/>
              <a:t>)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0" name="Picture 39" descr="A person&amp;#39;s head with a brain&#10;&#10;AI-generated content may be incorrect.">
            <a:extLst>
              <a:ext uri="{FF2B5EF4-FFF2-40B4-BE49-F238E27FC236}">
                <a16:creationId xmlns:a16="http://schemas.microsoft.com/office/drawing/2014/main" id="{EFD2682A-1A53-6215-2894-B750E845DD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0152" y="2487705"/>
            <a:ext cx="3744283" cy="2342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2798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Freeform: Shape 13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Police pursuits: when does the end justify the means?">
            <a:extLst>
              <a:ext uri="{FF2B5EF4-FFF2-40B4-BE49-F238E27FC236}">
                <a16:creationId xmlns:a16="http://schemas.microsoft.com/office/drawing/2014/main" id="{64710D95-461E-9593-CD59-C9781068D1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86" t="11755" r="6238" b="-157"/>
          <a:stretch>
            <a:fillRect/>
          </a:stretch>
        </p:blipFill>
        <p:spPr>
          <a:xfrm>
            <a:off x="6541053" y="1472946"/>
            <a:ext cx="4777381" cy="373939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0" name="Arc 19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EBF540-750F-EF6D-B7C7-67AF488D3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7722" y="822930"/>
            <a:ext cx="5257800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National Intelligence Model 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54BAE-12D5-ACE2-7CE0-F75045930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263485"/>
            <a:ext cx="5257800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500" b="1">
                <a:latin typeface="Arial"/>
                <a:ea typeface="+mn-lt"/>
                <a:cs typeface="+mn-lt"/>
              </a:rPr>
              <a:t>National Intelligence Model (NIM):</a:t>
            </a:r>
            <a:r>
              <a:rPr lang="en-GB" sz="1500">
                <a:latin typeface="Arial"/>
                <a:ea typeface="+mn-lt"/>
                <a:cs typeface="+mn-lt"/>
              </a:rPr>
              <a:t> main model used by police to focus operational policing and check resources.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+mn-lt"/>
              </a:rPr>
              <a:t>Helps </a:t>
            </a:r>
            <a:r>
              <a:rPr lang="en-GB" sz="1500" b="1">
                <a:latin typeface="Arial"/>
                <a:ea typeface="+mn-lt"/>
                <a:cs typeface="+mn-lt"/>
              </a:rPr>
              <a:t>analyse information and intelligence</a:t>
            </a:r>
            <a:r>
              <a:rPr lang="en-GB" sz="1500">
                <a:latin typeface="Arial"/>
                <a:ea typeface="+mn-lt"/>
                <a:cs typeface="+mn-lt"/>
              </a:rPr>
              <a:t> to support problem-solving in crime and prevention.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 b="1">
                <a:latin typeface="Arial"/>
                <a:ea typeface="+mn-lt"/>
                <a:cs typeface="+mn-lt"/>
              </a:rPr>
              <a:t>Process:</a:t>
            </a:r>
            <a:r>
              <a:rPr lang="en-GB" sz="1500">
                <a:latin typeface="Arial"/>
                <a:ea typeface="+mn-lt"/>
                <a:cs typeface="+mn-lt"/>
              </a:rPr>
              <a:t> gather information → turn it into intelligence → guide police decision-making.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+mn-lt"/>
              </a:rPr>
              <a:t>Must be used </a:t>
            </a:r>
            <a:r>
              <a:rPr lang="en-GB" sz="1500" b="1">
                <a:latin typeface="Arial"/>
                <a:ea typeface="+mn-lt"/>
                <a:cs typeface="+mn-lt"/>
              </a:rPr>
              <a:t>lawfully, ethically, and securely</a:t>
            </a:r>
            <a:r>
              <a:rPr lang="en-GB" sz="1500">
                <a:latin typeface="Arial"/>
                <a:ea typeface="+mn-lt"/>
                <a:cs typeface="+mn-lt"/>
              </a:rPr>
              <a:t>; guided by legislation.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 b="1">
                <a:latin typeface="Arial"/>
                <a:ea typeface="+mn-lt"/>
                <a:cs typeface="+mn-lt"/>
              </a:rPr>
              <a:t>Data Protection Act:</a:t>
            </a:r>
            <a:r>
              <a:rPr lang="en-GB" sz="1500">
                <a:latin typeface="Arial"/>
                <a:ea typeface="+mn-lt"/>
                <a:cs typeface="+mn-lt"/>
              </a:rPr>
              <a:t> ensures personal data is collected and used fairly and lawfully.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 b="1">
                <a:latin typeface="Arial"/>
                <a:ea typeface="+mn-lt"/>
                <a:cs typeface="+mn-lt"/>
              </a:rPr>
              <a:t>Human Rights Act:</a:t>
            </a:r>
            <a:r>
              <a:rPr lang="en-GB" sz="1500">
                <a:latin typeface="Arial"/>
                <a:ea typeface="+mn-lt"/>
                <a:cs typeface="+mn-lt"/>
              </a:rPr>
              <a:t> police must justify any intrusion into privacy.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ea typeface="+mn-lt"/>
                <a:cs typeface="+mn-lt"/>
              </a:rPr>
              <a:t>NIM shows how intelligence directly guides decisions in real-world operational policing.</a:t>
            </a:r>
            <a:endParaRPr lang="en-GB" sz="1500">
              <a:latin typeface="Arial"/>
            </a:endParaRPr>
          </a:p>
          <a:p>
            <a:pPr marL="0" indent="0">
              <a:buNone/>
            </a:pPr>
            <a:r>
              <a:rPr lang="en-GB" sz="1500"/>
              <a:t>  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F66AFB-4587-D4F2-1BEC-E898E9E10088}"/>
              </a:ext>
            </a:extLst>
          </p:cNvPr>
          <p:cNvSpPr txBox="1"/>
          <p:nvPr/>
        </p:nvSpPr>
        <p:spPr>
          <a:xfrm>
            <a:off x="9852191" y="6172376"/>
            <a:ext cx="2338192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aseline="0">
                <a:latin typeface="Aptos"/>
              </a:rPr>
              <a:t>(Home Office, 2000)</a:t>
            </a:r>
            <a:endParaRPr lang="en-GB"/>
          </a:p>
          <a:p>
            <a:pPr algn="ctr"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67954"/>
      </p:ext>
    </p:extLst>
  </p:cSld>
  <p:clrMapOvr>
    <a:masterClrMapping/>
  </p:clrMapOvr>
  <p:transition spd="slow">
    <p:wheel spokes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olice officers standing in front of a car&#10;&#10;AI-generated content may be incorrect.">
            <a:extLst>
              <a:ext uri="{FF2B5EF4-FFF2-40B4-BE49-F238E27FC236}">
                <a16:creationId xmlns:a16="http://schemas.microsoft.com/office/drawing/2014/main" id="{0A9A81D6-BC77-408B-D426-80E21C2184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2393567" y="-4292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D8E724-0857-F4B5-E7F4-346F29190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highlight>
                  <a:srgbClr val="FFFFFF"/>
                </a:highlight>
                <a:latin typeface="Arial"/>
                <a:cs typeface="Arial"/>
              </a:rPr>
              <a:t>Operational Policing 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13BC3-9A85-5B8F-E949-AFEEFD0E1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100" b="1">
                <a:latin typeface="Arial"/>
                <a:ea typeface="+mn-lt"/>
                <a:cs typeface="+mn-lt"/>
              </a:rPr>
              <a:t>Operational policing and NIM:</a:t>
            </a:r>
            <a:r>
              <a:rPr lang="en-GB" sz="1100">
                <a:latin typeface="Arial"/>
                <a:ea typeface="+mn-lt"/>
                <a:cs typeface="+mn-lt"/>
              </a:rPr>
              <a:t> shows how intelligence guides police activity on the ground.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b="1">
                <a:latin typeface="Arial"/>
                <a:ea typeface="+mn-lt"/>
                <a:cs typeface="+mn-lt"/>
              </a:rPr>
              <a:t>Operational policing:</a:t>
            </a:r>
            <a:r>
              <a:rPr lang="en-GB" sz="1100">
                <a:latin typeface="Arial"/>
                <a:ea typeface="+mn-lt"/>
                <a:cs typeface="+mn-lt"/>
              </a:rPr>
              <a:t> day-to-day police work relying on legal powers (e.g., power of entry, detainee rights, PACE codes).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b="1">
                <a:latin typeface="Arial"/>
                <a:ea typeface="+mn-lt"/>
                <a:cs typeface="+mn-lt"/>
              </a:rPr>
              <a:t>Intelligence gathering: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Helps officers understand crime patterns, risks, and key offenders (James, 2018).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>
                <a:latin typeface="Arial"/>
                <a:ea typeface="+mn-lt"/>
                <a:cs typeface="+mn-lt"/>
              </a:rPr>
              <a:t>Supports planning how to tackle crime instead of acting blindly.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b="1">
                <a:latin typeface="Arial"/>
                <a:ea typeface="+mn-lt"/>
                <a:cs typeface="+mn-lt"/>
              </a:rPr>
              <a:t>Challenges:</a:t>
            </a:r>
            <a:r>
              <a:rPr lang="en-GB" sz="1100">
                <a:latin typeface="Arial"/>
                <a:ea typeface="+mn-lt"/>
                <a:cs typeface="+mn-lt"/>
              </a:rPr>
              <a:t> not all officers take intelligence seriously, which can create divides between divisions.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b="1">
                <a:latin typeface="Arial"/>
                <a:ea typeface="+mn-lt"/>
                <a:cs typeface="+mn-lt"/>
              </a:rPr>
              <a:t>Benefit:</a:t>
            </a:r>
            <a:r>
              <a:rPr lang="en-GB" sz="1100">
                <a:latin typeface="Arial"/>
                <a:ea typeface="+mn-lt"/>
                <a:cs typeface="+mn-lt"/>
              </a:rPr>
              <a:t> when used correctly, intelligence makes operational policing more targeted, lawful, and effective.</a:t>
            </a:r>
            <a:endParaRPr lang="en-GB" sz="1100">
              <a:latin typeface="Arial"/>
            </a:endParaRPr>
          </a:p>
          <a:p>
            <a:endParaRPr lang="en-GB" sz="11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447431-FC5C-FF88-9D06-CCAAE288AFA7}"/>
              </a:ext>
            </a:extLst>
          </p:cNvPr>
          <p:cNvSpPr txBox="1"/>
          <p:nvPr/>
        </p:nvSpPr>
        <p:spPr>
          <a:xfrm>
            <a:off x="3048000" y="5511085"/>
            <a:ext cx="1910367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aseline="0" dirty="0">
                <a:latin typeface="Arial"/>
              </a:rPr>
              <a:t>(</a:t>
            </a:r>
            <a:r>
              <a:rPr lang="en-GB" sz="1200" dirty="0">
                <a:latin typeface="Arial"/>
              </a:rPr>
              <a:t>James A</a:t>
            </a:r>
            <a:r>
              <a:rPr lang="en-GB" sz="1200" baseline="0" dirty="0">
                <a:latin typeface="Arial"/>
              </a:rPr>
              <a:t>, 2018)</a:t>
            </a:r>
            <a:endParaRPr lang="en-GB" sz="12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13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DC4756-FB79-D37D-098E-286316308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Digital Policing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5E55C-96E6-6834-8AF4-812F13801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300">
                <a:latin typeface="Arial"/>
                <a:ea typeface="+mn-lt"/>
                <a:cs typeface="+mn-lt"/>
              </a:rPr>
              <a:t>Digital policing: police use digital tools to collect and analyse information, supporting intelligence-led decisions.</a:t>
            </a:r>
            <a:endParaRPr lang="en-GB" sz="1300">
              <a:latin typeface="Arial"/>
              <a:cs typeface="Arial"/>
            </a:endParaRPr>
          </a:p>
          <a:p>
            <a:r>
              <a:rPr lang="en-GB" sz="1300">
                <a:latin typeface="Arial"/>
                <a:ea typeface="+mn-lt"/>
                <a:cs typeface="+mn-lt"/>
              </a:rPr>
              <a:t>Considered a new operational power.</a:t>
            </a:r>
            <a:endParaRPr lang="en-GB" sz="1300">
              <a:latin typeface="Arial"/>
              <a:cs typeface="Arial"/>
            </a:endParaRPr>
          </a:p>
          <a:p>
            <a:r>
              <a:rPr lang="en-GB" sz="1300">
                <a:latin typeface="Arial"/>
                <a:ea typeface="+mn-lt"/>
                <a:cs typeface="+mn-lt"/>
              </a:rPr>
              <a:t>Police use digital devices to gather information from platforms like social media.</a:t>
            </a:r>
            <a:endParaRPr lang="en-GB" sz="1300">
              <a:latin typeface="Arial"/>
              <a:cs typeface="Arial"/>
            </a:endParaRPr>
          </a:p>
          <a:p>
            <a:r>
              <a:rPr lang="en-GB" sz="1300">
                <a:latin typeface="Arial"/>
                <a:ea typeface="+mn-lt"/>
                <a:cs typeface="+mn-lt"/>
              </a:rPr>
              <a:t>Beyond data collection: algorithms and analytics help identify vulnerable groups or individuals involved in crime.</a:t>
            </a:r>
            <a:endParaRPr lang="en-GB" sz="1300">
              <a:latin typeface="Arial"/>
            </a:endParaRPr>
          </a:p>
          <a:p>
            <a:r>
              <a:rPr lang="en-GB" sz="1300">
                <a:latin typeface="Arial"/>
                <a:cs typeface="Arial"/>
              </a:rPr>
              <a:t>Digital and operational policing: work closely together.</a:t>
            </a:r>
          </a:p>
          <a:p>
            <a:r>
              <a:rPr lang="en-GB" sz="1300">
                <a:latin typeface="Arial"/>
                <a:cs typeface="Arial"/>
              </a:rPr>
              <a:t>Police use digital footprints to tackle crime, e.g., CCTV, body-worn cameras, ANPR (automatic number plate recognition).</a:t>
            </a:r>
          </a:p>
          <a:p>
            <a:r>
              <a:rPr lang="en-GB" sz="1300">
                <a:latin typeface="Arial"/>
                <a:cs typeface="Arial"/>
              </a:rPr>
              <a:t>These tools help gather detailed information and turn it into intelligence .</a:t>
            </a:r>
            <a:endParaRPr lang="en-GB" sz="1300"/>
          </a:p>
          <a:p>
            <a:endParaRPr lang="en-GB" sz="1300"/>
          </a:p>
        </p:txBody>
      </p:sp>
      <p:pic>
        <p:nvPicPr>
          <p:cNvPr id="6" name="Picture 5" descr="The power of information: How to unlock the potential of digital, data ...">
            <a:extLst>
              <a:ext uri="{FF2B5EF4-FFF2-40B4-BE49-F238E27FC236}">
                <a16:creationId xmlns:a16="http://schemas.microsoft.com/office/drawing/2014/main" id="{6B44D922-9ACD-700E-299C-B3B593C0A0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610" y="2255695"/>
            <a:ext cx="4737650" cy="23688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758B1D-D1A6-3F1C-3EC3-40D1F90BD19F}"/>
              </a:ext>
            </a:extLst>
          </p:cNvPr>
          <p:cNvSpPr txBox="1"/>
          <p:nvPr/>
        </p:nvSpPr>
        <p:spPr>
          <a:xfrm>
            <a:off x="9175315" y="6174288"/>
            <a:ext cx="3256767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baseline="0" dirty="0">
                <a:latin typeface="Arial"/>
                <a:cs typeface="Arial"/>
              </a:rPr>
              <a:t>(Horgan et al., 2025)</a:t>
            </a:r>
            <a:endParaRPr lang="en-GB" sz="120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200" dirty="0">
                <a:latin typeface="Arial"/>
                <a:cs typeface="Arial"/>
              </a:rPr>
              <a:t>(Fussey &amp; Sandhu, 2022)</a:t>
            </a:r>
            <a:endParaRPr lang="en-GB" sz="1200"/>
          </a:p>
          <a:p>
            <a:pPr algn="ctr"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520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7789F5-D746-02A7-ADC9-6807885C4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highlight>
                  <a:srgbClr val="FFFFFF"/>
                </a:highlight>
                <a:latin typeface="+mj-lt"/>
                <a:ea typeface="+mj-ea"/>
                <a:cs typeface="+mj-cs"/>
              </a:rPr>
              <a:t>Cctv and surveillance</a:t>
            </a:r>
            <a:endParaRPr lang="en-US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90681-E695-F6D8-1CF5-1B7BC6978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 b="1"/>
              <a:t>CCTV and surveillance:</a:t>
            </a:r>
            <a:r>
              <a:rPr lang="en-US" sz="1500"/>
              <a:t> key tools for gathering information and intelligence.</a:t>
            </a:r>
          </a:p>
          <a:p>
            <a:r>
              <a:rPr lang="en-US" sz="1500"/>
              <a:t>Provides a </a:t>
            </a:r>
            <a:r>
              <a:rPr lang="en-US" sz="1500" b="1"/>
              <a:t>constant, reliable source of visual evidence</a:t>
            </a:r>
            <a:r>
              <a:rPr lang="en-US" sz="1500"/>
              <a:t> for real-time monitoring and post-incident analysis.</a:t>
            </a:r>
          </a:p>
          <a:p>
            <a:r>
              <a:rPr lang="en-US" sz="1500" b="1"/>
              <a:t>Live CCTV:</a:t>
            </a:r>
            <a:r>
              <a:rPr lang="en-US" sz="1500"/>
              <a:t> helps spot suspicious behaviour, identify risks early, and understand public activity.</a:t>
            </a:r>
          </a:p>
          <a:p>
            <a:r>
              <a:rPr lang="en-US" sz="1500" b="1"/>
              <a:t>Benefits for policing:</a:t>
            </a:r>
            <a:endParaRPr lang="en-US" sz="1500"/>
          </a:p>
          <a:p>
            <a:r>
              <a:rPr lang="en-US" sz="1500"/>
              <a:t>Supports crime investigations with critical evidence.</a:t>
            </a:r>
          </a:p>
          <a:p>
            <a:r>
              <a:rPr lang="en-US" sz="1500"/>
              <a:t>Combines collected information with intelligence analysis.</a:t>
            </a:r>
          </a:p>
          <a:p>
            <a:r>
              <a:rPr lang="en-US" sz="1500"/>
              <a:t>Enables quicker action, better risk anticipation, and more effective operational and digital policing.</a:t>
            </a:r>
          </a:p>
          <a:p>
            <a:endParaRPr lang="en-US" sz="15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737D21-42F7-F218-2342-F128297F8781}"/>
              </a:ext>
            </a:extLst>
          </p:cNvPr>
          <p:cNvSpPr txBox="1"/>
          <p:nvPr/>
        </p:nvSpPr>
        <p:spPr>
          <a:xfrm>
            <a:off x="3709336" y="5736798"/>
            <a:ext cx="2230254" cy="52717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/>
                <a:cs typeface="Arial"/>
              </a:rPr>
              <a:t>(Palco, 2025)</a:t>
            </a:r>
          </a:p>
        </p:txBody>
      </p:sp>
      <p:pic>
        <p:nvPicPr>
          <p:cNvPr id="10" name="Picture 9" descr="Does CCTV footage help or hinder the reduction of violence against ...">
            <a:extLst>
              <a:ext uri="{FF2B5EF4-FFF2-40B4-BE49-F238E27FC236}">
                <a16:creationId xmlns:a16="http://schemas.microsoft.com/office/drawing/2014/main" id="{06AB75A3-CF6B-346D-ED62-CE0270665E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180723"/>
            <a:ext cx="5364079" cy="3027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598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wo men in safety vests standing next to a car&#10;&#10;AI-generated content may be incorrect.">
            <a:extLst>
              <a:ext uri="{FF2B5EF4-FFF2-40B4-BE49-F238E27FC236}">
                <a16:creationId xmlns:a16="http://schemas.microsoft.com/office/drawing/2014/main" id="{9FDF6BF0-EBF8-2A80-82C7-054B841804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97BF3-647E-2459-2662-9E85EFE6B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highlight>
                  <a:srgbClr val="FFFFFF"/>
                </a:highlight>
                <a:latin typeface="Arial"/>
                <a:cs typeface="Arial"/>
              </a:rPr>
              <a:t>Benefits to Integrating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007ED-6D9C-42A7-31B4-7903ECCD5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100" b="1">
                <a:latin typeface="Arial"/>
                <a:ea typeface="+mn-lt"/>
                <a:cs typeface="+mn-lt"/>
              </a:rPr>
              <a:t>Integrating information and intelligence</a:t>
            </a:r>
            <a:r>
              <a:rPr lang="en-GB" sz="1100">
                <a:latin typeface="Arial"/>
                <a:ea typeface="+mn-lt"/>
                <a:cs typeface="+mn-lt"/>
              </a:rPr>
              <a:t> improves policing but also comes with challenges.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b="1">
                <a:latin typeface="Arial"/>
                <a:ea typeface="+mn-lt"/>
                <a:cs typeface="+mn-lt"/>
              </a:rPr>
              <a:t>Benefits: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b="1">
                <a:latin typeface="Arial"/>
                <a:ea typeface="+mn-lt"/>
                <a:cs typeface="+mn-lt"/>
              </a:rPr>
              <a:t>Information sharing:</a:t>
            </a:r>
            <a:endParaRPr lang="en-GB" sz="1100">
              <a:latin typeface="Arial"/>
              <a:cs typeface="Arial"/>
            </a:endParaRPr>
          </a:p>
          <a:p>
            <a:pPr lvl="1"/>
            <a:r>
              <a:rPr lang="en-GB" sz="1100">
                <a:latin typeface="Arial"/>
                <a:ea typeface="+mn-lt"/>
                <a:cs typeface="+mn-lt"/>
              </a:rPr>
              <a:t>Intelligence shared across police forces and emergency services improves accuracy (Zaghloul &amp; Partridge, 2022).</a:t>
            </a:r>
            <a:endParaRPr lang="en-GB" sz="1100">
              <a:latin typeface="Arial"/>
              <a:cs typeface="Arial"/>
            </a:endParaRPr>
          </a:p>
          <a:p>
            <a:pPr lvl="1"/>
            <a:r>
              <a:rPr lang="en-GB" sz="1100">
                <a:latin typeface="Arial"/>
                <a:ea typeface="+mn-lt"/>
                <a:cs typeface="+mn-lt"/>
              </a:rPr>
              <a:t>Reduces costs by avoiding duplicate IT systems and builds better inter-force relationships.</a:t>
            </a:r>
            <a:endParaRPr lang="en-GB" sz="1100">
              <a:latin typeface="Arial"/>
              <a:cs typeface="Arial"/>
            </a:endParaRPr>
          </a:p>
          <a:p>
            <a:pPr lvl="1"/>
            <a:r>
              <a:rPr lang="en-GB" sz="1100">
                <a:latin typeface="Arial"/>
                <a:ea typeface="+mn-lt"/>
                <a:cs typeface="+mn-lt"/>
              </a:rPr>
              <a:t>Helps tackle crime more quickly and efficiently.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b="1">
                <a:latin typeface="Arial"/>
                <a:ea typeface="+mn-lt"/>
                <a:cs typeface="+mn-lt"/>
              </a:rPr>
              <a:t>Community safety:</a:t>
            </a:r>
            <a:endParaRPr lang="en-GB" sz="1100">
              <a:latin typeface="Arial"/>
              <a:cs typeface="Arial"/>
            </a:endParaRPr>
          </a:p>
          <a:p>
            <a:pPr lvl="1"/>
            <a:r>
              <a:rPr lang="en-GB" sz="1100">
                <a:latin typeface="Arial"/>
                <a:ea typeface="+mn-lt"/>
                <a:cs typeface="+mn-lt"/>
              </a:rPr>
              <a:t>Integrating intelligence from communities helps target high-crime areas and prevent crime (Police Professional, 2023).</a:t>
            </a:r>
            <a:endParaRPr lang="en-GB" sz="1100">
              <a:latin typeface="Arial"/>
              <a:cs typeface="Arial"/>
            </a:endParaRPr>
          </a:p>
          <a:p>
            <a:pPr lvl="1"/>
            <a:r>
              <a:rPr lang="en-GB" sz="1100">
                <a:latin typeface="Arial"/>
                <a:ea typeface="+mn-lt"/>
                <a:cs typeface="+mn-lt"/>
              </a:rPr>
              <a:t>Builds public trust, encouraging reporting of crime.</a:t>
            </a:r>
            <a:endParaRPr lang="en-GB" sz="1100">
              <a:latin typeface="Arial"/>
              <a:cs typeface="Arial"/>
            </a:endParaRP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0835784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5BD83-576C-07DA-3C52-6FC20A92A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3F3F3F"/>
                </a:solidFill>
                <a:highlight>
                  <a:srgbClr val="FFFFFF"/>
                </a:highlight>
                <a:latin typeface="+mj-lt"/>
                <a:ea typeface="+mj-ea"/>
                <a:cs typeface="+mj-cs"/>
              </a:rPr>
              <a:t>Challenges to Integrated Intelligence </a:t>
            </a:r>
            <a:endParaRPr lang="en-US" sz="3600" kern="1200">
              <a:solidFill>
                <a:srgbClr val="3F3F3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328B1-4BC1-80AC-8670-955D6C06B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6731" y="2507250"/>
            <a:ext cx="4297351" cy="295977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200" b="1" dirty="0">
                <a:latin typeface="Arial"/>
                <a:cs typeface="Arial"/>
              </a:rPr>
              <a:t>Challenges of integrating information and intelligence:</a:t>
            </a:r>
            <a:endParaRPr lang="en-US" sz="1200" dirty="0">
              <a:latin typeface="Arial"/>
              <a:cs typeface="Arial"/>
            </a:endParaRPr>
          </a:p>
          <a:p>
            <a:r>
              <a:rPr lang="en-US" sz="1200" b="1" dirty="0">
                <a:latin typeface="Arial"/>
                <a:cs typeface="Arial"/>
              </a:rPr>
              <a:t>Out-of-date technology:</a:t>
            </a:r>
            <a:endParaRPr lang="en-US" sz="1200" dirty="0">
              <a:latin typeface="Arial"/>
              <a:cs typeface="Arial"/>
            </a:endParaRPr>
          </a:p>
          <a:p>
            <a:pPr lvl="1"/>
            <a:r>
              <a:rPr lang="en-US" sz="1200" dirty="0">
                <a:latin typeface="Arial"/>
                <a:cs typeface="Arial"/>
              </a:rPr>
              <a:t>Older systems are slow, incompatible with new platforms, and can’t always communicate with other forces (BMT Consulting, 2023).</a:t>
            </a:r>
          </a:p>
          <a:p>
            <a:pPr lvl="1"/>
            <a:r>
              <a:rPr lang="en-US" sz="1200" dirty="0">
                <a:latin typeface="Arial"/>
                <a:cs typeface="Arial"/>
              </a:rPr>
              <a:t>Limits information sharing and reduces officer confidence.</a:t>
            </a:r>
          </a:p>
          <a:p>
            <a:r>
              <a:rPr lang="en-US" sz="1200" b="1" dirty="0">
                <a:latin typeface="Arial"/>
                <a:cs typeface="Arial"/>
              </a:rPr>
              <a:t>Legal constraints:</a:t>
            </a:r>
            <a:endParaRPr lang="en-US" sz="1200" dirty="0">
              <a:latin typeface="Arial"/>
              <a:cs typeface="Arial"/>
            </a:endParaRPr>
          </a:p>
          <a:p>
            <a:pPr lvl="1"/>
            <a:r>
              <a:rPr lang="en-US" sz="1200" dirty="0">
                <a:latin typeface="Arial"/>
                <a:cs typeface="Arial"/>
              </a:rPr>
              <a:t>Police cannot freely share intelligence (ICO).</a:t>
            </a:r>
          </a:p>
          <a:p>
            <a:pPr lvl="1"/>
            <a:r>
              <a:rPr lang="en-US" sz="1200" dirty="0">
                <a:latin typeface="Arial"/>
                <a:cs typeface="Arial"/>
              </a:rPr>
              <a:t>Must follow laws like the </a:t>
            </a:r>
            <a:r>
              <a:rPr lang="en-US" sz="1200" b="1" dirty="0">
                <a:latin typeface="Arial"/>
                <a:cs typeface="Arial"/>
              </a:rPr>
              <a:t>Data Protection Act</a:t>
            </a:r>
            <a:r>
              <a:rPr lang="en-US" sz="1200" dirty="0">
                <a:latin typeface="Arial"/>
                <a:cs typeface="Arial"/>
              </a:rPr>
              <a:t> to protect personal or business data.</a:t>
            </a:r>
          </a:p>
          <a:p>
            <a:pPr lvl="1"/>
            <a:r>
              <a:rPr lang="en-US" sz="1200" b="1" dirty="0">
                <a:latin typeface="Arial"/>
                <a:cs typeface="Arial"/>
              </a:rPr>
              <a:t>Solution/benefit:</a:t>
            </a:r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When technical and legal issues are managed properly, combining information and intelligence improves policing.</a:t>
            </a:r>
          </a:p>
          <a:p>
            <a:r>
              <a:rPr lang="en-US" sz="1200" dirty="0">
                <a:latin typeface="Arial"/>
                <a:cs typeface="Arial"/>
              </a:rPr>
              <a:t>Leads to better decision-making in operational and digital policin</a:t>
            </a:r>
            <a:r>
              <a:rPr lang="en-US" sz="900" dirty="0">
                <a:latin typeface="Arial"/>
                <a:cs typeface="Arial"/>
              </a:rPr>
              <a:t>g, faster responses, crime prevention, and more efficient work.</a:t>
            </a:r>
          </a:p>
          <a:p>
            <a:endParaRPr lang="en-US" sz="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D88D3B9-1352-68EC-1831-EF9F3726EE89}"/>
              </a:ext>
            </a:extLst>
          </p:cNvPr>
          <p:cNvSpPr txBox="1"/>
          <p:nvPr/>
        </p:nvSpPr>
        <p:spPr>
          <a:xfrm>
            <a:off x="6838836" y="5966329"/>
            <a:ext cx="4292594" cy="29597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(Information Commissioner’s Office (ICO), 2025)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(BMT Consulting,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7" name="Picture 6" descr="110+ Uk Police Lights Stock Photos, Pictures &amp; Royalty-Free Images - iStock">
            <a:extLst>
              <a:ext uri="{FF2B5EF4-FFF2-40B4-BE49-F238E27FC236}">
                <a16:creationId xmlns:a16="http://schemas.microsoft.com/office/drawing/2014/main" id="{D42A3B2B-D933-6A15-9811-46F65387D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2711" y="2506579"/>
            <a:ext cx="4380999" cy="31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9864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wearing yellow and black uniforms&#10;&#10;AI-generated content may be incorrect.">
            <a:extLst>
              <a:ext uri="{FF2B5EF4-FFF2-40B4-BE49-F238E27FC236}">
                <a16:creationId xmlns:a16="http://schemas.microsoft.com/office/drawing/2014/main" id="{2DBFEFDD-ED61-39E0-0A27-432A0C1C9D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0C2E54-C679-95B6-B85E-D3A4602D5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Arial"/>
              </a:rPr>
              <a:t>Conclusion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63740-1A18-B032-FD3E-56036A4C1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400">
                <a:latin typeface="Arial"/>
                <a:ea typeface="+mn-lt"/>
                <a:cs typeface="+mn-lt"/>
              </a:rPr>
              <a:t>Integration of information and intelligence helps police stop and prevent crime.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Information and intelligence are different but both crucial for problem-solving and understanding crime.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This presentation has analysed: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What information and intelligence are and how they’re used in operational and digital policing.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How CCTV and surveillance provide crucial evidence and help prevent crime.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The benefits and challenges of integrating intelligence, including legal constraints.</a:t>
            </a:r>
            <a:endParaRPr lang="en-GB" sz="1400">
              <a:latin typeface="Aptos" panose="020B0004020202020204"/>
            </a:endParaRPr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8015918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5F6C6-7989-F46F-0B44-C39EFA5E7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06D0D-340C-A0CA-73CC-55E77153A5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To start my research, I will critically analyse the difference between information and intelligence </a:t>
            </a:r>
          </a:p>
          <a:p>
            <a:r>
              <a:rPr lang="en-GB" dirty="0"/>
              <a:t>After I discussed information and intelligence I researched the national intelligence model and critically analysed how the NIMS works in the police and what it is</a:t>
            </a:r>
          </a:p>
          <a:p>
            <a:r>
              <a:rPr lang="en-GB" dirty="0"/>
              <a:t>Next in my research I looked into operational policing and digital policing explaining how they worked together while also talking about what operational policing is and digital policing</a:t>
            </a:r>
          </a:p>
          <a:p>
            <a:r>
              <a:rPr lang="en-GB" dirty="0"/>
              <a:t>Next slide is about </a:t>
            </a:r>
            <a:r>
              <a:rPr lang="en-GB" dirty="0" err="1"/>
              <a:t>cctv</a:t>
            </a:r>
            <a:r>
              <a:rPr lang="en-GB"/>
              <a:t> a</a:t>
            </a:r>
            <a:r>
              <a:rPr lang="en-GB" dirty="0"/>
              <a:t>nd </a:t>
            </a:r>
            <a:r>
              <a:rPr lang="en-GB" dirty="0" err="1"/>
              <a:t>survellience</a:t>
            </a:r>
            <a:r>
              <a:rPr lang="en-GB" dirty="0"/>
              <a:t> and discussed how they are important evidence to digital policing</a:t>
            </a:r>
          </a:p>
          <a:p>
            <a:r>
              <a:rPr lang="en-GB" dirty="0"/>
              <a:t>Lastly in my research I looked at the benefits and challenges the police face when it comes to integrated intelligence,</a:t>
            </a:r>
          </a:p>
          <a:p>
            <a:r>
              <a:rPr lang="en-GB" dirty="0"/>
              <a:t>This research happened from the 6th to the 8th of January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77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If You Have Any Questions About This Article Please Visit Eo Eo AT&amp;T ...">
            <a:extLst>
              <a:ext uri="{FF2B5EF4-FFF2-40B4-BE49-F238E27FC236}">
                <a16:creationId xmlns:a16="http://schemas.microsoft.com/office/drawing/2014/main" id="{6F36A0EE-1536-99E2-45FF-93433F9CE5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161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98723-5C98-DAD6-65C0-38C20ADF6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911C3-F9FB-E577-47CE-976F5FB41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 b="1">
                <a:ea typeface="+mn-lt"/>
                <a:cs typeface="+mn-lt"/>
              </a:rPr>
              <a:t>BMT Consulting</a:t>
            </a:r>
            <a:r>
              <a:rPr lang="en-GB" sz="1100">
                <a:ea typeface="+mn-lt"/>
                <a:cs typeface="+mn-lt"/>
              </a:rPr>
              <a:t> (2023) </a:t>
            </a:r>
            <a:r>
              <a:rPr lang="en-GB" sz="1100" i="1">
                <a:ea typeface="+mn-lt"/>
                <a:cs typeface="+mn-lt"/>
              </a:rPr>
              <a:t>Top 10 challenges facing technology adoption in frontline policing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2"/>
              </a:rPr>
              <a:t>https://7183528.fs1.hubspotusercontent-na1.net/hubfs/7183528/Insights/Top%2010%20Challenges%20Facing%20Technology%20Adoption%20in%20Frontline%20Policing_BMT_Management%20Consulting.pdf</a:t>
            </a:r>
            <a:r>
              <a:rPr lang="en-GB" sz="1100">
                <a:ea typeface="+mn-lt"/>
                <a:cs typeface="+mn-lt"/>
              </a:rPr>
              <a:t> [Accessed: 7 January 2026].</a:t>
            </a:r>
            <a:endParaRPr lang="en-GB" sz="1100"/>
          </a:p>
          <a:p>
            <a:r>
              <a:rPr lang="en-GB" sz="1100" b="1">
                <a:ea typeface="+mn-lt"/>
                <a:cs typeface="+mn-lt"/>
              </a:rPr>
              <a:t>College of Policing</a:t>
            </a:r>
            <a:r>
              <a:rPr lang="en-GB" sz="1100">
                <a:ea typeface="+mn-lt"/>
                <a:cs typeface="+mn-lt"/>
              </a:rPr>
              <a:t> (2015) </a:t>
            </a:r>
            <a:r>
              <a:rPr lang="en-GB" sz="1100" i="1">
                <a:ea typeface="+mn-lt"/>
                <a:cs typeface="+mn-lt"/>
              </a:rPr>
              <a:t>Intelligence collection, development and dissemination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3"/>
              </a:rPr>
              <a:t>https://www.college.police.uk/app/intelligence-management/intelligence-collection-development-and-dissemination</a:t>
            </a:r>
            <a:r>
              <a:rPr lang="en-GB" sz="1100">
                <a:ea typeface="+mn-lt"/>
                <a:cs typeface="+mn-lt"/>
              </a:rPr>
              <a:t> [Accessed: 6 January 2026].</a:t>
            </a:r>
            <a:endParaRPr lang="en-GB" sz="1100"/>
          </a:p>
          <a:p>
            <a:r>
              <a:rPr lang="en-GB" sz="1100" b="1">
                <a:ea typeface="+mn-lt"/>
                <a:cs typeface="+mn-lt"/>
              </a:rPr>
              <a:t>Fussey, P. and Sandhu, A.</a:t>
            </a:r>
            <a:r>
              <a:rPr lang="en-GB" sz="1100">
                <a:ea typeface="+mn-lt"/>
                <a:cs typeface="+mn-lt"/>
              </a:rPr>
              <a:t> (2022) ‘Surveillance arbitration in the era of digital policing’, </a:t>
            </a:r>
            <a:r>
              <a:rPr lang="en-GB" sz="1100" i="1">
                <a:ea typeface="+mn-lt"/>
                <a:cs typeface="+mn-lt"/>
              </a:rPr>
              <a:t>Theoretical Criminology</a:t>
            </a:r>
            <a:r>
              <a:rPr lang="en-GB" sz="1100">
                <a:ea typeface="+mn-lt"/>
                <a:cs typeface="+mn-lt"/>
              </a:rPr>
              <a:t>, 26(1), pp. 3–22. Available at: </a:t>
            </a:r>
            <a:r>
              <a:rPr lang="en-GB" sz="1100">
                <a:ea typeface="+mn-lt"/>
                <a:cs typeface="+mn-lt"/>
                <a:hlinkClick r:id="rId4"/>
              </a:rPr>
              <a:t>https://doi.org/10.1177/1362480620967020</a:t>
            </a:r>
            <a:r>
              <a:rPr lang="en-GB" sz="1100">
                <a:ea typeface="+mn-lt"/>
                <a:cs typeface="+mn-lt"/>
              </a:rPr>
              <a:t> [Accessed: 7 January 2026].</a:t>
            </a:r>
            <a:endParaRPr lang="en-GB" sz="1100"/>
          </a:p>
          <a:p>
            <a:r>
              <a:rPr lang="en-GB" sz="1100" b="1">
                <a:ea typeface="+mn-lt"/>
                <a:cs typeface="+mn-lt"/>
              </a:rPr>
              <a:t>Horgan, S. et al.</a:t>
            </a:r>
            <a:r>
              <a:rPr lang="en-GB" sz="1100">
                <a:ea typeface="+mn-lt"/>
                <a:cs typeface="+mn-lt"/>
              </a:rPr>
              <a:t> (2025) ‘Influence Policing: Domestic Digital Influence Campaigns and Algorithmic Strategic Communications in UK Law Enforcement and Homeland Security’, </a:t>
            </a:r>
            <a:r>
              <a:rPr lang="en-GB" sz="1100" i="1">
                <a:ea typeface="+mn-lt"/>
                <a:cs typeface="+mn-lt"/>
              </a:rPr>
              <a:t>British Journal of Criminology</a:t>
            </a:r>
            <a:r>
              <a:rPr lang="en-GB" sz="1100">
                <a:ea typeface="+mn-lt"/>
                <a:cs typeface="+mn-lt"/>
              </a:rPr>
              <a:t>, 65(3), pp. 480–503. Available at: </a:t>
            </a:r>
            <a:r>
              <a:rPr lang="en-GB" sz="1100">
                <a:ea typeface="+mn-lt"/>
                <a:cs typeface="+mn-lt"/>
                <a:hlinkClick r:id="rId5"/>
              </a:rPr>
              <a:t>https://doi.org/10.1093/bjc/azae063</a:t>
            </a:r>
            <a:r>
              <a:rPr lang="en-GB" sz="1100">
                <a:ea typeface="+mn-lt"/>
                <a:cs typeface="+mn-lt"/>
              </a:rPr>
              <a:t> [Accessed: 7 January 2026].</a:t>
            </a:r>
            <a:endParaRPr lang="en-GB" sz="1100"/>
          </a:p>
          <a:p>
            <a:r>
              <a:rPr lang="en-GB" sz="1100" b="1">
                <a:ea typeface="+mn-lt"/>
                <a:cs typeface="+mn-lt"/>
              </a:rPr>
              <a:t>Home Office</a:t>
            </a:r>
            <a:r>
              <a:rPr lang="en-GB" sz="1100">
                <a:ea typeface="+mn-lt"/>
                <a:cs typeface="+mn-lt"/>
              </a:rPr>
              <a:t> (2013) </a:t>
            </a:r>
            <a:r>
              <a:rPr lang="en-GB" sz="1100" i="1">
                <a:ea typeface="+mn-lt"/>
                <a:cs typeface="+mn-lt"/>
              </a:rPr>
              <a:t>Operational policing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6"/>
              </a:rPr>
              <a:t>https://www.gov.uk/government/collections/operational-policing</a:t>
            </a:r>
            <a:r>
              <a:rPr lang="en-GB" sz="1100">
                <a:ea typeface="+mn-lt"/>
                <a:cs typeface="+mn-lt"/>
              </a:rPr>
              <a:t> [Accessed: 6 January 2026].</a:t>
            </a:r>
            <a:endParaRPr lang="en-GB" sz="1100"/>
          </a:p>
          <a:p>
            <a:endParaRPr lang="en-GB" sz="110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9163620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49027E-A9F8-C7BA-A75D-779DFCF69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Reference List-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ACA26-0585-D977-7194-FBD68DD619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100" b="1"/>
              <a:t>Information Commissioner’s Office (ICO)</a:t>
            </a:r>
            <a:r>
              <a:rPr lang="en-GB" sz="1100"/>
              <a:t> (2025) </a:t>
            </a:r>
            <a:r>
              <a:rPr lang="en-GB" sz="1100" i="1"/>
              <a:t>Data Sharing: A Code of Practice – Lawfulness</a:t>
            </a:r>
            <a:r>
              <a:rPr lang="en-GB" sz="1100"/>
              <a:t>. Available at: </a:t>
            </a:r>
            <a:r>
              <a:rPr lang="en-GB" sz="1100">
                <a:hlinkClick r:id="rId2"/>
              </a:rPr>
              <a:t>https://ico.org.uk/for-organisations/uk-gdpr-guidance-and-resources/data-sharing/data-sharing-a-code-of-practice/lawfulness/</a:t>
            </a:r>
            <a:r>
              <a:rPr lang="en-GB" sz="1100"/>
              <a:t> [Accessed: 8 January 2026].</a:t>
            </a:r>
          </a:p>
          <a:p>
            <a:r>
              <a:rPr lang="en-GB" sz="1100" b="1"/>
              <a:t>James, A.</a:t>
            </a:r>
            <a:r>
              <a:rPr lang="en-GB" sz="1100"/>
              <a:t> (2018) </a:t>
            </a:r>
            <a:r>
              <a:rPr lang="en-GB" sz="1100" i="1"/>
              <a:t>Police intelligence practice in the UK</a:t>
            </a:r>
            <a:r>
              <a:rPr lang="en-GB" sz="1100"/>
              <a:t>. Liverpool John Moores University. Available at: </a:t>
            </a:r>
            <a:r>
              <a:rPr lang="en-GB" sz="1100">
                <a:hlinkClick r:id="rId3"/>
              </a:rPr>
              <a:t>https://researchonline.ljmu.ac.uk/id/eprint/8407/3/Police%20Intelligence%20Practice%20in%20the%20UK.pdf</a:t>
            </a:r>
            <a:r>
              <a:rPr lang="en-GB" sz="1100"/>
              <a:t> [Accessed: 7 January 2026].</a:t>
            </a:r>
          </a:p>
          <a:p>
            <a:r>
              <a:rPr lang="en-GB" sz="1100" b="1"/>
              <a:t>National Policing Improvement Agency (NPIA)</a:t>
            </a:r>
            <a:r>
              <a:rPr lang="en-GB" sz="1100"/>
              <a:t> (2005) </a:t>
            </a:r>
            <a:r>
              <a:rPr lang="en-GB" sz="1100" i="1"/>
              <a:t>National Intelligence Model: Code of Practice</a:t>
            </a:r>
            <a:r>
              <a:rPr lang="en-GB" sz="1100"/>
              <a:t>. Available at: </a:t>
            </a:r>
            <a:r>
              <a:rPr lang="en-GB" sz="1100">
                <a:hlinkClick r:id="rId4"/>
              </a:rPr>
              <a:t>https://library.college.police.uk/docs/npia/NIM-Code-of-Practice.pdf</a:t>
            </a:r>
            <a:r>
              <a:rPr lang="en-GB" sz="1100"/>
              <a:t> [Accessed: 6 January 2026].</a:t>
            </a:r>
          </a:p>
          <a:p>
            <a:r>
              <a:rPr lang="en-GB" sz="1100" b="1"/>
              <a:t>Pelco</a:t>
            </a:r>
            <a:r>
              <a:rPr lang="en-GB" sz="1100"/>
              <a:t> (n.d.) </a:t>
            </a:r>
            <a:r>
              <a:rPr lang="en-GB" sz="1100" i="1"/>
              <a:t>UK CCTV explained: types, uses and its impact on crime</a:t>
            </a:r>
            <a:r>
              <a:rPr lang="en-GB" sz="1100"/>
              <a:t>. Available at: </a:t>
            </a:r>
            <a:r>
              <a:rPr lang="en-GB" sz="1100">
                <a:hlinkClick r:id="rId5"/>
              </a:rPr>
              <a:t>https://www.pelco.com/blog/uk-cctv-crime-prevention</a:t>
            </a:r>
            <a:r>
              <a:rPr lang="en-GB" sz="1100"/>
              <a:t> [Accessed: 7 January 2026].</a:t>
            </a:r>
          </a:p>
          <a:p>
            <a:r>
              <a:rPr lang="en-GB" sz="1100" b="1"/>
              <a:t>Police Professional</a:t>
            </a:r>
            <a:r>
              <a:rPr lang="en-GB" sz="1100"/>
              <a:t> (2023) </a:t>
            </a:r>
            <a:r>
              <a:rPr lang="en-GB" sz="1100" i="1"/>
              <a:t>Intelligent insights</a:t>
            </a:r>
            <a:r>
              <a:rPr lang="en-GB" sz="1100"/>
              <a:t>. Available at: </a:t>
            </a:r>
            <a:r>
              <a:rPr lang="en-GB" sz="1100">
                <a:hlinkClick r:id="rId6"/>
              </a:rPr>
              <a:t>https://policeprofessional.com/feature/intelligent-insights</a:t>
            </a:r>
            <a:r>
              <a:rPr lang="en-GB" sz="1100"/>
              <a:t> [Accessed: 7 January 2026].</a:t>
            </a:r>
          </a:p>
          <a:p>
            <a:r>
              <a:rPr lang="en-GB" sz="1100" b="1"/>
              <a:t>Zaghloul, F. and Partridge, J.</a:t>
            </a:r>
            <a:r>
              <a:rPr lang="en-GB" sz="1100"/>
              <a:t> (2022) ‘Enabling policing to be better: Lessons from two case studies in police collaboration’, </a:t>
            </a:r>
            <a:r>
              <a:rPr lang="en-GB" sz="1100" i="1"/>
              <a:t>Policing: A Journal of Policy and Practice</a:t>
            </a:r>
            <a:r>
              <a:rPr lang="en-GB" sz="1100"/>
              <a:t>, 16(4), pp. 777–793. Available at: </a:t>
            </a:r>
            <a:r>
              <a:rPr lang="en-GB" sz="1100">
                <a:hlinkClick r:id="rId7"/>
              </a:rPr>
              <a:t>https://doi.org/10.1093/police/paac018</a:t>
            </a:r>
            <a:r>
              <a:rPr lang="en-GB" sz="1100"/>
              <a:t> [Accessed: 7 January 2026].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27371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556F5-3E3F-6C08-91F9-9CE7EFA2E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AI Declaration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FB9A9-0DB3-2371-CA3B-E71DBE7DD9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/>
                <a:ea typeface="+mn-lt"/>
                <a:cs typeface="+mn-lt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 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45735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Digital and Operational Policing</vt:lpstr>
      <vt:lpstr>Context Page </vt:lpstr>
      <vt:lpstr>How does the integration of information and intelligence enhance the effectiveness of both operational and digital policing?</vt:lpstr>
      <vt:lpstr>Introduction</vt:lpstr>
      <vt:lpstr>Intelligence and Information</vt:lpstr>
      <vt:lpstr>National Intelligence Model </vt:lpstr>
      <vt:lpstr>Operational Policing </vt:lpstr>
      <vt:lpstr>Digital Policing</vt:lpstr>
      <vt:lpstr>Cctv and surveillance</vt:lpstr>
      <vt:lpstr>Benefits to Integrating Intelligence</vt:lpstr>
      <vt:lpstr>Challenges to Integrated Intelligence </vt:lpstr>
      <vt:lpstr>Conclusion</vt:lpstr>
      <vt:lpstr>Research Timeline</vt:lpstr>
      <vt:lpstr>PowerPoint Presentation</vt:lpstr>
      <vt:lpstr>Reference list</vt:lpstr>
      <vt:lpstr>Reference List- Continued</vt:lpstr>
      <vt:lpstr>AI Declaration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364</cp:revision>
  <dcterms:created xsi:type="dcterms:W3CDTF">2026-01-08T19:40:20Z</dcterms:created>
  <dcterms:modified xsi:type="dcterms:W3CDTF">2026-01-09T22:38:36Z</dcterms:modified>
</cp:coreProperties>
</file>