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3" r:id="rId6"/>
    <p:sldId id="261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B6902D-F6C5-28AF-CC29-BCA56ABF5996}" v="133" dt="2026-08-09T23:33:24.297"/>
    <p1510:client id="{D570B949-6D0F-B3C5-9E92-0CAD76EABAF6}" v="493" dt="2026-08-08T08:59:01.135"/>
    <p1510:client id="{EC5D78FA-021E-D351-975C-291242F7B3D0}" v="435" dt="2026-08-10T00:58:28.4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tiu-Cristian Bucur (2526053)" userId="S::2526053@student.uwtsd.ac.uk::7c16e351-027d-4025-9a7f-d072d2531dd8" providerId="AD" clId="Web-{D570B949-6D0F-B3C5-9E92-0CAD76EABAF6}"/>
    <pc:docChg chg="modSld">
      <pc:chgData name="Laurentiu-Cristian Bucur (2526053)" userId="S::2526053@student.uwtsd.ac.uk::7c16e351-027d-4025-9a7f-d072d2531dd8" providerId="AD" clId="Web-{D570B949-6D0F-B3C5-9E92-0CAD76EABAF6}" dt="2026-08-08T08:59:01.135" v="403" actId="20577"/>
      <pc:docMkLst>
        <pc:docMk/>
      </pc:docMkLst>
      <pc:sldChg chg="modSp">
        <pc:chgData name="Laurentiu-Cristian Bucur (2526053)" userId="S::2526053@student.uwtsd.ac.uk::7c16e351-027d-4025-9a7f-d072d2531dd8" providerId="AD" clId="Web-{D570B949-6D0F-B3C5-9E92-0CAD76EABAF6}" dt="2026-08-08T08:26:55.181" v="36" actId="20577"/>
        <pc:sldMkLst>
          <pc:docMk/>
          <pc:sldMk cId="3772741231" sldId="257"/>
        </pc:sldMkLst>
        <pc:spChg chg="mod">
          <ac:chgData name="Laurentiu-Cristian Bucur (2526053)" userId="S::2526053@student.uwtsd.ac.uk::7c16e351-027d-4025-9a7f-d072d2531dd8" providerId="AD" clId="Web-{D570B949-6D0F-B3C5-9E92-0CAD76EABAF6}" dt="2026-08-08T08:26:55.181" v="36" actId="20577"/>
          <ac:spMkLst>
            <pc:docMk/>
            <pc:sldMk cId="3772741231" sldId="257"/>
            <ac:spMk id="3" creationId="{071D03CD-7242-3EB9-6C43-809139857009}"/>
          </ac:spMkLst>
        </pc:spChg>
      </pc:sldChg>
      <pc:sldChg chg="modSp">
        <pc:chgData name="Laurentiu-Cristian Bucur (2526053)" userId="S::2526053@student.uwtsd.ac.uk::7c16e351-027d-4025-9a7f-d072d2531dd8" providerId="AD" clId="Web-{D570B949-6D0F-B3C5-9E92-0CAD76EABAF6}" dt="2026-08-08T08:30:53.932" v="50" actId="20577"/>
        <pc:sldMkLst>
          <pc:docMk/>
          <pc:sldMk cId="2962117321" sldId="258"/>
        </pc:sldMkLst>
        <pc:spChg chg="mod">
          <ac:chgData name="Laurentiu-Cristian Bucur (2526053)" userId="S::2526053@student.uwtsd.ac.uk::7c16e351-027d-4025-9a7f-d072d2531dd8" providerId="AD" clId="Web-{D570B949-6D0F-B3C5-9E92-0CAD76EABAF6}" dt="2026-08-08T08:30:53.932" v="50" actId="20577"/>
          <ac:spMkLst>
            <pc:docMk/>
            <pc:sldMk cId="2962117321" sldId="258"/>
            <ac:spMk id="3" creationId="{C9472314-7F14-6FA9-891C-799657E55802}"/>
          </ac:spMkLst>
        </pc:spChg>
      </pc:sldChg>
      <pc:sldChg chg="modSp">
        <pc:chgData name="Laurentiu-Cristian Bucur (2526053)" userId="S::2526053@student.uwtsd.ac.uk::7c16e351-027d-4025-9a7f-d072d2531dd8" providerId="AD" clId="Web-{D570B949-6D0F-B3C5-9E92-0CAD76EABAF6}" dt="2026-08-08T08:35:31.311" v="115" actId="20577"/>
        <pc:sldMkLst>
          <pc:docMk/>
          <pc:sldMk cId="1426741612" sldId="259"/>
        </pc:sldMkLst>
        <pc:spChg chg="mod">
          <ac:chgData name="Laurentiu-Cristian Bucur (2526053)" userId="S::2526053@student.uwtsd.ac.uk::7c16e351-027d-4025-9a7f-d072d2531dd8" providerId="AD" clId="Web-{D570B949-6D0F-B3C5-9E92-0CAD76EABAF6}" dt="2026-08-08T08:35:31.311" v="115" actId="20577"/>
          <ac:spMkLst>
            <pc:docMk/>
            <pc:sldMk cId="1426741612" sldId="259"/>
            <ac:spMk id="3" creationId="{785EE665-D2CE-1368-82C7-E56C664231D0}"/>
          </ac:spMkLst>
        </pc:spChg>
      </pc:sldChg>
      <pc:sldChg chg="modSp">
        <pc:chgData name="Laurentiu-Cristian Bucur (2526053)" userId="S::2526053@student.uwtsd.ac.uk::7c16e351-027d-4025-9a7f-d072d2531dd8" providerId="AD" clId="Web-{D570B949-6D0F-B3C5-9E92-0CAD76EABAF6}" dt="2026-08-08T08:37:49.805" v="128" actId="20577"/>
        <pc:sldMkLst>
          <pc:docMk/>
          <pc:sldMk cId="3579173285" sldId="260"/>
        </pc:sldMkLst>
        <pc:spChg chg="mod">
          <ac:chgData name="Laurentiu-Cristian Bucur (2526053)" userId="S::2526053@student.uwtsd.ac.uk::7c16e351-027d-4025-9a7f-d072d2531dd8" providerId="AD" clId="Web-{D570B949-6D0F-B3C5-9E92-0CAD76EABAF6}" dt="2026-08-08T08:37:49.805" v="128" actId="20577"/>
          <ac:spMkLst>
            <pc:docMk/>
            <pc:sldMk cId="3579173285" sldId="260"/>
            <ac:spMk id="3" creationId="{CA81A11B-6D7A-8804-EA78-C86B41DE1F0B}"/>
          </ac:spMkLst>
        </pc:spChg>
      </pc:sldChg>
      <pc:sldChg chg="addSp delSp modSp">
        <pc:chgData name="Laurentiu-Cristian Bucur (2526053)" userId="S::2526053@student.uwtsd.ac.uk::7c16e351-027d-4025-9a7f-d072d2531dd8" providerId="AD" clId="Web-{D570B949-6D0F-B3C5-9E92-0CAD76EABAF6}" dt="2026-08-08T08:59:01.135" v="403" actId="20577"/>
        <pc:sldMkLst>
          <pc:docMk/>
          <pc:sldMk cId="2257127649" sldId="263"/>
        </pc:sldMkLst>
        <pc:spChg chg="mod modVis">
          <ac:chgData name="Laurentiu-Cristian Bucur (2526053)" userId="S::2526053@student.uwtsd.ac.uk::7c16e351-027d-4025-9a7f-d072d2531dd8" providerId="AD" clId="Web-{D570B949-6D0F-B3C5-9E92-0CAD76EABAF6}" dt="2026-08-08T08:50:49.241" v="244"/>
          <ac:spMkLst>
            <pc:docMk/>
            <pc:sldMk cId="2257127649" sldId="263"/>
            <ac:spMk id="2" creationId="{E5AABC7E-7127-1FEB-CAC2-A8D57A368CAE}"/>
          </ac:spMkLst>
        </pc:spChg>
        <pc:spChg chg="add mod">
          <ac:chgData name="Laurentiu-Cristian Bucur (2526053)" userId="S::2526053@student.uwtsd.ac.uk::7c16e351-027d-4025-9a7f-d072d2531dd8" providerId="AD" clId="Web-{D570B949-6D0F-B3C5-9E92-0CAD76EABAF6}" dt="2026-08-08T08:53:14.798" v="287" actId="1076"/>
          <ac:spMkLst>
            <pc:docMk/>
            <pc:sldMk cId="2257127649" sldId="263"/>
            <ac:spMk id="4" creationId="{66F0D44A-BEE6-D85E-8465-CD2AC20805A2}"/>
          </ac:spMkLst>
        </pc:spChg>
        <pc:spChg chg="add mod modVis">
          <ac:chgData name="Laurentiu-Cristian Bucur (2526053)" userId="S::2526053@student.uwtsd.ac.uk::7c16e351-027d-4025-9a7f-d072d2531dd8" providerId="AD" clId="Web-{D570B949-6D0F-B3C5-9E92-0CAD76EABAF6}" dt="2026-08-08T08:50:35.725" v="242"/>
          <ac:spMkLst>
            <pc:docMk/>
            <pc:sldMk cId="2257127649" sldId="263"/>
            <ac:spMk id="316" creationId="{D09AD9B1-D884-7FB5-5756-ECB9FB15498B}"/>
          </ac:spMkLst>
        </pc:spChg>
        <pc:spChg chg="add mod">
          <ac:chgData name="Laurentiu-Cristian Bucur (2526053)" userId="S::2526053@student.uwtsd.ac.uk::7c16e351-027d-4025-9a7f-d072d2531dd8" providerId="AD" clId="Web-{D570B949-6D0F-B3C5-9E92-0CAD76EABAF6}" dt="2026-08-08T08:53:22.705" v="288" actId="1076"/>
          <ac:spMkLst>
            <pc:docMk/>
            <pc:sldMk cId="2257127649" sldId="263"/>
            <ac:spMk id="317" creationId="{6A5F0B1D-523F-D802-C8AF-20538A0CAC0B}"/>
          </ac:spMkLst>
        </pc:spChg>
        <pc:spChg chg="add mod">
          <ac:chgData name="Laurentiu-Cristian Bucur (2526053)" userId="S::2526053@student.uwtsd.ac.uk::7c16e351-027d-4025-9a7f-d072d2531dd8" providerId="AD" clId="Web-{D570B949-6D0F-B3C5-9E92-0CAD76EABAF6}" dt="2026-08-08T08:55:02.118" v="325" actId="20577"/>
          <ac:spMkLst>
            <pc:docMk/>
            <pc:sldMk cId="2257127649" sldId="263"/>
            <ac:spMk id="320" creationId="{655909A2-DE95-7EEA-6C74-5C8339B9424E}"/>
          </ac:spMkLst>
        </pc:spChg>
        <pc:spChg chg="add mod">
          <ac:chgData name="Laurentiu-Cristian Bucur (2526053)" userId="S::2526053@student.uwtsd.ac.uk::7c16e351-027d-4025-9a7f-d072d2531dd8" providerId="AD" clId="Web-{D570B949-6D0F-B3C5-9E92-0CAD76EABAF6}" dt="2026-08-08T08:57:12.081" v="373" actId="20577"/>
          <ac:spMkLst>
            <pc:docMk/>
            <pc:sldMk cId="2257127649" sldId="263"/>
            <ac:spMk id="322" creationId="{08436820-F0B4-79CA-5AEB-FB3CE8355692}"/>
          </ac:spMkLst>
        </pc:spChg>
        <pc:spChg chg="add mod">
          <ac:chgData name="Laurentiu-Cristian Bucur (2526053)" userId="S::2526053@student.uwtsd.ac.uk::7c16e351-027d-4025-9a7f-d072d2531dd8" providerId="AD" clId="Web-{D570B949-6D0F-B3C5-9E92-0CAD76EABAF6}" dt="2026-08-08T08:58:07.194" v="376"/>
          <ac:spMkLst>
            <pc:docMk/>
            <pc:sldMk cId="2257127649" sldId="263"/>
            <ac:spMk id="323" creationId="{86DAD769-E2E0-4BB2-8BFE-AE07AE8E6C8F}"/>
          </ac:spMkLst>
        </pc:spChg>
        <pc:spChg chg="add mod">
          <ac:chgData name="Laurentiu-Cristian Bucur (2526053)" userId="S::2526053@student.uwtsd.ac.uk::7c16e351-027d-4025-9a7f-d072d2531dd8" providerId="AD" clId="Web-{D570B949-6D0F-B3C5-9E92-0CAD76EABAF6}" dt="2026-08-08T08:59:01.135" v="403" actId="20577"/>
          <ac:spMkLst>
            <pc:docMk/>
            <pc:sldMk cId="2257127649" sldId="263"/>
            <ac:spMk id="324" creationId="{4AADB955-53A8-BE65-0FBC-9CD3475FE836}"/>
          </ac:spMkLst>
        </pc:spChg>
        <pc:cxnChg chg="add mod">
          <ac:chgData name="Laurentiu-Cristian Bucur (2526053)" userId="S::2526053@student.uwtsd.ac.uk::7c16e351-027d-4025-9a7f-d072d2531dd8" providerId="AD" clId="Web-{D570B949-6D0F-B3C5-9E92-0CAD76EABAF6}" dt="2026-08-08T08:53:28.487" v="289" actId="1076"/>
          <ac:cxnSpMkLst>
            <pc:docMk/>
            <pc:sldMk cId="2257127649" sldId="263"/>
            <ac:cxnSpMk id="5" creationId="{CCF4D7D8-C34E-09B1-6974-608F200BF1D8}"/>
          </ac:cxnSpMkLst>
        </pc:cxnChg>
        <pc:cxnChg chg="add mod">
          <ac:chgData name="Laurentiu-Cristian Bucur (2526053)" userId="S::2526053@student.uwtsd.ac.uk::7c16e351-027d-4025-9a7f-d072d2531dd8" providerId="AD" clId="Web-{D570B949-6D0F-B3C5-9E92-0CAD76EABAF6}" dt="2026-08-08T08:53:56.161" v="292" actId="14100"/>
          <ac:cxnSpMkLst>
            <pc:docMk/>
            <pc:sldMk cId="2257127649" sldId="263"/>
            <ac:cxnSpMk id="318" creationId="{AF8C3728-E0FE-2637-72F9-FA030EEDDDD9}"/>
          </ac:cxnSpMkLst>
        </pc:cxnChg>
        <pc:cxnChg chg="add">
          <ac:chgData name="Laurentiu-Cristian Bucur (2526053)" userId="S::2526053@student.uwtsd.ac.uk::7c16e351-027d-4025-9a7f-d072d2531dd8" providerId="AD" clId="Web-{D570B949-6D0F-B3C5-9E92-0CAD76EABAF6}" dt="2026-08-08T08:55:12.713" v="326"/>
          <ac:cxnSpMkLst>
            <pc:docMk/>
            <pc:sldMk cId="2257127649" sldId="263"/>
            <ac:cxnSpMk id="321" creationId="{A500F9C9-80FC-82C2-E31C-15979907092A}"/>
          </ac:cxnSpMkLst>
        </pc:cxnChg>
      </pc:sldChg>
    </pc:docChg>
  </pc:docChgLst>
  <pc:docChgLst>
    <pc:chgData name="Laurentiu-Cristian Bucur (2526053)" userId="S::2526053@student.uwtsd.ac.uk::7c16e351-027d-4025-9a7f-d072d2531dd8" providerId="AD" clId="Web-{EC5D78FA-021E-D351-975C-291242F7B3D0}"/>
    <pc:docChg chg="addSld modSld">
      <pc:chgData name="Laurentiu-Cristian Bucur (2526053)" userId="S::2526053@student.uwtsd.ac.uk::7c16e351-027d-4025-9a7f-d072d2531dd8" providerId="AD" clId="Web-{EC5D78FA-021E-D351-975C-291242F7B3D0}" dt="2026-08-10T00:58:28.432" v="334" actId="20577"/>
      <pc:docMkLst>
        <pc:docMk/>
      </pc:docMkLst>
      <pc:sldChg chg="modSp">
        <pc:chgData name="Laurentiu-Cristian Bucur (2526053)" userId="S::2526053@student.uwtsd.ac.uk::7c16e351-027d-4025-9a7f-d072d2531dd8" providerId="AD" clId="Web-{EC5D78FA-021E-D351-975C-291242F7B3D0}" dt="2026-08-09T23:41:54.858" v="49" actId="20577"/>
        <pc:sldMkLst>
          <pc:docMk/>
          <pc:sldMk cId="2962117321" sldId="258"/>
        </pc:sldMkLst>
        <pc:spChg chg="mod">
          <ac:chgData name="Laurentiu-Cristian Bucur (2526053)" userId="S::2526053@student.uwtsd.ac.uk::7c16e351-027d-4025-9a7f-d072d2531dd8" providerId="AD" clId="Web-{EC5D78FA-021E-D351-975C-291242F7B3D0}" dt="2026-08-09T23:40:29.963" v="39" actId="20577"/>
          <ac:spMkLst>
            <pc:docMk/>
            <pc:sldMk cId="2962117321" sldId="258"/>
            <ac:spMk id="2" creationId="{28AC0925-C80D-03B2-9CB2-80754DE5343E}"/>
          </ac:spMkLst>
        </pc:spChg>
        <pc:spChg chg="mod">
          <ac:chgData name="Laurentiu-Cristian Bucur (2526053)" userId="S::2526053@student.uwtsd.ac.uk::7c16e351-027d-4025-9a7f-d072d2531dd8" providerId="AD" clId="Web-{EC5D78FA-021E-D351-975C-291242F7B3D0}" dt="2026-08-09T23:41:54.858" v="49" actId="20577"/>
          <ac:spMkLst>
            <pc:docMk/>
            <pc:sldMk cId="2962117321" sldId="258"/>
            <ac:spMk id="3" creationId="{C9472314-7F14-6FA9-891C-799657E55802}"/>
          </ac:spMkLst>
        </pc:spChg>
      </pc:sldChg>
      <pc:sldChg chg="modSp">
        <pc:chgData name="Laurentiu-Cristian Bucur (2526053)" userId="S::2526053@student.uwtsd.ac.uk::7c16e351-027d-4025-9a7f-d072d2531dd8" providerId="AD" clId="Web-{EC5D78FA-021E-D351-975C-291242F7B3D0}" dt="2026-08-10T00:52:26.431" v="288" actId="20577"/>
        <pc:sldMkLst>
          <pc:docMk/>
          <pc:sldMk cId="1426741612" sldId="259"/>
        </pc:sldMkLst>
        <pc:spChg chg="mod">
          <ac:chgData name="Laurentiu-Cristian Bucur (2526053)" userId="S::2526053@student.uwtsd.ac.uk::7c16e351-027d-4025-9a7f-d072d2531dd8" providerId="AD" clId="Web-{EC5D78FA-021E-D351-975C-291242F7B3D0}" dt="2026-08-10T00:52:26.431" v="288" actId="20577"/>
          <ac:spMkLst>
            <pc:docMk/>
            <pc:sldMk cId="1426741612" sldId="259"/>
            <ac:spMk id="2" creationId="{5FB69063-314A-2648-2FED-437387B9AAE9}"/>
          </ac:spMkLst>
        </pc:spChg>
      </pc:sldChg>
      <pc:sldChg chg="modSp">
        <pc:chgData name="Laurentiu-Cristian Bucur (2526053)" userId="S::2526053@student.uwtsd.ac.uk::7c16e351-027d-4025-9a7f-d072d2531dd8" providerId="AD" clId="Web-{EC5D78FA-021E-D351-975C-291242F7B3D0}" dt="2026-08-09T23:48:37.102" v="117" actId="20577"/>
        <pc:sldMkLst>
          <pc:docMk/>
          <pc:sldMk cId="3579173285" sldId="260"/>
        </pc:sldMkLst>
        <pc:spChg chg="mod">
          <ac:chgData name="Laurentiu-Cristian Bucur (2526053)" userId="S::2526053@student.uwtsd.ac.uk::7c16e351-027d-4025-9a7f-d072d2531dd8" providerId="AD" clId="Web-{EC5D78FA-021E-D351-975C-291242F7B3D0}" dt="2026-08-09T23:45:08.668" v="57" actId="20577"/>
          <ac:spMkLst>
            <pc:docMk/>
            <pc:sldMk cId="3579173285" sldId="260"/>
            <ac:spMk id="2" creationId="{1CA213C4-C906-11C6-1048-937434CAE9F6}"/>
          </ac:spMkLst>
        </pc:spChg>
        <pc:spChg chg="mod">
          <ac:chgData name="Laurentiu-Cristian Bucur (2526053)" userId="S::2526053@student.uwtsd.ac.uk::7c16e351-027d-4025-9a7f-d072d2531dd8" providerId="AD" clId="Web-{EC5D78FA-021E-D351-975C-291242F7B3D0}" dt="2026-08-09T23:48:37.102" v="117" actId="20577"/>
          <ac:spMkLst>
            <pc:docMk/>
            <pc:sldMk cId="3579173285" sldId="260"/>
            <ac:spMk id="3" creationId="{CA81A11B-6D7A-8804-EA78-C86B41DE1F0B}"/>
          </ac:spMkLst>
        </pc:spChg>
      </pc:sldChg>
      <pc:sldChg chg="modSp">
        <pc:chgData name="Laurentiu-Cristian Bucur (2526053)" userId="S::2526053@student.uwtsd.ac.uk::7c16e351-027d-4025-9a7f-d072d2531dd8" providerId="AD" clId="Web-{EC5D78FA-021E-D351-975C-291242F7B3D0}" dt="2026-08-10T00:38:13.796" v="234" actId="20577"/>
        <pc:sldMkLst>
          <pc:docMk/>
          <pc:sldMk cId="4222689145" sldId="261"/>
        </pc:sldMkLst>
        <pc:spChg chg="mod">
          <ac:chgData name="Laurentiu-Cristian Bucur (2526053)" userId="S::2526053@student.uwtsd.ac.uk::7c16e351-027d-4025-9a7f-d072d2531dd8" providerId="AD" clId="Web-{EC5D78FA-021E-D351-975C-291242F7B3D0}" dt="2026-08-10T00:00:44.506" v="120" actId="20577"/>
          <ac:spMkLst>
            <pc:docMk/>
            <pc:sldMk cId="4222689145" sldId="261"/>
            <ac:spMk id="2" creationId="{E31897CE-CCC0-A9AC-6C6B-9F6F833CC52C}"/>
          </ac:spMkLst>
        </pc:spChg>
        <pc:spChg chg="mod">
          <ac:chgData name="Laurentiu-Cristian Bucur (2526053)" userId="S::2526053@student.uwtsd.ac.uk::7c16e351-027d-4025-9a7f-d072d2531dd8" providerId="AD" clId="Web-{EC5D78FA-021E-D351-975C-291242F7B3D0}" dt="2026-08-10T00:38:13.796" v="234" actId="20577"/>
          <ac:spMkLst>
            <pc:docMk/>
            <pc:sldMk cId="4222689145" sldId="261"/>
            <ac:spMk id="3" creationId="{DC26AFDF-A24E-F384-9DB0-BF740FEBD115}"/>
          </ac:spMkLst>
        </pc:spChg>
      </pc:sldChg>
      <pc:sldChg chg="addSp delSp modSp">
        <pc:chgData name="Laurentiu-Cristian Bucur (2526053)" userId="S::2526053@student.uwtsd.ac.uk::7c16e351-027d-4025-9a7f-d072d2531dd8" providerId="AD" clId="Web-{EC5D78FA-021E-D351-975C-291242F7B3D0}" dt="2026-08-10T00:56:31.084" v="301" actId="20577"/>
        <pc:sldMkLst>
          <pc:docMk/>
          <pc:sldMk cId="2257127649" sldId="263"/>
        </pc:sldMkLst>
        <pc:spChg chg="add del mod">
          <ac:chgData name="Laurentiu-Cristian Bucur (2526053)" userId="S::2526053@student.uwtsd.ac.uk::7c16e351-027d-4025-9a7f-d072d2531dd8" providerId="AD" clId="Web-{EC5D78FA-021E-D351-975C-291242F7B3D0}" dt="2026-08-10T00:50:34.380" v="287"/>
          <ac:spMkLst>
            <pc:docMk/>
            <pc:sldMk cId="2257127649" sldId="263"/>
            <ac:spMk id="6" creationId="{2FF89203-F4BF-39DA-004D-066992BBEB0A}"/>
          </ac:spMkLst>
        </pc:spChg>
        <pc:spChg chg="add mod">
          <ac:chgData name="Laurentiu-Cristian Bucur (2526053)" userId="S::2526053@student.uwtsd.ac.uk::7c16e351-027d-4025-9a7f-d072d2531dd8" providerId="AD" clId="Web-{EC5D78FA-021E-D351-975C-291242F7B3D0}" dt="2026-08-10T00:56:31.084" v="301" actId="20577"/>
          <ac:spMkLst>
            <pc:docMk/>
            <pc:sldMk cId="2257127649" sldId="263"/>
            <ac:spMk id="7" creationId="{24BE95A9-91B4-EE04-B864-8156E9576F4E}"/>
          </ac:spMkLst>
        </pc:spChg>
        <pc:cxnChg chg="add">
          <ac:chgData name="Laurentiu-Cristian Bucur (2526053)" userId="S::2526053@student.uwtsd.ac.uk::7c16e351-027d-4025-9a7f-d072d2531dd8" providerId="AD" clId="Web-{EC5D78FA-021E-D351-975C-291242F7B3D0}" dt="2026-08-09T23:42:58.938" v="50"/>
          <ac:cxnSpMkLst>
            <pc:docMk/>
            <pc:sldMk cId="2257127649" sldId="263"/>
            <ac:cxnSpMk id="3" creationId="{5A0C31BE-A7DB-1B9C-F875-CC8BF00235DF}"/>
          </ac:cxnSpMkLst>
        </pc:cxnChg>
      </pc:sldChg>
      <pc:sldChg chg="addSp delSp modSp">
        <pc:chgData name="Laurentiu-Cristian Bucur (2526053)" userId="S::2526053@student.uwtsd.ac.uk::7c16e351-027d-4025-9a7f-d072d2531dd8" providerId="AD" clId="Web-{EC5D78FA-021E-D351-975C-291242F7B3D0}" dt="2026-08-10T00:42:29.587" v="274" actId="20577"/>
        <pc:sldMkLst>
          <pc:docMk/>
          <pc:sldMk cId="3427848908" sldId="264"/>
        </pc:sldMkLst>
        <pc:spChg chg="mod">
          <ac:chgData name="Laurentiu-Cristian Bucur (2526053)" userId="S::2526053@student.uwtsd.ac.uk::7c16e351-027d-4025-9a7f-d072d2531dd8" providerId="AD" clId="Web-{EC5D78FA-021E-D351-975C-291242F7B3D0}" dt="2026-08-10T00:02:41.402" v="156" actId="20577"/>
          <ac:spMkLst>
            <pc:docMk/>
            <pc:sldMk cId="3427848908" sldId="264"/>
            <ac:spMk id="2" creationId="{B63FED0C-FBA8-6118-722A-CEE065D70330}"/>
          </ac:spMkLst>
        </pc:spChg>
        <pc:spChg chg="add mod">
          <ac:chgData name="Laurentiu-Cristian Bucur (2526053)" userId="S::2526053@student.uwtsd.ac.uk::7c16e351-027d-4025-9a7f-d072d2531dd8" providerId="AD" clId="Web-{EC5D78FA-021E-D351-975C-291242F7B3D0}" dt="2026-08-10T00:08:13.477" v="231" actId="20577"/>
          <ac:spMkLst>
            <pc:docMk/>
            <pc:sldMk cId="3427848908" sldId="264"/>
            <ac:spMk id="4" creationId="{93FE059F-8AE9-0049-E0C3-8F0B7055024C}"/>
          </ac:spMkLst>
        </pc:spChg>
        <pc:spChg chg="add mod">
          <ac:chgData name="Laurentiu-Cristian Bucur (2526053)" userId="S::2526053@student.uwtsd.ac.uk::7c16e351-027d-4025-9a7f-d072d2531dd8" providerId="AD" clId="Web-{EC5D78FA-021E-D351-975C-291242F7B3D0}" dt="2026-08-10T00:41:09.724" v="266" actId="1076"/>
          <ac:spMkLst>
            <pc:docMk/>
            <pc:sldMk cId="3427848908" sldId="264"/>
            <ac:spMk id="5" creationId="{34ECE800-067C-5652-EDE4-C3BF9FFE4189}"/>
          </ac:spMkLst>
        </pc:spChg>
        <pc:spChg chg="add del">
          <ac:chgData name="Laurentiu-Cristian Bucur (2526053)" userId="S::2526053@student.uwtsd.ac.uk::7c16e351-027d-4025-9a7f-d072d2531dd8" providerId="AD" clId="Web-{EC5D78FA-021E-D351-975C-291242F7B3D0}" dt="2026-08-10T00:03:33.404" v="160"/>
          <ac:spMkLst>
            <pc:docMk/>
            <pc:sldMk cId="3427848908" sldId="264"/>
            <ac:spMk id="6" creationId="{812F6D67-A05B-A574-1768-1332C9985AA4}"/>
          </ac:spMkLst>
        </pc:spChg>
        <pc:spChg chg="add mod">
          <ac:chgData name="Laurentiu-Cristian Bucur (2526053)" userId="S::2526053@student.uwtsd.ac.uk::7c16e351-027d-4025-9a7f-d072d2531dd8" providerId="AD" clId="Web-{EC5D78FA-021E-D351-975C-291242F7B3D0}" dt="2026-08-10T00:42:29.587" v="274" actId="20577"/>
          <ac:spMkLst>
            <pc:docMk/>
            <pc:sldMk cId="3427848908" sldId="264"/>
            <ac:spMk id="6" creationId="{B5EF5499-25AA-2390-C3A0-C356692740A3}"/>
          </ac:spMkLst>
        </pc:spChg>
      </pc:sldChg>
      <pc:sldChg chg="modSp new">
        <pc:chgData name="Laurentiu-Cristian Bucur (2526053)" userId="S::2526053@student.uwtsd.ac.uk::7c16e351-027d-4025-9a7f-d072d2531dd8" providerId="AD" clId="Web-{EC5D78FA-021E-D351-975C-291242F7B3D0}" dt="2026-08-10T00:58:28.432" v="334" actId="20577"/>
        <pc:sldMkLst>
          <pc:docMk/>
          <pc:sldMk cId="841840269" sldId="265"/>
        </pc:sldMkLst>
        <pc:spChg chg="mod">
          <ac:chgData name="Laurentiu-Cristian Bucur (2526053)" userId="S::2526053@student.uwtsd.ac.uk::7c16e351-027d-4025-9a7f-d072d2531dd8" providerId="AD" clId="Web-{EC5D78FA-021E-D351-975C-291242F7B3D0}" dt="2026-08-10T00:45:02.524" v="280" actId="20577"/>
          <ac:spMkLst>
            <pc:docMk/>
            <pc:sldMk cId="841840269" sldId="265"/>
            <ac:spMk id="2" creationId="{D7C7CC62-1990-6D6E-3EB3-F539C9C22D1B}"/>
          </ac:spMkLst>
        </pc:spChg>
        <pc:spChg chg="mod">
          <ac:chgData name="Laurentiu-Cristian Bucur (2526053)" userId="S::2526053@student.uwtsd.ac.uk::7c16e351-027d-4025-9a7f-d072d2531dd8" providerId="AD" clId="Web-{EC5D78FA-021E-D351-975C-291242F7B3D0}" dt="2026-08-10T00:58:28.432" v="334" actId="20577"/>
          <ac:spMkLst>
            <pc:docMk/>
            <pc:sldMk cId="841840269" sldId="265"/>
            <ac:spMk id="3" creationId="{FEC653D3-EC8B-BF7A-99FE-033AE2F2F76C}"/>
          </ac:spMkLst>
        </pc:spChg>
      </pc:sldChg>
    </pc:docChg>
  </pc:docChgLst>
  <pc:docChgLst>
    <pc:chgData name="Laurentiu-Cristian Bucur (2526053)" userId="S::2526053@student.uwtsd.ac.uk::7c16e351-027d-4025-9a7f-d072d2531dd8" providerId="AD" clId="Web-{3151AC9C-5D82-1047-57C0-EF518249FD79}"/>
    <pc:docChg chg="modSld">
      <pc:chgData name="Laurentiu-Cristian Bucur (2526053)" userId="S::2526053@student.uwtsd.ac.uk::7c16e351-027d-4025-9a7f-d072d2531dd8" providerId="AD" clId="Web-{3151AC9C-5D82-1047-57C0-EF518249FD79}" dt="2026-08-03T15:11:09.163" v="437" actId="20577"/>
      <pc:docMkLst>
        <pc:docMk/>
      </pc:docMkLst>
      <pc:sldChg chg="modSp">
        <pc:chgData name="Laurentiu-Cristian Bucur (2526053)" userId="S::2526053@student.uwtsd.ac.uk::7c16e351-027d-4025-9a7f-d072d2531dd8" providerId="AD" clId="Web-{3151AC9C-5D82-1047-57C0-EF518249FD79}" dt="2026-08-03T14:05:06.785" v="48" actId="20577"/>
        <pc:sldMkLst>
          <pc:docMk/>
          <pc:sldMk cId="3772741231" sldId="257"/>
        </pc:sldMkLst>
        <pc:spChg chg="mod">
          <ac:chgData name="Laurentiu-Cristian Bucur (2526053)" userId="S::2526053@student.uwtsd.ac.uk::7c16e351-027d-4025-9a7f-d072d2531dd8" providerId="AD" clId="Web-{3151AC9C-5D82-1047-57C0-EF518249FD79}" dt="2026-08-03T14:02:41.980" v="23" actId="14100"/>
          <ac:spMkLst>
            <pc:docMk/>
            <pc:sldMk cId="3772741231" sldId="257"/>
            <ac:spMk id="2" creationId="{539584BA-2061-58AC-2E65-C3ED29D21493}"/>
          </ac:spMkLst>
        </pc:spChg>
        <pc:spChg chg="mod">
          <ac:chgData name="Laurentiu-Cristian Bucur (2526053)" userId="S::2526053@student.uwtsd.ac.uk::7c16e351-027d-4025-9a7f-d072d2531dd8" providerId="AD" clId="Web-{3151AC9C-5D82-1047-57C0-EF518249FD79}" dt="2026-08-03T14:05:06.785" v="48" actId="20577"/>
          <ac:spMkLst>
            <pc:docMk/>
            <pc:sldMk cId="3772741231" sldId="257"/>
            <ac:spMk id="3" creationId="{071D03CD-7242-3EB9-6C43-809139857009}"/>
          </ac:spMkLst>
        </pc:spChg>
      </pc:sldChg>
      <pc:sldChg chg="modSp">
        <pc:chgData name="Laurentiu-Cristian Bucur (2526053)" userId="S::2526053@student.uwtsd.ac.uk::7c16e351-027d-4025-9a7f-d072d2531dd8" providerId="AD" clId="Web-{3151AC9C-5D82-1047-57C0-EF518249FD79}" dt="2026-08-03T15:01:35.707" v="406" actId="20577"/>
        <pc:sldMkLst>
          <pc:docMk/>
          <pc:sldMk cId="2962117321" sldId="258"/>
        </pc:sldMkLst>
        <pc:spChg chg="mod">
          <ac:chgData name="Laurentiu-Cristian Bucur (2526053)" userId="S::2526053@student.uwtsd.ac.uk::7c16e351-027d-4025-9a7f-d072d2531dd8" providerId="AD" clId="Web-{3151AC9C-5D82-1047-57C0-EF518249FD79}" dt="2026-08-03T15:01:35.707" v="406" actId="20577"/>
          <ac:spMkLst>
            <pc:docMk/>
            <pc:sldMk cId="2962117321" sldId="258"/>
            <ac:spMk id="3" creationId="{C9472314-7F14-6FA9-891C-799657E55802}"/>
          </ac:spMkLst>
        </pc:spChg>
      </pc:sldChg>
      <pc:sldChg chg="modSp">
        <pc:chgData name="Laurentiu-Cristian Bucur (2526053)" userId="S::2526053@student.uwtsd.ac.uk::7c16e351-027d-4025-9a7f-d072d2531dd8" providerId="AD" clId="Web-{3151AC9C-5D82-1047-57C0-EF518249FD79}" dt="2026-08-03T14:17:42.167" v="279" actId="20577"/>
        <pc:sldMkLst>
          <pc:docMk/>
          <pc:sldMk cId="1426741612" sldId="259"/>
        </pc:sldMkLst>
        <pc:spChg chg="mod">
          <ac:chgData name="Laurentiu-Cristian Bucur (2526053)" userId="S::2526053@student.uwtsd.ac.uk::7c16e351-027d-4025-9a7f-d072d2531dd8" providerId="AD" clId="Web-{3151AC9C-5D82-1047-57C0-EF518249FD79}" dt="2026-08-03T14:07:35.861" v="64" actId="20577"/>
          <ac:spMkLst>
            <pc:docMk/>
            <pc:sldMk cId="1426741612" sldId="259"/>
            <ac:spMk id="2" creationId="{5FB69063-314A-2648-2FED-437387B9AAE9}"/>
          </ac:spMkLst>
        </pc:spChg>
        <pc:spChg chg="mod">
          <ac:chgData name="Laurentiu-Cristian Bucur (2526053)" userId="S::2526053@student.uwtsd.ac.uk::7c16e351-027d-4025-9a7f-d072d2531dd8" providerId="AD" clId="Web-{3151AC9C-5D82-1047-57C0-EF518249FD79}" dt="2026-08-03T14:17:42.167" v="279" actId="20577"/>
          <ac:spMkLst>
            <pc:docMk/>
            <pc:sldMk cId="1426741612" sldId="259"/>
            <ac:spMk id="3" creationId="{785EE665-D2CE-1368-82C7-E56C664231D0}"/>
          </ac:spMkLst>
        </pc:spChg>
      </pc:sldChg>
      <pc:sldChg chg="modSp">
        <pc:chgData name="Laurentiu-Cristian Bucur (2526053)" userId="S::2526053@student.uwtsd.ac.uk::7c16e351-027d-4025-9a7f-d072d2531dd8" providerId="AD" clId="Web-{3151AC9C-5D82-1047-57C0-EF518249FD79}" dt="2026-08-03T15:03:10.666" v="432" actId="20577"/>
        <pc:sldMkLst>
          <pc:docMk/>
          <pc:sldMk cId="3579173285" sldId="260"/>
        </pc:sldMkLst>
        <pc:spChg chg="mod">
          <ac:chgData name="Laurentiu-Cristian Bucur (2526053)" userId="S::2526053@student.uwtsd.ac.uk::7c16e351-027d-4025-9a7f-d072d2531dd8" providerId="AD" clId="Web-{3151AC9C-5D82-1047-57C0-EF518249FD79}" dt="2026-08-03T14:39:48.879" v="301" actId="20577"/>
          <ac:spMkLst>
            <pc:docMk/>
            <pc:sldMk cId="3579173285" sldId="260"/>
            <ac:spMk id="2" creationId="{1CA213C4-C906-11C6-1048-937434CAE9F6}"/>
          </ac:spMkLst>
        </pc:spChg>
        <pc:spChg chg="mod">
          <ac:chgData name="Laurentiu-Cristian Bucur (2526053)" userId="S::2526053@student.uwtsd.ac.uk::7c16e351-027d-4025-9a7f-d072d2531dd8" providerId="AD" clId="Web-{3151AC9C-5D82-1047-57C0-EF518249FD79}" dt="2026-08-03T15:03:10.666" v="432" actId="20577"/>
          <ac:spMkLst>
            <pc:docMk/>
            <pc:sldMk cId="3579173285" sldId="260"/>
            <ac:spMk id="3" creationId="{CA81A11B-6D7A-8804-EA78-C86B41DE1F0B}"/>
          </ac:spMkLst>
        </pc:spChg>
      </pc:sldChg>
      <pc:sldChg chg="modSp">
        <pc:chgData name="Laurentiu-Cristian Bucur (2526053)" userId="S::2526053@student.uwtsd.ac.uk::7c16e351-027d-4025-9a7f-d072d2531dd8" providerId="AD" clId="Web-{3151AC9C-5D82-1047-57C0-EF518249FD79}" dt="2026-08-03T15:11:09.163" v="437" actId="20577"/>
        <pc:sldMkLst>
          <pc:docMk/>
          <pc:sldMk cId="2257127649" sldId="263"/>
        </pc:sldMkLst>
        <pc:spChg chg="mod">
          <ac:chgData name="Laurentiu-Cristian Bucur (2526053)" userId="S::2526053@student.uwtsd.ac.uk::7c16e351-027d-4025-9a7f-d072d2531dd8" providerId="AD" clId="Web-{3151AC9C-5D82-1047-57C0-EF518249FD79}" dt="2026-08-03T15:07:47.870" v="433" actId="20577"/>
          <ac:spMkLst>
            <pc:docMk/>
            <pc:sldMk cId="2257127649" sldId="263"/>
            <ac:spMk id="2" creationId="{E5AABC7E-7127-1FEB-CAC2-A8D57A368CAE}"/>
          </ac:spMkLst>
        </pc:spChg>
      </pc:sldChg>
    </pc:docChg>
  </pc:docChgLst>
  <pc:docChgLst>
    <pc:chgData name="Laurentiu-Cristian Bucur (2526053)" userId="S::2526053@student.uwtsd.ac.uk::7c16e351-027d-4025-9a7f-d072d2531dd8" providerId="AD" clId="Web-{C9B6902D-F6C5-28AF-CC29-BCA56ABF5996}"/>
    <pc:docChg chg="modSld">
      <pc:chgData name="Laurentiu-Cristian Bucur (2526053)" userId="S::2526053@student.uwtsd.ac.uk::7c16e351-027d-4025-9a7f-d072d2531dd8" providerId="AD" clId="Web-{C9B6902D-F6C5-28AF-CC29-BCA56ABF5996}" dt="2026-08-09T23:33:24.297" v="71" actId="20577"/>
      <pc:docMkLst>
        <pc:docMk/>
      </pc:docMkLst>
      <pc:sldChg chg="modSp">
        <pc:chgData name="Laurentiu-Cristian Bucur (2526053)" userId="S::2526053@student.uwtsd.ac.uk::7c16e351-027d-4025-9a7f-d072d2531dd8" providerId="AD" clId="Web-{C9B6902D-F6C5-28AF-CC29-BCA56ABF5996}" dt="2026-08-09T23:33:24.297" v="71" actId="20577"/>
        <pc:sldMkLst>
          <pc:docMk/>
          <pc:sldMk cId="4222689145" sldId="261"/>
        </pc:sldMkLst>
        <pc:spChg chg="mod">
          <ac:chgData name="Laurentiu-Cristian Bucur (2526053)" userId="S::2526053@student.uwtsd.ac.uk::7c16e351-027d-4025-9a7f-d072d2531dd8" providerId="AD" clId="Web-{C9B6902D-F6C5-28AF-CC29-BCA56ABF5996}" dt="2026-08-09T23:33:24.297" v="71" actId="20577"/>
          <ac:spMkLst>
            <pc:docMk/>
            <pc:sldMk cId="4222689145" sldId="261"/>
            <ac:spMk id="2" creationId="{E31897CE-CCC0-A9AC-6C6B-9F6F833CC52C}"/>
          </ac:spMkLst>
        </pc:spChg>
      </pc:sldChg>
      <pc:sldChg chg="modSp">
        <pc:chgData name="Laurentiu-Cristian Bucur (2526053)" userId="S::2526053@student.uwtsd.ac.uk::7c16e351-027d-4025-9a7f-d072d2531dd8" providerId="AD" clId="Web-{C9B6902D-F6C5-28AF-CC29-BCA56ABF5996}" dt="2026-08-09T23:25:39.792" v="70" actId="20577"/>
        <pc:sldMkLst>
          <pc:docMk/>
          <pc:sldMk cId="2257127649" sldId="263"/>
        </pc:sldMkLst>
        <pc:spChg chg="mod">
          <ac:chgData name="Laurentiu-Cristian Bucur (2526053)" userId="S::2526053@student.uwtsd.ac.uk::7c16e351-027d-4025-9a7f-d072d2531dd8" providerId="AD" clId="Web-{C9B6902D-F6C5-28AF-CC29-BCA56ABF5996}" dt="2026-08-09T23:25:39.792" v="70" actId="20577"/>
          <ac:spMkLst>
            <pc:docMk/>
            <pc:sldMk cId="2257127649" sldId="263"/>
            <ac:spMk id="323" creationId="{86DAD769-E2E0-4BB2-8BFE-AE07AE8E6C8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2929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prstClr val="black"/>
                </a:solidFill>
                <a:latin typeface="Aptos Display" panose="02110004020202020204"/>
              </a:rPr>
              <a:t>Communication problems at Flight Foods Ltd.</a:t>
            </a:r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66793"/>
            <a:ext cx="10515600" cy="35101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ASSIGNMENT 2: Group Presentation</a:t>
            </a:r>
          </a:p>
          <a:p>
            <a:r>
              <a:rPr lang="en-GB"/>
              <a:t>Student  Laurentiu-Cristian Bucur                                      ID No.2526053</a:t>
            </a:r>
          </a:p>
          <a:p>
            <a:endParaRPr lang="en-GB">
              <a:solidFill>
                <a:prstClr val="black"/>
              </a:solidFill>
              <a:latin typeface="Aptos" panose="02110004020202020204"/>
            </a:endParaRPr>
          </a:p>
          <a:p>
            <a:endParaRPr lang="en-GB">
              <a:solidFill>
                <a:prstClr val="black"/>
              </a:solidFill>
              <a:latin typeface="Aptos" panose="02110004020202020204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</a:t>
            </a:r>
            <a:r>
              <a:rPr kumimoji="0" lang="en-GB" sz="2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Name:</a:t>
            </a:r>
            <a:r>
              <a:rPr lang="en-GB" err="1">
                <a:solidFill>
                  <a:prstClr val="black"/>
                </a:solidFill>
                <a:latin typeface="Aptos" panose="02110004020202020204"/>
              </a:rPr>
              <a:t>Timothy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 Hopkins</a:t>
            </a:r>
            <a:endParaRPr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1. Introduction</a:t>
            </a:r>
          </a:p>
          <a:p>
            <a:pPr marL="0" indent="0">
              <a:buNone/>
            </a:pPr>
            <a:r>
              <a:rPr lang="en-GB"/>
              <a:t>2. </a:t>
            </a:r>
            <a:r>
              <a:rPr lang="en-GB">
                <a:ea typeface="+mn-lt"/>
                <a:cs typeface="+mn-lt"/>
              </a:rPr>
              <a:t>Language/Communication</a:t>
            </a:r>
            <a:r>
              <a:rPr lang="en-GB">
                <a:solidFill>
                  <a:prstClr val="black"/>
                </a:solidFill>
                <a:ea typeface="+mn-lt"/>
                <a:cs typeface="+mn-lt"/>
              </a:rPr>
              <a:t>/Body Language         </a:t>
            </a:r>
          </a:p>
          <a:p>
            <a:pPr marL="0" indent="0">
              <a:buNone/>
            </a:pPr>
            <a:r>
              <a:rPr lang="en-GB">
                <a:solidFill>
                  <a:prstClr val="black"/>
                </a:solidFill>
              </a:rPr>
              <a:t>3. Berlo's SMCR model</a:t>
            </a:r>
          </a:p>
          <a:p>
            <a:pPr marL="0" indent="0">
              <a:buNone/>
            </a:pPr>
            <a:r>
              <a:rPr lang="en-GB">
                <a:solidFill>
                  <a:prstClr val="black"/>
                </a:solidFill>
              </a:rPr>
              <a:t>4. Solution</a:t>
            </a:r>
          </a:p>
          <a:p>
            <a:pPr marL="0" indent="0">
              <a:buNone/>
            </a:pPr>
            <a:r>
              <a:rPr lang="en-GB">
                <a:solidFill>
                  <a:prstClr val="black"/>
                </a:solidFill>
              </a:rPr>
              <a:t>5. Conclusion </a:t>
            </a:r>
          </a:p>
          <a:p>
            <a:pPr marL="0" indent="0">
              <a:buNone/>
            </a:pPr>
            <a:r>
              <a:rPr lang="en-GB">
                <a:solidFill>
                  <a:prstClr val="black"/>
                </a:solidFill>
              </a:rPr>
              <a:t>6. References</a:t>
            </a:r>
          </a:p>
          <a:p>
            <a:pPr marL="0" indent="0">
              <a:buNone/>
            </a:pPr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Company manufactures and supplies ready meals.</a:t>
            </a:r>
            <a:endParaRPr lang="en-US"/>
          </a:p>
          <a:p>
            <a:r>
              <a:rPr lang="en-GB"/>
              <a:t>Losing market share.</a:t>
            </a:r>
          </a:p>
          <a:p>
            <a:r>
              <a:rPr lang="en-GB"/>
              <a:t>Various Problems</a:t>
            </a:r>
          </a:p>
          <a:p>
            <a:r>
              <a:rPr lang="en-GB"/>
              <a:t>Small and diversified work force</a:t>
            </a:r>
          </a:p>
          <a:p>
            <a:r>
              <a:rPr lang="en-GB"/>
              <a:t>Outdated machinery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Language/Communication/Body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Non </a:t>
            </a:r>
            <a:r>
              <a:rPr lang="en-GB" err="1"/>
              <a:t>english</a:t>
            </a:r>
            <a:r>
              <a:rPr lang="en-GB"/>
              <a:t> speaking staff</a:t>
            </a:r>
            <a:endParaRPr lang="en-US"/>
          </a:p>
          <a:p>
            <a:r>
              <a:rPr lang="en-GB"/>
              <a:t>Limited English </a:t>
            </a:r>
          </a:p>
          <a:p>
            <a:r>
              <a:rPr lang="en-GB"/>
              <a:t>Gary relies on signs around the factory</a:t>
            </a:r>
          </a:p>
          <a:p>
            <a:r>
              <a:rPr lang="en-GB"/>
              <a:t>Age gap between workers</a:t>
            </a:r>
          </a:p>
          <a:p>
            <a:r>
              <a:rPr lang="en-GB"/>
              <a:t>Different cultural groups</a:t>
            </a:r>
          </a:p>
          <a:p>
            <a:r>
              <a:rPr lang="en-GB"/>
              <a:t>Uncertain nonverbal behaviour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F0D44A-BEE6-D85E-8465-CD2AC20805A2}"/>
              </a:ext>
            </a:extLst>
          </p:cNvPr>
          <p:cNvSpPr txBox="1"/>
          <p:nvPr/>
        </p:nvSpPr>
        <p:spPr>
          <a:xfrm>
            <a:off x="292040" y="285353"/>
            <a:ext cx="2412038" cy="14773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Gary-Floor manager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Uses English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Gives hygiene instructions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Verbal guidance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CF4D7D8-C34E-09B1-6974-608F200BF1D8}"/>
              </a:ext>
            </a:extLst>
          </p:cNvPr>
          <p:cNvCxnSpPr/>
          <p:nvPr/>
        </p:nvCxnSpPr>
        <p:spPr>
          <a:xfrm flipV="1">
            <a:off x="2694612" y="1089296"/>
            <a:ext cx="861983" cy="636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6" name="Content Placeholder 315" hidden="1">
            <a:extLst>
              <a:ext uri="{FF2B5EF4-FFF2-40B4-BE49-F238E27FC236}">
                <a16:creationId xmlns:a16="http://schemas.microsoft.com/office/drawing/2014/main" id="{D09AD9B1-D884-7FB5-5756-ECB9FB154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7" name="TextBox 316">
            <a:extLst>
              <a:ext uri="{FF2B5EF4-FFF2-40B4-BE49-F238E27FC236}">
                <a16:creationId xmlns:a16="http://schemas.microsoft.com/office/drawing/2014/main" id="{6A5F0B1D-523F-D802-C8AF-20538A0CAC0B}"/>
              </a:ext>
            </a:extLst>
          </p:cNvPr>
          <p:cNvSpPr txBox="1"/>
          <p:nvPr/>
        </p:nvSpPr>
        <p:spPr>
          <a:xfrm>
            <a:off x="3665777" y="290070"/>
            <a:ext cx="2155698" cy="17543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Food Hygiene Rules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Wash hands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Wear hair nets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Keep meat chilled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cxnSp>
        <p:nvCxnSpPr>
          <p:cNvPr id="318" name="Straight Arrow Connector 317">
            <a:extLst>
              <a:ext uri="{FF2B5EF4-FFF2-40B4-BE49-F238E27FC236}">
                <a16:creationId xmlns:a16="http://schemas.microsoft.com/office/drawing/2014/main" id="{AF8C3728-E0FE-2637-72F9-FA030EEDDDD9}"/>
              </a:ext>
            </a:extLst>
          </p:cNvPr>
          <p:cNvCxnSpPr/>
          <p:nvPr/>
        </p:nvCxnSpPr>
        <p:spPr>
          <a:xfrm flipV="1">
            <a:off x="5827923" y="1148503"/>
            <a:ext cx="657939" cy="1937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0" name="TextBox 319">
            <a:extLst>
              <a:ext uri="{FF2B5EF4-FFF2-40B4-BE49-F238E27FC236}">
                <a16:creationId xmlns:a16="http://schemas.microsoft.com/office/drawing/2014/main" id="{655909A2-DE95-7EEA-6C74-5C8339B9424E}"/>
              </a:ext>
            </a:extLst>
          </p:cNvPr>
          <p:cNvSpPr txBox="1"/>
          <p:nvPr/>
        </p:nvSpPr>
        <p:spPr>
          <a:xfrm>
            <a:off x="6525203" y="445339"/>
            <a:ext cx="2323514" cy="14773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Factory Floor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Speech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Written signs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Body language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cxnSp>
        <p:nvCxnSpPr>
          <p:cNvPr id="321" name="Straight Arrow Connector 320">
            <a:extLst>
              <a:ext uri="{FF2B5EF4-FFF2-40B4-BE49-F238E27FC236}">
                <a16:creationId xmlns:a16="http://schemas.microsoft.com/office/drawing/2014/main" id="{A500F9C9-80FC-82C2-E31C-15979907092A}"/>
              </a:ext>
            </a:extLst>
          </p:cNvPr>
          <p:cNvCxnSpPr/>
          <p:nvPr/>
        </p:nvCxnSpPr>
        <p:spPr>
          <a:xfrm>
            <a:off x="9042344" y="1258570"/>
            <a:ext cx="522790" cy="1937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2" name="TextBox 321">
            <a:extLst>
              <a:ext uri="{FF2B5EF4-FFF2-40B4-BE49-F238E27FC236}">
                <a16:creationId xmlns:a16="http://schemas.microsoft.com/office/drawing/2014/main" id="{08436820-F0B4-79CA-5AEB-FB3CE8355692}"/>
              </a:ext>
            </a:extLst>
          </p:cNvPr>
          <p:cNvSpPr txBox="1"/>
          <p:nvPr/>
        </p:nvSpPr>
        <p:spPr>
          <a:xfrm>
            <a:off x="9700672" y="580878"/>
            <a:ext cx="1974987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Factory workers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5 cultural groups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Limited English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Different languages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323" name="TextBox 322">
            <a:extLst>
              <a:ext uri="{FF2B5EF4-FFF2-40B4-BE49-F238E27FC236}">
                <a16:creationId xmlns:a16="http://schemas.microsoft.com/office/drawing/2014/main" id="{86DAD769-E2E0-4BB2-8BFE-AE07AE8E6C8F}"/>
              </a:ext>
            </a:extLst>
          </p:cNvPr>
          <p:cNvSpPr txBox="1"/>
          <p:nvPr/>
        </p:nvSpPr>
        <p:spPr>
          <a:xfrm>
            <a:off x="1358894" y="3839925"/>
            <a:ext cx="5186985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Gary communicates in English, but some workers cannot understand.</a:t>
            </a:r>
          </a:p>
          <a:p>
            <a:r>
              <a:rPr lang="en-GB"/>
              <a:t>This can lead to incorrect food </a:t>
            </a:r>
            <a:r>
              <a:rPr lang="en-GB" err="1"/>
              <a:t>handleing</a:t>
            </a:r>
            <a:r>
              <a:rPr lang="en-GB"/>
              <a:t> and hygiene practice</a:t>
            </a:r>
          </a:p>
        </p:txBody>
      </p:sp>
      <p:sp>
        <p:nvSpPr>
          <p:cNvPr id="324" name="TextBox 323">
            <a:extLst>
              <a:ext uri="{FF2B5EF4-FFF2-40B4-BE49-F238E27FC236}">
                <a16:creationId xmlns:a16="http://schemas.microsoft.com/office/drawing/2014/main" id="{4AADB955-53A8-BE65-0FBC-9CD3475FE836}"/>
              </a:ext>
            </a:extLst>
          </p:cNvPr>
          <p:cNvSpPr txBox="1"/>
          <p:nvPr/>
        </p:nvSpPr>
        <p:spPr>
          <a:xfrm>
            <a:off x="9545771" y="3078656"/>
            <a:ext cx="2342877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Instructions not fully understood</a:t>
            </a:r>
            <a:endParaRPr lang="en-US"/>
          </a:p>
          <a:p>
            <a:r>
              <a:rPr lang="en-GB"/>
              <a:t>Mistakes happened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5A0C31BE-A7DB-1B9C-F875-CC8BF00235DF}"/>
              </a:ext>
            </a:extLst>
          </p:cNvPr>
          <p:cNvCxnSpPr/>
          <p:nvPr/>
        </p:nvCxnSpPr>
        <p:spPr>
          <a:xfrm>
            <a:off x="10667370" y="2648035"/>
            <a:ext cx="15045" cy="3911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24BE95A9-91B4-EE04-B864-8156E9576F4E}"/>
              </a:ext>
            </a:extLst>
          </p:cNvPr>
          <p:cNvSpPr txBox="1"/>
          <p:nvPr/>
        </p:nvSpPr>
        <p:spPr>
          <a:xfrm>
            <a:off x="9403535" y="6334221"/>
            <a:ext cx="22267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Source: Author</a:t>
            </a:r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Visual communication </a:t>
            </a:r>
          </a:p>
          <a:p>
            <a:r>
              <a:rPr lang="en-GB"/>
              <a:t>Translation</a:t>
            </a:r>
          </a:p>
          <a:p>
            <a:r>
              <a:rPr lang="en-GB"/>
              <a:t>Demonstration</a:t>
            </a:r>
          </a:p>
          <a:p>
            <a:r>
              <a:rPr lang="en-GB"/>
              <a:t>Respectful body language</a:t>
            </a:r>
          </a:p>
          <a:p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FE059F-8AE9-0049-E0C3-8F0B7055024C}"/>
              </a:ext>
            </a:extLst>
          </p:cNvPr>
          <p:cNvSpPr txBox="1"/>
          <p:nvPr/>
        </p:nvSpPr>
        <p:spPr>
          <a:xfrm>
            <a:off x="1068241" y="2798491"/>
            <a:ext cx="2482533" cy="17543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Limited English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Different cultures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Reliance on verbal instructions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Misunderstood non-verbal signals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ECE800-067C-5652-EDE4-C3BF9FFE4189}"/>
              </a:ext>
            </a:extLst>
          </p:cNvPr>
          <p:cNvSpPr txBox="1"/>
          <p:nvPr/>
        </p:nvSpPr>
        <p:spPr>
          <a:xfrm>
            <a:off x="4488699" y="3349963"/>
            <a:ext cx="2963994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Gary must connect effectively wi</a:t>
            </a:r>
            <a:r>
              <a:rPr lang="en-GB"/>
              <a:t>th the workers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EF5499-25AA-2390-C3A0-C356692740A3}"/>
              </a:ext>
            </a:extLst>
          </p:cNvPr>
          <p:cNvSpPr txBox="1"/>
          <p:nvPr/>
        </p:nvSpPr>
        <p:spPr>
          <a:xfrm>
            <a:off x="7989244" y="2903812"/>
            <a:ext cx="2708218" cy="147732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GB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Visual communication </a:t>
            </a:r>
            <a:r>
              <a:rPr lang="en-US" b="0" i="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Translation</a:t>
            </a:r>
            <a:r>
              <a:rPr lang="en-US" b="0" i="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Demonstration</a:t>
            </a:r>
            <a:r>
              <a:rPr lang="en-US" b="0" i="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Respectful body language</a:t>
            </a:r>
            <a:r>
              <a:rPr lang="en-US" b="0" i="0">
                <a:latin typeface="Aptos"/>
                <a:ea typeface="Arial"/>
                <a:cs typeface="Arial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7CC62-1990-6D6E-3EB3-F539C9C22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653D3-EC8B-BF7A-99FE-033AE2F2F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Author's own diagra</a:t>
            </a:r>
            <a:r>
              <a:rPr lang="en-GB"/>
              <a:t>m (2026)</a:t>
            </a:r>
          </a:p>
          <a:p>
            <a:r>
              <a:rPr lang="en-GB"/>
              <a:t>Berlo, D.K. (1960)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18402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Communication problems at Flight Foods Ltd.</vt:lpstr>
      <vt:lpstr>PowerPoint Presentation</vt:lpstr>
      <vt:lpstr>PowerPoint Presentation</vt:lpstr>
      <vt:lpstr>Language/Communication/Body Language</vt:lpstr>
      <vt:lpstr>PowerPoint Presentation</vt:lpstr>
      <vt:lpstr>Solution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revision>46</cp:revision>
  <dcterms:created xsi:type="dcterms:W3CDTF">2025-03-30T08:53:31Z</dcterms:created>
  <dcterms:modified xsi:type="dcterms:W3CDTF">2026-08-10T00:58:38Z</dcterms:modified>
</cp:coreProperties>
</file>