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2" r:id="rId17"/>
    <p:sldId id="271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FCFA1D2-3D2A-47AD-B31B-41B2B9D8298F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9"/>
            <p14:sldId id="263"/>
            <p14:sldId id="264"/>
            <p14:sldId id="265"/>
            <p14:sldId id="266"/>
            <p14:sldId id="267"/>
            <p14:sldId id="268"/>
            <p14:sldId id="270"/>
            <p14:sldId id="272"/>
            <p14:sldId id="271"/>
            <p14:sldId id="273"/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94660"/>
  </p:normalViewPr>
  <p:slideViewPr>
    <p:cSldViewPr>
      <p:cViewPr varScale="1">
        <p:scale>
          <a:sx n="108" d="100"/>
          <a:sy n="108" d="100"/>
        </p:scale>
        <p:origin x="19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tVbch-02F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jXrH-YGcZ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ybG3ErDCdQ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ZVYTJarPFs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oKUYlE0yck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xIoDYVfKA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Autonomous Vehicles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965830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QtVbch-02Fs"/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7861" y="1628800"/>
            <a:ext cx="8448939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282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 </a:t>
            </a:r>
            <a:r>
              <a:rPr lang="en-GB" dirty="0" err="1"/>
              <a:t>Grassi</a:t>
            </a:r>
            <a:r>
              <a:rPr lang="en-GB" dirty="0"/>
              <a:t> &amp; </a:t>
            </a:r>
            <a:r>
              <a:rPr lang="en-GB" dirty="0" err="1"/>
              <a:t>Roborace</a:t>
            </a:r>
            <a:endParaRPr lang="en-GB" dirty="0"/>
          </a:p>
        </p:txBody>
      </p:sp>
      <p:pic>
        <p:nvPicPr>
          <p:cNvPr id="4" name="VjXrH-YGcZE"/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12" y="1417638"/>
            <a:ext cx="8568310" cy="481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37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MotoBot</a:t>
            </a:r>
            <a:r>
              <a:rPr lang="en-GB" dirty="0"/>
              <a:t> Meets Rossi</a:t>
            </a:r>
          </a:p>
        </p:txBody>
      </p:sp>
      <p:pic>
        <p:nvPicPr>
          <p:cNvPr id="6" name="NybG3ErDCdQ"/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12" y="1395942"/>
            <a:ext cx="8606880" cy="4841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096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7568717-517B-491B-B5C6-C2DF9CC850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Autonomy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CA9D008-E50F-48F3-A83E-E8BF542F70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00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B1FB1-A531-4DEE-B5BF-C94E5EF71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Levels of Autonomy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58CEAF-775C-429A-8A80-D5A8EC780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628800"/>
            <a:ext cx="8334375" cy="2390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D11D53-EAAA-497E-8265-894BE0B6C7FA}"/>
              </a:ext>
            </a:extLst>
          </p:cNvPr>
          <p:cNvSpPr txBox="1"/>
          <p:nvPr/>
        </p:nvSpPr>
        <p:spPr>
          <a:xfrm>
            <a:off x="457200" y="4685120"/>
            <a:ext cx="75711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SAE J3016 identifies the six levels of driving automation</a:t>
            </a:r>
          </a:p>
          <a:p>
            <a:endParaRPr lang="en-GB" dirty="0"/>
          </a:p>
          <a:p>
            <a:r>
              <a:rPr lang="en-GB" dirty="0"/>
              <a:t>Level 0 – no automation</a:t>
            </a:r>
          </a:p>
          <a:p>
            <a:r>
              <a:rPr lang="en-GB" dirty="0"/>
              <a:t>Level 5 – full automation</a:t>
            </a:r>
          </a:p>
          <a:p>
            <a:endParaRPr lang="en-GB" dirty="0"/>
          </a:p>
          <a:p>
            <a:r>
              <a:rPr lang="en-GB" sz="1400" i="1" dirty="0"/>
              <a:t>See word document on Moodle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02190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304C7-28A2-4D89-A788-752AB408A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Growth of Vehicle Electronics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0F43DA4-5EBE-42FE-8D60-8296E4A1CD9E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8229600" cy="5179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822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E5F82-B7BC-455F-8F36-25A3BCEEF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Projected Sales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3C02BF-A4F5-41E7-BEA3-A1D649FC4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5" y="1433654"/>
            <a:ext cx="8743950" cy="23050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3C33E9-1829-433C-AB34-B9AD6FC3CB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25" y="4509120"/>
            <a:ext cx="8601075" cy="164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1540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6DB2A-F174-4546-94DC-89666793C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% share of the market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F3DBA7-B0F5-4FEF-BA79-14B951844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257425"/>
            <a:ext cx="8534400" cy="23431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65D182-EB39-4CB3-B2BF-119780D00A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5834" y="4941168"/>
            <a:ext cx="7533366" cy="58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676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1F73F-2170-4066-9F1D-E3D601A4D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in ownership patterns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C78169-1663-4A7A-9574-B409643AD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772816"/>
            <a:ext cx="761047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6472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FD779-849A-4CAB-89F9-808FDD1B1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being said….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07167D-A089-430C-9601-FFE8B82F8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772816"/>
            <a:ext cx="836295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359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1810B-8995-4083-A017-EE1CB34EB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Apple looking at the Auto Industry?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F80240-6A6B-4430-905A-C95C4EDE1963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23528" y="1844824"/>
            <a:ext cx="8297928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109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73997-E009-4595-A754-5094A6FBD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Apple looking at the Auto Industry?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4389137-34A9-4900-B462-A543E8268853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23528" y="2132856"/>
            <a:ext cx="8318563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237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22ACC9-5402-4C31-AFBB-0EC32BDC43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Security Issues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7E6741B-F2D0-4867-BC79-921ABDA628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26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C101B-794D-43E5-9B64-7BA905F3B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</a:t>
            </a:r>
          </a:p>
        </p:txBody>
      </p:sp>
      <p:pic>
        <p:nvPicPr>
          <p:cNvPr id="7" name="Online Media 6" title="Hackers Remotely Control a Jeep, Cut Out Its Engine on Busy Highway">
            <a:hlinkClick r:id="" action="ppaction://media"/>
            <a:extLst>
              <a:ext uri="{FF2B5EF4-FFF2-40B4-BE49-F238E27FC236}">
                <a16:creationId xmlns:a16="http://schemas.microsoft.com/office/drawing/2014/main" id="{78155429-2D9B-4041-A493-F967438A0787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6835" y="1628698"/>
            <a:ext cx="8065077" cy="4536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6725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7ED7D-3873-4C95-945D-6911A7525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a car connected….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83B1A4-AEDF-4D92-B70D-8D127FEBC6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087" y="1417638"/>
            <a:ext cx="7743825" cy="3343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69E308-545B-4A9E-B453-9E1E31BB799E}"/>
              </a:ext>
            </a:extLst>
          </p:cNvPr>
          <p:cNvSpPr txBox="1"/>
          <p:nvPr/>
        </p:nvSpPr>
        <p:spPr>
          <a:xfrm>
            <a:off x="395536" y="494116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vehicle becomes more connected =&gt; more ‘attack surfaces’</a:t>
            </a:r>
          </a:p>
          <a:p>
            <a:endParaRPr lang="en-GB" dirty="0"/>
          </a:p>
          <a:p>
            <a:r>
              <a:rPr lang="en-GB" dirty="0"/>
              <a:t>As more ADAS systems are added, there are more ways for it to be electronically controlled. </a:t>
            </a:r>
          </a:p>
        </p:txBody>
      </p:sp>
    </p:spTree>
    <p:extLst>
      <p:ext uri="{BB962C8B-B14F-4D97-AF65-F5344CB8AC3E}">
        <p14:creationId xmlns:p14="http://schemas.microsoft.com/office/powerpoint/2010/main" val="17772943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D3ECD-A6D3-4BEB-986D-18C48BABA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Cyber Security can be used?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08BEF-82CF-457B-A795-07A9F29A6F4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Authentication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Integrity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Confidentiality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Protection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829F60-9F7D-4102-A4AC-2962395A8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1600200"/>
            <a:ext cx="3343275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6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E74C-3D76-475D-9B66-02CC42014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Autonomous Vehicle Overview</a:t>
            </a:r>
          </a:p>
        </p:txBody>
      </p:sp>
      <p:pic>
        <p:nvPicPr>
          <p:cNvPr id="4" name="Online Media 3" title="Autonomous Cars">
            <a:hlinkClick r:id="" action="ppaction://media"/>
            <a:extLst>
              <a:ext uri="{FF2B5EF4-FFF2-40B4-BE49-F238E27FC236}">
                <a16:creationId xmlns:a16="http://schemas.microsoft.com/office/drawing/2014/main" id="{EF549160-594E-4AF4-87C9-E16F400D0077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536" y="2060848"/>
            <a:ext cx="7680853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6108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001E5-F900-43FD-A25B-EE9C4434C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Dilemma</a:t>
            </a:r>
          </a:p>
        </p:txBody>
      </p:sp>
      <p:pic>
        <p:nvPicPr>
          <p:cNvPr id="4" name="Online Media 3" title="The ethical dilemma of self-driving cars - Patrick Lin">
            <a:hlinkClick r:id="" action="ppaction://media"/>
            <a:extLst>
              <a:ext uri="{FF2B5EF4-FFF2-40B4-BE49-F238E27FC236}">
                <a16:creationId xmlns:a16="http://schemas.microsoft.com/office/drawing/2014/main" id="{BCB7BE80-3A4E-45CE-9724-557A50742F0E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1560" y="1916832"/>
            <a:ext cx="7808868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5466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311</TotalTime>
  <Words>137</Words>
  <Application>Microsoft Office PowerPoint</Application>
  <PresentationFormat>On-screen Show (4:3)</PresentationFormat>
  <Paragraphs>39</Paragraphs>
  <Slides>20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Century Schoolbook</vt:lpstr>
      <vt:lpstr>Wingdings</vt:lpstr>
      <vt:lpstr>Wingdings 2</vt:lpstr>
      <vt:lpstr>Oriel</vt:lpstr>
      <vt:lpstr>Sustainability through Technology</vt:lpstr>
      <vt:lpstr>Autonomous Vehicles</vt:lpstr>
      <vt:lpstr>PowerPoint Presentation</vt:lpstr>
      <vt:lpstr>Di Grassi &amp; Roborace</vt:lpstr>
      <vt:lpstr>MotoBot Meets Rossi</vt:lpstr>
      <vt:lpstr>Understanding Autonomy</vt:lpstr>
      <vt:lpstr>Understanding the Levels of Autonomy</vt:lpstr>
      <vt:lpstr>Growth of Vehicle Electronics</vt:lpstr>
      <vt:lpstr>Projected Sales</vt:lpstr>
      <vt:lpstr>% share of the market</vt:lpstr>
      <vt:lpstr>Change in ownership patterns</vt:lpstr>
      <vt:lpstr>What is being said….</vt:lpstr>
      <vt:lpstr>Why is Apple looking at the Auto Industry?</vt:lpstr>
      <vt:lpstr>Why is Apple looking at the Auto Industry?</vt:lpstr>
      <vt:lpstr>Security Issues</vt:lpstr>
      <vt:lpstr>The Problem</vt:lpstr>
      <vt:lpstr>How is a car connected….</vt:lpstr>
      <vt:lpstr>What Cyber Security can be used? </vt:lpstr>
      <vt:lpstr>Autonomous Vehicle Overview</vt:lpstr>
      <vt:lpstr>Ethical Dilemma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23</cp:revision>
  <dcterms:created xsi:type="dcterms:W3CDTF">2014-10-10T09:37:13Z</dcterms:created>
  <dcterms:modified xsi:type="dcterms:W3CDTF">2020-02-04T15:20:44Z</dcterms:modified>
</cp:coreProperties>
</file>