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3" r:id="rId5"/>
    <p:sldId id="264" r:id="rId6"/>
    <p:sldId id="267" r:id="rId7"/>
    <p:sldId id="268" r:id="rId8"/>
    <p:sldId id="257" r:id="rId9"/>
    <p:sldId id="258" r:id="rId10"/>
    <p:sldId id="259" r:id="rId11"/>
    <p:sldId id="260" r:id="rId12"/>
    <p:sldId id="261" r:id="rId13"/>
    <p:sldId id="262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99F66-8DB9-40DA-8FF7-EBCC7FDAD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65923-B598-4873-BD49-573256FB0C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34C90-A6C8-4C72-BE2D-4237B9138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E6B14-4CA3-4299-A3C9-E44F1ED5E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C6B22-E890-4214-B344-6F064CCFE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464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F7952-95E9-49BE-B235-97311E0B5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54404-5D73-4948-A940-85BDE83BD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C2441-4310-48DD-BDA1-15736E8E8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EE205-94B4-4F33-BC0B-DCB0FB8D7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8DA8DA-AF29-49DF-B50C-E5373FD82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02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1188B-AC27-46E8-A053-426BCB79B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4B7F23-C475-427A-AA4F-AFE75EFA6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3AE1B-059E-41E0-ACE5-C9F13F1B6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36B18-F433-49B9-996D-04BC3371E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7F46C-C0E8-434D-B9C1-F59B6F1A8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099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FF02C-1587-4A52-AC17-C64F69189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567C7-2367-49B8-859F-5241B41DFA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6E2F26-1697-4729-A0D7-F86513A35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A01187-2B0C-40D8-974E-FD124B48F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94EB04-018C-4045-B111-6710A2BB9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285E82-673D-435D-8AAF-6A9AB6FAF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64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E7C68-120A-4595-97D2-60DA30DA9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9300E7-59FF-4A8E-90C9-9C3689558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4388E-A5B8-4A18-A852-6A24BFE297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7C14F1-9DD7-4C4F-B761-ED3D30F14F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45C317-1D9E-42E9-8A0A-4C72D454FC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21EA99-88E2-4EA6-B465-EBF7D3855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236AE6-DCFA-43CA-AA30-D36F0A5C4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5CF096-8539-4746-B4CF-84737283C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72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A92F3-442B-445F-8492-C2C224593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8966BE-8130-4DBB-8EA9-5F9212A05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60CB2F-3883-40A1-94D6-75D159439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B01C6-9E46-4A2D-B173-DE8E26341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640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9B8CF4-9D20-49FA-AB58-201486B84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24D598-F482-4A64-AECD-90BE4777E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797884-9191-4B85-9E8B-BF75D52B5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97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63F4B-FEE0-4714-BD50-AA2EFF09D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C71E3-F119-4942-8A95-82102A7A4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42A5EB-9E7C-4291-AD10-FF571C2E33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9E114-B0BE-41ED-9DC9-66DBD4696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433976-4F28-4F14-9C18-D0705481E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B75363-D142-46AB-B0C7-A5CF1EFC9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295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FDAD4-405B-42E2-9496-BDBE79BD82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ACF958-DEDF-4CE2-A6C4-34C6258557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ECDA9A-6B2B-4FF4-8BE2-2780ECF0A2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BA636B-2969-41D5-9B02-F85A976BB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28B24-28DC-4277-A7CB-789A4AC1C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C24B2-E12E-4CED-B4B3-BAB47DFC0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551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F28B0-012F-46E5-8CBA-7754FEE2D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B8113E-79C2-47E2-BC62-8B23466448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4269E-33D3-4215-882F-1EEC56814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02023-F631-472F-895F-ED19B5D6A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EF949-A711-4FF3-916C-2D7C73D1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2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EA88CD-7B2D-4899-9DB7-5837A59751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483E37-B5E9-41C1-9CFA-6F709AA21F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04586F-5891-435A-B80F-EDC51F3B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4661A-E4BF-4223-B1D1-62A36EC30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13A90-7DCC-4074-A85A-95B98AC75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0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871AF2-59C6-420D-B94E-7E719130B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ED8662-1DE2-4BCD-AB4B-10BCA622F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F9FF87-1F6D-4A02-A9ED-900D6E2EBA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2DCF7-DD9D-41DE-8B31-AA579B416A90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44235-5BE7-4A13-B5AB-E3901AE2F5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ED6AC-9E85-4AA8-A13E-EE4F73AB66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D5D80-A67A-4274-B218-1E11B19F70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843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news.bbc.co.uk/1/hi/wales/2320871.stm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8AB960-22BF-4E5C-A8BD-6A6C11E79A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7904"/>
          <a:stretch/>
        </p:blipFill>
        <p:spPr>
          <a:xfrm>
            <a:off x="838200" y="-3810"/>
            <a:ext cx="9928860" cy="6858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5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ECE00C-32CE-4DC8-A1CE-F1FC2B084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17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705CD-3AED-4B87-B774-E1E16ECBB6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06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6238CD-15A8-4543-B995-6297D500A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29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B3DE96-C044-498C-B485-ED652D32F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819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5198A0-5BF6-4324-99AC-4FDBB3F576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524000" y="-1143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584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6B8D96-3425-4B99-AEB3-D8B9B3A15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85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3E6832-2F2C-4024-8456-BDBEBD120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665" y="-14443"/>
            <a:ext cx="5907754" cy="6732483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3857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AAAFC3-686D-48AE-8189-BE42DD261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33" y="665897"/>
            <a:ext cx="6462485" cy="60424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D2409D-8C59-4F3A-8C3C-68929CB4B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100" y="2198688"/>
            <a:ext cx="5625611" cy="261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319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D5A646-04AE-4EB8-8DE3-0C260BDF9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7742" y="643467"/>
            <a:ext cx="413651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19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B37B685-7547-4DF0-A90D-AC4917AAB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424259" y="-2023533"/>
            <a:ext cx="5343482" cy="1090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884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8F925-907A-48ED-A892-8FAD96C9E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61128" y="-420638"/>
            <a:ext cx="2308213" cy="795935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98943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  <a:extLst>
              <a:ext uri="{FF2B5EF4-FFF2-40B4-BE49-F238E27FC236}">
                <a16:creationId xmlns:a16="http://schemas.microsoft.com/office/drawing/2014/main" id="{2EE73874-9271-43D6-9E55-5A0C467BD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83" y="0"/>
            <a:ext cx="5197467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75723B-6632-4CA4-93BA-AE7503CE5667}"/>
              </a:ext>
            </a:extLst>
          </p:cNvPr>
          <p:cNvSpPr txBox="1"/>
          <p:nvPr/>
        </p:nvSpPr>
        <p:spPr>
          <a:xfrm>
            <a:off x="6169981" y="355107"/>
            <a:ext cx="561068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This approach saw a strong and concerted effort to: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Understand the data: what the numbers said about key issues (Hot Topics)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Understand how the data related to specific parts of the community (Hot Spots)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Focus on people who were most likely to be victims of crime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Focus on people were most likely to perpetrators of crime</a:t>
            </a:r>
          </a:p>
        </p:txBody>
      </p:sp>
    </p:spTree>
    <p:extLst>
      <p:ext uri="{BB962C8B-B14F-4D97-AF65-F5344CB8AC3E}">
        <p14:creationId xmlns:p14="http://schemas.microsoft.com/office/powerpoint/2010/main" val="202440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0532F-A322-474B-B85B-233235E83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0F4979-66D3-403A-8391-0628F3C45A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Ends</a:t>
            </a:r>
          </a:p>
        </p:txBody>
      </p:sp>
    </p:spTree>
    <p:extLst>
      <p:ext uri="{BB962C8B-B14F-4D97-AF65-F5344CB8AC3E}">
        <p14:creationId xmlns:p14="http://schemas.microsoft.com/office/powerpoint/2010/main" val="1784395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Widescreen</PresentationFormat>
  <Paragraphs>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Durke</dc:creator>
  <cp:lastModifiedBy>Mike Durke</cp:lastModifiedBy>
  <cp:revision>1</cp:revision>
  <dcterms:created xsi:type="dcterms:W3CDTF">2020-09-15T10:23:58Z</dcterms:created>
  <dcterms:modified xsi:type="dcterms:W3CDTF">2020-09-15T10:24:13Z</dcterms:modified>
</cp:coreProperties>
</file>