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0"/>
  </p:notesMasterIdLst>
  <p:sldIdLst>
    <p:sldId id="719" r:id="rId24"/>
    <p:sldId id="301" r:id="rId25"/>
    <p:sldId id="302" r:id="rId26"/>
    <p:sldId id="458" r:id="rId27"/>
    <p:sldId id="759" r:id="rId28"/>
    <p:sldId id="760" r:id="rId29"/>
    <p:sldId id="761" r:id="rId30"/>
    <p:sldId id="762" r:id="rId31"/>
    <p:sldId id="764" r:id="rId32"/>
    <p:sldId id="765" r:id="rId33"/>
    <p:sldId id="774" r:id="rId34"/>
    <p:sldId id="766" r:id="rId35"/>
    <p:sldId id="767" r:id="rId36"/>
    <p:sldId id="775" r:id="rId37"/>
    <p:sldId id="768" r:id="rId38"/>
    <p:sldId id="770" r:id="rId39"/>
    <p:sldId id="769" r:id="rId40"/>
    <p:sldId id="771" r:id="rId41"/>
    <p:sldId id="776" r:id="rId42"/>
    <p:sldId id="777" r:id="rId43"/>
    <p:sldId id="773" r:id="rId44"/>
    <p:sldId id="785" r:id="rId45"/>
    <p:sldId id="778" r:id="rId46"/>
    <p:sldId id="779" r:id="rId47"/>
    <p:sldId id="780" r:id="rId48"/>
    <p:sldId id="464" r:id="rId49"/>
    <p:sldId id="465" r:id="rId50"/>
    <p:sldId id="477" r:id="rId51"/>
    <p:sldId id="782" r:id="rId52"/>
    <p:sldId id="478" r:id="rId53"/>
    <p:sldId id="482" r:id="rId54"/>
    <p:sldId id="485" r:id="rId55"/>
    <p:sldId id="487" r:id="rId56"/>
    <p:sldId id="783" r:id="rId57"/>
    <p:sldId id="784" r:id="rId58"/>
    <p:sldId id="721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3C6DA5-EE12-407D-A13E-EC54CE17873E}" v="971" dt="2023-04-25T10:05:28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E33C6DA5-EE12-407D-A13E-EC54CE17873E}"/>
    <pc:docChg chg="undo redo custSel addSld delSld modSld sldOrd">
      <pc:chgData name="Stalin Jacob Wilson Packia Dhas" userId="050d7d71-3621-4503-95e8-1c9a9d962492" providerId="ADAL" clId="{E33C6DA5-EE12-407D-A13E-EC54CE17873E}" dt="2023-12-05T15:57:09.788" v="8673" actId="20577"/>
      <pc:docMkLst>
        <pc:docMk/>
      </pc:docMkLst>
      <pc:sldChg chg="modSp mod">
        <pc:chgData name="Stalin Jacob Wilson Packia Dhas" userId="050d7d71-3621-4503-95e8-1c9a9d962492" providerId="ADAL" clId="{E33C6DA5-EE12-407D-A13E-EC54CE17873E}" dt="2023-04-25T08:13:35.010" v="8571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E33C6DA5-EE12-407D-A13E-EC54CE17873E}" dt="2023-04-25T08:13:35.010" v="8571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E33C6DA5-EE12-407D-A13E-EC54CE17873E}" dt="2023-04-25T05:11:03.299" v="7243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E33C6DA5-EE12-407D-A13E-EC54CE17873E}" dt="2023-04-25T05:11:03.299" v="7243" actId="20577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4T21:49:36.802" v="9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delSp modSp mod">
        <pc:chgData name="Stalin Jacob Wilson Packia Dhas" userId="050d7d71-3621-4503-95e8-1c9a9d962492" providerId="ADAL" clId="{E33C6DA5-EE12-407D-A13E-EC54CE17873E}" dt="2023-12-05T15:40:06.699" v="8652" actId="20577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E33C6DA5-EE12-407D-A13E-EC54CE17873E}" dt="2023-04-24T21:55:12.607" v="794" actId="20577"/>
          <ac:spMkLst>
            <pc:docMk/>
            <pc:sldMk cId="1687854761" sldId="45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12-05T15:40:06.699" v="8652" actId="20577"/>
          <ac:spMkLst>
            <pc:docMk/>
            <pc:sldMk cId="1687854761" sldId="458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4T21:55:16.972" v="797" actId="20577"/>
          <ac:spMkLst>
            <pc:docMk/>
            <pc:sldMk cId="1687854761" sldId="458"/>
            <ac:spMk id="4" creationId="{00000000-0000-0000-0000-000000000000}"/>
          </ac:spMkLst>
        </pc:spChg>
        <pc:picChg chg="del">
          <ac:chgData name="Stalin Jacob Wilson Packia Dhas" userId="050d7d71-3621-4503-95e8-1c9a9d962492" providerId="ADAL" clId="{E33C6DA5-EE12-407D-A13E-EC54CE17873E}" dt="2023-04-24T21:50:48.787" v="82" actId="478"/>
          <ac:picMkLst>
            <pc:docMk/>
            <pc:sldMk cId="1687854761" sldId="458"/>
            <ac:picMk id="6" creationId="{00000000-0000-0000-0000-000000000000}"/>
          </ac:picMkLst>
        </pc:picChg>
      </pc:sldChg>
      <pc:sldChg chg="del">
        <pc:chgData name="Stalin Jacob Wilson Packia Dhas" userId="050d7d71-3621-4503-95e8-1c9a9d962492" providerId="ADAL" clId="{E33C6DA5-EE12-407D-A13E-EC54CE17873E}" dt="2023-04-25T00:41:08.631" v="4129" actId="47"/>
        <pc:sldMkLst>
          <pc:docMk/>
          <pc:sldMk cId="2278561414" sldId="459"/>
        </pc:sldMkLst>
      </pc:sldChg>
      <pc:sldChg chg="del">
        <pc:chgData name="Stalin Jacob Wilson Packia Dhas" userId="050d7d71-3621-4503-95e8-1c9a9d962492" providerId="ADAL" clId="{E33C6DA5-EE12-407D-A13E-EC54CE17873E}" dt="2023-04-25T00:41:09.246" v="4131" actId="47"/>
        <pc:sldMkLst>
          <pc:docMk/>
          <pc:sldMk cId="286751188" sldId="460"/>
        </pc:sldMkLst>
      </pc:sldChg>
      <pc:sldChg chg="del">
        <pc:chgData name="Stalin Jacob Wilson Packia Dhas" userId="050d7d71-3621-4503-95e8-1c9a9d962492" providerId="ADAL" clId="{E33C6DA5-EE12-407D-A13E-EC54CE17873E}" dt="2023-04-25T00:41:09.452" v="4132" actId="47"/>
        <pc:sldMkLst>
          <pc:docMk/>
          <pc:sldMk cId="3829116401" sldId="461"/>
        </pc:sldMkLst>
      </pc:sldChg>
      <pc:sldChg chg="del">
        <pc:chgData name="Stalin Jacob Wilson Packia Dhas" userId="050d7d71-3621-4503-95e8-1c9a9d962492" providerId="ADAL" clId="{E33C6DA5-EE12-407D-A13E-EC54CE17873E}" dt="2023-04-25T00:41:09.778" v="4133" actId="47"/>
        <pc:sldMkLst>
          <pc:docMk/>
          <pc:sldMk cId="832598633" sldId="463"/>
        </pc:sldMkLst>
      </pc:sldChg>
      <pc:sldChg chg="modSp add mod">
        <pc:chgData name="Stalin Jacob Wilson Packia Dhas" userId="050d7d71-3621-4503-95e8-1c9a9d962492" providerId="ADAL" clId="{E33C6DA5-EE12-407D-A13E-EC54CE17873E}" dt="2023-04-25T10:05:42.572" v="8625" actId="33524"/>
        <pc:sldMkLst>
          <pc:docMk/>
          <pc:sldMk cId="3380877915" sldId="464"/>
        </pc:sldMkLst>
        <pc:spChg chg="mod">
          <ac:chgData name="Stalin Jacob Wilson Packia Dhas" userId="050d7d71-3621-4503-95e8-1c9a9d962492" providerId="ADAL" clId="{E33C6DA5-EE12-407D-A13E-EC54CE17873E}" dt="2023-04-25T08:03:33.649" v="8384" actId="403"/>
          <ac:spMkLst>
            <pc:docMk/>
            <pc:sldMk cId="3380877915" sldId="46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10:05:42.572" v="8625" actId="33524"/>
          <ac:spMkLst>
            <pc:docMk/>
            <pc:sldMk cId="3380877915" sldId="464"/>
            <ac:spMk id="10" creationId="{00000000-0000-0000-0000-000000000000}"/>
          </ac:spMkLst>
        </pc:spChg>
      </pc:sldChg>
      <pc:sldChg chg="del">
        <pc:chgData name="Stalin Jacob Wilson Packia Dhas" userId="050d7d71-3621-4503-95e8-1c9a9d962492" providerId="ADAL" clId="{E33C6DA5-EE12-407D-A13E-EC54CE17873E}" dt="2023-04-25T00:41:09.920" v="4134" actId="47"/>
        <pc:sldMkLst>
          <pc:docMk/>
          <pc:sldMk cId="3694162054" sldId="464"/>
        </pc:sldMkLst>
      </pc:sldChg>
      <pc:sldChg chg="modSp add mod">
        <pc:chgData name="Stalin Jacob Wilson Packia Dhas" userId="050d7d71-3621-4503-95e8-1c9a9d962492" providerId="ADAL" clId="{E33C6DA5-EE12-407D-A13E-EC54CE17873E}" dt="2023-04-25T08:04:12.591" v="8403" actId="1076"/>
        <pc:sldMkLst>
          <pc:docMk/>
          <pc:sldMk cId="1768770404" sldId="465"/>
        </pc:sldMkLst>
        <pc:spChg chg="mod">
          <ac:chgData name="Stalin Jacob Wilson Packia Dhas" userId="050d7d71-3621-4503-95e8-1c9a9d962492" providerId="ADAL" clId="{E33C6DA5-EE12-407D-A13E-EC54CE17873E}" dt="2023-04-25T08:04:12.591" v="8403" actId="1076"/>
          <ac:spMkLst>
            <pc:docMk/>
            <pc:sldMk cId="1768770404" sldId="465"/>
            <ac:spMk id="2" creationId="{00000000-0000-0000-0000-000000000000}"/>
          </ac:spMkLst>
        </pc:spChg>
      </pc:sldChg>
      <pc:sldChg chg="del">
        <pc:chgData name="Stalin Jacob Wilson Packia Dhas" userId="050d7d71-3621-4503-95e8-1c9a9d962492" providerId="ADAL" clId="{E33C6DA5-EE12-407D-A13E-EC54CE17873E}" dt="2023-04-25T00:41:10.029" v="4136" actId="47"/>
        <pc:sldMkLst>
          <pc:docMk/>
          <pc:sldMk cId="4051527230" sldId="465"/>
        </pc:sldMkLst>
      </pc:sldChg>
      <pc:sldChg chg="del">
        <pc:chgData name="Stalin Jacob Wilson Packia Dhas" userId="050d7d71-3621-4503-95e8-1c9a9d962492" providerId="ADAL" clId="{E33C6DA5-EE12-407D-A13E-EC54CE17873E}" dt="2023-04-25T00:41:10.223" v="4137" actId="47"/>
        <pc:sldMkLst>
          <pc:docMk/>
          <pc:sldMk cId="4206921983" sldId="466"/>
        </pc:sldMkLst>
      </pc:sldChg>
      <pc:sldChg chg="del">
        <pc:chgData name="Stalin Jacob Wilson Packia Dhas" userId="050d7d71-3621-4503-95e8-1c9a9d962492" providerId="ADAL" clId="{E33C6DA5-EE12-407D-A13E-EC54CE17873E}" dt="2023-04-25T00:41:10.513" v="4138" actId="47"/>
        <pc:sldMkLst>
          <pc:docMk/>
          <pc:sldMk cId="1165797402" sldId="467"/>
        </pc:sldMkLst>
      </pc:sldChg>
      <pc:sldChg chg="del">
        <pc:chgData name="Stalin Jacob Wilson Packia Dhas" userId="050d7d71-3621-4503-95e8-1c9a9d962492" providerId="ADAL" clId="{E33C6DA5-EE12-407D-A13E-EC54CE17873E}" dt="2023-04-25T00:41:12.069" v="4143" actId="47"/>
        <pc:sldMkLst>
          <pc:docMk/>
          <pc:sldMk cId="1644045623" sldId="468"/>
        </pc:sldMkLst>
      </pc:sldChg>
      <pc:sldChg chg="del">
        <pc:chgData name="Stalin Jacob Wilson Packia Dhas" userId="050d7d71-3621-4503-95e8-1c9a9d962492" providerId="ADAL" clId="{E33C6DA5-EE12-407D-A13E-EC54CE17873E}" dt="2023-04-25T00:41:11.808" v="4142" actId="47"/>
        <pc:sldMkLst>
          <pc:docMk/>
          <pc:sldMk cId="1435451347" sldId="469"/>
        </pc:sldMkLst>
      </pc:sldChg>
      <pc:sldChg chg="del">
        <pc:chgData name="Stalin Jacob Wilson Packia Dhas" userId="050d7d71-3621-4503-95e8-1c9a9d962492" providerId="ADAL" clId="{E33C6DA5-EE12-407D-A13E-EC54CE17873E}" dt="2023-04-25T00:41:12.199" v="4144" actId="47"/>
        <pc:sldMkLst>
          <pc:docMk/>
          <pc:sldMk cId="3094646642" sldId="471"/>
        </pc:sldMkLst>
      </pc:sldChg>
      <pc:sldChg chg="del">
        <pc:chgData name="Stalin Jacob Wilson Packia Dhas" userId="050d7d71-3621-4503-95e8-1c9a9d962492" providerId="ADAL" clId="{E33C6DA5-EE12-407D-A13E-EC54CE17873E}" dt="2023-04-25T00:41:14.099" v="4146" actId="47"/>
        <pc:sldMkLst>
          <pc:docMk/>
          <pc:sldMk cId="2178831997" sldId="473"/>
        </pc:sldMkLst>
      </pc:sldChg>
      <pc:sldChg chg="del">
        <pc:chgData name="Stalin Jacob Wilson Packia Dhas" userId="050d7d71-3621-4503-95e8-1c9a9d962492" providerId="ADAL" clId="{E33C6DA5-EE12-407D-A13E-EC54CE17873E}" dt="2023-04-25T00:41:13.976" v="4145" actId="47"/>
        <pc:sldMkLst>
          <pc:docMk/>
          <pc:sldMk cId="2877827676" sldId="474"/>
        </pc:sldMkLst>
      </pc:sldChg>
      <pc:sldChg chg="del">
        <pc:chgData name="Stalin Jacob Wilson Packia Dhas" userId="050d7d71-3621-4503-95e8-1c9a9d962492" providerId="ADAL" clId="{E33C6DA5-EE12-407D-A13E-EC54CE17873E}" dt="2023-04-25T00:41:15.386" v="4149" actId="47"/>
        <pc:sldMkLst>
          <pc:docMk/>
          <pc:sldMk cId="2047131546" sldId="475"/>
        </pc:sldMkLst>
      </pc:sldChg>
      <pc:sldChg chg="del">
        <pc:chgData name="Stalin Jacob Wilson Packia Dhas" userId="050d7d71-3621-4503-95e8-1c9a9d962492" providerId="ADAL" clId="{E33C6DA5-EE12-407D-A13E-EC54CE17873E}" dt="2023-04-25T00:41:15.514" v="4150" actId="47"/>
        <pc:sldMkLst>
          <pc:docMk/>
          <pc:sldMk cId="3754493413" sldId="476"/>
        </pc:sldMkLst>
      </pc:sldChg>
      <pc:sldChg chg="modSp add mod">
        <pc:chgData name="Stalin Jacob Wilson Packia Dhas" userId="050d7d71-3621-4503-95e8-1c9a9d962492" providerId="ADAL" clId="{E33C6DA5-EE12-407D-A13E-EC54CE17873E}" dt="2023-04-25T10:05:51.979" v="8629" actId="20577"/>
        <pc:sldMkLst>
          <pc:docMk/>
          <pc:sldMk cId="1193962095" sldId="477"/>
        </pc:sldMkLst>
        <pc:spChg chg="mod">
          <ac:chgData name="Stalin Jacob Wilson Packia Dhas" userId="050d7d71-3621-4503-95e8-1c9a9d962492" providerId="ADAL" clId="{E33C6DA5-EE12-407D-A13E-EC54CE17873E}" dt="2023-04-25T08:04:53.603" v="8412" actId="1076"/>
          <ac:spMkLst>
            <pc:docMk/>
            <pc:sldMk cId="1193962095" sldId="47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10:05:51.979" v="8629" actId="20577"/>
          <ac:spMkLst>
            <pc:docMk/>
            <pc:sldMk cId="1193962095" sldId="477"/>
            <ac:spMk id="10" creationId="{00000000-0000-0000-0000-000000000000}"/>
          </ac:spMkLst>
        </pc:spChg>
      </pc:sldChg>
      <pc:sldChg chg="del">
        <pc:chgData name="Stalin Jacob Wilson Packia Dhas" userId="050d7d71-3621-4503-95e8-1c9a9d962492" providerId="ADAL" clId="{E33C6DA5-EE12-407D-A13E-EC54CE17873E}" dt="2023-04-25T00:41:15.726" v="4151" actId="47"/>
        <pc:sldMkLst>
          <pc:docMk/>
          <pc:sldMk cId="2157835857" sldId="477"/>
        </pc:sldMkLst>
      </pc:sldChg>
      <pc:sldChg chg="delSp modSp add mod ord">
        <pc:chgData name="Stalin Jacob Wilson Packia Dhas" userId="050d7d71-3621-4503-95e8-1c9a9d962492" providerId="ADAL" clId="{E33C6DA5-EE12-407D-A13E-EC54CE17873E}" dt="2023-04-25T10:06:03.316" v="8631" actId="478"/>
        <pc:sldMkLst>
          <pc:docMk/>
          <pc:sldMk cId="317245009" sldId="478"/>
        </pc:sldMkLst>
        <pc:spChg chg="mod">
          <ac:chgData name="Stalin Jacob Wilson Packia Dhas" userId="050d7d71-3621-4503-95e8-1c9a9d962492" providerId="ADAL" clId="{E33C6DA5-EE12-407D-A13E-EC54CE17873E}" dt="2023-04-25T08:05:54.586" v="8423" actId="1076"/>
          <ac:spMkLst>
            <pc:docMk/>
            <pc:sldMk cId="317245009" sldId="47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8:11:24.313" v="8465" actId="207"/>
          <ac:spMkLst>
            <pc:docMk/>
            <pc:sldMk cId="317245009" sldId="478"/>
            <ac:spMk id="4" creationId="{00000000-0000-0000-0000-000000000000}"/>
          </ac:spMkLst>
        </pc:spChg>
        <pc:spChg chg="del mod">
          <ac:chgData name="Stalin Jacob Wilson Packia Dhas" userId="050d7d71-3621-4503-95e8-1c9a9d962492" providerId="ADAL" clId="{E33C6DA5-EE12-407D-A13E-EC54CE17873E}" dt="2023-04-25T10:06:03.316" v="8631" actId="478"/>
          <ac:spMkLst>
            <pc:docMk/>
            <pc:sldMk cId="317245009" sldId="478"/>
            <ac:spMk id="10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10:02:24.733" v="8611" actId="1076"/>
          <ac:picMkLst>
            <pc:docMk/>
            <pc:sldMk cId="317245009" sldId="478"/>
            <ac:picMk id="8" creationId="{F6F564C2-F7AF-4097-B1C8-E69CDB0A1B74}"/>
          </ac:picMkLst>
        </pc:picChg>
        <pc:picChg chg="mod">
          <ac:chgData name="Stalin Jacob Wilson Packia Dhas" userId="050d7d71-3621-4503-95e8-1c9a9d962492" providerId="ADAL" clId="{E33C6DA5-EE12-407D-A13E-EC54CE17873E}" dt="2023-04-25T10:02:19.097" v="8609" actId="1076"/>
          <ac:picMkLst>
            <pc:docMk/>
            <pc:sldMk cId="317245009" sldId="478"/>
            <ac:picMk id="73730" creationId="{00000000-0000-0000-0000-000000000000}"/>
          </ac:picMkLst>
        </pc:picChg>
      </pc:sldChg>
      <pc:sldChg chg="del">
        <pc:chgData name="Stalin Jacob Wilson Packia Dhas" userId="050d7d71-3621-4503-95e8-1c9a9d962492" providerId="ADAL" clId="{E33C6DA5-EE12-407D-A13E-EC54CE17873E}" dt="2023-04-25T00:41:15.819" v="4152" actId="47"/>
        <pc:sldMkLst>
          <pc:docMk/>
          <pc:sldMk cId="3127280359" sldId="478"/>
        </pc:sldMkLst>
      </pc:sldChg>
      <pc:sldChg chg="del">
        <pc:chgData name="Stalin Jacob Wilson Packia Dhas" userId="050d7d71-3621-4503-95e8-1c9a9d962492" providerId="ADAL" clId="{E33C6DA5-EE12-407D-A13E-EC54CE17873E}" dt="2023-04-25T00:41:20.642" v="4155" actId="47"/>
        <pc:sldMkLst>
          <pc:docMk/>
          <pc:sldMk cId="411869404" sldId="479"/>
        </pc:sldMkLst>
      </pc:sldChg>
      <pc:sldChg chg="modSp add mod">
        <pc:chgData name="Stalin Jacob Wilson Packia Dhas" userId="050d7d71-3621-4503-95e8-1c9a9d962492" providerId="ADAL" clId="{E33C6DA5-EE12-407D-A13E-EC54CE17873E}" dt="2023-04-25T08:09:39.548" v="8440" actId="1076"/>
        <pc:sldMkLst>
          <pc:docMk/>
          <pc:sldMk cId="373617061" sldId="482"/>
        </pc:sldMkLst>
        <pc:spChg chg="mod">
          <ac:chgData name="Stalin Jacob Wilson Packia Dhas" userId="050d7d71-3621-4503-95e8-1c9a9d962492" providerId="ADAL" clId="{E33C6DA5-EE12-407D-A13E-EC54CE17873E}" dt="2023-04-25T08:09:37.902" v="8439" actId="207"/>
          <ac:spMkLst>
            <pc:docMk/>
            <pc:sldMk cId="373617061" sldId="482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08:09:39.548" v="8440" actId="1076"/>
          <ac:picMkLst>
            <pc:docMk/>
            <pc:sldMk cId="373617061" sldId="482"/>
            <ac:picMk id="75778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10:06:11.454" v="8632" actId="1076"/>
        <pc:sldMkLst>
          <pc:docMk/>
          <pc:sldMk cId="1106494893" sldId="485"/>
        </pc:sldMkLst>
        <pc:spChg chg="mod">
          <ac:chgData name="Stalin Jacob Wilson Packia Dhas" userId="050d7d71-3621-4503-95e8-1c9a9d962492" providerId="ADAL" clId="{E33C6DA5-EE12-407D-A13E-EC54CE17873E}" dt="2023-04-25T08:09:58.088" v="8446" actId="207"/>
          <ac:spMkLst>
            <pc:docMk/>
            <pc:sldMk cId="1106494893" sldId="48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8:10:06.981" v="8449" actId="1076"/>
          <ac:spMkLst>
            <pc:docMk/>
            <pc:sldMk cId="1106494893" sldId="485"/>
            <ac:spMk id="6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10:06:11.454" v="8632" actId="1076"/>
          <ac:picMkLst>
            <pc:docMk/>
            <pc:sldMk cId="1106494893" sldId="485"/>
            <ac:picMk id="78850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8:10:27.624" v="8456" actId="1076"/>
        <pc:sldMkLst>
          <pc:docMk/>
          <pc:sldMk cId="629558712" sldId="487"/>
        </pc:sldMkLst>
        <pc:spChg chg="mod">
          <ac:chgData name="Stalin Jacob Wilson Packia Dhas" userId="050d7d71-3621-4503-95e8-1c9a9d962492" providerId="ADAL" clId="{E33C6DA5-EE12-407D-A13E-EC54CE17873E}" dt="2023-04-25T08:10:20.792" v="8453" actId="207"/>
          <ac:spMkLst>
            <pc:docMk/>
            <pc:sldMk cId="629558712" sldId="48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8:10:25.741" v="8455" actId="1076"/>
          <ac:spMkLst>
            <pc:docMk/>
            <pc:sldMk cId="629558712" sldId="487"/>
            <ac:spMk id="6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08:10:27.624" v="8456" actId="1076"/>
          <ac:picMkLst>
            <pc:docMk/>
            <pc:sldMk cId="629558712" sldId="487"/>
            <ac:picMk id="92162" creationId="{00000000-0000-0000-0000-000000000000}"/>
          </ac:picMkLst>
        </pc:picChg>
      </pc:sldChg>
      <pc:sldChg chg="modSp mod">
        <pc:chgData name="Stalin Jacob Wilson Packia Dhas" userId="050d7d71-3621-4503-95e8-1c9a9d962492" providerId="ADAL" clId="{E33C6DA5-EE12-407D-A13E-EC54CE17873E}" dt="2023-04-25T10:14:23.156" v="8636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E33C6DA5-EE12-407D-A13E-EC54CE17873E}" dt="2023-04-25T10:14:23.156" v="8636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E33C6DA5-EE12-407D-A13E-EC54CE17873E}" dt="2023-04-25T00:41:07.898" v="4128" actId="47"/>
        <pc:sldMkLst>
          <pc:docMk/>
          <pc:sldMk cId="741284714" sldId="747"/>
        </pc:sldMkLst>
      </pc:sldChg>
      <pc:sldChg chg="del">
        <pc:chgData name="Stalin Jacob Wilson Packia Dhas" userId="050d7d71-3621-4503-95e8-1c9a9d962492" providerId="ADAL" clId="{E33C6DA5-EE12-407D-A13E-EC54CE17873E}" dt="2023-04-25T00:41:10.014" v="4135" actId="47"/>
        <pc:sldMkLst>
          <pc:docMk/>
          <pc:sldMk cId="558065442" sldId="749"/>
        </pc:sldMkLst>
      </pc:sldChg>
      <pc:sldChg chg="del">
        <pc:chgData name="Stalin Jacob Wilson Packia Dhas" userId="050d7d71-3621-4503-95e8-1c9a9d962492" providerId="ADAL" clId="{E33C6DA5-EE12-407D-A13E-EC54CE17873E}" dt="2023-04-25T00:41:09.121" v="4130" actId="47"/>
        <pc:sldMkLst>
          <pc:docMk/>
          <pc:sldMk cId="1616546817" sldId="750"/>
        </pc:sldMkLst>
      </pc:sldChg>
      <pc:sldChg chg="del">
        <pc:chgData name="Stalin Jacob Wilson Packia Dhas" userId="050d7d71-3621-4503-95e8-1c9a9d962492" providerId="ADAL" clId="{E33C6DA5-EE12-407D-A13E-EC54CE17873E}" dt="2023-04-25T00:41:14.332" v="4147" actId="47"/>
        <pc:sldMkLst>
          <pc:docMk/>
          <pc:sldMk cId="3062080889" sldId="751"/>
        </pc:sldMkLst>
      </pc:sldChg>
      <pc:sldChg chg="del">
        <pc:chgData name="Stalin Jacob Wilson Packia Dhas" userId="050d7d71-3621-4503-95e8-1c9a9d962492" providerId="ADAL" clId="{E33C6DA5-EE12-407D-A13E-EC54CE17873E}" dt="2023-04-25T00:41:15.365" v="4148" actId="47"/>
        <pc:sldMkLst>
          <pc:docMk/>
          <pc:sldMk cId="2547570847" sldId="753"/>
        </pc:sldMkLst>
      </pc:sldChg>
      <pc:sldChg chg="del">
        <pc:chgData name="Stalin Jacob Wilson Packia Dhas" userId="050d7d71-3621-4503-95e8-1c9a9d962492" providerId="ADAL" clId="{E33C6DA5-EE12-407D-A13E-EC54CE17873E}" dt="2023-04-25T00:41:10.629" v="4139" actId="47"/>
        <pc:sldMkLst>
          <pc:docMk/>
          <pc:sldMk cId="2927903320" sldId="754"/>
        </pc:sldMkLst>
      </pc:sldChg>
      <pc:sldChg chg="del">
        <pc:chgData name="Stalin Jacob Wilson Packia Dhas" userId="050d7d71-3621-4503-95e8-1c9a9d962492" providerId="ADAL" clId="{E33C6DA5-EE12-407D-A13E-EC54CE17873E}" dt="2023-04-25T00:41:11.516" v="4140" actId="47"/>
        <pc:sldMkLst>
          <pc:docMk/>
          <pc:sldMk cId="1073631389" sldId="755"/>
        </pc:sldMkLst>
      </pc:sldChg>
      <pc:sldChg chg="del">
        <pc:chgData name="Stalin Jacob Wilson Packia Dhas" userId="050d7d71-3621-4503-95e8-1c9a9d962492" providerId="ADAL" clId="{E33C6DA5-EE12-407D-A13E-EC54CE17873E}" dt="2023-04-25T00:41:11.673" v="4141" actId="47"/>
        <pc:sldMkLst>
          <pc:docMk/>
          <pc:sldMk cId="1192468625" sldId="756"/>
        </pc:sldMkLst>
      </pc:sldChg>
      <pc:sldChg chg="del">
        <pc:chgData name="Stalin Jacob Wilson Packia Dhas" userId="050d7d71-3621-4503-95e8-1c9a9d962492" providerId="ADAL" clId="{E33C6DA5-EE12-407D-A13E-EC54CE17873E}" dt="2023-04-25T00:41:15.970" v="4153" actId="47"/>
        <pc:sldMkLst>
          <pc:docMk/>
          <pc:sldMk cId="130354132" sldId="757"/>
        </pc:sldMkLst>
      </pc:sldChg>
      <pc:sldChg chg="del">
        <pc:chgData name="Stalin Jacob Wilson Packia Dhas" userId="050d7d71-3621-4503-95e8-1c9a9d962492" providerId="ADAL" clId="{E33C6DA5-EE12-407D-A13E-EC54CE17873E}" dt="2023-04-25T00:41:18.749" v="4154" actId="47"/>
        <pc:sldMkLst>
          <pc:docMk/>
          <pc:sldMk cId="1829904607" sldId="758"/>
        </pc:sldMkLst>
      </pc:sldChg>
      <pc:sldChg chg="addSp modSp add mod">
        <pc:chgData name="Stalin Jacob Wilson Packia Dhas" userId="050d7d71-3621-4503-95e8-1c9a9d962492" providerId="ADAL" clId="{E33C6DA5-EE12-407D-A13E-EC54CE17873E}" dt="2023-04-24T21:57:40.273" v="870" actId="1076"/>
        <pc:sldMkLst>
          <pc:docMk/>
          <pc:sldMk cId="1929162685" sldId="759"/>
        </pc:sldMkLst>
        <pc:spChg chg="mod">
          <ac:chgData name="Stalin Jacob Wilson Packia Dhas" userId="050d7d71-3621-4503-95e8-1c9a9d962492" providerId="ADAL" clId="{E33C6DA5-EE12-407D-A13E-EC54CE17873E}" dt="2023-04-24T21:56:47.288" v="868" actId="20577"/>
          <ac:spMkLst>
            <pc:docMk/>
            <pc:sldMk cId="1929162685" sldId="759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E33C6DA5-EE12-407D-A13E-EC54CE17873E}" dt="2023-04-24T21:57:40.273" v="870" actId="1076"/>
          <ac:picMkLst>
            <pc:docMk/>
            <pc:sldMk cId="1929162685" sldId="759"/>
            <ac:picMk id="7" creationId="{57E8CB08-4FEF-D014-99EC-21A038799408}"/>
          </ac:picMkLst>
        </pc:picChg>
      </pc:sldChg>
      <pc:sldChg chg="delSp modSp add mod">
        <pc:chgData name="Stalin Jacob Wilson Packia Dhas" userId="050d7d71-3621-4503-95e8-1c9a9d962492" providerId="ADAL" clId="{E33C6DA5-EE12-407D-A13E-EC54CE17873E}" dt="2023-12-05T15:41:06.905" v="8657" actId="20577"/>
        <pc:sldMkLst>
          <pc:docMk/>
          <pc:sldMk cId="3721679469" sldId="760"/>
        </pc:sldMkLst>
        <pc:spChg chg="mod">
          <ac:chgData name="Stalin Jacob Wilson Packia Dhas" userId="050d7d71-3621-4503-95e8-1c9a9d962492" providerId="ADAL" clId="{E33C6DA5-EE12-407D-A13E-EC54CE17873E}" dt="2023-04-24T21:58:06.823" v="880" actId="6549"/>
          <ac:spMkLst>
            <pc:docMk/>
            <pc:sldMk cId="3721679469" sldId="76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12-05T15:41:06.905" v="8657" actId="20577"/>
          <ac:spMkLst>
            <pc:docMk/>
            <pc:sldMk cId="3721679469" sldId="76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E33C6DA5-EE12-407D-A13E-EC54CE17873E}" dt="2023-04-24T21:58:01.958" v="872" actId="478"/>
          <ac:picMkLst>
            <pc:docMk/>
            <pc:sldMk cId="3721679469" sldId="760"/>
            <ac:picMk id="7" creationId="{57E8CB08-4FEF-D014-99EC-21A038799408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12-05T15:42:27.698" v="8659" actId="20577"/>
        <pc:sldMkLst>
          <pc:docMk/>
          <pc:sldMk cId="2784729144" sldId="761"/>
        </pc:sldMkLst>
        <pc:spChg chg="mod">
          <ac:chgData name="Stalin Jacob Wilson Packia Dhas" userId="050d7d71-3621-4503-95e8-1c9a9d962492" providerId="ADAL" clId="{E33C6DA5-EE12-407D-A13E-EC54CE17873E}" dt="2023-12-05T15:42:27.698" v="8659" actId="20577"/>
          <ac:spMkLst>
            <pc:docMk/>
            <pc:sldMk cId="2784729144" sldId="761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E33C6DA5-EE12-407D-A13E-EC54CE17873E}" dt="2023-12-05T15:43:10.609" v="8662" actId="1076"/>
        <pc:sldMkLst>
          <pc:docMk/>
          <pc:sldMk cId="3541929204" sldId="762"/>
        </pc:sldMkLst>
        <pc:spChg chg="mod">
          <ac:chgData name="Stalin Jacob Wilson Packia Dhas" userId="050d7d71-3621-4503-95e8-1c9a9d962492" providerId="ADAL" clId="{E33C6DA5-EE12-407D-A13E-EC54CE17873E}" dt="2023-04-25T08:12:25.462" v="8530"/>
          <ac:spMkLst>
            <pc:docMk/>
            <pc:sldMk cId="3541929204" sldId="762"/>
            <ac:spMk id="2" creationId="{00000000-0000-0000-0000-000000000000}"/>
          </ac:spMkLst>
        </pc:spChg>
        <pc:spChg chg="del mod">
          <ac:chgData name="Stalin Jacob Wilson Packia Dhas" userId="050d7d71-3621-4503-95e8-1c9a9d962492" providerId="ADAL" clId="{E33C6DA5-EE12-407D-A13E-EC54CE17873E}" dt="2023-04-24T23:58:17.334" v="2237" actId="931"/>
          <ac:spMkLst>
            <pc:docMk/>
            <pc:sldMk cId="3541929204" sldId="762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E33C6DA5-EE12-407D-A13E-EC54CE17873E}" dt="2023-12-05T15:43:06.002" v="8660" actId="478"/>
          <ac:spMkLst>
            <pc:docMk/>
            <pc:sldMk cId="3541929204" sldId="762"/>
            <ac:spMk id="6" creationId="{7417C403-70C8-14C2-9704-21363799F2EA}"/>
          </ac:spMkLst>
        </pc:spChg>
        <pc:picChg chg="add del mod">
          <ac:chgData name="Stalin Jacob Wilson Packia Dhas" userId="050d7d71-3621-4503-95e8-1c9a9d962492" providerId="ADAL" clId="{E33C6DA5-EE12-407D-A13E-EC54CE17873E}" dt="2023-12-05T15:43:06.002" v="8660" actId="478"/>
          <ac:picMkLst>
            <pc:docMk/>
            <pc:sldMk cId="3541929204" sldId="762"/>
            <ac:picMk id="7" creationId="{EACCB845-25A9-F716-B054-C57AC0A4871D}"/>
          </ac:picMkLst>
        </pc:picChg>
        <pc:picChg chg="add mod">
          <ac:chgData name="Stalin Jacob Wilson Packia Dhas" userId="050d7d71-3621-4503-95e8-1c9a9d962492" providerId="ADAL" clId="{E33C6DA5-EE12-407D-A13E-EC54CE17873E}" dt="2023-12-05T15:43:10.609" v="8662" actId="1076"/>
          <ac:picMkLst>
            <pc:docMk/>
            <pc:sldMk cId="3541929204" sldId="762"/>
            <ac:picMk id="9" creationId="{A175AB9B-D517-B869-DD6E-836D66D50F5A}"/>
          </ac:picMkLst>
        </pc:picChg>
        <pc:picChg chg="add mod">
          <ac:chgData name="Stalin Jacob Wilson Packia Dhas" userId="050d7d71-3621-4503-95e8-1c9a9d962492" providerId="ADAL" clId="{E33C6DA5-EE12-407D-A13E-EC54CE17873E}" dt="2023-04-24T23:58:32.404" v="2243" actId="1076"/>
          <ac:picMkLst>
            <pc:docMk/>
            <pc:sldMk cId="3541929204" sldId="762"/>
            <ac:picMk id="1026" creationId="{6F5C48FB-EC57-B50D-0CD7-279F235759B9}"/>
          </ac:picMkLst>
        </pc:picChg>
      </pc:sldChg>
      <pc:sldChg chg="addSp delSp modSp add del mod">
        <pc:chgData name="Stalin Jacob Wilson Packia Dhas" userId="050d7d71-3621-4503-95e8-1c9a9d962492" providerId="ADAL" clId="{E33C6DA5-EE12-407D-A13E-EC54CE17873E}" dt="2023-04-25T05:19:09.800" v="7295" actId="47"/>
        <pc:sldMkLst>
          <pc:docMk/>
          <pc:sldMk cId="3482994025" sldId="763"/>
        </pc:sldMkLst>
        <pc:spChg chg="mod">
          <ac:chgData name="Stalin Jacob Wilson Packia Dhas" userId="050d7d71-3621-4503-95e8-1c9a9d962492" providerId="ADAL" clId="{E33C6DA5-EE12-407D-A13E-EC54CE17873E}" dt="2023-04-24T23:59:34.969" v="2246" actId="20577"/>
          <ac:spMkLst>
            <pc:docMk/>
            <pc:sldMk cId="3482994025" sldId="763"/>
            <ac:spMk id="2" creationId="{00000000-0000-0000-0000-000000000000}"/>
          </ac:spMkLst>
        </pc:spChg>
        <pc:spChg chg="add mod">
          <ac:chgData name="Stalin Jacob Wilson Packia Dhas" userId="050d7d71-3621-4503-95e8-1c9a9d962492" providerId="ADAL" clId="{E33C6DA5-EE12-407D-A13E-EC54CE17873E}" dt="2023-04-25T00:01:49.226" v="2591" actId="113"/>
          <ac:spMkLst>
            <pc:docMk/>
            <pc:sldMk cId="3482994025" sldId="763"/>
            <ac:spMk id="6" creationId="{82A829B1-5DE2-D678-CFD9-B28F1DC94514}"/>
          </ac:spMkLst>
        </pc:spChg>
        <pc:picChg chg="del">
          <ac:chgData name="Stalin Jacob Wilson Packia Dhas" userId="050d7d71-3621-4503-95e8-1c9a9d962492" providerId="ADAL" clId="{E33C6DA5-EE12-407D-A13E-EC54CE17873E}" dt="2023-04-24T23:59:36.515" v="2247" actId="478"/>
          <ac:picMkLst>
            <pc:docMk/>
            <pc:sldMk cId="3482994025" sldId="763"/>
            <ac:picMk id="7" creationId="{EACCB845-25A9-F716-B054-C57AC0A4871D}"/>
          </ac:picMkLst>
        </pc:picChg>
        <pc:picChg chg="del">
          <ac:chgData name="Stalin Jacob Wilson Packia Dhas" userId="050d7d71-3621-4503-95e8-1c9a9d962492" providerId="ADAL" clId="{E33C6DA5-EE12-407D-A13E-EC54CE17873E}" dt="2023-04-24T23:59:51.581" v="2249" actId="478"/>
          <ac:picMkLst>
            <pc:docMk/>
            <pc:sldMk cId="3482994025" sldId="763"/>
            <ac:picMk id="1026" creationId="{6F5C48FB-EC57-B50D-0CD7-279F235759B9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5:23:25.358" v="7331" actId="27636"/>
        <pc:sldMkLst>
          <pc:docMk/>
          <pc:sldMk cId="732130276" sldId="764"/>
        </pc:sldMkLst>
        <pc:spChg chg="mod">
          <ac:chgData name="Stalin Jacob Wilson Packia Dhas" userId="050d7d71-3621-4503-95e8-1c9a9d962492" providerId="ADAL" clId="{E33C6DA5-EE12-407D-A13E-EC54CE17873E}" dt="2023-04-25T05:23:25.358" v="7331" actId="27636"/>
          <ac:spMkLst>
            <pc:docMk/>
            <pc:sldMk cId="732130276" sldId="764"/>
            <ac:spMk id="6" creationId="{82A829B1-5DE2-D678-CFD9-B28F1DC94514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5:24:05.539" v="7342" actId="12"/>
        <pc:sldMkLst>
          <pc:docMk/>
          <pc:sldMk cId="4014300247" sldId="765"/>
        </pc:sldMkLst>
        <pc:spChg chg="mod">
          <ac:chgData name="Stalin Jacob Wilson Packia Dhas" userId="050d7d71-3621-4503-95e8-1c9a9d962492" providerId="ADAL" clId="{E33C6DA5-EE12-407D-A13E-EC54CE17873E}" dt="2023-04-25T00:13:23.020" v="2954" actId="1076"/>
          <ac:spMkLst>
            <pc:docMk/>
            <pc:sldMk cId="4014300247" sldId="76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5:24:05.539" v="7342" actId="12"/>
          <ac:spMkLst>
            <pc:docMk/>
            <pc:sldMk cId="4014300247" sldId="765"/>
            <ac:spMk id="6" creationId="{82A829B1-5DE2-D678-CFD9-B28F1DC94514}"/>
          </ac:spMkLst>
        </pc:spChg>
      </pc:sldChg>
      <pc:sldChg chg="addSp modSp add mod ord">
        <pc:chgData name="Stalin Jacob Wilson Packia Dhas" userId="050d7d71-3621-4503-95e8-1c9a9d962492" providerId="ADAL" clId="{E33C6DA5-EE12-407D-A13E-EC54CE17873E}" dt="2023-12-05T15:52:23.378" v="8669"/>
        <pc:sldMkLst>
          <pc:docMk/>
          <pc:sldMk cId="1298807544" sldId="766"/>
        </pc:sldMkLst>
        <pc:spChg chg="mod">
          <ac:chgData name="Stalin Jacob Wilson Packia Dhas" userId="050d7d71-3621-4503-95e8-1c9a9d962492" providerId="ADAL" clId="{E33C6DA5-EE12-407D-A13E-EC54CE17873E}" dt="2023-04-25T00:22:13.284" v="3918" actId="27636"/>
          <ac:spMkLst>
            <pc:docMk/>
            <pc:sldMk cId="1298807544" sldId="766"/>
            <ac:spMk id="6" creationId="{82A829B1-5DE2-D678-CFD9-B28F1DC94514}"/>
          </ac:spMkLst>
        </pc:spChg>
        <pc:picChg chg="add mod">
          <ac:chgData name="Stalin Jacob Wilson Packia Dhas" userId="050d7d71-3621-4503-95e8-1c9a9d962492" providerId="ADAL" clId="{E33C6DA5-EE12-407D-A13E-EC54CE17873E}" dt="2023-04-25T00:23:20.522" v="3920" actId="1076"/>
          <ac:picMkLst>
            <pc:docMk/>
            <pc:sldMk cId="1298807544" sldId="766"/>
            <ac:picMk id="7" creationId="{1DB26001-AD17-3A87-1AD0-322EC1B69D96}"/>
          </ac:picMkLst>
        </pc:picChg>
      </pc:sldChg>
      <pc:sldChg chg="delSp modSp add mod">
        <pc:chgData name="Stalin Jacob Wilson Packia Dhas" userId="050d7d71-3621-4503-95e8-1c9a9d962492" providerId="ADAL" clId="{E33C6DA5-EE12-407D-A13E-EC54CE17873E}" dt="2023-11-28T07:20:07.263" v="8640" actId="403"/>
        <pc:sldMkLst>
          <pc:docMk/>
          <pc:sldMk cId="2982027220" sldId="767"/>
        </pc:sldMkLst>
        <pc:spChg chg="mod">
          <ac:chgData name="Stalin Jacob Wilson Packia Dhas" userId="050d7d71-3621-4503-95e8-1c9a9d962492" providerId="ADAL" clId="{E33C6DA5-EE12-407D-A13E-EC54CE17873E}" dt="2023-04-25T00:34:08.890" v="4116" actId="20577"/>
          <ac:spMkLst>
            <pc:docMk/>
            <pc:sldMk cId="2982027220" sldId="7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11-28T07:20:07.263" v="8640" actId="403"/>
          <ac:spMkLst>
            <pc:docMk/>
            <pc:sldMk cId="2982027220" sldId="767"/>
            <ac:spMk id="6" creationId="{82A829B1-5DE2-D678-CFD9-B28F1DC94514}"/>
          </ac:spMkLst>
        </pc:spChg>
        <pc:picChg chg="del">
          <ac:chgData name="Stalin Jacob Wilson Packia Dhas" userId="050d7d71-3621-4503-95e8-1c9a9d962492" providerId="ADAL" clId="{E33C6DA5-EE12-407D-A13E-EC54CE17873E}" dt="2023-04-25T00:23:27.514" v="3922" actId="478"/>
          <ac:picMkLst>
            <pc:docMk/>
            <pc:sldMk cId="2982027220" sldId="767"/>
            <ac:picMk id="7" creationId="{1DB26001-AD17-3A87-1AD0-322EC1B69D96}"/>
          </ac:picMkLst>
        </pc:picChg>
      </pc:sldChg>
      <pc:sldChg chg="addSp delSp modSp add mod">
        <pc:chgData name="Stalin Jacob Wilson Packia Dhas" userId="050d7d71-3621-4503-95e8-1c9a9d962492" providerId="ADAL" clId="{E33C6DA5-EE12-407D-A13E-EC54CE17873E}" dt="2023-04-25T08:13:00.294" v="8544"/>
        <pc:sldMkLst>
          <pc:docMk/>
          <pc:sldMk cId="851424580" sldId="768"/>
        </pc:sldMkLst>
        <pc:spChg chg="mod">
          <ac:chgData name="Stalin Jacob Wilson Packia Dhas" userId="050d7d71-3621-4503-95e8-1c9a9d962492" providerId="ADAL" clId="{E33C6DA5-EE12-407D-A13E-EC54CE17873E}" dt="2023-04-25T08:13:00.294" v="8544"/>
          <ac:spMkLst>
            <pc:docMk/>
            <pc:sldMk cId="851424580" sldId="768"/>
            <ac:spMk id="2" creationId="{00000000-0000-0000-0000-000000000000}"/>
          </ac:spMkLst>
        </pc:spChg>
        <pc:spChg chg="del mod">
          <ac:chgData name="Stalin Jacob Wilson Packia Dhas" userId="050d7d71-3621-4503-95e8-1c9a9d962492" providerId="ADAL" clId="{E33C6DA5-EE12-407D-A13E-EC54CE17873E}" dt="2023-04-25T00:33:28.065" v="4105" actId="931"/>
          <ac:spMkLst>
            <pc:docMk/>
            <pc:sldMk cId="851424580" sldId="768"/>
            <ac:spMk id="6" creationId="{82A829B1-5DE2-D678-CFD9-B28F1DC94514}"/>
          </ac:spMkLst>
        </pc:spChg>
        <pc:picChg chg="add mod">
          <ac:chgData name="Stalin Jacob Wilson Packia Dhas" userId="050d7d71-3621-4503-95e8-1c9a9d962492" providerId="ADAL" clId="{E33C6DA5-EE12-407D-A13E-EC54CE17873E}" dt="2023-04-25T00:33:44.978" v="4111" actId="1076"/>
          <ac:picMkLst>
            <pc:docMk/>
            <pc:sldMk cId="851424580" sldId="768"/>
            <ac:picMk id="7" creationId="{C0E6BF05-56D6-8BF5-8114-537D57D34D6F}"/>
          </ac:picMkLst>
        </pc:picChg>
      </pc:sldChg>
      <pc:sldChg chg="addSp delSp modSp add mod">
        <pc:chgData name="Stalin Jacob Wilson Packia Dhas" userId="050d7d71-3621-4503-95e8-1c9a9d962492" providerId="ADAL" clId="{E33C6DA5-EE12-407D-A13E-EC54CE17873E}" dt="2023-04-25T08:13:14.691" v="8548" actId="6549"/>
        <pc:sldMkLst>
          <pc:docMk/>
          <pc:sldMk cId="3933849754" sldId="769"/>
        </pc:sldMkLst>
        <pc:spChg chg="mod">
          <ac:chgData name="Stalin Jacob Wilson Packia Dhas" userId="050d7d71-3621-4503-95e8-1c9a9d962492" providerId="ADAL" clId="{E33C6DA5-EE12-407D-A13E-EC54CE17873E}" dt="2023-04-25T08:13:14.691" v="8548" actId="6549"/>
          <ac:spMkLst>
            <pc:docMk/>
            <pc:sldMk cId="3933849754" sldId="769"/>
            <ac:spMk id="2" creationId="{00000000-0000-0000-0000-000000000000}"/>
          </ac:spMkLst>
        </pc:spChg>
        <pc:spChg chg="add mod">
          <ac:chgData name="Stalin Jacob Wilson Packia Dhas" userId="050d7d71-3621-4503-95e8-1c9a9d962492" providerId="ADAL" clId="{E33C6DA5-EE12-407D-A13E-EC54CE17873E}" dt="2023-04-25T00:34:23.917" v="4123" actId="478"/>
          <ac:spMkLst>
            <pc:docMk/>
            <pc:sldMk cId="3933849754" sldId="769"/>
            <ac:spMk id="6" creationId="{31C2CC01-2F1C-289F-E613-C7B3BEE231E5}"/>
          </ac:spMkLst>
        </pc:spChg>
        <pc:picChg chg="del">
          <ac:chgData name="Stalin Jacob Wilson Packia Dhas" userId="050d7d71-3621-4503-95e8-1c9a9d962492" providerId="ADAL" clId="{E33C6DA5-EE12-407D-A13E-EC54CE17873E}" dt="2023-04-25T00:34:23.917" v="4123" actId="478"/>
          <ac:picMkLst>
            <pc:docMk/>
            <pc:sldMk cId="3933849754" sldId="769"/>
            <ac:picMk id="7" creationId="{C0E6BF05-56D6-8BF5-8114-537D57D34D6F}"/>
          </ac:picMkLst>
        </pc:picChg>
        <pc:picChg chg="add mod">
          <ac:chgData name="Stalin Jacob Wilson Packia Dhas" userId="050d7d71-3621-4503-95e8-1c9a9d962492" providerId="ADAL" clId="{E33C6DA5-EE12-407D-A13E-EC54CE17873E}" dt="2023-04-25T00:35:21.403" v="4125" actId="1076"/>
          <ac:picMkLst>
            <pc:docMk/>
            <pc:sldMk cId="3933849754" sldId="769"/>
            <ac:picMk id="9" creationId="{7FA6FC7B-1C10-96E1-9706-49834E6F7B6B}"/>
          </ac:picMkLst>
        </pc:picChg>
        <pc:picChg chg="add mod">
          <ac:chgData name="Stalin Jacob Wilson Packia Dhas" userId="050d7d71-3621-4503-95e8-1c9a9d962492" providerId="ADAL" clId="{E33C6DA5-EE12-407D-A13E-EC54CE17873E}" dt="2023-04-25T00:36:03.967" v="4127" actId="1076"/>
          <ac:picMkLst>
            <pc:docMk/>
            <pc:sldMk cId="3933849754" sldId="769"/>
            <ac:picMk id="11" creationId="{01E5D9D5-0A50-F0C3-1E58-FA9BAC3109A8}"/>
          </ac:picMkLst>
        </pc:picChg>
      </pc:sldChg>
      <pc:sldChg chg="addSp delSp modSp add mod">
        <pc:chgData name="Stalin Jacob Wilson Packia Dhas" userId="050d7d71-3621-4503-95e8-1c9a9d962492" providerId="ADAL" clId="{E33C6DA5-EE12-407D-A13E-EC54CE17873E}" dt="2023-04-25T08:13:05.454" v="8545"/>
        <pc:sldMkLst>
          <pc:docMk/>
          <pc:sldMk cId="4039957372" sldId="770"/>
        </pc:sldMkLst>
        <pc:spChg chg="mod">
          <ac:chgData name="Stalin Jacob Wilson Packia Dhas" userId="050d7d71-3621-4503-95e8-1c9a9d962492" providerId="ADAL" clId="{E33C6DA5-EE12-407D-A13E-EC54CE17873E}" dt="2023-04-25T08:13:05.454" v="8545"/>
          <ac:spMkLst>
            <pc:docMk/>
            <pc:sldMk cId="4039957372" sldId="770"/>
            <ac:spMk id="2" creationId="{00000000-0000-0000-0000-000000000000}"/>
          </ac:spMkLst>
        </pc:spChg>
        <pc:spChg chg="add mod">
          <ac:chgData name="Stalin Jacob Wilson Packia Dhas" userId="050d7d71-3621-4503-95e8-1c9a9d962492" providerId="ADAL" clId="{E33C6DA5-EE12-407D-A13E-EC54CE17873E}" dt="2023-04-25T05:29:22.645" v="7374" actId="113"/>
          <ac:spMkLst>
            <pc:docMk/>
            <pc:sldMk cId="4039957372" sldId="770"/>
            <ac:spMk id="6" creationId="{93A9F03C-A92E-3F42-8105-6A2FDFA53303}"/>
          </ac:spMkLst>
        </pc:spChg>
        <pc:picChg chg="del">
          <ac:chgData name="Stalin Jacob Wilson Packia Dhas" userId="050d7d71-3621-4503-95e8-1c9a9d962492" providerId="ADAL" clId="{E33C6DA5-EE12-407D-A13E-EC54CE17873E}" dt="2023-04-25T00:47:11.994" v="4715" actId="478"/>
          <ac:picMkLst>
            <pc:docMk/>
            <pc:sldMk cId="4039957372" sldId="770"/>
            <ac:picMk id="7" creationId="{C0E6BF05-56D6-8BF5-8114-537D57D34D6F}"/>
          </ac:picMkLst>
        </pc:picChg>
      </pc:sldChg>
      <pc:sldChg chg="delSp modSp add mod ord">
        <pc:chgData name="Stalin Jacob Wilson Packia Dhas" userId="050d7d71-3621-4503-95e8-1c9a9d962492" providerId="ADAL" clId="{E33C6DA5-EE12-407D-A13E-EC54CE17873E}" dt="2023-12-05T15:52:40.744" v="8671"/>
        <pc:sldMkLst>
          <pc:docMk/>
          <pc:sldMk cId="3105364026" sldId="771"/>
        </pc:sldMkLst>
        <pc:spChg chg="mod">
          <ac:chgData name="Stalin Jacob Wilson Packia Dhas" userId="050d7d71-3621-4503-95e8-1c9a9d962492" providerId="ADAL" clId="{E33C6DA5-EE12-407D-A13E-EC54CE17873E}" dt="2023-04-25T00:51:04.458" v="5343" actId="5793"/>
          <ac:spMkLst>
            <pc:docMk/>
            <pc:sldMk cId="3105364026" sldId="77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12-05T15:51:05.860" v="8665" actId="33524"/>
          <ac:spMkLst>
            <pc:docMk/>
            <pc:sldMk cId="3105364026" sldId="771"/>
            <ac:spMk id="6" creationId="{31C2CC01-2F1C-289F-E613-C7B3BEE231E5}"/>
          </ac:spMkLst>
        </pc:spChg>
        <pc:picChg chg="del">
          <ac:chgData name="Stalin Jacob Wilson Packia Dhas" userId="050d7d71-3621-4503-95e8-1c9a9d962492" providerId="ADAL" clId="{E33C6DA5-EE12-407D-A13E-EC54CE17873E}" dt="2023-04-25T00:50:57.488" v="5335" actId="478"/>
          <ac:picMkLst>
            <pc:docMk/>
            <pc:sldMk cId="3105364026" sldId="771"/>
            <ac:picMk id="9" creationId="{7FA6FC7B-1C10-96E1-9706-49834E6F7B6B}"/>
          </ac:picMkLst>
        </pc:picChg>
        <pc:picChg chg="del">
          <ac:chgData name="Stalin Jacob Wilson Packia Dhas" userId="050d7d71-3621-4503-95e8-1c9a9d962492" providerId="ADAL" clId="{E33C6DA5-EE12-407D-A13E-EC54CE17873E}" dt="2023-04-25T00:50:55.724" v="5334" actId="478"/>
          <ac:picMkLst>
            <pc:docMk/>
            <pc:sldMk cId="3105364026" sldId="771"/>
            <ac:picMk id="11" creationId="{01E5D9D5-0A50-F0C3-1E58-FA9BAC3109A8}"/>
          </ac:picMkLst>
        </pc:picChg>
      </pc:sldChg>
      <pc:sldChg chg="addSp modSp add del mod">
        <pc:chgData name="Stalin Jacob Wilson Packia Dhas" userId="050d7d71-3621-4503-95e8-1c9a9d962492" providerId="ADAL" clId="{E33C6DA5-EE12-407D-A13E-EC54CE17873E}" dt="2023-04-25T05:31:59.145" v="7388" actId="47"/>
        <pc:sldMkLst>
          <pc:docMk/>
          <pc:sldMk cId="3811781579" sldId="772"/>
        </pc:sldMkLst>
        <pc:spChg chg="mod">
          <ac:chgData name="Stalin Jacob Wilson Packia Dhas" userId="050d7d71-3621-4503-95e8-1c9a9d962492" providerId="ADAL" clId="{E33C6DA5-EE12-407D-A13E-EC54CE17873E}" dt="2023-04-25T01:03:23.849" v="7203" actId="27636"/>
          <ac:spMkLst>
            <pc:docMk/>
            <pc:sldMk cId="3811781579" sldId="772"/>
            <ac:spMk id="6" creationId="{31C2CC01-2F1C-289F-E613-C7B3BEE231E5}"/>
          </ac:spMkLst>
        </pc:spChg>
        <pc:picChg chg="add mod">
          <ac:chgData name="Stalin Jacob Wilson Packia Dhas" userId="050d7d71-3621-4503-95e8-1c9a9d962492" providerId="ADAL" clId="{E33C6DA5-EE12-407D-A13E-EC54CE17873E}" dt="2023-04-25T01:05:58.332" v="7206" actId="1076"/>
          <ac:picMkLst>
            <pc:docMk/>
            <pc:sldMk cId="3811781579" sldId="772"/>
            <ac:picMk id="2050" creationId="{199169EA-2ADB-FACF-EDDA-CB3EA08C3816}"/>
          </ac:picMkLst>
        </pc:picChg>
      </pc:sldChg>
      <pc:sldChg chg="add">
        <pc:chgData name="Stalin Jacob Wilson Packia Dhas" userId="050d7d71-3621-4503-95e8-1c9a9d962492" providerId="ADAL" clId="{E33C6DA5-EE12-407D-A13E-EC54CE17873E}" dt="2023-04-25T01:06:08.922" v="7207" actId="2890"/>
        <pc:sldMkLst>
          <pc:docMk/>
          <pc:sldMk cId="3191730816" sldId="773"/>
        </pc:sldMkLst>
      </pc:sldChg>
      <pc:sldChg chg="modSp add mod">
        <pc:chgData name="Stalin Jacob Wilson Packia Dhas" userId="050d7d71-3621-4503-95e8-1c9a9d962492" providerId="ADAL" clId="{E33C6DA5-EE12-407D-A13E-EC54CE17873E}" dt="2023-04-25T05:23:53.410" v="7339" actId="12"/>
        <pc:sldMkLst>
          <pc:docMk/>
          <pc:sldMk cId="1879881571" sldId="774"/>
        </pc:sldMkLst>
        <pc:spChg chg="mod">
          <ac:chgData name="Stalin Jacob Wilson Packia Dhas" userId="050d7d71-3621-4503-95e8-1c9a9d962492" providerId="ADAL" clId="{E33C6DA5-EE12-407D-A13E-EC54CE17873E}" dt="2023-04-25T05:23:53.410" v="7339" actId="12"/>
          <ac:spMkLst>
            <pc:docMk/>
            <pc:sldMk cId="1879881571" sldId="774"/>
            <ac:spMk id="6" creationId="{82A829B1-5DE2-D678-CFD9-B28F1DC94514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8:12:50.385" v="8543" actId="20577"/>
        <pc:sldMkLst>
          <pc:docMk/>
          <pc:sldMk cId="4251280986" sldId="775"/>
        </pc:sldMkLst>
        <pc:spChg chg="mod">
          <ac:chgData name="Stalin Jacob Wilson Packia Dhas" userId="050d7d71-3621-4503-95e8-1c9a9d962492" providerId="ADAL" clId="{E33C6DA5-EE12-407D-A13E-EC54CE17873E}" dt="2023-04-25T08:12:50.385" v="8543" actId="20577"/>
          <ac:spMkLst>
            <pc:docMk/>
            <pc:sldMk cId="4251280986" sldId="77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05:31:03.048" v="7387" actId="113"/>
          <ac:spMkLst>
            <pc:docMk/>
            <pc:sldMk cId="4251280986" sldId="775"/>
            <ac:spMk id="6" creationId="{82A829B1-5DE2-D678-CFD9-B28F1DC94514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5:37:20.098" v="7445" actId="113"/>
        <pc:sldMkLst>
          <pc:docMk/>
          <pc:sldMk cId="2648218825" sldId="776"/>
        </pc:sldMkLst>
        <pc:spChg chg="mod">
          <ac:chgData name="Stalin Jacob Wilson Packia Dhas" userId="050d7d71-3621-4503-95e8-1c9a9d962492" providerId="ADAL" clId="{E33C6DA5-EE12-407D-A13E-EC54CE17873E}" dt="2023-04-25T05:37:20.098" v="7445" actId="113"/>
          <ac:spMkLst>
            <pc:docMk/>
            <pc:sldMk cId="2648218825" sldId="776"/>
            <ac:spMk id="6" creationId="{31C2CC01-2F1C-289F-E613-C7B3BEE231E5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04-25T05:40:44.056" v="7455" actId="20577"/>
        <pc:sldMkLst>
          <pc:docMk/>
          <pc:sldMk cId="1358377532" sldId="777"/>
        </pc:sldMkLst>
        <pc:spChg chg="mod">
          <ac:chgData name="Stalin Jacob Wilson Packia Dhas" userId="050d7d71-3621-4503-95e8-1c9a9d962492" providerId="ADAL" clId="{E33C6DA5-EE12-407D-A13E-EC54CE17873E}" dt="2023-04-25T05:40:44.056" v="7455" actId="20577"/>
          <ac:spMkLst>
            <pc:docMk/>
            <pc:sldMk cId="1358377532" sldId="777"/>
            <ac:spMk id="6" creationId="{31C2CC01-2F1C-289F-E613-C7B3BEE231E5}"/>
          </ac:spMkLst>
        </pc:spChg>
      </pc:sldChg>
      <pc:sldChg chg="delSp modSp add mod">
        <pc:chgData name="Stalin Jacob Wilson Packia Dhas" userId="050d7d71-3621-4503-95e8-1c9a9d962492" providerId="ADAL" clId="{E33C6DA5-EE12-407D-A13E-EC54CE17873E}" dt="2023-12-05T15:55:57.753" v="8672" actId="20577"/>
        <pc:sldMkLst>
          <pc:docMk/>
          <pc:sldMk cId="3627303131" sldId="778"/>
        </pc:sldMkLst>
        <pc:spChg chg="mod">
          <ac:chgData name="Stalin Jacob Wilson Packia Dhas" userId="050d7d71-3621-4503-95e8-1c9a9d962492" providerId="ADAL" clId="{E33C6DA5-EE12-407D-A13E-EC54CE17873E}" dt="2023-04-25T05:40:58.444" v="7464" actId="20577"/>
          <ac:spMkLst>
            <pc:docMk/>
            <pc:sldMk cId="3627303131" sldId="77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12-05T15:55:57.753" v="8672" actId="20577"/>
          <ac:spMkLst>
            <pc:docMk/>
            <pc:sldMk cId="3627303131" sldId="778"/>
            <ac:spMk id="6" creationId="{31C2CC01-2F1C-289F-E613-C7B3BEE231E5}"/>
          </ac:spMkLst>
        </pc:spChg>
        <pc:picChg chg="del">
          <ac:chgData name="Stalin Jacob Wilson Packia Dhas" userId="050d7d71-3621-4503-95e8-1c9a9d962492" providerId="ADAL" clId="{E33C6DA5-EE12-407D-A13E-EC54CE17873E}" dt="2023-04-25T05:40:55.073" v="7457" actId="478"/>
          <ac:picMkLst>
            <pc:docMk/>
            <pc:sldMk cId="3627303131" sldId="778"/>
            <ac:picMk id="2050" creationId="{199169EA-2ADB-FACF-EDDA-CB3EA08C3816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6:15:20.578" v="7999" actId="20577"/>
        <pc:sldMkLst>
          <pc:docMk/>
          <pc:sldMk cId="3583437122" sldId="779"/>
        </pc:sldMkLst>
        <pc:spChg chg="mod">
          <ac:chgData name="Stalin Jacob Wilson Packia Dhas" userId="050d7d71-3621-4503-95e8-1c9a9d962492" providerId="ADAL" clId="{E33C6DA5-EE12-407D-A13E-EC54CE17873E}" dt="2023-04-25T06:15:20.578" v="7999" actId="20577"/>
          <ac:spMkLst>
            <pc:docMk/>
            <pc:sldMk cId="3583437122" sldId="779"/>
            <ac:spMk id="6" creationId="{31C2CC01-2F1C-289F-E613-C7B3BEE231E5}"/>
          </ac:spMkLst>
        </pc:spChg>
      </pc:sldChg>
      <pc:sldChg chg="modSp add mod">
        <pc:chgData name="Stalin Jacob Wilson Packia Dhas" userId="050d7d71-3621-4503-95e8-1c9a9d962492" providerId="ADAL" clId="{E33C6DA5-EE12-407D-A13E-EC54CE17873E}" dt="2023-12-05T15:57:09.788" v="8673" actId="20577"/>
        <pc:sldMkLst>
          <pc:docMk/>
          <pc:sldMk cId="473067432" sldId="780"/>
        </pc:sldMkLst>
        <pc:spChg chg="mod">
          <ac:chgData name="Stalin Jacob Wilson Packia Dhas" userId="050d7d71-3621-4503-95e8-1c9a9d962492" providerId="ADAL" clId="{E33C6DA5-EE12-407D-A13E-EC54CE17873E}" dt="2023-12-05T15:57:09.788" v="8673" actId="20577"/>
          <ac:spMkLst>
            <pc:docMk/>
            <pc:sldMk cId="473067432" sldId="780"/>
            <ac:spMk id="6" creationId="{31C2CC01-2F1C-289F-E613-C7B3BEE231E5}"/>
          </ac:spMkLst>
        </pc:spChg>
      </pc:sldChg>
      <pc:sldChg chg="add del">
        <pc:chgData name="Stalin Jacob Wilson Packia Dhas" userId="050d7d71-3621-4503-95e8-1c9a9d962492" providerId="ADAL" clId="{E33C6DA5-EE12-407D-A13E-EC54CE17873E}" dt="2023-04-25T10:01:23.137" v="8605" actId="47"/>
        <pc:sldMkLst>
          <pc:docMk/>
          <pc:sldMk cId="2145760423" sldId="781"/>
        </pc:sldMkLst>
      </pc:sldChg>
      <pc:sldChg chg="modSp add del mod">
        <pc:chgData name="Stalin Jacob Wilson Packia Dhas" userId="050d7d71-3621-4503-95e8-1c9a9d962492" providerId="ADAL" clId="{E33C6DA5-EE12-407D-A13E-EC54CE17873E}" dt="2023-04-25T08:08:05.760" v="8427" actId="47"/>
        <pc:sldMkLst>
          <pc:docMk/>
          <pc:sldMk cId="397530663" sldId="782"/>
        </pc:sldMkLst>
        <pc:spChg chg="mod">
          <ac:chgData name="Stalin Jacob Wilson Packia Dhas" userId="050d7d71-3621-4503-95e8-1c9a9d962492" providerId="ADAL" clId="{E33C6DA5-EE12-407D-A13E-EC54CE17873E}" dt="2023-04-25T08:08:02.399" v="8426" actId="27636"/>
          <ac:spMkLst>
            <pc:docMk/>
            <pc:sldMk cId="397530663" sldId="782"/>
            <ac:spMk id="10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E33C6DA5-EE12-407D-A13E-EC54CE17873E}" dt="2023-04-25T08:09:08.302" v="8434" actId="47"/>
        <pc:sldMkLst>
          <pc:docMk/>
          <pc:sldMk cId="705548815" sldId="782"/>
        </pc:sldMkLst>
        <pc:spChg chg="mod">
          <ac:chgData name="Stalin Jacob Wilson Packia Dhas" userId="050d7d71-3621-4503-95e8-1c9a9d962492" providerId="ADAL" clId="{E33C6DA5-EE12-407D-A13E-EC54CE17873E}" dt="2023-04-25T08:08:55.653" v="8431" actId="113"/>
          <ac:spMkLst>
            <pc:docMk/>
            <pc:sldMk cId="705548815" sldId="782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08:08:57.062" v="8432" actId="1076"/>
          <ac:picMkLst>
            <pc:docMk/>
            <pc:sldMk cId="705548815" sldId="782"/>
            <ac:picMk id="8" creationId="{F6F564C2-F7AF-4097-B1C8-E69CDB0A1B74}"/>
          </ac:picMkLst>
        </pc:picChg>
        <pc:picChg chg="mod">
          <ac:chgData name="Stalin Jacob Wilson Packia Dhas" userId="050d7d71-3621-4503-95e8-1c9a9d962492" providerId="ADAL" clId="{E33C6DA5-EE12-407D-A13E-EC54CE17873E}" dt="2023-04-25T08:08:58.612" v="8433" actId="1076"/>
          <ac:picMkLst>
            <pc:docMk/>
            <pc:sldMk cId="705548815" sldId="782"/>
            <ac:picMk id="73730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E33C6DA5-EE12-407D-A13E-EC54CE17873E}" dt="2023-04-25T08:11:16.912" v="8463" actId="1076"/>
        <pc:sldMkLst>
          <pc:docMk/>
          <pc:sldMk cId="2383805102" sldId="782"/>
        </pc:sldMkLst>
        <pc:spChg chg="mod">
          <ac:chgData name="Stalin Jacob Wilson Packia Dhas" userId="050d7d71-3621-4503-95e8-1c9a9d962492" providerId="ADAL" clId="{E33C6DA5-EE12-407D-A13E-EC54CE17873E}" dt="2023-04-25T08:11:16.912" v="8463" actId="1076"/>
          <ac:spMkLst>
            <pc:docMk/>
            <pc:sldMk cId="2383805102" sldId="782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E33C6DA5-EE12-407D-A13E-EC54CE17873E}" dt="2023-04-25T08:11:07.456" v="8458" actId="1076"/>
          <ac:picMkLst>
            <pc:docMk/>
            <pc:sldMk cId="2383805102" sldId="782"/>
            <ac:picMk id="75778" creationId="{00000000-0000-0000-0000-000000000000}"/>
          </ac:picMkLst>
        </pc:picChg>
      </pc:sldChg>
      <pc:sldChg chg="delSp modSp add mod">
        <pc:chgData name="Stalin Jacob Wilson Packia Dhas" userId="050d7d71-3621-4503-95e8-1c9a9d962492" providerId="ADAL" clId="{E33C6DA5-EE12-407D-A13E-EC54CE17873E}" dt="2023-04-25T10:02:56.752" v="8616" actId="20577"/>
        <pc:sldMkLst>
          <pc:docMk/>
          <pc:sldMk cId="4154123629" sldId="783"/>
        </pc:sldMkLst>
        <pc:spChg chg="mod">
          <ac:chgData name="Stalin Jacob Wilson Packia Dhas" userId="050d7d71-3621-4503-95e8-1c9a9d962492" providerId="ADAL" clId="{E33C6DA5-EE12-407D-A13E-EC54CE17873E}" dt="2023-04-25T08:14:53.517" v="8584" actId="20577"/>
          <ac:spMkLst>
            <pc:docMk/>
            <pc:sldMk cId="4154123629" sldId="78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33C6DA5-EE12-407D-A13E-EC54CE17873E}" dt="2023-04-25T10:02:56.752" v="8616" actId="20577"/>
          <ac:spMkLst>
            <pc:docMk/>
            <pc:sldMk cId="4154123629" sldId="783"/>
            <ac:spMk id="6" creationId="{00000000-0000-0000-0000-000000000000}"/>
          </ac:spMkLst>
        </pc:spChg>
        <pc:picChg chg="del">
          <ac:chgData name="Stalin Jacob Wilson Packia Dhas" userId="050d7d71-3621-4503-95e8-1c9a9d962492" providerId="ADAL" clId="{E33C6DA5-EE12-407D-A13E-EC54CE17873E}" dt="2023-04-25T08:14:55.211" v="8585" actId="478"/>
          <ac:picMkLst>
            <pc:docMk/>
            <pc:sldMk cId="4154123629" sldId="783"/>
            <ac:picMk id="92162" creationId="{00000000-0000-0000-0000-000000000000}"/>
          </ac:picMkLst>
        </pc:picChg>
      </pc:sldChg>
      <pc:sldChg chg="addSp delSp modSp add mod">
        <pc:chgData name="Stalin Jacob Wilson Packia Dhas" userId="050d7d71-3621-4503-95e8-1c9a9d962492" providerId="ADAL" clId="{E33C6DA5-EE12-407D-A13E-EC54CE17873E}" dt="2023-04-25T08:16:09.862" v="8593" actId="22"/>
        <pc:sldMkLst>
          <pc:docMk/>
          <pc:sldMk cId="3691225522" sldId="784"/>
        </pc:sldMkLst>
        <pc:spChg chg="del mod">
          <ac:chgData name="Stalin Jacob Wilson Packia Dhas" userId="050d7d71-3621-4503-95e8-1c9a9d962492" providerId="ADAL" clId="{E33C6DA5-EE12-407D-A13E-EC54CE17873E}" dt="2023-04-25T08:16:09.862" v="8593" actId="22"/>
          <ac:spMkLst>
            <pc:docMk/>
            <pc:sldMk cId="3691225522" sldId="784"/>
            <ac:spMk id="6" creationId="{00000000-0000-0000-0000-000000000000}"/>
          </ac:spMkLst>
        </pc:spChg>
        <pc:picChg chg="add mod ord">
          <ac:chgData name="Stalin Jacob Wilson Packia Dhas" userId="050d7d71-3621-4503-95e8-1c9a9d962492" providerId="ADAL" clId="{E33C6DA5-EE12-407D-A13E-EC54CE17873E}" dt="2023-04-25T08:16:09.862" v="8593" actId="22"/>
          <ac:picMkLst>
            <pc:docMk/>
            <pc:sldMk cId="3691225522" sldId="784"/>
            <ac:picMk id="7" creationId="{5CBEA045-7B81-3162-457D-6FBF68785707}"/>
          </ac:picMkLst>
        </pc:picChg>
      </pc:sldChg>
      <pc:sldChg chg="addSp delSp modSp add">
        <pc:chgData name="Stalin Jacob Wilson Packia Dhas" userId="050d7d71-3621-4503-95e8-1c9a9d962492" providerId="ADAL" clId="{E33C6DA5-EE12-407D-A13E-EC54CE17873E}" dt="2023-04-25T10:05:28.667" v="8624" actId="1076"/>
        <pc:sldMkLst>
          <pc:docMk/>
          <pc:sldMk cId="2576920687" sldId="785"/>
        </pc:sldMkLst>
        <pc:picChg chg="add mod">
          <ac:chgData name="Stalin Jacob Wilson Packia Dhas" userId="050d7d71-3621-4503-95e8-1c9a9d962492" providerId="ADAL" clId="{E33C6DA5-EE12-407D-A13E-EC54CE17873E}" dt="2023-04-25T10:04:17.321" v="8621" actId="1076"/>
          <ac:picMkLst>
            <pc:docMk/>
            <pc:sldMk cId="2576920687" sldId="785"/>
            <ac:picMk id="1026" creationId="{A8B57BCF-A787-3578-7E95-1EC6A3CDBCDA}"/>
          </ac:picMkLst>
        </pc:picChg>
        <pc:picChg chg="add mod">
          <ac:chgData name="Stalin Jacob Wilson Packia Dhas" userId="050d7d71-3621-4503-95e8-1c9a9d962492" providerId="ADAL" clId="{E33C6DA5-EE12-407D-A13E-EC54CE17873E}" dt="2023-04-25T10:05:28.667" v="8624" actId="1076"/>
          <ac:picMkLst>
            <pc:docMk/>
            <pc:sldMk cId="2576920687" sldId="785"/>
            <ac:picMk id="1028" creationId="{B0AEB79E-33C3-4FE2-DB98-4F4AE5C80614}"/>
          </ac:picMkLst>
        </pc:picChg>
        <pc:picChg chg="del">
          <ac:chgData name="Stalin Jacob Wilson Packia Dhas" userId="050d7d71-3621-4503-95e8-1c9a9d962492" providerId="ADAL" clId="{E33C6DA5-EE12-407D-A13E-EC54CE17873E}" dt="2023-04-25T10:04:09.598" v="8618" actId="478"/>
          <ac:picMkLst>
            <pc:docMk/>
            <pc:sldMk cId="2576920687" sldId="785"/>
            <ac:picMk id="2050" creationId="{199169EA-2ADB-FACF-EDDA-CB3EA08C381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584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281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80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639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9637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490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704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817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582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7365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0527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6224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2491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0737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2571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7474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0006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7544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2509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8671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0887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78048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94160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0E3408-EEA1-4075-A6E8-3DCE6A0B4731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D6831-AD14-49C1-B649-E557306B7148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1A94B0C-9F42-478D-8E49-3C8BE4788E85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8D7D91-88EC-41FA-9D2C-ECC3C9E38D25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45A1-F7AF-4EC9-BB08-CCE59373232A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5E65F3-AD1B-43EF-9BBE-D8EBCAF468E6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B3B28AF-0CCF-4978-892E-F55FB3E4960A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0ACC3D3-9AEE-4AC2-AD14-1A9A144C4BD0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2C3CD-1903-423F-BBE2-E3BF0086E901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6AB4C0C-8B4D-4B08-955B-172D831B3577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0D07B4B-BE64-41F9-A548-D660E7009EDA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73AB04-CB83-4A03-ACAB-A62A2665088C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C16C3-A412-43B2-8BFD-1BD106E9A02B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074385-FBE4-4576-BA7C-33BC4A4A2BE2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43DB7-76BF-4247-BEFE-3C1B1E8BFF3D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6B094A-C12D-450E-B54D-FB1BB58C53AD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26E6-47A5-4396-A1CF-B26E0056E229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2915107-C61D-4D06-B922-A3304D2FE708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DE3EE7-3559-41EE-AC21-49D64FDC670F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2D36A6D-F8D8-4FBB-9250-20D7E573D03E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54714-8FD0-4BED-B4EC-AC09269D70B0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4D5A4E-7011-413A-B8A2-56B70FD53344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2977F9-CD5F-4C7A-9E81-29D162386E5F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CEF2C0C-63DB-423D-91E2-8BE5B367D368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2664-1D7F-4422-8AC3-915F35B4AD4A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CDD3B4-9DFA-415B-B942-F1E1E4E5693D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A94BEC2-3A69-4A4B-B53B-CF21419F410E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D3F21D5-A125-45CC-9FA2-EC26D62CAD51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DB38-3FB8-4C7F-B2FE-7F43422444EE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53761A9-6665-4828-953F-9D4C3F8747E3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30E2397-F26D-4087-A3F0-F473A966DF8E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D64025-B907-4CB3-A633-2B9241840C78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1C09B-4727-4C16-AD81-8974CD5C1254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3A35871-4F2C-4E66-AE85-37D451CAC151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E153870-3B64-4117-BD16-FCC1A5193E19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16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F18E188-DF36-43AB-8190-60FB28329318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0B97C-8EE2-4F3B-BDAC-34E4B2F59934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78F539-B8C6-49B7-B75D-CFD83D6567C2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>
                <a:solidFill>
                  <a:srgbClr val="FFC000"/>
                </a:solidFill>
              </a:rPr>
              <a:t>Lecture 16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 lnSpcReduction="10000"/>
          </a:bodyPr>
          <a:lstStyle/>
          <a:p>
            <a:pPr marL="536575" indent="-536575" algn="just"/>
            <a:r>
              <a:rPr lang="en-IN" sz="4300" b="1" dirty="0"/>
              <a:t>Introduction</a:t>
            </a:r>
          </a:p>
          <a:p>
            <a:pPr marL="536575" indent="-536575" algn="just"/>
            <a:r>
              <a:rPr lang="en-IN" sz="4300" b="1" dirty="0"/>
              <a:t>Transformers</a:t>
            </a:r>
          </a:p>
          <a:p>
            <a:pPr marL="536575" indent="-536575" algn="just"/>
            <a:r>
              <a:rPr lang="en-IN" sz="4300" b="1" dirty="0"/>
              <a:t>Single Phase Transformers</a:t>
            </a:r>
          </a:p>
          <a:p>
            <a:pPr marL="536575" indent="-536575" algn="just"/>
            <a:r>
              <a:rPr lang="en-IN" sz="4300" b="1" dirty="0"/>
              <a:t>Three Phase Transformers</a:t>
            </a:r>
          </a:p>
          <a:p>
            <a:pPr marL="536575" indent="-536575" algn="just"/>
            <a:r>
              <a:rPr lang="en-IN" sz="4300" b="1" dirty="0"/>
              <a:t>Types </a:t>
            </a:r>
          </a:p>
          <a:p>
            <a:pPr marL="536575" indent="-536575" algn="just"/>
            <a:r>
              <a:rPr lang="en-IN" sz="4300" b="1" dirty="0"/>
              <a:t>Construction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16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  Transformer</a:t>
            </a:r>
          </a:p>
          <a:p>
            <a:pPr marL="719138" indent="-630238"/>
            <a:r>
              <a:rPr lang="en-IN" sz="4000" dirty="0"/>
              <a:t>Describe the types of transformer.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16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10933122" cy="4454533"/>
          </a:xfrm>
        </p:spPr>
        <p:txBody>
          <a:bodyPr>
            <a:normAutofit/>
          </a:bodyPr>
          <a:lstStyle/>
          <a:p>
            <a:r>
              <a:rPr lang="en-IN" b="1" dirty="0"/>
              <a:t>Alternating current can be easily transformed from low voltage to high or high voltage to low.</a:t>
            </a:r>
          </a:p>
          <a:p>
            <a:r>
              <a:rPr lang="en-IN" b="1" dirty="0"/>
              <a:t>Alternating voltage can be raised or lowered </a:t>
            </a:r>
            <a:r>
              <a:rPr lang="en-IN" dirty="0"/>
              <a:t>as per the requirements in the different stages of </a:t>
            </a:r>
            <a:r>
              <a:rPr lang="en-IN" b="1" dirty="0"/>
              <a:t>electrical network as generation, transmission, distribution and utilization. </a:t>
            </a:r>
          </a:p>
          <a:p>
            <a:r>
              <a:rPr lang="en-IN" dirty="0"/>
              <a:t>This is possible with the </a:t>
            </a:r>
            <a:r>
              <a:rPr lang="en-IN" b="1" dirty="0"/>
              <a:t>static device called Transformers.</a:t>
            </a:r>
          </a:p>
          <a:p>
            <a:r>
              <a:rPr lang="en-IN" dirty="0"/>
              <a:t>The transformers work on the </a:t>
            </a:r>
            <a:r>
              <a:rPr lang="en-IN" b="1" dirty="0"/>
              <a:t>principle of mutual induction.</a:t>
            </a:r>
          </a:p>
          <a:p>
            <a:r>
              <a:rPr lang="en-IN" dirty="0"/>
              <a:t>It </a:t>
            </a:r>
            <a:r>
              <a:rPr lang="en-IN" b="1" dirty="0"/>
              <a:t>transfers an electric energy from one circuit to other</a:t>
            </a:r>
            <a:r>
              <a:rPr lang="en-IN" dirty="0"/>
              <a:t> when there is </a:t>
            </a:r>
            <a:r>
              <a:rPr lang="en-IN" b="1" dirty="0"/>
              <a:t>no electrical connection between the two circuits.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600201"/>
            <a:ext cx="11064240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The Use of transformers in the transmission system is shown below.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E8CB08-4FEF-D014-99EC-21A0387994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7765" y="2721292"/>
            <a:ext cx="988695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162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4360" y="1423765"/>
                <a:ext cx="11064240" cy="463097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IN" dirty="0"/>
                  <a:t>Transformer works on the principle of </a:t>
                </a:r>
                <a:r>
                  <a:rPr lang="en-IN" b="1" dirty="0"/>
                  <a:t>mutual induction</a:t>
                </a:r>
                <a:r>
                  <a:rPr lang="en-IN" dirty="0"/>
                  <a:t>, which states that when </a:t>
                </a:r>
                <a:r>
                  <a:rPr lang="en-IN" b="1" dirty="0"/>
                  <a:t>two coils are inductively coupled </a:t>
                </a:r>
                <a:r>
                  <a:rPr lang="en-IN" dirty="0"/>
                  <a:t>and </a:t>
                </a:r>
                <a:r>
                  <a:rPr lang="en-IN" b="1" dirty="0"/>
                  <a:t>if current in one coil is changed uniformly then an emf gets induced in the other coil.</a:t>
                </a:r>
              </a:p>
              <a:p>
                <a:r>
                  <a:rPr lang="en-IN" dirty="0"/>
                  <a:t>It consists of </a:t>
                </a:r>
                <a:r>
                  <a:rPr lang="en-IN" b="1" dirty="0"/>
                  <a:t>two inductive coils </a:t>
                </a:r>
                <a:r>
                  <a:rPr lang="en-IN" dirty="0"/>
                  <a:t>which are </a:t>
                </a:r>
                <a:r>
                  <a:rPr lang="en-IN" b="1" dirty="0"/>
                  <a:t>electrically separated </a:t>
                </a:r>
                <a:r>
                  <a:rPr lang="en-IN" dirty="0"/>
                  <a:t>but linked through a </a:t>
                </a:r>
                <a:r>
                  <a:rPr lang="en-IN" b="1" dirty="0"/>
                  <a:t>common magnetic circuit.</a:t>
                </a:r>
              </a:p>
              <a:p>
                <a:r>
                  <a:rPr lang="en-IN" b="1" dirty="0"/>
                  <a:t>One of the two coil is connected to a source of alternating voltage</a:t>
                </a:r>
                <a:r>
                  <a:rPr lang="en-IN" dirty="0"/>
                  <a:t>. This coil in which the electrical energy is fed with the help of source is called </a:t>
                </a:r>
                <a:r>
                  <a:rPr lang="en-IN" b="1" dirty="0"/>
                  <a:t>primary winding(P).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other winding is connected to the load</a:t>
                </a:r>
                <a:r>
                  <a:rPr lang="en-IN" dirty="0"/>
                  <a:t>. This winding is called </a:t>
                </a:r>
                <a:r>
                  <a:rPr lang="en-IN" b="1" dirty="0"/>
                  <a:t>secondary winding (S)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Primary winding has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number of turns </a:t>
                </a:r>
                <a:r>
                  <a:rPr lang="en-IN" dirty="0"/>
                  <a:t>while the </a:t>
                </a:r>
                <a:r>
                  <a:rPr lang="en-IN" b="1" dirty="0"/>
                  <a:t>secondary winding has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number of turns. 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4360" y="1423765"/>
                <a:ext cx="11064240" cy="4630970"/>
              </a:xfrm>
              <a:blipFill>
                <a:blip r:embed="rId3"/>
                <a:stretch>
                  <a:fillRect l="-882" t="-2767" r="-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679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4360" y="1600201"/>
                <a:ext cx="1106424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When </a:t>
                </a:r>
                <a:r>
                  <a:rPr lang="en-IN" b="1" dirty="0"/>
                  <a:t>primary winding is excited by an alternating voltage</a:t>
                </a:r>
                <a:r>
                  <a:rPr lang="en-IN" dirty="0"/>
                  <a:t>, it </a:t>
                </a:r>
                <a:r>
                  <a:rPr lang="en-IN" b="1" dirty="0"/>
                  <a:t>circulates an alternating current.</a:t>
                </a:r>
                <a:r>
                  <a:rPr lang="en-IN" dirty="0"/>
                  <a:t> This </a:t>
                </a:r>
                <a:r>
                  <a:rPr lang="en-IN" b="1" dirty="0"/>
                  <a:t>current produces an alternating flux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</m:d>
                    <m:r>
                      <a:rPr lang="en-GB" b="0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which completes its path through </a:t>
                </a:r>
                <a:r>
                  <a:rPr lang="en-IN" b="1" dirty="0"/>
                  <a:t>common magnetic core</a:t>
                </a:r>
                <a:r>
                  <a:rPr lang="en-IN" dirty="0"/>
                  <a:t>, thus an </a:t>
                </a:r>
                <a:r>
                  <a:rPr lang="en-IN" b="1" dirty="0"/>
                  <a:t>alternating flux link with the secondary winding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As the flux is alternating, according to </a:t>
                </a:r>
                <a:r>
                  <a:rPr lang="en-IN" b="1" dirty="0"/>
                  <a:t>Faraday’s law </a:t>
                </a:r>
                <a:r>
                  <a:rPr lang="en-IN" dirty="0"/>
                  <a:t>of an electromagnetic induction, </a:t>
                </a:r>
                <a:r>
                  <a:rPr lang="en-IN" b="1" dirty="0"/>
                  <a:t>mutually induced emf gets developed in the secondary winding.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4360" y="1600201"/>
                <a:ext cx="11064240" cy="4454533"/>
              </a:xfrm>
              <a:blipFill>
                <a:blip r:embed="rId3"/>
                <a:stretch>
                  <a:fillRect l="-99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729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26" name="Picture 2" descr="Transformer - Wikipedia">
            <a:extLst>
              <a:ext uri="{FF2B5EF4-FFF2-40B4-BE49-F238E27FC236}">
                <a16:creationId xmlns:a16="http://schemas.microsoft.com/office/drawing/2014/main" id="{6F5C48FB-EC57-B50D-0CD7-279F235759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80" y="2093595"/>
            <a:ext cx="41910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17C403-70C8-14C2-9704-21363799F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175AB9B-D517-B869-DD6E-836D66D50F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141" y="2379555"/>
            <a:ext cx="5895975" cy="301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929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6710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Can DC Supply be used for Transformers?</a:t>
            </a:r>
          </a:p>
          <a:p>
            <a:r>
              <a:rPr lang="en-GB" dirty="0"/>
              <a:t>The DC supply </a:t>
            </a:r>
            <a:r>
              <a:rPr lang="en-GB" b="1" dirty="0"/>
              <a:t>cannot</a:t>
            </a:r>
            <a:r>
              <a:rPr lang="en-GB" dirty="0"/>
              <a:t> be used for the transformers.</a:t>
            </a:r>
          </a:p>
          <a:p>
            <a:r>
              <a:rPr lang="en-GB" dirty="0"/>
              <a:t>The transformer works on the principle of </a:t>
            </a:r>
            <a:r>
              <a:rPr lang="en-GB" b="1" dirty="0"/>
              <a:t>mutual inductance</a:t>
            </a:r>
            <a:r>
              <a:rPr lang="en-GB" dirty="0"/>
              <a:t>, for which </a:t>
            </a:r>
            <a:r>
              <a:rPr lang="en-GB" b="1" dirty="0"/>
              <a:t>current in one coil must change uniformly</a:t>
            </a:r>
            <a:r>
              <a:rPr lang="en-GB" dirty="0"/>
              <a:t>. If DC supply is given, </a:t>
            </a:r>
            <a:r>
              <a:rPr lang="en-GB" b="1" dirty="0"/>
              <a:t>the current will not change due to constant supply </a:t>
            </a:r>
            <a:r>
              <a:rPr lang="en-GB" dirty="0"/>
              <a:t>and transformer will not work.</a:t>
            </a:r>
          </a:p>
          <a:p>
            <a:r>
              <a:rPr lang="en-GB" dirty="0"/>
              <a:t>The </a:t>
            </a:r>
            <a:r>
              <a:rPr lang="en-GB" b="1" dirty="0"/>
              <a:t>winding will draw very high current</a:t>
            </a:r>
            <a:r>
              <a:rPr lang="en-GB" dirty="0"/>
              <a:t> if DC supply is given. This may cause the </a:t>
            </a:r>
            <a:r>
              <a:rPr lang="en-GB" b="1" dirty="0"/>
              <a:t>burning of windings </a:t>
            </a:r>
            <a:r>
              <a:rPr lang="en-GB" dirty="0"/>
              <a:t>due to </a:t>
            </a:r>
            <a:r>
              <a:rPr lang="en-GB" b="1" dirty="0"/>
              <a:t>extra heat generated </a:t>
            </a:r>
            <a:r>
              <a:rPr lang="en-GB" dirty="0"/>
              <a:t>and may </a:t>
            </a:r>
            <a:r>
              <a:rPr lang="en-GB" b="1" dirty="0"/>
              <a:t>cause permanent damage to the transformer.</a:t>
            </a:r>
          </a:p>
          <a:p>
            <a:r>
              <a:rPr lang="en-GB" dirty="0"/>
              <a:t>There may be </a:t>
            </a:r>
            <a:r>
              <a:rPr lang="en-GB" b="1" dirty="0"/>
              <a:t>saturation of the core </a:t>
            </a:r>
            <a:r>
              <a:rPr lang="en-GB" dirty="0"/>
              <a:t>due to which </a:t>
            </a:r>
            <a:r>
              <a:rPr lang="en-GB" b="1" dirty="0"/>
              <a:t>transformer draws very large current from the supply when connected to DC.</a:t>
            </a:r>
          </a:p>
        </p:txBody>
      </p:sp>
    </p:spTree>
    <p:extLst>
      <p:ext uri="{BB962C8B-B14F-4D97-AF65-F5344CB8AC3E}">
        <p14:creationId xmlns:p14="http://schemas.microsoft.com/office/powerpoint/2010/main" val="732130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5631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two basic parts of a Transformer</a:t>
            </a:r>
          </a:p>
          <a:p>
            <a:pPr marL="0" indent="0">
              <a:buNone/>
            </a:pPr>
            <a:r>
              <a:rPr lang="en-GB" b="1" dirty="0"/>
              <a:t>Magnetic Core</a:t>
            </a:r>
          </a:p>
          <a:p>
            <a:pPr marL="0" indent="0">
              <a:buNone/>
            </a:pPr>
            <a:r>
              <a:rPr lang="en-GB" b="1" dirty="0"/>
              <a:t>Winding or Coil</a:t>
            </a:r>
          </a:p>
          <a:p>
            <a:r>
              <a:rPr lang="en-GB" dirty="0"/>
              <a:t>The Core of the transformer is either </a:t>
            </a:r>
            <a:r>
              <a:rPr lang="en-GB" b="1" dirty="0"/>
              <a:t>square or rectangular in size</a:t>
            </a:r>
            <a:r>
              <a:rPr lang="en-GB" dirty="0"/>
              <a:t>. </a:t>
            </a:r>
          </a:p>
          <a:p>
            <a:r>
              <a:rPr lang="en-GB" dirty="0"/>
              <a:t>It is further divided in to two parts.</a:t>
            </a:r>
          </a:p>
          <a:p>
            <a:r>
              <a:rPr lang="en-GB" dirty="0"/>
              <a:t>The </a:t>
            </a:r>
            <a:r>
              <a:rPr lang="en-GB" b="1" dirty="0"/>
              <a:t>vertical portion </a:t>
            </a:r>
            <a:r>
              <a:rPr lang="en-GB" dirty="0"/>
              <a:t>on which coils are wounded is called </a:t>
            </a:r>
            <a:r>
              <a:rPr lang="en-GB" b="1" dirty="0"/>
              <a:t>limb</a:t>
            </a:r>
            <a:r>
              <a:rPr lang="en-GB" dirty="0"/>
              <a:t> while the </a:t>
            </a:r>
            <a:r>
              <a:rPr lang="en-GB" b="1" dirty="0"/>
              <a:t>top</a:t>
            </a:r>
            <a:r>
              <a:rPr lang="en-GB" dirty="0"/>
              <a:t> and </a:t>
            </a:r>
            <a:r>
              <a:rPr lang="en-GB" b="1" dirty="0"/>
              <a:t>bottom horizontal portion is called yoke</a:t>
            </a:r>
            <a:r>
              <a:rPr lang="en-GB" dirty="0"/>
              <a:t> of the core.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43002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563109"/>
          </a:xfrm>
        </p:spPr>
        <p:txBody>
          <a:bodyPr>
            <a:normAutofit/>
          </a:bodyPr>
          <a:lstStyle/>
          <a:p>
            <a:r>
              <a:rPr lang="en-GB" b="1" dirty="0"/>
              <a:t>Core</a:t>
            </a:r>
            <a:r>
              <a:rPr lang="en-GB" dirty="0"/>
              <a:t> is made up of </a:t>
            </a:r>
            <a:r>
              <a:rPr lang="en-GB" b="1" dirty="0"/>
              <a:t>laminations.</a:t>
            </a:r>
            <a:r>
              <a:rPr lang="en-GB" dirty="0"/>
              <a:t> Because of laminated type of construction, </a:t>
            </a:r>
            <a:r>
              <a:rPr lang="en-GB" b="1" dirty="0"/>
              <a:t>eddy current loss get minimized.</a:t>
            </a:r>
          </a:p>
          <a:p>
            <a:r>
              <a:rPr lang="en-GB" b="1" dirty="0"/>
              <a:t>Laminations are overlapped </a:t>
            </a:r>
            <a:r>
              <a:rPr lang="en-GB" dirty="0"/>
              <a:t>so that to avoid the </a:t>
            </a:r>
            <a:r>
              <a:rPr lang="en-GB" b="1" dirty="0"/>
              <a:t>air gap at the joints</a:t>
            </a:r>
            <a:r>
              <a:rPr lang="en-GB" dirty="0"/>
              <a:t>. For this </a:t>
            </a:r>
            <a:r>
              <a:rPr lang="en-GB" b="1" dirty="0"/>
              <a:t>generally L shaped or I shaped laminations are used.</a:t>
            </a:r>
          </a:p>
          <a:p>
            <a:r>
              <a:rPr lang="en-GB" dirty="0"/>
              <a:t>The </a:t>
            </a:r>
            <a:r>
              <a:rPr lang="en-GB" b="1" dirty="0"/>
              <a:t>cross-section of the limb depends </a:t>
            </a:r>
            <a:r>
              <a:rPr lang="en-GB" dirty="0"/>
              <a:t>on the type of coil to be used either </a:t>
            </a:r>
            <a:r>
              <a:rPr lang="en-GB" b="1" dirty="0"/>
              <a:t>circular or rectangular</a:t>
            </a:r>
            <a:r>
              <a:rPr lang="en-GB" dirty="0"/>
              <a:t>.</a:t>
            </a:r>
          </a:p>
          <a:p>
            <a:r>
              <a:rPr lang="en-GB" dirty="0"/>
              <a:t>The coils are made up of </a:t>
            </a:r>
            <a:r>
              <a:rPr lang="en-GB" b="1" dirty="0"/>
              <a:t>conducting materials like copper.</a:t>
            </a:r>
          </a:p>
          <a:p>
            <a:r>
              <a:rPr lang="en-GB" dirty="0"/>
              <a:t>The </a:t>
            </a:r>
            <a:r>
              <a:rPr lang="en-GB" b="1" dirty="0"/>
              <a:t>coils carry the current </a:t>
            </a:r>
            <a:r>
              <a:rPr lang="en-GB" dirty="0"/>
              <a:t>necessary for the </a:t>
            </a:r>
            <a:r>
              <a:rPr lang="en-GB" b="1" dirty="0"/>
              <a:t>functioning of the transformer.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881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1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B26001-AD17-3A87-1AD0-322EC1B69D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2700" y="2083294"/>
            <a:ext cx="6553200" cy="282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807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818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Types of Single phase transformer</a:t>
            </a:r>
          </a:p>
          <a:p>
            <a:r>
              <a:rPr lang="en-GB" sz="3600" b="1" dirty="0"/>
              <a:t>Core type</a:t>
            </a:r>
          </a:p>
          <a:p>
            <a:r>
              <a:rPr lang="en-GB" sz="3600" b="1" dirty="0"/>
              <a:t>Shell type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027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8184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Core Type:</a:t>
            </a:r>
          </a:p>
          <a:p>
            <a:r>
              <a:rPr lang="en-GB" dirty="0"/>
              <a:t>It has </a:t>
            </a:r>
            <a:r>
              <a:rPr lang="en-GB" b="1" dirty="0"/>
              <a:t>single magnetic circuits</a:t>
            </a:r>
            <a:r>
              <a:rPr lang="en-GB" dirty="0"/>
              <a:t>. The core is </a:t>
            </a:r>
            <a:r>
              <a:rPr lang="en-GB" b="1" dirty="0"/>
              <a:t>rectangular having two limbs</a:t>
            </a:r>
            <a:r>
              <a:rPr lang="en-GB" dirty="0"/>
              <a:t>. The </a:t>
            </a:r>
            <a:r>
              <a:rPr lang="en-GB" b="1" dirty="0"/>
              <a:t>winding encircles the core.</a:t>
            </a:r>
          </a:p>
          <a:p>
            <a:r>
              <a:rPr lang="en-GB" dirty="0"/>
              <a:t>The </a:t>
            </a:r>
            <a:r>
              <a:rPr lang="en-GB" b="1" dirty="0"/>
              <a:t>coils used are of cylindrical type</a:t>
            </a:r>
            <a:r>
              <a:rPr lang="en-GB" dirty="0"/>
              <a:t>, wound in </a:t>
            </a:r>
            <a:r>
              <a:rPr lang="en-GB" b="1" dirty="0"/>
              <a:t>helical layers with different layers insulated from each other by paper or mica.</a:t>
            </a:r>
          </a:p>
          <a:p>
            <a:r>
              <a:rPr lang="en-GB" dirty="0"/>
              <a:t>Both the </a:t>
            </a:r>
            <a:r>
              <a:rPr lang="en-GB" b="1" dirty="0"/>
              <a:t>coils are placed on both the limbs</a:t>
            </a:r>
            <a:r>
              <a:rPr lang="en-GB" dirty="0"/>
              <a:t>. The </a:t>
            </a:r>
            <a:r>
              <a:rPr lang="en-GB" b="1" dirty="0"/>
              <a:t>low voltage coil is placed inside near the core </a:t>
            </a:r>
            <a:r>
              <a:rPr lang="en-GB" dirty="0"/>
              <a:t>while </a:t>
            </a:r>
            <a:r>
              <a:rPr lang="en-GB" b="1" dirty="0"/>
              <a:t>high voltage coil surrounds the low voltage coil.</a:t>
            </a:r>
          </a:p>
          <a:p>
            <a:r>
              <a:rPr lang="en-GB" b="1" dirty="0"/>
              <a:t>Core is made up of large number of thin laminations.</a:t>
            </a:r>
          </a:p>
          <a:p>
            <a:r>
              <a:rPr lang="en-GB" dirty="0"/>
              <a:t>The </a:t>
            </a:r>
            <a:r>
              <a:rPr lang="en-GB" b="1" dirty="0"/>
              <a:t>coils can be easily removed by removing the laminations of the top yoke </a:t>
            </a:r>
            <a:r>
              <a:rPr lang="en-GB" dirty="0"/>
              <a:t>for maintenance</a:t>
            </a:r>
            <a:r>
              <a:rPr lang="en-GB" b="1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280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 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C0E6BF05-56D6-8BF5-8114-537D57D34D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4667618" y="-1043940"/>
            <a:ext cx="2856763" cy="8945880"/>
          </a:xfrm>
        </p:spPr>
      </p:pic>
    </p:spTree>
    <p:extLst>
      <p:ext uri="{BB962C8B-B14F-4D97-AF65-F5344CB8AC3E}">
        <p14:creationId xmlns:p14="http://schemas.microsoft.com/office/powerpoint/2010/main" val="851424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 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A9F03C-A92E-3F42-8105-6A2FDFA53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6164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Shell type: </a:t>
            </a:r>
          </a:p>
          <a:p>
            <a:r>
              <a:rPr lang="en-GB" dirty="0"/>
              <a:t>It has </a:t>
            </a:r>
            <a:r>
              <a:rPr lang="en-GB" b="1" dirty="0"/>
              <a:t>double magnetic circuit</a:t>
            </a:r>
            <a:r>
              <a:rPr lang="en-GB" dirty="0"/>
              <a:t>. The core has </a:t>
            </a:r>
            <a:r>
              <a:rPr lang="en-GB" b="1" dirty="0"/>
              <a:t>three limbs</a:t>
            </a:r>
            <a:r>
              <a:rPr lang="en-GB" dirty="0"/>
              <a:t>.</a:t>
            </a:r>
          </a:p>
          <a:p>
            <a:r>
              <a:rPr lang="en-GB" dirty="0"/>
              <a:t>Both the </a:t>
            </a:r>
            <a:r>
              <a:rPr lang="en-GB" b="1" dirty="0"/>
              <a:t>windings are placed on the central limb</a:t>
            </a:r>
            <a:r>
              <a:rPr lang="en-GB" dirty="0"/>
              <a:t>. The </a:t>
            </a:r>
            <a:r>
              <a:rPr lang="en-GB" b="1" dirty="0"/>
              <a:t>core encircles most part of the windings.</a:t>
            </a:r>
          </a:p>
          <a:p>
            <a:r>
              <a:rPr lang="en-GB" dirty="0"/>
              <a:t>The coils used are generally </a:t>
            </a:r>
            <a:r>
              <a:rPr lang="en-GB" b="1" dirty="0"/>
              <a:t>multilayer disc type or sandwich coils.</a:t>
            </a:r>
          </a:p>
          <a:p>
            <a:r>
              <a:rPr lang="en-GB" dirty="0"/>
              <a:t>The core is </a:t>
            </a:r>
            <a:r>
              <a:rPr lang="en-GB" b="1" dirty="0"/>
              <a:t>laminated.</a:t>
            </a:r>
          </a:p>
          <a:p>
            <a:r>
              <a:rPr lang="en-GB" b="1" dirty="0"/>
              <a:t>Very high voltage transformers </a:t>
            </a:r>
            <a:r>
              <a:rPr lang="en-GB" dirty="0"/>
              <a:t>prefer the </a:t>
            </a:r>
            <a:r>
              <a:rPr lang="en-GB" b="1" dirty="0"/>
              <a:t>shell type construction</a:t>
            </a:r>
            <a:r>
              <a:rPr lang="en-GB" dirty="0"/>
              <a:t>.</a:t>
            </a:r>
          </a:p>
          <a:p>
            <a:r>
              <a:rPr lang="en-GB" dirty="0"/>
              <a:t>As the </a:t>
            </a:r>
            <a:r>
              <a:rPr lang="en-GB" b="1" dirty="0"/>
              <a:t>windings are surrounded by the core</a:t>
            </a:r>
            <a:r>
              <a:rPr lang="en-GB" dirty="0"/>
              <a:t>, the </a:t>
            </a:r>
            <a:r>
              <a:rPr lang="en-GB" b="1" dirty="0"/>
              <a:t>natural cooling does not exist. </a:t>
            </a:r>
          </a:p>
          <a:p>
            <a:r>
              <a:rPr lang="en-GB" dirty="0"/>
              <a:t>For </a:t>
            </a:r>
            <a:r>
              <a:rPr lang="en-GB" b="1" dirty="0"/>
              <a:t>removing any winding for maintenance, large number of laminations are to be removed.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9573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A6FC7B-1C10-96E1-9706-49834E6F7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5165" y="2028825"/>
            <a:ext cx="3562350" cy="28003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E5D9D5-0A50-F0C3-1E58-FA9BAC3109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5525" y="2745105"/>
            <a:ext cx="1885950" cy="188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8497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4300"/>
            <a:ext cx="10972800" cy="49085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Core: </a:t>
            </a:r>
            <a:r>
              <a:rPr lang="en-GB" dirty="0"/>
              <a:t>It is made up of </a:t>
            </a:r>
            <a:r>
              <a:rPr lang="en-GB" b="1" dirty="0"/>
              <a:t>high-grade silicon steel laminations </a:t>
            </a:r>
            <a:r>
              <a:rPr lang="en-GB" dirty="0"/>
              <a:t>as its function is to carry the </a:t>
            </a:r>
            <a:r>
              <a:rPr lang="en-GB" b="1" dirty="0"/>
              <a:t>flux produced by the windings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Limb: </a:t>
            </a:r>
            <a:r>
              <a:rPr lang="en-GB" dirty="0"/>
              <a:t>It is </a:t>
            </a:r>
            <a:r>
              <a:rPr lang="en-GB" b="1" dirty="0"/>
              <a:t>vertical portion of the core, </a:t>
            </a:r>
            <a:r>
              <a:rPr lang="en-GB" dirty="0"/>
              <a:t>and its function is to </a:t>
            </a:r>
            <a:r>
              <a:rPr lang="en-GB" b="1" dirty="0"/>
              <a:t>carry the windings.</a:t>
            </a:r>
          </a:p>
          <a:p>
            <a:pPr marL="0" indent="0">
              <a:buNone/>
            </a:pPr>
            <a:r>
              <a:rPr lang="en-GB" b="1" dirty="0"/>
              <a:t>Yoke: </a:t>
            </a:r>
            <a:r>
              <a:rPr lang="en-GB" dirty="0"/>
              <a:t>The </a:t>
            </a:r>
            <a:r>
              <a:rPr lang="en-GB" b="1" dirty="0"/>
              <a:t>top and bottom horizontal portion </a:t>
            </a:r>
            <a:r>
              <a:rPr lang="en-GB" dirty="0"/>
              <a:t>of the core is called the </a:t>
            </a:r>
            <a:r>
              <a:rPr lang="en-GB" b="1" dirty="0"/>
              <a:t>yoke</a:t>
            </a:r>
            <a:r>
              <a:rPr lang="en-GB" dirty="0"/>
              <a:t>. Its function is to </a:t>
            </a:r>
            <a:r>
              <a:rPr lang="en-GB" b="1" dirty="0"/>
              <a:t>carry the flux produced by one winding to reach to the other winding.</a:t>
            </a:r>
          </a:p>
          <a:p>
            <a:pPr marL="0" indent="0">
              <a:buNone/>
            </a:pPr>
            <a:r>
              <a:rPr lang="en-GB" b="1" dirty="0"/>
              <a:t>Windings: </a:t>
            </a:r>
            <a:r>
              <a:rPr lang="en-GB" dirty="0"/>
              <a:t>The </a:t>
            </a:r>
            <a:r>
              <a:rPr lang="en-GB" b="1" dirty="0"/>
              <a:t>coils</a:t>
            </a:r>
            <a:r>
              <a:rPr lang="en-GB" dirty="0"/>
              <a:t> used are </a:t>
            </a:r>
            <a:r>
              <a:rPr lang="en-GB" b="1" dirty="0"/>
              <a:t>wound on the limbs </a:t>
            </a:r>
            <a:r>
              <a:rPr lang="en-GB" dirty="0"/>
              <a:t>and are </a:t>
            </a:r>
            <a:r>
              <a:rPr lang="en-GB" b="1" dirty="0"/>
              <a:t>insulated</a:t>
            </a:r>
            <a:r>
              <a:rPr lang="en-GB" dirty="0"/>
              <a:t>. The function of the </a:t>
            </a:r>
            <a:r>
              <a:rPr lang="en-GB" b="1" dirty="0"/>
              <a:t>winding is to carry the current </a:t>
            </a:r>
            <a:r>
              <a:rPr lang="en-GB" dirty="0"/>
              <a:t>and </a:t>
            </a:r>
            <a:r>
              <a:rPr lang="en-GB" b="1" dirty="0"/>
              <a:t>produce the flux necessary for the function of the transformer.</a:t>
            </a:r>
          </a:p>
        </p:txBody>
      </p:sp>
    </p:spTree>
    <p:extLst>
      <p:ext uri="{BB962C8B-B14F-4D97-AF65-F5344CB8AC3E}">
        <p14:creationId xmlns:p14="http://schemas.microsoft.com/office/powerpoint/2010/main" val="31053640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0" y="1600200"/>
            <a:ext cx="10915650" cy="454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Conservator: </a:t>
            </a:r>
            <a:r>
              <a:rPr lang="en-GB" dirty="0"/>
              <a:t>The </a:t>
            </a:r>
            <a:r>
              <a:rPr lang="en-GB" b="1" dirty="0"/>
              <a:t>oil in the transformer expands </a:t>
            </a:r>
            <a:r>
              <a:rPr lang="en-GB" dirty="0"/>
              <a:t>when the </a:t>
            </a:r>
            <a:r>
              <a:rPr lang="en-GB" b="1" dirty="0"/>
              <a:t>temperature inside the transformer increases due to heat</a:t>
            </a:r>
            <a:r>
              <a:rPr lang="en-GB" dirty="0"/>
              <a:t> while it </a:t>
            </a:r>
            <a:r>
              <a:rPr lang="en-GB" b="1" dirty="0"/>
              <a:t>contracts when the temperature decreases.</a:t>
            </a:r>
            <a:r>
              <a:rPr lang="en-GB" dirty="0"/>
              <a:t> The </a:t>
            </a:r>
            <a:r>
              <a:rPr lang="en-GB" b="1" dirty="0"/>
              <a:t>function of the conservator is to take up the expansion and contraction of the oil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Breather: </a:t>
            </a:r>
            <a:r>
              <a:rPr lang="en-GB" dirty="0"/>
              <a:t>The tank is </a:t>
            </a:r>
            <a:r>
              <a:rPr lang="en-GB" b="1" dirty="0"/>
              <a:t>connected to atmosphere by vent pipe.</a:t>
            </a:r>
            <a:r>
              <a:rPr lang="en-GB" dirty="0"/>
              <a:t> When </a:t>
            </a:r>
            <a:r>
              <a:rPr lang="en-GB" b="1" dirty="0"/>
              <a:t>oil expands air goes out while the oil contracts the air is taken in</a:t>
            </a:r>
            <a:r>
              <a:rPr lang="en-GB" dirty="0"/>
              <a:t>. The </a:t>
            </a:r>
            <a:r>
              <a:rPr lang="en-GB" b="1" dirty="0"/>
              <a:t>breather is a device which extracts the moisture from the air when the air is taken in and does not allow oil to come in contact </a:t>
            </a:r>
            <a:r>
              <a:rPr lang="en-GB" dirty="0"/>
              <a:t>with the moisture. The </a:t>
            </a:r>
            <a:r>
              <a:rPr lang="en-GB" b="1" dirty="0"/>
              <a:t>breather contains the silica gel crystals which immediately absorb the atmospheric moisture.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2188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4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Buchholz Relay: </a:t>
            </a:r>
            <a:r>
              <a:rPr lang="en-GB" dirty="0"/>
              <a:t>It is a </a:t>
            </a:r>
            <a:r>
              <a:rPr lang="en-GB" b="1" dirty="0"/>
              <a:t>safety gas operated relay </a:t>
            </a:r>
            <a:r>
              <a:rPr lang="en-GB" dirty="0"/>
              <a:t>connected to transformer. When the </a:t>
            </a:r>
            <a:r>
              <a:rPr lang="en-GB" b="1" dirty="0"/>
              <a:t>faults gets developed inside the transformer, the gases are released.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3775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2050" name="Picture 2" descr="What is Electrical Transformer, Construction of a Three Phase Electrical  Transformer">
            <a:extLst>
              <a:ext uri="{FF2B5EF4-FFF2-40B4-BE49-F238E27FC236}">
                <a16:creationId xmlns:a16="http://schemas.microsoft.com/office/drawing/2014/main" id="{199169EA-2ADB-FACF-EDDA-CB3EA08C3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39" y="1504833"/>
            <a:ext cx="7271385" cy="535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7308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26" name="Picture 2" descr="Why are Transformer and Alternator Ratings in kVA on Ships">
            <a:extLst>
              <a:ext uri="{FF2B5EF4-FFF2-40B4-BE49-F238E27FC236}">
                <a16:creationId xmlns:a16="http://schemas.microsoft.com/office/drawing/2014/main" id="{A8B57BCF-A787-3578-7E95-1EC6A3CDBC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50" y="1600201"/>
            <a:ext cx="4694238" cy="486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0AEB79E-33C3-4FE2-DB98-4F4AE5C806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988" y="2043112"/>
            <a:ext cx="1619250" cy="277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9206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The induced EMF in N turns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ϕ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𝑑𝑡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𝑣𝑜𝑙𝑡𝑠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dirty="0"/>
                  <a:t> is the rate of change of flux.</a:t>
                </a:r>
              </a:p>
              <a:p>
                <a:pPr marL="0" indent="0">
                  <a:buNone/>
                </a:pPr>
                <a:r>
                  <a:rPr lang="en-GB" dirty="0"/>
                  <a:t>In an ideal transformer, the rate of change of flux is the same for both the primary and secondary.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Assuming No loss,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Hence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or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833" t="-2930" r="-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73031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is called Voltage ratio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is the turns ratio or the transformer ratio of the transformer.</a:t>
                </a:r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, then the device is called step down transformer.</a:t>
                </a:r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is greater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, then the device is called step up transformer.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3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34371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When a load is connected across the secondary winding, a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flows. </a:t>
                </a:r>
              </a:p>
              <a:p>
                <a:pPr marL="0" indent="0">
                  <a:buNone/>
                </a:pPr>
                <a:r>
                  <a:rPr lang="en-GB" dirty="0"/>
                  <a:t>In  an ideal transformer losses are neglected, and the transformer is considered as 100% efficient. </a:t>
                </a:r>
              </a:p>
              <a:p>
                <a:pPr marL="0" indent="0">
                  <a:buNone/>
                </a:pPr>
                <a:r>
                  <a:rPr lang="en-GB" dirty="0"/>
                  <a:t>Hence the input power= output power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In an ideal transformer, the primary and secondary volt-amperes are equal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2166" r="-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30674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Three Phase Transformer 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14350" y="1233563"/>
            <a:ext cx="10814050" cy="5182368"/>
          </a:xfrm>
        </p:spPr>
        <p:txBody>
          <a:bodyPr>
            <a:normAutofit/>
          </a:bodyPr>
          <a:lstStyle/>
          <a:p>
            <a:r>
              <a:rPr lang="en-US" dirty="0"/>
              <a:t>To change the level of voltages in the system three phase transformers should be used. </a:t>
            </a:r>
          </a:p>
          <a:p>
            <a:r>
              <a:rPr lang="en-US" dirty="0"/>
              <a:t>Three number of identical single-phase transformers can be suitably connected for use in a three-phase system and such a three-phase transformer is called a bank of three phase transformer. </a:t>
            </a:r>
          </a:p>
          <a:p>
            <a:r>
              <a:rPr lang="en-US" dirty="0"/>
              <a:t>Alternatively, a three-phase transformer can be constructed as a single unit. </a:t>
            </a:r>
          </a:p>
          <a:p>
            <a:r>
              <a:rPr lang="en-ZA" dirty="0"/>
              <a:t>In power applications, these windings are usually connected in one of two configurations: Delta or Wye.</a:t>
            </a:r>
          </a:p>
          <a:p>
            <a:r>
              <a:rPr lang="en-ZA" dirty="0"/>
              <a:t>The three-phase transformer has 6 windings (or coils) 3 primary and 3 secondary. </a:t>
            </a:r>
          </a:p>
          <a:p>
            <a:endParaRPr lang="en-GB" dirty="0">
              <a:solidFill>
                <a:srgbClr val="C00000"/>
              </a:solidFill>
            </a:endParaRPr>
          </a:p>
          <a:p>
            <a:endParaRPr lang="en-ZA" dirty="0">
              <a:solidFill>
                <a:srgbClr val="C00000"/>
              </a:solidFill>
            </a:endParaRPr>
          </a:p>
          <a:p>
            <a:pPr>
              <a:buNone/>
            </a:pPr>
            <a:endParaRPr lang="en-ZA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8779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9617" y="188925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 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7" name="Content Placeholder 6" descr="EM 17.pn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57329" y="1908839"/>
            <a:ext cx="4396078" cy="2833028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35516" y="1908839"/>
            <a:ext cx="4342099" cy="3178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87704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1967" y="127000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46100" y="1185581"/>
            <a:ext cx="11283950" cy="5458762"/>
          </a:xfrm>
        </p:spPr>
        <p:txBody>
          <a:bodyPr>
            <a:normAutofit lnSpcReduction="10000"/>
          </a:bodyPr>
          <a:lstStyle/>
          <a:p>
            <a:pPr marL="310942" indent="-310942"/>
            <a:r>
              <a:rPr lang="en-ZA" dirty="0"/>
              <a:t>A three-phase transformer can be constructed by connecting three single phase transformers with each other in such a way that the three primary windings of all the transformers are connected to each other and the other three secondary windings of them are also inter-connected to each other. </a:t>
            </a:r>
          </a:p>
          <a:p>
            <a:pPr marL="310942" indent="-310942"/>
            <a:r>
              <a:rPr lang="en-ZA" dirty="0"/>
              <a:t>Then all the three phases will differ with each other with a phase angle of 120°.</a:t>
            </a:r>
          </a:p>
          <a:p>
            <a:pPr marL="310942" indent="-310942"/>
            <a:r>
              <a:rPr lang="en-ZA" dirty="0"/>
              <a:t>The Different types of configurations are </a:t>
            </a:r>
          </a:p>
          <a:p>
            <a:pPr marL="724676" lvl="1" indent="-310942"/>
            <a:r>
              <a:rPr lang="en-ZA" dirty="0"/>
              <a:t>Delta –Delta Configuration</a:t>
            </a:r>
          </a:p>
          <a:p>
            <a:pPr marL="724676" lvl="1" indent="-310942"/>
            <a:r>
              <a:rPr lang="en-ZA" dirty="0"/>
              <a:t>Delta –Star Configuration</a:t>
            </a:r>
          </a:p>
          <a:p>
            <a:pPr marL="724676" lvl="1" indent="-310942"/>
            <a:r>
              <a:rPr lang="en-ZA" dirty="0"/>
              <a:t>Star –Star Configuration</a:t>
            </a:r>
          </a:p>
          <a:p>
            <a:pPr marL="724676" lvl="1" indent="-310942"/>
            <a:r>
              <a:rPr lang="en-ZA" dirty="0"/>
              <a:t>Star –Delta Configuration</a:t>
            </a:r>
          </a:p>
          <a:p>
            <a:pPr marL="724676" lvl="1" indent="-310942"/>
            <a:r>
              <a:rPr lang="en-ZA" dirty="0"/>
              <a:t>Interconnected star – Delta configuration</a:t>
            </a:r>
          </a:p>
          <a:p>
            <a:pPr marL="724676" lvl="1" indent="-310942"/>
            <a:r>
              <a:rPr lang="en-ZA" dirty="0"/>
              <a:t>Interconnected star – Star configuration</a:t>
            </a:r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9620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5167" y="17780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757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56992" y="1558165"/>
            <a:ext cx="7670313" cy="4836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838051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3215" y="178424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 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Lecture – 16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6F564C2-F7AF-4097-B1C8-E69CDB0A1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890" y="1431945"/>
            <a:ext cx="6495234" cy="4698680"/>
          </a:xfrm>
          <a:prstGeom prst="rect">
            <a:avLst/>
          </a:prstGeom>
        </p:spPr>
      </p:pic>
      <p:pic>
        <p:nvPicPr>
          <p:cNvPr id="7373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946718" y="1693591"/>
            <a:ext cx="2581542" cy="4353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72450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757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69692" y="1247015"/>
            <a:ext cx="7670313" cy="4836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36170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8067" y="88244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23900" y="1185020"/>
            <a:ext cx="10553700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Star – Delta Transformer configuration.</a:t>
            </a:r>
          </a:p>
          <a:p>
            <a:r>
              <a:rPr lang="en-US" b="1" dirty="0"/>
              <a:t>Primary windings are of star configuration and </a:t>
            </a:r>
            <a:r>
              <a:rPr lang="en-US" dirty="0"/>
              <a:t>secondary winding is of delta configuration.</a:t>
            </a:r>
          </a:p>
          <a:p>
            <a:pPr>
              <a:buNone/>
            </a:pPr>
            <a:endParaRPr lang="en-US" b="1" dirty="0"/>
          </a:p>
        </p:txBody>
      </p:sp>
      <p:pic>
        <p:nvPicPr>
          <p:cNvPr id="78850" name="Picture 2" descr="star delta three phase transform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80422" y="2856077"/>
            <a:ext cx="4629582" cy="34721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64948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41350" y="1172320"/>
            <a:ext cx="10095661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Delta -Star Transformer configuration.</a:t>
            </a:r>
          </a:p>
          <a:p>
            <a:r>
              <a:rPr lang="en-US" b="1" dirty="0"/>
              <a:t>Primary windings are of Delta configuration and </a:t>
            </a:r>
            <a:r>
              <a:rPr lang="en-US" dirty="0"/>
              <a:t>secondary winding is of star configuration.</a:t>
            </a:r>
          </a:p>
          <a:p>
            <a:pPr>
              <a:buNone/>
            </a:pPr>
            <a:endParaRPr lang="en-US" b="1" dirty="0"/>
          </a:p>
        </p:txBody>
      </p:sp>
      <p:pic>
        <p:nvPicPr>
          <p:cNvPr id="92162" name="Picture 2" descr="delta star three phase transform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2133" y="2664825"/>
            <a:ext cx="4629582" cy="34721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95587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Eddy Current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41350" y="1527920"/>
            <a:ext cx="10807700" cy="5391995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Eddy currents are loops of electrical current induced within conductors by a changing magnetic field in the conductor according to Faraday’s law of induction. Eddy currents flow in closed loops within conductors, in planes perpendicular to the magnetic field.</a:t>
            </a:r>
          </a:p>
          <a:p>
            <a:r>
              <a:rPr lang="en-GB" b="0" i="0" dirty="0">
                <a:effectLst/>
              </a:rPr>
              <a:t>Eddy currents are currents which circulate in conductors like swirling eddies in a stream. They are induced by changing magnetic fields and flow in closed loops, perpendicular to the plane of the magnetic field. They can be created when a conductor is moving through a magnetic field, or when the magnetic field surrounding a stationary conductor is varying.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541236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Eddy Current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CBEA045-7B81-3162-457D-6FBF687857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34008" y="1171575"/>
            <a:ext cx="5622384" cy="5392738"/>
          </a:xfrm>
        </p:spPr>
      </p:pic>
    </p:spTree>
    <p:extLst>
      <p:ext uri="{BB962C8B-B14F-4D97-AF65-F5344CB8AC3E}">
        <p14:creationId xmlns:p14="http://schemas.microsoft.com/office/powerpoint/2010/main" val="36912255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16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1978</Words>
  <Application>Microsoft Office PowerPoint</Application>
  <PresentationFormat>Widescreen</PresentationFormat>
  <Paragraphs>249</Paragraphs>
  <Slides>36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36</vt:i4>
      </vt:variant>
    </vt:vector>
  </HeadingPairs>
  <TitlesOfParts>
    <vt:vector size="61" baseType="lpstr">
      <vt:lpstr>Arial</vt:lpstr>
      <vt:lpstr>Calibri</vt:lpstr>
      <vt:lpstr>Calibri Light</vt:lpstr>
      <vt:lpstr>Cambria Math</vt:lpstr>
      <vt:lpstr>verdana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Transformer - Introduction</vt:lpstr>
      <vt:lpstr>Transformer - Introduction</vt:lpstr>
      <vt:lpstr>Transformer - Working</vt:lpstr>
      <vt:lpstr>Transformer - Working</vt:lpstr>
      <vt:lpstr>Transformer - Working</vt:lpstr>
      <vt:lpstr>Transformer</vt:lpstr>
      <vt:lpstr>Transformer -Construction</vt:lpstr>
      <vt:lpstr>Transformer -Construction</vt:lpstr>
      <vt:lpstr>Transformer -Construction</vt:lpstr>
      <vt:lpstr>Transformer -Types</vt:lpstr>
      <vt:lpstr>Single Phase Transformer -Types</vt:lpstr>
      <vt:lpstr>Single Phase Transformer - Types</vt:lpstr>
      <vt:lpstr>Single Phase Transformer - Types</vt:lpstr>
      <vt:lpstr>Single Phase Transformer -Types</vt:lpstr>
      <vt:lpstr>Transformer –Parts </vt:lpstr>
      <vt:lpstr>Transformer –Parts </vt:lpstr>
      <vt:lpstr>Transformer –Parts </vt:lpstr>
      <vt:lpstr>Transformer –Parts </vt:lpstr>
      <vt:lpstr>Transformer –Parts </vt:lpstr>
      <vt:lpstr>Transformer </vt:lpstr>
      <vt:lpstr>Transformer </vt:lpstr>
      <vt:lpstr>Transformer </vt:lpstr>
      <vt:lpstr>Three Phase Transformer </vt:lpstr>
      <vt:lpstr>Three Phase Transformer </vt:lpstr>
      <vt:lpstr>Three Phase Transformer</vt:lpstr>
      <vt:lpstr>Three Phase Transformer</vt:lpstr>
      <vt:lpstr>Three Phase Transformer </vt:lpstr>
      <vt:lpstr>Three Phase Transformer</vt:lpstr>
      <vt:lpstr>Three Phase Transformer</vt:lpstr>
      <vt:lpstr>Three Phase Transformer</vt:lpstr>
      <vt:lpstr>Eddy Current</vt:lpstr>
      <vt:lpstr>Eddy Current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148</cp:revision>
  <dcterms:created xsi:type="dcterms:W3CDTF">2021-03-09T15:35:42Z</dcterms:created>
  <dcterms:modified xsi:type="dcterms:W3CDTF">2023-12-05T15:57:21Z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