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</p:sldMasterIdLst>
  <p:notesMasterIdLst>
    <p:notesMasterId r:id="rId30"/>
  </p:notesMasterIdLst>
  <p:sldIdLst>
    <p:sldId id="294" r:id="rId8"/>
    <p:sldId id="1070" r:id="rId9"/>
    <p:sldId id="291" r:id="rId10"/>
    <p:sldId id="258" r:id="rId11"/>
    <p:sldId id="1094" r:id="rId12"/>
    <p:sldId id="1095" r:id="rId13"/>
    <p:sldId id="259" r:id="rId14"/>
    <p:sldId id="260" r:id="rId15"/>
    <p:sldId id="1096" r:id="rId16"/>
    <p:sldId id="261" r:id="rId17"/>
    <p:sldId id="262" r:id="rId18"/>
    <p:sldId id="1097" r:id="rId19"/>
    <p:sldId id="263" r:id="rId20"/>
    <p:sldId id="264" r:id="rId21"/>
    <p:sldId id="1098" r:id="rId22"/>
    <p:sldId id="1099" r:id="rId23"/>
    <p:sldId id="1100" r:id="rId24"/>
    <p:sldId id="1101" r:id="rId25"/>
    <p:sldId id="1102" r:id="rId26"/>
    <p:sldId id="267" r:id="rId27"/>
    <p:sldId id="914" r:id="rId28"/>
    <p:sldId id="80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253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239935-2ABD-4E58-9FF3-3980F4643054}" v="81" dt="2026-03-09T00:48:09.0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07" autoAdjust="0"/>
    <p:restoredTop sz="77309" autoAdjust="0"/>
  </p:normalViewPr>
  <p:slideViewPr>
    <p:cSldViewPr snapToGrid="0">
      <p:cViewPr varScale="1">
        <p:scale>
          <a:sx n="65" d="100"/>
          <a:sy n="65" d="100"/>
        </p:scale>
        <p:origin x="619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microsoft.com/office/2015/10/relationships/revisionInfo" Target="revisionInfo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redo custSel addSld delSld modSld">
      <pc:chgData name="Munyaradzi Nicholas Murira" userId="6ab3fae5-94bd-47ef-9f25-6c1f645127cf" providerId="ADAL" clId="{BBAD60DF-75FC-47FB-864F-62F5392E6509}" dt="2026-03-22T17:32:07.287" v="2809" actId="1076"/>
      <pc:docMkLst>
        <pc:docMk/>
      </pc:docMkLst>
      <pc:sldChg chg="modSp add mod">
        <pc:chgData name="Munyaradzi Nicholas Murira" userId="6ab3fae5-94bd-47ef-9f25-6c1f645127cf" providerId="ADAL" clId="{BBAD60DF-75FC-47FB-864F-62F5392E6509}" dt="2026-03-09T08:03:37.951" v="2757" actId="1076"/>
        <pc:sldMkLst>
          <pc:docMk/>
          <pc:sldMk cId="0" sldId="258"/>
        </pc:sldMkLst>
        <pc:spChg chg="mod">
          <ac:chgData name="Munyaradzi Nicholas Murira" userId="6ab3fae5-94bd-47ef-9f25-6c1f645127cf" providerId="ADAL" clId="{BBAD60DF-75FC-47FB-864F-62F5392E6509}" dt="2026-03-08T20:27:46.828" v="1014" actId="20577"/>
          <ac:spMkLst>
            <pc:docMk/>
            <pc:sldMk cId="0" sldId="258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3-09T08:03:37.951" v="2757" actId="1076"/>
          <ac:spMkLst>
            <pc:docMk/>
            <pc:sldMk cId="0" sldId="258"/>
            <ac:spMk id="3" creationId="{00000000-0000-0000-0000-000000000000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08T20:54:00.468" v="1259" actId="20577"/>
        <pc:sldMkLst>
          <pc:docMk/>
          <pc:sldMk cId="0" sldId="259"/>
        </pc:sldMkLst>
        <pc:spChg chg="mod">
          <ac:chgData name="Munyaradzi Nicholas Murira" userId="6ab3fae5-94bd-47ef-9f25-6c1f645127cf" providerId="ADAL" clId="{BBAD60DF-75FC-47FB-864F-62F5392E6509}" dt="2026-03-08T20:54:00.468" v="1259" actId="20577"/>
          <ac:spMkLst>
            <pc:docMk/>
            <pc:sldMk cId="0" sldId="259"/>
            <ac:spMk id="3" creationId="{00000000-0000-0000-0000-000000000000}"/>
          </ac:spMkLst>
        </pc:spChg>
      </pc:sldChg>
      <pc:sldChg chg="addSp delSp modSp add mod">
        <pc:chgData name="Munyaradzi Nicholas Murira" userId="6ab3fae5-94bd-47ef-9f25-6c1f645127cf" providerId="ADAL" clId="{BBAD60DF-75FC-47FB-864F-62F5392E6509}" dt="2026-03-08T21:03:53.405" v="1272" actId="1076"/>
        <pc:sldMkLst>
          <pc:docMk/>
          <pc:sldMk cId="0" sldId="260"/>
        </pc:sldMkLst>
        <pc:spChg chg="mod">
          <ac:chgData name="Munyaradzi Nicholas Murira" userId="6ab3fae5-94bd-47ef-9f25-6c1f645127cf" providerId="ADAL" clId="{BBAD60DF-75FC-47FB-864F-62F5392E6509}" dt="2026-03-08T21:03:38.592" v="1269" actId="1076"/>
          <ac:spMkLst>
            <pc:docMk/>
            <pc:sldMk cId="0" sldId="260"/>
            <ac:spMk id="2" creationId="{00000000-0000-0000-0000-000000000000}"/>
          </ac:spMkLst>
        </pc:spChg>
        <pc:picChg chg="add mod">
          <ac:chgData name="Munyaradzi Nicholas Murira" userId="6ab3fae5-94bd-47ef-9f25-6c1f645127cf" providerId="ADAL" clId="{BBAD60DF-75FC-47FB-864F-62F5392E6509}" dt="2026-03-08T21:03:53.405" v="1272" actId="1076"/>
          <ac:picMkLst>
            <pc:docMk/>
            <pc:sldMk cId="0" sldId="260"/>
            <ac:picMk id="6" creationId="{7BA62696-C59F-A652-1595-7BDECEFE494C}"/>
          </ac:picMkLst>
        </pc:picChg>
      </pc:sldChg>
      <pc:sldChg chg="modSp add mod">
        <pc:chgData name="Munyaradzi Nicholas Murira" userId="6ab3fae5-94bd-47ef-9f25-6c1f645127cf" providerId="ADAL" clId="{BBAD60DF-75FC-47FB-864F-62F5392E6509}" dt="2026-03-08T22:59:12.656" v="1932" actId="5793"/>
        <pc:sldMkLst>
          <pc:docMk/>
          <pc:sldMk cId="0" sldId="261"/>
        </pc:sldMkLst>
        <pc:spChg chg="mod">
          <ac:chgData name="Munyaradzi Nicholas Murira" userId="6ab3fae5-94bd-47ef-9f25-6c1f645127cf" providerId="ADAL" clId="{BBAD60DF-75FC-47FB-864F-62F5392E6509}" dt="2026-03-08T21:30:55.051" v="1413" actId="20577"/>
          <ac:spMkLst>
            <pc:docMk/>
            <pc:sldMk cId="0" sldId="261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3-08T22:59:12.656" v="1932" actId="5793"/>
          <ac:spMkLst>
            <pc:docMk/>
            <pc:sldMk cId="0" sldId="261"/>
            <ac:spMk id="3" creationId="{00000000-0000-0000-0000-000000000000}"/>
          </ac:spMkLst>
        </pc:spChg>
      </pc:sldChg>
      <pc:sldChg chg="addSp modSp add mod">
        <pc:chgData name="Munyaradzi Nicholas Murira" userId="6ab3fae5-94bd-47ef-9f25-6c1f645127cf" providerId="ADAL" clId="{BBAD60DF-75FC-47FB-864F-62F5392E6509}" dt="2026-03-08T23:11:06.839" v="2004" actId="14734"/>
        <pc:sldMkLst>
          <pc:docMk/>
          <pc:sldMk cId="0" sldId="262"/>
        </pc:sldMkLst>
        <pc:spChg chg="mod">
          <ac:chgData name="Munyaradzi Nicholas Murira" userId="6ab3fae5-94bd-47ef-9f25-6c1f645127cf" providerId="ADAL" clId="{BBAD60DF-75FC-47FB-864F-62F5392E6509}" dt="2026-03-08T21:35:19.116" v="1502" actId="20577"/>
          <ac:spMkLst>
            <pc:docMk/>
            <pc:sldMk cId="0" sldId="262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3-08T23:04:24.408" v="1940"/>
          <ac:spMkLst>
            <pc:docMk/>
            <pc:sldMk cId="0" sldId="262"/>
            <ac:spMk id="3" creationId="{00000000-0000-0000-0000-000000000000}"/>
          </ac:spMkLst>
        </pc:spChg>
        <pc:graphicFrameChg chg="add mod modGraphic">
          <ac:chgData name="Munyaradzi Nicholas Murira" userId="6ab3fae5-94bd-47ef-9f25-6c1f645127cf" providerId="ADAL" clId="{BBAD60DF-75FC-47FB-864F-62F5392E6509}" dt="2026-03-08T23:11:06.839" v="2004" actId="14734"/>
          <ac:graphicFrameMkLst>
            <pc:docMk/>
            <pc:sldMk cId="0" sldId="262"/>
            <ac:graphicFrameMk id="4" creationId="{EE63E497-D924-4CEA-A0D8-A9912CDD0C80}"/>
          </ac:graphicFrameMkLst>
        </pc:graphicFrameChg>
      </pc:sldChg>
      <pc:sldChg chg="modSp add mod">
        <pc:chgData name="Munyaradzi Nicholas Murira" userId="6ab3fae5-94bd-47ef-9f25-6c1f645127cf" providerId="ADAL" clId="{BBAD60DF-75FC-47FB-864F-62F5392E6509}" dt="2026-03-08T23:43:58.950" v="2194" actId="255"/>
        <pc:sldMkLst>
          <pc:docMk/>
          <pc:sldMk cId="0" sldId="263"/>
        </pc:sldMkLst>
        <pc:spChg chg="mod">
          <ac:chgData name="Munyaradzi Nicholas Murira" userId="6ab3fae5-94bd-47ef-9f25-6c1f645127cf" providerId="ADAL" clId="{BBAD60DF-75FC-47FB-864F-62F5392E6509}" dt="2026-03-08T23:43:41.519" v="2191" actId="2711"/>
          <ac:spMkLst>
            <pc:docMk/>
            <pc:sldMk cId="0" sldId="263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3-08T23:43:58.950" v="2194" actId="255"/>
          <ac:spMkLst>
            <pc:docMk/>
            <pc:sldMk cId="0" sldId="263"/>
            <ac:spMk id="3" creationId="{00000000-0000-0000-0000-000000000000}"/>
          </ac:spMkLst>
        </pc:spChg>
      </pc:sldChg>
      <pc:sldChg chg="addSp delSp modSp add mod">
        <pc:chgData name="Munyaradzi Nicholas Murira" userId="6ab3fae5-94bd-47ef-9f25-6c1f645127cf" providerId="ADAL" clId="{BBAD60DF-75FC-47FB-864F-62F5392E6509}" dt="2026-03-22T17:32:07.287" v="2809" actId="1076"/>
        <pc:sldMkLst>
          <pc:docMk/>
          <pc:sldMk cId="0" sldId="264"/>
        </pc:sldMkLst>
        <pc:spChg chg="mod">
          <ac:chgData name="Munyaradzi Nicholas Murira" userId="6ab3fae5-94bd-47ef-9f25-6c1f645127cf" providerId="ADAL" clId="{BBAD60DF-75FC-47FB-864F-62F5392E6509}" dt="2026-03-09T00:04:09.766" v="2215" actId="255"/>
          <ac:spMkLst>
            <pc:docMk/>
            <pc:sldMk cId="0" sldId="264"/>
            <ac:spMk id="2" creationId="{00000000-0000-0000-0000-000000000000}"/>
          </ac:spMkLst>
        </pc:spChg>
        <pc:spChg chg="add del mod">
          <ac:chgData name="Munyaradzi Nicholas Murira" userId="6ab3fae5-94bd-47ef-9f25-6c1f645127cf" providerId="ADAL" clId="{BBAD60DF-75FC-47FB-864F-62F5392E6509}" dt="2026-03-22T17:31:57.194" v="2806" actId="22"/>
          <ac:spMkLst>
            <pc:docMk/>
            <pc:sldMk cId="0" sldId="264"/>
            <ac:spMk id="4" creationId="{36A56674-0B9B-6C63-F189-5E693FCEBF76}"/>
          </ac:spMkLst>
        </pc:spChg>
        <pc:picChg chg="add mod ord">
          <ac:chgData name="Munyaradzi Nicholas Murira" userId="6ab3fae5-94bd-47ef-9f25-6c1f645127cf" providerId="ADAL" clId="{BBAD60DF-75FC-47FB-864F-62F5392E6509}" dt="2026-03-22T17:32:07.287" v="2809" actId="1076"/>
          <ac:picMkLst>
            <pc:docMk/>
            <pc:sldMk cId="0" sldId="264"/>
            <ac:picMk id="6" creationId="{2A0391BB-499B-0F28-8689-150B9A366175}"/>
          </ac:picMkLst>
        </pc:picChg>
        <pc:picChg chg="add del mod">
          <ac:chgData name="Munyaradzi Nicholas Murira" userId="6ab3fae5-94bd-47ef-9f25-6c1f645127cf" providerId="ADAL" clId="{BBAD60DF-75FC-47FB-864F-62F5392E6509}" dt="2026-03-22T17:31:52.374" v="2804" actId="478"/>
          <ac:picMkLst>
            <pc:docMk/>
            <pc:sldMk cId="0" sldId="264"/>
            <ac:picMk id="7" creationId="{22A74E3E-6256-1B4F-816B-E6EBAEFFD6F6}"/>
          </ac:picMkLst>
        </pc:picChg>
        <pc:cxnChg chg="add del mod">
          <ac:chgData name="Munyaradzi Nicholas Murira" userId="6ab3fae5-94bd-47ef-9f25-6c1f645127cf" providerId="ADAL" clId="{BBAD60DF-75FC-47FB-864F-62F5392E6509}" dt="2026-03-22T16:59:13.742" v="2761" actId="11529"/>
          <ac:cxnSpMkLst>
            <pc:docMk/>
            <pc:sldMk cId="0" sldId="264"/>
            <ac:cxnSpMk id="4" creationId="{6131CCF4-9538-8F49-6375-9697FC621CEA}"/>
          </ac:cxnSpMkLst>
        </pc:cxnChg>
        <pc:cxnChg chg="add mod">
          <ac:chgData name="Munyaradzi Nicholas Murira" userId="6ab3fae5-94bd-47ef-9f25-6c1f645127cf" providerId="ADAL" clId="{BBAD60DF-75FC-47FB-864F-62F5392E6509}" dt="2026-03-22T17:22:18.480" v="2803" actId="14100"/>
          <ac:cxnSpMkLst>
            <pc:docMk/>
            <pc:sldMk cId="0" sldId="264"/>
            <ac:cxnSpMk id="8" creationId="{269EC731-095F-2113-4AEF-CDD5F37058A0}"/>
          </ac:cxnSpMkLst>
        </pc:cxnChg>
      </pc:sldChg>
      <pc:sldChg chg="modSp add mod">
        <pc:chgData name="Munyaradzi Nicholas Murira" userId="6ab3fae5-94bd-47ef-9f25-6c1f645127cf" providerId="ADAL" clId="{BBAD60DF-75FC-47FB-864F-62F5392E6509}" dt="2026-03-09T00:51:15.133" v="2717" actId="113"/>
        <pc:sldMkLst>
          <pc:docMk/>
          <pc:sldMk cId="0" sldId="267"/>
        </pc:sldMkLst>
        <pc:spChg chg="mod">
          <ac:chgData name="Munyaradzi Nicholas Murira" userId="6ab3fae5-94bd-47ef-9f25-6c1f645127cf" providerId="ADAL" clId="{BBAD60DF-75FC-47FB-864F-62F5392E6509}" dt="2026-03-08T23:52:03.653" v="2206" actId="2711"/>
          <ac:spMkLst>
            <pc:docMk/>
            <pc:sldMk cId="0" sldId="267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3-09T00:51:15.133" v="2717" actId="113"/>
          <ac:spMkLst>
            <pc:docMk/>
            <pc:sldMk cId="0" sldId="267"/>
            <ac:spMk id="3" creationId="{00000000-0000-0000-0000-000000000000}"/>
          </ac:spMkLst>
        </pc:spChg>
      </pc:sldChg>
      <pc:sldChg chg="addSp delSp modSp add mod">
        <pc:chgData name="Munyaradzi Nicholas Murira" userId="6ab3fae5-94bd-47ef-9f25-6c1f645127cf" providerId="ADAL" clId="{BBAD60DF-75FC-47FB-864F-62F5392E6509}" dt="2026-03-08T20:23:38.167" v="947" actId="207"/>
        <pc:sldMkLst>
          <pc:docMk/>
          <pc:sldMk cId="0" sldId="291"/>
        </pc:sldMkLst>
        <pc:spChg chg="mod">
          <ac:chgData name="Munyaradzi Nicholas Murira" userId="6ab3fae5-94bd-47ef-9f25-6c1f645127cf" providerId="ADAL" clId="{BBAD60DF-75FC-47FB-864F-62F5392E6509}" dt="2026-03-08T20:23:38.167" v="947" actId="207"/>
          <ac:spMkLst>
            <pc:docMk/>
            <pc:sldMk cId="0" sldId="291"/>
            <ac:spMk id="2" creationId="{00000000-0000-0000-0000-000000000000}"/>
          </ac:spMkLst>
        </pc:spChg>
        <pc:picChg chg="add mod">
          <ac:chgData name="Munyaradzi Nicholas Murira" userId="6ab3fae5-94bd-47ef-9f25-6c1f645127cf" providerId="ADAL" clId="{BBAD60DF-75FC-47FB-864F-62F5392E6509}" dt="2026-03-08T19:59:19.235" v="830" actId="14100"/>
          <ac:picMkLst>
            <pc:docMk/>
            <pc:sldMk cId="0" sldId="291"/>
            <ac:picMk id="6" creationId="{ABF3A9E3-378F-EC03-2F64-7D933155973A}"/>
          </ac:picMkLst>
        </pc:picChg>
      </pc:sldChg>
      <pc:sldChg chg="delSp modSp mod">
        <pc:chgData name="Munyaradzi Nicholas Murira" userId="6ab3fae5-94bd-47ef-9f25-6c1f645127cf" providerId="ADAL" clId="{BBAD60DF-75FC-47FB-864F-62F5392E6509}" dt="2026-03-08T19:45:25.419" v="807" actId="478"/>
        <pc:sldMkLst>
          <pc:docMk/>
          <pc:sldMk cId="4059603072" sldId="294"/>
        </pc:sldMkLst>
        <pc:spChg chg="mod">
          <ac:chgData name="Munyaradzi Nicholas Murira" userId="6ab3fae5-94bd-47ef-9f25-6c1f645127cf" providerId="ADAL" clId="{BBAD60DF-75FC-47FB-864F-62F5392E6509}" dt="2026-03-08T19:45:17.349" v="806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BBAD60DF-75FC-47FB-864F-62F5392E6509}" dt="2026-03-08T19:44:43.147" v="803" actId="12"/>
        <pc:sldMkLst>
          <pc:docMk/>
          <pc:sldMk cId="617556404" sldId="1070"/>
        </pc:sldMkLst>
        <pc:spChg chg="mod">
          <ac:chgData name="Munyaradzi Nicholas Murira" userId="6ab3fae5-94bd-47ef-9f25-6c1f645127cf" providerId="ADAL" clId="{BBAD60DF-75FC-47FB-864F-62F5392E6509}" dt="2026-03-08T19:44:43.147" v="803" actId="12"/>
          <ac:spMkLst>
            <pc:docMk/>
            <pc:sldMk cId="617556404" sldId="1070"/>
            <ac:spMk id="3" creationId="{BA679541-526C-3FC6-0552-E4EEFEA7F989}"/>
          </ac:spMkLst>
        </pc:spChg>
        <pc:spChg chg="mod">
          <ac:chgData name="Munyaradzi Nicholas Murira" userId="6ab3fae5-94bd-47ef-9f25-6c1f645127cf" providerId="ADAL" clId="{BBAD60DF-75FC-47FB-864F-62F5392E6509}" dt="2026-02-22T18:42:59.936" v="1" actId="255"/>
          <ac:spMkLst>
            <pc:docMk/>
            <pc:sldMk cId="617556404" sldId="1070"/>
            <ac:spMk id="13314" creationId="{FD0DDC51-2490-5E5D-DB45-AEAC6FD10590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08T20:33:25.464" v="1047" actId="5793"/>
        <pc:sldMkLst>
          <pc:docMk/>
          <pc:sldMk cId="3773281560" sldId="1094"/>
        </pc:sldMkLst>
        <pc:spChg chg="mod">
          <ac:chgData name="Munyaradzi Nicholas Murira" userId="6ab3fae5-94bd-47ef-9f25-6c1f645127cf" providerId="ADAL" clId="{BBAD60DF-75FC-47FB-864F-62F5392E6509}" dt="2026-03-08T20:27:41.476" v="1012" actId="20577"/>
          <ac:spMkLst>
            <pc:docMk/>
            <pc:sldMk cId="3773281560" sldId="1094"/>
            <ac:spMk id="2" creationId="{F6049A0B-4835-8840-F30E-633E315F30C0}"/>
          </ac:spMkLst>
        </pc:spChg>
        <pc:spChg chg="mod">
          <ac:chgData name="Munyaradzi Nicholas Murira" userId="6ab3fae5-94bd-47ef-9f25-6c1f645127cf" providerId="ADAL" clId="{BBAD60DF-75FC-47FB-864F-62F5392E6509}" dt="2026-03-08T20:33:25.464" v="1047" actId="5793"/>
          <ac:spMkLst>
            <pc:docMk/>
            <pc:sldMk cId="3773281560" sldId="1094"/>
            <ac:spMk id="3" creationId="{1B62CAF1-C1C4-C67C-F214-D5BBCC3EBF56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08T20:44:37.003" v="1194" actId="20577"/>
        <pc:sldMkLst>
          <pc:docMk/>
          <pc:sldMk cId="3058254401" sldId="1095"/>
        </pc:sldMkLst>
        <pc:spChg chg="mod">
          <ac:chgData name="Munyaradzi Nicholas Murira" userId="6ab3fae5-94bd-47ef-9f25-6c1f645127cf" providerId="ADAL" clId="{BBAD60DF-75FC-47FB-864F-62F5392E6509}" dt="2026-03-08T20:37:03.095" v="1061" actId="2711"/>
          <ac:spMkLst>
            <pc:docMk/>
            <pc:sldMk cId="3058254401" sldId="1095"/>
            <ac:spMk id="2" creationId="{3EF8BDB1-7C69-0DD8-9023-E66F0AFDA6EE}"/>
          </ac:spMkLst>
        </pc:spChg>
        <pc:spChg chg="mod">
          <ac:chgData name="Munyaradzi Nicholas Murira" userId="6ab3fae5-94bd-47ef-9f25-6c1f645127cf" providerId="ADAL" clId="{BBAD60DF-75FC-47FB-864F-62F5392E6509}" dt="2026-03-08T20:44:37.003" v="1194" actId="20577"/>
          <ac:spMkLst>
            <pc:docMk/>
            <pc:sldMk cId="3058254401" sldId="1095"/>
            <ac:spMk id="3" creationId="{CE48A54A-7244-4137-220A-DBAED71D5485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08T23:28:15.578" v="2095" actId="20577"/>
        <pc:sldMkLst>
          <pc:docMk/>
          <pc:sldMk cId="2402038092" sldId="1096"/>
        </pc:sldMkLst>
        <pc:spChg chg="mod">
          <ac:chgData name="Munyaradzi Nicholas Murira" userId="6ab3fae5-94bd-47ef-9f25-6c1f645127cf" providerId="ADAL" clId="{BBAD60DF-75FC-47FB-864F-62F5392E6509}" dt="2026-03-08T21:15:50.825" v="1401" actId="20577"/>
          <ac:spMkLst>
            <pc:docMk/>
            <pc:sldMk cId="2402038092" sldId="1096"/>
            <ac:spMk id="2" creationId="{507E0EF8-8F0C-05AF-F5C2-DFC8C50E0797}"/>
          </ac:spMkLst>
        </pc:spChg>
        <pc:spChg chg="mod">
          <ac:chgData name="Munyaradzi Nicholas Murira" userId="6ab3fae5-94bd-47ef-9f25-6c1f645127cf" providerId="ADAL" clId="{BBAD60DF-75FC-47FB-864F-62F5392E6509}" dt="2026-03-08T23:28:15.578" v="2095" actId="20577"/>
          <ac:spMkLst>
            <pc:docMk/>
            <pc:sldMk cId="2402038092" sldId="1096"/>
            <ac:spMk id="3" creationId="{6FFFE858-4DEA-B67D-196A-C86B739C3FA7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08T23:38:16.259" v="2156" actId="20577"/>
        <pc:sldMkLst>
          <pc:docMk/>
          <pc:sldMk cId="3982942705" sldId="1097"/>
        </pc:sldMkLst>
        <pc:spChg chg="mod">
          <ac:chgData name="Munyaradzi Nicholas Murira" userId="6ab3fae5-94bd-47ef-9f25-6c1f645127cf" providerId="ADAL" clId="{BBAD60DF-75FC-47FB-864F-62F5392E6509}" dt="2026-03-08T23:11:16.146" v="2013" actId="20577"/>
          <ac:spMkLst>
            <pc:docMk/>
            <pc:sldMk cId="3982942705" sldId="1097"/>
            <ac:spMk id="2" creationId="{28D4D1DB-FF55-3B50-1B6E-52EA62D0B25B}"/>
          </ac:spMkLst>
        </pc:spChg>
        <pc:spChg chg="mod">
          <ac:chgData name="Munyaradzi Nicholas Murira" userId="6ab3fae5-94bd-47ef-9f25-6c1f645127cf" providerId="ADAL" clId="{BBAD60DF-75FC-47FB-864F-62F5392E6509}" dt="2026-03-08T23:38:16.259" v="2156" actId="20577"/>
          <ac:spMkLst>
            <pc:docMk/>
            <pc:sldMk cId="3982942705" sldId="1097"/>
            <ac:spMk id="3" creationId="{9DE28422-3670-498A-168A-115F3BBC6AA2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09T00:38:32.012" v="2567" actId="20577"/>
        <pc:sldMkLst>
          <pc:docMk/>
          <pc:sldMk cId="2746972455" sldId="1098"/>
        </pc:sldMkLst>
        <pc:spChg chg="mod">
          <ac:chgData name="Munyaradzi Nicholas Murira" userId="6ab3fae5-94bd-47ef-9f25-6c1f645127cf" providerId="ADAL" clId="{BBAD60DF-75FC-47FB-864F-62F5392E6509}" dt="2026-03-09T00:08:57.060" v="2222" actId="1076"/>
          <ac:spMkLst>
            <pc:docMk/>
            <pc:sldMk cId="2746972455" sldId="1098"/>
            <ac:spMk id="2" creationId="{D0F694A2-DC8F-FDE8-7E25-9BCCEB910ECD}"/>
          </ac:spMkLst>
        </pc:spChg>
        <pc:spChg chg="mod">
          <ac:chgData name="Munyaradzi Nicholas Murira" userId="6ab3fae5-94bd-47ef-9f25-6c1f645127cf" providerId="ADAL" clId="{BBAD60DF-75FC-47FB-864F-62F5392E6509}" dt="2026-03-09T00:38:32.012" v="2567" actId="20577"/>
          <ac:spMkLst>
            <pc:docMk/>
            <pc:sldMk cId="2746972455" sldId="1098"/>
            <ac:spMk id="3" creationId="{FA39495D-9AB8-F9A2-042B-4948BF4AC214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09T00:27:59.136" v="2489" actId="27636"/>
        <pc:sldMkLst>
          <pc:docMk/>
          <pc:sldMk cId="3493247291" sldId="1099"/>
        </pc:sldMkLst>
        <pc:spChg chg="mod">
          <ac:chgData name="Munyaradzi Nicholas Murira" userId="6ab3fae5-94bd-47ef-9f25-6c1f645127cf" providerId="ADAL" clId="{BBAD60DF-75FC-47FB-864F-62F5392E6509}" dt="2026-03-09T00:12:08.583" v="2238" actId="255"/>
          <ac:spMkLst>
            <pc:docMk/>
            <pc:sldMk cId="3493247291" sldId="1099"/>
            <ac:spMk id="2" creationId="{759E7EA4-A4B8-165C-9B3F-C7B503A43CBE}"/>
          </ac:spMkLst>
        </pc:spChg>
        <pc:spChg chg="mod">
          <ac:chgData name="Munyaradzi Nicholas Murira" userId="6ab3fae5-94bd-47ef-9f25-6c1f645127cf" providerId="ADAL" clId="{BBAD60DF-75FC-47FB-864F-62F5392E6509}" dt="2026-03-09T00:27:59.136" v="2489" actId="27636"/>
          <ac:spMkLst>
            <pc:docMk/>
            <pc:sldMk cId="3493247291" sldId="1099"/>
            <ac:spMk id="3" creationId="{D9F2192C-B645-1FBB-773C-01AA657E5C89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09T00:29:25.353" v="2505"/>
        <pc:sldMkLst>
          <pc:docMk/>
          <pc:sldMk cId="2216611921" sldId="1100"/>
        </pc:sldMkLst>
        <pc:spChg chg="mod">
          <ac:chgData name="Munyaradzi Nicholas Murira" userId="6ab3fae5-94bd-47ef-9f25-6c1f645127cf" providerId="ADAL" clId="{BBAD60DF-75FC-47FB-864F-62F5392E6509}" dt="2026-03-09T00:22:58.446" v="2438" actId="20577"/>
          <ac:spMkLst>
            <pc:docMk/>
            <pc:sldMk cId="2216611921" sldId="1100"/>
            <ac:spMk id="2" creationId="{75033A3E-FEC7-C746-1FAE-F432F6287D3F}"/>
          </ac:spMkLst>
        </pc:spChg>
        <pc:spChg chg="mod">
          <ac:chgData name="Munyaradzi Nicholas Murira" userId="6ab3fae5-94bd-47ef-9f25-6c1f645127cf" providerId="ADAL" clId="{BBAD60DF-75FC-47FB-864F-62F5392E6509}" dt="2026-03-09T00:29:25.353" v="2505"/>
          <ac:spMkLst>
            <pc:docMk/>
            <pc:sldMk cId="2216611921" sldId="1100"/>
            <ac:spMk id="3" creationId="{69053D59-DD2C-3264-BC75-3A404674CE0F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09T00:33:14.982" v="2534"/>
        <pc:sldMkLst>
          <pc:docMk/>
          <pc:sldMk cId="2002774563" sldId="1101"/>
        </pc:sldMkLst>
        <pc:spChg chg="mod">
          <ac:chgData name="Munyaradzi Nicholas Murira" userId="6ab3fae5-94bd-47ef-9f25-6c1f645127cf" providerId="ADAL" clId="{BBAD60DF-75FC-47FB-864F-62F5392E6509}" dt="2026-03-09T00:29:56.281" v="2513" actId="20577"/>
          <ac:spMkLst>
            <pc:docMk/>
            <pc:sldMk cId="2002774563" sldId="1101"/>
            <ac:spMk id="2" creationId="{0EECA6F4-D523-7D12-3FF8-28D0B7E192D2}"/>
          </ac:spMkLst>
        </pc:spChg>
        <pc:spChg chg="mod">
          <ac:chgData name="Munyaradzi Nicholas Murira" userId="6ab3fae5-94bd-47ef-9f25-6c1f645127cf" providerId="ADAL" clId="{BBAD60DF-75FC-47FB-864F-62F5392E6509}" dt="2026-03-09T00:33:14.982" v="2534"/>
          <ac:spMkLst>
            <pc:docMk/>
            <pc:sldMk cId="2002774563" sldId="1101"/>
            <ac:spMk id="3" creationId="{7A3EC985-D48A-E5F0-E305-2D731F3DD017}"/>
          </ac:spMkLst>
        </pc:spChg>
      </pc:sldChg>
      <pc:sldChg chg="addSp delSp modSp add mod">
        <pc:chgData name="Munyaradzi Nicholas Murira" userId="6ab3fae5-94bd-47ef-9f25-6c1f645127cf" providerId="ADAL" clId="{BBAD60DF-75FC-47FB-864F-62F5392E6509}" dt="2026-03-09T00:50:48.903" v="2716" actId="14100"/>
        <pc:sldMkLst>
          <pc:docMk/>
          <pc:sldMk cId="3176735479" sldId="1102"/>
        </pc:sldMkLst>
        <pc:spChg chg="mod">
          <ac:chgData name="Munyaradzi Nicholas Murira" userId="6ab3fae5-94bd-47ef-9f25-6c1f645127cf" providerId="ADAL" clId="{BBAD60DF-75FC-47FB-864F-62F5392E6509}" dt="2026-03-09T00:39:28.689" v="2610" actId="20577"/>
          <ac:spMkLst>
            <pc:docMk/>
            <pc:sldMk cId="3176735479" sldId="1102"/>
            <ac:spMk id="2" creationId="{BAB80458-E340-5533-340F-9A4C11474D9D}"/>
          </ac:spMkLst>
        </pc:spChg>
        <pc:spChg chg="mod">
          <ac:chgData name="Munyaradzi Nicholas Murira" userId="6ab3fae5-94bd-47ef-9f25-6c1f645127cf" providerId="ADAL" clId="{BBAD60DF-75FC-47FB-864F-62F5392E6509}" dt="2026-03-09T00:44:04.914" v="2683" actId="20577"/>
          <ac:spMkLst>
            <pc:docMk/>
            <pc:sldMk cId="3176735479" sldId="1102"/>
            <ac:spMk id="3" creationId="{218AAA22-E201-7E11-6419-4E91DB6F3B46}"/>
          </ac:spMkLst>
        </pc:spChg>
        <pc:spChg chg="add mod">
          <ac:chgData name="Munyaradzi Nicholas Murira" userId="6ab3fae5-94bd-47ef-9f25-6c1f645127cf" providerId="ADAL" clId="{BBAD60DF-75FC-47FB-864F-62F5392E6509}" dt="2026-03-09T00:50:48.903" v="2716" actId="14100"/>
          <ac:spMkLst>
            <pc:docMk/>
            <pc:sldMk cId="3176735479" sldId="1102"/>
            <ac:spMk id="8" creationId="{D6CD2A16-1628-D3D2-74EE-CFEDBD6E6250}"/>
          </ac:spMkLst>
        </pc:spChg>
        <pc:spChg chg="add mod">
          <ac:chgData name="Munyaradzi Nicholas Murira" userId="6ab3fae5-94bd-47ef-9f25-6c1f645127cf" providerId="ADAL" clId="{BBAD60DF-75FC-47FB-864F-62F5392E6509}" dt="2026-03-09T00:50:24.294" v="2711" actId="1076"/>
          <ac:spMkLst>
            <pc:docMk/>
            <pc:sldMk cId="3176735479" sldId="1102"/>
            <ac:spMk id="10" creationId="{C386CFEA-8135-AA06-BB01-4BE57A7A480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C93FA2-4BD7-31C6-85B6-EAB05998D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F7FA77-E1CC-FC4D-1C3C-900E5C570D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984ED6-FEA0-BF28-5B42-FF134F7229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 Advanced Computer Functionality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3.3.2 –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3.3.2.1 – What Do You Already Know? -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3.3.2.2 – RAID Concepts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44E5D0-BE64-7C04-1215-E78BCAE7B7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015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32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674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2410" y="1496505"/>
            <a:ext cx="8750257" cy="3864989"/>
          </a:xfrm>
        </p:spPr>
        <p:txBody>
          <a:bodyPr/>
          <a:lstStyle/>
          <a:p>
            <a:r>
              <a:rPr lang="en-US" sz="4800" dirty="0"/>
              <a:t>Instruction Cycle and System Buses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963604" y="2571725"/>
            <a:ext cx="5633822" cy="3864989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Computer Architecture</a:t>
            </a:r>
          </a:p>
          <a:p>
            <a:r>
              <a:rPr lang="en-GB" b="1" i="1" dirty="0"/>
              <a:t>(ACCA4022)</a:t>
            </a:r>
          </a:p>
          <a:p>
            <a:r>
              <a:rPr lang="en-GB" dirty="0"/>
              <a:t>Applied Computing - WISA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C9B2F-8199-15FE-3ADF-0B59281C83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D0DDC51-2490-5E5D-DB45-AEAC6FD10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6"/>
            <a:ext cx="10573550" cy="91269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charset="0"/>
              </a:rPr>
              <a:t>Objectives</a:t>
            </a:r>
            <a:endParaRPr lang="en-CA" altLang="en-US" sz="32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A679541-526C-3FC6-0552-E4EEFEA7F9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77" y="1830411"/>
            <a:ext cx="9030937" cy="214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Instruction Cycle (Fetch–Decode–Execute)</a:t>
            </a:r>
            <a:endParaRPr lang="en-US" sz="2800" dirty="0"/>
          </a:p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sz="2800" dirty="0"/>
              <a:t>System Clock</a:t>
            </a:r>
            <a:endParaRPr lang="en-US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sz="2800" dirty="0"/>
              <a:t>System Buses (Data, Address, Control)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Example: Adding Two Numbers</a:t>
            </a:r>
            <a:endParaRPr lang="en-US" sz="2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7556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76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20" y="365125"/>
            <a:ext cx="9104958" cy="713177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00B0F0"/>
                </a:solidFill>
                <a:latin typeface="Arial Black" panose="020B0A04020102020204" pitchFamily="34" charset="0"/>
              </a:rPr>
              <a:t>  </a:t>
            </a:r>
            <a:r>
              <a:rPr lang="en-US" sz="3200" dirty="0">
                <a:latin typeface="Arial "/>
              </a:rPr>
              <a:t>Recap : Information Processing Cycle</a:t>
            </a:r>
            <a:endParaRPr lang="en-GB" sz="3200" dirty="0">
              <a:latin typeface="Arial 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F3A9E3-378F-EC03-2F64-7D93315597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20" y="1078302"/>
            <a:ext cx="4699202" cy="454342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5603" y="-278342"/>
            <a:ext cx="11481847" cy="1325563"/>
          </a:xfrm>
        </p:spPr>
        <p:txBody>
          <a:bodyPr>
            <a:normAutofit/>
          </a:bodyPr>
          <a:lstStyle/>
          <a:p>
            <a:r>
              <a:rPr sz="3200" dirty="0">
                <a:latin typeface="Arial "/>
              </a:rPr>
              <a:t>CPU Internal</a:t>
            </a:r>
            <a:r>
              <a:rPr lang="en-GB" sz="3200" dirty="0">
                <a:latin typeface="Arial "/>
              </a:rPr>
              <a:t> Components  and Registers</a:t>
            </a:r>
            <a:endParaRPr sz="3200" dirty="0">
              <a:latin typeface="Arial 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85" y="685446"/>
            <a:ext cx="11481847" cy="3575934"/>
          </a:xfrm>
        </p:spPr>
        <p:txBody>
          <a:bodyPr>
            <a:noAutofit/>
          </a:bodyPr>
          <a:lstStyle/>
          <a:p>
            <a:r>
              <a:rPr sz="2400" dirty="0"/>
              <a:t>Control Unit (CU): </a:t>
            </a:r>
            <a:r>
              <a:rPr lang="en-US" sz="2400" dirty="0"/>
              <a:t>Controls system operations and directs instruction execution</a:t>
            </a:r>
          </a:p>
          <a:p>
            <a:pPr marL="0" indent="0">
              <a:buNone/>
            </a:pPr>
            <a:endParaRPr sz="2400" dirty="0"/>
          </a:p>
          <a:p>
            <a:r>
              <a:rPr sz="2400" dirty="0"/>
              <a:t>Arithmetic Logic Unit (ALU):</a:t>
            </a:r>
            <a:r>
              <a:rPr lang="en-GB" sz="2400" dirty="0"/>
              <a:t>Arithmetic operations &amp; Logical Decisions</a:t>
            </a:r>
          </a:p>
          <a:p>
            <a:pPr marL="0" indent="0">
              <a:buNone/>
            </a:pPr>
            <a:endParaRPr sz="2400" dirty="0"/>
          </a:p>
          <a:p>
            <a:r>
              <a:rPr sz="2400" dirty="0"/>
              <a:t>Registers: </a:t>
            </a:r>
            <a:r>
              <a:rPr lang="en-US" sz="2400" dirty="0"/>
              <a:t>: Very small, high-speed storage used to hold temporary data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 </a:t>
            </a:r>
            <a:r>
              <a:rPr lang="en-US" sz="2400" b="1" dirty="0"/>
              <a:t>Special–purpose Registers</a:t>
            </a:r>
          </a:p>
          <a:p>
            <a:pPr marL="0" indent="0">
              <a:buNone/>
            </a:pPr>
            <a:endParaRPr sz="2400" dirty="0"/>
          </a:p>
          <a:p>
            <a:r>
              <a:rPr sz="2400" dirty="0"/>
              <a:t>Program Counter (PC): </a:t>
            </a:r>
            <a:r>
              <a:rPr lang="en-US" sz="2400" dirty="0"/>
              <a:t>Stores the address of the next instruction to be executed</a:t>
            </a:r>
          </a:p>
          <a:p>
            <a:pPr marL="0" indent="0">
              <a:buNone/>
            </a:pPr>
            <a:endParaRPr sz="2400" dirty="0"/>
          </a:p>
          <a:p>
            <a:r>
              <a:rPr sz="2400" dirty="0"/>
              <a:t>Instruction Register (IR): </a:t>
            </a:r>
            <a:r>
              <a:rPr lang="en-US" sz="2400" dirty="0"/>
              <a:t>Holds the current instruction being executed</a:t>
            </a:r>
            <a:endParaRPr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D7EB2A-7F99-E66F-20B9-83BC2ABDB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49A0B-4835-8840-F30E-633E315F3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603" y="-278342"/>
            <a:ext cx="11481847" cy="1325563"/>
          </a:xfrm>
        </p:spPr>
        <p:txBody>
          <a:bodyPr>
            <a:normAutofit/>
          </a:bodyPr>
          <a:lstStyle/>
          <a:p>
            <a:r>
              <a:rPr sz="3200" dirty="0">
                <a:latin typeface="Arial "/>
              </a:rPr>
              <a:t>CPU Internal </a:t>
            </a:r>
            <a:r>
              <a:rPr lang="en-GB" sz="3200" dirty="0">
                <a:latin typeface="Arial "/>
              </a:rPr>
              <a:t>Components  and Registers  continue…</a:t>
            </a:r>
            <a:endParaRPr sz="3200" dirty="0">
              <a:latin typeface="Arial 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2CAF1-C1C4-C67C-F214-D5BBCC3EB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863" y="1814336"/>
            <a:ext cx="11481847" cy="357593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Memory Address Register (MAR): Stores address of memory location to access</a:t>
            </a:r>
          </a:p>
          <a:p>
            <a:pPr marL="0" indent="0">
              <a:buNone/>
            </a:pPr>
            <a:endParaRPr dirty="0"/>
          </a:p>
          <a:p>
            <a:r>
              <a:rPr lang="en-US" dirty="0"/>
              <a:t>Memory Data Register (MDR): Temporarily holds data transferred between memory and CPU</a:t>
            </a:r>
          </a:p>
          <a:p>
            <a:pPr marL="0" indent="0">
              <a:buNone/>
            </a:pPr>
            <a:endParaRPr dirty="0"/>
          </a:p>
          <a:p>
            <a:r>
              <a:rPr lang="en-US" dirty="0"/>
              <a:t>Accumulator (ACC): Stores intermediate arithmetic or logical results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b="1" dirty="0"/>
              <a:t>NB: </a:t>
            </a:r>
            <a:r>
              <a:rPr lang="en-US" dirty="0"/>
              <a:t>These registers are used during the </a:t>
            </a:r>
            <a:r>
              <a:rPr lang="en-US" b="1" dirty="0"/>
              <a:t>instruction cycle</a:t>
            </a:r>
            <a:r>
              <a:rPr lang="en-GB" dirty="0"/>
              <a:t>(Fetch–Decode–Execute cycle)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73281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484A7-A425-4287-6E53-8197A820E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8BDB1-7C69-0DD8-9023-E66F0AFDA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603" y="-278342"/>
            <a:ext cx="11481847" cy="132556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"/>
              </a:rPr>
              <a:t>Recall:  Machine Instructions</a:t>
            </a:r>
            <a:endParaRPr sz="3200" dirty="0">
              <a:latin typeface="Arial 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8A54A-7244-4137-220A-DBAED71D5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869244"/>
            <a:ext cx="11591710" cy="452102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 program consists of a sequence of </a:t>
            </a:r>
            <a:r>
              <a:rPr lang="en-US" b="1" dirty="0"/>
              <a:t>instructions stored in memory</a:t>
            </a:r>
            <a:r>
              <a:rPr lang="en-US" dirty="0"/>
              <a:t>.</a:t>
            </a:r>
          </a:p>
          <a:p>
            <a:r>
              <a:rPr lang="en-US" dirty="0"/>
              <a:t>Each instruction tells the CPU </a:t>
            </a:r>
            <a:r>
              <a:rPr lang="en-US" b="1" dirty="0"/>
              <a:t>what operation to perform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GB" dirty="0"/>
              <a:t>Example instruction:   ADD A, B    Meaning  :  A = A + 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/>
              <a:t>Each instruction consists of two main parts:</a:t>
            </a:r>
          </a:p>
          <a:p>
            <a:pPr marL="0" indent="0">
              <a:buNone/>
            </a:pPr>
            <a:r>
              <a:rPr lang="en-GB" b="1" dirty="0"/>
              <a:t>Opcode (Operation Code)- </a:t>
            </a:r>
            <a:r>
              <a:rPr lang="en-US" dirty="0"/>
              <a:t>Specifies the operation that the CPU must perform.</a:t>
            </a:r>
          </a:p>
          <a:p>
            <a:pPr marL="0" indent="0">
              <a:buNone/>
            </a:pPr>
            <a:r>
              <a:rPr lang="en-US" dirty="0"/>
              <a:t>Examples :  ADD, SUB, LOAD, STORE</a:t>
            </a:r>
          </a:p>
          <a:p>
            <a:pPr marL="0" indent="0">
              <a:buNone/>
            </a:pPr>
            <a:r>
              <a:rPr lang="en-GB" b="1" dirty="0"/>
              <a:t>Operand : </a:t>
            </a:r>
            <a:r>
              <a:rPr lang="en-US" dirty="0"/>
              <a:t>Specify the data or memory locations used by the instruction.</a:t>
            </a:r>
          </a:p>
          <a:p>
            <a:pPr marL="0" indent="0">
              <a:buNone/>
            </a:pPr>
            <a:r>
              <a:rPr lang="en-US" dirty="0"/>
              <a:t>Examples :  A, B</a:t>
            </a:r>
          </a:p>
          <a:p>
            <a:pPr marL="0" indent="0">
              <a:buNone/>
            </a:pPr>
            <a:endParaRPr b="1" dirty="0"/>
          </a:p>
        </p:txBody>
      </p:sp>
    </p:spTree>
    <p:extLst>
      <p:ext uri="{BB962C8B-B14F-4D97-AF65-F5344CB8AC3E}">
        <p14:creationId xmlns:p14="http://schemas.microsoft.com/office/powerpoint/2010/main" val="3058254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Instruction Cycle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CPU executes programs using the Instruction Cycle: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1. Fetch – Retrieve instruction from memory</a:t>
            </a:r>
          </a:p>
          <a:p>
            <a:pPr marL="0" indent="0">
              <a:buNone/>
            </a:pPr>
            <a:r>
              <a:rPr dirty="0"/>
              <a:t>2. Decode – Interpret the instruction</a:t>
            </a:r>
          </a:p>
          <a:p>
            <a:pPr marL="0" indent="0">
              <a:buNone/>
            </a:pPr>
            <a:r>
              <a:rPr dirty="0"/>
              <a:t>3. Execute – Perform the operation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NB: This process repeats </a:t>
            </a:r>
            <a:r>
              <a:rPr dirty="0"/>
              <a:t>continuously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76742"/>
            <a:ext cx="11481847" cy="1325563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"/>
              </a:rPr>
              <a:t>Instruction Cycle (Fetch–Decode–Execute)</a:t>
            </a:r>
            <a:endParaRPr sz="3200" dirty="0">
              <a:latin typeface="Arial 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BA62696-C59F-A652-1595-7BDECEFE49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6666" y="968199"/>
            <a:ext cx="5858933" cy="518783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C6E8A5-7AFF-B055-C448-008F3A38ED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E0EF8-8F0C-05AF-F5C2-DFC8C50E0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 "/>
              </a:rPr>
              <a:t>Instruction Cycle (Fetch)</a:t>
            </a:r>
            <a:endParaRPr sz="3200" dirty="0">
              <a:latin typeface="Arial 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FE858-4DEA-B67D-196A-C86B739C3F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dirty="0"/>
              <a:t>1. </a:t>
            </a:r>
            <a:r>
              <a:rPr b="1" dirty="0"/>
              <a:t>Program Counter (PC) </a:t>
            </a:r>
            <a:r>
              <a:rPr lang="en-GB" dirty="0"/>
              <a:t>holds </a:t>
            </a:r>
            <a:r>
              <a:rPr dirty="0"/>
              <a:t>address of next instruction</a:t>
            </a:r>
            <a:r>
              <a:rPr lang="en-GB" dirty="0"/>
              <a:t>   </a:t>
            </a:r>
            <a:r>
              <a:rPr lang="en-GB" dirty="0" err="1"/>
              <a:t>e.g</a:t>
            </a:r>
            <a:r>
              <a:rPr lang="en-GB" dirty="0"/>
              <a:t> PC =200</a:t>
            </a:r>
            <a:endParaRPr dirty="0"/>
          </a:p>
          <a:p>
            <a:pPr marL="0" indent="0">
              <a:buNone/>
            </a:pPr>
            <a:r>
              <a:rPr dirty="0"/>
              <a:t>2. Address copied</a:t>
            </a:r>
            <a:r>
              <a:rPr lang="en-GB" dirty="0"/>
              <a:t> from </a:t>
            </a:r>
            <a:r>
              <a:rPr lang="en-GB" b="1" dirty="0"/>
              <a:t>PC</a:t>
            </a:r>
            <a:r>
              <a:rPr dirty="0"/>
              <a:t> to </a:t>
            </a:r>
            <a:r>
              <a:rPr b="1" dirty="0"/>
              <a:t>Memory Address Register (MAR)</a:t>
            </a:r>
            <a:r>
              <a:rPr lang="en-GB" b="1" dirty="0"/>
              <a:t>  </a:t>
            </a:r>
            <a:r>
              <a:rPr lang="en-GB" dirty="0"/>
              <a:t>MAR =200</a:t>
            </a:r>
            <a:endParaRPr dirty="0"/>
          </a:p>
          <a:p>
            <a:pPr marL="0" indent="0">
              <a:buNone/>
            </a:pPr>
            <a:r>
              <a:rPr dirty="0"/>
              <a:t>3. Control unit sends </a:t>
            </a:r>
            <a:r>
              <a:rPr b="1" dirty="0"/>
              <a:t>READ signal</a:t>
            </a:r>
            <a:r>
              <a:rPr lang="en-GB" b="1" dirty="0"/>
              <a:t> </a:t>
            </a:r>
            <a:r>
              <a:rPr lang="en-GB" dirty="0"/>
              <a:t>to memory</a:t>
            </a:r>
            <a:endParaRPr dirty="0"/>
          </a:p>
          <a:p>
            <a:pPr marL="0" indent="0">
              <a:buNone/>
            </a:pPr>
            <a:r>
              <a:rPr dirty="0"/>
              <a:t>4. Instruction </a:t>
            </a:r>
            <a:r>
              <a:rPr lang="en-GB" dirty="0"/>
              <a:t>is fetched from the </a:t>
            </a:r>
            <a:r>
              <a:rPr lang="en-GB" b="1" dirty="0"/>
              <a:t>RAM</a:t>
            </a:r>
            <a:r>
              <a:rPr dirty="0"/>
              <a:t> to </a:t>
            </a:r>
            <a:r>
              <a:rPr b="1" dirty="0"/>
              <a:t>Memory Data Register (MDR</a:t>
            </a:r>
            <a:r>
              <a:rPr dirty="0"/>
              <a:t>)</a:t>
            </a:r>
            <a:r>
              <a:rPr lang="en-GB" dirty="0"/>
              <a:t> MDR = ADD, A,B</a:t>
            </a:r>
            <a:endParaRPr dirty="0"/>
          </a:p>
          <a:p>
            <a:pPr marL="0" indent="0">
              <a:buNone/>
            </a:pPr>
            <a:r>
              <a:rPr dirty="0"/>
              <a:t>5. Instruction loaded into </a:t>
            </a:r>
            <a:r>
              <a:rPr b="1" dirty="0"/>
              <a:t>Instruction Register (IR)</a:t>
            </a:r>
            <a:r>
              <a:rPr lang="en-GB" b="1" dirty="0"/>
              <a:t>   </a:t>
            </a:r>
            <a:r>
              <a:rPr lang="en-GB" dirty="0"/>
              <a:t>IR = ADD , A, B</a:t>
            </a:r>
          </a:p>
          <a:p>
            <a:pPr marL="0" indent="0">
              <a:buNone/>
            </a:pPr>
            <a:r>
              <a:rPr lang="en-GB" b="1" dirty="0"/>
              <a:t>6. Program Counter (PC) </a:t>
            </a:r>
            <a:r>
              <a:rPr lang="en-GB" dirty="0"/>
              <a:t>is incremented to point to the next instruction  PC= PC +1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NB summary- </a:t>
            </a:r>
            <a:r>
              <a:rPr lang="en-GB" dirty="0"/>
              <a:t>PC → MAR → Memory → MDR → IR  (output - ADD  A, B)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02038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"/>
              </a:rPr>
              <a:t>Instruction Cycle (Decode)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b="1" dirty="0"/>
              <a:t>Control Unit </a:t>
            </a:r>
            <a:r>
              <a:rPr dirty="0"/>
              <a:t>interprets the instruction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Example instruction: ADD A, B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Instruction consists of:</a:t>
            </a:r>
          </a:p>
          <a:p>
            <a:pPr marL="0" indent="0">
              <a:buNone/>
            </a:pPr>
            <a:r>
              <a:rPr dirty="0"/>
              <a:t>• Opcode – operation to perform</a:t>
            </a:r>
            <a:r>
              <a:rPr lang="en-GB" dirty="0"/>
              <a:t> (ADD)</a:t>
            </a:r>
            <a:endParaRPr dirty="0"/>
          </a:p>
          <a:p>
            <a:r>
              <a:rPr dirty="0"/>
              <a:t>Operands – data involved</a:t>
            </a:r>
            <a:r>
              <a:rPr lang="en-GB" dirty="0"/>
              <a:t>   ( A,B)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lang="en-GB" dirty="0"/>
              <a:t>Meaning : CPU now knows Operation to perform and where data is located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"/>
              </a:rPr>
              <a:t>Instruction Cycle (Execute)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CPU</a:t>
            </a:r>
            <a:r>
              <a:rPr dirty="0"/>
              <a:t> performs the required operation</a:t>
            </a:r>
          </a:p>
          <a:p>
            <a:pPr marL="0" indent="0">
              <a:buNone/>
            </a:pPr>
            <a:r>
              <a:rPr dirty="0"/>
              <a:t>Examples:</a:t>
            </a:r>
          </a:p>
          <a:p>
            <a:pPr marL="0" indent="0">
              <a:buNone/>
            </a:pPr>
            <a:r>
              <a:rPr dirty="0"/>
              <a:t> Arithmetic </a:t>
            </a:r>
            <a:r>
              <a:rPr lang="en-GB" dirty="0"/>
              <a:t>operations- performed by the ALU ( </a:t>
            </a:r>
            <a:r>
              <a:rPr lang="en-GB" dirty="0" err="1"/>
              <a:t>e.g</a:t>
            </a:r>
            <a:r>
              <a:rPr lang="en-GB" dirty="0"/>
              <a:t> ADD, SUB)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E63E497-D924-4CEA-A0D8-A9912CDD0C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84274"/>
              </p:ext>
            </p:extLst>
          </p:nvPr>
        </p:nvGraphicFramePr>
        <p:xfrm>
          <a:off x="541867" y="3428172"/>
          <a:ext cx="8613422" cy="2216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6711">
                  <a:extLst>
                    <a:ext uri="{9D8B030D-6E8A-4147-A177-3AD203B41FA5}">
                      <a16:colId xmlns:a16="http://schemas.microsoft.com/office/drawing/2014/main" val="3247214497"/>
                    </a:ext>
                  </a:extLst>
                </a:gridCol>
                <a:gridCol w="4306711">
                  <a:extLst>
                    <a:ext uri="{9D8B030D-6E8A-4147-A177-3AD203B41FA5}">
                      <a16:colId xmlns:a16="http://schemas.microsoft.com/office/drawing/2014/main" val="607296715"/>
                    </a:ext>
                  </a:extLst>
                </a:gridCol>
              </a:tblGrid>
              <a:tr h="1055368">
                <a:tc>
                  <a:txBody>
                    <a:bodyPr/>
                    <a:lstStyle/>
                    <a:p>
                      <a:r>
                        <a:rPr lang="en-US" dirty="0"/>
                        <a:t>MAR = Address of A</a:t>
                      </a:r>
                    </a:p>
                    <a:p>
                      <a:r>
                        <a:rPr lang="en-US" dirty="0"/>
                        <a:t>READ memory</a:t>
                      </a:r>
                    </a:p>
                    <a:p>
                      <a:r>
                        <a:rPr lang="en-US" dirty="0"/>
                        <a:t>MDR = Value of 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MAR = Address of B</a:t>
                      </a:r>
                    </a:p>
                    <a:p>
                      <a:r>
                        <a:rPr lang="en-US" dirty="0"/>
                        <a:t>READ memory</a:t>
                      </a:r>
                    </a:p>
                    <a:p>
                      <a:r>
                        <a:rPr lang="en-US" dirty="0"/>
                        <a:t>MDR = Value of B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6571641"/>
                  </a:ext>
                </a:extLst>
              </a:tr>
              <a:tr h="738757">
                <a:tc gridSpan="2">
                  <a:txBody>
                    <a:bodyPr/>
                    <a:lstStyle/>
                    <a:p>
                      <a:r>
                        <a:rPr lang="en-GB" dirty="0"/>
                        <a:t>ALU performs:</a:t>
                      </a:r>
                    </a:p>
                    <a:p>
                      <a:r>
                        <a:rPr lang="en-GB" dirty="0"/>
                        <a:t>A + B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39947"/>
                  </a:ext>
                </a:extLst>
              </a:tr>
              <a:tr h="422147">
                <a:tc>
                  <a:txBody>
                    <a:bodyPr/>
                    <a:lstStyle/>
                    <a:p>
                      <a:r>
                        <a:rPr lang="en-GB" dirty="0"/>
                        <a:t>Result stored in Accumulator/Register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 result → Memory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85902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C8E328-D2AB-3EE1-3626-A3FA51904E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4D1DB-FF55-3B50-1B6E-52EA62D0B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"/>
              </a:rPr>
              <a:t>Instruction Cycle (Execute) continue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28422-3670-498A-168A-115F3BBC6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CPU</a:t>
            </a:r>
            <a:r>
              <a:rPr dirty="0"/>
              <a:t> performs the required operation</a:t>
            </a:r>
          </a:p>
          <a:p>
            <a:pPr marL="0" indent="0">
              <a:buNone/>
            </a:pPr>
            <a:r>
              <a:rPr dirty="0"/>
              <a:t>Examples:</a:t>
            </a:r>
          </a:p>
          <a:p>
            <a:pPr marL="0" indent="0">
              <a:buNone/>
            </a:pPr>
            <a:r>
              <a:rPr dirty="0"/>
              <a:t>Data transfer</a:t>
            </a:r>
            <a:r>
              <a:rPr lang="en-GB" dirty="0"/>
              <a:t> operations- controlled by the CU(Data moves between Registers and memory) </a:t>
            </a:r>
            <a:endParaRPr dirty="0"/>
          </a:p>
          <a:p>
            <a:pPr marL="0" indent="0">
              <a:buNone/>
            </a:pPr>
            <a:r>
              <a:rPr dirty="0"/>
              <a:t>Memory access</a:t>
            </a:r>
            <a:r>
              <a:rPr lang="en-GB" dirty="0"/>
              <a:t> operations- </a:t>
            </a:r>
            <a:r>
              <a:rPr lang="en-US" dirty="0"/>
              <a:t>Control Unit sends </a:t>
            </a:r>
            <a:r>
              <a:rPr lang="en-US" b="1" dirty="0"/>
              <a:t>READ or WRITE signals</a:t>
            </a:r>
          </a:p>
          <a:p>
            <a:pPr marL="0" indent="0">
              <a:buNone/>
            </a:pPr>
            <a:r>
              <a:rPr lang="en-US" b="1" dirty="0"/>
              <a:t>Examples</a:t>
            </a:r>
          </a:p>
          <a:p>
            <a:pPr marL="0" indent="0">
              <a:buNone/>
            </a:pPr>
            <a:r>
              <a:rPr lang="pt-BR" dirty="0"/>
              <a:t>LOAD R1,  A   → R1 = Memory[A]</a:t>
            </a:r>
          </a:p>
          <a:p>
            <a:pPr marL="0" indent="0">
              <a:buNone/>
            </a:pPr>
            <a:r>
              <a:rPr lang="pt-BR" dirty="0"/>
              <a:t>LOAD  R2 , B  → R2 = Memory[A]</a:t>
            </a:r>
          </a:p>
          <a:p>
            <a:pPr marL="0" indent="0">
              <a:buNone/>
            </a:pPr>
            <a:r>
              <a:rPr lang="pt-BR" dirty="0"/>
              <a:t>ADD   R1 , R1 + R2</a:t>
            </a:r>
          </a:p>
          <a:p>
            <a:pPr marL="0" indent="0">
              <a:buNone/>
            </a:pPr>
            <a:r>
              <a:rPr lang="pt-BR" dirty="0"/>
              <a:t>STORE R1, C  → Memory[C] = R1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829427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042" y="-199319"/>
            <a:ext cx="11481847" cy="1325563"/>
          </a:xfrm>
        </p:spPr>
        <p:txBody>
          <a:bodyPr>
            <a:normAutofit/>
          </a:bodyPr>
          <a:lstStyle/>
          <a:p>
            <a:r>
              <a:rPr sz="3200" dirty="0">
                <a:latin typeface="Arial "/>
              </a:rPr>
              <a:t>System Clock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934" y="1227314"/>
            <a:ext cx="11481847" cy="3575934"/>
          </a:xfrm>
        </p:spPr>
        <p:txBody>
          <a:bodyPr>
            <a:normAutofit fontScale="25000" lnSpcReduction="20000"/>
          </a:bodyPr>
          <a:lstStyle/>
          <a:p>
            <a:r>
              <a:rPr sz="9600" dirty="0"/>
              <a:t>The system clock synchronizes CPU operations.</a:t>
            </a:r>
          </a:p>
          <a:p>
            <a:r>
              <a:rPr sz="9600" dirty="0"/>
              <a:t>Measured in GHz (billions of cycles per second).</a:t>
            </a:r>
          </a:p>
          <a:p>
            <a:r>
              <a:rPr sz="9600" dirty="0"/>
              <a:t>Example: 3 GHz = 3 billion clock cycles per second.</a:t>
            </a:r>
          </a:p>
          <a:p>
            <a:r>
              <a:rPr sz="9600" dirty="0"/>
              <a:t>Each step of the instruction cycle occurs during clock cycles.</a:t>
            </a:r>
            <a:endParaRPr lang="en-GB" sz="9600" dirty="0"/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r>
              <a:rPr lang="en-GB" sz="9600" dirty="0"/>
              <a:t>Example</a:t>
            </a:r>
          </a:p>
          <a:p>
            <a:pPr marL="0" indent="0">
              <a:buNone/>
            </a:pPr>
            <a:r>
              <a:rPr lang="en-GB" sz="9600" dirty="0"/>
              <a:t>Clock cycle 1 → Fetch</a:t>
            </a:r>
          </a:p>
          <a:p>
            <a:pPr marL="0" indent="0">
              <a:buNone/>
            </a:pPr>
            <a:r>
              <a:rPr lang="en-GB" sz="9600" dirty="0"/>
              <a:t>Clock cycle 2 → Decode</a:t>
            </a:r>
          </a:p>
          <a:p>
            <a:pPr marL="0" indent="0">
              <a:buNone/>
            </a:pPr>
            <a:r>
              <a:rPr lang="en-GB" sz="9600" dirty="0"/>
              <a:t>Clock cycle 3 → Execute</a:t>
            </a:r>
          </a:p>
          <a:p>
            <a:pPr marL="0" indent="0">
              <a:buNone/>
            </a:pPr>
            <a:endParaRPr lang="en-US" sz="9600" dirty="0"/>
          </a:p>
          <a:p>
            <a:pPr marL="0" indent="0">
              <a:buNone/>
            </a:pPr>
            <a:r>
              <a:rPr lang="en-US" sz="9600" b="1" dirty="0"/>
              <a:t>NB</a:t>
            </a:r>
            <a:r>
              <a:rPr lang="en-US" sz="9600" dirty="0"/>
              <a:t> :Some instructions may require </a:t>
            </a:r>
            <a:r>
              <a:rPr lang="en-US" sz="9600" b="1" dirty="0"/>
              <a:t>multiple cycles</a:t>
            </a:r>
            <a:r>
              <a:rPr lang="en-US" sz="96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152" y="0"/>
            <a:ext cx="11481847" cy="1325563"/>
          </a:xfrm>
        </p:spPr>
        <p:txBody>
          <a:bodyPr>
            <a:normAutofit/>
          </a:bodyPr>
          <a:lstStyle/>
          <a:p>
            <a:r>
              <a:rPr sz="3200" dirty="0">
                <a:latin typeface="Arial "/>
              </a:rPr>
              <a:t>System Bus Structure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69EC731-095F-2113-4AEF-CDD5F37058A0}"/>
              </a:ext>
            </a:extLst>
          </p:cNvPr>
          <p:cNvCxnSpPr>
            <a:cxnSpLocks/>
          </p:cNvCxnSpPr>
          <p:nvPr/>
        </p:nvCxnSpPr>
        <p:spPr>
          <a:xfrm>
            <a:off x="11265877" y="1922585"/>
            <a:ext cx="0" cy="1031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A0391BB-499B-0F28-8689-150B9A3661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5787" y="1044047"/>
            <a:ext cx="7855068" cy="465923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3999F2-6F33-58BF-476C-5A28BA983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694A2-DC8F-FDE8-7E25-9BCCEB910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106288" cy="876653"/>
          </a:xfrm>
        </p:spPr>
        <p:txBody>
          <a:bodyPr/>
          <a:lstStyle/>
          <a:p>
            <a:r>
              <a:rPr dirty="0"/>
              <a:t>System Bus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9495D-9AB8-F9A2-042B-4948BF4AC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86" y="876653"/>
            <a:ext cx="11901514" cy="48016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</a:t>
            </a:r>
            <a:r>
              <a:rPr lang="en-US" b="1" dirty="0"/>
              <a:t>System Bus</a:t>
            </a:r>
            <a:r>
              <a:rPr lang="en-US" dirty="0"/>
              <a:t> is a communication pathway that connects the major components of a computer system.</a:t>
            </a:r>
          </a:p>
          <a:p>
            <a:pPr marL="0" indent="0">
              <a:buNone/>
            </a:pPr>
            <a:r>
              <a:rPr lang="en-US" dirty="0"/>
              <a:t>It allows the </a:t>
            </a:r>
            <a:r>
              <a:rPr lang="en-US" b="1" dirty="0"/>
              <a:t>CPU, memory, and input/output devices</a:t>
            </a:r>
            <a:r>
              <a:rPr lang="en-US" dirty="0"/>
              <a:t> to communicate with each other.</a:t>
            </a:r>
          </a:p>
          <a:p>
            <a:pPr marL="0" indent="0">
              <a:buNone/>
            </a:pPr>
            <a:r>
              <a:rPr lang="en-US" dirty="0"/>
              <a:t>The system bus consists of three main types of buses:</a:t>
            </a:r>
          </a:p>
          <a:p>
            <a:pPr marL="0" indent="0">
              <a:buNone/>
            </a:pPr>
            <a:r>
              <a:rPr dirty="0"/>
              <a:t>• Data Bus – Transfers data</a:t>
            </a:r>
            <a:r>
              <a:rPr lang="en-GB" dirty="0"/>
              <a:t> and instructions</a:t>
            </a:r>
            <a:endParaRPr dirty="0"/>
          </a:p>
          <a:p>
            <a:r>
              <a:rPr dirty="0"/>
              <a:t> Address Bus – Carries</a:t>
            </a:r>
            <a:r>
              <a:rPr lang="en-GB" dirty="0"/>
              <a:t>/specifies</a:t>
            </a:r>
            <a:r>
              <a:rPr dirty="0"/>
              <a:t> memory addresses</a:t>
            </a:r>
          </a:p>
          <a:p>
            <a:r>
              <a:rPr dirty="0"/>
              <a:t> Control Bus – Carries control signals (READ, WRITE, etc.)</a:t>
            </a:r>
          </a:p>
        </p:txBody>
      </p:sp>
    </p:spTree>
    <p:extLst>
      <p:ext uri="{BB962C8B-B14F-4D97-AF65-F5344CB8AC3E}">
        <p14:creationId xmlns:p14="http://schemas.microsoft.com/office/powerpoint/2010/main" val="2746972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C0B54D-6509-AAC0-9A1C-2ADB94CFC8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E7EA4-A4B8-165C-9B3F-C7B503A43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106288" cy="87665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"/>
              </a:rPr>
              <a:t>Data</a:t>
            </a:r>
            <a:r>
              <a:rPr sz="3200" dirty="0">
                <a:latin typeface="Arial "/>
              </a:rPr>
              <a:t> Bus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2192C-B645-1FBB-773C-01AA657E5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86" y="876653"/>
            <a:ext cx="11901514" cy="480165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The </a:t>
            </a:r>
            <a:r>
              <a:rPr lang="en-US" b="1" dirty="0"/>
              <a:t>Data Bus</a:t>
            </a:r>
            <a:r>
              <a:rPr lang="en-US" dirty="0"/>
              <a:t> is the channel used to transfer the </a:t>
            </a:r>
            <a:r>
              <a:rPr lang="en-US" b="1" dirty="0"/>
              <a:t>actual data</a:t>
            </a:r>
            <a:r>
              <a:rPr lang="en-US" dirty="0"/>
              <a:t> between:</a:t>
            </a:r>
          </a:p>
          <a:p>
            <a:pPr marL="0" indent="0">
              <a:buNone/>
            </a:pPr>
            <a:r>
              <a:rPr lang="en-US" b="1" dirty="0"/>
              <a:t>CPU</a:t>
            </a:r>
            <a:r>
              <a:rPr lang="en-US" dirty="0"/>
              <a:t>, </a:t>
            </a:r>
            <a:r>
              <a:rPr lang="en-US" b="1" dirty="0"/>
              <a:t>Memory</a:t>
            </a:r>
            <a:r>
              <a:rPr lang="en-US" dirty="0"/>
              <a:t> , </a:t>
            </a:r>
            <a:r>
              <a:rPr lang="en-US" b="1" dirty="0"/>
              <a:t>Input/Output </a:t>
            </a:r>
            <a:r>
              <a:rPr lang="en-US" dirty="0"/>
              <a:t>devices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b="1" dirty="0"/>
              <a:t>Characteristics:</a:t>
            </a:r>
            <a:endParaRPr lang="en-US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Transfers </a:t>
            </a:r>
            <a:r>
              <a:rPr lang="en-US" b="1" dirty="0"/>
              <a:t>instructions and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Usually </a:t>
            </a:r>
            <a:r>
              <a:rPr lang="en-US" b="1" dirty="0"/>
              <a:t>bidirectional</a:t>
            </a:r>
            <a:r>
              <a:rPr lang="en-US" dirty="0"/>
              <a:t> (data can move in both directions)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Consists of </a:t>
            </a:r>
            <a:r>
              <a:rPr lang="en-US" b="1" dirty="0"/>
              <a:t>parallel signal lines </a:t>
            </a:r>
            <a:r>
              <a:rPr lang="en-US" dirty="0"/>
              <a:t>with typical sizes of 8,16,32 and 64 each wire carrying </a:t>
            </a:r>
            <a:r>
              <a:rPr lang="en-US" b="1" dirty="0"/>
              <a:t>1 bit of data at a time</a:t>
            </a:r>
            <a:r>
              <a:rPr lang="en-US" dirty="0"/>
              <a:t>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Example</a:t>
            </a:r>
          </a:p>
          <a:p>
            <a:pPr marL="0" indent="0">
              <a:buNone/>
            </a:pPr>
            <a:r>
              <a:rPr lang="en-US" dirty="0"/>
              <a:t>Memory → CPU</a:t>
            </a:r>
          </a:p>
          <a:p>
            <a:pPr marL="0" indent="0">
              <a:buNone/>
            </a:pPr>
            <a:r>
              <a:rPr lang="en-US" dirty="0"/>
              <a:t>Instruction "ADD A, B"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932472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5A5734-121F-198B-601C-63C5A6BB3E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3A3E-FEC7-C746-1FAE-F432F6287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106288" cy="87665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"/>
              </a:rPr>
              <a:t>Address</a:t>
            </a:r>
            <a:r>
              <a:rPr sz="3200" dirty="0">
                <a:latin typeface="Arial "/>
              </a:rPr>
              <a:t> Bus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53D59-DD2C-3264-BC75-3A404674C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86" y="876653"/>
            <a:ext cx="11901514" cy="480165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The </a:t>
            </a:r>
            <a:r>
              <a:rPr lang="en-US" b="1" dirty="0"/>
              <a:t>Address Bus </a:t>
            </a:r>
            <a:r>
              <a:rPr lang="en-US" dirty="0"/>
              <a:t>carries the </a:t>
            </a:r>
            <a:r>
              <a:rPr lang="en-US" b="1" dirty="0"/>
              <a:t>address of the memory location</a:t>
            </a:r>
            <a:r>
              <a:rPr lang="en-US" dirty="0"/>
              <a:t> where data is stored.</a:t>
            </a:r>
          </a:p>
          <a:p>
            <a:pPr marL="0" indent="0">
              <a:buNone/>
            </a:pPr>
            <a:r>
              <a:rPr lang="en-GB" b="1" dirty="0"/>
              <a:t>Characteristics:</a:t>
            </a:r>
            <a:endParaRPr lang="en-US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Transfers </a:t>
            </a:r>
            <a:r>
              <a:rPr lang="en-US" b="1" dirty="0"/>
              <a:t>addresses</a:t>
            </a:r>
            <a:r>
              <a:rPr lang="en-US" dirty="0"/>
              <a:t>, not the data itself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Used by the </a:t>
            </a:r>
            <a:r>
              <a:rPr lang="en-US" b="1" dirty="0"/>
              <a:t>CPU to specify memory locations</a:t>
            </a:r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b="1" dirty="0"/>
              <a:t>Unidirectional</a:t>
            </a:r>
            <a:r>
              <a:rPr lang="en-US" dirty="0"/>
              <a:t> (CPU → Memory 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Consists of </a:t>
            </a:r>
            <a:r>
              <a:rPr lang="en-US" b="1" dirty="0"/>
              <a:t>parallel signal lines </a:t>
            </a:r>
            <a:r>
              <a:rPr lang="en-US" dirty="0"/>
              <a:t>with typical sizes of 16,24 and 32</a:t>
            </a:r>
          </a:p>
          <a:p>
            <a:pPr marL="0" indent="0">
              <a:buNone/>
            </a:pPr>
            <a:r>
              <a:rPr lang="en-US" dirty="0"/>
              <a:t>Example</a:t>
            </a:r>
          </a:p>
          <a:p>
            <a:pPr marL="0" indent="0">
              <a:buNone/>
            </a:pPr>
            <a:r>
              <a:rPr lang="en-US" dirty="0"/>
              <a:t>CPU places address 200 on the address bus</a:t>
            </a:r>
          </a:p>
          <a:p>
            <a:pPr marL="0" indent="0">
              <a:buNone/>
            </a:pPr>
            <a:r>
              <a:rPr lang="en-US" dirty="0"/>
              <a:t>Meaning :Access memory location 200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16611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9A13F3-DE72-886D-C9D5-3A19607CF2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CA6F4-D523-7D12-3FF8-28D0B7E1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106288" cy="87665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"/>
              </a:rPr>
              <a:t>Control</a:t>
            </a:r>
            <a:r>
              <a:rPr sz="3200" dirty="0">
                <a:latin typeface="Arial "/>
              </a:rPr>
              <a:t> Bus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EC985-D48A-E5F0-E305-2D731F3DD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86" y="876653"/>
            <a:ext cx="11901514" cy="48016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</a:t>
            </a:r>
            <a:r>
              <a:rPr lang="en-US" b="1" dirty="0"/>
              <a:t>Control Bus</a:t>
            </a:r>
            <a:r>
              <a:rPr lang="en-US" dirty="0"/>
              <a:t> carries control signals that coordinate the operations of the computer system.</a:t>
            </a:r>
            <a:r>
              <a:rPr lang="en-GB" b="1" dirty="0"/>
              <a:t> </a:t>
            </a:r>
          </a:p>
          <a:p>
            <a:pPr marL="0" indent="0">
              <a:buNone/>
            </a:pPr>
            <a:r>
              <a:rPr lang="en-US" dirty="0"/>
              <a:t>These signals are sent from the </a:t>
            </a:r>
            <a:r>
              <a:rPr lang="en-US" b="1" dirty="0"/>
              <a:t>Control Unit (CU)</a:t>
            </a:r>
            <a:r>
              <a:rPr lang="en-US" dirty="0"/>
              <a:t> to other components.</a:t>
            </a:r>
            <a:endParaRPr lang="en-GB" b="1" dirty="0"/>
          </a:p>
          <a:p>
            <a:pPr marL="0" indent="0">
              <a:buNone/>
            </a:pPr>
            <a:r>
              <a:rPr lang="en-US" b="1" dirty="0"/>
              <a:t>Functions include:</a:t>
            </a:r>
          </a:p>
          <a:p>
            <a:pPr marL="0" indent="0">
              <a:buNone/>
            </a:pPr>
            <a:r>
              <a:rPr lang="en-US" dirty="0"/>
              <a:t>• </a:t>
            </a:r>
            <a:r>
              <a:rPr lang="en-US" b="1" dirty="0"/>
              <a:t>Read signal</a:t>
            </a:r>
            <a:r>
              <a:rPr lang="en-US" dirty="0"/>
              <a:t> – retrieve data from memory</a:t>
            </a:r>
            <a:br>
              <a:rPr lang="en-US" dirty="0"/>
            </a:br>
            <a:r>
              <a:rPr lang="en-US" dirty="0"/>
              <a:t>• </a:t>
            </a:r>
            <a:r>
              <a:rPr lang="en-US" b="1" dirty="0"/>
              <a:t>Write signal</a:t>
            </a:r>
            <a:r>
              <a:rPr lang="en-US" dirty="0"/>
              <a:t> – store data in memory</a:t>
            </a:r>
            <a:br>
              <a:rPr lang="en-US" dirty="0"/>
            </a:br>
            <a:r>
              <a:rPr lang="en-US" dirty="0"/>
              <a:t>• </a:t>
            </a:r>
            <a:r>
              <a:rPr lang="en-US" b="1" dirty="0"/>
              <a:t>Clock signals</a:t>
            </a:r>
            <a:r>
              <a:rPr lang="en-US" dirty="0"/>
              <a:t> – synchronize operations</a:t>
            </a:r>
            <a:br>
              <a:rPr lang="en-US" dirty="0"/>
            </a:br>
            <a:r>
              <a:rPr lang="en-US" dirty="0"/>
              <a:t>• </a:t>
            </a:r>
            <a:r>
              <a:rPr lang="en-US" b="1" dirty="0"/>
              <a:t>Status signals</a:t>
            </a:r>
            <a:r>
              <a:rPr lang="en-US" dirty="0"/>
              <a:t> – report device status</a:t>
            </a:r>
          </a:p>
          <a:p>
            <a:pPr marL="0" indent="0">
              <a:buNone/>
            </a:pPr>
            <a:r>
              <a:rPr lang="en-US" dirty="0"/>
              <a:t>The control bus ensures that </a:t>
            </a:r>
            <a:r>
              <a:rPr lang="en-US" b="1" dirty="0"/>
              <a:t>all parts of the system operate in a coordinated way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7745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8D0C6-2E7E-57F6-E9A5-A6C377C98B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80458-E340-5533-340F-9A4C11474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106288" cy="87665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"/>
              </a:rPr>
              <a:t>How System Buses Work Together</a:t>
            </a:r>
            <a:endParaRPr sz="3200" dirty="0">
              <a:latin typeface="Arial 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AAA22-E201-7E11-6419-4E91DB6F3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86" y="876653"/>
            <a:ext cx="11901514" cy="48016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During instruction execution, the three buses operate together.</a:t>
            </a:r>
          </a:p>
          <a:p>
            <a:pPr marL="0" indent="0">
              <a:buNone/>
            </a:pPr>
            <a:r>
              <a:rPr lang="en-GB" dirty="0"/>
              <a:t>Example during </a:t>
            </a:r>
            <a:r>
              <a:rPr lang="en-GB" b="1" dirty="0"/>
              <a:t>Fetch Stage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AutoNum type="arabicPeriod"/>
            </a:pPr>
            <a:r>
              <a:rPr lang="en-US" dirty="0"/>
              <a:t>Address Bus- CPU places memory address on the bus.</a:t>
            </a:r>
          </a:p>
          <a:p>
            <a:pPr marL="514350" indent="-514350">
              <a:buAutoNum type="arabicPeriod"/>
            </a:pPr>
            <a:r>
              <a:rPr lang="en-US" dirty="0"/>
              <a:t>Control Bus - Control Unit sends a </a:t>
            </a:r>
            <a:r>
              <a:rPr lang="en-US" b="1" dirty="0"/>
              <a:t>READ signal</a:t>
            </a:r>
            <a:r>
              <a:rPr lang="en-US" dirty="0"/>
              <a:t>.</a:t>
            </a:r>
          </a:p>
          <a:p>
            <a:pPr marL="514350" indent="-514350">
              <a:buAutoNum type="arabicPeriod"/>
            </a:pPr>
            <a:r>
              <a:rPr lang="en-US" dirty="0"/>
              <a:t>Data Bus  - Memory sends the instruction back to the CPU.</a:t>
            </a:r>
          </a:p>
          <a:p>
            <a:pPr marL="0" indent="0">
              <a:buNone/>
            </a:pPr>
            <a:r>
              <a:rPr lang="en-US" dirty="0"/>
              <a:t>Example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CD2A16-1628-D3D2-74EE-CFEDBD6E6250}"/>
              </a:ext>
            </a:extLst>
          </p:cNvPr>
          <p:cNvSpPr txBox="1"/>
          <p:nvPr/>
        </p:nvSpPr>
        <p:spPr>
          <a:xfrm>
            <a:off x="355599" y="4354872"/>
            <a:ext cx="475826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PC → MAR</a:t>
            </a:r>
          </a:p>
          <a:p>
            <a:r>
              <a:rPr lang="en-GB" sz="2000" dirty="0"/>
              <a:t>Address Bus → 200</a:t>
            </a:r>
          </a:p>
          <a:p>
            <a:r>
              <a:rPr lang="en-GB" sz="2000" dirty="0"/>
              <a:t>Control Bus → READ</a:t>
            </a:r>
          </a:p>
          <a:p>
            <a:r>
              <a:rPr lang="en-GB" sz="2000" dirty="0"/>
              <a:t>Data Bus → "ADD A, B"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86CFEA-8135-AA06-BB01-4BE57A7A480B}"/>
              </a:ext>
            </a:extLst>
          </p:cNvPr>
          <p:cNvSpPr txBox="1"/>
          <p:nvPr/>
        </p:nvSpPr>
        <p:spPr>
          <a:xfrm>
            <a:off x="6626577" y="4108651"/>
            <a:ext cx="707249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Summary</a:t>
            </a:r>
          </a:p>
          <a:p>
            <a:r>
              <a:rPr lang="en-GB" sz="2400" dirty="0"/>
              <a:t>PC → MAR → Address Bus</a:t>
            </a:r>
          </a:p>
          <a:p>
            <a:r>
              <a:rPr lang="en-GB" sz="2400" dirty="0"/>
              <a:t>Control Bus → READ</a:t>
            </a:r>
          </a:p>
          <a:p>
            <a:r>
              <a:rPr lang="en-GB" sz="2400" dirty="0"/>
              <a:t>Memory → Data Bus → MDR → IR</a:t>
            </a:r>
          </a:p>
        </p:txBody>
      </p:sp>
    </p:spTree>
    <p:extLst>
      <p:ext uri="{BB962C8B-B14F-4D97-AF65-F5344CB8AC3E}">
        <p14:creationId xmlns:p14="http://schemas.microsoft.com/office/powerpoint/2010/main" val="31767354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latin typeface="Arial "/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CPU executes instructions using Fetch–Decode–Execute cycle</a:t>
            </a:r>
          </a:p>
          <a:p>
            <a:r>
              <a:rPr dirty="0"/>
              <a:t>System clock controls timing of operations</a:t>
            </a:r>
          </a:p>
          <a:p>
            <a:r>
              <a:rPr dirty="0"/>
              <a:t>System buses transfer data and instructions</a:t>
            </a:r>
          </a:p>
          <a:p>
            <a:r>
              <a:rPr dirty="0"/>
              <a:t>ALU performs calculations such as adding numbers</a:t>
            </a:r>
          </a:p>
          <a:p>
            <a:r>
              <a:rPr b="1" dirty="0"/>
              <a:t>Next Lecture: Harvard vs Von Neumann Architectures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3E9028-AFF1-C3A4-E5D2-F93847106D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15BBD-6517-43FE-A371-6EFD6BB73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427FF-FD35-5690-4E02-06FEAA98A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7923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C71DF-3A08-5ED1-A876-9174176DD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C6299-31E9-56C6-E1AE-CDACCDF8E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Any questions</a:t>
            </a:r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90686676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9902240c-f584-4322-946e-7b0be23bca91"/>
    <ds:schemaRef ds:uri="http://purl.org/dc/dcmitype/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1174</Words>
  <Application>Microsoft Office PowerPoint</Application>
  <PresentationFormat>Widescreen</PresentationFormat>
  <Paragraphs>176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Arial </vt:lpstr>
      <vt:lpstr>Arial</vt:lpstr>
      <vt:lpstr>Arial Black</vt:lpstr>
      <vt:lpstr>Calibri</vt:lpstr>
      <vt:lpstr>Calibri Light</vt:lpstr>
      <vt:lpstr>Wingdings</vt:lpstr>
      <vt:lpstr>UWTSD 200_Title Page</vt:lpstr>
      <vt:lpstr>UWTSD 200_Text 1</vt:lpstr>
      <vt:lpstr>UWTSD 200_Title Page 2</vt:lpstr>
      <vt:lpstr>UWTSD 200_Subtitle 4</vt:lpstr>
      <vt:lpstr>PowerPoint Presentation</vt:lpstr>
      <vt:lpstr>Objectives</vt:lpstr>
      <vt:lpstr>  Recap : Information Processing Cycle</vt:lpstr>
      <vt:lpstr>CPU Internal Components  and Registers</vt:lpstr>
      <vt:lpstr>CPU Internal Components  and Registers  continue…</vt:lpstr>
      <vt:lpstr>Recall:  Machine Instructions</vt:lpstr>
      <vt:lpstr>Instruction Cycle Overview</vt:lpstr>
      <vt:lpstr>Instruction Cycle (Fetch–Decode–Execute)</vt:lpstr>
      <vt:lpstr>Instruction Cycle (Fetch)</vt:lpstr>
      <vt:lpstr>Instruction Cycle (Decode)</vt:lpstr>
      <vt:lpstr>Instruction Cycle (Execute)</vt:lpstr>
      <vt:lpstr>Instruction Cycle (Execute) continue</vt:lpstr>
      <vt:lpstr>System Clock</vt:lpstr>
      <vt:lpstr>System Bus Structure</vt:lpstr>
      <vt:lpstr>System Bus</vt:lpstr>
      <vt:lpstr>Data Bus</vt:lpstr>
      <vt:lpstr>Address Bus</vt:lpstr>
      <vt:lpstr>Control Bus</vt:lpstr>
      <vt:lpstr>How System Buses Work Together</vt:lpstr>
      <vt:lpstr>Summary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42</cp:revision>
  <dcterms:created xsi:type="dcterms:W3CDTF">2021-03-05T06:07:01Z</dcterms:created>
  <dcterms:modified xsi:type="dcterms:W3CDTF">2026-03-22T17:32:12Z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