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sldIdLst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CD83F9-E6A3-4B42-9E4D-A097426A82F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F8C147C3-74C1-4A86-AF35-D2A7535E7746}">
      <dgm:prSet/>
      <dgm:spPr/>
      <dgm:t>
        <a:bodyPr/>
        <a:lstStyle/>
        <a:p>
          <a:r>
            <a:rPr lang="en-US"/>
            <a:t>Categorical data:</a:t>
          </a:r>
        </a:p>
      </dgm:t>
    </dgm:pt>
    <dgm:pt modelId="{BDD716EB-2FD5-46DD-8B43-BE7D03D520DD}" type="parTrans" cxnId="{C25D80E8-E418-41C6-ABFB-D9B1A2862F9F}">
      <dgm:prSet/>
      <dgm:spPr/>
      <dgm:t>
        <a:bodyPr/>
        <a:lstStyle/>
        <a:p>
          <a:endParaRPr lang="en-US"/>
        </a:p>
      </dgm:t>
    </dgm:pt>
    <dgm:pt modelId="{8B71EACC-A6C9-40D2-9E58-5F5853466422}" type="sibTrans" cxnId="{C25D80E8-E418-41C6-ABFB-D9B1A2862F9F}">
      <dgm:prSet/>
      <dgm:spPr/>
      <dgm:t>
        <a:bodyPr/>
        <a:lstStyle/>
        <a:p>
          <a:endParaRPr lang="en-US"/>
        </a:p>
      </dgm:t>
    </dgm:pt>
    <dgm:pt modelId="{9E772FAB-D620-4207-9272-E486EF3E38F4}">
      <dgm:prSet/>
      <dgm:spPr/>
      <dgm:t>
        <a:bodyPr/>
        <a:lstStyle/>
        <a:p>
          <a:r>
            <a:rPr lang="en-US"/>
            <a:t>Nominal Data:</a:t>
          </a:r>
        </a:p>
      </dgm:t>
    </dgm:pt>
    <dgm:pt modelId="{3EA77556-2B62-4E9D-A29C-54A10BEEFC77}" type="parTrans" cxnId="{0A68CBB0-F425-487B-AC87-C582E223DF13}">
      <dgm:prSet/>
      <dgm:spPr/>
      <dgm:t>
        <a:bodyPr/>
        <a:lstStyle/>
        <a:p>
          <a:endParaRPr lang="en-US"/>
        </a:p>
      </dgm:t>
    </dgm:pt>
    <dgm:pt modelId="{416B7A5D-CBE9-4518-8934-5C40F74380B4}" type="sibTrans" cxnId="{0A68CBB0-F425-487B-AC87-C582E223DF13}">
      <dgm:prSet/>
      <dgm:spPr/>
      <dgm:t>
        <a:bodyPr/>
        <a:lstStyle/>
        <a:p>
          <a:endParaRPr lang="en-US"/>
        </a:p>
      </dgm:t>
    </dgm:pt>
    <dgm:pt modelId="{65B8D90C-BD94-4228-8675-623A12B51237}">
      <dgm:prSet/>
      <dgm:spPr/>
      <dgm:t>
        <a:bodyPr/>
        <a:lstStyle/>
        <a:p>
          <a:r>
            <a:rPr lang="en-US"/>
            <a:t>Ordinal data:</a:t>
          </a:r>
        </a:p>
      </dgm:t>
    </dgm:pt>
    <dgm:pt modelId="{E9B37E5F-BDF9-4BF5-8560-E74251D5F3BB}" type="parTrans" cxnId="{350DF84A-7BB4-4A8A-9802-A09653374067}">
      <dgm:prSet/>
      <dgm:spPr/>
      <dgm:t>
        <a:bodyPr/>
        <a:lstStyle/>
        <a:p>
          <a:endParaRPr lang="en-US"/>
        </a:p>
      </dgm:t>
    </dgm:pt>
    <dgm:pt modelId="{BD65A501-9C81-4CAE-A184-1C087910A1CA}" type="sibTrans" cxnId="{350DF84A-7BB4-4A8A-9802-A09653374067}">
      <dgm:prSet/>
      <dgm:spPr/>
      <dgm:t>
        <a:bodyPr/>
        <a:lstStyle/>
        <a:p>
          <a:endParaRPr lang="en-US"/>
        </a:p>
      </dgm:t>
    </dgm:pt>
    <dgm:pt modelId="{B15F84FF-46A0-46C0-BBEB-051003583EE7}">
      <dgm:prSet/>
      <dgm:spPr/>
      <dgm:t>
        <a:bodyPr/>
        <a:lstStyle/>
        <a:p>
          <a:r>
            <a:rPr lang="en-US"/>
            <a:t>Numeric data:</a:t>
          </a:r>
        </a:p>
      </dgm:t>
    </dgm:pt>
    <dgm:pt modelId="{A29A02EF-66AB-45DB-9670-2C0E2A40800A}" type="parTrans" cxnId="{FCB70D41-A42D-4611-8F30-CF2D71F7DE0A}">
      <dgm:prSet/>
      <dgm:spPr/>
      <dgm:t>
        <a:bodyPr/>
        <a:lstStyle/>
        <a:p>
          <a:endParaRPr lang="en-US"/>
        </a:p>
      </dgm:t>
    </dgm:pt>
    <dgm:pt modelId="{E01EF321-BCD3-478C-8A97-907AE543C819}" type="sibTrans" cxnId="{FCB70D41-A42D-4611-8F30-CF2D71F7DE0A}">
      <dgm:prSet/>
      <dgm:spPr/>
      <dgm:t>
        <a:bodyPr/>
        <a:lstStyle/>
        <a:p>
          <a:endParaRPr lang="en-US"/>
        </a:p>
      </dgm:t>
    </dgm:pt>
    <dgm:pt modelId="{1784FE0F-2E82-4BFC-809A-5B3E7FD8111C}">
      <dgm:prSet/>
      <dgm:spPr/>
      <dgm:t>
        <a:bodyPr/>
        <a:lstStyle/>
        <a:p>
          <a:r>
            <a:rPr lang="en-US"/>
            <a:t>Interval data:</a:t>
          </a:r>
        </a:p>
      </dgm:t>
    </dgm:pt>
    <dgm:pt modelId="{D37636CE-5DCB-440E-812A-F7D431E8F487}" type="parTrans" cxnId="{8BFC4003-6055-4884-8B9D-3F96C9ADE866}">
      <dgm:prSet/>
      <dgm:spPr/>
      <dgm:t>
        <a:bodyPr/>
        <a:lstStyle/>
        <a:p>
          <a:endParaRPr lang="en-US"/>
        </a:p>
      </dgm:t>
    </dgm:pt>
    <dgm:pt modelId="{C7C079D7-3F76-4F99-8348-D629B7495F9A}" type="sibTrans" cxnId="{8BFC4003-6055-4884-8B9D-3F96C9ADE866}">
      <dgm:prSet/>
      <dgm:spPr/>
      <dgm:t>
        <a:bodyPr/>
        <a:lstStyle/>
        <a:p>
          <a:endParaRPr lang="en-US"/>
        </a:p>
      </dgm:t>
    </dgm:pt>
    <dgm:pt modelId="{A774B663-3F62-4387-98DF-0549AF693A76}">
      <dgm:prSet/>
      <dgm:spPr/>
      <dgm:t>
        <a:bodyPr/>
        <a:lstStyle/>
        <a:p>
          <a:r>
            <a:rPr lang="en-US"/>
            <a:t>Ratio data:</a:t>
          </a:r>
        </a:p>
      </dgm:t>
    </dgm:pt>
    <dgm:pt modelId="{E9A4033E-4CC2-4033-9D0D-9E5DC4F8209E}" type="parTrans" cxnId="{704FAC3D-A865-4806-BEE0-7DB83077AA0A}">
      <dgm:prSet/>
      <dgm:spPr/>
      <dgm:t>
        <a:bodyPr/>
        <a:lstStyle/>
        <a:p>
          <a:endParaRPr lang="en-US"/>
        </a:p>
      </dgm:t>
    </dgm:pt>
    <dgm:pt modelId="{88CE7CE2-6A7B-49AF-89F5-B192D73DD0B4}" type="sibTrans" cxnId="{704FAC3D-A865-4806-BEE0-7DB83077AA0A}">
      <dgm:prSet/>
      <dgm:spPr/>
      <dgm:t>
        <a:bodyPr/>
        <a:lstStyle/>
        <a:p>
          <a:endParaRPr lang="en-US"/>
        </a:p>
      </dgm:t>
    </dgm:pt>
    <dgm:pt modelId="{CC0F5D86-3DE4-4915-BD98-50C5AB67E510}" type="pres">
      <dgm:prSet presAssocID="{7FCD83F9-E6A3-4B42-9E4D-A097426A82F9}" presName="root" presStyleCnt="0">
        <dgm:presLayoutVars>
          <dgm:dir/>
          <dgm:resizeHandles val="exact"/>
        </dgm:presLayoutVars>
      </dgm:prSet>
      <dgm:spPr/>
    </dgm:pt>
    <dgm:pt modelId="{C5F01CAC-B8AA-4A4B-B457-0AC7F6C662AB}" type="pres">
      <dgm:prSet presAssocID="{7FCD83F9-E6A3-4B42-9E4D-A097426A82F9}" presName="container" presStyleCnt="0">
        <dgm:presLayoutVars>
          <dgm:dir/>
          <dgm:resizeHandles val="exact"/>
        </dgm:presLayoutVars>
      </dgm:prSet>
      <dgm:spPr/>
    </dgm:pt>
    <dgm:pt modelId="{63467685-112A-43DB-B4FA-4370CF35EDD2}" type="pres">
      <dgm:prSet presAssocID="{F8C147C3-74C1-4A86-AF35-D2A7535E7746}" presName="compNode" presStyleCnt="0"/>
      <dgm:spPr/>
    </dgm:pt>
    <dgm:pt modelId="{83DBBCC9-3538-4604-BB25-0D835E0D1586}" type="pres">
      <dgm:prSet presAssocID="{F8C147C3-74C1-4A86-AF35-D2A7535E7746}" presName="iconBgRect" presStyleLbl="bgShp" presStyleIdx="0" presStyleCnt="6"/>
      <dgm:spPr/>
    </dgm:pt>
    <dgm:pt modelId="{FECAFB2F-0094-4CA0-AA21-72490B013E4E}" type="pres">
      <dgm:prSet presAssocID="{F8C147C3-74C1-4A86-AF35-D2A7535E774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0C70D957-3D1E-4F2D-A472-55779A56284A}" type="pres">
      <dgm:prSet presAssocID="{F8C147C3-74C1-4A86-AF35-D2A7535E7746}" presName="spaceRect" presStyleCnt="0"/>
      <dgm:spPr/>
    </dgm:pt>
    <dgm:pt modelId="{BA7C1F83-1A4D-46BF-AA66-6E6E9D104541}" type="pres">
      <dgm:prSet presAssocID="{F8C147C3-74C1-4A86-AF35-D2A7535E7746}" presName="textRect" presStyleLbl="revTx" presStyleIdx="0" presStyleCnt="6">
        <dgm:presLayoutVars>
          <dgm:chMax val="1"/>
          <dgm:chPref val="1"/>
        </dgm:presLayoutVars>
      </dgm:prSet>
      <dgm:spPr/>
    </dgm:pt>
    <dgm:pt modelId="{EF85C937-F319-4A56-8F3B-B29A08B50B33}" type="pres">
      <dgm:prSet presAssocID="{8B71EACC-A6C9-40D2-9E58-5F5853466422}" presName="sibTrans" presStyleLbl="sibTrans2D1" presStyleIdx="0" presStyleCnt="0"/>
      <dgm:spPr/>
    </dgm:pt>
    <dgm:pt modelId="{48808367-6D58-4F2F-AC53-9BBE83498A3D}" type="pres">
      <dgm:prSet presAssocID="{9E772FAB-D620-4207-9272-E486EF3E38F4}" presName="compNode" presStyleCnt="0"/>
      <dgm:spPr/>
    </dgm:pt>
    <dgm:pt modelId="{A61D4F65-3BF2-4FE6-90F8-F0C6FAE2E7C8}" type="pres">
      <dgm:prSet presAssocID="{9E772FAB-D620-4207-9272-E486EF3E38F4}" presName="iconBgRect" presStyleLbl="bgShp" presStyleIdx="1" presStyleCnt="6"/>
      <dgm:spPr/>
    </dgm:pt>
    <dgm:pt modelId="{649A41E5-7A58-4642-933D-A798CB5B65EC}" type="pres">
      <dgm:prSet presAssocID="{9E772FAB-D620-4207-9272-E486EF3E38F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8A2A8F0B-F768-4D4A-9AC6-2E2CF18ED113}" type="pres">
      <dgm:prSet presAssocID="{9E772FAB-D620-4207-9272-E486EF3E38F4}" presName="spaceRect" presStyleCnt="0"/>
      <dgm:spPr/>
    </dgm:pt>
    <dgm:pt modelId="{D28C12D4-259F-4FE8-AFD1-06CAADDFA056}" type="pres">
      <dgm:prSet presAssocID="{9E772FAB-D620-4207-9272-E486EF3E38F4}" presName="textRect" presStyleLbl="revTx" presStyleIdx="1" presStyleCnt="6">
        <dgm:presLayoutVars>
          <dgm:chMax val="1"/>
          <dgm:chPref val="1"/>
        </dgm:presLayoutVars>
      </dgm:prSet>
      <dgm:spPr/>
    </dgm:pt>
    <dgm:pt modelId="{FD69F0B3-9D0A-44B7-ABC9-96E7DB8C8C08}" type="pres">
      <dgm:prSet presAssocID="{416B7A5D-CBE9-4518-8934-5C40F74380B4}" presName="sibTrans" presStyleLbl="sibTrans2D1" presStyleIdx="0" presStyleCnt="0"/>
      <dgm:spPr/>
    </dgm:pt>
    <dgm:pt modelId="{5B39605E-26D1-4902-9481-076C9E25A088}" type="pres">
      <dgm:prSet presAssocID="{65B8D90C-BD94-4228-8675-623A12B51237}" presName="compNode" presStyleCnt="0"/>
      <dgm:spPr/>
    </dgm:pt>
    <dgm:pt modelId="{8A929042-538D-486C-9BF2-F5F0DD300099}" type="pres">
      <dgm:prSet presAssocID="{65B8D90C-BD94-4228-8675-623A12B51237}" presName="iconBgRect" presStyleLbl="bgShp" presStyleIdx="2" presStyleCnt="6"/>
      <dgm:spPr/>
    </dgm:pt>
    <dgm:pt modelId="{B6B31BB1-91A1-417A-BF4D-DA7A34F6DF3A}" type="pres">
      <dgm:prSet presAssocID="{65B8D90C-BD94-4228-8675-623A12B5123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A5F999BF-0FBE-4931-B69F-D402F5F45358}" type="pres">
      <dgm:prSet presAssocID="{65B8D90C-BD94-4228-8675-623A12B51237}" presName="spaceRect" presStyleCnt="0"/>
      <dgm:spPr/>
    </dgm:pt>
    <dgm:pt modelId="{DC278860-FAC1-4D4A-85A3-75E5EDDC1E7C}" type="pres">
      <dgm:prSet presAssocID="{65B8D90C-BD94-4228-8675-623A12B51237}" presName="textRect" presStyleLbl="revTx" presStyleIdx="2" presStyleCnt="6">
        <dgm:presLayoutVars>
          <dgm:chMax val="1"/>
          <dgm:chPref val="1"/>
        </dgm:presLayoutVars>
      </dgm:prSet>
      <dgm:spPr/>
    </dgm:pt>
    <dgm:pt modelId="{7EE47CAE-8C2B-4DBB-96B9-0F6395A653F1}" type="pres">
      <dgm:prSet presAssocID="{BD65A501-9C81-4CAE-A184-1C087910A1CA}" presName="sibTrans" presStyleLbl="sibTrans2D1" presStyleIdx="0" presStyleCnt="0"/>
      <dgm:spPr/>
    </dgm:pt>
    <dgm:pt modelId="{461F93E5-6FE3-4685-858A-280644975AB0}" type="pres">
      <dgm:prSet presAssocID="{B15F84FF-46A0-46C0-BBEB-051003583EE7}" presName="compNode" presStyleCnt="0"/>
      <dgm:spPr/>
    </dgm:pt>
    <dgm:pt modelId="{48CA5F89-2436-4294-95E8-8851A10FEC80}" type="pres">
      <dgm:prSet presAssocID="{B15F84FF-46A0-46C0-BBEB-051003583EE7}" presName="iconBgRect" presStyleLbl="bgShp" presStyleIdx="3" presStyleCnt="6"/>
      <dgm:spPr/>
    </dgm:pt>
    <dgm:pt modelId="{D6E2B887-2BFD-4EE4-BA19-A2E3872C874D}" type="pres">
      <dgm:prSet presAssocID="{B15F84FF-46A0-46C0-BBEB-051003583EE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BB1FF01A-84B4-455D-B0FA-9716605B30B5}" type="pres">
      <dgm:prSet presAssocID="{B15F84FF-46A0-46C0-BBEB-051003583EE7}" presName="spaceRect" presStyleCnt="0"/>
      <dgm:spPr/>
    </dgm:pt>
    <dgm:pt modelId="{BBA5EDA5-C653-4243-BC65-A9823CCDC8FD}" type="pres">
      <dgm:prSet presAssocID="{B15F84FF-46A0-46C0-BBEB-051003583EE7}" presName="textRect" presStyleLbl="revTx" presStyleIdx="3" presStyleCnt="6">
        <dgm:presLayoutVars>
          <dgm:chMax val="1"/>
          <dgm:chPref val="1"/>
        </dgm:presLayoutVars>
      </dgm:prSet>
      <dgm:spPr/>
    </dgm:pt>
    <dgm:pt modelId="{0254DE6E-B511-4D3F-BE47-AAC3CFD1D597}" type="pres">
      <dgm:prSet presAssocID="{E01EF321-BCD3-478C-8A97-907AE543C819}" presName="sibTrans" presStyleLbl="sibTrans2D1" presStyleIdx="0" presStyleCnt="0"/>
      <dgm:spPr/>
    </dgm:pt>
    <dgm:pt modelId="{EED64F17-7DEC-4FFC-BDD9-6EC36CA803C1}" type="pres">
      <dgm:prSet presAssocID="{1784FE0F-2E82-4BFC-809A-5B3E7FD8111C}" presName="compNode" presStyleCnt="0"/>
      <dgm:spPr/>
    </dgm:pt>
    <dgm:pt modelId="{17C81E4E-65F4-4376-9B7D-62FA786C69BA}" type="pres">
      <dgm:prSet presAssocID="{1784FE0F-2E82-4BFC-809A-5B3E7FD8111C}" presName="iconBgRect" presStyleLbl="bgShp" presStyleIdx="4" presStyleCnt="6"/>
      <dgm:spPr/>
    </dgm:pt>
    <dgm:pt modelId="{0207F4ED-2C56-45C9-9371-85D037A10942}" type="pres">
      <dgm:prSet presAssocID="{1784FE0F-2E82-4BFC-809A-5B3E7FD8111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E8F7318-7968-46DE-91CF-678166F426A4}" type="pres">
      <dgm:prSet presAssocID="{1784FE0F-2E82-4BFC-809A-5B3E7FD8111C}" presName="spaceRect" presStyleCnt="0"/>
      <dgm:spPr/>
    </dgm:pt>
    <dgm:pt modelId="{F19E2572-4731-40D9-8577-9DD7111F4390}" type="pres">
      <dgm:prSet presAssocID="{1784FE0F-2E82-4BFC-809A-5B3E7FD8111C}" presName="textRect" presStyleLbl="revTx" presStyleIdx="4" presStyleCnt="6">
        <dgm:presLayoutVars>
          <dgm:chMax val="1"/>
          <dgm:chPref val="1"/>
        </dgm:presLayoutVars>
      </dgm:prSet>
      <dgm:spPr/>
    </dgm:pt>
    <dgm:pt modelId="{670A1069-0985-41CF-B206-3A1CE5338188}" type="pres">
      <dgm:prSet presAssocID="{C7C079D7-3F76-4F99-8348-D629B7495F9A}" presName="sibTrans" presStyleLbl="sibTrans2D1" presStyleIdx="0" presStyleCnt="0"/>
      <dgm:spPr/>
    </dgm:pt>
    <dgm:pt modelId="{48A8B8C0-6A4D-4075-AFD6-0E7A2B000A07}" type="pres">
      <dgm:prSet presAssocID="{A774B663-3F62-4387-98DF-0549AF693A76}" presName="compNode" presStyleCnt="0"/>
      <dgm:spPr/>
    </dgm:pt>
    <dgm:pt modelId="{2AE84B21-435F-470E-8C58-7492A4744DDC}" type="pres">
      <dgm:prSet presAssocID="{A774B663-3F62-4387-98DF-0549AF693A76}" presName="iconBgRect" presStyleLbl="bgShp" presStyleIdx="5" presStyleCnt="6"/>
      <dgm:spPr/>
    </dgm:pt>
    <dgm:pt modelId="{F0F00344-D04E-4EDF-8A1A-EDB32FD529BD}" type="pres">
      <dgm:prSet presAssocID="{A774B663-3F62-4387-98DF-0549AF693A7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49ADF0D4-3B98-4851-9C8C-349662DB3BB2}" type="pres">
      <dgm:prSet presAssocID="{A774B663-3F62-4387-98DF-0549AF693A76}" presName="spaceRect" presStyleCnt="0"/>
      <dgm:spPr/>
    </dgm:pt>
    <dgm:pt modelId="{F2E7B176-7C7D-4A8C-AFC0-DFA4E54DBCDD}" type="pres">
      <dgm:prSet presAssocID="{A774B663-3F62-4387-98DF-0549AF693A7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BFC4003-6055-4884-8B9D-3F96C9ADE866}" srcId="{7FCD83F9-E6A3-4B42-9E4D-A097426A82F9}" destId="{1784FE0F-2E82-4BFC-809A-5B3E7FD8111C}" srcOrd="4" destOrd="0" parTransId="{D37636CE-5DCB-440E-812A-F7D431E8F487}" sibTransId="{C7C079D7-3F76-4F99-8348-D629B7495F9A}"/>
    <dgm:cxn modelId="{C88C9719-3730-4080-B79A-3607897E7A03}" type="presOf" srcId="{7FCD83F9-E6A3-4B42-9E4D-A097426A82F9}" destId="{CC0F5D86-3DE4-4915-BD98-50C5AB67E510}" srcOrd="0" destOrd="0" presId="urn:microsoft.com/office/officeart/2018/2/layout/IconCircleList"/>
    <dgm:cxn modelId="{7145DF34-2895-4CA8-A1BA-B260FA4BFD93}" type="presOf" srcId="{65B8D90C-BD94-4228-8675-623A12B51237}" destId="{DC278860-FAC1-4D4A-85A3-75E5EDDC1E7C}" srcOrd="0" destOrd="0" presId="urn:microsoft.com/office/officeart/2018/2/layout/IconCircleList"/>
    <dgm:cxn modelId="{D998D238-3DC3-4528-9C97-D97CD37D2A82}" type="presOf" srcId="{F8C147C3-74C1-4A86-AF35-D2A7535E7746}" destId="{BA7C1F83-1A4D-46BF-AA66-6E6E9D104541}" srcOrd="0" destOrd="0" presId="urn:microsoft.com/office/officeart/2018/2/layout/IconCircleList"/>
    <dgm:cxn modelId="{28808F3C-3969-40D8-9CA1-A005BFEB03D9}" type="presOf" srcId="{1784FE0F-2E82-4BFC-809A-5B3E7FD8111C}" destId="{F19E2572-4731-40D9-8577-9DD7111F4390}" srcOrd="0" destOrd="0" presId="urn:microsoft.com/office/officeart/2018/2/layout/IconCircleList"/>
    <dgm:cxn modelId="{704FAC3D-A865-4806-BEE0-7DB83077AA0A}" srcId="{7FCD83F9-E6A3-4B42-9E4D-A097426A82F9}" destId="{A774B663-3F62-4387-98DF-0549AF693A76}" srcOrd="5" destOrd="0" parTransId="{E9A4033E-4CC2-4033-9D0D-9E5DC4F8209E}" sibTransId="{88CE7CE2-6A7B-49AF-89F5-B192D73DD0B4}"/>
    <dgm:cxn modelId="{FCB70D41-A42D-4611-8F30-CF2D71F7DE0A}" srcId="{7FCD83F9-E6A3-4B42-9E4D-A097426A82F9}" destId="{B15F84FF-46A0-46C0-BBEB-051003583EE7}" srcOrd="3" destOrd="0" parTransId="{A29A02EF-66AB-45DB-9670-2C0E2A40800A}" sibTransId="{E01EF321-BCD3-478C-8A97-907AE543C819}"/>
    <dgm:cxn modelId="{64A75A45-291D-4BD7-B00A-90D15915E499}" type="presOf" srcId="{C7C079D7-3F76-4F99-8348-D629B7495F9A}" destId="{670A1069-0985-41CF-B206-3A1CE5338188}" srcOrd="0" destOrd="0" presId="urn:microsoft.com/office/officeart/2018/2/layout/IconCircleList"/>
    <dgm:cxn modelId="{EF71FB48-7943-4CF0-8104-7EB658CC4692}" type="presOf" srcId="{E01EF321-BCD3-478C-8A97-907AE543C819}" destId="{0254DE6E-B511-4D3F-BE47-AAC3CFD1D597}" srcOrd="0" destOrd="0" presId="urn:microsoft.com/office/officeart/2018/2/layout/IconCircleList"/>
    <dgm:cxn modelId="{350DF84A-7BB4-4A8A-9802-A09653374067}" srcId="{7FCD83F9-E6A3-4B42-9E4D-A097426A82F9}" destId="{65B8D90C-BD94-4228-8675-623A12B51237}" srcOrd="2" destOrd="0" parTransId="{E9B37E5F-BDF9-4BF5-8560-E74251D5F3BB}" sibTransId="{BD65A501-9C81-4CAE-A184-1C087910A1CA}"/>
    <dgm:cxn modelId="{3DD5806B-C0CC-4C1B-B150-D06AD9DCF85D}" type="presOf" srcId="{A774B663-3F62-4387-98DF-0549AF693A76}" destId="{F2E7B176-7C7D-4A8C-AFC0-DFA4E54DBCDD}" srcOrd="0" destOrd="0" presId="urn:microsoft.com/office/officeart/2018/2/layout/IconCircleList"/>
    <dgm:cxn modelId="{8D1BC883-F755-4C76-9020-AE2EBF81DB09}" type="presOf" srcId="{B15F84FF-46A0-46C0-BBEB-051003583EE7}" destId="{BBA5EDA5-C653-4243-BC65-A9823CCDC8FD}" srcOrd="0" destOrd="0" presId="urn:microsoft.com/office/officeart/2018/2/layout/IconCircleList"/>
    <dgm:cxn modelId="{18CD7796-ACBC-4DF2-8AAF-D38BABC4522E}" type="presOf" srcId="{9E772FAB-D620-4207-9272-E486EF3E38F4}" destId="{D28C12D4-259F-4FE8-AFD1-06CAADDFA056}" srcOrd="0" destOrd="0" presId="urn:microsoft.com/office/officeart/2018/2/layout/IconCircleList"/>
    <dgm:cxn modelId="{0A68CBB0-F425-487B-AC87-C582E223DF13}" srcId="{7FCD83F9-E6A3-4B42-9E4D-A097426A82F9}" destId="{9E772FAB-D620-4207-9272-E486EF3E38F4}" srcOrd="1" destOrd="0" parTransId="{3EA77556-2B62-4E9D-A29C-54A10BEEFC77}" sibTransId="{416B7A5D-CBE9-4518-8934-5C40F74380B4}"/>
    <dgm:cxn modelId="{0710BAB7-E927-4CCC-92B3-35DB5281AFAB}" type="presOf" srcId="{416B7A5D-CBE9-4518-8934-5C40F74380B4}" destId="{FD69F0B3-9D0A-44B7-ABC9-96E7DB8C8C08}" srcOrd="0" destOrd="0" presId="urn:microsoft.com/office/officeart/2018/2/layout/IconCircleList"/>
    <dgm:cxn modelId="{C25D80E8-E418-41C6-ABFB-D9B1A2862F9F}" srcId="{7FCD83F9-E6A3-4B42-9E4D-A097426A82F9}" destId="{F8C147C3-74C1-4A86-AF35-D2A7535E7746}" srcOrd="0" destOrd="0" parTransId="{BDD716EB-2FD5-46DD-8B43-BE7D03D520DD}" sibTransId="{8B71EACC-A6C9-40D2-9E58-5F5853466422}"/>
    <dgm:cxn modelId="{2D9247F0-1E88-42CE-8A6D-7407F278DA95}" type="presOf" srcId="{BD65A501-9C81-4CAE-A184-1C087910A1CA}" destId="{7EE47CAE-8C2B-4DBB-96B9-0F6395A653F1}" srcOrd="0" destOrd="0" presId="urn:microsoft.com/office/officeart/2018/2/layout/IconCircleList"/>
    <dgm:cxn modelId="{619FC9F5-D296-4E69-BA38-FCAD52E1B22A}" type="presOf" srcId="{8B71EACC-A6C9-40D2-9E58-5F5853466422}" destId="{EF85C937-F319-4A56-8F3B-B29A08B50B33}" srcOrd="0" destOrd="0" presId="urn:microsoft.com/office/officeart/2018/2/layout/IconCircleList"/>
    <dgm:cxn modelId="{BF61583A-8A38-4471-8982-DDE600079F35}" type="presParOf" srcId="{CC0F5D86-3DE4-4915-BD98-50C5AB67E510}" destId="{C5F01CAC-B8AA-4A4B-B457-0AC7F6C662AB}" srcOrd="0" destOrd="0" presId="urn:microsoft.com/office/officeart/2018/2/layout/IconCircleList"/>
    <dgm:cxn modelId="{6E56F134-3B48-4C2C-8B3A-BB6DFAE677B6}" type="presParOf" srcId="{C5F01CAC-B8AA-4A4B-B457-0AC7F6C662AB}" destId="{63467685-112A-43DB-B4FA-4370CF35EDD2}" srcOrd="0" destOrd="0" presId="urn:microsoft.com/office/officeart/2018/2/layout/IconCircleList"/>
    <dgm:cxn modelId="{346DCF4A-15F8-4C41-A085-07E762A18924}" type="presParOf" srcId="{63467685-112A-43DB-B4FA-4370CF35EDD2}" destId="{83DBBCC9-3538-4604-BB25-0D835E0D1586}" srcOrd="0" destOrd="0" presId="urn:microsoft.com/office/officeart/2018/2/layout/IconCircleList"/>
    <dgm:cxn modelId="{DA9AA08D-FF62-400B-8C79-CFA29B767886}" type="presParOf" srcId="{63467685-112A-43DB-B4FA-4370CF35EDD2}" destId="{FECAFB2F-0094-4CA0-AA21-72490B013E4E}" srcOrd="1" destOrd="0" presId="urn:microsoft.com/office/officeart/2018/2/layout/IconCircleList"/>
    <dgm:cxn modelId="{18495650-7492-4351-8AD8-EA5A71C7B682}" type="presParOf" srcId="{63467685-112A-43DB-B4FA-4370CF35EDD2}" destId="{0C70D957-3D1E-4F2D-A472-55779A56284A}" srcOrd="2" destOrd="0" presId="urn:microsoft.com/office/officeart/2018/2/layout/IconCircleList"/>
    <dgm:cxn modelId="{7037E40B-1085-4534-86EC-A5448F966D0E}" type="presParOf" srcId="{63467685-112A-43DB-B4FA-4370CF35EDD2}" destId="{BA7C1F83-1A4D-46BF-AA66-6E6E9D104541}" srcOrd="3" destOrd="0" presId="urn:microsoft.com/office/officeart/2018/2/layout/IconCircleList"/>
    <dgm:cxn modelId="{39DCF08D-6DBC-48F2-979D-34FED002DCEC}" type="presParOf" srcId="{C5F01CAC-B8AA-4A4B-B457-0AC7F6C662AB}" destId="{EF85C937-F319-4A56-8F3B-B29A08B50B33}" srcOrd="1" destOrd="0" presId="urn:microsoft.com/office/officeart/2018/2/layout/IconCircleList"/>
    <dgm:cxn modelId="{663F8ABB-5496-4322-8F70-377804B85268}" type="presParOf" srcId="{C5F01CAC-B8AA-4A4B-B457-0AC7F6C662AB}" destId="{48808367-6D58-4F2F-AC53-9BBE83498A3D}" srcOrd="2" destOrd="0" presId="urn:microsoft.com/office/officeart/2018/2/layout/IconCircleList"/>
    <dgm:cxn modelId="{F01C8A9B-363F-4FD7-9384-7FD41FD3D327}" type="presParOf" srcId="{48808367-6D58-4F2F-AC53-9BBE83498A3D}" destId="{A61D4F65-3BF2-4FE6-90F8-F0C6FAE2E7C8}" srcOrd="0" destOrd="0" presId="urn:microsoft.com/office/officeart/2018/2/layout/IconCircleList"/>
    <dgm:cxn modelId="{03FB4151-1CE6-49B7-B8BF-B63D2C665B1D}" type="presParOf" srcId="{48808367-6D58-4F2F-AC53-9BBE83498A3D}" destId="{649A41E5-7A58-4642-933D-A798CB5B65EC}" srcOrd="1" destOrd="0" presId="urn:microsoft.com/office/officeart/2018/2/layout/IconCircleList"/>
    <dgm:cxn modelId="{759AA170-CA17-4DB6-870C-73BE6216FED7}" type="presParOf" srcId="{48808367-6D58-4F2F-AC53-9BBE83498A3D}" destId="{8A2A8F0B-F768-4D4A-9AC6-2E2CF18ED113}" srcOrd="2" destOrd="0" presId="urn:microsoft.com/office/officeart/2018/2/layout/IconCircleList"/>
    <dgm:cxn modelId="{BE1CCC06-9807-4B5A-AF14-EE46B09B7233}" type="presParOf" srcId="{48808367-6D58-4F2F-AC53-9BBE83498A3D}" destId="{D28C12D4-259F-4FE8-AFD1-06CAADDFA056}" srcOrd="3" destOrd="0" presId="urn:microsoft.com/office/officeart/2018/2/layout/IconCircleList"/>
    <dgm:cxn modelId="{E3DC5DA5-3DC9-4AC9-A066-52C1E28134C9}" type="presParOf" srcId="{C5F01CAC-B8AA-4A4B-B457-0AC7F6C662AB}" destId="{FD69F0B3-9D0A-44B7-ABC9-96E7DB8C8C08}" srcOrd="3" destOrd="0" presId="urn:microsoft.com/office/officeart/2018/2/layout/IconCircleList"/>
    <dgm:cxn modelId="{13ECAC7B-B13D-4AD7-A8A5-548ED144DD69}" type="presParOf" srcId="{C5F01CAC-B8AA-4A4B-B457-0AC7F6C662AB}" destId="{5B39605E-26D1-4902-9481-076C9E25A088}" srcOrd="4" destOrd="0" presId="urn:microsoft.com/office/officeart/2018/2/layout/IconCircleList"/>
    <dgm:cxn modelId="{EF53480E-ED01-4EAB-A954-C1BAC84C9FDF}" type="presParOf" srcId="{5B39605E-26D1-4902-9481-076C9E25A088}" destId="{8A929042-538D-486C-9BF2-F5F0DD300099}" srcOrd="0" destOrd="0" presId="urn:microsoft.com/office/officeart/2018/2/layout/IconCircleList"/>
    <dgm:cxn modelId="{F40DF185-AE78-4580-9E35-76DB9152ED66}" type="presParOf" srcId="{5B39605E-26D1-4902-9481-076C9E25A088}" destId="{B6B31BB1-91A1-417A-BF4D-DA7A34F6DF3A}" srcOrd="1" destOrd="0" presId="urn:microsoft.com/office/officeart/2018/2/layout/IconCircleList"/>
    <dgm:cxn modelId="{BEC19D4C-8DA9-4017-A20C-42F2506EDBE8}" type="presParOf" srcId="{5B39605E-26D1-4902-9481-076C9E25A088}" destId="{A5F999BF-0FBE-4931-B69F-D402F5F45358}" srcOrd="2" destOrd="0" presId="urn:microsoft.com/office/officeart/2018/2/layout/IconCircleList"/>
    <dgm:cxn modelId="{44C5A679-BB50-4251-B24F-504CF3507D20}" type="presParOf" srcId="{5B39605E-26D1-4902-9481-076C9E25A088}" destId="{DC278860-FAC1-4D4A-85A3-75E5EDDC1E7C}" srcOrd="3" destOrd="0" presId="urn:microsoft.com/office/officeart/2018/2/layout/IconCircleList"/>
    <dgm:cxn modelId="{DE094233-9902-4ECA-8374-3805302281AE}" type="presParOf" srcId="{C5F01CAC-B8AA-4A4B-B457-0AC7F6C662AB}" destId="{7EE47CAE-8C2B-4DBB-96B9-0F6395A653F1}" srcOrd="5" destOrd="0" presId="urn:microsoft.com/office/officeart/2018/2/layout/IconCircleList"/>
    <dgm:cxn modelId="{E4846076-BDA4-428D-BE9C-0A47731BF966}" type="presParOf" srcId="{C5F01CAC-B8AA-4A4B-B457-0AC7F6C662AB}" destId="{461F93E5-6FE3-4685-858A-280644975AB0}" srcOrd="6" destOrd="0" presId="urn:microsoft.com/office/officeart/2018/2/layout/IconCircleList"/>
    <dgm:cxn modelId="{A3F91884-E5FF-4B25-AA9E-B6D00C836646}" type="presParOf" srcId="{461F93E5-6FE3-4685-858A-280644975AB0}" destId="{48CA5F89-2436-4294-95E8-8851A10FEC80}" srcOrd="0" destOrd="0" presId="urn:microsoft.com/office/officeart/2018/2/layout/IconCircleList"/>
    <dgm:cxn modelId="{8784211D-6FC7-4652-B5A9-A35FE1F21B66}" type="presParOf" srcId="{461F93E5-6FE3-4685-858A-280644975AB0}" destId="{D6E2B887-2BFD-4EE4-BA19-A2E3872C874D}" srcOrd="1" destOrd="0" presId="urn:microsoft.com/office/officeart/2018/2/layout/IconCircleList"/>
    <dgm:cxn modelId="{7E2F30AA-AC1A-4F45-8542-9A855F8A508A}" type="presParOf" srcId="{461F93E5-6FE3-4685-858A-280644975AB0}" destId="{BB1FF01A-84B4-455D-B0FA-9716605B30B5}" srcOrd="2" destOrd="0" presId="urn:microsoft.com/office/officeart/2018/2/layout/IconCircleList"/>
    <dgm:cxn modelId="{F7195C2D-4CD4-46E7-B381-2C544D365DEF}" type="presParOf" srcId="{461F93E5-6FE3-4685-858A-280644975AB0}" destId="{BBA5EDA5-C653-4243-BC65-A9823CCDC8FD}" srcOrd="3" destOrd="0" presId="urn:microsoft.com/office/officeart/2018/2/layout/IconCircleList"/>
    <dgm:cxn modelId="{A2A9A3FE-01F8-44DB-A9D6-068D65C9927C}" type="presParOf" srcId="{C5F01CAC-B8AA-4A4B-B457-0AC7F6C662AB}" destId="{0254DE6E-B511-4D3F-BE47-AAC3CFD1D597}" srcOrd="7" destOrd="0" presId="urn:microsoft.com/office/officeart/2018/2/layout/IconCircleList"/>
    <dgm:cxn modelId="{2EC3870B-F7EF-458B-B90B-1C1A4117904E}" type="presParOf" srcId="{C5F01CAC-B8AA-4A4B-B457-0AC7F6C662AB}" destId="{EED64F17-7DEC-4FFC-BDD9-6EC36CA803C1}" srcOrd="8" destOrd="0" presId="urn:microsoft.com/office/officeart/2018/2/layout/IconCircleList"/>
    <dgm:cxn modelId="{2D5EA308-E726-4BF9-9D2F-EE39B93426F6}" type="presParOf" srcId="{EED64F17-7DEC-4FFC-BDD9-6EC36CA803C1}" destId="{17C81E4E-65F4-4376-9B7D-62FA786C69BA}" srcOrd="0" destOrd="0" presId="urn:microsoft.com/office/officeart/2018/2/layout/IconCircleList"/>
    <dgm:cxn modelId="{EBE52BC4-BF82-4EBE-958B-EE3F707E2301}" type="presParOf" srcId="{EED64F17-7DEC-4FFC-BDD9-6EC36CA803C1}" destId="{0207F4ED-2C56-45C9-9371-85D037A10942}" srcOrd="1" destOrd="0" presId="urn:microsoft.com/office/officeart/2018/2/layout/IconCircleList"/>
    <dgm:cxn modelId="{F033121C-9EC1-4819-A416-DF9DD4DC5685}" type="presParOf" srcId="{EED64F17-7DEC-4FFC-BDD9-6EC36CA803C1}" destId="{5E8F7318-7968-46DE-91CF-678166F426A4}" srcOrd="2" destOrd="0" presId="urn:microsoft.com/office/officeart/2018/2/layout/IconCircleList"/>
    <dgm:cxn modelId="{B77492FA-AFB6-4BDA-865D-A5DD003CBC97}" type="presParOf" srcId="{EED64F17-7DEC-4FFC-BDD9-6EC36CA803C1}" destId="{F19E2572-4731-40D9-8577-9DD7111F4390}" srcOrd="3" destOrd="0" presId="urn:microsoft.com/office/officeart/2018/2/layout/IconCircleList"/>
    <dgm:cxn modelId="{DD783826-D257-4F49-A183-E8B60AC02E6D}" type="presParOf" srcId="{C5F01CAC-B8AA-4A4B-B457-0AC7F6C662AB}" destId="{670A1069-0985-41CF-B206-3A1CE5338188}" srcOrd="9" destOrd="0" presId="urn:microsoft.com/office/officeart/2018/2/layout/IconCircleList"/>
    <dgm:cxn modelId="{C5804A7C-0DB7-4AAD-8DD5-8742D4CFEC38}" type="presParOf" srcId="{C5F01CAC-B8AA-4A4B-B457-0AC7F6C662AB}" destId="{48A8B8C0-6A4D-4075-AFD6-0E7A2B000A07}" srcOrd="10" destOrd="0" presId="urn:microsoft.com/office/officeart/2018/2/layout/IconCircleList"/>
    <dgm:cxn modelId="{819C1DC1-55B5-4649-BD3C-626A37A2371D}" type="presParOf" srcId="{48A8B8C0-6A4D-4075-AFD6-0E7A2B000A07}" destId="{2AE84B21-435F-470E-8C58-7492A4744DDC}" srcOrd="0" destOrd="0" presId="urn:microsoft.com/office/officeart/2018/2/layout/IconCircleList"/>
    <dgm:cxn modelId="{C5FF9C3E-A7BE-4138-B9BA-AE7C51831382}" type="presParOf" srcId="{48A8B8C0-6A4D-4075-AFD6-0E7A2B000A07}" destId="{F0F00344-D04E-4EDF-8A1A-EDB32FD529BD}" srcOrd="1" destOrd="0" presId="urn:microsoft.com/office/officeart/2018/2/layout/IconCircleList"/>
    <dgm:cxn modelId="{FB0100CC-F9C4-4DF9-80D3-6C2D871D4E9E}" type="presParOf" srcId="{48A8B8C0-6A4D-4075-AFD6-0E7A2B000A07}" destId="{49ADF0D4-3B98-4851-9C8C-349662DB3BB2}" srcOrd="2" destOrd="0" presId="urn:microsoft.com/office/officeart/2018/2/layout/IconCircleList"/>
    <dgm:cxn modelId="{D83018F7-03F4-4061-8894-4F04E5AE1662}" type="presParOf" srcId="{48A8B8C0-6A4D-4075-AFD6-0E7A2B000A07}" destId="{F2E7B176-7C7D-4A8C-AFC0-DFA4E54DBCD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BBCC9-3538-4604-BB25-0D835E0D1586}">
      <dsp:nvSpPr>
        <dsp:cNvPr id="0" name=""/>
        <dsp:cNvSpPr/>
      </dsp:nvSpPr>
      <dsp:spPr>
        <a:xfrm>
          <a:off x="13621" y="80511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AFB2F-0094-4CA0-AA21-72490B013E4E}">
      <dsp:nvSpPr>
        <dsp:cNvPr id="0" name=""/>
        <dsp:cNvSpPr/>
      </dsp:nvSpPr>
      <dsp:spPr>
        <a:xfrm>
          <a:off x="198932" y="265822"/>
          <a:ext cx="511809" cy="5118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C1F83-1A4D-46BF-AA66-6E6E9D104541}">
      <dsp:nvSpPr>
        <dsp:cNvPr id="0" name=""/>
        <dsp:cNvSpPr/>
      </dsp:nvSpPr>
      <dsp:spPr>
        <a:xfrm>
          <a:off x="1085145" y="80511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Categorical data:</a:t>
          </a:r>
        </a:p>
      </dsp:txBody>
      <dsp:txXfrm>
        <a:off x="1085145" y="80511"/>
        <a:ext cx="2080015" cy="882430"/>
      </dsp:txXfrm>
    </dsp:sp>
    <dsp:sp modelId="{A61D4F65-3BF2-4FE6-90F8-F0C6FAE2E7C8}">
      <dsp:nvSpPr>
        <dsp:cNvPr id="0" name=""/>
        <dsp:cNvSpPr/>
      </dsp:nvSpPr>
      <dsp:spPr>
        <a:xfrm>
          <a:off x="3527587" y="80511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A41E5-7A58-4642-933D-A798CB5B65EC}">
      <dsp:nvSpPr>
        <dsp:cNvPr id="0" name=""/>
        <dsp:cNvSpPr/>
      </dsp:nvSpPr>
      <dsp:spPr>
        <a:xfrm>
          <a:off x="3712897" y="265822"/>
          <a:ext cx="511809" cy="5118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C12D4-259F-4FE8-AFD1-06CAADDFA056}">
      <dsp:nvSpPr>
        <dsp:cNvPr id="0" name=""/>
        <dsp:cNvSpPr/>
      </dsp:nvSpPr>
      <dsp:spPr>
        <a:xfrm>
          <a:off x="4599110" y="80511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Nominal Data:</a:t>
          </a:r>
        </a:p>
      </dsp:txBody>
      <dsp:txXfrm>
        <a:off x="4599110" y="80511"/>
        <a:ext cx="2080015" cy="882430"/>
      </dsp:txXfrm>
    </dsp:sp>
    <dsp:sp modelId="{8A929042-538D-486C-9BF2-F5F0DD300099}">
      <dsp:nvSpPr>
        <dsp:cNvPr id="0" name=""/>
        <dsp:cNvSpPr/>
      </dsp:nvSpPr>
      <dsp:spPr>
        <a:xfrm>
          <a:off x="13621" y="1686296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31BB1-91A1-417A-BF4D-DA7A34F6DF3A}">
      <dsp:nvSpPr>
        <dsp:cNvPr id="0" name=""/>
        <dsp:cNvSpPr/>
      </dsp:nvSpPr>
      <dsp:spPr>
        <a:xfrm>
          <a:off x="198932" y="1871607"/>
          <a:ext cx="511809" cy="5118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78860-FAC1-4D4A-85A3-75E5EDDC1E7C}">
      <dsp:nvSpPr>
        <dsp:cNvPr id="0" name=""/>
        <dsp:cNvSpPr/>
      </dsp:nvSpPr>
      <dsp:spPr>
        <a:xfrm>
          <a:off x="1085145" y="1686296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Ordinal data:</a:t>
          </a:r>
        </a:p>
      </dsp:txBody>
      <dsp:txXfrm>
        <a:off x="1085145" y="1686296"/>
        <a:ext cx="2080015" cy="882430"/>
      </dsp:txXfrm>
    </dsp:sp>
    <dsp:sp modelId="{48CA5F89-2436-4294-95E8-8851A10FEC80}">
      <dsp:nvSpPr>
        <dsp:cNvPr id="0" name=""/>
        <dsp:cNvSpPr/>
      </dsp:nvSpPr>
      <dsp:spPr>
        <a:xfrm>
          <a:off x="3527587" y="1686296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2B887-2BFD-4EE4-BA19-A2E3872C874D}">
      <dsp:nvSpPr>
        <dsp:cNvPr id="0" name=""/>
        <dsp:cNvSpPr/>
      </dsp:nvSpPr>
      <dsp:spPr>
        <a:xfrm>
          <a:off x="3712897" y="1871607"/>
          <a:ext cx="511809" cy="5118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5EDA5-C653-4243-BC65-A9823CCDC8FD}">
      <dsp:nvSpPr>
        <dsp:cNvPr id="0" name=""/>
        <dsp:cNvSpPr/>
      </dsp:nvSpPr>
      <dsp:spPr>
        <a:xfrm>
          <a:off x="4599110" y="1686296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Numeric data:</a:t>
          </a:r>
        </a:p>
      </dsp:txBody>
      <dsp:txXfrm>
        <a:off x="4599110" y="1686296"/>
        <a:ext cx="2080015" cy="882430"/>
      </dsp:txXfrm>
    </dsp:sp>
    <dsp:sp modelId="{17C81E4E-65F4-4376-9B7D-62FA786C69BA}">
      <dsp:nvSpPr>
        <dsp:cNvPr id="0" name=""/>
        <dsp:cNvSpPr/>
      </dsp:nvSpPr>
      <dsp:spPr>
        <a:xfrm>
          <a:off x="13621" y="3292081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7F4ED-2C56-45C9-9371-85D037A10942}">
      <dsp:nvSpPr>
        <dsp:cNvPr id="0" name=""/>
        <dsp:cNvSpPr/>
      </dsp:nvSpPr>
      <dsp:spPr>
        <a:xfrm>
          <a:off x="198932" y="3477391"/>
          <a:ext cx="511809" cy="5118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E2572-4731-40D9-8577-9DD7111F4390}">
      <dsp:nvSpPr>
        <dsp:cNvPr id="0" name=""/>
        <dsp:cNvSpPr/>
      </dsp:nvSpPr>
      <dsp:spPr>
        <a:xfrm>
          <a:off x="1085145" y="3292081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Interval data:</a:t>
          </a:r>
        </a:p>
      </dsp:txBody>
      <dsp:txXfrm>
        <a:off x="1085145" y="3292081"/>
        <a:ext cx="2080015" cy="882430"/>
      </dsp:txXfrm>
    </dsp:sp>
    <dsp:sp modelId="{2AE84B21-435F-470E-8C58-7492A4744DDC}">
      <dsp:nvSpPr>
        <dsp:cNvPr id="0" name=""/>
        <dsp:cNvSpPr/>
      </dsp:nvSpPr>
      <dsp:spPr>
        <a:xfrm>
          <a:off x="3527587" y="3292081"/>
          <a:ext cx="882430" cy="88243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00344-D04E-4EDF-8A1A-EDB32FD529BD}">
      <dsp:nvSpPr>
        <dsp:cNvPr id="0" name=""/>
        <dsp:cNvSpPr/>
      </dsp:nvSpPr>
      <dsp:spPr>
        <a:xfrm>
          <a:off x="3712897" y="3477391"/>
          <a:ext cx="511809" cy="5118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7B176-7C7D-4A8C-AFC0-DFA4E54DBCDD}">
      <dsp:nvSpPr>
        <dsp:cNvPr id="0" name=""/>
        <dsp:cNvSpPr/>
      </dsp:nvSpPr>
      <dsp:spPr>
        <a:xfrm>
          <a:off x="4599110" y="3292081"/>
          <a:ext cx="2080015" cy="882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Ratio data:</a:t>
          </a:r>
        </a:p>
      </dsp:txBody>
      <dsp:txXfrm>
        <a:off x="4599110" y="3292081"/>
        <a:ext cx="2080015" cy="882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75990-A4A1-4DDE-AA8D-73E60A452DD0}" type="datetimeFigureOut">
              <a:rPr lang="en-US" smtClean="0"/>
              <a:t>11/3/2020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5CD8D-B1D9-4658-A4F0-38CA8D83ED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80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08C238F-B856-42A4-BC32-194DCC130D5F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1CB5-A088-4DB4-8A5C-B084F9B2B528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C1328-ADC8-435B-8F5C-D339CD9DD487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6410-64C5-4311-8359-FDA6B61ABBAE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8B01E-6E1B-4AFC-A690-27C447C9486E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2F3D2-503A-4E49-99AD-125A054E178F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66207-223C-48E4-AE22-548ABC801447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41151-B38C-4230-91F0-8A3BB69A056C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6EA29-EE45-46F5-8084-6929433FA14E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2680-3826-48D8-A0B9-F293E3A564DD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0F02A-B435-4587-AE10-6A02865845FD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F27A1-9C29-4918-BA16-87149545F673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EE601-4D27-49FF-B099-2799466F7EDA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52469-603F-4B0F-8F23-6B2B143D5424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781E0-05FC-475E-A14D-85EF9B55E67B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D02C8-8352-4A2E-A3CD-139A8583C932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80581-4B77-41E9-BE55-C3C9C3900A2A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7B94D-50C4-4558-AAA1-857DDB1A21EF}" type="datetime1">
              <a:rPr lang="en-US" smtClean="0"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ransition spd="slow">
    <p:wheel spokes="1"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>
            <a:extLst>
              <a:ext uri="{FF2B5EF4-FFF2-40B4-BE49-F238E27FC236}">
                <a16:creationId xmlns:a16="http://schemas.microsoft.com/office/drawing/2014/main" id="{AD579530-1077-46B3-BD5C-81BB270A1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78" name="Rectangle 77">
              <a:extLst>
                <a:ext uri="{FF2B5EF4-FFF2-40B4-BE49-F238E27FC236}">
                  <a16:creationId xmlns:a16="http://schemas.microsoft.com/office/drawing/2014/main" id="{ACBB106A-B366-4349-B59F-E8FBDADD8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9" name="Picture 2">
              <a:extLst>
                <a:ext uri="{FF2B5EF4-FFF2-40B4-BE49-F238E27FC236}">
                  <a16:creationId xmlns:a16="http://schemas.microsoft.com/office/drawing/2014/main" id="{113FC03B-24E4-4A3F-9626-CC7F6356B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4" descr="close up of circuit board">
            <a:extLst>
              <a:ext uri="{FF2B5EF4-FFF2-40B4-BE49-F238E27FC236}">
                <a16:creationId xmlns:a16="http://schemas.microsoft.com/office/drawing/2014/main" id="{525AE681-57C0-4C44-9E88-A16CDA016E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0000"/>
          </a:blip>
          <a:srcRect t="6504" b="9202"/>
          <a:stretch/>
        </p:blipFill>
        <p:spPr>
          <a:xfrm>
            <a:off x="-2" y="10"/>
            <a:ext cx="12188389" cy="6857990"/>
          </a:xfrm>
          <a:prstGeom prst="rect">
            <a:avLst/>
          </a:prstGeom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83F79A5F-63B5-4802-B39B-BF0F89DDD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82" name="Round Diagonal Corner Rectangle 7">
              <a:extLst>
                <a:ext uri="{FF2B5EF4-FFF2-40B4-BE49-F238E27FC236}">
                  <a16:creationId xmlns:a16="http://schemas.microsoft.com/office/drawing/2014/main" id="{00D14BF7-A799-4EDA-8C19-CED0B8EC5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AF292344-73C8-4E53-85C0-8CDB23EB5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84" name="Freeform 32">
                <a:extLst>
                  <a:ext uri="{FF2B5EF4-FFF2-40B4-BE49-F238E27FC236}">
                    <a16:creationId xmlns:a16="http://schemas.microsoft.com/office/drawing/2014/main" id="{4781E776-A0A7-4FB6-958B-8389BBA569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85" name="Freeform 33">
                <a:extLst>
                  <a:ext uri="{FF2B5EF4-FFF2-40B4-BE49-F238E27FC236}">
                    <a16:creationId xmlns:a16="http://schemas.microsoft.com/office/drawing/2014/main" id="{0F004D56-F177-45BC-8965-B72DB88A08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86" name="Freeform 34">
                <a:extLst>
                  <a:ext uri="{FF2B5EF4-FFF2-40B4-BE49-F238E27FC236}">
                    <a16:creationId xmlns:a16="http://schemas.microsoft.com/office/drawing/2014/main" id="{5F2F1F83-817B-4678-B0AE-8FFDC49FC8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87" name="Freeform 37">
                <a:extLst>
                  <a:ext uri="{FF2B5EF4-FFF2-40B4-BE49-F238E27FC236}">
                    <a16:creationId xmlns:a16="http://schemas.microsoft.com/office/drawing/2014/main" id="{F908EB47-32F4-4E82-BF56-FD25BB0747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88" name="Freeform 35">
                <a:extLst>
                  <a:ext uri="{FF2B5EF4-FFF2-40B4-BE49-F238E27FC236}">
                    <a16:creationId xmlns:a16="http://schemas.microsoft.com/office/drawing/2014/main" id="{0966000D-B975-4E8A-9BF2-EACF216405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89" name="Freeform 36">
                <a:extLst>
                  <a:ext uri="{FF2B5EF4-FFF2-40B4-BE49-F238E27FC236}">
                    <a16:creationId xmlns:a16="http://schemas.microsoft.com/office/drawing/2014/main" id="{A9554499-6796-4AEE-B012-34A5B9A585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0" name="Freeform 38">
                <a:extLst>
                  <a:ext uri="{FF2B5EF4-FFF2-40B4-BE49-F238E27FC236}">
                    <a16:creationId xmlns:a16="http://schemas.microsoft.com/office/drawing/2014/main" id="{9DD40864-34BD-491F-B591-180E7B32C1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1" name="Freeform 39">
                <a:extLst>
                  <a:ext uri="{FF2B5EF4-FFF2-40B4-BE49-F238E27FC236}">
                    <a16:creationId xmlns:a16="http://schemas.microsoft.com/office/drawing/2014/main" id="{2623F54C-4373-4D30-90DB-3129BDDF5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2" name="Freeform 40">
                <a:extLst>
                  <a:ext uri="{FF2B5EF4-FFF2-40B4-BE49-F238E27FC236}">
                    <a16:creationId xmlns:a16="http://schemas.microsoft.com/office/drawing/2014/main" id="{1FF42884-D4B2-462F-9FA7-4FA8925322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3" name="Rectangle 41">
                <a:extLst>
                  <a:ext uri="{FF2B5EF4-FFF2-40B4-BE49-F238E27FC236}">
                    <a16:creationId xmlns:a16="http://schemas.microsoft.com/office/drawing/2014/main" id="{27F4D4BA-37F5-4D54-BDFF-733F621D5D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4" name="Freeform 32">
                <a:extLst>
                  <a:ext uri="{FF2B5EF4-FFF2-40B4-BE49-F238E27FC236}">
                    <a16:creationId xmlns:a16="http://schemas.microsoft.com/office/drawing/2014/main" id="{29E4A0E5-0441-4563-A947-12A5781105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5" name="Freeform 33">
                <a:extLst>
                  <a:ext uri="{FF2B5EF4-FFF2-40B4-BE49-F238E27FC236}">
                    <a16:creationId xmlns:a16="http://schemas.microsoft.com/office/drawing/2014/main" id="{4A8D89B4-AD1B-410A-870B-1042E075A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6" name="Freeform 34">
                <a:extLst>
                  <a:ext uri="{FF2B5EF4-FFF2-40B4-BE49-F238E27FC236}">
                    <a16:creationId xmlns:a16="http://schemas.microsoft.com/office/drawing/2014/main" id="{DFC54570-9F45-44E6-AC94-4B3192D44B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7" name="Freeform 37">
                <a:extLst>
                  <a:ext uri="{FF2B5EF4-FFF2-40B4-BE49-F238E27FC236}">
                    <a16:creationId xmlns:a16="http://schemas.microsoft.com/office/drawing/2014/main" id="{A976F76C-4BBB-4CD4-9270-5E4E8802BF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8" name="Freeform 35">
                <a:extLst>
                  <a:ext uri="{FF2B5EF4-FFF2-40B4-BE49-F238E27FC236}">
                    <a16:creationId xmlns:a16="http://schemas.microsoft.com/office/drawing/2014/main" id="{06081E5F-35E2-4E9E-A0DA-9E2F769C4C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99" name="Freeform 36">
                <a:extLst>
                  <a:ext uri="{FF2B5EF4-FFF2-40B4-BE49-F238E27FC236}">
                    <a16:creationId xmlns:a16="http://schemas.microsoft.com/office/drawing/2014/main" id="{7B7B4F78-1391-433D-AAE5-0FA8B8EE18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00" name="Freeform 38">
                <a:extLst>
                  <a:ext uri="{FF2B5EF4-FFF2-40B4-BE49-F238E27FC236}">
                    <a16:creationId xmlns:a16="http://schemas.microsoft.com/office/drawing/2014/main" id="{EF63F42B-29ED-4285-99D1-5FA657DA92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01" name="Freeform 39">
                <a:extLst>
                  <a:ext uri="{FF2B5EF4-FFF2-40B4-BE49-F238E27FC236}">
                    <a16:creationId xmlns:a16="http://schemas.microsoft.com/office/drawing/2014/main" id="{EB7A6053-A7CF-4785-B396-6F70D6EBE9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02" name="Freeform 40">
                <a:extLst>
                  <a:ext uri="{FF2B5EF4-FFF2-40B4-BE49-F238E27FC236}">
                    <a16:creationId xmlns:a16="http://schemas.microsoft.com/office/drawing/2014/main" id="{E6337518-A10D-47A5-BD86-6D1F3FAF3C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03" name="Rectangle 41">
                <a:extLst>
                  <a:ext uri="{FF2B5EF4-FFF2-40B4-BE49-F238E27FC236}">
                    <a16:creationId xmlns:a16="http://schemas.microsoft.com/office/drawing/2014/main" id="{7591C37F-6498-4992-992D-D413A84752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476017-D224-40AE-B921-6752545015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2556" y="2776536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US" sz="4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 Overview of Data mining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1337192207"/>
      </p:ext>
    </p:extLst>
  </p:cSld>
  <p:clrMapOvr>
    <a:masterClrMapping/>
  </p:clrMapOvr>
  <p:transition spd="slow"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678E285C-BE9E-45B7-A3EE-B9792DAE9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B86F577-8905-4B21-8AF3-C1BB34337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D2F1CFF3-A579-4D24-B5F9-1C71BA6F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7601B50-7EB1-43FA-8360-4297BCD76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0BD8B7A-CD01-4638-A2C9-299AC68B9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095B58F9-6C29-48BE-9DA6-385508052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C84674F-2E8A-4B70-B801-00722CDD5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4F320BB-D6A9-45FE-8556-498B763B1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493D54A-532A-46ED-AF63-A0A54818E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F2EDFA-9C0B-44E2-B4BB-312B58BCA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A3641113-CE35-42A4-B605-41BC06BF4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DA2E5B2C-BAC4-4440-9B7E-F3878319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8A506DF-2E53-42C9-94BE-B98E32E05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12934FF8-5F70-40BF-BBB6-5EB941FB9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8EB3FB08-D01D-4E24-BE40-C16269DF6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D24E50D7-2753-4169-AD51-C106DA1B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DF94B7E0-D9B6-4096-94D0-18D3AC0EF6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EBC05ADE-BBA2-4387-B005-3196E2E19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BED1CEE-14D2-442F-AB08-401ABE3EF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4F6574C0-78E8-49EA-84BC-EE9D55707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5BCDB0B-615E-4CA1-AFD5-6B121CB7C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40627863-B7FC-44D1-9E53-E728FFF675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52FD6F8C-3AF1-487E-91F4-6E55146F1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50323CF3-93CB-4E03-95C0-B180BB87A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EB47D82F-CF1B-47E6-9FA2-F3A9C5F94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0606708F-F2D4-4678-8ED2-39041BC64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D7EB95B4-15E4-433D-B36F-21FF341A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500A541B-4C75-497C-A489-097ED2996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5789326F-12A4-48B8-B0ED-A6A2AE0C2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>
              <a:extLst>
                <a:ext uri="{FF2B5EF4-FFF2-40B4-BE49-F238E27FC236}">
                  <a16:creationId xmlns:a16="http://schemas.microsoft.com/office/drawing/2014/main" id="{25FA672E-2B65-477F-AA75-6261CE652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>
              <a:extLst>
                <a:ext uri="{FF2B5EF4-FFF2-40B4-BE49-F238E27FC236}">
                  <a16:creationId xmlns:a16="http://schemas.microsoft.com/office/drawing/2014/main" id="{BB09AF8D-E68B-499C-B9F5-2F365813D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>
              <a:extLst>
                <a:ext uri="{FF2B5EF4-FFF2-40B4-BE49-F238E27FC236}">
                  <a16:creationId xmlns:a16="http://schemas.microsoft.com/office/drawing/2014/main" id="{7991AEAD-B5F3-47BA-9F1B-86C16A84A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>
              <a:extLst>
                <a:ext uri="{FF2B5EF4-FFF2-40B4-BE49-F238E27FC236}">
                  <a16:creationId xmlns:a16="http://schemas.microsoft.com/office/drawing/2014/main" id="{19A85F58-4C3A-4388-B55C-2329EEAEC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>
              <a:extLst>
                <a:ext uri="{FF2B5EF4-FFF2-40B4-BE49-F238E27FC236}">
                  <a16:creationId xmlns:a16="http://schemas.microsoft.com/office/drawing/2014/main" id="{05652F38-94D9-41B7-A699-7E8F0C78D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>
              <a:extLst>
                <a:ext uri="{FF2B5EF4-FFF2-40B4-BE49-F238E27FC236}">
                  <a16:creationId xmlns:a16="http://schemas.microsoft.com/office/drawing/2014/main" id="{3C043852-C250-4518-BB89-C91A34917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>
              <a:extLst>
                <a:ext uri="{FF2B5EF4-FFF2-40B4-BE49-F238E27FC236}">
                  <a16:creationId xmlns:a16="http://schemas.microsoft.com/office/drawing/2014/main" id="{0CAB9A07-ECF2-416C-8528-F75DACB13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>
              <a:extLst>
                <a:ext uri="{FF2B5EF4-FFF2-40B4-BE49-F238E27FC236}">
                  <a16:creationId xmlns:a16="http://schemas.microsoft.com/office/drawing/2014/main" id="{904A314C-A829-4AA6-92E2-529BCCF95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>
              <a:extLst>
                <a:ext uri="{FF2B5EF4-FFF2-40B4-BE49-F238E27FC236}">
                  <a16:creationId xmlns:a16="http://schemas.microsoft.com/office/drawing/2014/main" id="{244EE6BA-4569-43ED-9E2E-1FB66201B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>
              <a:extLst>
                <a:ext uri="{FF2B5EF4-FFF2-40B4-BE49-F238E27FC236}">
                  <a16:creationId xmlns:a16="http://schemas.microsoft.com/office/drawing/2014/main" id="{BEB8252E-FB2A-4BB5-BEC6-CA10FF6F7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>
              <a:extLst>
                <a:ext uri="{FF2B5EF4-FFF2-40B4-BE49-F238E27FC236}">
                  <a16:creationId xmlns:a16="http://schemas.microsoft.com/office/drawing/2014/main" id="{91414711-C3A4-4E96-854A-DDDEB2F2E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>
              <a:extLst>
                <a:ext uri="{FF2B5EF4-FFF2-40B4-BE49-F238E27FC236}">
                  <a16:creationId xmlns:a16="http://schemas.microsoft.com/office/drawing/2014/main" id="{86815BA8-3055-4B42-98C3-4202FD92E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>
              <a:extLst>
                <a:ext uri="{FF2B5EF4-FFF2-40B4-BE49-F238E27FC236}">
                  <a16:creationId xmlns:a16="http://schemas.microsoft.com/office/drawing/2014/main" id="{44457813-E991-44AE-9A83-B7488D1F3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>
              <a:extLst>
                <a:ext uri="{FF2B5EF4-FFF2-40B4-BE49-F238E27FC236}">
                  <a16:creationId xmlns:a16="http://schemas.microsoft.com/office/drawing/2014/main" id="{8CE1CF47-A73F-4560-8835-AE1DC51E5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>
              <a:extLst>
                <a:ext uri="{FF2B5EF4-FFF2-40B4-BE49-F238E27FC236}">
                  <a16:creationId xmlns:a16="http://schemas.microsoft.com/office/drawing/2014/main" id="{C2A935E4-AACC-4CB9-995E-D28617887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>
              <a:extLst>
                <a:ext uri="{FF2B5EF4-FFF2-40B4-BE49-F238E27FC236}">
                  <a16:creationId xmlns:a16="http://schemas.microsoft.com/office/drawing/2014/main" id="{93B5B778-8ACB-4004-932D-BD95997B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>
              <a:extLst>
                <a:ext uri="{FF2B5EF4-FFF2-40B4-BE49-F238E27FC236}">
                  <a16:creationId xmlns:a16="http://schemas.microsoft.com/office/drawing/2014/main" id="{1434AF34-0919-40AD-84B1-446D4FF2D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>
              <a:extLst>
                <a:ext uri="{FF2B5EF4-FFF2-40B4-BE49-F238E27FC236}">
                  <a16:creationId xmlns:a16="http://schemas.microsoft.com/office/drawing/2014/main" id="{29546CF3-6DDD-4073-AB7F-C6E722257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>
              <a:extLst>
                <a:ext uri="{FF2B5EF4-FFF2-40B4-BE49-F238E27FC236}">
                  <a16:creationId xmlns:a16="http://schemas.microsoft.com/office/drawing/2014/main" id="{289D46AB-128A-477F-B6C9-F40F115D6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A7DA7E67-3368-44AD-AACD-EB64AE34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78BB1152-AB85-4AD8-BBA1-07CEA1F50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>
              <a:extLst>
                <a:ext uri="{FF2B5EF4-FFF2-40B4-BE49-F238E27FC236}">
                  <a16:creationId xmlns:a16="http://schemas.microsoft.com/office/drawing/2014/main" id="{A982E7F2-DD68-4093-B9C5-3E42B475A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>
              <a:extLst>
                <a:ext uri="{FF2B5EF4-FFF2-40B4-BE49-F238E27FC236}">
                  <a16:creationId xmlns:a16="http://schemas.microsoft.com/office/drawing/2014/main" id="{A682E224-4CD6-420B-897A-B23D50B82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>
              <a:extLst>
                <a:ext uri="{FF2B5EF4-FFF2-40B4-BE49-F238E27FC236}">
                  <a16:creationId xmlns:a16="http://schemas.microsoft.com/office/drawing/2014/main" id="{31B90F10-06CD-480E-8D35-6E0FFFB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>
              <a:extLst>
                <a:ext uri="{FF2B5EF4-FFF2-40B4-BE49-F238E27FC236}">
                  <a16:creationId xmlns:a16="http://schemas.microsoft.com/office/drawing/2014/main" id="{7BC977DB-69B0-4D8D-B77C-E1127EC41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>
              <a:extLst>
                <a:ext uri="{FF2B5EF4-FFF2-40B4-BE49-F238E27FC236}">
                  <a16:creationId xmlns:a16="http://schemas.microsoft.com/office/drawing/2014/main" id="{24127454-3FCB-41D6-ACFB-81D7E05A7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>
              <a:extLst>
                <a:ext uri="{FF2B5EF4-FFF2-40B4-BE49-F238E27FC236}">
                  <a16:creationId xmlns:a16="http://schemas.microsoft.com/office/drawing/2014/main" id="{7AA80D42-B8A8-475B-ADBF-99719CE9F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67" name="Rectangle 66">
            <a:extLst>
              <a:ext uri="{FF2B5EF4-FFF2-40B4-BE49-F238E27FC236}">
                <a16:creationId xmlns:a16="http://schemas.microsoft.com/office/drawing/2014/main" id="{34106153-7990-4956-BD26-A04A03006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9" name="Picture 2">
            <a:extLst>
              <a:ext uri="{FF2B5EF4-FFF2-40B4-BE49-F238E27FC236}">
                <a16:creationId xmlns:a16="http://schemas.microsoft.com/office/drawing/2014/main" id="{BDEA11A5-20BA-4650-A324-47C0465FF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-3747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866FCB64-0A37-46EB-8A9B-EC0C4C000A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72" name="Rectangle 5">
              <a:extLst>
                <a:ext uri="{FF2B5EF4-FFF2-40B4-BE49-F238E27FC236}">
                  <a16:creationId xmlns:a16="http://schemas.microsoft.com/office/drawing/2014/main" id="{8A162E18-5BEB-4E42-9B10-A1FDF6A0B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7BB781C9-EC32-45FE-ACE7-C24F128C4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927C5647-36E8-4A20-86D4-47831D50CF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Rectangle 8">
              <a:extLst>
                <a:ext uri="{FF2B5EF4-FFF2-40B4-BE49-F238E27FC236}">
                  <a16:creationId xmlns:a16="http://schemas.microsoft.com/office/drawing/2014/main" id="{62F2AF20-CBBE-4249-B9E2-D6B30191C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731C1229-F8A7-4B36-A52B-98A65EF8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609AC686-2DBB-4D82-866C-9FF222BDD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F899E6EB-BCDD-45D2-BF4B-9CA3A2798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BBD3AAC8-2330-4FAB-8E31-3D50AD954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6B54F723-A70A-4865-A560-7850498A1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9B911CCD-C9A2-4DC8-A278-3C6FD76A7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559B729-03FB-435D-89BF-AF57A801B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D1C90213-0F60-4268-BE48-8221E6161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A7A6A293-A06F-48B8-865A-3F65287B8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8F6861B5-AAA4-4017-929E-1FD1CA106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D776D07C-2081-4DD3-A464-40F3CA41A3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BBC236D6-77E5-4B3C-92D7-D708B237D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8064714E-7ADE-4BD9-8981-34C135762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2FD1F23F-B1EE-46F5-B460-924E54A70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9699361A-3AFF-4826-B99C-0354EAB07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B272F7B1-7BE2-4FC9-BB91-207EFD9E6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CDE59C1F-AFD9-4DD5-B04A-9EB2AAED5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6">
              <a:extLst>
                <a:ext uri="{FF2B5EF4-FFF2-40B4-BE49-F238E27FC236}">
                  <a16:creationId xmlns:a16="http://schemas.microsoft.com/office/drawing/2014/main" id="{1551E418-6CD4-4320-8224-F084039C5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7">
              <a:extLst>
                <a:ext uri="{FF2B5EF4-FFF2-40B4-BE49-F238E27FC236}">
                  <a16:creationId xmlns:a16="http://schemas.microsoft.com/office/drawing/2014/main" id="{1F27D4B1-EBD4-4BC9-AC2E-3AD616C847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8">
              <a:extLst>
                <a:ext uri="{FF2B5EF4-FFF2-40B4-BE49-F238E27FC236}">
                  <a16:creationId xmlns:a16="http://schemas.microsoft.com/office/drawing/2014/main" id="{C42B8D84-898A-4F76-A0F2-5699ED72B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9">
              <a:extLst>
                <a:ext uri="{FF2B5EF4-FFF2-40B4-BE49-F238E27FC236}">
                  <a16:creationId xmlns:a16="http://schemas.microsoft.com/office/drawing/2014/main" id="{B440932E-7985-4BA6-9899-F22A64485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0">
              <a:extLst>
                <a:ext uri="{FF2B5EF4-FFF2-40B4-BE49-F238E27FC236}">
                  <a16:creationId xmlns:a16="http://schemas.microsoft.com/office/drawing/2014/main" id="{4B8CE969-CA1A-48CB-8588-4146F41F3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138A4875-4593-4894-89D5-DFCFF0EED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F079F26B-58E4-494E-A8BA-3F054F1F3B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Rectangle 33">
              <a:extLst>
                <a:ext uri="{FF2B5EF4-FFF2-40B4-BE49-F238E27FC236}">
                  <a16:creationId xmlns:a16="http://schemas.microsoft.com/office/drawing/2014/main" id="{04C9ECC5-BB4A-4417-B874-B75953F84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4CCCF285-B51D-4A2F-8384-830A39171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BD6C6299-A09A-47DF-8A96-69D39FCA5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EE60C4B9-C404-42CD-8E94-70D4DC16A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52BD4447-C1EB-4798-8764-AB93EA9303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50411559-C414-4F7C-BC6C-69F87BC9C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9">
              <a:extLst>
                <a:ext uri="{FF2B5EF4-FFF2-40B4-BE49-F238E27FC236}">
                  <a16:creationId xmlns:a16="http://schemas.microsoft.com/office/drawing/2014/main" id="{64737770-BB27-41C0-95CB-529054508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40">
              <a:extLst>
                <a:ext uri="{FF2B5EF4-FFF2-40B4-BE49-F238E27FC236}">
                  <a16:creationId xmlns:a16="http://schemas.microsoft.com/office/drawing/2014/main" id="{28929FDB-16CF-4165-B32A-EB673EFB7C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41">
              <a:extLst>
                <a:ext uri="{FF2B5EF4-FFF2-40B4-BE49-F238E27FC236}">
                  <a16:creationId xmlns:a16="http://schemas.microsoft.com/office/drawing/2014/main" id="{D8C82883-237C-4209-9545-E832FEE3A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2">
              <a:extLst>
                <a:ext uri="{FF2B5EF4-FFF2-40B4-BE49-F238E27FC236}">
                  <a16:creationId xmlns:a16="http://schemas.microsoft.com/office/drawing/2014/main" id="{F1A52653-BD09-4D65-B05C-2AF4A6473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3">
              <a:extLst>
                <a:ext uri="{FF2B5EF4-FFF2-40B4-BE49-F238E27FC236}">
                  <a16:creationId xmlns:a16="http://schemas.microsoft.com/office/drawing/2014/main" id="{30724E80-2FD3-4E4A-A3EA-18A4C8886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4">
              <a:extLst>
                <a:ext uri="{FF2B5EF4-FFF2-40B4-BE49-F238E27FC236}">
                  <a16:creationId xmlns:a16="http://schemas.microsoft.com/office/drawing/2014/main" id="{F1B978C7-7BC5-4F73-8B02-66A3CF67C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Rectangle 45">
              <a:extLst>
                <a:ext uri="{FF2B5EF4-FFF2-40B4-BE49-F238E27FC236}">
                  <a16:creationId xmlns:a16="http://schemas.microsoft.com/office/drawing/2014/main" id="{799F0CED-DF8F-4350-A036-1981FBE596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3" name="Freeform 46">
              <a:extLst>
                <a:ext uri="{FF2B5EF4-FFF2-40B4-BE49-F238E27FC236}">
                  <a16:creationId xmlns:a16="http://schemas.microsoft.com/office/drawing/2014/main" id="{9F4DD366-0E86-4E99-9557-496E88B42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47">
              <a:extLst>
                <a:ext uri="{FF2B5EF4-FFF2-40B4-BE49-F238E27FC236}">
                  <a16:creationId xmlns:a16="http://schemas.microsoft.com/office/drawing/2014/main" id="{78BB3321-D5DC-4951-AB38-0C54E3D01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48">
              <a:extLst>
                <a:ext uri="{FF2B5EF4-FFF2-40B4-BE49-F238E27FC236}">
                  <a16:creationId xmlns:a16="http://schemas.microsoft.com/office/drawing/2014/main" id="{955E548C-7F86-45B2-A0D2-03EAC578D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9">
              <a:extLst>
                <a:ext uri="{FF2B5EF4-FFF2-40B4-BE49-F238E27FC236}">
                  <a16:creationId xmlns:a16="http://schemas.microsoft.com/office/drawing/2014/main" id="{0013F508-5E69-4911-AD93-4ABE3E7C5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0">
              <a:extLst>
                <a:ext uri="{FF2B5EF4-FFF2-40B4-BE49-F238E27FC236}">
                  <a16:creationId xmlns:a16="http://schemas.microsoft.com/office/drawing/2014/main" id="{A7F86768-93E0-4044-A62A-B11EB18FF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1">
              <a:extLst>
                <a:ext uri="{FF2B5EF4-FFF2-40B4-BE49-F238E27FC236}">
                  <a16:creationId xmlns:a16="http://schemas.microsoft.com/office/drawing/2014/main" id="{BA32A7B4-1DB2-4E4A-B86E-D8DB97B696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2">
              <a:extLst>
                <a:ext uri="{FF2B5EF4-FFF2-40B4-BE49-F238E27FC236}">
                  <a16:creationId xmlns:a16="http://schemas.microsoft.com/office/drawing/2014/main" id="{AB250BD5-076C-4428-B6AF-E9EAE4F65E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3">
              <a:extLst>
                <a:ext uri="{FF2B5EF4-FFF2-40B4-BE49-F238E27FC236}">
                  <a16:creationId xmlns:a16="http://schemas.microsoft.com/office/drawing/2014/main" id="{027DA06A-045F-4711-9307-0508B6ACF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4">
              <a:extLst>
                <a:ext uri="{FF2B5EF4-FFF2-40B4-BE49-F238E27FC236}">
                  <a16:creationId xmlns:a16="http://schemas.microsoft.com/office/drawing/2014/main" id="{3EB0EDA8-385A-4B2B-97F0-5194F23EB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5">
              <a:extLst>
                <a:ext uri="{FF2B5EF4-FFF2-40B4-BE49-F238E27FC236}">
                  <a16:creationId xmlns:a16="http://schemas.microsoft.com/office/drawing/2014/main" id="{D6FA258E-AF3F-47C9-9F4E-39ECFD7AC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6">
              <a:extLst>
                <a:ext uri="{FF2B5EF4-FFF2-40B4-BE49-F238E27FC236}">
                  <a16:creationId xmlns:a16="http://schemas.microsoft.com/office/drawing/2014/main" id="{6E471E73-A9C0-4C68-BD8F-360F2ED7B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7">
              <a:extLst>
                <a:ext uri="{FF2B5EF4-FFF2-40B4-BE49-F238E27FC236}">
                  <a16:creationId xmlns:a16="http://schemas.microsoft.com/office/drawing/2014/main" id="{C78C3110-8153-4163-B809-0B0C0C9E5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58">
              <a:extLst>
                <a:ext uri="{FF2B5EF4-FFF2-40B4-BE49-F238E27FC236}">
                  <a16:creationId xmlns:a16="http://schemas.microsoft.com/office/drawing/2014/main" id="{DBC57B9F-0B9B-4EDE-B3B3-7C5D5DB39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456CCA-4019-4B0F-8ADB-965556314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6425" y="1113282"/>
            <a:ext cx="3734941" cy="2396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</a:rPr>
              <a:t>Data Mining Cycle </a:t>
            </a:r>
          </a:p>
        </p:txBody>
      </p:sp>
      <p:sp useBgFill="1">
        <p:nvSpPr>
          <p:cNvPr id="127" name="Round Diagonal Corner Rectangle 6">
            <a:extLst>
              <a:ext uri="{FF2B5EF4-FFF2-40B4-BE49-F238E27FC236}">
                <a16:creationId xmlns:a16="http://schemas.microsoft.com/office/drawing/2014/main" id="{62B94F88-FD5B-4053-B143-DFF55CE44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808057"/>
            <a:ext cx="5286376" cy="5234394"/>
          </a:xfrm>
          <a:prstGeom prst="round2DiagRect">
            <a:avLst>
              <a:gd name="adj1" fmla="val 6185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4EA552-2FBA-4554-AE8D-9BF1324475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1396" y="1275503"/>
            <a:ext cx="4635583" cy="429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1855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C0069F-014D-4AFB-BF6F-E2CA17B6A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015" y="1093787"/>
            <a:ext cx="3059969" cy="4697413"/>
          </a:xfrm>
        </p:spPr>
        <p:txBody>
          <a:bodyPr>
            <a:normAutofit/>
          </a:bodyPr>
          <a:lstStyle/>
          <a:p>
            <a:r>
              <a:rPr lang="en-GB" b="1" dirty="0"/>
              <a:t>Why Data Mining? </a:t>
            </a:r>
          </a:p>
        </p:txBody>
      </p:sp>
      <p:sp useBgFill="1">
        <p:nvSpPr>
          <p:cNvPr id="39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084" y="0"/>
            <a:ext cx="7566916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9E5AF-BDCD-40FC-83ED-6C530397C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9596" y="1560471"/>
            <a:ext cx="5831944" cy="3727534"/>
          </a:xfrm>
        </p:spPr>
        <p:txBody>
          <a:bodyPr>
            <a:normAutofit/>
          </a:bodyPr>
          <a:lstStyle/>
          <a:p>
            <a:r>
              <a:rPr lang="en-US" sz="3000" dirty="0"/>
              <a:t>More intense competition. </a:t>
            </a:r>
          </a:p>
          <a:p>
            <a:r>
              <a:rPr lang="en-US" sz="3000" dirty="0"/>
              <a:t>Recognition of the value in data sources.</a:t>
            </a:r>
          </a:p>
          <a:p>
            <a:r>
              <a:rPr lang="en-US" sz="3000" dirty="0"/>
              <a:t>Availability of quality data on customers, suppliers, transactions, Web, etc. </a:t>
            </a:r>
          </a:p>
        </p:txBody>
      </p:sp>
    </p:spTree>
    <p:extLst>
      <p:ext uri="{BB962C8B-B14F-4D97-AF65-F5344CB8AC3E}">
        <p14:creationId xmlns:p14="http://schemas.microsoft.com/office/powerpoint/2010/main" val="2488092922"/>
      </p:ext>
    </p:extLst>
  </p:cSld>
  <p:clrMapOvr>
    <a:masterClrMapping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11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2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3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4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5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6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4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5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6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19B8E-2149-4D55-AAA5-27BBEF6F2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445" y="1168078"/>
            <a:ext cx="9048219" cy="1092200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</a:rPr>
              <a:t>Defining Data Mining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6D041-0066-4829-AC95-8EAFB77C4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7446" y="2413001"/>
            <a:ext cx="9048218" cy="3033180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Data mining is the process through which previously unknown patterns in data are discovered. </a:t>
            </a:r>
          </a:p>
          <a:p>
            <a:r>
              <a:rPr lang="en-US" sz="2000">
                <a:solidFill>
                  <a:srgbClr val="FFFFFF"/>
                </a:solidFill>
              </a:rPr>
              <a:t>“a process that uses statistical, mathematical, and artificial learning techniques to extract and identify useful information and subsequent knowledge from large sets of data.”</a:t>
            </a:r>
          </a:p>
          <a:p>
            <a:r>
              <a:rPr lang="en-US" sz="2000">
                <a:solidFill>
                  <a:srgbClr val="FFFFFF"/>
                </a:solidFill>
              </a:rPr>
              <a:t>process of finding mathematical patterns from (usually) large sets of data; these can be rules, affinities, correlations, trends, or prediction models.</a:t>
            </a:r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212259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A0B8D-C866-46AA-B387-5222DF266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238834"/>
            <a:ext cx="9905999" cy="3541714"/>
          </a:xfrm>
        </p:spPr>
        <p:txBody>
          <a:bodyPr>
            <a:normAutofit/>
          </a:bodyPr>
          <a:lstStyle/>
          <a:p>
            <a:pPr algn="ctr"/>
            <a:r>
              <a:rPr lang="ja-JP" altLang="en-US" sz="3500" b="1" dirty="0">
                <a:solidFill>
                  <a:schemeClr val="bg1"/>
                </a:solidFill>
              </a:rPr>
              <a:t>“</a:t>
            </a:r>
            <a:r>
              <a:rPr lang="en-US" sz="3500" b="1" dirty="0">
                <a:solidFill>
                  <a:schemeClr val="bg1"/>
                </a:solidFill>
              </a:rPr>
              <a:t>…The non-trivial process of identifying </a:t>
            </a:r>
            <a:r>
              <a:rPr lang="en-US" sz="3500" b="1" u="sng" dirty="0">
                <a:solidFill>
                  <a:schemeClr val="bg1"/>
                </a:solidFill>
              </a:rPr>
              <a:t>valid</a:t>
            </a:r>
            <a:r>
              <a:rPr lang="en-US" sz="3500" b="1" dirty="0">
                <a:solidFill>
                  <a:schemeClr val="bg1"/>
                </a:solidFill>
              </a:rPr>
              <a:t>, </a:t>
            </a:r>
            <a:r>
              <a:rPr lang="en-US" sz="3500" b="1" u="sng" dirty="0">
                <a:solidFill>
                  <a:schemeClr val="bg1"/>
                </a:solidFill>
              </a:rPr>
              <a:t>novel</a:t>
            </a:r>
            <a:r>
              <a:rPr lang="en-US" sz="3500" b="1" dirty="0">
                <a:solidFill>
                  <a:schemeClr val="bg1"/>
                </a:solidFill>
              </a:rPr>
              <a:t>, potentially </a:t>
            </a:r>
            <a:r>
              <a:rPr lang="en-US" sz="3500" b="1" u="sng" dirty="0">
                <a:solidFill>
                  <a:schemeClr val="bg1"/>
                </a:solidFill>
              </a:rPr>
              <a:t>useful</a:t>
            </a:r>
            <a:r>
              <a:rPr lang="en-US" sz="3500" b="1" dirty="0">
                <a:solidFill>
                  <a:schemeClr val="bg1"/>
                </a:solidFill>
              </a:rPr>
              <a:t>, and ultimately </a:t>
            </a:r>
            <a:r>
              <a:rPr lang="en-US" sz="3500" b="1" u="sng" dirty="0">
                <a:solidFill>
                  <a:schemeClr val="bg1"/>
                </a:solidFill>
              </a:rPr>
              <a:t>understandable</a:t>
            </a:r>
            <a:r>
              <a:rPr lang="en-US" sz="3500" b="1" dirty="0">
                <a:solidFill>
                  <a:schemeClr val="bg1"/>
                </a:solidFill>
              </a:rPr>
              <a:t> patterns in data…</a:t>
            </a:r>
            <a:r>
              <a:rPr lang="ja-JP" altLang="en-US" sz="3500" b="1" dirty="0">
                <a:solidFill>
                  <a:schemeClr val="bg1"/>
                </a:solidFill>
              </a:rPr>
              <a:t>”</a:t>
            </a:r>
            <a:endParaRPr lang="en-GB" altLang="ja-JP" sz="35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3500" b="1" dirty="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US" sz="1500" i="1" dirty="0"/>
              <a:t>Fayyad, </a:t>
            </a:r>
            <a:r>
              <a:rPr lang="en-US" sz="1500" i="1" dirty="0" err="1"/>
              <a:t>Piatetsky</a:t>
            </a:r>
            <a:r>
              <a:rPr lang="en-US" sz="1500" i="1" dirty="0"/>
              <a:t>-Shapiro, Smyth [1996]</a:t>
            </a:r>
          </a:p>
          <a:p>
            <a:pPr algn="ctr"/>
            <a:endParaRPr lang="en-GB" sz="3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047205"/>
      </p:ext>
    </p:extLst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97F791-5FFA-4164-899F-EB52EA72B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4E28A1A9-FB81-4816-AAEA-C3B430946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773AB25-A422-41AA-9737-5E04C1966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AF0552B8-DE8C-40DF-B29F-1728E6A10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530" y="23283"/>
            <a:ext cx="407815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87E531-C6E9-4A26-9C9A-08A86420B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266" y="618518"/>
            <a:ext cx="2851417" cy="147857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FFFFFF"/>
                </a:solidFill>
              </a:rPr>
              <a:t>Data in Data Mining</a:t>
            </a:r>
            <a:endParaRPr lang="en-GB" sz="32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C18D4-34B7-4CA6-ADF5-B0C6EE48D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620" y="2249487"/>
            <a:ext cx="2862444" cy="3957302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Data: a collection of facts usually obtained as the result of experiences, observations, or experiments.</a:t>
            </a:r>
          </a:p>
          <a:p>
            <a:r>
              <a:rPr lang="en-US" sz="1800" dirty="0">
                <a:solidFill>
                  <a:srgbClr val="FFFFFF"/>
                </a:solidFill>
              </a:rPr>
              <a:t>Data may consist of numbers, words, images, …</a:t>
            </a:r>
          </a:p>
          <a:p>
            <a:r>
              <a:rPr lang="en-US" sz="1800" dirty="0">
                <a:solidFill>
                  <a:srgbClr val="FFFFFF"/>
                </a:solidFill>
              </a:rPr>
              <a:t>Data: lowest level of abstraction (from which information and knowledge are derived).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D0D387-1584-4477-B5F8-52B50D4F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9" name="Rectangle 5">
              <a:extLst>
                <a:ext uri="{FF2B5EF4-FFF2-40B4-BE49-F238E27FC236}">
                  <a16:creationId xmlns:a16="http://schemas.microsoft.com/office/drawing/2014/main" id="{22C90122-8CF0-4164-B596-168DE41D3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E74D534E-37A6-4D27-9C47-0B2F05278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1C1C156E-D2E0-468A-9B19-79521D69B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14C97F11-4F6C-4DFF-89BC-3AEA5B7FF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773C2106-77CE-42E1-839F-925EAEBB2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E2807D33-BD1F-4B09-8D93-63C06DB3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84BDF3E8-157B-47D1-AF8E-FE1EFF061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68B482B5-E0FD-406A-99B2-297DF3335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B8750F30-12E8-410B-8709-78F1EF3BB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DB2D030A-4700-4CC4-A971-F119F8372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B4E516DB-F66E-4E88-8CAA-67153F561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Line 16">
              <a:extLst>
                <a:ext uri="{FF2B5EF4-FFF2-40B4-BE49-F238E27FC236}">
                  <a16:creationId xmlns:a16="http://schemas.microsoft.com/office/drawing/2014/main" id="{DF749FDD-DD56-4DC9-A379-77E110698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6AD95087-E0AF-45D3-B824-EFFCBBEC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2D21010F-3DE2-4881-B9D5-3415C4E05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2AFDF4BC-8E99-4A2C-9EF2-4B98A05C2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BB8EAEE8-22EA-4103-A02E-5043474C4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Rectangle 21">
              <a:extLst>
                <a:ext uri="{FF2B5EF4-FFF2-40B4-BE49-F238E27FC236}">
                  <a16:creationId xmlns:a16="http://schemas.microsoft.com/office/drawing/2014/main" id="{7148ABD2-E447-429F-B97E-86494051C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99900F4A-F8CA-456E-9FA0-34572621C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3">
              <a:extLst>
                <a:ext uri="{FF2B5EF4-FFF2-40B4-BE49-F238E27FC236}">
                  <a16:creationId xmlns:a16="http://schemas.microsoft.com/office/drawing/2014/main" id="{DF5CD0A9-E49B-4968-886B-41C1A66D2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4">
              <a:extLst>
                <a:ext uri="{FF2B5EF4-FFF2-40B4-BE49-F238E27FC236}">
                  <a16:creationId xmlns:a16="http://schemas.microsoft.com/office/drawing/2014/main" id="{7E462582-7383-4272-A323-85C9D137C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5">
              <a:extLst>
                <a:ext uri="{FF2B5EF4-FFF2-40B4-BE49-F238E27FC236}">
                  <a16:creationId xmlns:a16="http://schemas.microsoft.com/office/drawing/2014/main" id="{CB472F67-7C37-4D80-B346-DE30D44B5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6">
              <a:extLst>
                <a:ext uri="{FF2B5EF4-FFF2-40B4-BE49-F238E27FC236}">
                  <a16:creationId xmlns:a16="http://schemas.microsoft.com/office/drawing/2014/main" id="{19A8AE83-358F-4D4E-91C7-F09E3509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7">
              <a:extLst>
                <a:ext uri="{FF2B5EF4-FFF2-40B4-BE49-F238E27FC236}">
                  <a16:creationId xmlns:a16="http://schemas.microsoft.com/office/drawing/2014/main" id="{C4B79436-9285-45DE-A9FB-B3DD75073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28">
              <a:extLst>
                <a:ext uri="{FF2B5EF4-FFF2-40B4-BE49-F238E27FC236}">
                  <a16:creationId xmlns:a16="http://schemas.microsoft.com/office/drawing/2014/main" id="{B0BF8BF3-C90A-483A-B61E-13D2C41FB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29">
              <a:extLst>
                <a:ext uri="{FF2B5EF4-FFF2-40B4-BE49-F238E27FC236}">
                  <a16:creationId xmlns:a16="http://schemas.microsoft.com/office/drawing/2014/main" id="{31011274-F329-444B-9B06-69DD2EC44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0">
              <a:extLst>
                <a:ext uri="{FF2B5EF4-FFF2-40B4-BE49-F238E27FC236}">
                  <a16:creationId xmlns:a16="http://schemas.microsoft.com/office/drawing/2014/main" id="{DB8B1D39-5B9A-4B4E-849B-A5821A246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336ECD63-75C2-4A32-A31B-30BB30972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D0F9FDC-518D-4893-88A5-BE1A219C27B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711778" y="1983726"/>
            <a:ext cx="6844045" cy="28860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0063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0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5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3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6FEF02-6519-4184-BD0E-802392AA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Other Forms of Data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F37350-AF10-4E13-B9B6-16762EC3A7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5738513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6811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C88772-6DB3-49EC-9C8A-A0B46ACE3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0448D-F701-4EDF-8212-1F4F11FFE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878" y="1065955"/>
            <a:ext cx="2851413" cy="4817318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/>
              <a:t>What Does Data Mining Do? </a:t>
            </a:r>
          </a:p>
        </p:txBody>
      </p:sp>
      <p:sp>
        <p:nvSpPr>
          <p:cNvPr id="10" name="Round Diagonal Corner Rectangle 6">
            <a:extLst>
              <a:ext uri="{FF2B5EF4-FFF2-40B4-BE49-F238E27FC236}">
                <a16:creationId xmlns:a16="http://schemas.microsoft.com/office/drawing/2014/main" id="{17A3DD84-FAA5-438A-8462-D1E01EA0D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551410" cy="6858000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bg2"/>
          </a:solidFill>
          <a:ln w="19050" cap="sq">
            <a:noFill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CAEAD-F40D-48AB-B248-4361E5FB0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709" y="465221"/>
            <a:ext cx="5749774" cy="5798377"/>
          </a:xfrm>
        </p:spPr>
        <p:txBody>
          <a:bodyPr anchor="ctr">
            <a:noAutofit/>
          </a:bodyPr>
          <a:lstStyle/>
          <a:p>
            <a:r>
              <a:rPr lang="en-US" sz="2000" b="1" dirty="0"/>
              <a:t>DM extract patterns from data:</a:t>
            </a:r>
          </a:p>
          <a:p>
            <a:pPr lvl="1"/>
            <a:r>
              <a:rPr lang="en-US" dirty="0"/>
              <a:t>Pattern: A mathematical (numeric and/or symbolic) relationship among data items</a:t>
            </a:r>
          </a:p>
          <a:p>
            <a:r>
              <a:rPr lang="en-US" sz="2000" b="1" dirty="0"/>
              <a:t>Types of patterns:</a:t>
            </a:r>
          </a:p>
          <a:p>
            <a:pPr lvl="1"/>
            <a:r>
              <a:rPr lang="en-US" dirty="0"/>
              <a:t>Association</a:t>
            </a:r>
          </a:p>
          <a:p>
            <a:pPr lvl="1"/>
            <a:r>
              <a:rPr lang="en-US" dirty="0"/>
              <a:t>Prediction</a:t>
            </a:r>
          </a:p>
          <a:p>
            <a:pPr lvl="1"/>
            <a:r>
              <a:rPr lang="en-US" dirty="0"/>
              <a:t>Cluster (segmentation)</a:t>
            </a:r>
          </a:p>
          <a:p>
            <a:pPr lvl="1"/>
            <a:r>
              <a:rPr lang="en-US" dirty="0"/>
              <a:t>Sequential (or time series) relationships</a:t>
            </a:r>
          </a:p>
          <a:p>
            <a:r>
              <a:rPr lang="en-US" sz="2000" b="1" dirty="0"/>
              <a:t>Data mining tasks can be classified into three main categories: </a:t>
            </a:r>
          </a:p>
          <a:p>
            <a:pPr lvl="1"/>
            <a:r>
              <a:rPr lang="en-US" dirty="0"/>
              <a:t>prediction, </a:t>
            </a:r>
          </a:p>
          <a:p>
            <a:pPr lvl="1"/>
            <a:r>
              <a:rPr lang="en-US" dirty="0"/>
              <a:t>association, </a:t>
            </a:r>
          </a:p>
          <a:p>
            <a:pPr lvl="1"/>
            <a:r>
              <a:rPr lang="en-US" dirty="0"/>
              <a:t>and clustering.</a:t>
            </a:r>
          </a:p>
          <a:p>
            <a:endParaRPr lang="en-GB" sz="20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6640D31-0CFD-4B3F-AE95-530AA5174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62562" y="0"/>
            <a:ext cx="0" cy="6858000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  <a:alpha val="60000"/>
              </a:schemeClr>
            </a:solidFill>
          </a:ln>
          <a:effectLst>
            <a:outerShdw blurRad="88900" dist="38100" dir="5400000" algn="ctr" rotWithShape="0">
              <a:srgbClr val="000000">
                <a:alpha val="40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3041048"/>
      </p:ext>
    </p:extLst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29D1F7-BD30-4EBF-BC6B-80280639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708528"/>
          </a:xfrm>
        </p:spPr>
        <p:txBody>
          <a:bodyPr>
            <a:normAutofit/>
          </a:bodyPr>
          <a:lstStyle/>
          <a:p>
            <a:pPr algn="r"/>
            <a:r>
              <a:rPr lang="en-GB" sz="4000" dirty="0"/>
              <a:t>Categories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7535A-7C21-4813-9A76-BCE106F7C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1082673"/>
            <a:ext cx="6105248" cy="4708528"/>
          </a:xfrm>
        </p:spPr>
        <p:txBody>
          <a:bodyPr anchor="ctr">
            <a:normAutofit/>
          </a:bodyPr>
          <a:lstStyle/>
          <a:p>
            <a:r>
              <a:rPr lang="en-GB" sz="3000" dirty="0"/>
              <a:t>Data Mining has 3 main categories: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000" dirty="0"/>
              <a:t>Prediction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000" dirty="0"/>
              <a:t>Classification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000" dirty="0"/>
              <a:t>Clustering</a:t>
            </a:r>
          </a:p>
          <a:p>
            <a:endParaRPr lang="en-GB" sz="3000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4282494653"/>
      </p:ext>
    </p:extLst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7E07E6-6CE5-4818-AFCF-E3081CBC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708528"/>
          </a:xfrm>
        </p:spPr>
        <p:txBody>
          <a:bodyPr>
            <a:normAutofit/>
          </a:bodyPr>
          <a:lstStyle/>
          <a:p>
            <a:pPr algn="r"/>
            <a:r>
              <a:rPr lang="en-GB" sz="4000" b="1"/>
              <a:t>Types of Patterns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B4A02-CBD6-4535-84CC-D01D3BAB2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474663"/>
            <a:ext cx="5751237" cy="6121400"/>
          </a:xfrm>
        </p:spPr>
        <p:txBody>
          <a:bodyPr anchor="ctr">
            <a:normAutofit lnSpcReduction="10000"/>
          </a:bodyPr>
          <a:lstStyle/>
          <a:p>
            <a:r>
              <a:rPr lang="en-GB" sz="2300" dirty="0"/>
              <a:t>Association: find the commonly occurring groupings of things, such as possibly new fathers buying beer and nappies found in market-basket analysis</a:t>
            </a:r>
          </a:p>
          <a:p>
            <a:r>
              <a:rPr lang="en-GB" sz="2300" dirty="0"/>
              <a:t>Predictions: tell us the nature of future occurrences of certain events based on what has happened in the past such as predicting the winner of the Grand National or temperature on a particular day.</a:t>
            </a:r>
          </a:p>
          <a:p>
            <a:r>
              <a:rPr lang="en-GB" sz="2300" dirty="0"/>
              <a:t>Clusters: identify natural groupings of things based on their known characteristics such as assigning customers in different segments based on their demographics and past purchase behaviours.</a:t>
            </a:r>
            <a:endParaRPr lang="en-GB" sz="1800" dirty="0"/>
          </a:p>
          <a:p>
            <a:endParaRPr lang="en-GB" sz="1800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945410181"/>
      </p:ext>
    </p:extLst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2D007C-8D58-42E0-B102-BEA4AC492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015" y="1093787"/>
            <a:ext cx="3059969" cy="4697413"/>
          </a:xfrm>
        </p:spPr>
        <p:txBody>
          <a:bodyPr>
            <a:normAutofit/>
          </a:bodyPr>
          <a:lstStyle/>
          <a:p>
            <a:r>
              <a:rPr lang="en-GB" dirty="0"/>
              <a:t>Data Mining Software </a:t>
            </a:r>
          </a:p>
        </p:txBody>
      </p:sp>
      <p:sp useBgFill="1">
        <p:nvSpPr>
          <p:cNvPr id="39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084" y="0"/>
            <a:ext cx="7566916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66AA6-7656-4196-9E78-8A0012F60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466" y="1093788"/>
            <a:ext cx="6666971" cy="4697413"/>
          </a:xfrm>
        </p:spPr>
        <p:txBody>
          <a:bodyPr>
            <a:normAutofit/>
          </a:bodyPr>
          <a:lstStyle/>
          <a:p>
            <a:r>
              <a:rPr lang="en-GB" sz="2500" dirty="0"/>
              <a:t>Excel</a:t>
            </a:r>
          </a:p>
          <a:p>
            <a:r>
              <a:rPr lang="en-GB" sz="2500" dirty="0"/>
              <a:t>Weka</a:t>
            </a:r>
          </a:p>
          <a:p>
            <a:r>
              <a:rPr lang="en-GB" sz="2500" dirty="0"/>
              <a:t>SPSS</a:t>
            </a:r>
          </a:p>
          <a:p>
            <a:r>
              <a:rPr lang="en-GB" sz="2500" dirty="0"/>
              <a:t>Tableau</a:t>
            </a:r>
          </a:p>
          <a:p>
            <a:r>
              <a:rPr lang="en-GB" sz="2500" dirty="0"/>
              <a:t>Rapid Miner</a:t>
            </a:r>
          </a:p>
          <a:p>
            <a:pPr marL="0" indent="0">
              <a:buNone/>
            </a:pPr>
            <a:endParaRPr lang="en-GB" sz="2500" dirty="0"/>
          </a:p>
          <a:p>
            <a:pPr marL="0" indent="0" algn="ctr">
              <a:buNone/>
            </a:pPr>
            <a:r>
              <a:rPr lang="en-GB" sz="2000" dirty="0"/>
              <a:t>https://www.predictiveanalyticstoday.com/top-data-mining-software/</a:t>
            </a:r>
          </a:p>
        </p:txBody>
      </p:sp>
    </p:spTree>
    <p:extLst>
      <p:ext uri="{BB962C8B-B14F-4D97-AF65-F5344CB8AC3E}">
        <p14:creationId xmlns:p14="http://schemas.microsoft.com/office/powerpoint/2010/main" val="1489857802"/>
      </p:ext>
    </p:extLst>
  </p:cSld>
  <p:clrMapOvr>
    <a:masterClrMapping/>
  </p:clrMapOvr>
  <p:transition spd="slow"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096F0E7-E7B5-406E-8E94-F0043B2AC7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04C6BCC-A38B-4625-90E6-7D3BBA3909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C41CBB0-BAA0-4983-8F2B-E10AF3358DA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397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Tw Cen MT</vt:lpstr>
      <vt:lpstr>Circuit</vt:lpstr>
      <vt:lpstr>An Overview of Data mining</vt:lpstr>
      <vt:lpstr>Data Mining Cycle </vt:lpstr>
      <vt:lpstr>Why Data Mining? </vt:lpstr>
      <vt:lpstr>Defining Data Mining </vt:lpstr>
      <vt:lpstr>PowerPoint Presentation</vt:lpstr>
      <vt:lpstr>Data in Data Mining</vt:lpstr>
      <vt:lpstr>Other Forms of Data </vt:lpstr>
      <vt:lpstr>What Does Data Mining Do? </vt:lpstr>
      <vt:lpstr>Categories </vt:lpstr>
      <vt:lpstr>Types of Patterns </vt:lpstr>
      <vt:lpstr>Data Mining Software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Overview of Data mining</dc:title>
  <dc:creator>Davina Evans</dc:creator>
  <cp:lastModifiedBy>Davina Evans</cp:lastModifiedBy>
  <cp:revision>1</cp:revision>
  <dcterms:created xsi:type="dcterms:W3CDTF">2020-11-03T10:18:39Z</dcterms:created>
  <dcterms:modified xsi:type="dcterms:W3CDTF">2020-11-03T10:20:34Z</dcterms:modified>
</cp:coreProperties>
</file>