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676" r:id="rId3"/>
    <p:sldMasterId id="2147483690" r:id="rId4"/>
  </p:sldMasterIdLst>
  <p:notesMasterIdLst>
    <p:notesMasterId r:id="rId30"/>
  </p:notesMasterIdLst>
  <p:sldIdLst>
    <p:sldId id="263" r:id="rId5"/>
    <p:sldId id="552" r:id="rId6"/>
    <p:sldId id="340" r:id="rId7"/>
    <p:sldId id="341" r:id="rId8"/>
    <p:sldId id="347" r:id="rId9"/>
    <p:sldId id="313" r:id="rId10"/>
    <p:sldId id="562" r:id="rId11"/>
    <p:sldId id="553" r:id="rId12"/>
    <p:sldId id="554" r:id="rId13"/>
    <p:sldId id="680" r:id="rId14"/>
    <p:sldId id="563" r:id="rId15"/>
    <p:sldId id="682" r:id="rId16"/>
    <p:sldId id="555" r:id="rId17"/>
    <p:sldId id="683" r:id="rId18"/>
    <p:sldId id="681" r:id="rId19"/>
    <p:sldId id="679" r:id="rId20"/>
    <p:sldId id="678" r:id="rId21"/>
    <p:sldId id="343" r:id="rId22"/>
    <p:sldId id="613" r:id="rId23"/>
    <p:sldId id="556" r:id="rId24"/>
    <p:sldId id="346" r:id="rId25"/>
    <p:sldId id="557" r:id="rId26"/>
    <p:sldId id="546" r:id="rId27"/>
    <p:sldId id="326" r:id="rId28"/>
    <p:sldId id="54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E62922-1676-4781-BE56-8B5FC2A463F9}" v="71" dt="2025-01-14T16:35:05.2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188" autoAdjust="0"/>
  </p:normalViewPr>
  <p:slideViewPr>
    <p:cSldViewPr snapToGrid="0">
      <p:cViewPr varScale="1">
        <p:scale>
          <a:sx n="97" d="100"/>
          <a:sy n="97" d="100"/>
        </p:scale>
        <p:origin x="10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ingjing Ruan" userId="912ae139-ae64-4906-83ab-14332fd50576" providerId="ADAL" clId="{3CE62922-1676-4781-BE56-8B5FC2A463F9}"/>
    <pc:docChg chg="undo custSel addSld delSld modSld sldOrd delMainMaster">
      <pc:chgData name="Jingjing Ruan" userId="912ae139-ae64-4906-83ab-14332fd50576" providerId="ADAL" clId="{3CE62922-1676-4781-BE56-8B5FC2A463F9}" dt="2025-01-14T16:35:46.979" v="930"/>
      <pc:docMkLst>
        <pc:docMk/>
      </pc:docMkLst>
      <pc:sldChg chg="new del">
        <pc:chgData name="Jingjing Ruan" userId="912ae139-ae64-4906-83ab-14332fd50576" providerId="ADAL" clId="{3CE62922-1676-4781-BE56-8B5FC2A463F9}" dt="2025-01-07T15:47:23.634" v="6" actId="47"/>
        <pc:sldMkLst>
          <pc:docMk/>
          <pc:sldMk cId="2731908226" sldId="256"/>
        </pc:sldMkLst>
      </pc:sldChg>
      <pc:sldChg chg="add del modNotesTx">
        <pc:chgData name="Jingjing Ruan" userId="912ae139-ae64-4906-83ab-14332fd50576" providerId="ADAL" clId="{3CE62922-1676-4781-BE56-8B5FC2A463F9}" dt="2025-01-14T16:20:45.375" v="475" actId="2696"/>
        <pc:sldMkLst>
          <pc:docMk/>
          <pc:sldMk cId="1916522592" sldId="262"/>
        </pc:sldMkLst>
      </pc:sldChg>
      <pc:sldChg chg="add del">
        <pc:chgData name="Jingjing Ruan" userId="912ae139-ae64-4906-83ab-14332fd50576" providerId="ADAL" clId="{3CE62922-1676-4781-BE56-8B5FC2A463F9}" dt="2025-01-12T20:15:57.331" v="33"/>
        <pc:sldMkLst>
          <pc:docMk/>
          <pc:sldMk cId="1743118846" sldId="263"/>
        </pc:sldMkLst>
      </pc:sldChg>
      <pc:sldChg chg="modSp add del mod">
        <pc:chgData name="Jingjing Ruan" userId="912ae139-ae64-4906-83ab-14332fd50576" providerId="ADAL" clId="{3CE62922-1676-4781-BE56-8B5FC2A463F9}" dt="2025-01-12T20:30:36.270" v="98" actId="2696"/>
        <pc:sldMkLst>
          <pc:docMk/>
          <pc:sldMk cId="186705997" sldId="300"/>
        </pc:sldMkLst>
        <pc:spChg chg="mod">
          <ac:chgData name="Jingjing Ruan" userId="912ae139-ae64-4906-83ab-14332fd50576" providerId="ADAL" clId="{3CE62922-1676-4781-BE56-8B5FC2A463F9}" dt="2025-01-12T20:30:07.407" v="97" actId="5793"/>
          <ac:spMkLst>
            <pc:docMk/>
            <pc:sldMk cId="186705997" sldId="300"/>
            <ac:spMk id="3" creationId="{0F0C88B9-74D2-5260-EBEE-33E15DAA6087}"/>
          </ac:spMkLst>
        </pc:spChg>
      </pc:sldChg>
      <pc:sldChg chg="addSp delSp modSp add del mod ord setBg delDesignElem">
        <pc:chgData name="Jingjing Ruan" userId="912ae139-ae64-4906-83ab-14332fd50576" providerId="ADAL" clId="{3CE62922-1676-4781-BE56-8B5FC2A463F9}" dt="2025-01-14T10:02:33.464" v="462" actId="20578"/>
        <pc:sldMkLst>
          <pc:docMk/>
          <pc:sldMk cId="3041877122" sldId="313"/>
        </pc:sldMkLst>
        <pc:spChg chg="mod">
          <ac:chgData name="Jingjing Ruan" userId="912ae139-ae64-4906-83ab-14332fd50576" providerId="ADAL" clId="{3CE62922-1676-4781-BE56-8B5FC2A463F9}" dt="2025-01-12T20:34:36.804" v="156" actId="403"/>
          <ac:spMkLst>
            <pc:docMk/>
            <pc:sldMk cId="3041877122" sldId="313"/>
            <ac:spMk id="2" creationId="{85934551-70F4-4928-7DDD-1C1DF2B395F9}"/>
          </ac:spMkLst>
        </pc:spChg>
        <pc:cxnChg chg="add del">
          <ac:chgData name="Jingjing Ruan" userId="912ae139-ae64-4906-83ab-14332fd50576" providerId="ADAL" clId="{3CE62922-1676-4781-BE56-8B5FC2A463F9}" dt="2025-01-07T15:47:21.538" v="4"/>
          <ac:cxnSpMkLst>
            <pc:docMk/>
            <pc:sldMk cId="3041877122" sldId="313"/>
            <ac:cxnSpMk id="21" creationId="{1503BFE4-729B-D9D0-C17B-501E6AF1127A}"/>
          </ac:cxnSpMkLst>
        </pc:cxnChg>
      </pc:sldChg>
      <pc:sldChg chg="add del ord">
        <pc:chgData name="Jingjing Ruan" userId="912ae139-ae64-4906-83ab-14332fd50576" providerId="ADAL" clId="{3CE62922-1676-4781-BE56-8B5FC2A463F9}" dt="2025-01-14T16:35:46.979" v="930"/>
        <pc:sldMkLst>
          <pc:docMk/>
          <pc:sldMk cId="2214091580" sldId="326"/>
        </pc:sldMkLst>
      </pc:sldChg>
      <pc:sldChg chg="add del">
        <pc:chgData name="Jingjing Ruan" userId="912ae139-ae64-4906-83ab-14332fd50576" providerId="ADAL" clId="{3CE62922-1676-4781-BE56-8B5FC2A463F9}" dt="2025-01-14T16:20:45.375" v="475" actId="2696"/>
        <pc:sldMkLst>
          <pc:docMk/>
          <pc:sldMk cId="1141788285" sldId="336"/>
        </pc:sldMkLst>
      </pc:sldChg>
      <pc:sldChg chg="add del">
        <pc:chgData name="Jingjing Ruan" userId="912ae139-ae64-4906-83ab-14332fd50576" providerId="ADAL" clId="{3CE62922-1676-4781-BE56-8B5FC2A463F9}" dt="2025-01-12T20:30:36.270" v="98" actId="2696"/>
        <pc:sldMkLst>
          <pc:docMk/>
          <pc:sldMk cId="2808405056" sldId="337"/>
        </pc:sldMkLst>
      </pc:sldChg>
      <pc:sldChg chg="addSp modSp add del mod">
        <pc:chgData name="Jingjing Ruan" userId="912ae139-ae64-4906-83ab-14332fd50576" providerId="ADAL" clId="{3CE62922-1676-4781-BE56-8B5FC2A463F9}" dt="2025-01-14T10:01:34.911" v="455" actId="207"/>
        <pc:sldMkLst>
          <pc:docMk/>
          <pc:sldMk cId="2745389729" sldId="340"/>
        </pc:sldMkLst>
        <pc:spChg chg="add mod">
          <ac:chgData name="Jingjing Ruan" userId="912ae139-ae64-4906-83ab-14332fd50576" providerId="ADAL" clId="{3CE62922-1676-4781-BE56-8B5FC2A463F9}" dt="2025-01-14T10:01:34.911" v="455" actId="207"/>
          <ac:spMkLst>
            <pc:docMk/>
            <pc:sldMk cId="2745389729" sldId="340"/>
            <ac:spMk id="2" creationId="{347A4473-BAFD-49C7-0BBD-5216C235A438}"/>
          </ac:spMkLst>
        </pc:spChg>
      </pc:sldChg>
      <pc:sldChg chg="add del">
        <pc:chgData name="Jingjing Ruan" userId="912ae139-ae64-4906-83ab-14332fd50576" providerId="ADAL" clId="{3CE62922-1676-4781-BE56-8B5FC2A463F9}" dt="2025-01-07T15:47:21.559" v="5"/>
        <pc:sldMkLst>
          <pc:docMk/>
          <pc:sldMk cId="1634660306" sldId="341"/>
        </pc:sldMkLst>
      </pc:sldChg>
      <pc:sldChg chg="modSp add del mod ord">
        <pc:chgData name="Jingjing Ruan" userId="912ae139-ae64-4906-83ab-14332fd50576" providerId="ADAL" clId="{3CE62922-1676-4781-BE56-8B5FC2A463F9}" dt="2025-01-12T20:54:35.284" v="340"/>
        <pc:sldMkLst>
          <pc:docMk/>
          <pc:sldMk cId="3970333408" sldId="343"/>
        </pc:sldMkLst>
        <pc:spChg chg="mod">
          <ac:chgData name="Jingjing Ruan" userId="912ae139-ae64-4906-83ab-14332fd50576" providerId="ADAL" clId="{3CE62922-1676-4781-BE56-8B5FC2A463F9}" dt="2025-01-12T20:54:12.050" v="334" actId="14100"/>
          <ac:spMkLst>
            <pc:docMk/>
            <pc:sldMk cId="3970333408" sldId="343"/>
            <ac:spMk id="4" creationId="{F371B8E6-C22F-E985-05DA-8910664A712B}"/>
          </ac:spMkLst>
        </pc:spChg>
        <pc:picChg chg="mod">
          <ac:chgData name="Jingjing Ruan" userId="912ae139-ae64-4906-83ab-14332fd50576" providerId="ADAL" clId="{3CE62922-1676-4781-BE56-8B5FC2A463F9}" dt="2025-01-12T20:54:05.450" v="333" actId="14100"/>
          <ac:picMkLst>
            <pc:docMk/>
            <pc:sldMk cId="3970333408" sldId="343"/>
            <ac:picMk id="4098" creationId="{613C5816-EF88-993B-CD84-C6DC10A92E48}"/>
          </ac:picMkLst>
        </pc:picChg>
      </pc:sldChg>
      <pc:sldChg chg="modSp add del mod ord modNotesTx">
        <pc:chgData name="Jingjing Ruan" userId="912ae139-ae64-4906-83ab-14332fd50576" providerId="ADAL" clId="{3CE62922-1676-4781-BE56-8B5FC2A463F9}" dt="2025-01-14T16:22:09.415" v="507"/>
        <pc:sldMkLst>
          <pc:docMk/>
          <pc:sldMk cId="1082471331" sldId="346"/>
        </pc:sldMkLst>
        <pc:spChg chg="mod">
          <ac:chgData name="Jingjing Ruan" userId="912ae139-ae64-4906-83ab-14332fd50576" providerId="ADAL" clId="{3CE62922-1676-4781-BE56-8B5FC2A463F9}" dt="2025-01-14T16:22:03.747" v="505" actId="20577"/>
          <ac:spMkLst>
            <pc:docMk/>
            <pc:sldMk cId="1082471331" sldId="346"/>
            <ac:spMk id="2" creationId="{F07FC1F2-B369-E2C0-A157-DD38BA9E6BB3}"/>
          </ac:spMkLst>
        </pc:spChg>
      </pc:sldChg>
      <pc:sldChg chg="addSp delSp modSp add del ord setBg delDesignElem">
        <pc:chgData name="Jingjing Ruan" userId="912ae139-ae64-4906-83ab-14332fd50576" providerId="ADAL" clId="{3CE62922-1676-4781-BE56-8B5FC2A463F9}" dt="2025-01-14T10:02:33.894" v="463" actId="20578"/>
        <pc:sldMkLst>
          <pc:docMk/>
          <pc:sldMk cId="1134050187" sldId="347"/>
        </pc:sldMkLst>
        <pc:spChg chg="add del">
          <ac:chgData name="Jingjing Ruan" userId="912ae139-ae64-4906-83ab-14332fd50576" providerId="ADAL" clId="{3CE62922-1676-4781-BE56-8B5FC2A463F9}" dt="2025-01-07T15:47:21.538" v="4"/>
          <ac:spMkLst>
            <pc:docMk/>
            <pc:sldMk cId="1134050187" sldId="347"/>
            <ac:spMk id="9" creationId="{56E9B3E6-E277-4D68-BA48-9CB43FFBD6E2}"/>
          </ac:spMkLst>
        </pc:spChg>
        <pc:spChg chg="add del">
          <ac:chgData name="Jingjing Ruan" userId="912ae139-ae64-4906-83ab-14332fd50576" providerId="ADAL" clId="{3CE62922-1676-4781-BE56-8B5FC2A463F9}" dt="2025-01-07T15:47:21.538" v="4"/>
          <ac:spMkLst>
            <pc:docMk/>
            <pc:sldMk cId="1134050187" sldId="347"/>
            <ac:spMk id="16" creationId="{D5B0017B-2ECA-49AF-B397-DC140825DF8D}"/>
          </ac:spMkLst>
        </pc:spChg>
        <pc:grpChg chg="add del">
          <ac:chgData name="Jingjing Ruan" userId="912ae139-ae64-4906-83ab-14332fd50576" providerId="ADAL" clId="{3CE62922-1676-4781-BE56-8B5FC2A463F9}" dt="2025-01-07T15:47:21.538" v="4"/>
          <ac:grpSpMkLst>
            <pc:docMk/>
            <pc:sldMk cId="1134050187" sldId="347"/>
            <ac:grpSpMk id="11" creationId="{AE1C45F0-260A-458C-96ED-C1F6D2151219}"/>
          </ac:grpSpMkLst>
        </pc:grpChg>
        <pc:graphicFrameChg chg="mod">
          <ac:chgData name="Jingjing Ruan" userId="912ae139-ae64-4906-83ab-14332fd50576" providerId="ADAL" clId="{3CE62922-1676-4781-BE56-8B5FC2A463F9}" dt="2025-01-12T20:34:17.582" v="153" actId="20577"/>
          <ac:graphicFrameMkLst>
            <pc:docMk/>
            <pc:sldMk cId="1134050187" sldId="347"/>
            <ac:graphicFrameMk id="5" creationId="{B473A4FD-07AD-0CC9-0504-C92FACE5ABF8}"/>
          </ac:graphicFrameMkLst>
        </pc:graphicFrameChg>
        <pc:cxnChg chg="add del">
          <ac:chgData name="Jingjing Ruan" userId="912ae139-ae64-4906-83ab-14332fd50576" providerId="ADAL" clId="{3CE62922-1676-4781-BE56-8B5FC2A463F9}" dt="2025-01-07T15:47:21.538" v="4"/>
          <ac:cxnSpMkLst>
            <pc:docMk/>
            <pc:sldMk cId="1134050187" sldId="347"/>
            <ac:cxnSpMk id="18" creationId="{6CF1BAF6-AD41-4082-B212-8A1F9A2E8779}"/>
          </ac:cxnSpMkLst>
        </pc:cxnChg>
      </pc:sldChg>
      <pc:sldChg chg="add del">
        <pc:chgData name="Jingjing Ruan" userId="912ae139-ae64-4906-83ab-14332fd50576" providerId="ADAL" clId="{3CE62922-1676-4781-BE56-8B5FC2A463F9}" dt="2025-01-12T20:20:22.717" v="43" actId="2696"/>
        <pc:sldMkLst>
          <pc:docMk/>
          <pc:sldMk cId="2622821277" sldId="529"/>
        </pc:sldMkLst>
      </pc:sldChg>
      <pc:sldChg chg="add del">
        <pc:chgData name="Jingjing Ruan" userId="912ae139-ae64-4906-83ab-14332fd50576" providerId="ADAL" clId="{3CE62922-1676-4781-BE56-8B5FC2A463F9}" dt="2025-01-12T20:20:22.717" v="43" actId="2696"/>
        <pc:sldMkLst>
          <pc:docMk/>
          <pc:sldMk cId="1325389624" sldId="530"/>
        </pc:sldMkLst>
      </pc:sldChg>
      <pc:sldChg chg="add del">
        <pc:chgData name="Jingjing Ruan" userId="912ae139-ae64-4906-83ab-14332fd50576" providerId="ADAL" clId="{3CE62922-1676-4781-BE56-8B5FC2A463F9}" dt="2025-01-12T20:20:22.717" v="43" actId="2696"/>
        <pc:sldMkLst>
          <pc:docMk/>
          <pc:sldMk cId="2485294544" sldId="531"/>
        </pc:sldMkLst>
      </pc:sldChg>
      <pc:sldChg chg="add del">
        <pc:chgData name="Jingjing Ruan" userId="912ae139-ae64-4906-83ab-14332fd50576" providerId="ADAL" clId="{3CE62922-1676-4781-BE56-8B5FC2A463F9}" dt="2025-01-12T20:20:22.717" v="43" actId="2696"/>
        <pc:sldMkLst>
          <pc:docMk/>
          <pc:sldMk cId="4253882138" sldId="537"/>
        </pc:sldMkLst>
      </pc:sldChg>
      <pc:sldChg chg="modSp add del mod ord">
        <pc:chgData name="Jingjing Ruan" userId="912ae139-ae64-4906-83ab-14332fd50576" providerId="ADAL" clId="{3CE62922-1676-4781-BE56-8B5FC2A463F9}" dt="2025-01-14T16:25:53.437" v="797" actId="1076"/>
        <pc:sldMkLst>
          <pc:docMk/>
          <pc:sldMk cId="3267381785" sldId="544"/>
        </pc:sldMkLst>
        <pc:spChg chg="mod">
          <ac:chgData name="Jingjing Ruan" userId="912ae139-ae64-4906-83ab-14332fd50576" providerId="ADAL" clId="{3CE62922-1676-4781-BE56-8B5FC2A463F9}" dt="2025-01-14T16:25:53.437" v="797" actId="1076"/>
          <ac:spMkLst>
            <pc:docMk/>
            <pc:sldMk cId="3267381785" sldId="544"/>
            <ac:spMk id="2" creationId="{44930163-0A0B-AE12-4C1C-78F767826BB6}"/>
          </ac:spMkLst>
        </pc:spChg>
      </pc:sldChg>
      <pc:sldChg chg="addSp delSp modSp add del mod ord setBg delDesignElem modNotesTx">
        <pc:chgData name="Jingjing Ruan" userId="912ae139-ae64-4906-83ab-14332fd50576" providerId="ADAL" clId="{3CE62922-1676-4781-BE56-8B5FC2A463F9}" dt="2025-01-14T16:20:52.712" v="486" actId="20577"/>
        <pc:sldMkLst>
          <pc:docMk/>
          <pc:sldMk cId="4245065744" sldId="546"/>
        </pc:sldMkLst>
        <pc:spChg chg="mod">
          <ac:chgData name="Jingjing Ruan" userId="912ae139-ae64-4906-83ab-14332fd50576" providerId="ADAL" clId="{3CE62922-1676-4781-BE56-8B5FC2A463F9}" dt="2025-01-14T16:20:37.481" v="474" actId="20577"/>
          <ac:spMkLst>
            <pc:docMk/>
            <pc:sldMk cId="4245065744" sldId="546"/>
            <ac:spMk id="4" creationId="{6544CB10-FA7B-7BE4-0349-415B95E6F063}"/>
          </ac:spMkLst>
        </pc:spChg>
        <pc:spChg chg="add del">
          <ac:chgData name="Jingjing Ruan" userId="912ae139-ae64-4906-83ab-14332fd50576" providerId="ADAL" clId="{3CE62922-1676-4781-BE56-8B5FC2A463F9}" dt="2025-01-07T15:47:56.013" v="17"/>
          <ac:spMkLst>
            <pc:docMk/>
            <pc:sldMk cId="4245065744" sldId="546"/>
            <ac:spMk id="23" creationId="{BCED4D40-4B67-4331-AC48-79B82B4A47D8}"/>
          </ac:spMkLst>
        </pc:spChg>
        <pc:spChg chg="add del">
          <ac:chgData name="Jingjing Ruan" userId="912ae139-ae64-4906-83ab-14332fd50576" providerId="ADAL" clId="{3CE62922-1676-4781-BE56-8B5FC2A463F9}" dt="2025-01-07T15:47:56.013" v="17"/>
          <ac:spMkLst>
            <pc:docMk/>
            <pc:sldMk cId="4245065744" sldId="546"/>
            <ac:spMk id="24" creationId="{670CEDEF-4F34-412E-84EE-329C1E936AF5}"/>
          </ac:spMkLst>
        </pc:spChg>
      </pc:sldChg>
      <pc:sldChg chg="addSp delSp modSp add del mod ord setBg">
        <pc:chgData name="Jingjing Ruan" userId="912ae139-ae64-4906-83ab-14332fd50576" providerId="ADAL" clId="{3CE62922-1676-4781-BE56-8B5FC2A463F9}" dt="2025-01-14T16:20:45.375" v="475" actId="2696"/>
        <pc:sldMkLst>
          <pc:docMk/>
          <pc:sldMk cId="1186276980" sldId="549"/>
        </pc:sldMkLst>
        <pc:spChg chg="mod">
          <ac:chgData name="Jingjing Ruan" userId="912ae139-ae64-4906-83ab-14332fd50576" providerId="ADAL" clId="{3CE62922-1676-4781-BE56-8B5FC2A463F9}" dt="2025-01-12T20:28:01.425" v="81" actId="1037"/>
          <ac:spMkLst>
            <pc:docMk/>
            <pc:sldMk cId="1186276980" sldId="549"/>
            <ac:spMk id="2" creationId="{F3EE0C90-9F73-2580-9FB1-CF36062C0A89}"/>
          </ac:spMkLst>
        </pc:spChg>
        <pc:spChg chg="mod">
          <ac:chgData name="Jingjing Ruan" userId="912ae139-ae64-4906-83ab-14332fd50576" providerId="ADAL" clId="{3CE62922-1676-4781-BE56-8B5FC2A463F9}" dt="2025-01-12T20:27:41.936" v="71" actId="20577"/>
          <ac:spMkLst>
            <pc:docMk/>
            <pc:sldMk cId="1186276980" sldId="549"/>
            <ac:spMk id="3" creationId="{B83CFC27-2C21-91ED-6132-0395FCE67D76}"/>
          </ac:spMkLst>
        </pc:spChg>
        <pc:spChg chg="add del">
          <ac:chgData name="Jingjing Ruan" userId="912ae139-ae64-4906-83ab-14332fd50576" providerId="ADAL" clId="{3CE62922-1676-4781-BE56-8B5FC2A463F9}" dt="2025-01-12T20:27:15.679" v="54" actId="26606"/>
          <ac:spMkLst>
            <pc:docMk/>
            <pc:sldMk cId="1186276980" sldId="549"/>
            <ac:spMk id="9" creationId="{2C61293E-6EBE-43EF-A52C-9BEBFD7679D4}"/>
          </ac:spMkLst>
        </pc:spChg>
        <pc:spChg chg="add del">
          <ac:chgData name="Jingjing Ruan" userId="912ae139-ae64-4906-83ab-14332fd50576" providerId="ADAL" clId="{3CE62922-1676-4781-BE56-8B5FC2A463F9}" dt="2025-01-12T20:27:15.679" v="54" actId="26606"/>
          <ac:spMkLst>
            <pc:docMk/>
            <pc:sldMk cId="1186276980" sldId="549"/>
            <ac:spMk id="11" creationId="{21540236-BFD5-4A9D-8840-4703E7F76825}"/>
          </ac:spMkLst>
        </pc:spChg>
        <pc:spChg chg="add del">
          <ac:chgData name="Jingjing Ruan" userId="912ae139-ae64-4906-83ab-14332fd50576" providerId="ADAL" clId="{3CE62922-1676-4781-BE56-8B5FC2A463F9}" dt="2025-01-12T20:27:17.462" v="56" actId="26606"/>
          <ac:spMkLst>
            <pc:docMk/>
            <pc:sldMk cId="1186276980" sldId="549"/>
            <ac:spMk id="13" creationId="{C0763A76-9F1C-4FC5-82B7-DD475DA461B2}"/>
          </ac:spMkLst>
        </pc:spChg>
        <pc:spChg chg="add del">
          <ac:chgData name="Jingjing Ruan" userId="912ae139-ae64-4906-83ab-14332fd50576" providerId="ADAL" clId="{3CE62922-1676-4781-BE56-8B5FC2A463F9}" dt="2025-01-12T20:27:17.462" v="56" actId="26606"/>
          <ac:spMkLst>
            <pc:docMk/>
            <pc:sldMk cId="1186276980" sldId="549"/>
            <ac:spMk id="14" creationId="{E81BF4F6-F2CF-4984-9D14-D6966D92F99F}"/>
          </ac:spMkLst>
        </pc:spChg>
        <pc:spChg chg="add">
          <ac:chgData name="Jingjing Ruan" userId="912ae139-ae64-4906-83ab-14332fd50576" providerId="ADAL" clId="{3CE62922-1676-4781-BE56-8B5FC2A463F9}" dt="2025-01-12T20:27:17.484" v="57" actId="26606"/>
          <ac:spMkLst>
            <pc:docMk/>
            <pc:sldMk cId="1186276980" sldId="549"/>
            <ac:spMk id="17" creationId="{2C61293E-6EBE-43EF-A52C-9BEBFD7679D4}"/>
          </ac:spMkLst>
        </pc:spChg>
        <pc:spChg chg="add">
          <ac:chgData name="Jingjing Ruan" userId="912ae139-ae64-4906-83ab-14332fd50576" providerId="ADAL" clId="{3CE62922-1676-4781-BE56-8B5FC2A463F9}" dt="2025-01-12T20:27:17.484" v="57" actId="26606"/>
          <ac:spMkLst>
            <pc:docMk/>
            <pc:sldMk cId="1186276980" sldId="549"/>
            <ac:spMk id="19" creationId="{21540236-BFD5-4A9D-8840-4703E7F76825}"/>
          </ac:spMkLst>
        </pc:spChg>
        <pc:picChg chg="add del">
          <ac:chgData name="Jingjing Ruan" userId="912ae139-ae64-4906-83ab-14332fd50576" providerId="ADAL" clId="{3CE62922-1676-4781-BE56-8B5FC2A463F9}" dt="2025-01-12T20:27:15.679" v="54" actId="26606"/>
          <ac:picMkLst>
            <pc:docMk/>
            <pc:sldMk cId="1186276980" sldId="549"/>
            <ac:picMk id="5" creationId="{8343E54C-1EFF-47CB-E79F-D0694B054260}"/>
          </ac:picMkLst>
        </pc:picChg>
        <pc:picChg chg="add del">
          <ac:chgData name="Jingjing Ruan" userId="912ae139-ae64-4906-83ab-14332fd50576" providerId="ADAL" clId="{3CE62922-1676-4781-BE56-8B5FC2A463F9}" dt="2025-01-12T20:27:17.462" v="56" actId="26606"/>
          <ac:picMkLst>
            <pc:docMk/>
            <pc:sldMk cId="1186276980" sldId="549"/>
            <ac:picMk id="15" creationId="{F16E06A8-88BA-0E79-B02F-59C013517687}"/>
          </ac:picMkLst>
        </pc:picChg>
        <pc:picChg chg="add">
          <ac:chgData name="Jingjing Ruan" userId="912ae139-ae64-4906-83ab-14332fd50576" providerId="ADAL" clId="{3CE62922-1676-4781-BE56-8B5FC2A463F9}" dt="2025-01-12T20:27:17.484" v="57" actId="26606"/>
          <ac:picMkLst>
            <pc:docMk/>
            <pc:sldMk cId="1186276980" sldId="549"/>
            <ac:picMk id="18" creationId="{8343E54C-1EFF-47CB-E79F-D0694B054260}"/>
          </ac:picMkLst>
        </pc:picChg>
      </pc:sldChg>
      <pc:sldChg chg="modSp add del mod ord">
        <pc:chgData name="Jingjing Ruan" userId="912ae139-ae64-4906-83ab-14332fd50576" providerId="ADAL" clId="{3CE62922-1676-4781-BE56-8B5FC2A463F9}" dt="2025-01-14T16:20:45.375" v="475" actId="2696"/>
        <pc:sldMkLst>
          <pc:docMk/>
          <pc:sldMk cId="2627060632" sldId="550"/>
        </pc:sldMkLst>
        <pc:spChg chg="mod">
          <ac:chgData name="Jingjing Ruan" userId="912ae139-ae64-4906-83ab-14332fd50576" providerId="ADAL" clId="{3CE62922-1676-4781-BE56-8B5FC2A463F9}" dt="2025-01-12T20:50:35.006" v="283" actId="20577"/>
          <ac:spMkLst>
            <pc:docMk/>
            <pc:sldMk cId="2627060632" sldId="550"/>
            <ac:spMk id="3" creationId="{791658D8-EFDF-DCA1-F0C1-26F8311C1A04}"/>
          </ac:spMkLst>
        </pc:spChg>
      </pc:sldChg>
      <pc:sldChg chg="add del modNotesTx">
        <pc:chgData name="Jingjing Ruan" userId="912ae139-ae64-4906-83ab-14332fd50576" providerId="ADAL" clId="{3CE62922-1676-4781-BE56-8B5FC2A463F9}" dt="2025-01-12T20:16:03.055" v="41" actId="20577"/>
        <pc:sldMkLst>
          <pc:docMk/>
          <pc:sldMk cId="1596515138" sldId="552"/>
        </pc:sldMkLst>
      </pc:sldChg>
      <pc:sldChg chg="addSp delSp add del ord setBg delDesignElem">
        <pc:chgData name="Jingjing Ruan" userId="912ae139-ae64-4906-83ab-14332fd50576" providerId="ADAL" clId="{3CE62922-1676-4781-BE56-8B5FC2A463F9}" dt="2025-01-07T15:48:34.669" v="27"/>
        <pc:sldMkLst>
          <pc:docMk/>
          <pc:sldMk cId="1514825514" sldId="553"/>
        </pc:sldMkLst>
        <pc:spChg chg="add del">
          <ac:chgData name="Jingjing Ruan" userId="912ae139-ae64-4906-83ab-14332fd50576" providerId="ADAL" clId="{3CE62922-1676-4781-BE56-8B5FC2A463F9}" dt="2025-01-07T15:48:18.523" v="22"/>
          <ac:spMkLst>
            <pc:docMk/>
            <pc:sldMk cId="1514825514" sldId="553"/>
            <ac:spMk id="1045" creationId="{A4AC5506-6312-4701-8D3C-40187889A947}"/>
          </ac:spMkLst>
        </pc:spChg>
      </pc:sldChg>
      <pc:sldChg chg="addSp delSp modSp add del mod ord setBg delDesignElem">
        <pc:chgData name="Jingjing Ruan" userId="912ae139-ae64-4906-83ab-14332fd50576" providerId="ADAL" clId="{3CE62922-1676-4781-BE56-8B5FC2A463F9}" dt="2025-01-14T16:29:12.541" v="807" actId="20577"/>
        <pc:sldMkLst>
          <pc:docMk/>
          <pc:sldMk cId="2964550525" sldId="554"/>
        </pc:sldMkLst>
        <pc:spChg chg="mod">
          <ac:chgData name="Jingjing Ruan" userId="912ae139-ae64-4906-83ab-14332fd50576" providerId="ADAL" clId="{3CE62922-1676-4781-BE56-8B5FC2A463F9}" dt="2025-01-14T16:29:12.541" v="807" actId="20577"/>
          <ac:spMkLst>
            <pc:docMk/>
            <pc:sldMk cId="2964550525" sldId="554"/>
            <ac:spMk id="2" creationId="{F1FA6AD8-3F58-440D-48EC-138E664F1AAD}"/>
          </ac:spMkLst>
        </pc:spChg>
        <pc:spChg chg="add del">
          <ac:chgData name="Jingjing Ruan" userId="912ae139-ae64-4906-83ab-14332fd50576" providerId="ADAL" clId="{3CE62922-1676-4781-BE56-8B5FC2A463F9}" dt="2025-01-07T15:48:18.523" v="22"/>
          <ac:spMkLst>
            <pc:docMk/>
            <pc:sldMk cId="2964550525" sldId="554"/>
            <ac:spMk id="10" creationId="{A4AC5506-6312-4701-8D3C-40187889A947}"/>
          </ac:spMkLst>
        </pc:spChg>
      </pc:sldChg>
      <pc:sldChg chg="addSp delSp modSp add del mod setBg delDesignElem">
        <pc:chgData name="Jingjing Ruan" userId="912ae139-ae64-4906-83ab-14332fd50576" providerId="ADAL" clId="{3CE62922-1676-4781-BE56-8B5FC2A463F9}" dt="2025-01-14T16:31:27.909" v="864" actId="20577"/>
        <pc:sldMkLst>
          <pc:docMk/>
          <pc:sldMk cId="4165816748" sldId="555"/>
        </pc:sldMkLst>
        <pc:spChg chg="mod">
          <ac:chgData name="Jingjing Ruan" userId="912ae139-ae64-4906-83ab-14332fd50576" providerId="ADAL" clId="{3CE62922-1676-4781-BE56-8B5FC2A463F9}" dt="2025-01-14T16:31:27.909" v="864" actId="20577"/>
          <ac:spMkLst>
            <pc:docMk/>
            <pc:sldMk cId="4165816748" sldId="555"/>
            <ac:spMk id="2" creationId="{98883954-7511-3920-5472-23289AA0BD15}"/>
          </ac:spMkLst>
        </pc:spChg>
        <pc:spChg chg="add del">
          <ac:chgData name="Jingjing Ruan" userId="912ae139-ae64-4906-83ab-14332fd50576" providerId="ADAL" clId="{3CE62922-1676-4781-BE56-8B5FC2A463F9}" dt="2025-01-07T15:47:56.013" v="17"/>
          <ac:spMkLst>
            <pc:docMk/>
            <pc:sldMk cId="4165816748" sldId="555"/>
            <ac:spMk id="2055" creationId="{A4AC5506-6312-4701-8D3C-40187889A947}"/>
          </ac:spMkLst>
        </pc:spChg>
      </pc:sldChg>
      <pc:sldChg chg="addSp delSp add del setBg delDesignElem modNotesTx">
        <pc:chgData name="Jingjing Ruan" userId="912ae139-ae64-4906-83ab-14332fd50576" providerId="ADAL" clId="{3CE62922-1676-4781-BE56-8B5FC2A463F9}" dt="2025-01-12T20:55:51.214" v="348" actId="20577"/>
        <pc:sldMkLst>
          <pc:docMk/>
          <pc:sldMk cId="2555868090" sldId="556"/>
        </pc:sldMkLst>
        <pc:spChg chg="add del">
          <ac:chgData name="Jingjing Ruan" userId="912ae139-ae64-4906-83ab-14332fd50576" providerId="ADAL" clId="{3CE62922-1676-4781-BE56-8B5FC2A463F9}" dt="2025-01-07T15:47:56.013" v="17"/>
          <ac:spMkLst>
            <pc:docMk/>
            <pc:sldMk cId="2555868090" sldId="556"/>
            <ac:spMk id="3079" creationId="{A8384FB5-9ADC-4DDC-881B-597D56F5B15D}"/>
          </ac:spMkLst>
        </pc:spChg>
        <pc:spChg chg="add del">
          <ac:chgData name="Jingjing Ruan" userId="912ae139-ae64-4906-83ab-14332fd50576" providerId="ADAL" clId="{3CE62922-1676-4781-BE56-8B5FC2A463F9}" dt="2025-01-07T15:47:56.013" v="17"/>
          <ac:spMkLst>
            <pc:docMk/>
            <pc:sldMk cId="2555868090" sldId="556"/>
            <ac:spMk id="3081" creationId="{91E5A9A7-95C6-4F4F-B00E-C82E07FE62EF}"/>
          </ac:spMkLst>
        </pc:spChg>
        <pc:spChg chg="add del">
          <ac:chgData name="Jingjing Ruan" userId="912ae139-ae64-4906-83ab-14332fd50576" providerId="ADAL" clId="{3CE62922-1676-4781-BE56-8B5FC2A463F9}" dt="2025-01-07T15:47:56.013" v="17"/>
          <ac:spMkLst>
            <pc:docMk/>
            <pc:sldMk cId="2555868090" sldId="556"/>
            <ac:spMk id="3083" creationId="{D07DD2DE-F619-49DD-B5E7-03A290FF4ED1}"/>
          </ac:spMkLst>
        </pc:spChg>
        <pc:spChg chg="add del">
          <ac:chgData name="Jingjing Ruan" userId="912ae139-ae64-4906-83ab-14332fd50576" providerId="ADAL" clId="{3CE62922-1676-4781-BE56-8B5FC2A463F9}" dt="2025-01-07T15:47:56.013" v="17"/>
          <ac:spMkLst>
            <pc:docMk/>
            <pc:sldMk cId="2555868090" sldId="556"/>
            <ac:spMk id="3085" creationId="{85149191-5F60-4A28-AAFF-039F96B0F3EC}"/>
          </ac:spMkLst>
        </pc:spChg>
        <pc:spChg chg="add del">
          <ac:chgData name="Jingjing Ruan" userId="912ae139-ae64-4906-83ab-14332fd50576" providerId="ADAL" clId="{3CE62922-1676-4781-BE56-8B5FC2A463F9}" dt="2025-01-07T15:47:56.013" v="17"/>
          <ac:spMkLst>
            <pc:docMk/>
            <pc:sldMk cId="2555868090" sldId="556"/>
            <ac:spMk id="3087" creationId="{F8260ED5-17F7-4158-B241-D51DD4CF1B7E}"/>
          </ac:spMkLst>
        </pc:spChg>
      </pc:sldChg>
      <pc:sldChg chg="addSp delSp modSp add del mod setBg delDesignElem modNotesTx">
        <pc:chgData name="Jingjing Ruan" userId="912ae139-ae64-4906-83ab-14332fd50576" providerId="ADAL" clId="{3CE62922-1676-4781-BE56-8B5FC2A463F9}" dt="2025-01-14T16:22:28.735" v="519" actId="20577"/>
        <pc:sldMkLst>
          <pc:docMk/>
          <pc:sldMk cId="2241902836" sldId="557"/>
        </pc:sldMkLst>
        <pc:spChg chg="add del">
          <ac:chgData name="Jingjing Ruan" userId="912ae139-ae64-4906-83ab-14332fd50576" providerId="ADAL" clId="{3CE62922-1676-4781-BE56-8B5FC2A463F9}" dt="2025-01-12T20:56:21.579" v="357" actId="22"/>
          <ac:spMkLst>
            <pc:docMk/>
            <pc:sldMk cId="2241902836" sldId="557"/>
            <ac:spMk id="3" creationId="{DF11D282-A89F-4BE4-C128-3786E82FC785}"/>
          </ac:spMkLst>
        </pc:spChg>
        <pc:spChg chg="mod">
          <ac:chgData name="Jingjing Ruan" userId="912ae139-ae64-4906-83ab-14332fd50576" providerId="ADAL" clId="{3CE62922-1676-4781-BE56-8B5FC2A463F9}" dt="2025-01-14T16:22:28.735" v="519" actId="20577"/>
          <ac:spMkLst>
            <pc:docMk/>
            <pc:sldMk cId="2241902836" sldId="557"/>
            <ac:spMk id="4" creationId="{073B6969-E944-4FAA-335B-86E330FE67FC}"/>
          </ac:spMkLst>
        </pc:spChg>
        <pc:spChg chg="add del">
          <ac:chgData name="Jingjing Ruan" userId="912ae139-ae64-4906-83ab-14332fd50576" providerId="ADAL" clId="{3CE62922-1676-4781-BE56-8B5FC2A463F9}" dt="2025-01-07T15:47:56.013" v="17"/>
          <ac:spMkLst>
            <pc:docMk/>
            <pc:sldMk cId="2241902836" sldId="557"/>
            <ac:spMk id="5127" creationId="{47942995-B07F-4636-9A06-C6A104B260A8}"/>
          </ac:spMkLst>
        </pc:spChg>
        <pc:spChg chg="add del">
          <ac:chgData name="Jingjing Ruan" userId="912ae139-ae64-4906-83ab-14332fd50576" providerId="ADAL" clId="{3CE62922-1676-4781-BE56-8B5FC2A463F9}" dt="2025-01-07T15:47:56.013" v="17"/>
          <ac:spMkLst>
            <pc:docMk/>
            <pc:sldMk cId="2241902836" sldId="557"/>
            <ac:spMk id="5134" creationId="{B81933D1-5615-42C7-9C0B-4EB7105CCE2D}"/>
          </ac:spMkLst>
        </pc:spChg>
        <pc:spChg chg="add del">
          <ac:chgData name="Jingjing Ruan" userId="912ae139-ae64-4906-83ab-14332fd50576" providerId="ADAL" clId="{3CE62922-1676-4781-BE56-8B5FC2A463F9}" dt="2025-01-07T15:47:56.013" v="17"/>
          <ac:spMkLst>
            <pc:docMk/>
            <pc:sldMk cId="2241902836" sldId="557"/>
            <ac:spMk id="5136" creationId="{19C9EAEA-39D0-4B0E-A0EB-51E7B26740B1}"/>
          </ac:spMkLst>
        </pc:spChg>
        <pc:grpChg chg="add del">
          <ac:chgData name="Jingjing Ruan" userId="912ae139-ae64-4906-83ab-14332fd50576" providerId="ADAL" clId="{3CE62922-1676-4781-BE56-8B5FC2A463F9}" dt="2025-01-07T15:47:56.013" v="17"/>
          <ac:grpSpMkLst>
            <pc:docMk/>
            <pc:sldMk cId="2241902836" sldId="557"/>
            <ac:grpSpMk id="5129" creationId="{032D8612-31EB-44CF-A1D0-14FD4C705424}"/>
          </ac:grpSpMkLst>
        </pc:grpChg>
      </pc:sldChg>
      <pc:sldChg chg="addSp delSp add del setBg delDesignElem">
        <pc:chgData name="Jingjing Ruan" userId="912ae139-ae64-4906-83ab-14332fd50576" providerId="ADAL" clId="{3CE62922-1676-4781-BE56-8B5FC2A463F9}" dt="2025-01-12T20:30:36.270" v="98" actId="2696"/>
        <pc:sldMkLst>
          <pc:docMk/>
          <pc:sldMk cId="3392525949" sldId="558"/>
        </pc:sldMkLst>
        <pc:spChg chg="add del">
          <ac:chgData name="Jingjing Ruan" userId="912ae139-ae64-4906-83ab-14332fd50576" providerId="ADAL" clId="{3CE62922-1676-4781-BE56-8B5FC2A463F9}" dt="2025-01-07T15:47:56.013" v="17"/>
          <ac:spMkLst>
            <pc:docMk/>
            <pc:sldMk cId="3392525949" sldId="558"/>
            <ac:spMk id="6151" creationId="{A4AC5506-6312-4701-8D3C-40187889A947}"/>
          </ac:spMkLst>
        </pc:spChg>
      </pc:sldChg>
      <pc:sldChg chg="addSp delSp add del setBg delDesignElem">
        <pc:chgData name="Jingjing Ruan" userId="912ae139-ae64-4906-83ab-14332fd50576" providerId="ADAL" clId="{3CE62922-1676-4781-BE56-8B5FC2A463F9}" dt="2025-01-12T20:30:36.270" v="98" actId="2696"/>
        <pc:sldMkLst>
          <pc:docMk/>
          <pc:sldMk cId="3617411551" sldId="559"/>
        </pc:sldMkLst>
        <pc:spChg chg="add del">
          <ac:chgData name="Jingjing Ruan" userId="912ae139-ae64-4906-83ab-14332fd50576" providerId="ADAL" clId="{3CE62922-1676-4781-BE56-8B5FC2A463F9}" dt="2025-01-07T15:47:56.013" v="17"/>
          <ac:spMkLst>
            <pc:docMk/>
            <pc:sldMk cId="3617411551" sldId="559"/>
            <ac:spMk id="7175" creationId="{F0A604E4-7307-451C-93BE-F1F7E1BF3BF8}"/>
          </ac:spMkLst>
        </pc:spChg>
        <pc:spChg chg="add del">
          <ac:chgData name="Jingjing Ruan" userId="912ae139-ae64-4906-83ab-14332fd50576" providerId="ADAL" clId="{3CE62922-1676-4781-BE56-8B5FC2A463F9}" dt="2025-01-07T15:47:56.013" v="17"/>
          <ac:spMkLst>
            <pc:docMk/>
            <pc:sldMk cId="3617411551" sldId="559"/>
            <ac:spMk id="7177" creationId="{F7F3A0AA-35E5-4085-942B-737839030604}"/>
          </ac:spMkLst>
        </pc:spChg>
        <pc:spChg chg="add del">
          <ac:chgData name="Jingjing Ruan" userId="912ae139-ae64-4906-83ab-14332fd50576" providerId="ADAL" clId="{3CE62922-1676-4781-BE56-8B5FC2A463F9}" dt="2025-01-07T15:47:56.013" v="17"/>
          <ac:spMkLst>
            <pc:docMk/>
            <pc:sldMk cId="3617411551" sldId="559"/>
            <ac:spMk id="7179" creationId="{402F5C38-C747-4173-ABBF-656E39E82130}"/>
          </ac:spMkLst>
        </pc:spChg>
        <pc:spChg chg="add del">
          <ac:chgData name="Jingjing Ruan" userId="912ae139-ae64-4906-83ab-14332fd50576" providerId="ADAL" clId="{3CE62922-1676-4781-BE56-8B5FC2A463F9}" dt="2025-01-07T15:47:56.013" v="17"/>
          <ac:spMkLst>
            <pc:docMk/>
            <pc:sldMk cId="3617411551" sldId="559"/>
            <ac:spMk id="7181" creationId="{E37EECFC-A684-4391-AE85-4CDAF5565F61}"/>
          </ac:spMkLst>
        </pc:spChg>
      </pc:sldChg>
      <pc:sldChg chg="addSp delSp add del setBg delDesignElem">
        <pc:chgData name="Jingjing Ruan" userId="912ae139-ae64-4906-83ab-14332fd50576" providerId="ADAL" clId="{3CE62922-1676-4781-BE56-8B5FC2A463F9}" dt="2025-01-12T20:30:36.270" v="98" actId="2696"/>
        <pc:sldMkLst>
          <pc:docMk/>
          <pc:sldMk cId="1486145121" sldId="560"/>
        </pc:sldMkLst>
        <pc:spChg chg="add del">
          <ac:chgData name="Jingjing Ruan" userId="912ae139-ae64-4906-83ab-14332fd50576" providerId="ADAL" clId="{3CE62922-1676-4781-BE56-8B5FC2A463F9}" dt="2025-01-07T15:47:56.013" v="17"/>
          <ac:spMkLst>
            <pc:docMk/>
            <pc:sldMk cId="1486145121" sldId="560"/>
            <ac:spMk id="8199" creationId="{A8384FB5-9ADC-4DDC-881B-597D56F5B15D}"/>
          </ac:spMkLst>
        </pc:spChg>
        <pc:spChg chg="add del">
          <ac:chgData name="Jingjing Ruan" userId="912ae139-ae64-4906-83ab-14332fd50576" providerId="ADAL" clId="{3CE62922-1676-4781-BE56-8B5FC2A463F9}" dt="2025-01-07T15:47:56.013" v="17"/>
          <ac:spMkLst>
            <pc:docMk/>
            <pc:sldMk cId="1486145121" sldId="560"/>
            <ac:spMk id="8201" creationId="{91E5A9A7-95C6-4F4F-B00E-C82E07FE62EF}"/>
          </ac:spMkLst>
        </pc:spChg>
        <pc:spChg chg="add del">
          <ac:chgData name="Jingjing Ruan" userId="912ae139-ae64-4906-83ab-14332fd50576" providerId="ADAL" clId="{3CE62922-1676-4781-BE56-8B5FC2A463F9}" dt="2025-01-07T15:47:56.013" v="17"/>
          <ac:spMkLst>
            <pc:docMk/>
            <pc:sldMk cId="1486145121" sldId="560"/>
            <ac:spMk id="8203" creationId="{D07DD2DE-F619-49DD-B5E7-03A290FF4ED1}"/>
          </ac:spMkLst>
        </pc:spChg>
        <pc:spChg chg="add del">
          <ac:chgData name="Jingjing Ruan" userId="912ae139-ae64-4906-83ab-14332fd50576" providerId="ADAL" clId="{3CE62922-1676-4781-BE56-8B5FC2A463F9}" dt="2025-01-07T15:47:56.013" v="17"/>
          <ac:spMkLst>
            <pc:docMk/>
            <pc:sldMk cId="1486145121" sldId="560"/>
            <ac:spMk id="8205" creationId="{85149191-5F60-4A28-AAFF-039F96B0F3EC}"/>
          </ac:spMkLst>
        </pc:spChg>
        <pc:spChg chg="add del">
          <ac:chgData name="Jingjing Ruan" userId="912ae139-ae64-4906-83ab-14332fd50576" providerId="ADAL" clId="{3CE62922-1676-4781-BE56-8B5FC2A463F9}" dt="2025-01-07T15:47:56.013" v="17"/>
          <ac:spMkLst>
            <pc:docMk/>
            <pc:sldMk cId="1486145121" sldId="560"/>
            <ac:spMk id="8207" creationId="{F8260ED5-17F7-4158-B241-D51DD4CF1B7E}"/>
          </ac:spMkLst>
        </pc:spChg>
      </pc:sldChg>
      <pc:sldChg chg="addSp delSp add del setBg delDesignElem">
        <pc:chgData name="Jingjing Ruan" userId="912ae139-ae64-4906-83ab-14332fd50576" providerId="ADAL" clId="{3CE62922-1676-4781-BE56-8B5FC2A463F9}" dt="2025-01-12T20:30:36.270" v="98" actId="2696"/>
        <pc:sldMkLst>
          <pc:docMk/>
          <pc:sldMk cId="2400730561" sldId="561"/>
        </pc:sldMkLst>
        <pc:spChg chg="add del">
          <ac:chgData name="Jingjing Ruan" userId="912ae139-ae64-4906-83ab-14332fd50576" providerId="ADAL" clId="{3CE62922-1676-4781-BE56-8B5FC2A463F9}" dt="2025-01-07T15:47:56.013" v="17"/>
          <ac:spMkLst>
            <pc:docMk/>
            <pc:sldMk cId="2400730561" sldId="561"/>
            <ac:spMk id="10" creationId="{B50AB553-2A96-4A92-96F2-93548E096954}"/>
          </ac:spMkLst>
        </pc:spChg>
      </pc:sldChg>
      <pc:sldChg chg="addSp delSp modSp add del mod ord delAnim modAnim modNotesTx">
        <pc:chgData name="Jingjing Ruan" userId="912ae139-ae64-4906-83ab-14332fd50576" providerId="ADAL" clId="{3CE62922-1676-4781-BE56-8B5FC2A463F9}" dt="2025-01-14T16:35:30.469" v="928" actId="20577"/>
        <pc:sldMkLst>
          <pc:docMk/>
          <pc:sldMk cId="3545468017" sldId="562"/>
        </pc:sldMkLst>
        <pc:picChg chg="add del mod">
          <ac:chgData name="Jingjing Ruan" userId="912ae139-ae64-4906-83ab-14332fd50576" providerId="ADAL" clId="{3CE62922-1676-4781-BE56-8B5FC2A463F9}" dt="2025-01-14T16:29:36.557" v="814" actId="21"/>
          <ac:picMkLst>
            <pc:docMk/>
            <pc:sldMk cId="3545468017" sldId="562"/>
            <ac:picMk id="3" creationId="{16B04567-DB30-9711-8450-58FD91FF7271}"/>
          </ac:picMkLst>
        </pc:picChg>
        <pc:picChg chg="mod">
          <ac:chgData name="Jingjing Ruan" userId="912ae139-ae64-4906-83ab-14332fd50576" providerId="ADAL" clId="{3CE62922-1676-4781-BE56-8B5FC2A463F9}" dt="2025-01-12T20:52:55.833" v="302" actId="1076"/>
          <ac:picMkLst>
            <pc:docMk/>
            <pc:sldMk cId="3545468017" sldId="562"/>
            <ac:picMk id="4" creationId="{1F3D64CD-038D-3801-AE4C-7024A4A828B0}"/>
          </ac:picMkLst>
        </pc:picChg>
        <pc:picChg chg="add mod">
          <ac:chgData name="Jingjing Ruan" userId="912ae139-ae64-4906-83ab-14332fd50576" providerId="ADAL" clId="{3CE62922-1676-4781-BE56-8B5FC2A463F9}" dt="2025-01-14T16:29:34.290" v="813"/>
          <ac:picMkLst>
            <pc:docMk/>
            <pc:sldMk cId="3545468017" sldId="562"/>
            <ac:picMk id="5" creationId="{7555353B-F014-8ED2-0F24-E334613135F4}"/>
          </ac:picMkLst>
        </pc:picChg>
      </pc:sldChg>
      <pc:sldChg chg="add del ord">
        <pc:chgData name="Jingjing Ruan" userId="912ae139-ae64-4906-83ab-14332fd50576" providerId="ADAL" clId="{3CE62922-1676-4781-BE56-8B5FC2A463F9}" dt="2025-01-14T16:33:14.283" v="879"/>
        <pc:sldMkLst>
          <pc:docMk/>
          <pc:sldMk cId="3044707370" sldId="563"/>
        </pc:sldMkLst>
      </pc:sldChg>
      <pc:sldChg chg="add del">
        <pc:chgData name="Jingjing Ruan" userId="912ae139-ae64-4906-83ab-14332fd50576" providerId="ADAL" clId="{3CE62922-1676-4781-BE56-8B5FC2A463F9}" dt="2025-01-12T20:30:36.270" v="98" actId="2696"/>
        <pc:sldMkLst>
          <pc:docMk/>
          <pc:sldMk cId="504822847" sldId="567"/>
        </pc:sldMkLst>
      </pc:sldChg>
      <pc:sldChg chg="addSp delSp modSp add del mod ord setBg delDesignElem">
        <pc:chgData name="Jingjing Ruan" userId="912ae139-ae64-4906-83ab-14332fd50576" providerId="ADAL" clId="{3CE62922-1676-4781-BE56-8B5FC2A463F9}" dt="2025-01-12T20:55:22.566" v="342"/>
        <pc:sldMkLst>
          <pc:docMk/>
          <pc:sldMk cId="1465805519" sldId="613"/>
        </pc:sldMkLst>
        <pc:spChg chg="mod">
          <ac:chgData name="Jingjing Ruan" userId="912ae139-ae64-4906-83ab-14332fd50576" providerId="ADAL" clId="{3CE62922-1676-4781-BE56-8B5FC2A463F9}" dt="2025-01-12T20:47:22.076" v="246" actId="1037"/>
          <ac:spMkLst>
            <pc:docMk/>
            <pc:sldMk cId="1465805519" sldId="613"/>
            <ac:spMk id="2" creationId="{4C7A2901-46A6-3C85-9BA4-2D2841BE3940}"/>
          </ac:spMkLst>
        </pc:spChg>
        <pc:spChg chg="add del">
          <ac:chgData name="Jingjing Ruan" userId="912ae139-ae64-4906-83ab-14332fd50576" providerId="ADAL" clId="{3CE62922-1676-4781-BE56-8B5FC2A463F9}" dt="2025-01-07T15:47:56.013" v="17"/>
          <ac:spMkLst>
            <pc:docMk/>
            <pc:sldMk cId="1465805519" sldId="613"/>
            <ac:spMk id="8" creationId="{6873CE7A-2B9B-A720-9BB5-8F2F9D23CA31}"/>
          </ac:spMkLst>
        </pc:spChg>
        <pc:spChg chg="add del">
          <ac:chgData name="Jingjing Ruan" userId="912ae139-ae64-4906-83ab-14332fd50576" providerId="ADAL" clId="{3CE62922-1676-4781-BE56-8B5FC2A463F9}" dt="2025-01-07T15:47:56.013" v="17"/>
          <ac:spMkLst>
            <pc:docMk/>
            <pc:sldMk cId="1465805519" sldId="613"/>
            <ac:spMk id="14" creationId="{6AD4D5A0-D961-688B-B8C1-C16BF6AE52B4}"/>
          </ac:spMkLst>
        </pc:spChg>
        <pc:grpChg chg="add del">
          <ac:chgData name="Jingjing Ruan" userId="912ae139-ae64-4906-83ab-14332fd50576" providerId="ADAL" clId="{3CE62922-1676-4781-BE56-8B5FC2A463F9}" dt="2025-01-07T15:47:56.013" v="17"/>
          <ac:grpSpMkLst>
            <pc:docMk/>
            <pc:sldMk cId="1465805519" sldId="613"/>
            <ac:grpSpMk id="10" creationId="{67C0F0D6-9621-DA40-983B-7EA20BFFA5E6}"/>
          </ac:grpSpMkLst>
        </pc:grpChg>
        <pc:picChg chg="mod">
          <ac:chgData name="Jingjing Ruan" userId="912ae139-ae64-4906-83ab-14332fd50576" providerId="ADAL" clId="{3CE62922-1676-4781-BE56-8B5FC2A463F9}" dt="2025-01-12T20:47:12.898" v="235" actId="1076"/>
          <ac:picMkLst>
            <pc:docMk/>
            <pc:sldMk cId="1465805519" sldId="613"/>
            <ac:picMk id="3" creationId="{D0BB5732-16C9-AF82-06DA-58497C8A039F}"/>
          </ac:picMkLst>
        </pc:picChg>
      </pc:sldChg>
      <pc:sldChg chg="addSp modSp add del mod">
        <pc:chgData name="Jingjing Ruan" userId="912ae139-ae64-4906-83ab-14332fd50576" providerId="ADAL" clId="{3CE62922-1676-4781-BE56-8B5FC2A463F9}" dt="2025-01-12T20:47:05.384" v="234" actId="47"/>
        <pc:sldMkLst>
          <pc:docMk/>
          <pc:sldMk cId="2855628598" sldId="676"/>
        </pc:sldMkLst>
        <pc:picChg chg="add mod">
          <ac:chgData name="Jingjing Ruan" userId="912ae139-ae64-4906-83ab-14332fd50576" providerId="ADAL" clId="{3CE62922-1676-4781-BE56-8B5FC2A463F9}" dt="2025-01-12T20:43:48.147" v="218" actId="14100"/>
          <ac:picMkLst>
            <pc:docMk/>
            <pc:sldMk cId="2855628598" sldId="676"/>
            <ac:picMk id="3" creationId="{AE59D6F2-0699-6252-A385-6F3B99BA6D50}"/>
          </ac:picMkLst>
        </pc:picChg>
      </pc:sldChg>
      <pc:sldChg chg="modSp add del mod">
        <pc:chgData name="Jingjing Ruan" userId="912ae139-ae64-4906-83ab-14332fd50576" providerId="ADAL" clId="{3CE62922-1676-4781-BE56-8B5FC2A463F9}" dt="2025-01-14T16:20:45.375" v="475" actId="2696"/>
        <pc:sldMkLst>
          <pc:docMk/>
          <pc:sldMk cId="2209111406" sldId="677"/>
        </pc:sldMkLst>
        <pc:spChg chg="mod">
          <ac:chgData name="Jingjing Ruan" userId="912ae139-ae64-4906-83ab-14332fd50576" providerId="ADAL" clId="{3CE62922-1676-4781-BE56-8B5FC2A463F9}" dt="2025-01-12T20:31:29.667" v="102" actId="113"/>
          <ac:spMkLst>
            <pc:docMk/>
            <pc:sldMk cId="2209111406" sldId="677"/>
            <ac:spMk id="3" creationId="{B83CFC27-2C21-91ED-6132-0395FCE67D76}"/>
          </ac:spMkLst>
        </pc:spChg>
      </pc:sldChg>
      <pc:sldChg chg="addSp delSp modSp new mod ord modNotesTx">
        <pc:chgData name="Jingjing Ruan" userId="912ae139-ae64-4906-83ab-14332fd50576" providerId="ADAL" clId="{3CE62922-1676-4781-BE56-8B5FC2A463F9}" dt="2025-01-12T20:54:22.144" v="338"/>
        <pc:sldMkLst>
          <pc:docMk/>
          <pc:sldMk cId="4255077447" sldId="678"/>
        </pc:sldMkLst>
        <pc:spChg chg="del">
          <ac:chgData name="Jingjing Ruan" userId="912ae139-ae64-4906-83ab-14332fd50576" providerId="ADAL" clId="{3CE62922-1676-4781-BE56-8B5FC2A463F9}" dt="2025-01-12T20:41:48.717" v="199" actId="478"/>
          <ac:spMkLst>
            <pc:docMk/>
            <pc:sldMk cId="4255077447" sldId="678"/>
            <ac:spMk id="2" creationId="{1CF124E0-52E9-6A9E-4FE1-095D97B3CC74}"/>
          </ac:spMkLst>
        </pc:spChg>
        <pc:spChg chg="del">
          <ac:chgData name="Jingjing Ruan" userId="912ae139-ae64-4906-83ab-14332fd50576" providerId="ADAL" clId="{3CE62922-1676-4781-BE56-8B5FC2A463F9}" dt="2025-01-12T20:41:24.373" v="186" actId="478"/>
          <ac:spMkLst>
            <pc:docMk/>
            <pc:sldMk cId="4255077447" sldId="678"/>
            <ac:spMk id="3" creationId="{05A45A5E-C307-7342-FF81-BA04B34443E7}"/>
          </ac:spMkLst>
        </pc:spChg>
        <pc:picChg chg="add mod">
          <ac:chgData name="Jingjing Ruan" userId="912ae139-ae64-4906-83ab-14332fd50576" providerId="ADAL" clId="{3CE62922-1676-4781-BE56-8B5FC2A463F9}" dt="2025-01-12T20:46:24.882" v="226"/>
          <ac:picMkLst>
            <pc:docMk/>
            <pc:sldMk cId="4255077447" sldId="678"/>
            <ac:picMk id="5" creationId="{6409FF83-E694-F177-729A-D57915AA839C}"/>
          </ac:picMkLst>
        </pc:picChg>
      </pc:sldChg>
      <pc:sldChg chg="addSp delSp modSp new mod ord">
        <pc:chgData name="Jingjing Ruan" userId="912ae139-ae64-4906-83ab-14332fd50576" providerId="ADAL" clId="{3CE62922-1676-4781-BE56-8B5FC2A463F9}" dt="2025-01-12T20:54:18.509" v="336"/>
        <pc:sldMkLst>
          <pc:docMk/>
          <pc:sldMk cId="4109694005" sldId="679"/>
        </pc:sldMkLst>
        <pc:spChg chg="del">
          <ac:chgData name="Jingjing Ruan" userId="912ae139-ae64-4906-83ab-14332fd50576" providerId="ADAL" clId="{3CE62922-1676-4781-BE56-8B5FC2A463F9}" dt="2025-01-12T20:42:38.920" v="205" actId="478"/>
          <ac:spMkLst>
            <pc:docMk/>
            <pc:sldMk cId="4109694005" sldId="679"/>
            <ac:spMk id="2" creationId="{332050DA-9AE9-77F8-4688-795287559E00}"/>
          </ac:spMkLst>
        </pc:spChg>
        <pc:spChg chg="del">
          <ac:chgData name="Jingjing Ruan" userId="912ae139-ae64-4906-83ab-14332fd50576" providerId="ADAL" clId="{3CE62922-1676-4781-BE56-8B5FC2A463F9}" dt="2025-01-12T20:42:41.255" v="206" actId="478"/>
          <ac:spMkLst>
            <pc:docMk/>
            <pc:sldMk cId="4109694005" sldId="679"/>
            <ac:spMk id="3" creationId="{3F7206DF-46FB-C596-8600-90A0F1069CF6}"/>
          </ac:spMkLst>
        </pc:spChg>
        <pc:picChg chg="add mod">
          <ac:chgData name="Jingjing Ruan" userId="912ae139-ae64-4906-83ab-14332fd50576" providerId="ADAL" clId="{3CE62922-1676-4781-BE56-8B5FC2A463F9}" dt="2025-01-12T20:46:20.475" v="225"/>
          <ac:picMkLst>
            <pc:docMk/>
            <pc:sldMk cId="4109694005" sldId="679"/>
            <ac:picMk id="5" creationId="{DE250C59-5170-7463-DFA1-D9A714EB773E}"/>
          </ac:picMkLst>
        </pc:picChg>
        <pc:picChg chg="add del mod">
          <ac:chgData name="Jingjing Ruan" userId="912ae139-ae64-4906-83ab-14332fd50576" providerId="ADAL" clId="{3CE62922-1676-4781-BE56-8B5FC2A463F9}" dt="2025-01-12T20:43:43.350" v="217" actId="478"/>
          <ac:picMkLst>
            <pc:docMk/>
            <pc:sldMk cId="4109694005" sldId="679"/>
            <ac:picMk id="7" creationId="{665F74D1-4386-3CA6-A2AD-1342A4DD6BD5}"/>
          </ac:picMkLst>
        </pc:picChg>
        <pc:picChg chg="add mod">
          <ac:chgData name="Jingjing Ruan" userId="912ae139-ae64-4906-83ab-14332fd50576" providerId="ADAL" clId="{3CE62922-1676-4781-BE56-8B5FC2A463F9}" dt="2025-01-12T20:47:02.007" v="233" actId="1076"/>
          <ac:picMkLst>
            <pc:docMk/>
            <pc:sldMk cId="4109694005" sldId="679"/>
            <ac:picMk id="9" creationId="{B8B15932-3CED-5C17-59CD-B250D327A1B1}"/>
          </ac:picMkLst>
        </pc:picChg>
      </pc:sldChg>
      <pc:sldChg chg="addSp delSp modSp new mod setBg modNotesTx">
        <pc:chgData name="Jingjing Ruan" userId="912ae139-ae64-4906-83ab-14332fd50576" providerId="ADAL" clId="{3CE62922-1676-4781-BE56-8B5FC2A463F9}" dt="2025-01-14T16:30:58.869" v="857" actId="20577"/>
        <pc:sldMkLst>
          <pc:docMk/>
          <pc:sldMk cId="537889645" sldId="680"/>
        </pc:sldMkLst>
        <pc:spChg chg="del">
          <ac:chgData name="Jingjing Ruan" userId="912ae139-ae64-4906-83ab-14332fd50576" providerId="ADAL" clId="{3CE62922-1676-4781-BE56-8B5FC2A463F9}" dt="2025-01-14T16:30:30.918" v="819" actId="26606"/>
          <ac:spMkLst>
            <pc:docMk/>
            <pc:sldMk cId="537889645" sldId="680"/>
            <ac:spMk id="2" creationId="{82B64A2E-3506-0275-250D-2CBAF4A1F644}"/>
          </ac:spMkLst>
        </pc:spChg>
        <pc:spChg chg="del">
          <ac:chgData name="Jingjing Ruan" userId="912ae139-ae64-4906-83ab-14332fd50576" providerId="ADAL" clId="{3CE62922-1676-4781-BE56-8B5FC2A463F9}" dt="2025-01-14T16:30:30.918" v="819" actId="26606"/>
          <ac:spMkLst>
            <pc:docMk/>
            <pc:sldMk cId="537889645" sldId="680"/>
            <ac:spMk id="3" creationId="{5A3A81D3-48DE-7A36-7E75-D48828F03672}"/>
          </ac:spMkLst>
        </pc:spChg>
        <pc:spChg chg="add">
          <ac:chgData name="Jingjing Ruan" userId="912ae139-ae64-4906-83ab-14332fd50576" providerId="ADAL" clId="{3CE62922-1676-4781-BE56-8B5FC2A463F9}" dt="2025-01-14T16:30:30.918" v="819" actId="26606"/>
          <ac:spMkLst>
            <pc:docMk/>
            <pc:sldMk cId="537889645" sldId="680"/>
            <ac:spMk id="12" creationId="{AB8C311F-7253-4AED-9701-7FC0708C41C7}"/>
          </ac:spMkLst>
        </pc:spChg>
        <pc:spChg chg="add">
          <ac:chgData name="Jingjing Ruan" userId="912ae139-ae64-4906-83ab-14332fd50576" providerId="ADAL" clId="{3CE62922-1676-4781-BE56-8B5FC2A463F9}" dt="2025-01-14T16:30:30.918" v="819" actId="26606"/>
          <ac:spMkLst>
            <pc:docMk/>
            <pc:sldMk cId="537889645" sldId="680"/>
            <ac:spMk id="14" creationId="{E2384209-CB15-4CDF-9D31-C44FD9A3F20D}"/>
          </ac:spMkLst>
        </pc:spChg>
        <pc:spChg chg="add">
          <ac:chgData name="Jingjing Ruan" userId="912ae139-ae64-4906-83ab-14332fd50576" providerId="ADAL" clId="{3CE62922-1676-4781-BE56-8B5FC2A463F9}" dt="2025-01-14T16:30:30.918" v="819" actId="26606"/>
          <ac:spMkLst>
            <pc:docMk/>
            <pc:sldMk cId="537889645" sldId="680"/>
            <ac:spMk id="16" creationId="{2633B3B5-CC90-43F0-8714-D31D1F3F0209}"/>
          </ac:spMkLst>
        </pc:spChg>
        <pc:spChg chg="add">
          <ac:chgData name="Jingjing Ruan" userId="912ae139-ae64-4906-83ab-14332fd50576" providerId="ADAL" clId="{3CE62922-1676-4781-BE56-8B5FC2A463F9}" dt="2025-01-14T16:30:30.918" v="819" actId="26606"/>
          <ac:spMkLst>
            <pc:docMk/>
            <pc:sldMk cId="537889645" sldId="680"/>
            <ac:spMk id="18" creationId="{A8D57A06-A426-446D-B02C-A2DC6B62E45E}"/>
          </ac:spMkLst>
        </pc:spChg>
        <pc:picChg chg="add del">
          <ac:chgData name="Jingjing Ruan" userId="912ae139-ae64-4906-83ab-14332fd50576" providerId="ADAL" clId="{3CE62922-1676-4781-BE56-8B5FC2A463F9}" dt="2025-01-14T16:29:26.781" v="810" actId="21"/>
          <ac:picMkLst>
            <pc:docMk/>
            <pc:sldMk cId="537889645" sldId="680"/>
            <ac:picMk id="5" creationId="{7555353B-F014-8ED2-0F24-E334613135F4}"/>
          </ac:picMkLst>
        </pc:picChg>
        <pc:picChg chg="add mod">
          <ac:chgData name="Jingjing Ruan" userId="912ae139-ae64-4906-83ab-14332fd50576" providerId="ADAL" clId="{3CE62922-1676-4781-BE56-8B5FC2A463F9}" dt="2025-01-14T16:30:33.387" v="821" actId="962"/>
          <ac:picMkLst>
            <pc:docMk/>
            <pc:sldMk cId="537889645" sldId="680"/>
            <ac:picMk id="7" creationId="{03E0900D-2C8D-5C57-69F6-8D27A4598232}"/>
          </ac:picMkLst>
        </pc:picChg>
      </pc:sldChg>
      <pc:sldChg chg="addSp delSp modSp new del mod ord setBg">
        <pc:chgData name="Jingjing Ruan" userId="912ae139-ae64-4906-83ab-14332fd50576" providerId="ADAL" clId="{3CE62922-1676-4781-BE56-8B5FC2A463F9}" dt="2025-01-14T16:20:45.375" v="475" actId="2696"/>
        <pc:sldMkLst>
          <pc:docMk/>
          <pc:sldMk cId="1343185916" sldId="680"/>
        </pc:sldMkLst>
        <pc:spChg chg="mod">
          <ac:chgData name="Jingjing Ruan" userId="912ae139-ae64-4906-83ab-14332fd50576" providerId="ADAL" clId="{3CE62922-1676-4781-BE56-8B5FC2A463F9}" dt="2025-01-12T20:57:51.214" v="412" actId="26606"/>
          <ac:spMkLst>
            <pc:docMk/>
            <pc:sldMk cId="1343185916" sldId="680"/>
            <ac:spMk id="2" creationId="{791FD76F-CE75-D3E7-C3A8-CF2BA2AA9B74}"/>
          </ac:spMkLst>
        </pc:spChg>
        <pc:spChg chg="del mod">
          <ac:chgData name="Jingjing Ruan" userId="912ae139-ae64-4906-83ab-14332fd50576" providerId="ADAL" clId="{3CE62922-1676-4781-BE56-8B5FC2A463F9}" dt="2025-01-12T20:56:52.807" v="397" actId="26606"/>
          <ac:spMkLst>
            <pc:docMk/>
            <pc:sldMk cId="1343185916" sldId="680"/>
            <ac:spMk id="3" creationId="{367FB75D-3524-5C1F-7576-0EEB3B383103}"/>
          </ac:spMkLst>
        </pc:spChg>
        <pc:spChg chg="add del">
          <ac:chgData name="Jingjing Ruan" userId="912ae139-ae64-4906-83ab-14332fd50576" providerId="ADAL" clId="{3CE62922-1676-4781-BE56-8B5FC2A463F9}" dt="2025-01-12T20:56:52.776" v="396" actId="26606"/>
          <ac:spMkLst>
            <pc:docMk/>
            <pc:sldMk cId="1343185916" sldId="680"/>
            <ac:spMk id="9" creationId="{3ECBE1F1-D69B-4AFA-ABD5-8E41720EF6DE}"/>
          </ac:spMkLst>
        </pc:spChg>
        <pc:spChg chg="add del">
          <ac:chgData name="Jingjing Ruan" userId="912ae139-ae64-4906-83ab-14332fd50576" providerId="ADAL" clId="{3CE62922-1676-4781-BE56-8B5FC2A463F9}" dt="2025-01-12T20:56:52.776" v="396" actId="26606"/>
          <ac:spMkLst>
            <pc:docMk/>
            <pc:sldMk cId="1343185916" sldId="680"/>
            <ac:spMk id="11" creationId="{603A6265-E10C-4B85-9C20-E75FCAF9CC63}"/>
          </ac:spMkLst>
        </pc:spChg>
        <pc:spChg chg="add del">
          <ac:chgData name="Jingjing Ruan" userId="912ae139-ae64-4906-83ab-14332fd50576" providerId="ADAL" clId="{3CE62922-1676-4781-BE56-8B5FC2A463F9}" dt="2025-01-12T20:57:51.214" v="412" actId="26606"/>
          <ac:spMkLst>
            <pc:docMk/>
            <pc:sldMk cId="1343185916" sldId="680"/>
            <ac:spMk id="13" creationId="{9DECDBF4-02B6-4BB4-B65B-B8107AD6A9E8}"/>
          </ac:spMkLst>
        </pc:spChg>
        <pc:spChg chg="add del">
          <ac:chgData name="Jingjing Ruan" userId="912ae139-ae64-4906-83ab-14332fd50576" providerId="ADAL" clId="{3CE62922-1676-4781-BE56-8B5FC2A463F9}" dt="2025-01-12T20:57:51.214" v="412" actId="26606"/>
          <ac:spMkLst>
            <pc:docMk/>
            <pc:sldMk cId="1343185916" sldId="680"/>
            <ac:spMk id="14" creationId="{53B021B3-DE93-4AB7-8A18-CF5F1CED88B8}"/>
          </ac:spMkLst>
        </pc:spChg>
        <pc:spChg chg="add del">
          <ac:chgData name="Jingjing Ruan" userId="912ae139-ae64-4906-83ab-14332fd50576" providerId="ADAL" clId="{3CE62922-1676-4781-BE56-8B5FC2A463F9}" dt="2025-01-12T20:57:51.214" v="412" actId="26606"/>
          <ac:spMkLst>
            <pc:docMk/>
            <pc:sldMk cId="1343185916" sldId="680"/>
            <ac:spMk id="15" creationId="{52D502E5-F6B4-4D58-B4AE-FC466FF15EE8}"/>
          </ac:spMkLst>
        </pc:spChg>
        <pc:spChg chg="add">
          <ac:chgData name="Jingjing Ruan" userId="912ae139-ae64-4906-83ab-14332fd50576" providerId="ADAL" clId="{3CE62922-1676-4781-BE56-8B5FC2A463F9}" dt="2025-01-12T20:57:51.214" v="412" actId="26606"/>
          <ac:spMkLst>
            <pc:docMk/>
            <pc:sldMk cId="1343185916" sldId="680"/>
            <ac:spMk id="21" creationId="{AE2B703B-46F9-481A-A605-82E2A828C4FA}"/>
          </ac:spMkLst>
        </pc:spChg>
        <pc:spChg chg="add">
          <ac:chgData name="Jingjing Ruan" userId="912ae139-ae64-4906-83ab-14332fd50576" providerId="ADAL" clId="{3CE62922-1676-4781-BE56-8B5FC2A463F9}" dt="2025-01-12T20:57:51.214" v="412" actId="26606"/>
          <ac:spMkLst>
            <pc:docMk/>
            <pc:sldMk cId="1343185916" sldId="680"/>
            <ac:spMk id="23" creationId="{F13BE4D7-0C3D-4906-B230-A1C5B4665CCF}"/>
          </ac:spMkLst>
        </pc:spChg>
        <pc:graphicFrameChg chg="add mod modGraphic">
          <ac:chgData name="Jingjing Ruan" userId="912ae139-ae64-4906-83ab-14332fd50576" providerId="ADAL" clId="{3CE62922-1676-4781-BE56-8B5FC2A463F9}" dt="2025-01-12T20:58:44.204" v="436" actId="20577"/>
          <ac:graphicFrameMkLst>
            <pc:docMk/>
            <pc:sldMk cId="1343185916" sldId="680"/>
            <ac:graphicFrameMk id="16" creationId="{CEAA4BB7-4D15-A244-50B3-4F690A9D67C5}"/>
          </ac:graphicFrameMkLst>
        </pc:graphicFrameChg>
        <pc:picChg chg="add del">
          <ac:chgData name="Jingjing Ruan" userId="912ae139-ae64-4906-83ab-14332fd50576" providerId="ADAL" clId="{3CE62922-1676-4781-BE56-8B5FC2A463F9}" dt="2025-01-12T20:56:52.776" v="396" actId="26606"/>
          <ac:picMkLst>
            <pc:docMk/>
            <pc:sldMk cId="1343185916" sldId="680"/>
            <ac:picMk id="5" creationId="{2F170453-C486-0893-A6CF-328B4B8A3D94}"/>
          </ac:picMkLst>
        </pc:picChg>
      </pc:sldChg>
      <pc:sldChg chg="addSp delSp modSp new mod setBg modAnim">
        <pc:chgData name="Jingjing Ruan" userId="912ae139-ae64-4906-83ab-14332fd50576" providerId="ADAL" clId="{3CE62922-1676-4781-BE56-8B5FC2A463F9}" dt="2025-01-14T16:29:51.010" v="817" actId="26606"/>
        <pc:sldMkLst>
          <pc:docMk/>
          <pc:sldMk cId="3882332228" sldId="681"/>
        </pc:sldMkLst>
        <pc:spChg chg="del">
          <ac:chgData name="Jingjing Ruan" userId="912ae139-ae64-4906-83ab-14332fd50576" providerId="ADAL" clId="{3CE62922-1676-4781-BE56-8B5FC2A463F9}" dt="2025-01-14T16:29:51.010" v="817" actId="26606"/>
          <ac:spMkLst>
            <pc:docMk/>
            <pc:sldMk cId="3882332228" sldId="681"/>
            <ac:spMk id="2" creationId="{7E1BE43E-9370-813C-D03A-E868F94DF21B}"/>
          </ac:spMkLst>
        </pc:spChg>
        <pc:spChg chg="del">
          <ac:chgData name="Jingjing Ruan" userId="912ae139-ae64-4906-83ab-14332fd50576" providerId="ADAL" clId="{3CE62922-1676-4781-BE56-8B5FC2A463F9}" dt="2025-01-14T16:29:51.010" v="817" actId="26606"/>
          <ac:spMkLst>
            <pc:docMk/>
            <pc:sldMk cId="3882332228" sldId="681"/>
            <ac:spMk id="3" creationId="{80DC8A5F-F35C-18FD-8F9B-9DF830545EAD}"/>
          </ac:spMkLst>
        </pc:spChg>
        <pc:spChg chg="add">
          <ac:chgData name="Jingjing Ruan" userId="912ae139-ae64-4906-83ab-14332fd50576" providerId="ADAL" clId="{3CE62922-1676-4781-BE56-8B5FC2A463F9}" dt="2025-01-14T16:29:51.010" v="817" actId="26606"/>
          <ac:spMkLst>
            <pc:docMk/>
            <pc:sldMk cId="3882332228" sldId="681"/>
            <ac:spMk id="9" creationId="{AB8C311F-7253-4AED-9701-7FC0708C41C7}"/>
          </ac:spMkLst>
        </pc:spChg>
        <pc:spChg chg="add">
          <ac:chgData name="Jingjing Ruan" userId="912ae139-ae64-4906-83ab-14332fd50576" providerId="ADAL" clId="{3CE62922-1676-4781-BE56-8B5FC2A463F9}" dt="2025-01-14T16:29:51.010" v="817" actId="26606"/>
          <ac:spMkLst>
            <pc:docMk/>
            <pc:sldMk cId="3882332228" sldId="681"/>
            <ac:spMk id="11" creationId="{E2384209-CB15-4CDF-9D31-C44FD9A3F20D}"/>
          </ac:spMkLst>
        </pc:spChg>
        <pc:spChg chg="add">
          <ac:chgData name="Jingjing Ruan" userId="912ae139-ae64-4906-83ab-14332fd50576" providerId="ADAL" clId="{3CE62922-1676-4781-BE56-8B5FC2A463F9}" dt="2025-01-14T16:29:51.010" v="817" actId="26606"/>
          <ac:spMkLst>
            <pc:docMk/>
            <pc:sldMk cId="3882332228" sldId="681"/>
            <ac:spMk id="13" creationId="{2633B3B5-CC90-43F0-8714-D31D1F3F0209}"/>
          </ac:spMkLst>
        </pc:spChg>
        <pc:spChg chg="add">
          <ac:chgData name="Jingjing Ruan" userId="912ae139-ae64-4906-83ab-14332fd50576" providerId="ADAL" clId="{3CE62922-1676-4781-BE56-8B5FC2A463F9}" dt="2025-01-14T16:29:51.010" v="817" actId="26606"/>
          <ac:spMkLst>
            <pc:docMk/>
            <pc:sldMk cId="3882332228" sldId="681"/>
            <ac:spMk id="15" creationId="{A8D57A06-A426-446D-B02C-A2DC6B62E45E}"/>
          </ac:spMkLst>
        </pc:spChg>
        <pc:picChg chg="add mod">
          <ac:chgData name="Jingjing Ruan" userId="912ae139-ae64-4906-83ab-14332fd50576" providerId="ADAL" clId="{3CE62922-1676-4781-BE56-8B5FC2A463F9}" dt="2025-01-14T16:29:51.010" v="817" actId="26606"/>
          <ac:picMkLst>
            <pc:docMk/>
            <pc:sldMk cId="3882332228" sldId="681"/>
            <ac:picMk id="4" creationId="{16B04567-DB30-9711-8450-58FD91FF7271}"/>
          </ac:picMkLst>
        </pc:picChg>
      </pc:sldChg>
      <pc:sldChg chg="addSp delSp modSp new mod ord setBg">
        <pc:chgData name="Jingjing Ruan" userId="912ae139-ae64-4906-83ab-14332fd50576" providerId="ADAL" clId="{3CE62922-1676-4781-BE56-8B5FC2A463F9}" dt="2025-01-14T16:35:05.293" v="902"/>
        <pc:sldMkLst>
          <pc:docMk/>
          <pc:sldMk cId="3469747453" sldId="682"/>
        </pc:sldMkLst>
        <pc:spChg chg="del">
          <ac:chgData name="Jingjing Ruan" userId="912ae139-ae64-4906-83ab-14332fd50576" providerId="ADAL" clId="{3CE62922-1676-4781-BE56-8B5FC2A463F9}" dt="2025-01-14T16:31:59.905" v="867" actId="26606"/>
          <ac:spMkLst>
            <pc:docMk/>
            <pc:sldMk cId="3469747453" sldId="682"/>
            <ac:spMk id="2" creationId="{D536A8F2-D57E-095C-BFD2-7E4CB0DD80EB}"/>
          </ac:spMkLst>
        </pc:spChg>
        <pc:spChg chg="del">
          <ac:chgData name="Jingjing Ruan" userId="912ae139-ae64-4906-83ab-14332fd50576" providerId="ADAL" clId="{3CE62922-1676-4781-BE56-8B5FC2A463F9}" dt="2025-01-14T16:31:59.905" v="867" actId="26606"/>
          <ac:spMkLst>
            <pc:docMk/>
            <pc:sldMk cId="3469747453" sldId="682"/>
            <ac:spMk id="3" creationId="{BAB9D889-2B15-8AE9-92C0-A7562874A546}"/>
          </ac:spMkLst>
        </pc:spChg>
        <pc:spChg chg="add del mod">
          <ac:chgData name="Jingjing Ruan" userId="912ae139-ae64-4906-83ab-14332fd50576" providerId="ADAL" clId="{3CE62922-1676-4781-BE56-8B5FC2A463F9}" dt="2025-01-14T16:33:40.622" v="885" actId="478"/>
          <ac:spMkLst>
            <pc:docMk/>
            <pc:sldMk cId="3469747453" sldId="682"/>
            <ac:spMk id="9" creationId="{DCE0C0E2-B79E-5101-2085-F683DC824FAF}"/>
          </ac:spMkLst>
        </pc:spChg>
        <pc:spChg chg="add del">
          <ac:chgData name="Jingjing Ruan" userId="912ae139-ae64-4906-83ab-14332fd50576" providerId="ADAL" clId="{3CE62922-1676-4781-BE56-8B5FC2A463F9}" dt="2025-01-14T16:33:48.817" v="888" actId="26606"/>
          <ac:spMkLst>
            <pc:docMk/>
            <pc:sldMk cId="3469747453" sldId="682"/>
            <ac:spMk id="10" creationId="{AB8C311F-7253-4AED-9701-7FC0708C41C7}"/>
          </ac:spMkLst>
        </pc:spChg>
        <pc:spChg chg="add del">
          <ac:chgData name="Jingjing Ruan" userId="912ae139-ae64-4906-83ab-14332fd50576" providerId="ADAL" clId="{3CE62922-1676-4781-BE56-8B5FC2A463F9}" dt="2025-01-14T16:33:48.817" v="888" actId="26606"/>
          <ac:spMkLst>
            <pc:docMk/>
            <pc:sldMk cId="3469747453" sldId="682"/>
            <ac:spMk id="12" creationId="{E2384209-CB15-4CDF-9D31-C44FD9A3F20D}"/>
          </ac:spMkLst>
        </pc:spChg>
        <pc:spChg chg="add del">
          <ac:chgData name="Jingjing Ruan" userId="912ae139-ae64-4906-83ab-14332fd50576" providerId="ADAL" clId="{3CE62922-1676-4781-BE56-8B5FC2A463F9}" dt="2025-01-14T16:33:48.817" v="888" actId="26606"/>
          <ac:spMkLst>
            <pc:docMk/>
            <pc:sldMk cId="3469747453" sldId="682"/>
            <ac:spMk id="14" creationId="{2633B3B5-CC90-43F0-8714-D31D1F3F0209}"/>
          </ac:spMkLst>
        </pc:spChg>
        <pc:spChg chg="add del">
          <ac:chgData name="Jingjing Ruan" userId="912ae139-ae64-4906-83ab-14332fd50576" providerId="ADAL" clId="{3CE62922-1676-4781-BE56-8B5FC2A463F9}" dt="2025-01-14T16:33:48.817" v="888" actId="26606"/>
          <ac:spMkLst>
            <pc:docMk/>
            <pc:sldMk cId="3469747453" sldId="682"/>
            <ac:spMk id="16" creationId="{A8D57A06-A426-446D-B02C-A2DC6B62E45E}"/>
          </ac:spMkLst>
        </pc:spChg>
        <pc:spChg chg="add del">
          <ac:chgData name="Jingjing Ruan" userId="912ae139-ae64-4906-83ab-14332fd50576" providerId="ADAL" clId="{3CE62922-1676-4781-BE56-8B5FC2A463F9}" dt="2025-01-14T16:33:48.802" v="887" actId="26606"/>
          <ac:spMkLst>
            <pc:docMk/>
            <pc:sldMk cId="3469747453" sldId="682"/>
            <ac:spMk id="21" creationId="{AB8C311F-7253-4AED-9701-7FC0708C41C7}"/>
          </ac:spMkLst>
        </pc:spChg>
        <pc:spChg chg="add del">
          <ac:chgData name="Jingjing Ruan" userId="912ae139-ae64-4906-83ab-14332fd50576" providerId="ADAL" clId="{3CE62922-1676-4781-BE56-8B5FC2A463F9}" dt="2025-01-14T16:33:48.802" v="887" actId="26606"/>
          <ac:spMkLst>
            <pc:docMk/>
            <pc:sldMk cId="3469747453" sldId="682"/>
            <ac:spMk id="23" creationId="{E2384209-CB15-4CDF-9D31-C44FD9A3F20D}"/>
          </ac:spMkLst>
        </pc:spChg>
        <pc:spChg chg="add del">
          <ac:chgData name="Jingjing Ruan" userId="912ae139-ae64-4906-83ab-14332fd50576" providerId="ADAL" clId="{3CE62922-1676-4781-BE56-8B5FC2A463F9}" dt="2025-01-14T16:33:48.802" v="887" actId="26606"/>
          <ac:spMkLst>
            <pc:docMk/>
            <pc:sldMk cId="3469747453" sldId="682"/>
            <ac:spMk id="25" creationId="{2633B3B5-CC90-43F0-8714-D31D1F3F0209}"/>
          </ac:spMkLst>
        </pc:spChg>
        <pc:spChg chg="add del">
          <ac:chgData name="Jingjing Ruan" userId="912ae139-ae64-4906-83ab-14332fd50576" providerId="ADAL" clId="{3CE62922-1676-4781-BE56-8B5FC2A463F9}" dt="2025-01-14T16:33:48.802" v="887" actId="26606"/>
          <ac:spMkLst>
            <pc:docMk/>
            <pc:sldMk cId="3469747453" sldId="682"/>
            <ac:spMk id="27" creationId="{A8D57A06-A426-446D-B02C-A2DC6B62E45E}"/>
          </ac:spMkLst>
        </pc:spChg>
        <pc:spChg chg="add">
          <ac:chgData name="Jingjing Ruan" userId="912ae139-ae64-4906-83ab-14332fd50576" providerId="ADAL" clId="{3CE62922-1676-4781-BE56-8B5FC2A463F9}" dt="2025-01-14T16:33:48.817" v="888" actId="26606"/>
          <ac:spMkLst>
            <pc:docMk/>
            <pc:sldMk cId="3469747453" sldId="682"/>
            <ac:spMk id="29" creationId="{AB8C311F-7253-4AED-9701-7FC0708C41C7}"/>
          </ac:spMkLst>
        </pc:spChg>
        <pc:spChg chg="add">
          <ac:chgData name="Jingjing Ruan" userId="912ae139-ae64-4906-83ab-14332fd50576" providerId="ADAL" clId="{3CE62922-1676-4781-BE56-8B5FC2A463F9}" dt="2025-01-14T16:33:48.817" v="888" actId="26606"/>
          <ac:spMkLst>
            <pc:docMk/>
            <pc:sldMk cId="3469747453" sldId="682"/>
            <ac:spMk id="30" creationId="{E2384209-CB15-4CDF-9D31-C44FD9A3F20D}"/>
          </ac:spMkLst>
        </pc:spChg>
        <pc:spChg chg="add">
          <ac:chgData name="Jingjing Ruan" userId="912ae139-ae64-4906-83ab-14332fd50576" providerId="ADAL" clId="{3CE62922-1676-4781-BE56-8B5FC2A463F9}" dt="2025-01-14T16:33:48.817" v="888" actId="26606"/>
          <ac:spMkLst>
            <pc:docMk/>
            <pc:sldMk cId="3469747453" sldId="682"/>
            <ac:spMk id="31" creationId="{2633B3B5-CC90-43F0-8714-D31D1F3F0209}"/>
          </ac:spMkLst>
        </pc:spChg>
        <pc:spChg chg="add">
          <ac:chgData name="Jingjing Ruan" userId="912ae139-ae64-4906-83ab-14332fd50576" providerId="ADAL" clId="{3CE62922-1676-4781-BE56-8B5FC2A463F9}" dt="2025-01-14T16:33:48.817" v="888" actId="26606"/>
          <ac:spMkLst>
            <pc:docMk/>
            <pc:sldMk cId="3469747453" sldId="682"/>
            <ac:spMk id="32" creationId="{A8D57A06-A426-446D-B02C-A2DC6B62E45E}"/>
          </ac:spMkLst>
        </pc:spChg>
        <pc:picChg chg="add del mod">
          <ac:chgData name="Jingjing Ruan" userId="912ae139-ae64-4906-83ab-14332fd50576" providerId="ADAL" clId="{3CE62922-1676-4781-BE56-8B5FC2A463F9}" dt="2025-01-14T16:33:34.954" v="884" actId="478"/>
          <ac:picMkLst>
            <pc:docMk/>
            <pc:sldMk cId="3469747453" sldId="682"/>
            <ac:picMk id="5" creationId="{CC63FAFE-23CE-3266-CF8F-0949EF0E05C7}"/>
          </ac:picMkLst>
        </pc:picChg>
        <pc:picChg chg="add mod">
          <ac:chgData name="Jingjing Ruan" userId="912ae139-ae64-4906-83ab-14332fd50576" providerId="ADAL" clId="{3CE62922-1676-4781-BE56-8B5FC2A463F9}" dt="2025-01-14T16:35:05.293" v="902"/>
          <ac:picMkLst>
            <pc:docMk/>
            <pc:sldMk cId="3469747453" sldId="682"/>
            <ac:picMk id="7" creationId="{5315BC89-0177-7A4D-A966-1179C1CAEBA6}"/>
          </ac:picMkLst>
        </pc:picChg>
      </pc:sldChg>
      <pc:sldChg chg="addSp delSp modSp new mod ord setBg">
        <pc:chgData name="Jingjing Ruan" userId="912ae139-ae64-4906-83ab-14332fd50576" providerId="ADAL" clId="{3CE62922-1676-4781-BE56-8B5FC2A463F9}" dt="2025-01-14T16:34:56.516" v="901"/>
        <pc:sldMkLst>
          <pc:docMk/>
          <pc:sldMk cId="3267371592" sldId="683"/>
        </pc:sldMkLst>
        <pc:spChg chg="add del">
          <ac:chgData name="Jingjing Ruan" userId="912ae139-ae64-4906-83ab-14332fd50576" providerId="ADAL" clId="{3CE62922-1676-4781-BE56-8B5FC2A463F9}" dt="2025-01-14T16:34:41.164" v="896" actId="26606"/>
          <ac:spMkLst>
            <pc:docMk/>
            <pc:sldMk cId="3267371592" sldId="683"/>
            <ac:spMk id="2" creationId="{73FF5CBF-9B21-CBA9-7F3F-7A638A6A4B5C}"/>
          </ac:spMkLst>
        </pc:spChg>
        <pc:spChg chg="add del">
          <ac:chgData name="Jingjing Ruan" userId="912ae139-ae64-4906-83ab-14332fd50576" providerId="ADAL" clId="{3CE62922-1676-4781-BE56-8B5FC2A463F9}" dt="2025-01-14T16:34:41.164" v="896" actId="26606"/>
          <ac:spMkLst>
            <pc:docMk/>
            <pc:sldMk cId="3267371592" sldId="683"/>
            <ac:spMk id="3" creationId="{9587C4D6-DB83-7186-6D8C-72F114CC2F09}"/>
          </ac:spMkLst>
        </pc:spChg>
        <pc:spChg chg="add del">
          <ac:chgData name="Jingjing Ruan" userId="912ae139-ae64-4906-83ab-14332fd50576" providerId="ADAL" clId="{3CE62922-1676-4781-BE56-8B5FC2A463F9}" dt="2025-01-14T16:34:39.999" v="893" actId="26606"/>
          <ac:spMkLst>
            <pc:docMk/>
            <pc:sldMk cId="3267371592" sldId="683"/>
            <ac:spMk id="10" creationId="{AB8C311F-7253-4AED-9701-7FC0708C41C7}"/>
          </ac:spMkLst>
        </pc:spChg>
        <pc:spChg chg="add del">
          <ac:chgData name="Jingjing Ruan" userId="912ae139-ae64-4906-83ab-14332fd50576" providerId="ADAL" clId="{3CE62922-1676-4781-BE56-8B5FC2A463F9}" dt="2025-01-14T16:34:39.999" v="893" actId="26606"/>
          <ac:spMkLst>
            <pc:docMk/>
            <pc:sldMk cId="3267371592" sldId="683"/>
            <ac:spMk id="12" creationId="{E2384209-CB15-4CDF-9D31-C44FD9A3F20D}"/>
          </ac:spMkLst>
        </pc:spChg>
        <pc:spChg chg="add del">
          <ac:chgData name="Jingjing Ruan" userId="912ae139-ae64-4906-83ab-14332fd50576" providerId="ADAL" clId="{3CE62922-1676-4781-BE56-8B5FC2A463F9}" dt="2025-01-14T16:34:39.999" v="893" actId="26606"/>
          <ac:spMkLst>
            <pc:docMk/>
            <pc:sldMk cId="3267371592" sldId="683"/>
            <ac:spMk id="14" creationId="{2633B3B5-CC90-43F0-8714-D31D1F3F0209}"/>
          </ac:spMkLst>
        </pc:spChg>
        <pc:spChg chg="add del">
          <ac:chgData name="Jingjing Ruan" userId="912ae139-ae64-4906-83ab-14332fd50576" providerId="ADAL" clId="{3CE62922-1676-4781-BE56-8B5FC2A463F9}" dt="2025-01-14T16:34:39.999" v="893" actId="26606"/>
          <ac:spMkLst>
            <pc:docMk/>
            <pc:sldMk cId="3267371592" sldId="683"/>
            <ac:spMk id="16" creationId="{A8D57A06-A426-446D-B02C-A2DC6B62E45E}"/>
          </ac:spMkLst>
        </pc:spChg>
        <pc:spChg chg="add">
          <ac:chgData name="Jingjing Ruan" userId="912ae139-ae64-4906-83ab-14332fd50576" providerId="ADAL" clId="{3CE62922-1676-4781-BE56-8B5FC2A463F9}" dt="2025-01-14T16:34:41.164" v="896" actId="26606"/>
          <ac:spMkLst>
            <pc:docMk/>
            <pc:sldMk cId="3267371592" sldId="683"/>
            <ac:spMk id="22" creationId="{AB8C311F-7253-4AED-9701-7FC0708C41C7}"/>
          </ac:spMkLst>
        </pc:spChg>
        <pc:spChg chg="add">
          <ac:chgData name="Jingjing Ruan" userId="912ae139-ae64-4906-83ab-14332fd50576" providerId="ADAL" clId="{3CE62922-1676-4781-BE56-8B5FC2A463F9}" dt="2025-01-14T16:34:41.164" v="896" actId="26606"/>
          <ac:spMkLst>
            <pc:docMk/>
            <pc:sldMk cId="3267371592" sldId="683"/>
            <ac:spMk id="23" creationId="{E2384209-CB15-4CDF-9D31-C44FD9A3F20D}"/>
          </ac:spMkLst>
        </pc:spChg>
        <pc:spChg chg="add">
          <ac:chgData name="Jingjing Ruan" userId="912ae139-ae64-4906-83ab-14332fd50576" providerId="ADAL" clId="{3CE62922-1676-4781-BE56-8B5FC2A463F9}" dt="2025-01-14T16:34:41.164" v="896" actId="26606"/>
          <ac:spMkLst>
            <pc:docMk/>
            <pc:sldMk cId="3267371592" sldId="683"/>
            <ac:spMk id="24" creationId="{2633B3B5-CC90-43F0-8714-D31D1F3F0209}"/>
          </ac:spMkLst>
        </pc:spChg>
        <pc:spChg chg="add">
          <ac:chgData name="Jingjing Ruan" userId="912ae139-ae64-4906-83ab-14332fd50576" providerId="ADAL" clId="{3CE62922-1676-4781-BE56-8B5FC2A463F9}" dt="2025-01-14T16:34:41.164" v="896" actId="26606"/>
          <ac:spMkLst>
            <pc:docMk/>
            <pc:sldMk cId="3267371592" sldId="683"/>
            <ac:spMk id="25" creationId="{A8D57A06-A426-446D-B02C-A2DC6B62E45E}"/>
          </ac:spMkLst>
        </pc:spChg>
        <pc:grpChg chg="add del">
          <ac:chgData name="Jingjing Ruan" userId="912ae139-ae64-4906-83ab-14332fd50576" providerId="ADAL" clId="{3CE62922-1676-4781-BE56-8B5FC2A463F9}" dt="2025-01-14T16:34:41.149" v="895" actId="26606"/>
          <ac:grpSpMkLst>
            <pc:docMk/>
            <pc:sldMk cId="3267371592" sldId="683"/>
            <ac:grpSpMk id="18" creationId="{723C66ED-DBBF-12CA-7F5E-813E0E7D036A}"/>
          </ac:grpSpMkLst>
        </pc:grpChg>
        <pc:picChg chg="add mod">
          <ac:chgData name="Jingjing Ruan" userId="912ae139-ae64-4906-83ab-14332fd50576" providerId="ADAL" clId="{3CE62922-1676-4781-BE56-8B5FC2A463F9}" dt="2025-01-14T16:34:56.516" v="901"/>
          <ac:picMkLst>
            <pc:docMk/>
            <pc:sldMk cId="3267371592" sldId="683"/>
            <ac:picMk id="5" creationId="{845CD4E9-7E18-5594-BA22-43E6F05337BB}"/>
          </ac:picMkLst>
        </pc:picChg>
      </pc:sldChg>
      <pc:sldMasterChg chg="del delSldLayout">
        <pc:chgData name="Jingjing Ruan" userId="912ae139-ae64-4906-83ab-14332fd50576" providerId="ADAL" clId="{3CE62922-1676-4781-BE56-8B5FC2A463F9}" dt="2025-01-07T15:47:23.634" v="6" actId="47"/>
        <pc:sldMasterMkLst>
          <pc:docMk/>
          <pc:sldMasterMk cId="4045807561" sldId="2147483648"/>
        </pc:sldMasterMkLst>
        <pc:sldLayoutChg chg="del">
          <pc:chgData name="Jingjing Ruan" userId="912ae139-ae64-4906-83ab-14332fd50576" providerId="ADAL" clId="{3CE62922-1676-4781-BE56-8B5FC2A463F9}" dt="2025-01-07T15:47:23.634" v="6" actId="47"/>
          <pc:sldLayoutMkLst>
            <pc:docMk/>
            <pc:sldMasterMk cId="4045807561" sldId="2147483648"/>
            <pc:sldLayoutMk cId="3324059335" sldId="2147483649"/>
          </pc:sldLayoutMkLst>
        </pc:sldLayoutChg>
        <pc:sldLayoutChg chg="del">
          <pc:chgData name="Jingjing Ruan" userId="912ae139-ae64-4906-83ab-14332fd50576" providerId="ADAL" clId="{3CE62922-1676-4781-BE56-8B5FC2A463F9}" dt="2025-01-07T15:47:23.634" v="6" actId="47"/>
          <pc:sldLayoutMkLst>
            <pc:docMk/>
            <pc:sldMasterMk cId="4045807561" sldId="2147483648"/>
            <pc:sldLayoutMk cId="930126425" sldId="2147483650"/>
          </pc:sldLayoutMkLst>
        </pc:sldLayoutChg>
        <pc:sldLayoutChg chg="del">
          <pc:chgData name="Jingjing Ruan" userId="912ae139-ae64-4906-83ab-14332fd50576" providerId="ADAL" clId="{3CE62922-1676-4781-BE56-8B5FC2A463F9}" dt="2025-01-07T15:47:23.634" v="6" actId="47"/>
          <pc:sldLayoutMkLst>
            <pc:docMk/>
            <pc:sldMasterMk cId="4045807561" sldId="2147483648"/>
            <pc:sldLayoutMk cId="1205724063" sldId="2147483651"/>
          </pc:sldLayoutMkLst>
        </pc:sldLayoutChg>
        <pc:sldLayoutChg chg="del">
          <pc:chgData name="Jingjing Ruan" userId="912ae139-ae64-4906-83ab-14332fd50576" providerId="ADAL" clId="{3CE62922-1676-4781-BE56-8B5FC2A463F9}" dt="2025-01-07T15:47:23.634" v="6" actId="47"/>
          <pc:sldLayoutMkLst>
            <pc:docMk/>
            <pc:sldMasterMk cId="4045807561" sldId="2147483648"/>
            <pc:sldLayoutMk cId="3201080394" sldId="2147483652"/>
          </pc:sldLayoutMkLst>
        </pc:sldLayoutChg>
        <pc:sldLayoutChg chg="del">
          <pc:chgData name="Jingjing Ruan" userId="912ae139-ae64-4906-83ab-14332fd50576" providerId="ADAL" clId="{3CE62922-1676-4781-BE56-8B5FC2A463F9}" dt="2025-01-07T15:47:23.634" v="6" actId="47"/>
          <pc:sldLayoutMkLst>
            <pc:docMk/>
            <pc:sldMasterMk cId="4045807561" sldId="2147483648"/>
            <pc:sldLayoutMk cId="587167934" sldId="2147483653"/>
          </pc:sldLayoutMkLst>
        </pc:sldLayoutChg>
        <pc:sldLayoutChg chg="del">
          <pc:chgData name="Jingjing Ruan" userId="912ae139-ae64-4906-83ab-14332fd50576" providerId="ADAL" clId="{3CE62922-1676-4781-BE56-8B5FC2A463F9}" dt="2025-01-07T15:47:23.634" v="6" actId="47"/>
          <pc:sldLayoutMkLst>
            <pc:docMk/>
            <pc:sldMasterMk cId="4045807561" sldId="2147483648"/>
            <pc:sldLayoutMk cId="754880463" sldId="2147483654"/>
          </pc:sldLayoutMkLst>
        </pc:sldLayoutChg>
        <pc:sldLayoutChg chg="del">
          <pc:chgData name="Jingjing Ruan" userId="912ae139-ae64-4906-83ab-14332fd50576" providerId="ADAL" clId="{3CE62922-1676-4781-BE56-8B5FC2A463F9}" dt="2025-01-07T15:47:23.634" v="6" actId="47"/>
          <pc:sldLayoutMkLst>
            <pc:docMk/>
            <pc:sldMasterMk cId="4045807561" sldId="2147483648"/>
            <pc:sldLayoutMk cId="2612383609" sldId="2147483655"/>
          </pc:sldLayoutMkLst>
        </pc:sldLayoutChg>
        <pc:sldLayoutChg chg="del">
          <pc:chgData name="Jingjing Ruan" userId="912ae139-ae64-4906-83ab-14332fd50576" providerId="ADAL" clId="{3CE62922-1676-4781-BE56-8B5FC2A463F9}" dt="2025-01-07T15:47:23.634" v="6" actId="47"/>
          <pc:sldLayoutMkLst>
            <pc:docMk/>
            <pc:sldMasterMk cId="4045807561" sldId="2147483648"/>
            <pc:sldLayoutMk cId="3534936515" sldId="2147483656"/>
          </pc:sldLayoutMkLst>
        </pc:sldLayoutChg>
        <pc:sldLayoutChg chg="del">
          <pc:chgData name="Jingjing Ruan" userId="912ae139-ae64-4906-83ab-14332fd50576" providerId="ADAL" clId="{3CE62922-1676-4781-BE56-8B5FC2A463F9}" dt="2025-01-07T15:47:23.634" v="6" actId="47"/>
          <pc:sldLayoutMkLst>
            <pc:docMk/>
            <pc:sldMasterMk cId="4045807561" sldId="2147483648"/>
            <pc:sldLayoutMk cId="1845666667" sldId="2147483657"/>
          </pc:sldLayoutMkLst>
        </pc:sldLayoutChg>
        <pc:sldLayoutChg chg="del">
          <pc:chgData name="Jingjing Ruan" userId="912ae139-ae64-4906-83ab-14332fd50576" providerId="ADAL" clId="{3CE62922-1676-4781-BE56-8B5FC2A463F9}" dt="2025-01-07T15:47:23.634" v="6" actId="47"/>
          <pc:sldLayoutMkLst>
            <pc:docMk/>
            <pc:sldMasterMk cId="4045807561" sldId="2147483648"/>
            <pc:sldLayoutMk cId="1210852349" sldId="2147483658"/>
          </pc:sldLayoutMkLst>
        </pc:sldLayoutChg>
        <pc:sldLayoutChg chg="del">
          <pc:chgData name="Jingjing Ruan" userId="912ae139-ae64-4906-83ab-14332fd50576" providerId="ADAL" clId="{3CE62922-1676-4781-BE56-8B5FC2A463F9}" dt="2025-01-07T15:47:23.634" v="6" actId="47"/>
          <pc:sldLayoutMkLst>
            <pc:docMk/>
            <pc:sldMasterMk cId="4045807561" sldId="2147483648"/>
            <pc:sldLayoutMk cId="1538591385" sldId="2147483659"/>
          </pc:sldLayoutMkLst>
        </pc:sldLayoutChg>
      </pc:sldMasterChg>
      <pc:sldMasterChg chg="delSldLayout">
        <pc:chgData name="Jingjing Ruan" userId="912ae139-ae64-4906-83ab-14332fd50576" providerId="ADAL" clId="{3CE62922-1676-4781-BE56-8B5FC2A463F9}" dt="2025-01-14T16:20:45.375" v="475" actId="2696"/>
        <pc:sldMasterMkLst>
          <pc:docMk/>
          <pc:sldMasterMk cId="3836683977" sldId="2147483690"/>
        </pc:sldMasterMkLst>
        <pc:sldLayoutChg chg="del">
          <pc:chgData name="Jingjing Ruan" userId="912ae139-ae64-4906-83ab-14332fd50576" providerId="ADAL" clId="{3CE62922-1676-4781-BE56-8B5FC2A463F9}" dt="2025-01-14T16:20:45.375" v="475" actId="2696"/>
          <pc:sldLayoutMkLst>
            <pc:docMk/>
            <pc:sldMasterMk cId="3836683977" sldId="2147483690"/>
            <pc:sldLayoutMk cId="3198173469" sldId="2147483692"/>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58B58A-19E9-4CAF-89A5-0E63F1431F64}"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495009D4-F0BF-466B-B04B-4AD738054640}">
      <dgm:prSet/>
      <dgm:spPr/>
      <dgm:t>
        <a:bodyPr/>
        <a:lstStyle/>
        <a:p>
          <a:r>
            <a:rPr lang="en-US"/>
            <a:t>Source: anything you get information from (e.g. books, journal articles, websites, videos, AI, etc.) </a:t>
          </a:r>
        </a:p>
      </dgm:t>
    </dgm:pt>
    <dgm:pt modelId="{A8748705-C808-46F7-9316-A9C0FC610AC2}" type="parTrans" cxnId="{2CB83567-74AF-43C1-98AB-162482A883FA}">
      <dgm:prSet/>
      <dgm:spPr/>
      <dgm:t>
        <a:bodyPr/>
        <a:lstStyle/>
        <a:p>
          <a:endParaRPr lang="en-US"/>
        </a:p>
      </dgm:t>
    </dgm:pt>
    <dgm:pt modelId="{AC93C992-D066-4966-BDC4-287D8A2F3304}" type="sibTrans" cxnId="{2CB83567-74AF-43C1-98AB-162482A883FA}">
      <dgm:prSet/>
      <dgm:spPr/>
      <dgm:t>
        <a:bodyPr/>
        <a:lstStyle/>
        <a:p>
          <a:endParaRPr lang="en-US"/>
        </a:p>
      </dgm:t>
    </dgm:pt>
    <dgm:pt modelId="{AB9C8DB4-6EC4-43E5-9093-3A88468622EF}">
      <dgm:prSet/>
      <dgm:spPr/>
      <dgm:t>
        <a:bodyPr/>
        <a:lstStyle/>
        <a:p>
          <a:r>
            <a:rPr lang="en-US" dirty="0"/>
            <a:t>Reference: used to acknowledge where you got the information from (Harvard style)</a:t>
          </a:r>
        </a:p>
      </dgm:t>
    </dgm:pt>
    <dgm:pt modelId="{A6470BF0-8DC4-4AAB-BE0B-FEB7F946A154}" type="parTrans" cxnId="{20324376-69EE-405F-A95B-DD497B0B7D32}">
      <dgm:prSet/>
      <dgm:spPr/>
      <dgm:t>
        <a:bodyPr/>
        <a:lstStyle/>
        <a:p>
          <a:endParaRPr lang="en-US"/>
        </a:p>
      </dgm:t>
    </dgm:pt>
    <dgm:pt modelId="{BCF7C5A9-9A84-4065-9B5C-18E39ADE98FB}" type="sibTrans" cxnId="{20324376-69EE-405F-A95B-DD497B0B7D32}">
      <dgm:prSet/>
      <dgm:spPr/>
      <dgm:t>
        <a:bodyPr/>
        <a:lstStyle/>
        <a:p>
          <a:endParaRPr lang="en-US"/>
        </a:p>
      </dgm:t>
    </dgm:pt>
    <dgm:pt modelId="{C84DABCC-12B9-4915-BD76-2777639ADAD6}" type="pres">
      <dgm:prSet presAssocID="{1258B58A-19E9-4CAF-89A5-0E63F1431F64}" presName="hierChild1" presStyleCnt="0">
        <dgm:presLayoutVars>
          <dgm:chPref val="1"/>
          <dgm:dir/>
          <dgm:animOne val="branch"/>
          <dgm:animLvl val="lvl"/>
          <dgm:resizeHandles/>
        </dgm:presLayoutVars>
      </dgm:prSet>
      <dgm:spPr/>
    </dgm:pt>
    <dgm:pt modelId="{DBA96C19-05E7-46DD-AB76-890A5979419B}" type="pres">
      <dgm:prSet presAssocID="{495009D4-F0BF-466B-B04B-4AD738054640}" presName="hierRoot1" presStyleCnt="0"/>
      <dgm:spPr/>
    </dgm:pt>
    <dgm:pt modelId="{15B41FDF-7F6B-442A-99C7-B37615AFCC1C}" type="pres">
      <dgm:prSet presAssocID="{495009D4-F0BF-466B-B04B-4AD738054640}" presName="composite" presStyleCnt="0"/>
      <dgm:spPr/>
    </dgm:pt>
    <dgm:pt modelId="{48DB199C-BDDE-4E32-B68F-8E783AB1AB05}" type="pres">
      <dgm:prSet presAssocID="{495009D4-F0BF-466B-B04B-4AD738054640}" presName="background" presStyleLbl="node0" presStyleIdx="0" presStyleCnt="2"/>
      <dgm:spPr/>
    </dgm:pt>
    <dgm:pt modelId="{87D8DE31-FFC4-4B4D-A7EF-762AFEE6B2CA}" type="pres">
      <dgm:prSet presAssocID="{495009D4-F0BF-466B-B04B-4AD738054640}" presName="text" presStyleLbl="fgAcc0" presStyleIdx="0" presStyleCnt="2">
        <dgm:presLayoutVars>
          <dgm:chPref val="3"/>
        </dgm:presLayoutVars>
      </dgm:prSet>
      <dgm:spPr/>
    </dgm:pt>
    <dgm:pt modelId="{19F40A67-FE08-4651-A9A7-A4BE51724EF7}" type="pres">
      <dgm:prSet presAssocID="{495009D4-F0BF-466B-B04B-4AD738054640}" presName="hierChild2" presStyleCnt="0"/>
      <dgm:spPr/>
    </dgm:pt>
    <dgm:pt modelId="{94EB8F92-F7D6-4725-BEFF-4D99DC1F3147}" type="pres">
      <dgm:prSet presAssocID="{AB9C8DB4-6EC4-43E5-9093-3A88468622EF}" presName="hierRoot1" presStyleCnt="0"/>
      <dgm:spPr/>
    </dgm:pt>
    <dgm:pt modelId="{0065DB31-2A65-498B-B73E-6F8A7225507C}" type="pres">
      <dgm:prSet presAssocID="{AB9C8DB4-6EC4-43E5-9093-3A88468622EF}" presName="composite" presStyleCnt="0"/>
      <dgm:spPr/>
    </dgm:pt>
    <dgm:pt modelId="{568D94D0-B5E4-4E3A-94C0-8835804C5720}" type="pres">
      <dgm:prSet presAssocID="{AB9C8DB4-6EC4-43E5-9093-3A88468622EF}" presName="background" presStyleLbl="node0" presStyleIdx="1" presStyleCnt="2"/>
      <dgm:spPr/>
    </dgm:pt>
    <dgm:pt modelId="{43CCC0FE-E80F-4D5A-94B4-7ACBFA721556}" type="pres">
      <dgm:prSet presAssocID="{AB9C8DB4-6EC4-43E5-9093-3A88468622EF}" presName="text" presStyleLbl="fgAcc0" presStyleIdx="1" presStyleCnt="2">
        <dgm:presLayoutVars>
          <dgm:chPref val="3"/>
        </dgm:presLayoutVars>
      </dgm:prSet>
      <dgm:spPr/>
    </dgm:pt>
    <dgm:pt modelId="{B857A4F8-00FD-4835-BC1B-08D352061845}" type="pres">
      <dgm:prSet presAssocID="{AB9C8DB4-6EC4-43E5-9093-3A88468622EF}" presName="hierChild2" presStyleCnt="0"/>
      <dgm:spPr/>
    </dgm:pt>
  </dgm:ptLst>
  <dgm:cxnLst>
    <dgm:cxn modelId="{3BF42329-E889-4663-BE13-ED430D705114}" type="presOf" srcId="{1258B58A-19E9-4CAF-89A5-0E63F1431F64}" destId="{C84DABCC-12B9-4915-BD76-2777639ADAD6}" srcOrd="0" destOrd="0" presId="urn:microsoft.com/office/officeart/2005/8/layout/hierarchy1"/>
    <dgm:cxn modelId="{2CB83567-74AF-43C1-98AB-162482A883FA}" srcId="{1258B58A-19E9-4CAF-89A5-0E63F1431F64}" destId="{495009D4-F0BF-466B-B04B-4AD738054640}" srcOrd="0" destOrd="0" parTransId="{A8748705-C808-46F7-9316-A9C0FC610AC2}" sibTransId="{AC93C992-D066-4966-BDC4-287D8A2F3304}"/>
    <dgm:cxn modelId="{20324376-69EE-405F-A95B-DD497B0B7D32}" srcId="{1258B58A-19E9-4CAF-89A5-0E63F1431F64}" destId="{AB9C8DB4-6EC4-43E5-9093-3A88468622EF}" srcOrd="1" destOrd="0" parTransId="{A6470BF0-8DC4-4AAB-BE0B-FEB7F946A154}" sibTransId="{BCF7C5A9-9A84-4065-9B5C-18E39ADE98FB}"/>
    <dgm:cxn modelId="{D1464DA9-56D9-42BF-B98E-4462AC52C716}" type="presOf" srcId="{495009D4-F0BF-466B-B04B-4AD738054640}" destId="{87D8DE31-FFC4-4B4D-A7EF-762AFEE6B2CA}" srcOrd="0" destOrd="0" presId="urn:microsoft.com/office/officeart/2005/8/layout/hierarchy1"/>
    <dgm:cxn modelId="{48B38FF0-D9D2-4B34-8518-2552A9F88588}" type="presOf" srcId="{AB9C8DB4-6EC4-43E5-9093-3A88468622EF}" destId="{43CCC0FE-E80F-4D5A-94B4-7ACBFA721556}" srcOrd="0" destOrd="0" presId="urn:microsoft.com/office/officeart/2005/8/layout/hierarchy1"/>
    <dgm:cxn modelId="{5245AB1F-7ED5-4674-912C-D7BAACB2AC9D}" type="presParOf" srcId="{C84DABCC-12B9-4915-BD76-2777639ADAD6}" destId="{DBA96C19-05E7-46DD-AB76-890A5979419B}" srcOrd="0" destOrd="0" presId="urn:microsoft.com/office/officeart/2005/8/layout/hierarchy1"/>
    <dgm:cxn modelId="{A5B6C324-17F6-48A6-8F57-E4DBF67FAC6C}" type="presParOf" srcId="{DBA96C19-05E7-46DD-AB76-890A5979419B}" destId="{15B41FDF-7F6B-442A-99C7-B37615AFCC1C}" srcOrd="0" destOrd="0" presId="urn:microsoft.com/office/officeart/2005/8/layout/hierarchy1"/>
    <dgm:cxn modelId="{2A0CECC1-5487-4699-B783-C013E1C0B715}" type="presParOf" srcId="{15B41FDF-7F6B-442A-99C7-B37615AFCC1C}" destId="{48DB199C-BDDE-4E32-B68F-8E783AB1AB05}" srcOrd="0" destOrd="0" presId="urn:microsoft.com/office/officeart/2005/8/layout/hierarchy1"/>
    <dgm:cxn modelId="{5DF0C51D-CD17-4ECD-8DB6-276D793C450F}" type="presParOf" srcId="{15B41FDF-7F6B-442A-99C7-B37615AFCC1C}" destId="{87D8DE31-FFC4-4B4D-A7EF-762AFEE6B2CA}" srcOrd="1" destOrd="0" presId="urn:microsoft.com/office/officeart/2005/8/layout/hierarchy1"/>
    <dgm:cxn modelId="{FFA347F8-C9D5-4850-BD80-96B7078E1316}" type="presParOf" srcId="{DBA96C19-05E7-46DD-AB76-890A5979419B}" destId="{19F40A67-FE08-4651-A9A7-A4BE51724EF7}" srcOrd="1" destOrd="0" presId="urn:microsoft.com/office/officeart/2005/8/layout/hierarchy1"/>
    <dgm:cxn modelId="{4DF935C2-39F4-4420-ABB9-3F951F8CAEF5}" type="presParOf" srcId="{C84DABCC-12B9-4915-BD76-2777639ADAD6}" destId="{94EB8F92-F7D6-4725-BEFF-4D99DC1F3147}" srcOrd="1" destOrd="0" presId="urn:microsoft.com/office/officeart/2005/8/layout/hierarchy1"/>
    <dgm:cxn modelId="{3BA9FC01-788B-4E87-88D9-E5E4439B8462}" type="presParOf" srcId="{94EB8F92-F7D6-4725-BEFF-4D99DC1F3147}" destId="{0065DB31-2A65-498B-B73E-6F8A7225507C}" srcOrd="0" destOrd="0" presId="urn:microsoft.com/office/officeart/2005/8/layout/hierarchy1"/>
    <dgm:cxn modelId="{A3BA5BD3-8957-4442-962B-8FB3C8E31131}" type="presParOf" srcId="{0065DB31-2A65-498B-B73E-6F8A7225507C}" destId="{568D94D0-B5E4-4E3A-94C0-8835804C5720}" srcOrd="0" destOrd="0" presId="urn:microsoft.com/office/officeart/2005/8/layout/hierarchy1"/>
    <dgm:cxn modelId="{2C9875D5-37B7-447D-8DE7-2AA98DC0A78B}" type="presParOf" srcId="{0065DB31-2A65-498B-B73E-6F8A7225507C}" destId="{43CCC0FE-E80F-4D5A-94B4-7ACBFA721556}" srcOrd="1" destOrd="0" presId="urn:microsoft.com/office/officeart/2005/8/layout/hierarchy1"/>
    <dgm:cxn modelId="{4E21895C-3CB6-4596-AB8D-D2E90DE4254B}" type="presParOf" srcId="{94EB8F92-F7D6-4725-BEFF-4D99DC1F3147}" destId="{B857A4F8-00FD-4835-BC1B-08D35206184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B199C-BDDE-4E32-B68F-8E783AB1AB05}">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D8DE31-FFC4-4B4D-A7EF-762AFEE6B2CA}">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Source: anything you get information from (e.g. books, journal articles, websites, videos, AI, etc.) </a:t>
          </a:r>
        </a:p>
      </dsp:txBody>
      <dsp:txXfrm>
        <a:off x="696297" y="538547"/>
        <a:ext cx="4171627" cy="2590157"/>
      </dsp:txXfrm>
    </dsp:sp>
    <dsp:sp modelId="{568D94D0-B5E4-4E3A-94C0-8835804C5720}">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CCC0FE-E80F-4D5A-94B4-7ACBFA721556}">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Reference: used to acknowledge where you got the information from (Harvard style)</a:t>
          </a:r>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76DEAB-3365-4C89-AAAC-04A158C01568}" type="datetimeFigureOut">
              <a:rPr lang="en-GB" smtClean="0"/>
              <a:t>14/01/2025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3C6E69-EC3A-425F-8651-D5CA1BE26829}" type="slidenum">
              <a:rPr lang="en-GB" smtClean="0"/>
              <a:t>‹#›</a:t>
            </a:fld>
            <a:endParaRPr lang="en-GB"/>
          </a:p>
        </p:txBody>
      </p:sp>
    </p:spTree>
    <p:extLst>
      <p:ext uri="{BB962C8B-B14F-4D97-AF65-F5344CB8AC3E}">
        <p14:creationId xmlns:p14="http://schemas.microsoft.com/office/powerpoint/2010/main" val="32262508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29279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CN" dirty="0"/>
              <a:t>revisit</a:t>
            </a:r>
            <a:endParaRPr lang="en-GB" dirty="0"/>
          </a:p>
        </p:txBody>
      </p:sp>
      <p:sp>
        <p:nvSpPr>
          <p:cNvPr id="4" name="Slide Number Placeholder 3"/>
          <p:cNvSpPr>
            <a:spLocks noGrp="1"/>
          </p:cNvSpPr>
          <p:nvPr>
            <p:ph type="sldNum" sz="quarter" idx="5"/>
          </p:nvPr>
        </p:nvSpPr>
        <p:spPr/>
        <p:txBody>
          <a:bodyPr/>
          <a:lstStyle/>
          <a:p>
            <a:fld id="{AD3C6E69-EC3A-425F-8651-D5CA1BE26829}" type="slidenum">
              <a:rPr lang="en-GB" smtClean="0"/>
              <a:t>2</a:t>
            </a:fld>
            <a:endParaRPr lang="en-GB"/>
          </a:p>
        </p:txBody>
      </p:sp>
    </p:spTree>
    <p:extLst>
      <p:ext uri="{BB962C8B-B14F-4D97-AF65-F5344CB8AC3E}">
        <p14:creationId xmlns:p14="http://schemas.microsoft.com/office/powerpoint/2010/main" val="552778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9BB912F-C0C5-475C-9E85-8F452B3389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825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9BB912F-C0C5-475C-9E85-8F452B3389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73639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CN" dirty="0"/>
              <a:t>Video on Padlet: lit review - fishing</a:t>
            </a:r>
            <a:endParaRPr lang="en-GB" dirty="0"/>
          </a:p>
        </p:txBody>
      </p:sp>
      <p:sp>
        <p:nvSpPr>
          <p:cNvPr id="4" name="Slide Number Placeholder 3"/>
          <p:cNvSpPr>
            <a:spLocks noGrp="1"/>
          </p:cNvSpPr>
          <p:nvPr>
            <p:ph type="sldNum" sz="quarter" idx="5"/>
          </p:nvPr>
        </p:nvSpPr>
        <p:spPr/>
        <p:txBody>
          <a:bodyPr/>
          <a:lstStyle/>
          <a:p>
            <a:fld id="{AD3C6E69-EC3A-425F-8651-D5CA1BE26829}" type="slidenum">
              <a:rPr lang="en-GB" smtClean="0"/>
              <a:t>7</a:t>
            </a:fld>
            <a:endParaRPr lang="en-GB"/>
          </a:p>
        </p:txBody>
      </p:sp>
    </p:spTree>
    <p:extLst>
      <p:ext uri="{BB962C8B-B14F-4D97-AF65-F5344CB8AC3E}">
        <p14:creationId xmlns:p14="http://schemas.microsoft.com/office/powerpoint/2010/main" val="11081791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222222"/>
                </a:solidFill>
                <a:effectLst/>
                <a:latin typeface="Lato" panose="020F0502020204030203" pitchFamily="34" charset="0"/>
              </a:rPr>
              <a:t>An analysis grid is a simple tool you can use to help with the careful examination and breakdown of each paper.</a:t>
            </a:r>
          </a:p>
          <a:p>
            <a:r>
              <a:rPr lang="en-US" b="0" i="0">
                <a:solidFill>
                  <a:srgbClr val="222222"/>
                </a:solidFill>
                <a:effectLst/>
                <a:latin typeface="Lato" panose="020F0502020204030203" pitchFamily="34" charset="0"/>
              </a:rPr>
              <a:t>When filling in the grid, the aim is to draw out key aspects of each research paper.</a:t>
            </a:r>
          </a:p>
          <a:p>
            <a:r>
              <a:rPr lang="en-US" b="0" i="0">
                <a:solidFill>
                  <a:srgbClr val="222222"/>
                </a:solidFill>
                <a:effectLst/>
                <a:latin typeface="Lato" panose="020F0502020204030203" pitchFamily="34" charset="0"/>
              </a:rPr>
              <a:t>Use a different row for each paper, and a different column for each aspect of the paper.</a:t>
            </a:r>
          </a:p>
          <a:p>
            <a:r>
              <a:rPr lang="en-US" b="0" i="0">
                <a:solidFill>
                  <a:srgbClr val="222222"/>
                </a:solidFill>
                <a:effectLst/>
                <a:latin typeface="Lato" panose="020F0502020204030203" pitchFamily="34" charset="0"/>
              </a:rPr>
              <a:t>Completing an analysis grid with a sufficient level of detail will help you to complete the synthesis and evaluation stages effectively.</a:t>
            </a:r>
          </a:p>
          <a:p>
            <a:r>
              <a:rPr lang="en-US" b="0" i="0">
                <a:solidFill>
                  <a:srgbClr val="222222"/>
                </a:solidFill>
                <a:effectLst/>
                <a:latin typeface="Lato" panose="020F0502020204030203" pitchFamily="34" charset="0"/>
              </a:rPr>
              <a:t>This grid will allow you to more easily observe similarities and differences across papers.</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BDDEB7-7C7F-43E9-9AC7-918F379D3F0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693873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 it down; lay it out </a:t>
            </a:r>
          </a:p>
        </p:txBody>
      </p:sp>
      <p:sp>
        <p:nvSpPr>
          <p:cNvPr id="4" name="Slide Number Placeholder 3"/>
          <p:cNvSpPr>
            <a:spLocks noGrp="1"/>
          </p:cNvSpPr>
          <p:nvPr>
            <p:ph type="sldNum" sz="quarter" idx="5"/>
          </p:nvPr>
        </p:nvSpPr>
        <p:spPr/>
        <p:txBody>
          <a:bodyPr/>
          <a:lstStyle/>
          <a:p>
            <a:fld id="{AD3C6E69-EC3A-425F-8651-D5CA1BE26829}" type="slidenum">
              <a:rPr lang="en-GB" smtClean="0"/>
              <a:t>10</a:t>
            </a:fld>
            <a:endParaRPr lang="en-GB"/>
          </a:p>
        </p:txBody>
      </p:sp>
    </p:spTree>
    <p:extLst>
      <p:ext uri="{BB962C8B-B14F-4D97-AF65-F5344CB8AC3E}">
        <p14:creationId xmlns:p14="http://schemas.microsoft.com/office/powerpoint/2010/main" val="31896147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3C6E69-EC3A-425F-8651-D5CA1BE26829}" type="slidenum">
              <a:rPr lang="en-GB" smtClean="0"/>
              <a:t>11</a:t>
            </a:fld>
            <a:endParaRPr lang="en-GB"/>
          </a:p>
        </p:txBody>
      </p:sp>
    </p:spTree>
    <p:extLst>
      <p:ext uri="{BB962C8B-B14F-4D97-AF65-F5344CB8AC3E}">
        <p14:creationId xmlns:p14="http://schemas.microsoft.com/office/powerpoint/2010/main" val="4868050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222222"/>
                </a:solidFill>
                <a:effectLst/>
                <a:latin typeface="Lato" panose="020F0502020204030203" pitchFamily="34" charset="0"/>
              </a:rPr>
              <a:t>Step two of writing a literature review is synthesis. You will use the results of your analysis to find themes to build your literature review around.</a:t>
            </a:r>
          </a:p>
          <a:p>
            <a:r>
              <a:rPr lang="en-US" b="0" i="0">
                <a:solidFill>
                  <a:srgbClr val="222222"/>
                </a:solidFill>
                <a:effectLst/>
                <a:latin typeface="Lato" panose="020F0502020204030203" pitchFamily="34" charset="0"/>
              </a:rPr>
              <a:t>Each of the themes identified will become a subheading within the body of your literature review.</a:t>
            </a:r>
          </a:p>
          <a:p>
            <a:r>
              <a:rPr lang="en-US" b="0" i="0">
                <a:solidFill>
                  <a:srgbClr val="222222"/>
                </a:solidFill>
                <a:effectLst/>
                <a:latin typeface="Lato" panose="020F0502020204030203" pitchFamily="34" charset="0"/>
              </a:rPr>
              <a:t>Because all of the research articles you are incorporating into your literature review are related to your topic, it is likely that they have similar study designs and common themes.</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BDDEB7-7C7F-43E9-9AC7-918F379D3F0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785195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https://www.phrasebank.manchester.ac.uk/compare-and-contrast/</a:t>
            </a:r>
          </a:p>
        </p:txBody>
      </p:sp>
      <p:sp>
        <p:nvSpPr>
          <p:cNvPr id="4" name="Slide Number Placeholder 3"/>
          <p:cNvSpPr>
            <a:spLocks noGrp="1"/>
          </p:cNvSpPr>
          <p:nvPr>
            <p:ph type="sldNum" sz="quarter" idx="5"/>
          </p:nvPr>
        </p:nvSpPr>
        <p:spPr/>
        <p:txBody>
          <a:bodyPr/>
          <a:lstStyle/>
          <a:p>
            <a:fld id="{AD3C6E69-EC3A-425F-8651-D5CA1BE26829}" type="slidenum">
              <a:rPr lang="en-GB" smtClean="0"/>
              <a:t>17</a:t>
            </a:fld>
            <a:endParaRPr lang="en-GB"/>
          </a:p>
        </p:txBody>
      </p:sp>
    </p:spTree>
    <p:extLst>
      <p:ext uri="{BB962C8B-B14F-4D97-AF65-F5344CB8AC3E}">
        <p14:creationId xmlns:p14="http://schemas.microsoft.com/office/powerpoint/2010/main" val="34432230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1500"/>
              </a:spcBef>
              <a:spcAft>
                <a:spcPts val="1500"/>
              </a:spcAft>
              <a:buFont typeface="Arial" panose="020B0604020202020204" pitchFamily="34" charset="0"/>
              <a:buChar char="•"/>
            </a:pPr>
            <a:endParaRPr lang="en-US" b="0" i="0" dirty="0">
              <a:solidFill>
                <a:srgbClr val="141414"/>
              </a:solidFill>
              <a:effectLst/>
              <a:latin typeface="Public San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BDDEB7-7C7F-43E9-9AC7-918F379D3F0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495280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3C6E69-EC3A-425F-8651-D5CA1BE26829}" type="slidenum">
              <a:rPr lang="en-GB" smtClean="0"/>
              <a:t>19</a:t>
            </a:fld>
            <a:endParaRPr lang="en-GB"/>
          </a:p>
        </p:txBody>
      </p:sp>
    </p:spTree>
    <p:extLst>
      <p:ext uri="{BB962C8B-B14F-4D97-AF65-F5344CB8AC3E}">
        <p14:creationId xmlns:p14="http://schemas.microsoft.com/office/powerpoint/2010/main" val="7334117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Lato" panose="020F0502020204030203" pitchFamily="34" charset="0"/>
              </a:rPr>
              <a:t>Step 3 of writing a literature review is evaluation, which can only be done after carefully </a:t>
            </a:r>
            <a:r>
              <a:rPr lang="en-US" b="0" i="0" dirty="0" err="1">
                <a:solidFill>
                  <a:srgbClr val="222222"/>
                </a:solidFill>
                <a:effectLst/>
                <a:latin typeface="Lato" panose="020F0502020204030203" pitchFamily="34" charset="0"/>
              </a:rPr>
              <a:t>analysing</a:t>
            </a:r>
            <a:r>
              <a:rPr lang="en-US" b="0" i="0" dirty="0">
                <a:solidFill>
                  <a:srgbClr val="222222"/>
                </a:solidFill>
                <a:effectLst/>
                <a:latin typeface="Lato" panose="020F0502020204030203" pitchFamily="34" charset="0"/>
              </a:rPr>
              <a:t> your research papers and </a:t>
            </a:r>
            <a:r>
              <a:rPr lang="en-US" b="0" i="0" dirty="0" err="1">
                <a:solidFill>
                  <a:srgbClr val="222222"/>
                </a:solidFill>
                <a:effectLst/>
                <a:latin typeface="Lato" panose="020F0502020204030203" pitchFamily="34" charset="0"/>
              </a:rPr>
              <a:t>synthesising</a:t>
            </a:r>
            <a:r>
              <a:rPr lang="en-US" b="0" i="0" dirty="0">
                <a:solidFill>
                  <a:srgbClr val="222222"/>
                </a:solidFill>
                <a:effectLst/>
                <a:latin typeface="Lato" panose="020F0502020204030203" pitchFamily="34" charset="0"/>
              </a:rPr>
              <a:t> the common themes.</a:t>
            </a:r>
          </a:p>
          <a:p>
            <a:r>
              <a:rPr lang="en-US" b="0" i="0" dirty="0">
                <a:solidFill>
                  <a:srgbClr val="222222"/>
                </a:solidFill>
                <a:effectLst/>
                <a:latin typeface="Lato" panose="020F0502020204030203" pitchFamily="34" charset="0"/>
              </a:rPr>
              <a:t>During the evaluation stage, you are making judgements on the themes presented in the research articles that you have read.</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BDDEB7-7C7F-43E9-9AC7-918F379D3F0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220638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One example: critique 1 source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9BB912F-C0C5-475C-9E85-8F452B3389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479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Lato" panose="020F0502020204030203" pitchFamily="34" charset="0"/>
              </a:rPr>
              <a:t>example of combining the outcome of the synthesis and evaluation stages to produce a paragraph for a literature review</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1BDDEB7-7C7F-43E9-9AC7-918F379D3F0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231439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
            </a:r>
            <a:r>
              <a:rPr lang="en-US" altLang="zh-CN" dirty="0"/>
              <a:t>hat next?</a:t>
            </a:r>
            <a:endParaRPr lang="en-GB" dirty="0"/>
          </a:p>
        </p:txBody>
      </p:sp>
      <p:sp>
        <p:nvSpPr>
          <p:cNvPr id="4" name="Slide Number Placeholder 3"/>
          <p:cNvSpPr>
            <a:spLocks noGrp="1"/>
          </p:cNvSpPr>
          <p:nvPr>
            <p:ph type="sldNum" sz="quarter" idx="5"/>
          </p:nvPr>
        </p:nvSpPr>
        <p:spPr/>
        <p:txBody>
          <a:bodyPr/>
          <a:lstStyle/>
          <a:p>
            <a:fld id="{AD3C6E69-EC3A-425F-8651-D5CA1BE26829}" type="slidenum">
              <a:rPr lang="en-GB" smtClean="0"/>
              <a:t>23</a:t>
            </a:fld>
            <a:endParaRPr lang="en-GB"/>
          </a:p>
        </p:txBody>
      </p:sp>
    </p:spTree>
    <p:extLst>
      <p:ext uri="{BB962C8B-B14F-4D97-AF65-F5344CB8AC3E}">
        <p14:creationId xmlns:p14="http://schemas.microsoft.com/office/powerpoint/2010/main" val="1412855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C4B0F-0E56-0CDD-1209-F04B1843FD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D50A58-FE9B-BDE0-8AC1-A40E40DB25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0F5784-172E-4C9E-3164-6AA272D9AEAE}"/>
              </a:ext>
            </a:extLst>
          </p:cNvPr>
          <p:cNvSpPr>
            <a:spLocks noGrp="1"/>
          </p:cNvSpPr>
          <p:nvPr>
            <p:ph type="dt" sz="half" idx="10"/>
          </p:nvPr>
        </p:nvSpPr>
        <p:spPr/>
        <p:txBody>
          <a:bodyPr/>
          <a:lstStyle/>
          <a:p>
            <a:fld id="{1A10905C-98CE-4B56-9031-CD65713DBEA3}" type="datetimeFigureOut">
              <a:rPr lang="en-GB" smtClean="0"/>
              <a:t>14/01/2025</a:t>
            </a:fld>
            <a:endParaRPr lang="en-GB"/>
          </a:p>
        </p:txBody>
      </p:sp>
      <p:sp>
        <p:nvSpPr>
          <p:cNvPr id="5" name="Footer Placeholder 4">
            <a:extLst>
              <a:ext uri="{FF2B5EF4-FFF2-40B4-BE49-F238E27FC236}">
                <a16:creationId xmlns:a16="http://schemas.microsoft.com/office/drawing/2014/main" id="{B30D851E-8A7E-CA69-889B-B636CC121A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31B8F4-8942-394B-32E1-2EEDCB3F5D0B}"/>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2861918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F97E8-D97B-61C3-A4DE-CF7D6B6A51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AA2142-02B7-80FD-23CC-89A8CB43AC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0928DE-2426-B8C1-3D91-D9043197436F}"/>
              </a:ext>
            </a:extLst>
          </p:cNvPr>
          <p:cNvSpPr>
            <a:spLocks noGrp="1"/>
          </p:cNvSpPr>
          <p:nvPr>
            <p:ph type="dt" sz="half" idx="10"/>
          </p:nvPr>
        </p:nvSpPr>
        <p:spPr/>
        <p:txBody>
          <a:bodyPr/>
          <a:lstStyle/>
          <a:p>
            <a:fld id="{1A10905C-98CE-4B56-9031-CD65713DBEA3}" type="datetimeFigureOut">
              <a:rPr lang="en-GB" smtClean="0"/>
              <a:t>14/01/2025</a:t>
            </a:fld>
            <a:endParaRPr lang="en-GB"/>
          </a:p>
        </p:txBody>
      </p:sp>
      <p:sp>
        <p:nvSpPr>
          <p:cNvPr id="5" name="Footer Placeholder 4">
            <a:extLst>
              <a:ext uri="{FF2B5EF4-FFF2-40B4-BE49-F238E27FC236}">
                <a16:creationId xmlns:a16="http://schemas.microsoft.com/office/drawing/2014/main" id="{6DC9FD9E-A5E3-E4E5-0DBF-B57386886F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E52CAD-FBAE-996D-3C56-BE99A1D00460}"/>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1815454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95CCA-C14B-7AF6-1EAD-B7BD7F2F73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55DEF5-EF7C-C8D4-F5F5-AF97FDB3418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D4A3AF-7139-8E3B-EB72-1C76537B63D3}"/>
              </a:ext>
            </a:extLst>
          </p:cNvPr>
          <p:cNvSpPr>
            <a:spLocks noGrp="1"/>
          </p:cNvSpPr>
          <p:nvPr>
            <p:ph type="dt" sz="half" idx="10"/>
          </p:nvPr>
        </p:nvSpPr>
        <p:spPr/>
        <p:txBody>
          <a:bodyPr/>
          <a:lstStyle/>
          <a:p>
            <a:fld id="{1A10905C-98CE-4B56-9031-CD65713DBEA3}" type="datetimeFigureOut">
              <a:rPr lang="en-GB" smtClean="0"/>
              <a:t>14/01/2025</a:t>
            </a:fld>
            <a:endParaRPr lang="en-GB"/>
          </a:p>
        </p:txBody>
      </p:sp>
      <p:sp>
        <p:nvSpPr>
          <p:cNvPr id="5" name="Footer Placeholder 4">
            <a:extLst>
              <a:ext uri="{FF2B5EF4-FFF2-40B4-BE49-F238E27FC236}">
                <a16:creationId xmlns:a16="http://schemas.microsoft.com/office/drawing/2014/main" id="{D7B698E8-7AE9-BF4D-0170-36156E2D3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BB973-FE2E-7D7F-4956-AEE67139B169}"/>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3455994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7B575-9910-08A4-7BA6-362AC91057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EAEB9E-A71D-CDC6-817B-7B5BB6CE22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A1C9EFF-43B7-FC45-8216-36E77BA347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D59210-23F5-63B2-CC8C-87A1F566AE44}"/>
              </a:ext>
            </a:extLst>
          </p:cNvPr>
          <p:cNvSpPr>
            <a:spLocks noGrp="1"/>
          </p:cNvSpPr>
          <p:nvPr>
            <p:ph type="dt" sz="half" idx="10"/>
          </p:nvPr>
        </p:nvSpPr>
        <p:spPr/>
        <p:txBody>
          <a:bodyPr/>
          <a:lstStyle/>
          <a:p>
            <a:fld id="{1A10905C-98CE-4B56-9031-CD65713DBEA3}" type="datetimeFigureOut">
              <a:rPr lang="en-GB" smtClean="0"/>
              <a:t>14/01/2025</a:t>
            </a:fld>
            <a:endParaRPr lang="en-GB"/>
          </a:p>
        </p:txBody>
      </p:sp>
      <p:sp>
        <p:nvSpPr>
          <p:cNvPr id="6" name="Footer Placeholder 5">
            <a:extLst>
              <a:ext uri="{FF2B5EF4-FFF2-40B4-BE49-F238E27FC236}">
                <a16:creationId xmlns:a16="http://schemas.microsoft.com/office/drawing/2014/main" id="{10B834BA-85A5-3E7C-D191-10C8F7EC40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185094-CA46-192A-6E7C-634015B8AA62}"/>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975857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19914-E937-1A71-FFA7-F3B4CBF7BB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BB15D9-7289-7B92-84F1-FA00DCC53B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9076BEA-E3DC-638F-5544-96F8CA6C30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B626C1-309F-013E-05DF-DB916EE9EA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8FC717-E97B-6E27-8B72-0A9CF1FDD8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1A9F6BB-9AE4-64A7-5F06-DB053AFD6F56}"/>
              </a:ext>
            </a:extLst>
          </p:cNvPr>
          <p:cNvSpPr>
            <a:spLocks noGrp="1"/>
          </p:cNvSpPr>
          <p:nvPr>
            <p:ph type="dt" sz="half" idx="10"/>
          </p:nvPr>
        </p:nvSpPr>
        <p:spPr/>
        <p:txBody>
          <a:bodyPr/>
          <a:lstStyle/>
          <a:p>
            <a:fld id="{1A10905C-98CE-4B56-9031-CD65713DBEA3}" type="datetimeFigureOut">
              <a:rPr lang="en-GB" smtClean="0"/>
              <a:t>14/01/2025</a:t>
            </a:fld>
            <a:endParaRPr lang="en-GB"/>
          </a:p>
        </p:txBody>
      </p:sp>
      <p:sp>
        <p:nvSpPr>
          <p:cNvPr id="8" name="Footer Placeholder 7">
            <a:extLst>
              <a:ext uri="{FF2B5EF4-FFF2-40B4-BE49-F238E27FC236}">
                <a16:creationId xmlns:a16="http://schemas.microsoft.com/office/drawing/2014/main" id="{CF54520A-1789-FAEA-1F8F-089C763B94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C12EE9-7093-D013-691D-0416017E91DC}"/>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564083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C9CD0-2C68-DB3A-4C4A-34DB84CB11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41C531-78F2-544E-385F-547D8DDD7063}"/>
              </a:ext>
            </a:extLst>
          </p:cNvPr>
          <p:cNvSpPr>
            <a:spLocks noGrp="1"/>
          </p:cNvSpPr>
          <p:nvPr>
            <p:ph type="dt" sz="half" idx="10"/>
          </p:nvPr>
        </p:nvSpPr>
        <p:spPr/>
        <p:txBody>
          <a:bodyPr/>
          <a:lstStyle/>
          <a:p>
            <a:fld id="{1A10905C-98CE-4B56-9031-CD65713DBEA3}" type="datetimeFigureOut">
              <a:rPr lang="en-GB" smtClean="0"/>
              <a:t>14/01/2025</a:t>
            </a:fld>
            <a:endParaRPr lang="en-GB"/>
          </a:p>
        </p:txBody>
      </p:sp>
      <p:sp>
        <p:nvSpPr>
          <p:cNvPr id="4" name="Footer Placeholder 3">
            <a:extLst>
              <a:ext uri="{FF2B5EF4-FFF2-40B4-BE49-F238E27FC236}">
                <a16:creationId xmlns:a16="http://schemas.microsoft.com/office/drawing/2014/main" id="{3F9CA8BB-5BE8-197E-8845-BCF61F72777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1E90A4-9784-164F-7028-2BCA476CE2B7}"/>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3309379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7A56AE-F737-7BD6-D588-23F67DE34DA8}"/>
              </a:ext>
            </a:extLst>
          </p:cNvPr>
          <p:cNvSpPr>
            <a:spLocks noGrp="1"/>
          </p:cNvSpPr>
          <p:nvPr>
            <p:ph type="dt" sz="half" idx="10"/>
          </p:nvPr>
        </p:nvSpPr>
        <p:spPr/>
        <p:txBody>
          <a:bodyPr/>
          <a:lstStyle/>
          <a:p>
            <a:fld id="{1A10905C-98CE-4B56-9031-CD65713DBEA3}" type="datetimeFigureOut">
              <a:rPr lang="en-GB" smtClean="0"/>
              <a:t>14/01/2025</a:t>
            </a:fld>
            <a:endParaRPr lang="en-GB"/>
          </a:p>
        </p:txBody>
      </p:sp>
      <p:sp>
        <p:nvSpPr>
          <p:cNvPr id="3" name="Footer Placeholder 2">
            <a:extLst>
              <a:ext uri="{FF2B5EF4-FFF2-40B4-BE49-F238E27FC236}">
                <a16:creationId xmlns:a16="http://schemas.microsoft.com/office/drawing/2014/main" id="{72805669-8A27-4F93-E6D2-54B65B4A99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8CBF986-1ABF-A7A3-1D84-AEE0505B977C}"/>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2170651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98ECD-3368-2F04-1143-AC982158FD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F8E7BE-3EEC-8302-B100-0C98326C1D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C21CED-34E9-E8CF-FDC7-32E31FE643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C0A4AD-1B0D-72B5-C9DD-E5277A89A85E}"/>
              </a:ext>
            </a:extLst>
          </p:cNvPr>
          <p:cNvSpPr>
            <a:spLocks noGrp="1"/>
          </p:cNvSpPr>
          <p:nvPr>
            <p:ph type="dt" sz="half" idx="10"/>
          </p:nvPr>
        </p:nvSpPr>
        <p:spPr/>
        <p:txBody>
          <a:bodyPr/>
          <a:lstStyle/>
          <a:p>
            <a:fld id="{1A10905C-98CE-4B56-9031-CD65713DBEA3}" type="datetimeFigureOut">
              <a:rPr lang="en-GB" smtClean="0"/>
              <a:t>14/01/2025</a:t>
            </a:fld>
            <a:endParaRPr lang="en-GB"/>
          </a:p>
        </p:txBody>
      </p:sp>
      <p:sp>
        <p:nvSpPr>
          <p:cNvPr id="6" name="Footer Placeholder 5">
            <a:extLst>
              <a:ext uri="{FF2B5EF4-FFF2-40B4-BE49-F238E27FC236}">
                <a16:creationId xmlns:a16="http://schemas.microsoft.com/office/drawing/2014/main" id="{A9F6E429-D63E-9334-6020-9E848FF51F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B7C5E7-4674-9560-D9E2-5E3E77D8EA53}"/>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4113767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9B4C7-3546-BB9A-6528-7E76EA5FE5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AB3515-781E-A970-66A8-DEEFE170C1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EE2069-81A1-9193-D050-0F223DB6B6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BB4A42-8BA8-EAF8-E58D-E8F160BB0646}"/>
              </a:ext>
            </a:extLst>
          </p:cNvPr>
          <p:cNvSpPr>
            <a:spLocks noGrp="1"/>
          </p:cNvSpPr>
          <p:nvPr>
            <p:ph type="dt" sz="half" idx="10"/>
          </p:nvPr>
        </p:nvSpPr>
        <p:spPr/>
        <p:txBody>
          <a:bodyPr/>
          <a:lstStyle/>
          <a:p>
            <a:fld id="{1A10905C-98CE-4B56-9031-CD65713DBEA3}" type="datetimeFigureOut">
              <a:rPr lang="en-GB" smtClean="0"/>
              <a:t>14/01/2025</a:t>
            </a:fld>
            <a:endParaRPr lang="en-GB"/>
          </a:p>
        </p:txBody>
      </p:sp>
      <p:sp>
        <p:nvSpPr>
          <p:cNvPr id="6" name="Footer Placeholder 5">
            <a:extLst>
              <a:ext uri="{FF2B5EF4-FFF2-40B4-BE49-F238E27FC236}">
                <a16:creationId xmlns:a16="http://schemas.microsoft.com/office/drawing/2014/main" id="{BB5B09DA-3B41-36C7-6F8A-2623C38FF3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F025A3-A3FF-211D-F249-3E87B50EDCA8}"/>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1590997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197D2-9355-3B8F-6223-5935834A86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79A9C5-EEEA-81D7-96BA-FA35FD0F3C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B7783B-A6E7-6FD3-3376-4ABA7EDA3C9E}"/>
              </a:ext>
            </a:extLst>
          </p:cNvPr>
          <p:cNvSpPr>
            <a:spLocks noGrp="1"/>
          </p:cNvSpPr>
          <p:nvPr>
            <p:ph type="dt" sz="half" idx="10"/>
          </p:nvPr>
        </p:nvSpPr>
        <p:spPr/>
        <p:txBody>
          <a:bodyPr/>
          <a:lstStyle/>
          <a:p>
            <a:fld id="{1A10905C-98CE-4B56-9031-CD65713DBEA3}" type="datetimeFigureOut">
              <a:rPr lang="en-GB" smtClean="0"/>
              <a:t>14/01/2025</a:t>
            </a:fld>
            <a:endParaRPr lang="en-GB"/>
          </a:p>
        </p:txBody>
      </p:sp>
      <p:sp>
        <p:nvSpPr>
          <p:cNvPr id="5" name="Footer Placeholder 4">
            <a:extLst>
              <a:ext uri="{FF2B5EF4-FFF2-40B4-BE49-F238E27FC236}">
                <a16:creationId xmlns:a16="http://schemas.microsoft.com/office/drawing/2014/main" id="{A02EA026-59E7-B5A6-6DDA-052831B177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5336CD-2CAF-123D-7510-403D4E2ED6B8}"/>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401502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E7E42A-244C-65BA-28E2-933B03E963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42AB98-B3C2-58CC-8145-086A1F5926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823BCB-8BF5-AA1E-B93A-0D11A3AC1AF9}"/>
              </a:ext>
            </a:extLst>
          </p:cNvPr>
          <p:cNvSpPr>
            <a:spLocks noGrp="1"/>
          </p:cNvSpPr>
          <p:nvPr>
            <p:ph type="dt" sz="half" idx="10"/>
          </p:nvPr>
        </p:nvSpPr>
        <p:spPr/>
        <p:txBody>
          <a:bodyPr/>
          <a:lstStyle/>
          <a:p>
            <a:fld id="{1A10905C-98CE-4B56-9031-CD65713DBEA3}" type="datetimeFigureOut">
              <a:rPr lang="en-GB" smtClean="0"/>
              <a:t>14/01/2025</a:t>
            </a:fld>
            <a:endParaRPr lang="en-GB"/>
          </a:p>
        </p:txBody>
      </p:sp>
      <p:sp>
        <p:nvSpPr>
          <p:cNvPr id="5" name="Footer Placeholder 4">
            <a:extLst>
              <a:ext uri="{FF2B5EF4-FFF2-40B4-BE49-F238E27FC236}">
                <a16:creationId xmlns:a16="http://schemas.microsoft.com/office/drawing/2014/main" id="{19C6BCD2-0164-AB89-E0CF-0B0D669D43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9B5804-EDD1-3286-1F21-C251F922CB35}"/>
              </a:ext>
            </a:extLst>
          </p:cNvPr>
          <p:cNvSpPr>
            <a:spLocks noGrp="1"/>
          </p:cNvSpPr>
          <p:nvPr>
            <p:ph type="sldNum" sz="quarter" idx="12"/>
          </p:nvPr>
        </p:nvSpPr>
        <p:spPr/>
        <p:txBody>
          <a:bodyPr/>
          <a:lstStyle/>
          <a:p>
            <a:fld id="{A6987760-BAEA-4F7F-9575-C9497356E76D}" type="slidenum">
              <a:rPr lang="en-GB" smtClean="0"/>
              <a:t>‹#›</a:t>
            </a:fld>
            <a:endParaRPr lang="en-GB"/>
          </a:p>
        </p:txBody>
      </p:sp>
    </p:spTree>
    <p:extLst>
      <p:ext uri="{BB962C8B-B14F-4D97-AF65-F5344CB8AC3E}">
        <p14:creationId xmlns:p14="http://schemas.microsoft.com/office/powerpoint/2010/main" val="32772937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26303473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889884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8077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3A7CA90-CE39-9544-B717-4236EF5BE7FD}"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0492576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3A7CA90-CE39-9544-B717-4236EF5BE7FD}"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251605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A7CA90-CE39-9544-B717-4236EF5BE7FD}"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6399390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3A7CA90-CE39-9544-B717-4236EF5BE7FD}" type="datetimeFigureOut">
              <a:rPr lang="en-US" smtClean="0"/>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9697344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3A7CA90-CE39-9544-B717-4236EF5BE7FD}" type="datetimeFigureOut">
              <a:rPr lang="en-US" smtClean="0"/>
              <a:t>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5450356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3A7CA90-CE39-9544-B717-4236EF5BE7FD}" type="datetimeFigureOut">
              <a:rPr lang="en-US" smtClean="0"/>
              <a:t>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6397354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A7CA90-CE39-9544-B717-4236EF5BE7FD}" type="datetimeFigureOut">
              <a:rPr lang="en-US" smtClean="0"/>
              <a:t>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6491275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A7CA90-CE39-9544-B717-4236EF5BE7FD}" type="datetimeFigureOut">
              <a:rPr lang="en-US" smtClean="0"/>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2025810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A7CA90-CE39-9544-B717-4236EF5BE7FD}" type="datetimeFigureOut">
              <a:rPr lang="en-US" smtClean="0"/>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1869617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3A7CA90-CE39-9544-B717-4236EF5BE7FD}"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1832795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3A7CA90-CE39-9544-B717-4236EF5BE7FD}"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6274874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32705233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2"/>
        <p:cNvGrpSpPr/>
        <p:nvPr/>
      </p:nvGrpSpPr>
      <p:grpSpPr>
        <a:xfrm>
          <a:off x="0" y="0"/>
          <a:ext cx="0" cy="0"/>
          <a:chOff x="0" y="0"/>
          <a:chExt cx="0" cy="0"/>
        </a:xfrm>
      </p:grpSpPr>
      <p:sp>
        <p:nvSpPr>
          <p:cNvPr id="13" name="Shape 13"/>
          <p:cNvSpPr/>
          <p:nvPr/>
        </p:nvSpPr>
        <p:spPr>
          <a:xfrm>
            <a:off x="0" y="1"/>
            <a:ext cx="12192000" cy="1532999"/>
          </a:xfrm>
          <a:prstGeom prst="rect">
            <a:avLst/>
          </a:prstGeom>
          <a:solidFill>
            <a:srgbClr val="2388DB"/>
          </a:solidFill>
          <a:ln>
            <a:noFill/>
          </a:ln>
        </p:spPr>
        <p:txBody>
          <a:bodyPr lIns="91425" tIns="45700" rIns="91425" bIns="45700" anchor="ctr" anchorCtr="0">
            <a:noAutofit/>
          </a:bodyPr>
          <a:lstStyle/>
          <a:p>
            <a:pPr>
              <a:spcBef>
                <a:spcPts val="0"/>
              </a:spcBef>
              <a:buNone/>
            </a:pPr>
            <a:endParaRPr sz="1800"/>
          </a:p>
        </p:txBody>
      </p:sp>
      <p:cxnSp>
        <p:nvCxnSpPr>
          <p:cNvPr id="14" name="Shape 14"/>
          <p:cNvCxnSpPr/>
          <p:nvPr/>
        </p:nvCxnSpPr>
        <p:spPr>
          <a:xfrm>
            <a:off x="0" y="1503833"/>
            <a:ext cx="12192000" cy="0"/>
          </a:xfrm>
          <a:prstGeom prst="straightConnector1">
            <a:avLst/>
          </a:prstGeom>
          <a:noFill/>
          <a:ln w="57150" cap="flat">
            <a:solidFill>
              <a:srgbClr val="000000">
                <a:alpha val="14901"/>
              </a:srgbClr>
            </a:solidFill>
            <a:prstDash val="solid"/>
            <a:round/>
            <a:headEnd type="none" w="med" len="med"/>
            <a:tailEnd type="none" w="med" len="med"/>
          </a:ln>
        </p:spPr>
      </p:cxnSp>
      <p:sp>
        <p:nvSpPr>
          <p:cNvPr id="15" name="Shape 15"/>
          <p:cNvSpPr txBox="1">
            <a:spLocks noGrp="1"/>
          </p:cNvSpPr>
          <p:nvPr>
            <p:ph type="title"/>
          </p:nvPr>
        </p:nvSpPr>
        <p:spPr>
          <a:xfrm>
            <a:off x="609600" y="274637"/>
            <a:ext cx="10972800" cy="1143000"/>
          </a:xfrm>
          <a:prstGeom prst="rect">
            <a:avLst/>
          </a:prstGeom>
        </p:spPr>
        <p:txBody>
          <a:bodyPr lIns="91425" tIns="91425" rIns="91425" bIns="91425" anchor="b"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
        <p:nvSpPr>
          <p:cNvPr id="16" name="Shape 16"/>
          <p:cNvSpPr txBox="1">
            <a:spLocks noGrp="1"/>
          </p:cNvSpPr>
          <p:nvPr>
            <p:ph type="body" idx="1"/>
          </p:nvPr>
        </p:nvSpPr>
        <p:spPr>
          <a:xfrm>
            <a:off x="609600" y="1600200"/>
            <a:ext cx="10972800" cy="4967700"/>
          </a:xfrm>
          <a:prstGeom prst="rect">
            <a:avLst/>
          </a:prstGeom>
        </p:spPr>
        <p:txBody>
          <a:bodyPr lIns="91425" tIns="91425" rIns="91425" bIns="91425" anchor="t" anchorCtr="0"/>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vl6pPr>
              <a:spcBef>
                <a:spcPts val="0"/>
              </a:spcBef>
              <a:defRPr/>
            </a:lvl6pPr>
            <a:lvl7pPr>
              <a:spcBef>
                <a:spcPts val="0"/>
              </a:spcBef>
              <a:defRPr/>
            </a:lvl7pPr>
            <a:lvl8pPr>
              <a:spcBef>
                <a:spcPts val="0"/>
              </a:spcBef>
              <a:defRPr/>
            </a:lvl8pPr>
            <a:lvl9pPr>
              <a:spcBef>
                <a:spcPts val="0"/>
              </a:spcBef>
              <a:defRPr/>
            </a:lvl9pPr>
          </a:lstStyle>
          <a:p>
            <a:endParaRPr/>
          </a:p>
        </p:txBody>
      </p:sp>
    </p:spTree>
    <p:extLst>
      <p:ext uri="{BB962C8B-B14F-4D97-AF65-F5344CB8AC3E}">
        <p14:creationId xmlns:p14="http://schemas.microsoft.com/office/powerpoint/2010/main" val="24108809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00933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4.xml"/><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28.xml"/><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74C603-0C03-228D-362F-0937C73DEB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2DDA74-CD37-0803-39BA-F4F689B890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A6F3C8-DC32-200A-FA23-520F9C31BB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10905C-98CE-4B56-9031-CD65713DBEA3}" type="datetimeFigureOut">
              <a:rPr lang="en-GB" smtClean="0"/>
              <a:t>14/01/2025</a:t>
            </a:fld>
            <a:endParaRPr lang="en-GB"/>
          </a:p>
        </p:txBody>
      </p:sp>
      <p:sp>
        <p:nvSpPr>
          <p:cNvPr id="5" name="Footer Placeholder 4">
            <a:extLst>
              <a:ext uri="{FF2B5EF4-FFF2-40B4-BE49-F238E27FC236}">
                <a16:creationId xmlns:a16="http://schemas.microsoft.com/office/drawing/2014/main" id="{42D28180-333C-BE12-3812-0FD8F3D3F4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B9E6CC2-96C4-27B8-201E-5DF30EBD5A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6987760-BAEA-4F7F-9575-C9497356E76D}" type="slidenum">
              <a:rPr lang="en-GB" smtClean="0"/>
              <a:t>‹#›</a:t>
            </a:fld>
            <a:endParaRPr lang="en-GB"/>
          </a:p>
        </p:txBody>
      </p:sp>
    </p:spTree>
    <p:extLst>
      <p:ext uri="{BB962C8B-B14F-4D97-AF65-F5344CB8AC3E}">
        <p14:creationId xmlns:p14="http://schemas.microsoft.com/office/powerpoint/2010/main" val="40540561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4"/>
          <a:srcRect l="51836" r="-5866"/>
          <a:stretch/>
        </p:blipFill>
        <p:spPr>
          <a:xfrm>
            <a:off x="275902" y="1094173"/>
            <a:ext cx="1841543" cy="596515"/>
          </a:xfrm>
          <a:prstGeom prst="rect">
            <a:avLst/>
          </a:prstGeom>
        </p:spPr>
      </p:pic>
    </p:spTree>
    <p:extLst>
      <p:ext uri="{BB962C8B-B14F-4D97-AF65-F5344CB8AC3E}">
        <p14:creationId xmlns:p14="http://schemas.microsoft.com/office/powerpoint/2010/main" val="836626105"/>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1/14/2025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2217651056"/>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userDrawn="1"/>
        </p:nvPicPr>
        <p:blipFill rotWithShape="1">
          <a:blip r:embed="rId4"/>
          <a:srcRect l="51836" r="-5866"/>
          <a:stretch/>
        </p:blipFill>
        <p:spPr>
          <a:xfrm>
            <a:off x="2030811" y="315798"/>
            <a:ext cx="1841543" cy="596515"/>
          </a:xfrm>
          <a:prstGeom prst="rect">
            <a:avLst/>
          </a:prstGeom>
        </p:spPr>
      </p:pic>
    </p:spTree>
    <p:extLst>
      <p:ext uri="{BB962C8B-B14F-4D97-AF65-F5344CB8AC3E}">
        <p14:creationId xmlns:p14="http://schemas.microsoft.com/office/powerpoint/2010/main" val="3836683977"/>
      </p:ext>
    </p:extLst>
  </p:cSld>
  <p:clrMap bg1="lt1" tx1="dk1" bg2="lt2" tx2="dk2" accent1="accent1" accent2="accent2" accent3="accent3" accent4="accent4" accent5="accent5" accent6="accent6" hlink="hlink" folHlink="folHlink"/>
  <p:sldLayoutIdLst>
    <p:sldLayoutId id="214748369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ruan@uwtsd.ac.uk"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microsoft.com/office/2007/relationships/hdphoto" Target="../media/hdphoto4.wdp"/><Relationship Id="rId5" Type="http://schemas.openxmlformats.org/officeDocument/2006/relationships/image" Target="../media/image9.png"/><Relationship Id="rId4" Type="http://schemas.microsoft.com/office/2007/relationships/hdphoto" Target="../media/hdphoto3.wdp"/></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video" Target="https://www.youtube.com/embed/ZR3eWMnJ69o?feature=oembed" TargetMode="External"/><Relationship Id="rId5" Type="http://schemas.openxmlformats.org/officeDocument/2006/relationships/image" Target="../media/image12.pn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microsoft.com/office/2007/relationships/hdphoto" Target="../media/hdphoto5.wdp"/></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3.xml"/><Relationship Id="rId1" Type="http://schemas.openxmlformats.org/officeDocument/2006/relationships/video" Target="https://www.youtube.com/embed/EyMT08mD7Ds?feature=oembed" TargetMode="External"/><Relationship Id="rId4" Type="http://schemas.openxmlformats.org/officeDocument/2006/relationships/image" Target="../media/image16.jpeg"/></Relationships>
</file>

<file path=ppt/slides/_rels/slide12.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microsoft.com/office/2007/relationships/hdphoto" Target="../media/hdphoto7.wdp"/></Relationships>
</file>

<file path=ppt/slides/_rels/slide14.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21.png"/><Relationship Id="rId1" Type="http://schemas.openxmlformats.org/officeDocument/2006/relationships/slideLayout" Target="../slideLayouts/slideLayout13.xml"/><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microsoft.com/office/2007/relationships/hdphoto" Target="../media/hdphoto11.wdp"/></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25.png"/><Relationship Id="rId4" Type="http://schemas.microsoft.com/office/2007/relationships/hdphoto" Target="../media/hdphoto12.wdp"/></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6.xml"/><Relationship Id="rId4" Type="http://schemas.microsoft.com/office/2007/relationships/hdphoto" Target="../media/hdphoto13.wdp"/></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microsoft.com/office/2007/relationships/hdphoto" Target="../media/hdphoto14.wdp"/></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microsoft.com/office/2007/relationships/hdphoto" Target="../media/hdphoto15.wdp"/></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86147" y="1036273"/>
            <a:ext cx="9411349" cy="298543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rPr>
              <a:t>Doctorate in Education (EdD)</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1" i="0" u="none" strike="noStrike" kern="1200" cap="none" spc="0" normalizeH="0" baseline="0" noProof="0">
              <a:ln>
                <a:noFill/>
              </a:ln>
              <a:solidFill>
                <a:srgbClr val="0E2841"/>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rPr>
              <a:t>Welcome to ECDE7019! </a:t>
            </a:r>
            <a:r>
              <a:rPr kumimoji="0" lang="en-GB" sz="3200" b="1" i="0" u="none" strike="noStrike" kern="1200" cap="none" spc="0" normalizeH="0" baseline="0" noProof="0" err="1">
                <a:ln>
                  <a:noFill/>
                </a:ln>
                <a:solidFill>
                  <a:srgbClr val="0E2841"/>
                </a:solidFill>
                <a:effectLst/>
                <a:uLnTx/>
                <a:uFillTx/>
                <a:latin typeface="Aptos" panose="02110004020202020204"/>
                <a:ea typeface="+mn-ea"/>
                <a:cs typeface="+mn-cs"/>
              </a:rPr>
              <a:t>Croeso</a:t>
            </a: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1"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00B050"/>
                </a:solidFill>
                <a:effectLst/>
                <a:uLnTx/>
                <a:uFillTx/>
                <a:latin typeface="Aptos" panose="02110004020202020204"/>
                <a:ea typeface="Arial" panose="020B0604020202020204" pitchFamily="34" charset="0"/>
                <a:cs typeface="+mn-cs"/>
              </a:rPr>
              <a:t>Writing a Critical Literature Review in Education</a:t>
            </a:r>
            <a:endParaRPr kumimoji="0" lang="en-GB" sz="3200" b="1" i="0" u="none" strike="noStrike" kern="1200" cap="none" spc="0" normalizeH="0" baseline="0" noProof="0">
              <a:ln>
                <a:noFill/>
              </a:ln>
              <a:solidFill>
                <a:srgbClr val="00B050"/>
              </a:solidFill>
              <a:effectLst/>
              <a:uLnTx/>
              <a:uFillTx/>
              <a:latin typeface="Aptos" panose="02110004020202020204"/>
              <a:ea typeface="Calibri" panose="020F0502020204030204" pitchFamily="34"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4" name="TextBox 3">
            <a:extLst>
              <a:ext uri="{FF2B5EF4-FFF2-40B4-BE49-F238E27FC236}">
                <a16:creationId xmlns:a16="http://schemas.microsoft.com/office/drawing/2014/main" id="{07EBDBC5-FC7B-44BE-9BDC-047E31DDB251}"/>
              </a:ext>
            </a:extLst>
          </p:cNvPr>
          <p:cNvSpPr txBox="1"/>
          <p:nvPr/>
        </p:nvSpPr>
        <p:spPr>
          <a:xfrm>
            <a:off x="1744894" y="3812459"/>
            <a:ext cx="8097080"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1" i="0" u="none" strike="noStrike" kern="1200" cap="none" spc="0" normalizeH="0" baseline="0" noProof="0">
              <a:ln>
                <a:noFill/>
              </a:ln>
              <a:solidFill>
                <a:srgbClr val="0E2841"/>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rPr>
              <a:t>Dr Jingjing Ruan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hlinkClick r:id="rId3"/>
              </a:rPr>
              <a:t>j.ruan@uwtsd.ac.uk</a:t>
            </a:r>
            <a:r>
              <a:rPr kumimoji="0" lang="en-GB" sz="3200" b="1" i="0" u="none" strike="noStrike" kern="1200" cap="none" spc="0" normalizeH="0" baseline="0" noProof="0">
                <a:ln>
                  <a:noFill/>
                </a:ln>
                <a:solidFill>
                  <a:srgbClr val="0E2841"/>
                </a:solidFill>
                <a:effectLst/>
                <a:uLnTx/>
                <a:uFillTx/>
                <a:latin typeface="Aptos" panose="02110004020202020204"/>
                <a:ea typeface="+mn-ea"/>
                <a:cs typeface="+mn-cs"/>
              </a:rPr>
              <a:t> </a:t>
            </a:r>
          </a:p>
        </p:txBody>
      </p:sp>
    </p:spTree>
    <p:extLst>
      <p:ext uri="{BB962C8B-B14F-4D97-AF65-F5344CB8AC3E}">
        <p14:creationId xmlns:p14="http://schemas.microsoft.com/office/powerpoint/2010/main" val="1743118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literature review&#10;&#10;Description automatically generated">
            <a:extLst>
              <a:ext uri="{FF2B5EF4-FFF2-40B4-BE49-F238E27FC236}">
                <a16:creationId xmlns:a16="http://schemas.microsoft.com/office/drawing/2014/main" id="{D09292B7-6DD6-50E8-CEF5-10ACF613DBE8}"/>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4255498" y="0"/>
            <a:ext cx="7916837" cy="6858000"/>
          </a:xfrm>
        </p:spPr>
      </p:pic>
      <p:sp>
        <p:nvSpPr>
          <p:cNvPr id="9" name="TextBox 8">
            <a:extLst>
              <a:ext uri="{FF2B5EF4-FFF2-40B4-BE49-F238E27FC236}">
                <a16:creationId xmlns:a16="http://schemas.microsoft.com/office/drawing/2014/main" id="{E463B830-7369-ED09-CAC5-9C60913D2A99}"/>
              </a:ext>
            </a:extLst>
          </p:cNvPr>
          <p:cNvSpPr txBox="1"/>
          <p:nvPr/>
        </p:nvSpPr>
        <p:spPr>
          <a:xfrm>
            <a:off x="952789" y="753934"/>
            <a:ext cx="2172929"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40" normalizeH="0" baseline="0" noProof="0">
                <a:ln>
                  <a:noFill/>
                </a:ln>
                <a:solidFill>
                  <a:srgbClr val="FF0000"/>
                </a:solidFill>
                <a:effectLst/>
                <a:uLnTx/>
                <a:uFillTx/>
                <a:latin typeface="Aptos Display" panose="02110004020202020204"/>
                <a:ea typeface="+mn-ea"/>
                <a:cs typeface="+mn-cs"/>
              </a:rPr>
              <a:t>Purpose?</a:t>
            </a:r>
            <a:endParaRPr kumimoji="0" lang="en-GB" sz="4000" b="1" i="0" u="none" strike="noStrike" kern="1200" cap="none" spc="0" normalizeH="0" baseline="0" noProof="0">
              <a:ln>
                <a:noFill/>
              </a:ln>
              <a:solidFill>
                <a:srgbClr val="FF0000"/>
              </a:solidFill>
              <a:effectLst/>
              <a:uLnTx/>
              <a:uFillTx/>
              <a:latin typeface="Aptos" panose="02110004020202020204"/>
              <a:ea typeface="+mn-ea"/>
              <a:cs typeface="+mn-cs"/>
            </a:endParaRPr>
          </a:p>
        </p:txBody>
      </p:sp>
      <p:pic>
        <p:nvPicPr>
          <p:cNvPr id="12" name="Picture 11">
            <a:extLst>
              <a:ext uri="{FF2B5EF4-FFF2-40B4-BE49-F238E27FC236}">
                <a16:creationId xmlns:a16="http://schemas.microsoft.com/office/drawing/2014/main" id="{00A76FA7-BE47-7525-AFA1-6095C7CA4E97}"/>
              </a:ext>
            </a:extLst>
          </p:cNvPr>
          <p:cNvPicPr>
            <a:picLocks noChangeAspect="1"/>
          </p:cNvPicPr>
          <p:nvPr/>
        </p:nvPicPr>
        <p:blipFill>
          <a:blip r:embed="rId5"/>
          <a:stretch>
            <a:fillRect/>
          </a:stretch>
        </p:blipFill>
        <p:spPr>
          <a:xfrm>
            <a:off x="269862" y="2264937"/>
            <a:ext cx="3703173" cy="3377919"/>
          </a:xfrm>
          <a:prstGeom prst="rect">
            <a:avLst/>
          </a:prstGeom>
        </p:spPr>
      </p:pic>
    </p:spTree>
    <p:extLst>
      <p:ext uri="{BB962C8B-B14F-4D97-AF65-F5344CB8AC3E}">
        <p14:creationId xmlns:p14="http://schemas.microsoft.com/office/powerpoint/2010/main" val="1596515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54C76BC-9D10-CD50-3E51-38D402C884E5}"/>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576930" y="652075"/>
            <a:ext cx="11038139" cy="5553850"/>
          </a:xfrm>
          <a:prstGeom prst="rect">
            <a:avLst/>
          </a:prstGeom>
        </p:spPr>
      </p:pic>
      <p:sp>
        <p:nvSpPr>
          <p:cNvPr id="2" name="Rectangle 1">
            <a:extLst>
              <a:ext uri="{FF2B5EF4-FFF2-40B4-BE49-F238E27FC236}">
                <a16:creationId xmlns:a16="http://schemas.microsoft.com/office/drawing/2014/main" id="{347A4473-BAFD-49C7-0BBD-5216C235A438}"/>
              </a:ext>
            </a:extLst>
          </p:cNvPr>
          <p:cNvSpPr/>
          <p:nvPr/>
        </p:nvSpPr>
        <p:spPr>
          <a:xfrm>
            <a:off x="1828800" y="3932903"/>
            <a:ext cx="9871587" cy="2273022"/>
          </a:xfrm>
          <a:custGeom>
            <a:avLst/>
            <a:gdLst>
              <a:gd name="connsiteX0" fmla="*/ 0 w 9871587"/>
              <a:gd name="connsiteY0" fmla="*/ 0 h 2273022"/>
              <a:gd name="connsiteX1" fmla="*/ 481966 w 9871587"/>
              <a:gd name="connsiteY1" fmla="*/ 0 h 2273022"/>
              <a:gd name="connsiteX2" fmla="*/ 766500 w 9871587"/>
              <a:gd name="connsiteY2" fmla="*/ 0 h 2273022"/>
              <a:gd name="connsiteX3" fmla="*/ 1051034 w 9871587"/>
              <a:gd name="connsiteY3" fmla="*/ 0 h 2273022"/>
              <a:gd name="connsiteX4" fmla="*/ 1335568 w 9871587"/>
              <a:gd name="connsiteY4" fmla="*/ 0 h 2273022"/>
              <a:gd name="connsiteX5" fmla="*/ 2113681 w 9871587"/>
              <a:gd name="connsiteY5" fmla="*/ 0 h 2273022"/>
              <a:gd name="connsiteX6" fmla="*/ 2793078 w 9871587"/>
              <a:gd name="connsiteY6" fmla="*/ 0 h 2273022"/>
              <a:gd name="connsiteX7" fmla="*/ 3275044 w 9871587"/>
              <a:gd name="connsiteY7" fmla="*/ 0 h 2273022"/>
              <a:gd name="connsiteX8" fmla="*/ 3658294 w 9871587"/>
              <a:gd name="connsiteY8" fmla="*/ 0 h 2273022"/>
              <a:gd name="connsiteX9" fmla="*/ 3942828 w 9871587"/>
              <a:gd name="connsiteY9" fmla="*/ 0 h 2273022"/>
              <a:gd name="connsiteX10" fmla="*/ 4720941 w 9871587"/>
              <a:gd name="connsiteY10" fmla="*/ 0 h 2273022"/>
              <a:gd name="connsiteX11" fmla="*/ 5301623 w 9871587"/>
              <a:gd name="connsiteY11" fmla="*/ 0 h 2273022"/>
              <a:gd name="connsiteX12" fmla="*/ 5684873 w 9871587"/>
              <a:gd name="connsiteY12" fmla="*/ 0 h 2273022"/>
              <a:gd name="connsiteX13" fmla="*/ 6265554 w 9871587"/>
              <a:gd name="connsiteY13" fmla="*/ 0 h 2273022"/>
              <a:gd name="connsiteX14" fmla="*/ 6944952 w 9871587"/>
              <a:gd name="connsiteY14" fmla="*/ 0 h 2273022"/>
              <a:gd name="connsiteX15" fmla="*/ 7525633 w 9871587"/>
              <a:gd name="connsiteY15" fmla="*/ 0 h 2273022"/>
              <a:gd name="connsiteX16" fmla="*/ 8106315 w 9871587"/>
              <a:gd name="connsiteY16" fmla="*/ 0 h 2273022"/>
              <a:gd name="connsiteX17" fmla="*/ 8489565 w 9871587"/>
              <a:gd name="connsiteY17" fmla="*/ 0 h 2273022"/>
              <a:gd name="connsiteX18" fmla="*/ 9168962 w 9871587"/>
              <a:gd name="connsiteY18" fmla="*/ 0 h 2273022"/>
              <a:gd name="connsiteX19" fmla="*/ 9871587 w 9871587"/>
              <a:gd name="connsiteY19" fmla="*/ 0 h 2273022"/>
              <a:gd name="connsiteX20" fmla="*/ 9871587 w 9871587"/>
              <a:gd name="connsiteY20" fmla="*/ 613716 h 2273022"/>
              <a:gd name="connsiteX21" fmla="*/ 9871587 w 9871587"/>
              <a:gd name="connsiteY21" fmla="*/ 1227432 h 2273022"/>
              <a:gd name="connsiteX22" fmla="*/ 9871587 w 9871587"/>
              <a:gd name="connsiteY22" fmla="*/ 1750227 h 2273022"/>
              <a:gd name="connsiteX23" fmla="*/ 9871587 w 9871587"/>
              <a:gd name="connsiteY23" fmla="*/ 2273022 h 2273022"/>
              <a:gd name="connsiteX24" fmla="*/ 9093474 w 9871587"/>
              <a:gd name="connsiteY24" fmla="*/ 2273022 h 2273022"/>
              <a:gd name="connsiteX25" fmla="*/ 8414076 w 9871587"/>
              <a:gd name="connsiteY25" fmla="*/ 2273022 h 2273022"/>
              <a:gd name="connsiteX26" fmla="*/ 7833395 w 9871587"/>
              <a:gd name="connsiteY26" fmla="*/ 2273022 h 2273022"/>
              <a:gd name="connsiteX27" fmla="*/ 7351429 w 9871587"/>
              <a:gd name="connsiteY27" fmla="*/ 2273022 h 2273022"/>
              <a:gd name="connsiteX28" fmla="*/ 6672031 w 9871587"/>
              <a:gd name="connsiteY28" fmla="*/ 2273022 h 2273022"/>
              <a:gd name="connsiteX29" fmla="*/ 6387497 w 9871587"/>
              <a:gd name="connsiteY29" fmla="*/ 2273022 h 2273022"/>
              <a:gd name="connsiteX30" fmla="*/ 5905532 w 9871587"/>
              <a:gd name="connsiteY30" fmla="*/ 2273022 h 2273022"/>
              <a:gd name="connsiteX31" fmla="*/ 5226134 w 9871587"/>
              <a:gd name="connsiteY31" fmla="*/ 2273022 h 2273022"/>
              <a:gd name="connsiteX32" fmla="*/ 4842884 w 9871587"/>
              <a:gd name="connsiteY32" fmla="*/ 2273022 h 2273022"/>
              <a:gd name="connsiteX33" fmla="*/ 4558350 w 9871587"/>
              <a:gd name="connsiteY33" fmla="*/ 2273022 h 2273022"/>
              <a:gd name="connsiteX34" fmla="*/ 3977669 w 9871587"/>
              <a:gd name="connsiteY34" fmla="*/ 2273022 h 2273022"/>
              <a:gd name="connsiteX35" fmla="*/ 3199556 w 9871587"/>
              <a:gd name="connsiteY35" fmla="*/ 2273022 h 2273022"/>
              <a:gd name="connsiteX36" fmla="*/ 2421442 w 9871587"/>
              <a:gd name="connsiteY36" fmla="*/ 2273022 h 2273022"/>
              <a:gd name="connsiteX37" fmla="*/ 1939477 w 9871587"/>
              <a:gd name="connsiteY37" fmla="*/ 2273022 h 2273022"/>
              <a:gd name="connsiteX38" fmla="*/ 1457511 w 9871587"/>
              <a:gd name="connsiteY38" fmla="*/ 2273022 h 2273022"/>
              <a:gd name="connsiteX39" fmla="*/ 876829 w 9871587"/>
              <a:gd name="connsiteY39" fmla="*/ 2273022 h 2273022"/>
              <a:gd name="connsiteX40" fmla="*/ 0 w 9871587"/>
              <a:gd name="connsiteY40" fmla="*/ 2273022 h 2273022"/>
              <a:gd name="connsiteX41" fmla="*/ 0 w 9871587"/>
              <a:gd name="connsiteY41" fmla="*/ 1772957 h 2273022"/>
              <a:gd name="connsiteX42" fmla="*/ 0 w 9871587"/>
              <a:gd name="connsiteY42" fmla="*/ 1159241 h 2273022"/>
              <a:gd name="connsiteX43" fmla="*/ 0 w 9871587"/>
              <a:gd name="connsiteY43" fmla="*/ 590986 h 2273022"/>
              <a:gd name="connsiteX44" fmla="*/ 0 w 9871587"/>
              <a:gd name="connsiteY44" fmla="*/ 0 h 2273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9871587" h="2273022" extrusionOk="0">
                <a:moveTo>
                  <a:pt x="0" y="0"/>
                </a:moveTo>
                <a:cubicBezTo>
                  <a:pt x="233758" y="-56420"/>
                  <a:pt x="327915" y="31810"/>
                  <a:pt x="481966" y="0"/>
                </a:cubicBezTo>
                <a:cubicBezTo>
                  <a:pt x="636017" y="-31810"/>
                  <a:pt x="632397" y="17804"/>
                  <a:pt x="766500" y="0"/>
                </a:cubicBezTo>
                <a:cubicBezTo>
                  <a:pt x="900603" y="-17804"/>
                  <a:pt x="918561" y="21617"/>
                  <a:pt x="1051034" y="0"/>
                </a:cubicBezTo>
                <a:cubicBezTo>
                  <a:pt x="1183507" y="-21617"/>
                  <a:pt x="1209136" y="22049"/>
                  <a:pt x="1335568" y="0"/>
                </a:cubicBezTo>
                <a:cubicBezTo>
                  <a:pt x="1462000" y="-22049"/>
                  <a:pt x="1921412" y="30415"/>
                  <a:pt x="2113681" y="0"/>
                </a:cubicBezTo>
                <a:cubicBezTo>
                  <a:pt x="2305950" y="-30415"/>
                  <a:pt x="2558682" y="37924"/>
                  <a:pt x="2793078" y="0"/>
                </a:cubicBezTo>
                <a:cubicBezTo>
                  <a:pt x="3027474" y="-37924"/>
                  <a:pt x="3132865" y="4661"/>
                  <a:pt x="3275044" y="0"/>
                </a:cubicBezTo>
                <a:cubicBezTo>
                  <a:pt x="3417223" y="-4661"/>
                  <a:pt x="3494818" y="42920"/>
                  <a:pt x="3658294" y="0"/>
                </a:cubicBezTo>
                <a:cubicBezTo>
                  <a:pt x="3821770" y="-42920"/>
                  <a:pt x="3833776" y="21864"/>
                  <a:pt x="3942828" y="0"/>
                </a:cubicBezTo>
                <a:cubicBezTo>
                  <a:pt x="4051880" y="-21864"/>
                  <a:pt x="4541103" y="22918"/>
                  <a:pt x="4720941" y="0"/>
                </a:cubicBezTo>
                <a:cubicBezTo>
                  <a:pt x="4900779" y="-22918"/>
                  <a:pt x="5155701" y="32084"/>
                  <a:pt x="5301623" y="0"/>
                </a:cubicBezTo>
                <a:cubicBezTo>
                  <a:pt x="5447545" y="-32084"/>
                  <a:pt x="5568899" y="12330"/>
                  <a:pt x="5684873" y="0"/>
                </a:cubicBezTo>
                <a:cubicBezTo>
                  <a:pt x="5800847" y="-12330"/>
                  <a:pt x="6096885" y="47150"/>
                  <a:pt x="6265554" y="0"/>
                </a:cubicBezTo>
                <a:cubicBezTo>
                  <a:pt x="6434223" y="-47150"/>
                  <a:pt x="6616878" y="44183"/>
                  <a:pt x="6944952" y="0"/>
                </a:cubicBezTo>
                <a:cubicBezTo>
                  <a:pt x="7273026" y="-44183"/>
                  <a:pt x="7263246" y="43349"/>
                  <a:pt x="7525633" y="0"/>
                </a:cubicBezTo>
                <a:cubicBezTo>
                  <a:pt x="7788020" y="-43349"/>
                  <a:pt x="7961454" y="8904"/>
                  <a:pt x="8106315" y="0"/>
                </a:cubicBezTo>
                <a:cubicBezTo>
                  <a:pt x="8251176" y="-8904"/>
                  <a:pt x="8308815" y="14187"/>
                  <a:pt x="8489565" y="0"/>
                </a:cubicBezTo>
                <a:cubicBezTo>
                  <a:pt x="8670315" y="-14187"/>
                  <a:pt x="8869750" y="21914"/>
                  <a:pt x="9168962" y="0"/>
                </a:cubicBezTo>
                <a:cubicBezTo>
                  <a:pt x="9468174" y="-21914"/>
                  <a:pt x="9563343" y="22628"/>
                  <a:pt x="9871587" y="0"/>
                </a:cubicBezTo>
                <a:cubicBezTo>
                  <a:pt x="9910739" y="250690"/>
                  <a:pt x="9814759" y="392546"/>
                  <a:pt x="9871587" y="613716"/>
                </a:cubicBezTo>
                <a:cubicBezTo>
                  <a:pt x="9928415" y="834886"/>
                  <a:pt x="9834073" y="1074291"/>
                  <a:pt x="9871587" y="1227432"/>
                </a:cubicBezTo>
                <a:cubicBezTo>
                  <a:pt x="9909101" y="1380573"/>
                  <a:pt x="9863220" y="1521375"/>
                  <a:pt x="9871587" y="1750227"/>
                </a:cubicBezTo>
                <a:cubicBezTo>
                  <a:pt x="9879954" y="1979079"/>
                  <a:pt x="9862959" y="2114867"/>
                  <a:pt x="9871587" y="2273022"/>
                </a:cubicBezTo>
                <a:cubicBezTo>
                  <a:pt x="9507589" y="2363907"/>
                  <a:pt x="9367798" y="2257080"/>
                  <a:pt x="9093474" y="2273022"/>
                </a:cubicBezTo>
                <a:cubicBezTo>
                  <a:pt x="8819150" y="2288964"/>
                  <a:pt x="8728444" y="2206461"/>
                  <a:pt x="8414076" y="2273022"/>
                </a:cubicBezTo>
                <a:cubicBezTo>
                  <a:pt x="8099708" y="2339583"/>
                  <a:pt x="8068248" y="2265881"/>
                  <a:pt x="7833395" y="2273022"/>
                </a:cubicBezTo>
                <a:cubicBezTo>
                  <a:pt x="7598542" y="2280163"/>
                  <a:pt x="7532767" y="2264640"/>
                  <a:pt x="7351429" y="2273022"/>
                </a:cubicBezTo>
                <a:cubicBezTo>
                  <a:pt x="7170091" y="2281404"/>
                  <a:pt x="6904227" y="2216130"/>
                  <a:pt x="6672031" y="2273022"/>
                </a:cubicBezTo>
                <a:cubicBezTo>
                  <a:pt x="6439835" y="2329914"/>
                  <a:pt x="6511432" y="2241678"/>
                  <a:pt x="6387497" y="2273022"/>
                </a:cubicBezTo>
                <a:cubicBezTo>
                  <a:pt x="6263562" y="2304366"/>
                  <a:pt x="6120144" y="2238248"/>
                  <a:pt x="5905532" y="2273022"/>
                </a:cubicBezTo>
                <a:cubicBezTo>
                  <a:pt x="5690921" y="2307796"/>
                  <a:pt x="5492562" y="2248620"/>
                  <a:pt x="5226134" y="2273022"/>
                </a:cubicBezTo>
                <a:cubicBezTo>
                  <a:pt x="4959706" y="2297424"/>
                  <a:pt x="4985746" y="2271672"/>
                  <a:pt x="4842884" y="2273022"/>
                </a:cubicBezTo>
                <a:cubicBezTo>
                  <a:pt x="4700022" y="2274372"/>
                  <a:pt x="4625757" y="2252642"/>
                  <a:pt x="4558350" y="2273022"/>
                </a:cubicBezTo>
                <a:cubicBezTo>
                  <a:pt x="4490943" y="2293402"/>
                  <a:pt x="4223406" y="2271515"/>
                  <a:pt x="3977669" y="2273022"/>
                </a:cubicBezTo>
                <a:cubicBezTo>
                  <a:pt x="3731932" y="2274529"/>
                  <a:pt x="3380272" y="2241092"/>
                  <a:pt x="3199556" y="2273022"/>
                </a:cubicBezTo>
                <a:cubicBezTo>
                  <a:pt x="3018840" y="2304952"/>
                  <a:pt x="2732706" y="2232706"/>
                  <a:pt x="2421442" y="2273022"/>
                </a:cubicBezTo>
                <a:cubicBezTo>
                  <a:pt x="2110178" y="2313338"/>
                  <a:pt x="2139293" y="2239026"/>
                  <a:pt x="1939477" y="2273022"/>
                </a:cubicBezTo>
                <a:cubicBezTo>
                  <a:pt x="1739661" y="2307018"/>
                  <a:pt x="1572653" y="2227222"/>
                  <a:pt x="1457511" y="2273022"/>
                </a:cubicBezTo>
                <a:cubicBezTo>
                  <a:pt x="1342369" y="2318822"/>
                  <a:pt x="1059154" y="2235050"/>
                  <a:pt x="876829" y="2273022"/>
                </a:cubicBezTo>
                <a:cubicBezTo>
                  <a:pt x="694504" y="2310994"/>
                  <a:pt x="323580" y="2212799"/>
                  <a:pt x="0" y="2273022"/>
                </a:cubicBezTo>
                <a:cubicBezTo>
                  <a:pt x="-47343" y="2092957"/>
                  <a:pt x="32771" y="1971872"/>
                  <a:pt x="0" y="1772957"/>
                </a:cubicBezTo>
                <a:cubicBezTo>
                  <a:pt x="-32771" y="1574042"/>
                  <a:pt x="57793" y="1345145"/>
                  <a:pt x="0" y="1159241"/>
                </a:cubicBezTo>
                <a:cubicBezTo>
                  <a:pt x="-57793" y="973337"/>
                  <a:pt x="58415" y="851042"/>
                  <a:pt x="0" y="590986"/>
                </a:cubicBezTo>
                <a:cubicBezTo>
                  <a:pt x="-58415" y="330931"/>
                  <a:pt x="68463" y="146026"/>
                  <a:pt x="0" y="0"/>
                </a:cubicBezTo>
                <a:close/>
              </a:path>
            </a:pathLst>
          </a:custGeom>
          <a:noFill/>
          <a:ln w="57150">
            <a:solidFill>
              <a:srgbClr val="FF0000"/>
            </a:solidFill>
            <a:extLst>
              <a:ext uri="{C807C97D-BFC1-408E-A445-0C87EB9F89A2}">
                <ask:lineSketchStyleProps xmlns:ask="http://schemas.microsoft.com/office/drawing/2018/sketchyshapes" sd="2956357606">
                  <a:prstGeom prst="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45389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descr="A diagram of a diagram&#10;&#10;Description automatically generated">
            <a:extLst>
              <a:ext uri="{FF2B5EF4-FFF2-40B4-BE49-F238E27FC236}">
                <a16:creationId xmlns:a16="http://schemas.microsoft.com/office/drawing/2014/main" id="{B3002DF6-72EB-7859-CF04-C0ECED6D507E}"/>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5846099" y="660249"/>
            <a:ext cx="6215273" cy="5194487"/>
          </a:xfrm>
        </p:spPr>
      </p:pic>
      <p:pic>
        <p:nvPicPr>
          <p:cNvPr id="5" name="Picture 4">
            <a:extLst>
              <a:ext uri="{FF2B5EF4-FFF2-40B4-BE49-F238E27FC236}">
                <a16:creationId xmlns:a16="http://schemas.microsoft.com/office/drawing/2014/main" id="{B4BAB06D-83CC-A0E3-9DF5-348A02390DBB}"/>
              </a:ext>
            </a:extLst>
          </p:cNvPr>
          <p:cNvPicPr>
            <a:picLocks noChangeAspect="1"/>
          </p:cNvPicPr>
          <p:nvPr/>
        </p:nvPicPr>
        <p:blipFill rotWithShape="1">
          <a:blip r:embed="rId5">
            <a:extLst>
              <a:ext uri="{BEBA8EAE-BF5A-486C-A8C5-ECC9F3942E4B}">
                <a14:imgProps xmlns:a14="http://schemas.microsoft.com/office/drawing/2010/main">
                  <a14:imgLayer r:embed="rId6">
                    <a14:imgEffect>
                      <a14:sharpenSoften amount="50000"/>
                    </a14:imgEffect>
                  </a14:imgLayer>
                </a14:imgProps>
              </a:ext>
            </a:extLst>
          </a:blip>
          <a:srcRect l="1967" r="1476"/>
          <a:stretch/>
        </p:blipFill>
        <p:spPr>
          <a:xfrm>
            <a:off x="130628" y="2277696"/>
            <a:ext cx="6411685" cy="4440640"/>
          </a:xfrm>
          <a:prstGeom prst="rect">
            <a:avLst/>
          </a:prstGeom>
        </p:spPr>
      </p:pic>
    </p:spTree>
    <p:extLst>
      <p:ext uri="{BB962C8B-B14F-4D97-AF65-F5344CB8AC3E}">
        <p14:creationId xmlns:p14="http://schemas.microsoft.com/office/powerpoint/2010/main" val="1634660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9818B6FA-817B-CA26-633A-2ACE5B03492F}"/>
              </a:ext>
            </a:extLst>
          </p:cNvPr>
          <p:cNvSpPr>
            <a:spLocks noGrp="1"/>
          </p:cNvSpPr>
          <p:nvPr>
            <p:ph type="title"/>
          </p:nvPr>
        </p:nvSpPr>
        <p:spPr>
          <a:xfrm>
            <a:off x="1043631" y="809898"/>
            <a:ext cx="10173010" cy="1554480"/>
          </a:xfrm>
        </p:spPr>
        <p:txBody>
          <a:bodyPr vert="horz" lIns="91440" tIns="45720" rIns="91440" bIns="45720" rtlCol="0" anchor="ctr">
            <a:normAutofit/>
          </a:bodyPr>
          <a:lstStyle/>
          <a:p>
            <a:r>
              <a:rPr lang="en-US" sz="4800" b="1" kern="1200" dirty="0">
                <a:solidFill>
                  <a:schemeClr val="tx1"/>
                </a:solidFill>
                <a:latin typeface="+mj-lt"/>
                <a:ea typeface="+mj-ea"/>
                <a:cs typeface="+mj-cs"/>
              </a:rPr>
              <a:t>How </a:t>
            </a:r>
            <a:r>
              <a:rPr lang="en-US" altLang="zh-CN" sz="4800" b="1" kern="1200" dirty="0">
                <a:solidFill>
                  <a:schemeClr val="tx1"/>
                </a:solidFill>
                <a:latin typeface="+mj-lt"/>
                <a:ea typeface="+mj-ea"/>
                <a:cs typeface="+mj-cs"/>
              </a:rPr>
              <a:t>to</a:t>
            </a:r>
            <a:r>
              <a:rPr lang="en-US" sz="4800" b="1" kern="1200" dirty="0">
                <a:solidFill>
                  <a:schemeClr val="tx1"/>
                </a:solidFill>
                <a:latin typeface="+mj-lt"/>
                <a:ea typeface="+mj-ea"/>
                <a:cs typeface="+mj-cs"/>
              </a:rPr>
              <a:t> review sources for your writing</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473A4FD-07AD-0CC9-0504-C92FACE5ABF8}"/>
              </a:ext>
            </a:extLst>
          </p:cNvPr>
          <p:cNvGraphicFramePr>
            <a:graphicFrameLocks noGrp="1"/>
          </p:cNvGraphicFramePr>
          <p:nvPr>
            <p:ph idx="1"/>
            <p:extLst>
              <p:ext uri="{D42A27DB-BD31-4B8C-83A1-F6EECF244321}">
                <p14:modId xmlns:p14="http://schemas.microsoft.com/office/powerpoint/2010/main" val="137002552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4050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34551-70F4-4928-7DDD-1C1DF2B395F9}"/>
              </a:ext>
            </a:extLst>
          </p:cNvPr>
          <p:cNvSpPr>
            <a:spLocks noGrp="1"/>
          </p:cNvSpPr>
          <p:nvPr>
            <p:ph type="title"/>
          </p:nvPr>
        </p:nvSpPr>
        <p:spPr>
          <a:xfrm>
            <a:off x="5868557" y="1138036"/>
            <a:ext cx="5444382" cy="1402470"/>
          </a:xfrm>
        </p:spPr>
        <p:txBody>
          <a:bodyPr vert="horz" lIns="91440" tIns="45720" rIns="91440" bIns="45720" rtlCol="0" anchor="t">
            <a:normAutofit/>
          </a:bodyPr>
          <a:lstStyle/>
          <a:p>
            <a:r>
              <a:rPr lang="en-US" b="1" dirty="0"/>
              <a:t>How many sources?</a:t>
            </a:r>
          </a:p>
        </p:txBody>
      </p:sp>
      <p:pic>
        <p:nvPicPr>
          <p:cNvPr id="20" name="Picture 19" descr="Close up of pages of an open book in a bright studio">
            <a:extLst>
              <a:ext uri="{FF2B5EF4-FFF2-40B4-BE49-F238E27FC236}">
                <a16:creationId xmlns:a16="http://schemas.microsoft.com/office/drawing/2014/main" id="{A14F6086-1FFA-B7D9-4FAC-EEFD72C9B61D}"/>
              </a:ext>
            </a:extLst>
          </p:cNvPr>
          <p:cNvPicPr>
            <a:picLocks noChangeAspect="1"/>
          </p:cNvPicPr>
          <p:nvPr/>
        </p:nvPicPr>
        <p:blipFill>
          <a:blip r:embed="rId2"/>
          <a:srcRect l="44651" r="5211" b="-1"/>
          <a:stretch/>
        </p:blipFill>
        <p:spPr>
          <a:xfrm>
            <a:off x="-1" y="10"/>
            <a:ext cx="5151179" cy="6857990"/>
          </a:xfrm>
          <a:prstGeom prst="rect">
            <a:avLst/>
          </a:prstGeom>
        </p:spPr>
      </p:pic>
      <p:cxnSp>
        <p:nvCxnSpPr>
          <p:cNvPr id="21" name="Straight Connector 2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22C496A-5AA3-3370-AC96-5869131ABA7D}"/>
              </a:ext>
            </a:extLst>
          </p:cNvPr>
          <p:cNvSpPr>
            <a:spLocks noGrp="1"/>
          </p:cNvSpPr>
          <p:nvPr>
            <p:ph idx="1"/>
          </p:nvPr>
        </p:nvSpPr>
        <p:spPr>
          <a:xfrm>
            <a:off x="5868557" y="2551176"/>
            <a:ext cx="5444382" cy="3591207"/>
          </a:xfrm>
        </p:spPr>
        <p:txBody>
          <a:bodyPr vert="horz" lIns="91440" tIns="45720" rIns="91440" bIns="45720" rtlCol="0">
            <a:normAutofit/>
          </a:bodyPr>
          <a:lstStyle/>
          <a:p>
            <a:r>
              <a:rPr lang="en-US" sz="1700" dirty="0"/>
              <a:t>Aim for 10 KEY papers with at least five read in detail.</a:t>
            </a:r>
          </a:p>
          <a:p>
            <a:r>
              <a:rPr lang="en-US" sz="1700" dirty="0"/>
              <a:t>Go for quality (only read the newspapers and Wikipedia to give ideas where to look next)</a:t>
            </a:r>
          </a:p>
          <a:p>
            <a:r>
              <a:rPr lang="en-US" sz="1700" dirty="0"/>
              <a:t>Log your reading and critique.</a:t>
            </a:r>
          </a:p>
          <a:p>
            <a:r>
              <a:rPr lang="en-US" sz="1700" dirty="0"/>
              <a:t>Cite according to Harvard 12</a:t>
            </a:r>
            <a:r>
              <a:rPr lang="en-US" sz="1700" baseline="30000" dirty="0"/>
              <a:t>th</a:t>
            </a:r>
            <a:r>
              <a:rPr lang="en-US" sz="1700" dirty="0"/>
              <a:t>.</a:t>
            </a:r>
          </a:p>
          <a:p>
            <a:r>
              <a:rPr lang="en-US" sz="1700" dirty="0"/>
              <a:t>For each key paper, explain the nature and scope of the research</a:t>
            </a:r>
          </a:p>
          <a:p>
            <a:r>
              <a:rPr lang="en-US" sz="1700" dirty="0"/>
              <a:t>Aim to read one new paper per week every week – it is surprising how this builds up. Block off time to read, make notes and identify themes in claims running across papers. This will save time later.</a:t>
            </a:r>
          </a:p>
        </p:txBody>
      </p:sp>
    </p:spTree>
    <p:extLst>
      <p:ext uri="{BB962C8B-B14F-4D97-AF65-F5344CB8AC3E}">
        <p14:creationId xmlns:p14="http://schemas.microsoft.com/office/powerpoint/2010/main" val="3041877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to Write a Lit Review">
            <a:hlinkClick r:id="" action="ppaction://media"/>
            <a:extLst>
              <a:ext uri="{FF2B5EF4-FFF2-40B4-BE49-F238E27FC236}">
                <a16:creationId xmlns:a16="http://schemas.microsoft.com/office/drawing/2014/main" id="{1F3D64CD-038D-3801-AE4C-7024A4A828B0}"/>
              </a:ext>
            </a:extLst>
          </p:cNvPr>
          <p:cNvPicPr>
            <a:picLocks noGrp="1" noRot="1" noChangeAspect="1"/>
          </p:cNvPicPr>
          <p:nvPr>
            <p:ph idx="1"/>
            <a:videoFile r:link="rId1"/>
          </p:nvPr>
        </p:nvPicPr>
        <p:blipFill>
          <a:blip r:embed="rId4"/>
          <a:stretch>
            <a:fillRect/>
          </a:stretch>
        </p:blipFill>
        <p:spPr>
          <a:xfrm>
            <a:off x="369435" y="191635"/>
            <a:ext cx="11454946" cy="6467928"/>
          </a:xfrm>
        </p:spPr>
      </p:pic>
      <p:pic>
        <p:nvPicPr>
          <p:cNvPr id="5" name="Picture 4">
            <a:extLst>
              <a:ext uri="{FF2B5EF4-FFF2-40B4-BE49-F238E27FC236}">
                <a16:creationId xmlns:a16="http://schemas.microsoft.com/office/drawing/2014/main" id="{7555353B-F014-8ED2-0F24-E334613135F4}"/>
              </a:ext>
            </a:extLst>
          </p:cNvPr>
          <p:cNvPicPr>
            <a:picLocks noChangeAspect="1"/>
          </p:cNvPicPr>
          <p:nvPr/>
        </p:nvPicPr>
        <p:blipFill>
          <a:blip r:embed="rId5"/>
          <a:stretch>
            <a:fillRect/>
          </a:stretch>
        </p:blipFill>
        <p:spPr>
          <a:xfrm>
            <a:off x="1180414" y="971207"/>
            <a:ext cx="9831172" cy="4915586"/>
          </a:xfrm>
          <a:prstGeom prst="rect">
            <a:avLst/>
          </a:prstGeom>
        </p:spPr>
      </p:pic>
    </p:spTree>
    <p:extLst>
      <p:ext uri="{BB962C8B-B14F-4D97-AF65-F5344CB8AC3E}">
        <p14:creationId xmlns:p14="http://schemas.microsoft.com/office/powerpoint/2010/main" val="35454680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5" name="Rectangle 104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3043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46" name="Title 1">
            <a:extLst>
              <a:ext uri="{FF2B5EF4-FFF2-40B4-BE49-F238E27FC236}">
                <a16:creationId xmlns:a16="http://schemas.microsoft.com/office/drawing/2014/main" id="{20C035F6-A7AE-52D7-E7C6-1DB44CC21D31}"/>
              </a:ext>
            </a:extLst>
          </p:cNvPr>
          <p:cNvSpPr>
            <a:spLocks noGrp="1"/>
          </p:cNvSpPr>
          <p:nvPr>
            <p:ph type="title"/>
          </p:nvPr>
        </p:nvSpPr>
        <p:spPr>
          <a:xfrm>
            <a:off x="556532" y="532214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3 cognitive skills required for writing a literature review</a:t>
            </a:r>
          </a:p>
        </p:txBody>
      </p:sp>
      <p:pic>
        <p:nvPicPr>
          <p:cNvPr id="1026" name="Picture 2" descr="Diagram with the words analysis, synthesis and evaluation. Under analysis it says taking a process or thing and breaking it down. Under synthesis it says combining elements of separate material and under evaluation it says critiquing a product or process">
            <a:extLst>
              <a:ext uri="{FF2B5EF4-FFF2-40B4-BE49-F238E27FC236}">
                <a16:creationId xmlns:a16="http://schemas.microsoft.com/office/drawing/2014/main" id="{DB4162E6-922B-D86C-AB31-EF0115A5B9D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43467" y="639669"/>
            <a:ext cx="10905066" cy="38440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4825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3043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F1FA6AD8-3F58-440D-48EC-138E664F1AAD}"/>
              </a:ext>
            </a:extLst>
          </p:cNvPr>
          <p:cNvSpPr>
            <a:spLocks noGrp="1"/>
          </p:cNvSpPr>
          <p:nvPr>
            <p:ph type="title"/>
          </p:nvPr>
        </p:nvSpPr>
        <p:spPr>
          <a:xfrm>
            <a:off x="556532" y="5322147"/>
            <a:ext cx="11210925" cy="744836"/>
          </a:xfrm>
        </p:spPr>
        <p:txBody>
          <a:bodyPr vert="horz" lIns="91440" tIns="45720" rIns="91440" bIns="45720" rtlCol="0" anchor="ctr">
            <a:normAutofit/>
          </a:bodyPr>
          <a:lstStyle/>
          <a:p>
            <a:pPr algn="ctr"/>
            <a:r>
              <a:rPr lang="en-US" sz="3200" dirty="0">
                <a:solidFill>
                  <a:schemeClr val="bg1"/>
                </a:solidFill>
              </a:rPr>
              <a:t>S</a:t>
            </a:r>
            <a:r>
              <a:rPr lang="en-US" altLang="zh-CN" sz="3200" dirty="0">
                <a:solidFill>
                  <a:schemeClr val="bg1"/>
                </a:solidFill>
              </a:rPr>
              <a:t>tep </a:t>
            </a:r>
            <a:r>
              <a:rPr lang="en-US" sz="3200" dirty="0">
                <a:solidFill>
                  <a:schemeClr val="bg1"/>
                </a:solidFill>
              </a:rPr>
              <a:t>1. Create your own a</a:t>
            </a:r>
            <a:r>
              <a:rPr lang="en-US" sz="3200" kern="1200" dirty="0">
                <a:solidFill>
                  <a:schemeClr val="bg1"/>
                </a:solidFill>
                <a:latin typeface="+mj-lt"/>
                <a:ea typeface="+mj-ea"/>
                <a:cs typeface="+mj-cs"/>
              </a:rPr>
              <a:t>nalysis grid (‘break it down’)</a:t>
            </a:r>
          </a:p>
        </p:txBody>
      </p:sp>
      <p:pic>
        <p:nvPicPr>
          <p:cNvPr id="5" name="Content Placeholder 4" descr="A black and white table with white text&#10;&#10;Description automatically generated">
            <a:extLst>
              <a:ext uri="{FF2B5EF4-FFF2-40B4-BE49-F238E27FC236}">
                <a16:creationId xmlns:a16="http://schemas.microsoft.com/office/drawing/2014/main" id="{07FD212D-3845-66FF-5E8B-0447FD240EAD}"/>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227816" y="79452"/>
            <a:ext cx="9868356" cy="5156216"/>
          </a:xfrm>
          <a:prstGeom prst="rect">
            <a:avLst/>
          </a:prstGeom>
        </p:spPr>
      </p:pic>
    </p:spTree>
    <p:extLst>
      <p:ext uri="{BB962C8B-B14F-4D97-AF65-F5344CB8AC3E}">
        <p14:creationId xmlns:p14="http://schemas.microsoft.com/office/powerpoint/2010/main" val="2964550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group of fish in a cage&#10;&#10;Description automatically generated">
            <a:extLst>
              <a:ext uri="{FF2B5EF4-FFF2-40B4-BE49-F238E27FC236}">
                <a16:creationId xmlns:a16="http://schemas.microsoft.com/office/drawing/2014/main" id="{03E0900D-2C8D-5C57-69F6-8D27A4598232}"/>
              </a:ext>
            </a:extLst>
          </p:cNvPr>
          <p:cNvPicPr>
            <a:picLocks noGrp="1" noChangeAspect="1"/>
          </p:cNvPicPr>
          <p:nvPr>
            <p:ph idx="1"/>
          </p:nvPr>
        </p:nvPicPr>
        <p:blipFill>
          <a:blip r:embed="rId3"/>
          <a:stretch>
            <a:fillRect/>
          </a:stretch>
        </p:blipFill>
        <p:spPr>
          <a:xfrm>
            <a:off x="765416" y="457200"/>
            <a:ext cx="10661168" cy="5943600"/>
          </a:xfrm>
          <a:prstGeom prst="rect">
            <a:avLst/>
          </a:prstGeom>
        </p:spPr>
      </p:pic>
    </p:spTree>
    <p:extLst>
      <p:ext uri="{BB962C8B-B14F-4D97-AF65-F5344CB8AC3E}">
        <p14:creationId xmlns:p14="http://schemas.microsoft.com/office/powerpoint/2010/main" val="5378896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Evaluating Sources">
            <a:hlinkClick r:id="" action="ppaction://media"/>
            <a:extLst>
              <a:ext uri="{FF2B5EF4-FFF2-40B4-BE49-F238E27FC236}">
                <a16:creationId xmlns:a16="http://schemas.microsoft.com/office/drawing/2014/main" id="{1553437F-9941-BE35-2FE9-4D4CCB369BFC}"/>
              </a:ext>
            </a:extLst>
          </p:cNvPr>
          <p:cNvPicPr>
            <a:picLocks noGrp="1" noRot="1" noChangeAspect="1"/>
          </p:cNvPicPr>
          <p:nvPr>
            <p:ph idx="1"/>
            <a:videoFile r:link="rId1"/>
          </p:nvPr>
        </p:nvPicPr>
        <p:blipFill>
          <a:blip r:embed="rId4"/>
          <a:stretch>
            <a:fillRect/>
          </a:stretch>
        </p:blipFill>
        <p:spPr>
          <a:xfrm>
            <a:off x="446541" y="241527"/>
            <a:ext cx="11305267" cy="6386285"/>
          </a:xfrm>
        </p:spPr>
      </p:pic>
    </p:spTree>
    <p:extLst>
      <p:ext uri="{BB962C8B-B14F-4D97-AF65-F5344CB8AC3E}">
        <p14:creationId xmlns:p14="http://schemas.microsoft.com/office/powerpoint/2010/main" val="30447073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video game&#10;&#10;Description automatically generated">
            <a:extLst>
              <a:ext uri="{FF2B5EF4-FFF2-40B4-BE49-F238E27FC236}">
                <a16:creationId xmlns:a16="http://schemas.microsoft.com/office/drawing/2014/main" id="{5315BC89-0177-7A4D-A966-1179C1CAEBA6}"/>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rcRect t="1232" b="15444"/>
          <a:stretch/>
        </p:blipFill>
        <p:spPr>
          <a:xfrm>
            <a:off x="457200" y="457200"/>
            <a:ext cx="11277600" cy="5943600"/>
          </a:xfrm>
          <a:prstGeom prst="rect">
            <a:avLst/>
          </a:prstGeom>
        </p:spPr>
      </p:pic>
    </p:spTree>
    <p:extLst>
      <p:ext uri="{BB962C8B-B14F-4D97-AF65-F5344CB8AC3E}">
        <p14:creationId xmlns:p14="http://schemas.microsoft.com/office/powerpoint/2010/main" val="34697474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98883954-7511-3920-5472-23289AA0BD1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Step 2. Create your synthesis grid (‘build it up’)</a:t>
            </a:r>
          </a:p>
        </p:txBody>
      </p:sp>
      <p:pic>
        <p:nvPicPr>
          <p:cNvPr id="2050" name="Picture 2" descr="Table showing themes of the article including running performance, rating of perceived exertion, heart rate and oxygen uptake">
            <a:extLst>
              <a:ext uri="{FF2B5EF4-FFF2-40B4-BE49-F238E27FC236}">
                <a16:creationId xmlns:a16="http://schemas.microsoft.com/office/drawing/2014/main" id="{F931C120-667A-5A3C-E900-94424F3B147E}"/>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bwMode="auto">
          <a:xfrm>
            <a:off x="1364640" y="1557240"/>
            <a:ext cx="9594707" cy="5027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5816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game&#10;&#10;Description automatically generated">
            <a:extLst>
              <a:ext uri="{FF2B5EF4-FFF2-40B4-BE49-F238E27FC236}">
                <a16:creationId xmlns:a16="http://schemas.microsoft.com/office/drawing/2014/main" id="{845CD4E9-7E18-5594-BA22-43E6F05337BB}"/>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rcRect b="1028"/>
          <a:stretch/>
        </p:blipFill>
        <p:spPr>
          <a:xfrm>
            <a:off x="457200" y="457200"/>
            <a:ext cx="11277600" cy="5943600"/>
          </a:xfrm>
          <a:prstGeom prst="rect">
            <a:avLst/>
          </a:prstGeom>
        </p:spPr>
      </p:pic>
    </p:spTree>
    <p:extLst>
      <p:ext uri="{BB962C8B-B14F-4D97-AF65-F5344CB8AC3E}">
        <p14:creationId xmlns:p14="http://schemas.microsoft.com/office/powerpoint/2010/main" val="32673715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6B04567-DB30-9711-8450-58FD91FF7271}"/>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994198" y="457200"/>
            <a:ext cx="10203604" cy="5943600"/>
          </a:xfrm>
          <a:prstGeom prst="rect">
            <a:avLst/>
          </a:prstGeom>
        </p:spPr>
      </p:pic>
    </p:spTree>
    <p:extLst>
      <p:ext uri="{BB962C8B-B14F-4D97-AF65-F5344CB8AC3E}">
        <p14:creationId xmlns:p14="http://schemas.microsoft.com/office/powerpoint/2010/main" val="3882332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4"/>
                                        </p:tgtEl>
                                        <p:attrNameLst>
                                          <p:attrName>ppt_x</p:attrName>
                                        </p:attrNameLst>
                                      </p:cBhvr>
                                      <p:tavLst>
                                        <p:tav tm="0">
                                          <p:val>
                                            <p:strVal val="ppt_x"/>
                                          </p:val>
                                        </p:tav>
                                        <p:tav tm="100000">
                                          <p:val>
                                            <p:strVal val="ppt_x"/>
                                          </p:val>
                                        </p:tav>
                                      </p:tavLst>
                                    </p:anim>
                                    <p:anim calcmode="lin" valueType="num">
                                      <p:cBhvr additive="base">
                                        <p:cTn id="7" dur="500"/>
                                        <p:tgtEl>
                                          <p:spTgt spid="4"/>
                                        </p:tgtEl>
                                        <p:attrNameLst>
                                          <p:attrName>ppt_y</p:attrName>
                                        </p:attrNameLst>
                                      </p:cBhvr>
                                      <p:tavLst>
                                        <p:tav tm="0">
                                          <p:val>
                                            <p:strVal val="ppt_y"/>
                                          </p:val>
                                        </p:tav>
                                        <p:tav tm="100000">
                                          <p:val>
                                            <p:strVal val="1+ppt_h/2"/>
                                          </p:val>
                                        </p:tav>
                                      </p:tavLst>
                                    </p:anim>
                                    <p:set>
                                      <p:cBhvr>
                                        <p:cTn id="8"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E250C59-5170-7463-DFA1-D9A714EB773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brightnessContrast contrast="-40000"/>
                    </a14:imgEffect>
                  </a14:imgLayer>
                </a14:imgProps>
              </a:ext>
            </a:extLst>
          </a:blip>
          <a:stretch>
            <a:fillRect/>
          </a:stretch>
        </p:blipFill>
        <p:spPr>
          <a:xfrm>
            <a:off x="324464" y="4154648"/>
            <a:ext cx="11680723" cy="2383286"/>
          </a:xfrm>
          <a:prstGeom prst="rect">
            <a:avLst/>
          </a:prstGeom>
        </p:spPr>
      </p:pic>
      <p:pic>
        <p:nvPicPr>
          <p:cNvPr id="9" name="Picture 8">
            <a:extLst>
              <a:ext uri="{FF2B5EF4-FFF2-40B4-BE49-F238E27FC236}">
                <a16:creationId xmlns:a16="http://schemas.microsoft.com/office/drawing/2014/main" id="{B8B15932-3CED-5C17-59CD-B250D327A1B1}"/>
              </a:ext>
            </a:extLst>
          </p:cNvPr>
          <p:cNvPicPr>
            <a:picLocks noChangeAspect="1"/>
          </p:cNvPicPr>
          <p:nvPr/>
        </p:nvPicPr>
        <p:blipFill>
          <a:blip r:embed="rId4"/>
          <a:stretch>
            <a:fillRect/>
          </a:stretch>
        </p:blipFill>
        <p:spPr>
          <a:xfrm>
            <a:off x="5409072" y="192246"/>
            <a:ext cx="6399470" cy="3804293"/>
          </a:xfrm>
          <a:prstGeom prst="rect">
            <a:avLst/>
          </a:prstGeom>
        </p:spPr>
      </p:pic>
    </p:spTree>
    <p:extLst>
      <p:ext uri="{BB962C8B-B14F-4D97-AF65-F5344CB8AC3E}">
        <p14:creationId xmlns:p14="http://schemas.microsoft.com/office/powerpoint/2010/main" val="41096940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09FF83-E694-F177-729A-D57915AA839C}"/>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brightnessContrast contrast="-40000"/>
                    </a14:imgEffect>
                  </a14:imgLayer>
                </a14:imgProps>
              </a:ext>
            </a:extLst>
          </a:blip>
          <a:stretch>
            <a:fillRect/>
          </a:stretch>
        </p:blipFill>
        <p:spPr>
          <a:xfrm>
            <a:off x="364958" y="743377"/>
            <a:ext cx="11462084" cy="5371246"/>
          </a:xfrm>
          <a:prstGeom prst="rect">
            <a:avLst/>
          </a:prstGeom>
        </p:spPr>
      </p:pic>
    </p:spTree>
    <p:extLst>
      <p:ext uri="{BB962C8B-B14F-4D97-AF65-F5344CB8AC3E}">
        <p14:creationId xmlns:p14="http://schemas.microsoft.com/office/powerpoint/2010/main" val="42550774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paper&#10;&#10;Description automatically generated">
            <a:extLst>
              <a:ext uri="{FF2B5EF4-FFF2-40B4-BE49-F238E27FC236}">
                <a16:creationId xmlns:a16="http://schemas.microsoft.com/office/drawing/2014/main" id="{47D0C03C-CFB4-1FD7-7194-8EABE3C240D7}"/>
              </a:ext>
            </a:extLst>
          </p:cNvPr>
          <p:cNvPicPr>
            <a:picLocks noGrp="1" noChangeAspect="1"/>
          </p:cNvPicPr>
          <p:nvPr>
            <p:ph idx="1"/>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l="5446" t="2216" r="-5446" b="1557"/>
          <a:stretch/>
        </p:blipFill>
        <p:spPr>
          <a:xfrm>
            <a:off x="137804" y="47707"/>
            <a:ext cx="5958196" cy="6635320"/>
          </a:xfrm>
        </p:spPr>
      </p:pic>
      <p:pic>
        <p:nvPicPr>
          <p:cNvPr id="4098" name="Picture 2" descr="Bubble daigram showing connection between synethesis, evaulation and writing a paragraph">
            <a:extLst>
              <a:ext uri="{FF2B5EF4-FFF2-40B4-BE49-F238E27FC236}">
                <a16:creationId xmlns:a16="http://schemas.microsoft.com/office/drawing/2014/main" id="{613C5816-EF88-993B-CD84-C6DC10A92E4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1774" r="21371"/>
          <a:stretch/>
        </p:blipFill>
        <p:spPr bwMode="auto">
          <a:xfrm>
            <a:off x="6096000" y="2430959"/>
            <a:ext cx="5525729" cy="4252068"/>
          </a:xfrm>
          <a:prstGeom prst="rect">
            <a:avLst/>
          </a:prstGeom>
          <a:noFill/>
          <a:extLst>
            <a:ext uri="{909E8E84-426E-40DD-AFC4-6F175D3DCCD1}">
              <a14:hiddenFill xmlns:a14="http://schemas.microsoft.com/office/drawing/2010/main">
                <a:solidFill>
                  <a:srgbClr val="FFFFFF"/>
                </a:solidFill>
              </a14:hiddenFill>
            </a:ext>
          </a:extLst>
        </p:spPr>
      </p:pic>
      <p:sp>
        <p:nvSpPr>
          <p:cNvPr id="4" name="Right Brace 3">
            <a:extLst>
              <a:ext uri="{FF2B5EF4-FFF2-40B4-BE49-F238E27FC236}">
                <a16:creationId xmlns:a16="http://schemas.microsoft.com/office/drawing/2014/main" id="{F371B8E6-C22F-E985-05DA-8910664A712B}"/>
              </a:ext>
            </a:extLst>
          </p:cNvPr>
          <p:cNvSpPr/>
          <p:nvPr/>
        </p:nvSpPr>
        <p:spPr>
          <a:xfrm>
            <a:off x="4677060" y="3873357"/>
            <a:ext cx="1625416" cy="2659221"/>
          </a:xfrm>
          <a:prstGeom prst="rightBrace">
            <a:avLst>
              <a:gd name="adj1" fmla="val 8333"/>
              <a:gd name="adj2" fmla="val 24628"/>
            </a:avLst>
          </a:prstGeom>
          <a:solidFill>
            <a:schemeClr val="bg1"/>
          </a:solidFill>
          <a:ln w="38100">
            <a:solidFill>
              <a:srgbClr val="FF0000"/>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703334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DA499E-DA93-1FD7-5D24-24A95AF6337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873CE7A-2B9B-A720-9BB5-8F2F9D23C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67C0F0D6-9621-DA40-983B-7EA20BFFA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7956356" y="1890469"/>
            <a:ext cx="5860051" cy="2079143"/>
            <a:chOff x="6081624" y="1998368"/>
            <a:chExt cx="5613457" cy="782175"/>
          </a:xfrm>
          <a:solidFill>
            <a:schemeClr val="accent4"/>
          </a:solidFill>
        </p:grpSpPr>
        <p:sp>
          <p:nvSpPr>
            <p:cNvPr id="11" name="Rectangle 10">
              <a:extLst>
                <a:ext uri="{FF2B5EF4-FFF2-40B4-BE49-F238E27FC236}">
                  <a16:creationId xmlns:a16="http://schemas.microsoft.com/office/drawing/2014/main" id="{B3C3BEA8-B917-EB45-7D8B-F8A4F4AE3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72AF27A-B0D8-946D-83D3-D82939FD8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Rectangle 13">
            <a:extLst>
              <a:ext uri="{FF2B5EF4-FFF2-40B4-BE49-F238E27FC236}">
                <a16:creationId xmlns:a16="http://schemas.microsoft.com/office/drawing/2014/main" id="{6AD4D5A0-D961-688B-B8C1-C16BF6AE5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screenshot of a web page&#10;&#10;Description automatically generated">
            <a:extLst>
              <a:ext uri="{FF2B5EF4-FFF2-40B4-BE49-F238E27FC236}">
                <a16:creationId xmlns:a16="http://schemas.microsoft.com/office/drawing/2014/main" id="{D0BB5732-16C9-AF82-06DA-58497C8A039F}"/>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Lst>
          </a:blip>
          <a:srcRect t="7360"/>
          <a:stretch/>
        </p:blipFill>
        <p:spPr>
          <a:xfrm>
            <a:off x="579528" y="624282"/>
            <a:ext cx="10856448" cy="5556739"/>
          </a:xfrm>
          <a:prstGeom prst="rect">
            <a:avLst/>
          </a:prstGeom>
        </p:spPr>
      </p:pic>
      <p:sp>
        <p:nvSpPr>
          <p:cNvPr id="2" name="Rectangle 1">
            <a:extLst>
              <a:ext uri="{FF2B5EF4-FFF2-40B4-BE49-F238E27FC236}">
                <a16:creationId xmlns:a16="http://schemas.microsoft.com/office/drawing/2014/main" id="{4C7A2901-46A6-3C85-9BA4-2D2841BE3940}"/>
              </a:ext>
            </a:extLst>
          </p:cNvPr>
          <p:cNvSpPr/>
          <p:nvPr/>
        </p:nvSpPr>
        <p:spPr>
          <a:xfrm>
            <a:off x="3683015" y="3445414"/>
            <a:ext cx="7919754" cy="293532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58055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81" name="Rectangle 308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83" name="Rectangle 308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85" name="Rectangle 308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87" name="Freeform: Shape 308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F80171E-A78C-06AD-4774-D298317B5DA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3. Evaluation</a:t>
            </a:r>
          </a:p>
        </p:txBody>
      </p:sp>
      <p:pic>
        <p:nvPicPr>
          <p:cNvPr id="3074" name="Picture 2" descr="Annotated paragraphs on running performance with annotated notes such as physiological explanation provided; possible explanation for inconsistent results">
            <a:extLst>
              <a:ext uri="{FF2B5EF4-FFF2-40B4-BE49-F238E27FC236}">
                <a16:creationId xmlns:a16="http://schemas.microsoft.com/office/drawing/2014/main" id="{A140CAD4-745C-72F3-2D56-9FBCD48A6A23}"/>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t="3704" b="1909"/>
          <a:stretch/>
        </p:blipFill>
        <p:spPr bwMode="auto">
          <a:xfrm>
            <a:off x="4241442" y="295047"/>
            <a:ext cx="7692673" cy="6285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5868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FC1F2-B369-E2C0-A157-DD38BA9E6BB3}"/>
              </a:ext>
            </a:extLst>
          </p:cNvPr>
          <p:cNvSpPr>
            <a:spLocks noGrp="1"/>
          </p:cNvSpPr>
          <p:nvPr>
            <p:ph type="title"/>
          </p:nvPr>
        </p:nvSpPr>
        <p:spPr>
          <a:xfrm>
            <a:off x="298515" y="713004"/>
            <a:ext cx="11594969" cy="1325563"/>
          </a:xfrm>
        </p:spPr>
        <p:txBody>
          <a:bodyPr>
            <a:normAutofit/>
          </a:bodyPr>
          <a:lstStyle/>
          <a:p>
            <a:pPr algn="ctr"/>
            <a:r>
              <a:rPr lang="en-GB" sz="4000" b="1" dirty="0"/>
              <a:t>1 source: </a:t>
            </a:r>
            <a:r>
              <a:rPr lang="en-GB" sz="4000" b="1" dirty="0" err="1">
                <a:solidFill>
                  <a:srgbClr val="0070C0"/>
                </a:solidFill>
              </a:rPr>
              <a:t>Quote</a:t>
            </a:r>
            <a:r>
              <a:rPr lang="en-GB" sz="4000" b="1" dirty="0" err="1"/>
              <a:t>+</a:t>
            </a:r>
            <a:r>
              <a:rPr lang="en-GB" sz="4000" b="1" dirty="0" err="1">
                <a:solidFill>
                  <a:srgbClr val="00B050"/>
                </a:solidFill>
              </a:rPr>
              <a:t>Explain</a:t>
            </a:r>
            <a:r>
              <a:rPr lang="en-GB" sz="4000" b="1" dirty="0" err="1"/>
              <a:t>+</a:t>
            </a:r>
            <a:r>
              <a:rPr lang="en-GB" sz="4000" b="1" dirty="0" err="1">
                <a:solidFill>
                  <a:srgbClr val="FF0000"/>
                </a:solidFill>
              </a:rPr>
              <a:t>Critique</a:t>
            </a:r>
            <a:endParaRPr lang="en-GB" sz="4000" b="1" dirty="0"/>
          </a:p>
        </p:txBody>
      </p:sp>
      <p:sp>
        <p:nvSpPr>
          <p:cNvPr id="3" name="Content Placeholder 2">
            <a:extLst>
              <a:ext uri="{FF2B5EF4-FFF2-40B4-BE49-F238E27FC236}">
                <a16:creationId xmlns:a16="http://schemas.microsoft.com/office/drawing/2014/main" id="{993F4E15-57F0-B57B-39AC-719AC9ECCD6C}"/>
              </a:ext>
            </a:extLst>
          </p:cNvPr>
          <p:cNvSpPr>
            <a:spLocks noGrp="1"/>
          </p:cNvSpPr>
          <p:nvPr>
            <p:ph idx="1"/>
          </p:nvPr>
        </p:nvSpPr>
        <p:spPr>
          <a:xfrm>
            <a:off x="717385" y="2569508"/>
            <a:ext cx="10933842" cy="3651349"/>
          </a:xfrm>
        </p:spPr>
        <p:txBody>
          <a:bodyPr>
            <a:normAutofit lnSpcReduction="10000"/>
          </a:bodyPr>
          <a:lstStyle/>
          <a:p>
            <a:pPr marL="0" indent="0">
              <a:buNone/>
            </a:pPr>
            <a:r>
              <a:rPr lang="en-US"/>
              <a:t>Example: </a:t>
            </a:r>
          </a:p>
          <a:p>
            <a:pPr marL="0" indent="0">
              <a:buNone/>
            </a:pPr>
            <a:r>
              <a:rPr lang="en-US">
                <a:solidFill>
                  <a:srgbClr val="0070C0"/>
                </a:solidFill>
              </a:rPr>
              <a:t>Loveless (2007, p. 1) </a:t>
            </a:r>
            <a:r>
              <a:rPr lang="en-US" b="1">
                <a:solidFill>
                  <a:srgbClr val="0070C0"/>
                </a:solidFill>
              </a:rPr>
              <a:t>argues</a:t>
            </a:r>
            <a:r>
              <a:rPr lang="en-US">
                <a:solidFill>
                  <a:srgbClr val="0070C0"/>
                </a:solidFill>
              </a:rPr>
              <a:t> “</a:t>
            </a:r>
            <a:r>
              <a:rPr lang="en-US">
                <a:solidFill>
                  <a:srgbClr val="0070C0"/>
                </a:solidFill>
                <a:highlight>
                  <a:srgbClr val="FFFF00"/>
                </a:highlight>
              </a:rPr>
              <a:t>Creativity</a:t>
            </a:r>
            <a:r>
              <a:rPr lang="en-US">
                <a:solidFill>
                  <a:srgbClr val="0070C0"/>
                </a:solidFill>
              </a:rPr>
              <a:t> can be regarded as not only a quality found in exceptional individuals but also as an essential life skill through which people can develop their potential to use their imagination to express themselves and make original and valued choices in their lives.” </a:t>
            </a:r>
            <a:r>
              <a:rPr lang="en-US" b="1">
                <a:solidFill>
                  <a:srgbClr val="00B050"/>
                </a:solidFill>
              </a:rPr>
              <a:t>This shows that</a:t>
            </a:r>
            <a:r>
              <a:rPr lang="en-US">
                <a:solidFill>
                  <a:srgbClr val="00B050"/>
                </a:solidFill>
              </a:rPr>
              <a:t> creativity is a much wider concept than making or performing art. </a:t>
            </a:r>
            <a:r>
              <a:rPr lang="en-US">
                <a:solidFill>
                  <a:srgbClr val="FF0000"/>
                </a:solidFill>
              </a:rPr>
              <a:t>A difficulty, </a:t>
            </a:r>
            <a:r>
              <a:rPr lang="en-US" b="1">
                <a:solidFill>
                  <a:srgbClr val="FF0000"/>
                </a:solidFill>
              </a:rPr>
              <a:t>however</a:t>
            </a:r>
            <a:r>
              <a:rPr lang="en-US">
                <a:solidFill>
                  <a:srgbClr val="FF0000"/>
                </a:solidFill>
              </a:rPr>
              <a:t>, is that creativity has become so wide a concept that it could cover almost any context in which learners are engaged in learning.</a:t>
            </a:r>
            <a:endParaRPr lang="en-GB">
              <a:solidFill>
                <a:srgbClr val="FF0000"/>
              </a:solidFill>
            </a:endParaRPr>
          </a:p>
        </p:txBody>
      </p:sp>
    </p:spTree>
    <p:extLst>
      <p:ext uri="{BB962C8B-B14F-4D97-AF65-F5344CB8AC3E}">
        <p14:creationId xmlns:p14="http://schemas.microsoft.com/office/powerpoint/2010/main" val="10824713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Title 1">
            <a:extLst>
              <a:ext uri="{FF2B5EF4-FFF2-40B4-BE49-F238E27FC236}">
                <a16:creationId xmlns:a16="http://schemas.microsoft.com/office/drawing/2014/main" id="{073B6969-E944-4FAA-335B-86E330FE67FC}"/>
              </a:ext>
            </a:extLst>
          </p:cNvPr>
          <p:cNvSpPr>
            <a:spLocks noGrp="1"/>
          </p:cNvSpPr>
          <p:nvPr>
            <p:ph type="title"/>
          </p:nvPr>
        </p:nvSpPr>
        <p:spPr>
          <a:xfrm>
            <a:off x="917954" y="3000642"/>
            <a:ext cx="4304168" cy="1090174"/>
          </a:xfrm>
        </p:spPr>
        <p:txBody>
          <a:bodyPr vert="horz" lIns="91440" tIns="45720" rIns="91440" bIns="45720" rtlCol="0" anchor="t">
            <a:normAutofit fontScale="90000"/>
          </a:bodyPr>
          <a:lstStyle/>
          <a:p>
            <a:r>
              <a:rPr lang="en-US" sz="4000" kern="1200" dirty="0">
                <a:solidFill>
                  <a:schemeClr val="tx1"/>
                </a:solidFill>
                <a:latin typeface="+mj-lt"/>
                <a:ea typeface="+mj-ea"/>
                <a:cs typeface="+mj-cs"/>
              </a:rPr>
              <a:t>Example of 2 sources</a:t>
            </a:r>
          </a:p>
        </p:txBody>
      </p:sp>
      <p:grpSp>
        <p:nvGrpSpPr>
          <p:cNvPr id="5129" name="Group 5128">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5130" name="Rectangle 5129">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131" name="Rectangle 513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132" name="Rectangle 513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5134" name="Rectangle 5133">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136" name="Rectangle 513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122" name="Picture 2" descr="Introduction paragraph showing where evaluation occurs">
            <a:extLst>
              <a:ext uri="{FF2B5EF4-FFF2-40B4-BE49-F238E27FC236}">
                <a16:creationId xmlns:a16="http://schemas.microsoft.com/office/drawing/2014/main" id="{5C237087-8301-2C44-767C-CD483EF93EBB}"/>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l="2631" t="2026" r="3762" b="4375"/>
          <a:stretch/>
        </p:blipFill>
        <p:spPr bwMode="auto">
          <a:xfrm>
            <a:off x="5832393" y="663728"/>
            <a:ext cx="5643264" cy="55299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19028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TextBox 3">
            <a:extLst>
              <a:ext uri="{FF2B5EF4-FFF2-40B4-BE49-F238E27FC236}">
                <a16:creationId xmlns:a16="http://schemas.microsoft.com/office/drawing/2014/main" id="{6544CB10-FA7B-7BE4-0349-415B95E6F063}"/>
              </a:ext>
            </a:extLst>
          </p:cNvPr>
          <p:cNvSpPr txBox="1"/>
          <p:nvPr/>
        </p:nvSpPr>
        <p:spPr>
          <a:xfrm>
            <a:off x="638881" y="417576"/>
            <a:ext cx="10909640" cy="1249394"/>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100" b="1" i="0" u="none" strike="noStrike" kern="1200" cap="none" spc="0" normalizeH="0" baseline="0" noProof="0" dirty="0">
                <a:ln>
                  <a:noFill/>
                </a:ln>
                <a:solidFill>
                  <a:prstClr val="black"/>
                </a:solidFill>
                <a:effectLst/>
                <a:uLnTx/>
                <a:uFillTx/>
                <a:latin typeface="Aptos Display" panose="02110004020202020204"/>
                <a:ea typeface="+mn-ea"/>
                <a:cs typeface="+mn-cs"/>
              </a:rPr>
              <a:t>Compare/contrast more sources</a:t>
            </a:r>
          </a:p>
        </p:txBody>
      </p:sp>
      <p:sp>
        <p:nvSpPr>
          <p:cNvPr id="24"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aphicFrame>
        <p:nvGraphicFramePr>
          <p:cNvPr id="5" name="Table 4">
            <a:extLst>
              <a:ext uri="{FF2B5EF4-FFF2-40B4-BE49-F238E27FC236}">
                <a16:creationId xmlns:a16="http://schemas.microsoft.com/office/drawing/2014/main" id="{C1B759EC-CBEA-E74E-D61E-17A0A0A8E1AB}"/>
              </a:ext>
            </a:extLst>
          </p:cNvPr>
          <p:cNvGraphicFramePr>
            <a:graphicFrameLocks noGrp="1"/>
          </p:cNvGraphicFramePr>
          <p:nvPr/>
        </p:nvGraphicFramePr>
        <p:xfrm>
          <a:off x="1093335" y="2633472"/>
          <a:ext cx="10002284" cy="3586354"/>
        </p:xfrm>
        <a:graphic>
          <a:graphicData uri="http://schemas.openxmlformats.org/drawingml/2006/table">
            <a:tbl>
              <a:tblPr firstRow="1" bandRow="1">
                <a:tableStyleId>{3B4B98B0-60AC-42C2-AFA5-B58CD77FA1E5}</a:tableStyleId>
              </a:tblPr>
              <a:tblGrid>
                <a:gridCol w="2849015">
                  <a:extLst>
                    <a:ext uri="{9D8B030D-6E8A-4147-A177-3AD203B41FA5}">
                      <a16:colId xmlns:a16="http://schemas.microsoft.com/office/drawing/2014/main" val="2909448945"/>
                    </a:ext>
                  </a:extLst>
                </a:gridCol>
                <a:gridCol w="2384423">
                  <a:extLst>
                    <a:ext uri="{9D8B030D-6E8A-4147-A177-3AD203B41FA5}">
                      <a16:colId xmlns:a16="http://schemas.microsoft.com/office/drawing/2014/main" val="1971327704"/>
                    </a:ext>
                  </a:extLst>
                </a:gridCol>
                <a:gridCol w="2384423">
                  <a:extLst>
                    <a:ext uri="{9D8B030D-6E8A-4147-A177-3AD203B41FA5}">
                      <a16:colId xmlns:a16="http://schemas.microsoft.com/office/drawing/2014/main" val="2869992023"/>
                    </a:ext>
                  </a:extLst>
                </a:gridCol>
                <a:gridCol w="2384423">
                  <a:extLst>
                    <a:ext uri="{9D8B030D-6E8A-4147-A177-3AD203B41FA5}">
                      <a16:colId xmlns:a16="http://schemas.microsoft.com/office/drawing/2014/main" val="989753963"/>
                    </a:ext>
                  </a:extLst>
                </a:gridCol>
              </a:tblGrid>
              <a:tr h="1123436">
                <a:tc>
                  <a:txBody>
                    <a:bodyPr/>
                    <a:lstStyle/>
                    <a:p>
                      <a:r>
                        <a:rPr lang="en-US" sz="2100"/>
                        <a:t>Keywords/</a:t>
                      </a:r>
                    </a:p>
                    <a:p>
                      <a:r>
                        <a:rPr lang="en-US" sz="2100"/>
                        <a:t>research questions</a:t>
                      </a:r>
                      <a:r>
                        <a:rPr lang="en-GB" sz="2100"/>
                        <a:t>/</a:t>
                      </a:r>
                    </a:p>
                    <a:p>
                      <a:r>
                        <a:rPr lang="en-GB" sz="2100"/>
                        <a:t>arguments</a:t>
                      </a:r>
                      <a:endParaRPr lang="en-US" sz="2100"/>
                    </a:p>
                  </a:txBody>
                  <a:tcPr marL="108023" marR="108023" marT="54011" marB="54011"/>
                </a:tc>
                <a:tc>
                  <a:txBody>
                    <a:bodyPr/>
                    <a:lstStyle/>
                    <a:p>
                      <a:r>
                        <a:rPr lang="en-US" sz="2100"/>
                        <a:t>Source 1 </a:t>
                      </a:r>
                    </a:p>
                  </a:txBody>
                  <a:tcPr marL="108023" marR="108023" marT="54011" marB="54011"/>
                </a:tc>
                <a:tc>
                  <a:txBody>
                    <a:bodyPr/>
                    <a:lstStyle/>
                    <a:p>
                      <a:r>
                        <a:rPr lang="en-US" sz="2100"/>
                        <a:t>Source 2 </a:t>
                      </a:r>
                    </a:p>
                  </a:txBody>
                  <a:tcPr marL="108023" marR="108023" marT="54011" marB="54011"/>
                </a:tc>
                <a:tc>
                  <a:txBody>
                    <a:bodyPr/>
                    <a:lstStyle/>
                    <a:p>
                      <a:r>
                        <a:rPr lang="en-US" sz="2100"/>
                        <a:t>Source 3 </a:t>
                      </a:r>
                    </a:p>
                  </a:txBody>
                  <a:tcPr marL="108023" marR="108023" marT="54011" marB="54011"/>
                </a:tc>
                <a:extLst>
                  <a:ext uri="{0D108BD9-81ED-4DB2-BD59-A6C34878D82A}">
                    <a16:rowId xmlns:a16="http://schemas.microsoft.com/office/drawing/2014/main" val="838727377"/>
                  </a:ext>
                </a:extLst>
              </a:tr>
              <a:tr h="1123436">
                <a:tc>
                  <a:txBody>
                    <a:bodyPr/>
                    <a:lstStyle/>
                    <a:p>
                      <a:endParaRPr lang="en-US" sz="2100"/>
                    </a:p>
                    <a:p>
                      <a:endParaRPr lang="en-US" sz="2100"/>
                    </a:p>
                    <a:p>
                      <a:endParaRPr lang="en-US" sz="2100"/>
                    </a:p>
                  </a:txBody>
                  <a:tcPr marL="108023" marR="108023" marT="54011" marB="54011"/>
                </a:tc>
                <a:tc>
                  <a:txBody>
                    <a:bodyPr/>
                    <a:lstStyle/>
                    <a:p>
                      <a:endParaRPr lang="en-US" sz="2100"/>
                    </a:p>
                  </a:txBody>
                  <a:tcPr marL="108023" marR="108023" marT="54011" marB="54011"/>
                </a:tc>
                <a:tc>
                  <a:txBody>
                    <a:bodyPr/>
                    <a:lstStyle/>
                    <a:p>
                      <a:endParaRPr lang="en-US" sz="2100"/>
                    </a:p>
                  </a:txBody>
                  <a:tcPr marL="108023" marR="108023" marT="54011" marB="54011"/>
                </a:tc>
                <a:tc>
                  <a:txBody>
                    <a:bodyPr/>
                    <a:lstStyle/>
                    <a:p>
                      <a:endParaRPr lang="en-US" sz="2100"/>
                    </a:p>
                  </a:txBody>
                  <a:tcPr marL="108023" marR="108023" marT="54011" marB="54011"/>
                </a:tc>
                <a:extLst>
                  <a:ext uri="{0D108BD9-81ED-4DB2-BD59-A6C34878D82A}">
                    <a16:rowId xmlns:a16="http://schemas.microsoft.com/office/drawing/2014/main" val="1944157224"/>
                  </a:ext>
                </a:extLst>
              </a:tr>
              <a:tr h="799368">
                <a:tc>
                  <a:txBody>
                    <a:bodyPr/>
                    <a:lstStyle/>
                    <a:p>
                      <a:endParaRPr lang="en-US" sz="2100"/>
                    </a:p>
                    <a:p>
                      <a:endParaRPr lang="en-US" sz="2100"/>
                    </a:p>
                  </a:txBody>
                  <a:tcPr marL="108023" marR="108023" marT="54011" marB="54011"/>
                </a:tc>
                <a:tc>
                  <a:txBody>
                    <a:bodyPr/>
                    <a:lstStyle/>
                    <a:p>
                      <a:endParaRPr lang="en-US" sz="2100"/>
                    </a:p>
                  </a:txBody>
                  <a:tcPr marL="108023" marR="108023" marT="54011" marB="54011"/>
                </a:tc>
                <a:tc>
                  <a:txBody>
                    <a:bodyPr/>
                    <a:lstStyle/>
                    <a:p>
                      <a:endParaRPr lang="en-US" sz="2100"/>
                    </a:p>
                  </a:txBody>
                  <a:tcPr marL="108023" marR="108023" marT="54011" marB="54011"/>
                </a:tc>
                <a:tc>
                  <a:txBody>
                    <a:bodyPr/>
                    <a:lstStyle/>
                    <a:p>
                      <a:endParaRPr lang="en-US" sz="2100"/>
                    </a:p>
                  </a:txBody>
                  <a:tcPr marL="108023" marR="108023" marT="54011" marB="54011"/>
                </a:tc>
                <a:extLst>
                  <a:ext uri="{0D108BD9-81ED-4DB2-BD59-A6C34878D82A}">
                    <a16:rowId xmlns:a16="http://schemas.microsoft.com/office/drawing/2014/main" val="1146502338"/>
                  </a:ext>
                </a:extLst>
              </a:tr>
              <a:tr h="540114">
                <a:tc>
                  <a:txBody>
                    <a:bodyPr/>
                    <a:lstStyle/>
                    <a:p>
                      <a:endParaRPr lang="en-US" sz="2100"/>
                    </a:p>
                  </a:txBody>
                  <a:tcPr marL="108023" marR="108023" marT="54011" marB="54011"/>
                </a:tc>
                <a:tc>
                  <a:txBody>
                    <a:bodyPr/>
                    <a:lstStyle/>
                    <a:p>
                      <a:endParaRPr lang="en-US" sz="2100"/>
                    </a:p>
                  </a:txBody>
                  <a:tcPr marL="108023" marR="108023" marT="54011" marB="54011"/>
                </a:tc>
                <a:tc>
                  <a:txBody>
                    <a:bodyPr/>
                    <a:lstStyle/>
                    <a:p>
                      <a:endParaRPr lang="en-US" sz="2100"/>
                    </a:p>
                  </a:txBody>
                  <a:tcPr marL="108023" marR="108023" marT="54011" marB="54011"/>
                </a:tc>
                <a:tc>
                  <a:txBody>
                    <a:bodyPr/>
                    <a:lstStyle/>
                    <a:p>
                      <a:endParaRPr lang="en-US" sz="2100"/>
                    </a:p>
                  </a:txBody>
                  <a:tcPr marL="108023" marR="108023" marT="54011" marB="54011"/>
                </a:tc>
                <a:extLst>
                  <a:ext uri="{0D108BD9-81ED-4DB2-BD59-A6C34878D82A}">
                    <a16:rowId xmlns:a16="http://schemas.microsoft.com/office/drawing/2014/main" val="3860911983"/>
                  </a:ext>
                </a:extLst>
              </a:tr>
            </a:tbl>
          </a:graphicData>
        </a:graphic>
      </p:graphicFrame>
    </p:spTree>
    <p:extLst>
      <p:ext uri="{BB962C8B-B14F-4D97-AF65-F5344CB8AC3E}">
        <p14:creationId xmlns:p14="http://schemas.microsoft.com/office/powerpoint/2010/main" val="42450657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diagram&#10;&#10;Description automatically generated with medium confidence">
            <a:extLst>
              <a:ext uri="{FF2B5EF4-FFF2-40B4-BE49-F238E27FC236}">
                <a16:creationId xmlns:a16="http://schemas.microsoft.com/office/drawing/2014/main" id="{221921AC-E9F6-1F1F-CF7A-981BC1AD54CF}"/>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1299397" y="230127"/>
            <a:ext cx="8975721" cy="6298074"/>
          </a:xfrm>
          <a:prstGeom prst="rect">
            <a:avLst/>
          </a:prstGeom>
          <a:ln>
            <a:noFill/>
          </a:ln>
        </p:spPr>
      </p:pic>
    </p:spTree>
    <p:extLst>
      <p:ext uri="{BB962C8B-B14F-4D97-AF65-F5344CB8AC3E}">
        <p14:creationId xmlns:p14="http://schemas.microsoft.com/office/powerpoint/2010/main" val="22140915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930163-0A0B-AE12-4C1C-78F767826BB6}"/>
              </a:ext>
            </a:extLst>
          </p:cNvPr>
          <p:cNvSpPr txBox="1"/>
          <p:nvPr/>
        </p:nvSpPr>
        <p:spPr>
          <a:xfrm>
            <a:off x="887146" y="526435"/>
            <a:ext cx="10417708" cy="489364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00B050"/>
                </a:solidFill>
                <a:effectLst/>
                <a:uLnTx/>
                <a:uFillTx/>
                <a:latin typeface="Aptos" panose="02110004020202020204"/>
                <a:ea typeface="+mn-ea"/>
                <a:cs typeface="+mn-cs"/>
              </a:rPr>
              <a:t>Your research questions and possible keywords: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B050"/>
              </a:solidFill>
              <a:effectLst/>
              <a:uLnTx/>
              <a:uFillTx/>
              <a:latin typeface="Aptos" panose="0211000402020202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Continue searching: Using UWTSD Library;</a:t>
            </a:r>
            <a:r>
              <a:rPr kumimoji="0" lang="zh-CN" altLang="en-US" sz="2400" b="0" i="0" u="none" strike="noStrike" kern="1200" cap="none" spc="0" normalizeH="0" baseline="0" noProof="0" dirty="0">
                <a:ln>
                  <a:noFill/>
                </a:ln>
                <a:solidFill>
                  <a:prstClr val="black"/>
                </a:solidFill>
                <a:effectLst/>
                <a:uLnTx/>
                <a:uFillTx/>
                <a:latin typeface="Aptos" panose="02110004020202020204"/>
                <a:ea typeface="+mn-ea"/>
                <a:cs typeface="+mn-cs"/>
              </a:rPr>
              <a:t> </a:t>
            </a:r>
            <a:r>
              <a:rPr kumimoji="0" lang="en-GB" altLang="zh-CN" sz="2400" b="0" i="0" u="none" strike="noStrike" kern="1200" cap="none" spc="0" normalizeH="0" baseline="0" noProof="0" dirty="0">
                <a:ln>
                  <a:noFill/>
                </a:ln>
                <a:solidFill>
                  <a:prstClr val="black"/>
                </a:solidFill>
                <a:effectLst/>
                <a:uLnTx/>
                <a:uFillTx/>
                <a:latin typeface="Aptos" panose="02110004020202020204"/>
                <a:ea typeface="+mn-ea"/>
                <a:cs typeface="+mn-cs"/>
              </a:rPr>
              <a:t>G</a:t>
            </a:r>
            <a:r>
              <a:rPr lang="en-GB" altLang="zh-CN" sz="2400" dirty="0" err="1">
                <a:solidFill>
                  <a:prstClr val="black"/>
                </a:solidFill>
                <a:latin typeface="Aptos" panose="02110004020202020204"/>
              </a:rPr>
              <a:t>oogle</a:t>
            </a:r>
            <a:r>
              <a:rPr lang="en-GB" altLang="zh-CN" sz="2400" dirty="0">
                <a:solidFill>
                  <a:prstClr val="black"/>
                </a:solidFill>
                <a:latin typeface="Aptos" panose="02110004020202020204"/>
              </a:rPr>
              <a:t> Scholar; Connected Papers; Keywords grounded AI etc. …</a:t>
            </a:r>
            <a:endPar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Wingdings" pitchFamily="2" charset="2"/>
              <a:buChar char="ü"/>
              <a:tabLst/>
              <a:defRPr/>
            </a:pPr>
            <a:endPar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Possible ways of working: One key source – </a:t>
            </a:r>
            <a:r>
              <a:rPr kumimoji="0" lang="en-GB" sz="2400" b="0" i="0" u="none" strike="noStrike" kern="1200" cap="none" spc="0" normalizeH="0" baseline="0" noProof="0" dirty="0">
                <a:ln>
                  <a:noFill/>
                </a:ln>
                <a:solidFill>
                  <a:prstClr val="black"/>
                </a:solidFill>
                <a:effectLst/>
                <a:highlight>
                  <a:srgbClr val="FFFF00"/>
                </a:highlight>
                <a:uLnTx/>
                <a:uFillTx/>
                <a:latin typeface="Aptos" panose="02110004020202020204"/>
                <a:ea typeface="+mn-ea"/>
                <a:cs typeface="+mn-cs"/>
              </a:rPr>
              <a:t>snowballing its references</a:t>
            </a:r>
          </a:p>
          <a:p>
            <a:pPr marL="457200" marR="0" lvl="0" indent="-457200" algn="l" defTabSz="914400" rtl="0" eaLnBrk="1" fontAlgn="auto" latinLnBrk="0" hangingPunct="1">
              <a:lnSpc>
                <a:spcPct val="100000"/>
              </a:lnSpc>
              <a:spcBef>
                <a:spcPts val="0"/>
              </a:spcBef>
              <a:spcAft>
                <a:spcPts val="0"/>
              </a:spcAft>
              <a:buClrTx/>
              <a:buSzTx/>
              <a:buFont typeface="Wingdings" pitchFamily="2" charset="2"/>
              <a:buChar char="ü"/>
              <a:tabLst/>
              <a:defRPr/>
            </a:pPr>
            <a:endPar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Wingdings" pitchFamily="2" charset="2"/>
              <a:buChar char="ü"/>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How to review and critique: Make notes - analysis and synthesis grids</a:t>
            </a:r>
          </a:p>
          <a:p>
            <a:pPr marL="457200" marR="0" lvl="0" indent="-457200" algn="l" defTabSz="914400" rtl="0" eaLnBrk="1" fontAlgn="auto" latinLnBrk="0" hangingPunct="1">
              <a:lnSpc>
                <a:spcPct val="100000"/>
              </a:lnSpc>
              <a:spcBef>
                <a:spcPts val="0"/>
              </a:spcBef>
              <a:spcAft>
                <a:spcPts val="0"/>
              </a:spcAft>
              <a:buClrTx/>
              <a:buSzTx/>
              <a:buFont typeface="Wingdings" pitchFamily="2" charset="2"/>
              <a:buChar char="ü"/>
              <a:tabLst/>
              <a:defRPr/>
            </a:pPr>
            <a:endParaRPr lang="en-GB" sz="2400" dirty="0">
              <a:solidFill>
                <a:prstClr val="black"/>
              </a:solidFill>
              <a:latin typeface="Aptos" panose="02110004020202020204"/>
            </a:endParaRPr>
          </a:p>
          <a:p>
            <a:pPr marL="457200" marR="0" lvl="0" indent="-457200" algn="l" defTabSz="914400" rtl="0" eaLnBrk="1" fontAlgn="auto" latinLnBrk="0" hangingPunct="1">
              <a:lnSpc>
                <a:spcPct val="100000"/>
              </a:lnSpc>
              <a:spcBef>
                <a:spcPts val="0"/>
              </a:spcBef>
              <a:spcAft>
                <a:spcPts val="0"/>
              </a:spcAft>
              <a:buClrTx/>
              <a:buSzTx/>
              <a:buFont typeface="Wingdings" pitchFamily="2" charset="2"/>
              <a:buChar char="ü"/>
              <a:tabLst/>
              <a:defRPr/>
            </a:pP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R="0" lvl="0" algn="l" defTabSz="914400" rtl="0" eaLnBrk="1" fontAlgn="auto" latinLnBrk="0" hangingPunct="1">
              <a:lnSpc>
                <a:spcPct val="100000"/>
              </a:lnSpc>
              <a:spcBef>
                <a:spcPts val="0"/>
              </a:spcBef>
              <a:spcAft>
                <a:spcPts val="0"/>
              </a:spcAft>
              <a:buClrTx/>
              <a:buSzTx/>
              <a:tabLst/>
              <a:defRPr/>
            </a:pPr>
            <a:r>
              <a:rPr lang="en-GB" sz="3200" b="1" dirty="0">
                <a:solidFill>
                  <a:prstClr val="black"/>
                </a:solidFill>
                <a:highlight>
                  <a:srgbClr val="FFFF00"/>
                </a:highlight>
                <a:latin typeface="Aptos" panose="02110004020202020204"/>
              </a:rPr>
              <a:t>Task</a:t>
            </a:r>
            <a:r>
              <a:rPr lang="en-GB" sz="3200" dirty="0">
                <a:solidFill>
                  <a:prstClr val="black"/>
                </a:solidFill>
                <a:latin typeface="Aptos" panose="02110004020202020204"/>
              </a:rPr>
              <a:t>: widen your search and identify more sources; complete the analysis grid for paper 2</a:t>
            </a:r>
            <a:endParaRPr kumimoji="0" lang="en-GB" sz="3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67381785"/>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4.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87</TotalTime>
  <Words>716</Words>
  <Application>Microsoft Office PowerPoint</Application>
  <PresentationFormat>Widescreen</PresentationFormat>
  <Paragraphs>78</Paragraphs>
  <Slides>25</Slides>
  <Notes>16</Notes>
  <HiddenSlides>0</HiddenSlides>
  <MMClips>2</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25</vt:i4>
      </vt:variant>
    </vt:vector>
  </HeadingPairs>
  <TitlesOfParts>
    <vt:vector size="37" baseType="lpstr">
      <vt:lpstr>Public Sans</vt:lpstr>
      <vt:lpstr>Aptos</vt:lpstr>
      <vt:lpstr>Aptos Display</vt:lpstr>
      <vt:lpstr>Arial</vt:lpstr>
      <vt:lpstr>Calibri</vt:lpstr>
      <vt:lpstr>Calibri Light</vt:lpstr>
      <vt:lpstr>Lato</vt:lpstr>
      <vt:lpstr>Wingdings</vt:lpstr>
      <vt:lpstr>1_Office Theme</vt:lpstr>
      <vt:lpstr>UWTSD 200_Text 5</vt:lpstr>
      <vt:lpstr>2_Office Theme</vt:lpstr>
      <vt:lpstr>UWTSD 200_Text 3</vt:lpstr>
      <vt:lpstr>PowerPoint Presentation</vt:lpstr>
      <vt:lpstr>PowerPoint Presentation</vt:lpstr>
      <vt:lpstr>PowerPoint Presentation</vt:lpstr>
      <vt:lpstr>PowerPoint Presentation</vt:lpstr>
      <vt:lpstr>How to review sources for your writing</vt:lpstr>
      <vt:lpstr>How many sources?</vt:lpstr>
      <vt:lpstr>PowerPoint Presentation</vt:lpstr>
      <vt:lpstr>3 cognitive skills required for writing a literature review</vt:lpstr>
      <vt:lpstr>Step 1. Create your own analysis grid (‘break it down’)</vt:lpstr>
      <vt:lpstr>PowerPoint Presentation</vt:lpstr>
      <vt:lpstr>PowerPoint Presentation</vt:lpstr>
      <vt:lpstr>PowerPoint Presentation</vt:lpstr>
      <vt:lpstr>Step 2. Create your synthesis grid (‘build it up’)</vt:lpstr>
      <vt:lpstr>PowerPoint Presentation</vt:lpstr>
      <vt:lpstr>PowerPoint Presentation</vt:lpstr>
      <vt:lpstr>PowerPoint Presentation</vt:lpstr>
      <vt:lpstr>PowerPoint Presentation</vt:lpstr>
      <vt:lpstr>PowerPoint Presentation</vt:lpstr>
      <vt:lpstr>PowerPoint Presentation</vt:lpstr>
      <vt:lpstr>3. Evaluation</vt:lpstr>
      <vt:lpstr>1 source: Quote+Explain+Critique</vt:lpstr>
      <vt:lpstr>Example of 2 sources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Jingjing Ruan</dc:creator>
  <cp:lastModifiedBy>Jingjing Ruan</cp:lastModifiedBy>
  <cp:revision>1</cp:revision>
  <dcterms:created xsi:type="dcterms:W3CDTF">2025-01-07T15:47:15Z</dcterms:created>
  <dcterms:modified xsi:type="dcterms:W3CDTF">2025-01-14T16:35:48Z</dcterms:modified>
</cp:coreProperties>
</file>