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62" r:id="rId5"/>
    <p:sldId id="259" r:id="rId6"/>
    <p:sldId id="260" r:id="rId7"/>
    <p:sldId id="263" r:id="rId8"/>
    <p:sldId id="264"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593"/>
    <p:restoredTop sz="95707"/>
  </p:normalViewPr>
  <p:slideViewPr>
    <p:cSldViewPr snapToGrid="0" snapToObjects="1">
      <p:cViewPr varScale="1">
        <p:scale>
          <a:sx n="91" d="100"/>
          <a:sy n="91" d="100"/>
        </p:scale>
        <p:origin x="294" y="5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31BC3-D055-4A1D-8976-359B90AAECF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08385FA-18F7-4ED4-8F25-61664EFCD725}">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Externalizing</a:t>
          </a:r>
        </a:p>
      </dgm:t>
    </dgm:pt>
    <dgm:pt modelId="{B776105C-C960-43D8-AF1E-92B531C91EC3}" type="parTrans" cxnId="{5B495E58-0A07-4DBF-B961-35778A60848F}">
      <dgm:prSet/>
      <dgm:spPr/>
      <dgm:t>
        <a:bodyPr/>
        <a:lstStyle/>
        <a:p>
          <a:endParaRPr lang="en-US" b="0" i="0">
            <a:latin typeface="Arial Narrow" panose="020B0604020202020204" pitchFamily="34" charset="0"/>
            <a:cs typeface="Arial Narrow" panose="020B0604020202020204" pitchFamily="34" charset="0"/>
          </a:endParaRPr>
        </a:p>
      </dgm:t>
    </dgm:pt>
    <dgm:pt modelId="{C90557D8-A4E5-4EE2-A9BC-4E040F299BBF}" type="sibTrans" cxnId="{5B495E58-0A07-4DBF-B961-35778A60848F}">
      <dgm:prSet/>
      <dgm:spPr/>
      <dgm:t>
        <a:bodyPr/>
        <a:lstStyle/>
        <a:p>
          <a:endParaRPr lang="en-US" b="0" i="0">
            <a:latin typeface="Arial Narrow" panose="020B0604020202020204" pitchFamily="34" charset="0"/>
            <a:cs typeface="Arial Narrow" panose="020B0604020202020204" pitchFamily="34" charset="0"/>
          </a:endParaRPr>
        </a:p>
      </dgm:t>
    </dgm:pt>
    <dgm:pt modelId="{70687088-6530-402B-AF17-2D7503E4CCE1}">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Social / Political Issues</a:t>
          </a:r>
        </a:p>
      </dgm:t>
    </dgm:pt>
    <dgm:pt modelId="{210796D7-8C62-4CDD-8FF6-5E6E6AE89C2D}" type="parTrans" cxnId="{25932D61-30BB-415E-AD3D-EE591B4091AC}">
      <dgm:prSet/>
      <dgm:spPr/>
      <dgm:t>
        <a:bodyPr/>
        <a:lstStyle/>
        <a:p>
          <a:endParaRPr lang="en-US" b="0" i="0">
            <a:latin typeface="Arial Narrow" panose="020B0604020202020204" pitchFamily="34" charset="0"/>
            <a:cs typeface="Arial Narrow" panose="020B0604020202020204" pitchFamily="34" charset="0"/>
          </a:endParaRPr>
        </a:p>
      </dgm:t>
    </dgm:pt>
    <dgm:pt modelId="{838A3721-9C3A-47AB-8E63-8F84E2E93259}" type="sibTrans" cxnId="{25932D61-30BB-415E-AD3D-EE591B4091AC}">
      <dgm:prSet/>
      <dgm:spPr/>
      <dgm:t>
        <a:bodyPr/>
        <a:lstStyle/>
        <a:p>
          <a:endParaRPr lang="en-US" b="0" i="0">
            <a:latin typeface="Arial Narrow" panose="020B0604020202020204" pitchFamily="34" charset="0"/>
            <a:cs typeface="Arial Narrow" panose="020B0604020202020204" pitchFamily="34" charset="0"/>
          </a:endParaRPr>
        </a:p>
      </dgm:t>
    </dgm:pt>
    <dgm:pt modelId="{A5A4F581-72B3-492F-957D-0F5022886EDC}">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Relative Influence Questioning </a:t>
          </a:r>
        </a:p>
      </dgm:t>
    </dgm:pt>
    <dgm:pt modelId="{C4CBCAB9-6F53-4523-8483-F635BDCF7E87}" type="parTrans" cxnId="{D1D7508B-28A4-4E19-979D-B2D68F8ECC2B}">
      <dgm:prSet/>
      <dgm:spPr/>
      <dgm:t>
        <a:bodyPr/>
        <a:lstStyle/>
        <a:p>
          <a:endParaRPr lang="en-US" b="0" i="0">
            <a:latin typeface="Arial Narrow" panose="020B0604020202020204" pitchFamily="34" charset="0"/>
            <a:cs typeface="Arial Narrow" panose="020B0604020202020204" pitchFamily="34" charset="0"/>
          </a:endParaRPr>
        </a:p>
      </dgm:t>
    </dgm:pt>
    <dgm:pt modelId="{5F4FABDE-CC7A-4084-BFFE-22381CB11267}" type="sibTrans" cxnId="{D1D7508B-28A4-4E19-979D-B2D68F8ECC2B}">
      <dgm:prSet/>
      <dgm:spPr/>
      <dgm:t>
        <a:bodyPr/>
        <a:lstStyle/>
        <a:p>
          <a:endParaRPr lang="en-US" b="0" i="0">
            <a:latin typeface="Arial Narrow" panose="020B0604020202020204" pitchFamily="34" charset="0"/>
            <a:cs typeface="Arial Narrow" panose="020B0604020202020204" pitchFamily="34" charset="0"/>
          </a:endParaRPr>
        </a:p>
      </dgm:t>
    </dgm:pt>
    <dgm:pt modelId="{10963740-6C52-4202-8942-9405F1C4ED09}">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Unique Outcomes</a:t>
          </a:r>
        </a:p>
      </dgm:t>
    </dgm:pt>
    <dgm:pt modelId="{18914A75-703E-453B-9799-2CD7E2EB3178}" type="parTrans" cxnId="{2C80ADAB-B9AE-4355-A56F-059872A4B6AC}">
      <dgm:prSet/>
      <dgm:spPr/>
      <dgm:t>
        <a:bodyPr/>
        <a:lstStyle/>
        <a:p>
          <a:endParaRPr lang="en-US" b="0" i="0">
            <a:latin typeface="Arial Narrow" panose="020B0604020202020204" pitchFamily="34" charset="0"/>
            <a:cs typeface="Arial Narrow" panose="020B0604020202020204" pitchFamily="34" charset="0"/>
          </a:endParaRPr>
        </a:p>
      </dgm:t>
    </dgm:pt>
    <dgm:pt modelId="{BF2A6528-17FB-45EE-A983-2E242B60E28F}" type="sibTrans" cxnId="{2C80ADAB-B9AE-4355-A56F-059872A4B6AC}">
      <dgm:prSet/>
      <dgm:spPr/>
      <dgm:t>
        <a:bodyPr/>
        <a:lstStyle/>
        <a:p>
          <a:endParaRPr lang="en-US" b="0" i="0">
            <a:latin typeface="Arial Narrow" panose="020B0604020202020204" pitchFamily="34" charset="0"/>
            <a:cs typeface="Arial Narrow" panose="020B0604020202020204" pitchFamily="34" charset="0"/>
          </a:endParaRPr>
        </a:p>
      </dgm:t>
    </dgm:pt>
    <dgm:pt modelId="{F894791C-74D0-4339-92EF-ABE7D37E1964}">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a:t>
          </a:r>
          <a:r>
            <a:rPr lang="en-US" b="0" i="0" dirty="0" err="1">
              <a:latin typeface="Arial Narrow" panose="020B0604020202020204" pitchFamily="34" charset="0"/>
              <a:cs typeface="Arial Narrow" panose="020B0604020202020204" pitchFamily="34" charset="0"/>
            </a:rPr>
            <a:t>Re-membering</a:t>
          </a:r>
          <a:r>
            <a:rPr lang="en-US" b="0" i="0" dirty="0">
              <a:latin typeface="Arial Narrow" panose="020B0604020202020204" pitchFamily="34" charset="0"/>
              <a:cs typeface="Arial Narrow" panose="020B0604020202020204" pitchFamily="34" charset="0"/>
            </a:rPr>
            <a:t>’</a:t>
          </a:r>
        </a:p>
      </dgm:t>
    </dgm:pt>
    <dgm:pt modelId="{0A99D09A-0381-477E-A90D-EC9943CDC282}" type="parTrans" cxnId="{4A2FEF11-5038-425D-930B-9D78EAACFB2F}">
      <dgm:prSet/>
      <dgm:spPr/>
      <dgm:t>
        <a:bodyPr/>
        <a:lstStyle/>
        <a:p>
          <a:endParaRPr lang="en-US" b="0" i="0">
            <a:latin typeface="Arial Narrow" panose="020B0604020202020204" pitchFamily="34" charset="0"/>
            <a:cs typeface="Arial Narrow" panose="020B0604020202020204" pitchFamily="34" charset="0"/>
          </a:endParaRPr>
        </a:p>
      </dgm:t>
    </dgm:pt>
    <dgm:pt modelId="{EC996D16-8995-4967-9EAD-B6F90E28D508}" type="sibTrans" cxnId="{4A2FEF11-5038-425D-930B-9D78EAACFB2F}">
      <dgm:prSet/>
      <dgm:spPr/>
      <dgm:t>
        <a:bodyPr/>
        <a:lstStyle/>
        <a:p>
          <a:endParaRPr lang="en-US" b="0" i="0">
            <a:latin typeface="Arial Narrow" panose="020B0604020202020204" pitchFamily="34" charset="0"/>
            <a:cs typeface="Arial Narrow" panose="020B0604020202020204" pitchFamily="34" charset="0"/>
          </a:endParaRPr>
        </a:p>
      </dgm:t>
    </dgm:pt>
    <dgm:pt modelId="{19C20958-FF40-466B-8825-B473677D4684}">
      <dgm:prSet/>
      <dgm:spPr/>
      <dgm:t>
        <a:bodyPr/>
        <a:lstStyle/>
        <a:p>
          <a:pPr>
            <a:lnSpc>
              <a:spcPct val="100000"/>
            </a:lnSpc>
            <a:defRPr cap="all"/>
          </a:pPr>
          <a:r>
            <a:rPr lang="en-US" b="0" i="0" dirty="0">
              <a:latin typeface="Arial Narrow" panose="020B0604020202020204" pitchFamily="34" charset="0"/>
              <a:cs typeface="Arial Narrow" panose="020B0604020202020204" pitchFamily="34" charset="0"/>
            </a:rPr>
            <a:t>Outsider Witnesses</a:t>
          </a:r>
        </a:p>
      </dgm:t>
    </dgm:pt>
    <dgm:pt modelId="{3C4E6B31-CE39-40C8-8DFF-E3FB9113F2E9}" type="parTrans" cxnId="{21070769-A68E-45F8-981C-F3A37748B11C}">
      <dgm:prSet/>
      <dgm:spPr/>
      <dgm:t>
        <a:bodyPr/>
        <a:lstStyle/>
        <a:p>
          <a:endParaRPr lang="en-US" b="0" i="0">
            <a:latin typeface="Arial Narrow" panose="020B0604020202020204" pitchFamily="34" charset="0"/>
            <a:cs typeface="Arial Narrow" panose="020B0604020202020204" pitchFamily="34" charset="0"/>
          </a:endParaRPr>
        </a:p>
      </dgm:t>
    </dgm:pt>
    <dgm:pt modelId="{B8728FD7-7B4B-4DE5-99D9-E476C16B1553}" type="sibTrans" cxnId="{21070769-A68E-45F8-981C-F3A37748B11C}">
      <dgm:prSet/>
      <dgm:spPr/>
      <dgm:t>
        <a:bodyPr/>
        <a:lstStyle/>
        <a:p>
          <a:endParaRPr lang="en-US" b="0" i="0">
            <a:latin typeface="Arial Narrow" panose="020B0604020202020204" pitchFamily="34" charset="0"/>
            <a:cs typeface="Arial Narrow" panose="020B0604020202020204" pitchFamily="34" charset="0"/>
          </a:endParaRPr>
        </a:p>
      </dgm:t>
    </dgm:pt>
    <dgm:pt modelId="{E705CF7C-7D23-424E-A744-BA1CB4CBF069}" type="pres">
      <dgm:prSet presAssocID="{78531BC3-D055-4A1D-8976-359B90AAECF4}" presName="root" presStyleCnt="0">
        <dgm:presLayoutVars>
          <dgm:dir/>
          <dgm:resizeHandles val="exact"/>
        </dgm:presLayoutVars>
      </dgm:prSet>
      <dgm:spPr/>
      <dgm:t>
        <a:bodyPr/>
        <a:lstStyle/>
        <a:p>
          <a:endParaRPr lang="en-US"/>
        </a:p>
      </dgm:t>
    </dgm:pt>
    <dgm:pt modelId="{0E70AB08-CDD6-4270-AC6A-27A64449E347}" type="pres">
      <dgm:prSet presAssocID="{C08385FA-18F7-4ED4-8F25-61664EFCD725}" presName="compNode" presStyleCnt="0"/>
      <dgm:spPr/>
    </dgm:pt>
    <dgm:pt modelId="{81E55058-3C1D-47A2-9285-D78D701AD64B}" type="pres">
      <dgm:prSet presAssocID="{C08385FA-18F7-4ED4-8F25-61664EFCD725}" presName="iconBgRect" presStyleLbl="bgShp" presStyleIdx="0" presStyleCnt="6"/>
      <dgm:spPr/>
    </dgm:pt>
    <dgm:pt modelId="{2084F2D4-5821-4AC7-9F40-2749030B86C7}" type="pres">
      <dgm:prSet presAssocID="{C08385FA-18F7-4ED4-8F25-61664EFCD72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Wind Chime"/>
        </a:ext>
      </dgm:extLst>
    </dgm:pt>
    <dgm:pt modelId="{82AFD70E-7C5A-4FE3-A4F5-6BCBA59BE2E4}" type="pres">
      <dgm:prSet presAssocID="{C08385FA-18F7-4ED4-8F25-61664EFCD725}" presName="spaceRect" presStyleCnt="0"/>
      <dgm:spPr/>
    </dgm:pt>
    <dgm:pt modelId="{9C5B6530-D272-4750-ABDB-1E3ADB9649D7}" type="pres">
      <dgm:prSet presAssocID="{C08385FA-18F7-4ED4-8F25-61664EFCD725}" presName="textRect" presStyleLbl="revTx" presStyleIdx="0" presStyleCnt="6">
        <dgm:presLayoutVars>
          <dgm:chMax val="1"/>
          <dgm:chPref val="1"/>
        </dgm:presLayoutVars>
      </dgm:prSet>
      <dgm:spPr/>
      <dgm:t>
        <a:bodyPr/>
        <a:lstStyle/>
        <a:p>
          <a:endParaRPr lang="en-US"/>
        </a:p>
      </dgm:t>
    </dgm:pt>
    <dgm:pt modelId="{1E52FFC4-47C1-45D2-A427-A21043F89F9E}" type="pres">
      <dgm:prSet presAssocID="{C90557D8-A4E5-4EE2-A9BC-4E040F299BBF}" presName="sibTrans" presStyleCnt="0"/>
      <dgm:spPr/>
    </dgm:pt>
    <dgm:pt modelId="{71375290-0671-4B3F-A19F-230F04E20AF5}" type="pres">
      <dgm:prSet presAssocID="{70687088-6530-402B-AF17-2D7503E4CCE1}" presName="compNode" presStyleCnt="0"/>
      <dgm:spPr/>
    </dgm:pt>
    <dgm:pt modelId="{B45DE049-9958-459D-95D8-7FC4F5B06B30}" type="pres">
      <dgm:prSet presAssocID="{70687088-6530-402B-AF17-2D7503E4CCE1}" presName="iconBgRect" presStyleLbl="bgShp" presStyleIdx="1" presStyleCnt="6"/>
      <dgm:spPr/>
    </dgm:pt>
    <dgm:pt modelId="{763CD464-1546-4512-B3C9-A30D1C8A1084}" type="pres">
      <dgm:prSet presAssocID="{70687088-6530-402B-AF17-2D7503E4CCE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Lecturer"/>
        </a:ext>
      </dgm:extLst>
    </dgm:pt>
    <dgm:pt modelId="{E0F4A886-D451-4DEE-8A7F-418CC758D3B7}" type="pres">
      <dgm:prSet presAssocID="{70687088-6530-402B-AF17-2D7503E4CCE1}" presName="spaceRect" presStyleCnt="0"/>
      <dgm:spPr/>
    </dgm:pt>
    <dgm:pt modelId="{475376F4-88F4-4D9F-9D17-46D4523304E2}" type="pres">
      <dgm:prSet presAssocID="{70687088-6530-402B-AF17-2D7503E4CCE1}" presName="textRect" presStyleLbl="revTx" presStyleIdx="1" presStyleCnt="6">
        <dgm:presLayoutVars>
          <dgm:chMax val="1"/>
          <dgm:chPref val="1"/>
        </dgm:presLayoutVars>
      </dgm:prSet>
      <dgm:spPr/>
      <dgm:t>
        <a:bodyPr/>
        <a:lstStyle/>
        <a:p>
          <a:endParaRPr lang="en-US"/>
        </a:p>
      </dgm:t>
    </dgm:pt>
    <dgm:pt modelId="{74DC0AAE-A63A-4858-81F8-5189F47607A6}" type="pres">
      <dgm:prSet presAssocID="{838A3721-9C3A-47AB-8E63-8F84E2E93259}" presName="sibTrans" presStyleCnt="0"/>
      <dgm:spPr/>
    </dgm:pt>
    <dgm:pt modelId="{8B6FBBD4-B0FC-40B7-8BF6-292A73FD8821}" type="pres">
      <dgm:prSet presAssocID="{A5A4F581-72B3-492F-957D-0F5022886EDC}" presName="compNode" presStyleCnt="0"/>
      <dgm:spPr/>
    </dgm:pt>
    <dgm:pt modelId="{8F527DFB-202B-4A1C-AE31-1EACFE4419FE}" type="pres">
      <dgm:prSet presAssocID="{A5A4F581-72B3-492F-957D-0F5022886EDC}" presName="iconBgRect" presStyleLbl="bgShp" presStyleIdx="2" presStyleCnt="6"/>
      <dgm:spPr/>
    </dgm:pt>
    <dgm:pt modelId="{4F80A9A6-58AD-468A-A865-51E6B0F3C36D}" type="pres">
      <dgm:prSet presAssocID="{A5A4F581-72B3-492F-957D-0F5022886ED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Help"/>
        </a:ext>
      </dgm:extLst>
    </dgm:pt>
    <dgm:pt modelId="{C811C81F-396B-4BBA-BF57-658135E350D6}" type="pres">
      <dgm:prSet presAssocID="{A5A4F581-72B3-492F-957D-0F5022886EDC}" presName="spaceRect" presStyleCnt="0"/>
      <dgm:spPr/>
    </dgm:pt>
    <dgm:pt modelId="{D72AAA1F-9338-42FD-8CC9-FEF2F4775F0D}" type="pres">
      <dgm:prSet presAssocID="{A5A4F581-72B3-492F-957D-0F5022886EDC}" presName="textRect" presStyleLbl="revTx" presStyleIdx="2" presStyleCnt="6">
        <dgm:presLayoutVars>
          <dgm:chMax val="1"/>
          <dgm:chPref val="1"/>
        </dgm:presLayoutVars>
      </dgm:prSet>
      <dgm:spPr/>
      <dgm:t>
        <a:bodyPr/>
        <a:lstStyle/>
        <a:p>
          <a:endParaRPr lang="en-US"/>
        </a:p>
      </dgm:t>
    </dgm:pt>
    <dgm:pt modelId="{E95C35EB-CF14-4A3E-9C28-C4004E19F9E5}" type="pres">
      <dgm:prSet presAssocID="{5F4FABDE-CC7A-4084-BFFE-22381CB11267}" presName="sibTrans" presStyleCnt="0"/>
      <dgm:spPr/>
    </dgm:pt>
    <dgm:pt modelId="{F0B524A9-859F-43CE-9B00-497ADAC9FC38}" type="pres">
      <dgm:prSet presAssocID="{10963740-6C52-4202-8942-9405F1C4ED09}" presName="compNode" presStyleCnt="0"/>
      <dgm:spPr/>
    </dgm:pt>
    <dgm:pt modelId="{864B0FA8-1B46-4B3F-82B5-96CBF81E8B67}" type="pres">
      <dgm:prSet presAssocID="{10963740-6C52-4202-8942-9405F1C4ED09}" presName="iconBgRect" presStyleLbl="bgShp" presStyleIdx="3" presStyleCnt="6"/>
      <dgm:spPr/>
    </dgm:pt>
    <dgm:pt modelId="{87BBAAC1-72CE-41CC-8E21-627EEB2196AC}" type="pres">
      <dgm:prSet presAssocID="{10963740-6C52-4202-8942-9405F1C4ED0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Upward trend"/>
        </a:ext>
      </dgm:extLst>
    </dgm:pt>
    <dgm:pt modelId="{27044505-6EFA-4A2B-8662-4F2428A740CF}" type="pres">
      <dgm:prSet presAssocID="{10963740-6C52-4202-8942-9405F1C4ED09}" presName="spaceRect" presStyleCnt="0"/>
      <dgm:spPr/>
    </dgm:pt>
    <dgm:pt modelId="{A3B13E19-7D22-447A-ADDF-A599BF88DE88}" type="pres">
      <dgm:prSet presAssocID="{10963740-6C52-4202-8942-9405F1C4ED09}" presName="textRect" presStyleLbl="revTx" presStyleIdx="3" presStyleCnt="6">
        <dgm:presLayoutVars>
          <dgm:chMax val="1"/>
          <dgm:chPref val="1"/>
        </dgm:presLayoutVars>
      </dgm:prSet>
      <dgm:spPr/>
      <dgm:t>
        <a:bodyPr/>
        <a:lstStyle/>
        <a:p>
          <a:endParaRPr lang="en-US"/>
        </a:p>
      </dgm:t>
    </dgm:pt>
    <dgm:pt modelId="{3B4F9240-B3D5-41F5-8FB6-6B9400F7FB8C}" type="pres">
      <dgm:prSet presAssocID="{BF2A6528-17FB-45EE-A983-2E242B60E28F}" presName="sibTrans" presStyleCnt="0"/>
      <dgm:spPr/>
    </dgm:pt>
    <dgm:pt modelId="{F4532055-58B8-45A1-8EE5-96A93DD36ADB}" type="pres">
      <dgm:prSet presAssocID="{F894791C-74D0-4339-92EF-ABE7D37E1964}" presName="compNode" presStyleCnt="0"/>
      <dgm:spPr/>
    </dgm:pt>
    <dgm:pt modelId="{A1F203D4-DF29-4557-AA68-084ECC778E61}" type="pres">
      <dgm:prSet presAssocID="{F894791C-74D0-4339-92EF-ABE7D37E1964}" presName="iconBgRect" presStyleLbl="bgShp" presStyleIdx="4" presStyleCnt="6"/>
      <dgm:spPr/>
    </dgm:pt>
    <dgm:pt modelId="{CF601DDD-E618-4F0C-A876-9556889667FF}" type="pres">
      <dgm:prSet presAssocID="{F894791C-74D0-4339-92EF-ABE7D37E19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Skeleton"/>
        </a:ext>
      </dgm:extLst>
    </dgm:pt>
    <dgm:pt modelId="{08B85668-1A48-4D77-9255-84FDFE54453F}" type="pres">
      <dgm:prSet presAssocID="{F894791C-74D0-4339-92EF-ABE7D37E1964}" presName="spaceRect" presStyleCnt="0"/>
      <dgm:spPr/>
    </dgm:pt>
    <dgm:pt modelId="{28A3110F-AE1D-48C1-9AEA-E8BB6B38519F}" type="pres">
      <dgm:prSet presAssocID="{F894791C-74D0-4339-92EF-ABE7D37E1964}" presName="textRect" presStyleLbl="revTx" presStyleIdx="4" presStyleCnt="6">
        <dgm:presLayoutVars>
          <dgm:chMax val="1"/>
          <dgm:chPref val="1"/>
        </dgm:presLayoutVars>
      </dgm:prSet>
      <dgm:spPr/>
      <dgm:t>
        <a:bodyPr/>
        <a:lstStyle/>
        <a:p>
          <a:endParaRPr lang="en-US"/>
        </a:p>
      </dgm:t>
    </dgm:pt>
    <dgm:pt modelId="{82E089E1-B0E4-4DA6-91D6-0A449C4C38EA}" type="pres">
      <dgm:prSet presAssocID="{EC996D16-8995-4967-9EAD-B6F90E28D508}" presName="sibTrans" presStyleCnt="0"/>
      <dgm:spPr/>
    </dgm:pt>
    <dgm:pt modelId="{6D608908-47BD-479F-BDC8-1F7A659ED3EB}" type="pres">
      <dgm:prSet presAssocID="{19C20958-FF40-466B-8825-B473677D4684}" presName="compNode" presStyleCnt="0"/>
      <dgm:spPr/>
    </dgm:pt>
    <dgm:pt modelId="{46023C2B-9015-4898-B4CD-1D43782A5B4F}" type="pres">
      <dgm:prSet presAssocID="{19C20958-FF40-466B-8825-B473677D4684}" presName="iconBgRect" presStyleLbl="bgShp" presStyleIdx="5" presStyleCnt="6"/>
      <dgm:spPr/>
    </dgm:pt>
    <dgm:pt modelId="{0E552360-1597-4928-8A72-D096C3E9F65B}" type="pres">
      <dgm:prSet presAssocID="{19C20958-FF40-466B-8825-B473677D468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id="0" name="" descr="Eye"/>
        </a:ext>
      </dgm:extLst>
    </dgm:pt>
    <dgm:pt modelId="{533CBC2F-52A3-43AA-B47B-DAAF78DB2653}" type="pres">
      <dgm:prSet presAssocID="{19C20958-FF40-466B-8825-B473677D4684}" presName="spaceRect" presStyleCnt="0"/>
      <dgm:spPr/>
    </dgm:pt>
    <dgm:pt modelId="{CE13FD5E-AD88-478F-9C75-94A947AB345B}" type="pres">
      <dgm:prSet presAssocID="{19C20958-FF40-466B-8825-B473677D4684}" presName="textRect" presStyleLbl="revTx" presStyleIdx="5" presStyleCnt="6">
        <dgm:presLayoutVars>
          <dgm:chMax val="1"/>
          <dgm:chPref val="1"/>
        </dgm:presLayoutVars>
      </dgm:prSet>
      <dgm:spPr/>
      <dgm:t>
        <a:bodyPr/>
        <a:lstStyle/>
        <a:p>
          <a:endParaRPr lang="en-US"/>
        </a:p>
      </dgm:t>
    </dgm:pt>
  </dgm:ptLst>
  <dgm:cxnLst>
    <dgm:cxn modelId="{25932D61-30BB-415E-AD3D-EE591B4091AC}" srcId="{78531BC3-D055-4A1D-8976-359B90AAECF4}" destId="{70687088-6530-402B-AF17-2D7503E4CCE1}" srcOrd="1" destOrd="0" parTransId="{210796D7-8C62-4CDD-8FF6-5E6E6AE89C2D}" sibTransId="{838A3721-9C3A-47AB-8E63-8F84E2E93259}"/>
    <dgm:cxn modelId="{34BB196E-B741-2946-BF72-03F0E98F6BE9}" type="presOf" srcId="{19C20958-FF40-466B-8825-B473677D4684}" destId="{CE13FD5E-AD88-478F-9C75-94A947AB345B}" srcOrd="0" destOrd="0" presId="urn:microsoft.com/office/officeart/2018/5/layout/IconCircleLabelList"/>
    <dgm:cxn modelId="{D1D7508B-28A4-4E19-979D-B2D68F8ECC2B}" srcId="{78531BC3-D055-4A1D-8976-359B90AAECF4}" destId="{A5A4F581-72B3-492F-957D-0F5022886EDC}" srcOrd="2" destOrd="0" parTransId="{C4CBCAB9-6F53-4523-8483-F635BDCF7E87}" sibTransId="{5F4FABDE-CC7A-4084-BFFE-22381CB11267}"/>
    <dgm:cxn modelId="{8E4086B5-4DC5-374D-AD95-FD46F00F365A}" type="presOf" srcId="{C08385FA-18F7-4ED4-8F25-61664EFCD725}" destId="{9C5B6530-D272-4750-ABDB-1E3ADB9649D7}" srcOrd="0" destOrd="0" presId="urn:microsoft.com/office/officeart/2018/5/layout/IconCircleLabelList"/>
    <dgm:cxn modelId="{4A2FEF11-5038-425D-930B-9D78EAACFB2F}" srcId="{78531BC3-D055-4A1D-8976-359B90AAECF4}" destId="{F894791C-74D0-4339-92EF-ABE7D37E1964}" srcOrd="4" destOrd="0" parTransId="{0A99D09A-0381-477E-A90D-EC9943CDC282}" sibTransId="{EC996D16-8995-4967-9EAD-B6F90E28D508}"/>
    <dgm:cxn modelId="{1C5AABA1-1868-EF4C-A6CF-96C8ABEA1811}" type="presOf" srcId="{70687088-6530-402B-AF17-2D7503E4CCE1}" destId="{475376F4-88F4-4D9F-9D17-46D4523304E2}" srcOrd="0" destOrd="0" presId="urn:microsoft.com/office/officeart/2018/5/layout/IconCircleLabelList"/>
    <dgm:cxn modelId="{2C80ADAB-B9AE-4355-A56F-059872A4B6AC}" srcId="{78531BC3-D055-4A1D-8976-359B90AAECF4}" destId="{10963740-6C52-4202-8942-9405F1C4ED09}" srcOrd="3" destOrd="0" parTransId="{18914A75-703E-453B-9799-2CD7E2EB3178}" sibTransId="{BF2A6528-17FB-45EE-A983-2E242B60E28F}"/>
    <dgm:cxn modelId="{7C3A0A7D-3F84-4F4F-85DB-B4204D6667F5}" type="presOf" srcId="{F894791C-74D0-4339-92EF-ABE7D37E1964}" destId="{28A3110F-AE1D-48C1-9AEA-E8BB6B38519F}" srcOrd="0" destOrd="0" presId="urn:microsoft.com/office/officeart/2018/5/layout/IconCircleLabelList"/>
    <dgm:cxn modelId="{7EFFBC49-FF8E-5A46-BD73-7DDC0CB9B718}" type="presOf" srcId="{78531BC3-D055-4A1D-8976-359B90AAECF4}" destId="{E705CF7C-7D23-424E-A744-BA1CB4CBF069}" srcOrd="0" destOrd="0" presId="urn:microsoft.com/office/officeart/2018/5/layout/IconCircleLabelList"/>
    <dgm:cxn modelId="{5B495E58-0A07-4DBF-B961-35778A60848F}" srcId="{78531BC3-D055-4A1D-8976-359B90AAECF4}" destId="{C08385FA-18F7-4ED4-8F25-61664EFCD725}" srcOrd="0" destOrd="0" parTransId="{B776105C-C960-43D8-AF1E-92B531C91EC3}" sibTransId="{C90557D8-A4E5-4EE2-A9BC-4E040F299BBF}"/>
    <dgm:cxn modelId="{79F30C12-C106-E84E-ADC5-6A9DAB249267}" type="presOf" srcId="{A5A4F581-72B3-492F-957D-0F5022886EDC}" destId="{D72AAA1F-9338-42FD-8CC9-FEF2F4775F0D}" srcOrd="0" destOrd="0" presId="urn:microsoft.com/office/officeart/2018/5/layout/IconCircleLabelList"/>
    <dgm:cxn modelId="{824EFDDA-88CC-A440-AF02-4E1D42DBA07B}" type="presOf" srcId="{10963740-6C52-4202-8942-9405F1C4ED09}" destId="{A3B13E19-7D22-447A-ADDF-A599BF88DE88}" srcOrd="0" destOrd="0" presId="urn:microsoft.com/office/officeart/2018/5/layout/IconCircleLabelList"/>
    <dgm:cxn modelId="{21070769-A68E-45F8-981C-F3A37748B11C}" srcId="{78531BC3-D055-4A1D-8976-359B90AAECF4}" destId="{19C20958-FF40-466B-8825-B473677D4684}" srcOrd="5" destOrd="0" parTransId="{3C4E6B31-CE39-40C8-8DFF-E3FB9113F2E9}" sibTransId="{B8728FD7-7B4B-4DE5-99D9-E476C16B1553}"/>
    <dgm:cxn modelId="{C8DB8CB4-99E6-6349-9907-4503511EEDF5}" type="presParOf" srcId="{E705CF7C-7D23-424E-A744-BA1CB4CBF069}" destId="{0E70AB08-CDD6-4270-AC6A-27A64449E347}" srcOrd="0" destOrd="0" presId="urn:microsoft.com/office/officeart/2018/5/layout/IconCircleLabelList"/>
    <dgm:cxn modelId="{302B1D4D-6BE6-8940-A867-8E5D4884A74A}" type="presParOf" srcId="{0E70AB08-CDD6-4270-AC6A-27A64449E347}" destId="{81E55058-3C1D-47A2-9285-D78D701AD64B}" srcOrd="0" destOrd="0" presId="urn:microsoft.com/office/officeart/2018/5/layout/IconCircleLabelList"/>
    <dgm:cxn modelId="{BF692EFF-724A-C94F-B864-CDACEB420B2D}" type="presParOf" srcId="{0E70AB08-CDD6-4270-AC6A-27A64449E347}" destId="{2084F2D4-5821-4AC7-9F40-2749030B86C7}" srcOrd="1" destOrd="0" presId="urn:microsoft.com/office/officeart/2018/5/layout/IconCircleLabelList"/>
    <dgm:cxn modelId="{DB173F12-5B6E-6940-962F-5D83198D7514}" type="presParOf" srcId="{0E70AB08-CDD6-4270-AC6A-27A64449E347}" destId="{82AFD70E-7C5A-4FE3-A4F5-6BCBA59BE2E4}" srcOrd="2" destOrd="0" presId="urn:microsoft.com/office/officeart/2018/5/layout/IconCircleLabelList"/>
    <dgm:cxn modelId="{E227C0EC-A914-8F4F-81DE-D30A9B3DC3C1}" type="presParOf" srcId="{0E70AB08-CDD6-4270-AC6A-27A64449E347}" destId="{9C5B6530-D272-4750-ABDB-1E3ADB9649D7}" srcOrd="3" destOrd="0" presId="urn:microsoft.com/office/officeart/2018/5/layout/IconCircleLabelList"/>
    <dgm:cxn modelId="{2078AD5D-2BDF-EC4A-B5B7-9A836260F880}" type="presParOf" srcId="{E705CF7C-7D23-424E-A744-BA1CB4CBF069}" destId="{1E52FFC4-47C1-45D2-A427-A21043F89F9E}" srcOrd="1" destOrd="0" presId="urn:microsoft.com/office/officeart/2018/5/layout/IconCircleLabelList"/>
    <dgm:cxn modelId="{4C367B37-95A8-2A48-ABE4-F083F3FF26B7}" type="presParOf" srcId="{E705CF7C-7D23-424E-A744-BA1CB4CBF069}" destId="{71375290-0671-4B3F-A19F-230F04E20AF5}" srcOrd="2" destOrd="0" presId="urn:microsoft.com/office/officeart/2018/5/layout/IconCircleLabelList"/>
    <dgm:cxn modelId="{7932D588-E18F-D443-9364-4232B22E0D45}" type="presParOf" srcId="{71375290-0671-4B3F-A19F-230F04E20AF5}" destId="{B45DE049-9958-459D-95D8-7FC4F5B06B30}" srcOrd="0" destOrd="0" presId="urn:microsoft.com/office/officeart/2018/5/layout/IconCircleLabelList"/>
    <dgm:cxn modelId="{CFF447D3-2487-B640-BF41-6B479778D6E1}" type="presParOf" srcId="{71375290-0671-4B3F-A19F-230F04E20AF5}" destId="{763CD464-1546-4512-B3C9-A30D1C8A1084}" srcOrd="1" destOrd="0" presId="urn:microsoft.com/office/officeart/2018/5/layout/IconCircleLabelList"/>
    <dgm:cxn modelId="{3113A4DE-FCF2-6F4B-805B-B03AFAB244C5}" type="presParOf" srcId="{71375290-0671-4B3F-A19F-230F04E20AF5}" destId="{E0F4A886-D451-4DEE-8A7F-418CC758D3B7}" srcOrd="2" destOrd="0" presId="urn:microsoft.com/office/officeart/2018/5/layout/IconCircleLabelList"/>
    <dgm:cxn modelId="{96E2F1A8-7EA6-E849-A5C7-23863236E85A}" type="presParOf" srcId="{71375290-0671-4B3F-A19F-230F04E20AF5}" destId="{475376F4-88F4-4D9F-9D17-46D4523304E2}" srcOrd="3" destOrd="0" presId="urn:microsoft.com/office/officeart/2018/5/layout/IconCircleLabelList"/>
    <dgm:cxn modelId="{94B75092-9859-564B-9067-C23A1B3EDC2C}" type="presParOf" srcId="{E705CF7C-7D23-424E-A744-BA1CB4CBF069}" destId="{74DC0AAE-A63A-4858-81F8-5189F47607A6}" srcOrd="3" destOrd="0" presId="urn:microsoft.com/office/officeart/2018/5/layout/IconCircleLabelList"/>
    <dgm:cxn modelId="{4E927FB4-ABD8-8944-8B10-0C2F07BA4DB7}" type="presParOf" srcId="{E705CF7C-7D23-424E-A744-BA1CB4CBF069}" destId="{8B6FBBD4-B0FC-40B7-8BF6-292A73FD8821}" srcOrd="4" destOrd="0" presId="urn:microsoft.com/office/officeart/2018/5/layout/IconCircleLabelList"/>
    <dgm:cxn modelId="{3A25C63E-38DE-AA4A-9FA8-6AF5B7D34ED3}" type="presParOf" srcId="{8B6FBBD4-B0FC-40B7-8BF6-292A73FD8821}" destId="{8F527DFB-202B-4A1C-AE31-1EACFE4419FE}" srcOrd="0" destOrd="0" presId="urn:microsoft.com/office/officeart/2018/5/layout/IconCircleLabelList"/>
    <dgm:cxn modelId="{BCF267D8-CED0-7341-BBE7-FAA1C5CC4071}" type="presParOf" srcId="{8B6FBBD4-B0FC-40B7-8BF6-292A73FD8821}" destId="{4F80A9A6-58AD-468A-A865-51E6B0F3C36D}" srcOrd="1" destOrd="0" presId="urn:microsoft.com/office/officeart/2018/5/layout/IconCircleLabelList"/>
    <dgm:cxn modelId="{334AD23D-1488-9B4A-AB82-AB11E3E9FFC1}" type="presParOf" srcId="{8B6FBBD4-B0FC-40B7-8BF6-292A73FD8821}" destId="{C811C81F-396B-4BBA-BF57-658135E350D6}" srcOrd="2" destOrd="0" presId="urn:microsoft.com/office/officeart/2018/5/layout/IconCircleLabelList"/>
    <dgm:cxn modelId="{73333A24-6DD7-5A4C-9EA4-4A9399047A81}" type="presParOf" srcId="{8B6FBBD4-B0FC-40B7-8BF6-292A73FD8821}" destId="{D72AAA1F-9338-42FD-8CC9-FEF2F4775F0D}" srcOrd="3" destOrd="0" presId="urn:microsoft.com/office/officeart/2018/5/layout/IconCircleLabelList"/>
    <dgm:cxn modelId="{9265A4E8-E69D-6742-8FEA-DC3B587A9CD4}" type="presParOf" srcId="{E705CF7C-7D23-424E-A744-BA1CB4CBF069}" destId="{E95C35EB-CF14-4A3E-9C28-C4004E19F9E5}" srcOrd="5" destOrd="0" presId="urn:microsoft.com/office/officeart/2018/5/layout/IconCircleLabelList"/>
    <dgm:cxn modelId="{BC29CD67-A04C-FE49-855E-C11CA3B7D0B5}" type="presParOf" srcId="{E705CF7C-7D23-424E-A744-BA1CB4CBF069}" destId="{F0B524A9-859F-43CE-9B00-497ADAC9FC38}" srcOrd="6" destOrd="0" presId="urn:microsoft.com/office/officeart/2018/5/layout/IconCircleLabelList"/>
    <dgm:cxn modelId="{9082B1CE-13C1-C14B-B29B-4636C1834110}" type="presParOf" srcId="{F0B524A9-859F-43CE-9B00-497ADAC9FC38}" destId="{864B0FA8-1B46-4B3F-82B5-96CBF81E8B67}" srcOrd="0" destOrd="0" presId="urn:microsoft.com/office/officeart/2018/5/layout/IconCircleLabelList"/>
    <dgm:cxn modelId="{3B333FAF-C955-2446-82EB-73FD40AEC40D}" type="presParOf" srcId="{F0B524A9-859F-43CE-9B00-497ADAC9FC38}" destId="{87BBAAC1-72CE-41CC-8E21-627EEB2196AC}" srcOrd="1" destOrd="0" presId="urn:microsoft.com/office/officeart/2018/5/layout/IconCircleLabelList"/>
    <dgm:cxn modelId="{CE844591-58A3-C44D-BDC5-81DF904AA665}" type="presParOf" srcId="{F0B524A9-859F-43CE-9B00-497ADAC9FC38}" destId="{27044505-6EFA-4A2B-8662-4F2428A740CF}" srcOrd="2" destOrd="0" presId="urn:microsoft.com/office/officeart/2018/5/layout/IconCircleLabelList"/>
    <dgm:cxn modelId="{A10E9119-207E-B34E-BCB8-DCEC8BC14AD0}" type="presParOf" srcId="{F0B524A9-859F-43CE-9B00-497ADAC9FC38}" destId="{A3B13E19-7D22-447A-ADDF-A599BF88DE88}" srcOrd="3" destOrd="0" presId="urn:microsoft.com/office/officeart/2018/5/layout/IconCircleLabelList"/>
    <dgm:cxn modelId="{3E1BC9FD-712F-0344-8879-21BE09E8AA6B}" type="presParOf" srcId="{E705CF7C-7D23-424E-A744-BA1CB4CBF069}" destId="{3B4F9240-B3D5-41F5-8FB6-6B9400F7FB8C}" srcOrd="7" destOrd="0" presId="urn:microsoft.com/office/officeart/2018/5/layout/IconCircleLabelList"/>
    <dgm:cxn modelId="{E8C07B2B-A22E-A645-A709-3964D7B0E1B8}" type="presParOf" srcId="{E705CF7C-7D23-424E-A744-BA1CB4CBF069}" destId="{F4532055-58B8-45A1-8EE5-96A93DD36ADB}" srcOrd="8" destOrd="0" presId="urn:microsoft.com/office/officeart/2018/5/layout/IconCircleLabelList"/>
    <dgm:cxn modelId="{BCE4B0A8-1D85-054E-9828-A3DCD60C16C3}" type="presParOf" srcId="{F4532055-58B8-45A1-8EE5-96A93DD36ADB}" destId="{A1F203D4-DF29-4557-AA68-084ECC778E61}" srcOrd="0" destOrd="0" presId="urn:microsoft.com/office/officeart/2018/5/layout/IconCircleLabelList"/>
    <dgm:cxn modelId="{779DE3F8-22D3-C449-BD0E-305A75105EBC}" type="presParOf" srcId="{F4532055-58B8-45A1-8EE5-96A93DD36ADB}" destId="{CF601DDD-E618-4F0C-A876-9556889667FF}" srcOrd="1" destOrd="0" presId="urn:microsoft.com/office/officeart/2018/5/layout/IconCircleLabelList"/>
    <dgm:cxn modelId="{5CB70248-3CDA-A94C-B501-D3AA205D01F3}" type="presParOf" srcId="{F4532055-58B8-45A1-8EE5-96A93DD36ADB}" destId="{08B85668-1A48-4D77-9255-84FDFE54453F}" srcOrd="2" destOrd="0" presId="urn:microsoft.com/office/officeart/2018/5/layout/IconCircleLabelList"/>
    <dgm:cxn modelId="{CA56DD7E-CCAA-2948-9625-44C0E9204A81}" type="presParOf" srcId="{F4532055-58B8-45A1-8EE5-96A93DD36ADB}" destId="{28A3110F-AE1D-48C1-9AEA-E8BB6B38519F}" srcOrd="3" destOrd="0" presId="urn:microsoft.com/office/officeart/2018/5/layout/IconCircleLabelList"/>
    <dgm:cxn modelId="{FD4A21FA-574B-E64B-82AA-E2F64D58DCE1}" type="presParOf" srcId="{E705CF7C-7D23-424E-A744-BA1CB4CBF069}" destId="{82E089E1-B0E4-4DA6-91D6-0A449C4C38EA}" srcOrd="9" destOrd="0" presId="urn:microsoft.com/office/officeart/2018/5/layout/IconCircleLabelList"/>
    <dgm:cxn modelId="{8BFBFC7A-5969-E544-875C-C70B4558F131}" type="presParOf" srcId="{E705CF7C-7D23-424E-A744-BA1CB4CBF069}" destId="{6D608908-47BD-479F-BDC8-1F7A659ED3EB}" srcOrd="10" destOrd="0" presId="urn:microsoft.com/office/officeart/2018/5/layout/IconCircleLabelList"/>
    <dgm:cxn modelId="{CA8D3FAF-28FB-A040-B223-0219BFD4BB32}" type="presParOf" srcId="{6D608908-47BD-479F-BDC8-1F7A659ED3EB}" destId="{46023C2B-9015-4898-B4CD-1D43782A5B4F}" srcOrd="0" destOrd="0" presId="urn:microsoft.com/office/officeart/2018/5/layout/IconCircleLabelList"/>
    <dgm:cxn modelId="{0AC6A95D-78BE-DB45-B67F-D2135DB5FE0F}" type="presParOf" srcId="{6D608908-47BD-479F-BDC8-1F7A659ED3EB}" destId="{0E552360-1597-4928-8A72-D096C3E9F65B}" srcOrd="1" destOrd="0" presId="urn:microsoft.com/office/officeart/2018/5/layout/IconCircleLabelList"/>
    <dgm:cxn modelId="{A0409994-ED6F-F14F-A475-DDCE0434F168}" type="presParOf" srcId="{6D608908-47BD-479F-BDC8-1F7A659ED3EB}" destId="{533CBC2F-52A3-43AA-B47B-DAAF78DB2653}" srcOrd="2" destOrd="0" presId="urn:microsoft.com/office/officeart/2018/5/layout/IconCircleLabelList"/>
    <dgm:cxn modelId="{D81520BE-4354-6E40-A810-BFD1C2B26EA8}" type="presParOf" srcId="{6D608908-47BD-479F-BDC8-1F7A659ED3EB}" destId="{CE13FD5E-AD88-478F-9C75-94A947AB345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55058-3C1D-47A2-9285-D78D701AD64B}">
      <dsp:nvSpPr>
        <dsp:cNvPr id="0" name=""/>
        <dsp:cNvSpPr/>
      </dsp:nvSpPr>
      <dsp:spPr>
        <a:xfrm>
          <a:off x="292988" y="619210"/>
          <a:ext cx="908208" cy="9082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84F2D4-5821-4AC7-9F40-2749030B86C7}">
      <dsp:nvSpPr>
        <dsp:cNvPr id="0" name=""/>
        <dsp:cNvSpPr/>
      </dsp:nvSpPr>
      <dsp:spPr>
        <a:xfrm>
          <a:off x="486540" y="812762"/>
          <a:ext cx="521103" cy="521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B6530-D272-4750-ABDB-1E3ADB9649D7}">
      <dsp:nvSpPr>
        <dsp:cNvPr id="0" name=""/>
        <dsp:cNvSpPr/>
      </dsp:nvSpPr>
      <dsp:spPr>
        <a:xfrm>
          <a:off x="2659"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Externalizing</a:t>
          </a:r>
        </a:p>
      </dsp:txBody>
      <dsp:txXfrm>
        <a:off x="2659" y="1810303"/>
        <a:ext cx="1488867" cy="595546"/>
      </dsp:txXfrm>
    </dsp:sp>
    <dsp:sp modelId="{B45DE049-9958-459D-95D8-7FC4F5B06B30}">
      <dsp:nvSpPr>
        <dsp:cNvPr id="0" name=""/>
        <dsp:cNvSpPr/>
      </dsp:nvSpPr>
      <dsp:spPr>
        <a:xfrm>
          <a:off x="2042407" y="619210"/>
          <a:ext cx="908208" cy="9082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3CD464-1546-4512-B3C9-A30D1C8A1084}">
      <dsp:nvSpPr>
        <dsp:cNvPr id="0" name=""/>
        <dsp:cNvSpPr/>
      </dsp:nvSpPr>
      <dsp:spPr>
        <a:xfrm>
          <a:off x="2235959" y="812762"/>
          <a:ext cx="521103" cy="521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376F4-88F4-4D9F-9D17-46D4523304E2}">
      <dsp:nvSpPr>
        <dsp:cNvPr id="0" name=""/>
        <dsp:cNvSpPr/>
      </dsp:nvSpPr>
      <dsp:spPr>
        <a:xfrm>
          <a:off x="1752077"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Social / Political Issues</a:t>
          </a:r>
        </a:p>
      </dsp:txBody>
      <dsp:txXfrm>
        <a:off x="1752077" y="1810303"/>
        <a:ext cx="1488867" cy="595546"/>
      </dsp:txXfrm>
    </dsp:sp>
    <dsp:sp modelId="{8F527DFB-202B-4A1C-AE31-1EACFE4419FE}">
      <dsp:nvSpPr>
        <dsp:cNvPr id="0" name=""/>
        <dsp:cNvSpPr/>
      </dsp:nvSpPr>
      <dsp:spPr>
        <a:xfrm>
          <a:off x="3791826" y="619210"/>
          <a:ext cx="908208" cy="9082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0A9A6-58AD-468A-A865-51E6B0F3C36D}">
      <dsp:nvSpPr>
        <dsp:cNvPr id="0" name=""/>
        <dsp:cNvSpPr/>
      </dsp:nvSpPr>
      <dsp:spPr>
        <a:xfrm>
          <a:off x="3985378" y="812762"/>
          <a:ext cx="521103" cy="521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2AAA1F-9338-42FD-8CC9-FEF2F4775F0D}">
      <dsp:nvSpPr>
        <dsp:cNvPr id="0" name=""/>
        <dsp:cNvSpPr/>
      </dsp:nvSpPr>
      <dsp:spPr>
        <a:xfrm>
          <a:off x="3501496"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Relative Influence Questioning </a:t>
          </a:r>
        </a:p>
      </dsp:txBody>
      <dsp:txXfrm>
        <a:off x="3501496" y="1810303"/>
        <a:ext cx="1488867" cy="595546"/>
      </dsp:txXfrm>
    </dsp:sp>
    <dsp:sp modelId="{864B0FA8-1B46-4B3F-82B5-96CBF81E8B67}">
      <dsp:nvSpPr>
        <dsp:cNvPr id="0" name=""/>
        <dsp:cNvSpPr/>
      </dsp:nvSpPr>
      <dsp:spPr>
        <a:xfrm>
          <a:off x="5541244" y="619210"/>
          <a:ext cx="908208" cy="90820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BBAAC1-72CE-41CC-8E21-627EEB2196AC}">
      <dsp:nvSpPr>
        <dsp:cNvPr id="0" name=""/>
        <dsp:cNvSpPr/>
      </dsp:nvSpPr>
      <dsp:spPr>
        <a:xfrm>
          <a:off x="5734797" y="812762"/>
          <a:ext cx="521103" cy="521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13E19-7D22-447A-ADDF-A599BF88DE88}">
      <dsp:nvSpPr>
        <dsp:cNvPr id="0" name=""/>
        <dsp:cNvSpPr/>
      </dsp:nvSpPr>
      <dsp:spPr>
        <a:xfrm>
          <a:off x="5250915"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Unique Outcomes</a:t>
          </a:r>
        </a:p>
      </dsp:txBody>
      <dsp:txXfrm>
        <a:off x="5250915" y="1810303"/>
        <a:ext cx="1488867" cy="595546"/>
      </dsp:txXfrm>
    </dsp:sp>
    <dsp:sp modelId="{A1F203D4-DF29-4557-AA68-084ECC778E61}">
      <dsp:nvSpPr>
        <dsp:cNvPr id="0" name=""/>
        <dsp:cNvSpPr/>
      </dsp:nvSpPr>
      <dsp:spPr>
        <a:xfrm>
          <a:off x="7290663" y="619210"/>
          <a:ext cx="908208" cy="90820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01DDD-E618-4F0C-A876-9556889667FF}">
      <dsp:nvSpPr>
        <dsp:cNvPr id="0" name=""/>
        <dsp:cNvSpPr/>
      </dsp:nvSpPr>
      <dsp:spPr>
        <a:xfrm>
          <a:off x="7484216" y="812762"/>
          <a:ext cx="521103" cy="5211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A3110F-AE1D-48C1-9AEA-E8BB6B38519F}">
      <dsp:nvSpPr>
        <dsp:cNvPr id="0" name=""/>
        <dsp:cNvSpPr/>
      </dsp:nvSpPr>
      <dsp:spPr>
        <a:xfrm>
          <a:off x="7000334"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a:t>
          </a:r>
          <a:r>
            <a:rPr lang="en-US" sz="1300" b="0" i="0" kern="1200" dirty="0" err="1">
              <a:latin typeface="Arial Narrow" panose="020B0604020202020204" pitchFamily="34" charset="0"/>
              <a:cs typeface="Arial Narrow" panose="020B0604020202020204" pitchFamily="34" charset="0"/>
            </a:rPr>
            <a:t>Re-membering</a:t>
          </a:r>
          <a:r>
            <a:rPr lang="en-US" sz="1300" b="0" i="0" kern="1200" dirty="0">
              <a:latin typeface="Arial Narrow" panose="020B0604020202020204" pitchFamily="34" charset="0"/>
              <a:cs typeface="Arial Narrow" panose="020B0604020202020204" pitchFamily="34" charset="0"/>
            </a:rPr>
            <a:t>’</a:t>
          </a:r>
        </a:p>
      </dsp:txBody>
      <dsp:txXfrm>
        <a:off x="7000334" y="1810303"/>
        <a:ext cx="1488867" cy="595546"/>
      </dsp:txXfrm>
    </dsp:sp>
    <dsp:sp modelId="{46023C2B-9015-4898-B4CD-1D43782A5B4F}">
      <dsp:nvSpPr>
        <dsp:cNvPr id="0" name=""/>
        <dsp:cNvSpPr/>
      </dsp:nvSpPr>
      <dsp:spPr>
        <a:xfrm>
          <a:off x="9040082" y="619210"/>
          <a:ext cx="908208" cy="9082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52360-1597-4928-8A72-D096C3E9F65B}">
      <dsp:nvSpPr>
        <dsp:cNvPr id="0" name=""/>
        <dsp:cNvSpPr/>
      </dsp:nvSpPr>
      <dsp:spPr>
        <a:xfrm>
          <a:off x="9233635" y="812762"/>
          <a:ext cx="521103" cy="5211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3FD5E-AD88-478F-9C75-94A947AB345B}">
      <dsp:nvSpPr>
        <dsp:cNvPr id="0" name=""/>
        <dsp:cNvSpPr/>
      </dsp:nvSpPr>
      <dsp:spPr>
        <a:xfrm>
          <a:off x="8749753" y="1810303"/>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100000"/>
            </a:lnSpc>
            <a:spcBef>
              <a:spcPct val="0"/>
            </a:spcBef>
            <a:spcAft>
              <a:spcPct val="35000"/>
            </a:spcAft>
            <a:defRPr cap="all"/>
          </a:pPr>
          <a:r>
            <a:rPr lang="en-US" sz="1300" b="0" i="0" kern="1200" dirty="0">
              <a:latin typeface="Arial Narrow" panose="020B0604020202020204" pitchFamily="34" charset="0"/>
              <a:cs typeface="Arial Narrow" panose="020B0604020202020204" pitchFamily="34" charset="0"/>
            </a:rPr>
            <a:t>Outsider Witnesses</a:t>
          </a:r>
        </a:p>
      </dsp:txBody>
      <dsp:txXfrm>
        <a:off x="8749753" y="1810303"/>
        <a:ext cx="1488867" cy="59554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E3AA32-1D33-3446-9EA2-ED7200D3C368}" type="datetimeFigureOut">
              <a:rPr lang="en-US" smtClean="0"/>
              <a:t>3/2/2020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36F476-5921-0446-8598-B89B88A60CD4}" type="slidenum">
              <a:rPr lang="en-US" smtClean="0"/>
              <a:t>‹#›</a:t>
            </a:fld>
            <a:endParaRPr lang="en-US"/>
          </a:p>
        </p:txBody>
      </p:sp>
    </p:spTree>
    <p:extLst>
      <p:ext uri="{BB962C8B-B14F-4D97-AF65-F5344CB8AC3E}">
        <p14:creationId xmlns:p14="http://schemas.microsoft.com/office/powerpoint/2010/main" val="4057137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36F476-5921-0446-8598-B89B88A60CD4}" type="slidenum">
              <a:rPr lang="en-US" smtClean="0"/>
              <a:t>1</a:t>
            </a:fld>
            <a:endParaRPr lang="en-US"/>
          </a:p>
        </p:txBody>
      </p:sp>
    </p:spTree>
    <p:extLst>
      <p:ext uri="{BB962C8B-B14F-4D97-AF65-F5344CB8AC3E}">
        <p14:creationId xmlns:p14="http://schemas.microsoft.com/office/powerpoint/2010/main" val="3563149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fld id="{3236F476-5921-0446-8598-B89B88A60CD4}" type="slidenum">
              <a:rPr lang="en-US" smtClean="0"/>
              <a:t>2</a:t>
            </a:fld>
            <a:endParaRPr lang="en-US"/>
          </a:p>
        </p:txBody>
      </p:sp>
    </p:spTree>
    <p:extLst>
      <p:ext uri="{BB962C8B-B14F-4D97-AF65-F5344CB8AC3E}">
        <p14:creationId xmlns:p14="http://schemas.microsoft.com/office/powerpoint/2010/main" val="1684960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36F476-5921-0446-8598-B89B88A60CD4}" type="slidenum">
              <a:rPr lang="en-US" smtClean="0"/>
              <a:t>3</a:t>
            </a:fld>
            <a:endParaRPr lang="en-US"/>
          </a:p>
        </p:txBody>
      </p:sp>
    </p:spTree>
    <p:extLst>
      <p:ext uri="{BB962C8B-B14F-4D97-AF65-F5344CB8AC3E}">
        <p14:creationId xmlns:p14="http://schemas.microsoft.com/office/powerpoint/2010/main" val="544135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36F476-5921-0446-8598-B89B88A60CD4}" type="slidenum">
              <a:rPr lang="en-US" smtClean="0"/>
              <a:t>5</a:t>
            </a:fld>
            <a:endParaRPr lang="en-US"/>
          </a:p>
        </p:txBody>
      </p:sp>
    </p:spTree>
    <p:extLst>
      <p:ext uri="{BB962C8B-B14F-4D97-AF65-F5344CB8AC3E}">
        <p14:creationId xmlns:p14="http://schemas.microsoft.com/office/powerpoint/2010/main" val="703620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25927-C82D-0948-80E7-DFE03C98CF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D12358B-613E-B34E-8236-52934D721E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3E9DDF4-1D3D-8F47-90A6-F2AEF71D55DD}"/>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0779EDFA-8411-9D43-8155-BE4B0B2767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FE1D67-C1B5-B440-A9A6-4729CBA48E30}"/>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3150017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11C92-E86C-3A49-9A29-0BAD6258EA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4FFE93-0CFF-7042-ABA9-CD5E9E79FE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4A1B75-6823-5044-8B49-7A17A4EB8A3E}"/>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C4B9D00D-2768-2545-BAAA-789FB8E974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38A3FF-3D70-B04D-B6E8-3A1E2ABC5AB2}"/>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2183689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CAAB-600C-CC49-B710-6B6F3B12F6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83B849-FD9F-4D42-A77E-258361F75A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89C37A-379F-2C48-AA01-DBC82DAECE65}"/>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63E20200-ECA3-CB45-AD8E-538CBD338B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820AB0-DAA6-CF40-8DD4-39829811D8F0}"/>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2445823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74F66-1806-E64D-8B99-64027863AD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81D5E3-7BCB-C04F-985F-F839629FEF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B2E2CD-F4F4-F044-BCEA-24A94AC5E8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10B2C11-74B2-0C43-A4BD-D3A75F945C62}"/>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6" name="Footer Placeholder 5">
            <a:extLst>
              <a:ext uri="{FF2B5EF4-FFF2-40B4-BE49-F238E27FC236}">
                <a16:creationId xmlns:a16="http://schemas.microsoft.com/office/drawing/2014/main" id="{9C36D72C-CDB3-3549-9E3B-6D5616A644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8C48F8-691B-5A47-9470-F63997B7836C}"/>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3180786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BEE6F-C835-E045-9048-EBDED845DD8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48D91B-51CF-D94F-8077-F29177ED68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ECFF94A-4DD6-9A44-998D-BF25414BDA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B4525F5-2377-2C4B-945F-F769EBE6BD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E6E3A28-EA11-0B4E-8DF4-8C3BC64902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5740556-0A6A-7746-BCC4-C467282C4F18}"/>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8" name="Footer Placeholder 7">
            <a:extLst>
              <a:ext uri="{FF2B5EF4-FFF2-40B4-BE49-F238E27FC236}">
                <a16:creationId xmlns:a16="http://schemas.microsoft.com/office/drawing/2014/main" id="{232D65A1-BF6C-2A4E-84F1-807AE5F80A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2C84E8-3933-7D4A-8CB0-76D530BE0CE6}"/>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15360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CD4B-3F5F-EC41-AF5F-AE5195616F4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E2DF714-14FD-D148-9A71-24247D1DF584}"/>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4" name="Footer Placeholder 3">
            <a:extLst>
              <a:ext uri="{FF2B5EF4-FFF2-40B4-BE49-F238E27FC236}">
                <a16:creationId xmlns:a16="http://schemas.microsoft.com/office/drawing/2014/main" id="{DDC178F7-324E-BA46-AE7F-6109D85948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B6DF367-441A-DF4E-9183-768FE8C792EF}"/>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2078977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64616B-8E41-E848-A494-3B723D12F111}"/>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3" name="Footer Placeholder 2">
            <a:extLst>
              <a:ext uri="{FF2B5EF4-FFF2-40B4-BE49-F238E27FC236}">
                <a16:creationId xmlns:a16="http://schemas.microsoft.com/office/drawing/2014/main" id="{91CD11FC-4C98-1D47-8182-1C9974C9EEE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D979C9-821A-4E4D-AF1F-03E9DC3A8948}"/>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2642685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6554-19E0-5045-9AE9-B8ED74BA74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C81BC07-36C9-5747-B0DC-F834C5F04E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7E766E-2E48-1248-BA79-A58EA59568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40DC87-00F2-544E-B68C-1106B735BCF8}"/>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6" name="Footer Placeholder 5">
            <a:extLst>
              <a:ext uri="{FF2B5EF4-FFF2-40B4-BE49-F238E27FC236}">
                <a16:creationId xmlns:a16="http://schemas.microsoft.com/office/drawing/2014/main" id="{1E040605-59DC-934E-A4F4-28C3DE17DD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DCDB4-5CAC-5240-B802-CAC84E4EF7CB}"/>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4126617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E60EF-16CD-0547-B29E-6D0527C731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0FC115-20F9-1645-834D-88E8574AC2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B5E8388-2033-D74F-A4D1-199906458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AB703F-3604-8B4D-96CA-1ABFF08FD1D7}"/>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6" name="Footer Placeholder 5">
            <a:extLst>
              <a:ext uri="{FF2B5EF4-FFF2-40B4-BE49-F238E27FC236}">
                <a16:creationId xmlns:a16="http://schemas.microsoft.com/office/drawing/2014/main" id="{949025B3-EFBB-8140-9C69-076CDBD8F9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A13741-2375-F64C-87C3-666F3B9FB489}"/>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351946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72224-5DB4-9145-A40F-09CE6BA7D7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CFA5AC-A69F-6643-B87B-CF2DE4A1ED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74E100-D1AD-4140-995C-D9C746139D51}"/>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7A3DC52B-6ED5-0B49-AA06-5E0274D0A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0A9F9A-8872-6F46-A75A-059087EA44A0}"/>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1479735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C5100B-1F30-564C-A9D8-71EE423A4E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E61FF54-04F3-F945-AED6-9174E4618E9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F9789A-A021-E34D-A177-88B681F5B04D}"/>
              </a:ext>
            </a:extLst>
          </p:cNvPr>
          <p:cNvSpPr>
            <a:spLocks noGrp="1"/>
          </p:cNvSpPr>
          <p:nvPr>
            <p:ph type="dt" sz="half" idx="10"/>
          </p:nvPr>
        </p:nvSpPr>
        <p:spPr/>
        <p:txBody>
          <a:body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7D1ACF81-2A0F-9243-9619-477C9FD729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A96F5-9DAE-CB48-8D83-18FE56EDF409}"/>
              </a:ext>
            </a:extLst>
          </p:cNvPr>
          <p:cNvSpPr>
            <a:spLocks noGrp="1"/>
          </p:cNvSpPr>
          <p:nvPr>
            <p:ph type="sldNum" sz="quarter" idx="12"/>
          </p:nvPr>
        </p:nvSpPr>
        <p:spPr/>
        <p:txBody>
          <a:bodyPr/>
          <a:lstStyle/>
          <a:p>
            <a:fld id="{CF2309F8-30DB-8544-82E6-94DB1B103BF1}" type="slidenum">
              <a:rPr lang="en-US" smtClean="0"/>
              <a:t>‹#›</a:t>
            </a:fld>
            <a:endParaRPr lang="en-US"/>
          </a:p>
        </p:txBody>
      </p:sp>
    </p:spTree>
    <p:extLst>
      <p:ext uri="{BB962C8B-B14F-4D97-AF65-F5344CB8AC3E}">
        <p14:creationId xmlns:p14="http://schemas.microsoft.com/office/powerpoint/2010/main" val="1228898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E68901-4378-3748-9DF1-A0AAC14685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60C60C-F39B-6046-AD96-A2E4ED662A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569724-5AC4-EB40-BA1B-3DB67868D8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403210-51F5-1742-882F-A20E2DB9AC86}" type="datetimeFigureOut">
              <a:rPr lang="en-US" smtClean="0"/>
              <a:t>3/2/2020</a:t>
            </a:fld>
            <a:endParaRPr lang="en-US"/>
          </a:p>
        </p:txBody>
      </p:sp>
      <p:sp>
        <p:nvSpPr>
          <p:cNvPr id="5" name="Footer Placeholder 4">
            <a:extLst>
              <a:ext uri="{FF2B5EF4-FFF2-40B4-BE49-F238E27FC236}">
                <a16:creationId xmlns:a16="http://schemas.microsoft.com/office/drawing/2014/main" id="{B3152880-8443-D842-9B0F-CD37DAFF8A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D342DB-C152-AC4F-9B1C-2F43A4B16F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2309F8-30DB-8544-82E6-94DB1B103BF1}" type="slidenum">
              <a:rPr lang="en-US" smtClean="0"/>
              <a:t>‹#›</a:t>
            </a:fld>
            <a:endParaRPr lang="en-US"/>
          </a:p>
        </p:txBody>
      </p:sp>
    </p:spTree>
    <p:extLst>
      <p:ext uri="{BB962C8B-B14F-4D97-AF65-F5344CB8AC3E}">
        <p14:creationId xmlns:p14="http://schemas.microsoft.com/office/powerpoint/2010/main" val="2192213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29">
            <a:extLst>
              <a:ext uri="{FF2B5EF4-FFF2-40B4-BE49-F238E27FC236}">
                <a16:creationId xmlns:a16="http://schemas.microsoft.com/office/drawing/2014/main" id="{3F7F520D-813F-4AB8-A88C-70F2B34D54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31">
            <a:extLst>
              <a:ext uri="{FF2B5EF4-FFF2-40B4-BE49-F238E27FC236}">
                <a16:creationId xmlns:a16="http://schemas.microsoft.com/office/drawing/2014/main" id="{675251FC-BDEA-4BBB-A75B-0696FB8848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0"/>
            <a:ext cx="11166368" cy="6857998"/>
          </a:xfrm>
          <a:prstGeom prst="rect">
            <a:avLst/>
          </a:prstGeom>
          <a:solidFill>
            <a:schemeClr val="bg1">
              <a:lumMod val="85000"/>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9" name="Group 33">
            <a:extLst>
              <a:ext uri="{FF2B5EF4-FFF2-40B4-BE49-F238E27FC236}">
                <a16:creationId xmlns:a16="http://schemas.microsoft.com/office/drawing/2014/main" id="{352F6AC8-DE93-42EE-BBAE-B6324FFAC36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69875" y="44817"/>
            <a:chExt cx="233303" cy="772404"/>
          </a:xfrm>
        </p:grpSpPr>
        <p:sp>
          <p:nvSpPr>
            <p:cNvPr id="35" name="Rectangle 64">
              <a:extLst>
                <a:ext uri="{FF2B5EF4-FFF2-40B4-BE49-F238E27FC236}">
                  <a16:creationId xmlns:a16="http://schemas.microsoft.com/office/drawing/2014/main" id="{6441AB31-5A6F-486C-8AE8-6E04398B39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0062"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6">
              <a:extLst>
                <a:ext uri="{FF2B5EF4-FFF2-40B4-BE49-F238E27FC236}">
                  <a16:creationId xmlns:a16="http://schemas.microsoft.com/office/drawing/2014/main" id="{29669355-73FD-40E2-9E44-DC03FBA9CA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572"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64">
              <a:extLst>
                <a:ext uri="{FF2B5EF4-FFF2-40B4-BE49-F238E27FC236}">
                  <a16:creationId xmlns:a16="http://schemas.microsoft.com/office/drawing/2014/main" id="{9ECB0561-E50E-4875-8B82-4405160774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2648"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66">
              <a:extLst>
                <a:ext uri="{FF2B5EF4-FFF2-40B4-BE49-F238E27FC236}">
                  <a16:creationId xmlns:a16="http://schemas.microsoft.com/office/drawing/2014/main" id="{C32EDEC5-1B46-4575-8975-3286C47437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912"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64">
              <a:extLst>
                <a:ext uri="{FF2B5EF4-FFF2-40B4-BE49-F238E27FC236}">
                  <a16:creationId xmlns:a16="http://schemas.microsoft.com/office/drawing/2014/main" id="{BDFBD4DE-5B85-4C02-876E-4364399C82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2648"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66">
              <a:extLst>
                <a:ext uri="{FF2B5EF4-FFF2-40B4-BE49-F238E27FC236}">
                  <a16:creationId xmlns:a16="http://schemas.microsoft.com/office/drawing/2014/main" id="{F964221E-D757-45C1-B24B-967DE6319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912"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64">
              <a:extLst>
                <a:ext uri="{FF2B5EF4-FFF2-40B4-BE49-F238E27FC236}">
                  <a16:creationId xmlns:a16="http://schemas.microsoft.com/office/drawing/2014/main" id="{62854498-7E09-404F-8D8B-4022EB1C9B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2648"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66">
              <a:extLst>
                <a:ext uri="{FF2B5EF4-FFF2-40B4-BE49-F238E27FC236}">
                  <a16:creationId xmlns:a16="http://schemas.microsoft.com/office/drawing/2014/main" id="{AD82220A-E645-4062-A26A-DF19F2E11A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912"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64">
              <a:extLst>
                <a:ext uri="{FF2B5EF4-FFF2-40B4-BE49-F238E27FC236}">
                  <a16:creationId xmlns:a16="http://schemas.microsoft.com/office/drawing/2014/main" id="{366B8029-4DAB-439E-B861-E11E5AA3A6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2648"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66">
              <a:extLst>
                <a:ext uri="{FF2B5EF4-FFF2-40B4-BE49-F238E27FC236}">
                  <a16:creationId xmlns:a16="http://schemas.microsoft.com/office/drawing/2014/main" id="{869215D8-066B-481E-A2FB-9D6DB4EB6C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912"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64">
              <a:extLst>
                <a:ext uri="{FF2B5EF4-FFF2-40B4-BE49-F238E27FC236}">
                  <a16:creationId xmlns:a16="http://schemas.microsoft.com/office/drawing/2014/main" id="{B07A2094-FE71-4F84-8589-31B213FEC8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042648"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66">
              <a:extLst>
                <a:ext uri="{FF2B5EF4-FFF2-40B4-BE49-F238E27FC236}">
                  <a16:creationId xmlns:a16="http://schemas.microsoft.com/office/drawing/2014/main" id="{52C000FC-4146-4B1A-8CFF-26FFF1C7E6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1868912"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1" name="Rectangle 47">
            <a:extLst>
              <a:ext uri="{FF2B5EF4-FFF2-40B4-BE49-F238E27FC236}">
                <a16:creationId xmlns:a16="http://schemas.microsoft.com/office/drawing/2014/main" id="{09096C9F-D4A4-4FDA-B7E7-8D83301948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3939" y="1294357"/>
            <a:ext cx="10011089" cy="429988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2" name="Group 49">
            <a:extLst>
              <a:ext uri="{FF2B5EF4-FFF2-40B4-BE49-F238E27FC236}">
                <a16:creationId xmlns:a16="http://schemas.microsoft.com/office/drawing/2014/main" id="{CB1172D0-DAE3-4130-9009-0B02351A544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925" y="3505936"/>
            <a:ext cx="2177162" cy="2367104"/>
            <a:chOff x="687925" y="3505936"/>
            <a:chExt cx="2177162" cy="2367104"/>
          </a:xfrm>
        </p:grpSpPr>
        <p:sp>
          <p:nvSpPr>
            <p:cNvPr id="123" name="Rectangle 66">
              <a:extLst>
                <a:ext uri="{FF2B5EF4-FFF2-40B4-BE49-F238E27FC236}">
                  <a16:creationId xmlns:a16="http://schemas.microsoft.com/office/drawing/2014/main" id="{E6EE5CBA-2D94-4CCF-BE0B-DC97A6B49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352155"/>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66">
              <a:extLst>
                <a:ext uri="{FF2B5EF4-FFF2-40B4-BE49-F238E27FC236}">
                  <a16:creationId xmlns:a16="http://schemas.microsoft.com/office/drawing/2014/main" id="{5347D002-C822-4662-BECD-704DDCA78E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210041"/>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66">
              <a:extLst>
                <a:ext uri="{FF2B5EF4-FFF2-40B4-BE49-F238E27FC236}">
                  <a16:creationId xmlns:a16="http://schemas.microsoft.com/office/drawing/2014/main" id="{2AFA2F2E-EFC8-4E70-87F4-4269B96E7B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06792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66">
              <a:extLst>
                <a:ext uri="{FF2B5EF4-FFF2-40B4-BE49-F238E27FC236}">
                  <a16:creationId xmlns:a16="http://schemas.microsoft.com/office/drawing/2014/main" id="{BBB7EABB-8135-4B8E-BF0C-A7C891E3A7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392581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66">
              <a:extLst>
                <a:ext uri="{FF2B5EF4-FFF2-40B4-BE49-F238E27FC236}">
                  <a16:creationId xmlns:a16="http://schemas.microsoft.com/office/drawing/2014/main" id="{36B100CF-968D-4856-95C0-C72FD2DC5D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77849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66">
              <a:extLst>
                <a:ext uri="{FF2B5EF4-FFF2-40B4-BE49-F238E27FC236}">
                  <a16:creationId xmlns:a16="http://schemas.microsoft.com/office/drawing/2014/main" id="{F75765D6-C293-4ACF-BD5E-BB66EF7570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63638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Rectangle 66">
              <a:extLst>
                <a:ext uri="{FF2B5EF4-FFF2-40B4-BE49-F238E27FC236}">
                  <a16:creationId xmlns:a16="http://schemas.microsoft.com/office/drawing/2014/main" id="{4CFF6D54-51B6-4120-A74E-41A729458C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49426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66">
              <a:extLst>
                <a:ext uri="{FF2B5EF4-FFF2-40B4-BE49-F238E27FC236}">
                  <a16:creationId xmlns:a16="http://schemas.microsoft.com/office/drawing/2014/main" id="{62EE344F-8E78-473F-8CD3-E6D1B66AAE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352154"/>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66">
              <a:extLst>
                <a:ext uri="{FF2B5EF4-FFF2-40B4-BE49-F238E27FC236}">
                  <a16:creationId xmlns:a16="http://schemas.microsoft.com/office/drawing/2014/main" id="{72E173FC-1DF7-4951-906C-1390F27C2A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210040"/>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66">
              <a:extLst>
                <a:ext uri="{FF2B5EF4-FFF2-40B4-BE49-F238E27FC236}">
                  <a16:creationId xmlns:a16="http://schemas.microsoft.com/office/drawing/2014/main" id="{C709EA9D-08FD-4F76-A336-772250C78E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06792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66">
              <a:extLst>
                <a:ext uri="{FF2B5EF4-FFF2-40B4-BE49-F238E27FC236}">
                  <a16:creationId xmlns:a16="http://schemas.microsoft.com/office/drawing/2014/main" id="{8C5FFEDC-1BC0-4CB0-9FD4-EDE7AF4C35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63638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66">
              <a:extLst>
                <a:ext uri="{FF2B5EF4-FFF2-40B4-BE49-F238E27FC236}">
                  <a16:creationId xmlns:a16="http://schemas.microsoft.com/office/drawing/2014/main" id="{D6A72BC6-FA35-4F45-A7BA-0BEB7B205F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494268"/>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66">
              <a:extLst>
                <a:ext uri="{FF2B5EF4-FFF2-40B4-BE49-F238E27FC236}">
                  <a16:creationId xmlns:a16="http://schemas.microsoft.com/office/drawing/2014/main" id="{919B69A1-EBB1-45F8-8791-016BCF7BDD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391809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ectangle 66">
              <a:extLst>
                <a:ext uri="{FF2B5EF4-FFF2-40B4-BE49-F238E27FC236}">
                  <a16:creationId xmlns:a16="http://schemas.microsoft.com/office/drawing/2014/main" id="{0B530BD1-86A8-414D-A004-D9954B038C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3783698"/>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59">
              <a:extLst>
                <a:ext uri="{FF2B5EF4-FFF2-40B4-BE49-F238E27FC236}">
                  <a16:creationId xmlns:a16="http://schemas.microsoft.com/office/drawing/2014/main" id="{FAE5BC0C-0D05-49E2-9DB9-54049A23EC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492193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62">
              <a:extLst>
                <a:ext uri="{FF2B5EF4-FFF2-40B4-BE49-F238E27FC236}">
                  <a16:creationId xmlns:a16="http://schemas.microsoft.com/office/drawing/2014/main" id="{5CE98A12-A684-4846-B6C3-F2A43AC2AD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92193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59">
              <a:extLst>
                <a:ext uri="{FF2B5EF4-FFF2-40B4-BE49-F238E27FC236}">
                  <a16:creationId xmlns:a16="http://schemas.microsoft.com/office/drawing/2014/main" id="{28A5BB04-DD41-49FE-8387-318BCC75BA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477539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62">
              <a:extLst>
                <a:ext uri="{FF2B5EF4-FFF2-40B4-BE49-F238E27FC236}">
                  <a16:creationId xmlns:a16="http://schemas.microsoft.com/office/drawing/2014/main" id="{3EE3B3CB-71BA-44FD-B0E4-D9A61B5738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3506465"/>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64">
              <a:extLst>
                <a:ext uri="{FF2B5EF4-FFF2-40B4-BE49-F238E27FC236}">
                  <a16:creationId xmlns:a16="http://schemas.microsoft.com/office/drawing/2014/main" id="{B1C7399A-7B9C-42BB-A79E-51653F21C1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3506465"/>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59">
              <a:extLst>
                <a:ext uri="{FF2B5EF4-FFF2-40B4-BE49-F238E27FC236}">
                  <a16:creationId xmlns:a16="http://schemas.microsoft.com/office/drawing/2014/main" id="{413FA7F4-41B4-4942-83F6-8B7A99306A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364324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62">
              <a:extLst>
                <a:ext uri="{FF2B5EF4-FFF2-40B4-BE49-F238E27FC236}">
                  <a16:creationId xmlns:a16="http://schemas.microsoft.com/office/drawing/2014/main" id="{A781A10B-D948-4231-B95B-3717ABD5DB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364324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59">
              <a:extLst>
                <a:ext uri="{FF2B5EF4-FFF2-40B4-BE49-F238E27FC236}">
                  <a16:creationId xmlns:a16="http://schemas.microsoft.com/office/drawing/2014/main" id="{ED823F90-3595-4102-9F05-3F640079C4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3790310"/>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59">
              <a:extLst>
                <a:ext uri="{FF2B5EF4-FFF2-40B4-BE49-F238E27FC236}">
                  <a16:creationId xmlns:a16="http://schemas.microsoft.com/office/drawing/2014/main" id="{072EE8BA-C999-40B7-8E23-682F60AE2B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07389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62">
              <a:extLst>
                <a:ext uri="{FF2B5EF4-FFF2-40B4-BE49-F238E27FC236}">
                  <a16:creationId xmlns:a16="http://schemas.microsoft.com/office/drawing/2014/main" id="{09B345B3-4E84-41B3-B95F-6C9DA80847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07389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59">
              <a:extLst>
                <a:ext uri="{FF2B5EF4-FFF2-40B4-BE49-F238E27FC236}">
                  <a16:creationId xmlns:a16="http://schemas.microsoft.com/office/drawing/2014/main" id="{8C487E2F-6F42-4A25-966B-9B02CF4C0F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22129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2">
              <a:extLst>
                <a:ext uri="{FF2B5EF4-FFF2-40B4-BE49-F238E27FC236}">
                  <a16:creationId xmlns:a16="http://schemas.microsoft.com/office/drawing/2014/main" id="{6D86BDF0-16A6-4CE2-98EB-8C2C5D382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22129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27929C7D-FFA5-4CF1-BF99-B4694DFC04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36893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59">
              <a:extLst>
                <a:ext uri="{FF2B5EF4-FFF2-40B4-BE49-F238E27FC236}">
                  <a16:creationId xmlns:a16="http://schemas.microsoft.com/office/drawing/2014/main" id="{2622FE45-29EC-40C6-8756-57127608B7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51236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2">
              <a:extLst>
                <a:ext uri="{FF2B5EF4-FFF2-40B4-BE49-F238E27FC236}">
                  <a16:creationId xmlns:a16="http://schemas.microsoft.com/office/drawing/2014/main" id="{3DBACFBF-2B6F-42DE-A4C1-24F9CB77B9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51236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59">
              <a:extLst>
                <a:ext uri="{FF2B5EF4-FFF2-40B4-BE49-F238E27FC236}">
                  <a16:creationId xmlns:a16="http://schemas.microsoft.com/office/drawing/2014/main" id="{7E00D7AA-B9A3-43BE-A9C7-2DEF2F8F89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36582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2">
              <a:extLst>
                <a:ext uri="{FF2B5EF4-FFF2-40B4-BE49-F238E27FC236}">
                  <a16:creationId xmlns:a16="http://schemas.microsoft.com/office/drawing/2014/main" id="{AD9C42ED-BB25-42B5-A22D-938ED1719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766051"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59">
              <a:extLst>
                <a:ext uri="{FF2B5EF4-FFF2-40B4-BE49-F238E27FC236}">
                  <a16:creationId xmlns:a16="http://schemas.microsoft.com/office/drawing/2014/main" id="{F56D4244-BB50-4726-8F99-AF9734E044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584933"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2">
              <a:extLst>
                <a:ext uri="{FF2B5EF4-FFF2-40B4-BE49-F238E27FC236}">
                  <a16:creationId xmlns:a16="http://schemas.microsoft.com/office/drawing/2014/main" id="{56A6F39E-0EBB-4392-90BB-2590C81F4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403813"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45B09FF7-8FBE-4F42-8275-8E56C32C2D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22694"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FC78768D-9FA0-45A3-9686-473894D876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041575"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03C6263C-2F04-4160-BAB3-93F166039B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113298" y="566300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7D54F6C2-0EC0-4D1C-A121-563C1B3ED7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932179" y="566300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59">
              <a:extLst>
                <a:ext uri="{FF2B5EF4-FFF2-40B4-BE49-F238E27FC236}">
                  <a16:creationId xmlns:a16="http://schemas.microsoft.com/office/drawing/2014/main" id="{E35A171E-850C-4714-A0A4-6CD1830596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66432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2">
              <a:extLst>
                <a:ext uri="{FF2B5EF4-FFF2-40B4-BE49-F238E27FC236}">
                  <a16:creationId xmlns:a16="http://schemas.microsoft.com/office/drawing/2014/main" id="{745EB765-69E1-4FB7-BEA0-AF2F04919B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664329"/>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2">
              <a:extLst>
                <a:ext uri="{FF2B5EF4-FFF2-40B4-BE49-F238E27FC236}">
                  <a16:creationId xmlns:a16="http://schemas.microsoft.com/office/drawing/2014/main" id="{83F43793-41FE-49A7-9F05-3D49899A45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456536"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59">
              <a:extLst>
                <a:ext uri="{FF2B5EF4-FFF2-40B4-BE49-F238E27FC236}">
                  <a16:creationId xmlns:a16="http://schemas.microsoft.com/office/drawing/2014/main" id="{B0A53DAF-BC4D-4849-800D-538D222074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275417" y="5663006"/>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4">
              <a:extLst>
                <a:ext uri="{FF2B5EF4-FFF2-40B4-BE49-F238E27FC236}">
                  <a16:creationId xmlns:a16="http://schemas.microsoft.com/office/drawing/2014/main" id="{D1A1C417-39D0-4ED4-B74E-9F19F25DE3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803783" y="566300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6">
              <a:extLst>
                <a:ext uri="{FF2B5EF4-FFF2-40B4-BE49-F238E27FC236}">
                  <a16:creationId xmlns:a16="http://schemas.microsoft.com/office/drawing/2014/main" id="{8826C125-5D9A-4D06-A2C9-389A737005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622663" y="5663007"/>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2">
              <a:extLst>
                <a:ext uri="{FF2B5EF4-FFF2-40B4-BE49-F238E27FC236}">
                  <a16:creationId xmlns:a16="http://schemas.microsoft.com/office/drawing/2014/main" id="{F5596270-3998-4D23-86B6-85A6B62BF5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762372"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59">
              <a:extLst>
                <a:ext uri="{FF2B5EF4-FFF2-40B4-BE49-F238E27FC236}">
                  <a16:creationId xmlns:a16="http://schemas.microsoft.com/office/drawing/2014/main" id="{021CC68A-939D-4235-B3EA-88498DC233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581254"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2">
              <a:extLst>
                <a:ext uri="{FF2B5EF4-FFF2-40B4-BE49-F238E27FC236}">
                  <a16:creationId xmlns:a16="http://schemas.microsoft.com/office/drawing/2014/main" id="{394C50BF-C63F-475F-9198-B637A8329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400134"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4">
              <a:extLst>
                <a:ext uri="{FF2B5EF4-FFF2-40B4-BE49-F238E27FC236}">
                  <a16:creationId xmlns:a16="http://schemas.microsoft.com/office/drawing/2014/main" id="{F74B5CFE-DE1E-470F-82D6-6BCDE5C4DA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219016"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66">
              <a:extLst>
                <a:ext uri="{FF2B5EF4-FFF2-40B4-BE49-F238E27FC236}">
                  <a16:creationId xmlns:a16="http://schemas.microsoft.com/office/drawing/2014/main" id="{5DDA4EA2-B7AB-46E9-9246-FC23E722B1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037896"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Rectangle 64">
              <a:extLst>
                <a:ext uri="{FF2B5EF4-FFF2-40B4-BE49-F238E27FC236}">
                  <a16:creationId xmlns:a16="http://schemas.microsoft.com/office/drawing/2014/main" id="{A2DE2AF5-13E8-4174-9EC4-724DEB88DC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109620" y="581041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66">
              <a:extLst>
                <a:ext uri="{FF2B5EF4-FFF2-40B4-BE49-F238E27FC236}">
                  <a16:creationId xmlns:a16="http://schemas.microsoft.com/office/drawing/2014/main" id="{360555BC-5949-427F-B107-D944CA221B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1928500" y="581041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59">
              <a:extLst>
                <a:ext uri="{FF2B5EF4-FFF2-40B4-BE49-F238E27FC236}">
                  <a16:creationId xmlns:a16="http://schemas.microsoft.com/office/drawing/2014/main" id="{F6C67CEF-7906-4D52-B541-B06109BE87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861132" y="5811735"/>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62">
              <a:extLst>
                <a:ext uri="{FF2B5EF4-FFF2-40B4-BE49-F238E27FC236}">
                  <a16:creationId xmlns:a16="http://schemas.microsoft.com/office/drawing/2014/main" id="{13551754-DE8E-4F60-B17A-3592B8E79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687396" y="5811735"/>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2">
              <a:extLst>
                <a:ext uri="{FF2B5EF4-FFF2-40B4-BE49-F238E27FC236}">
                  <a16:creationId xmlns:a16="http://schemas.microsoft.com/office/drawing/2014/main" id="{D7B0D877-545F-4CA5-BB7B-A21E413CD5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452857"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59">
              <a:extLst>
                <a:ext uri="{FF2B5EF4-FFF2-40B4-BE49-F238E27FC236}">
                  <a16:creationId xmlns:a16="http://schemas.microsoft.com/office/drawing/2014/main" id="{D25743C3-6C94-4F58-83A5-5F610DA5D3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271738" y="5810412"/>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4">
              <a:extLst>
                <a:ext uri="{FF2B5EF4-FFF2-40B4-BE49-F238E27FC236}">
                  <a16:creationId xmlns:a16="http://schemas.microsoft.com/office/drawing/2014/main" id="{3CD412E9-0E9C-460C-9FC6-C765F5BCC3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800104" y="581041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6">
              <a:extLst>
                <a:ext uri="{FF2B5EF4-FFF2-40B4-BE49-F238E27FC236}">
                  <a16:creationId xmlns:a16="http://schemas.microsoft.com/office/drawing/2014/main" id="{B26AB043-5417-4498-90CE-3A7C36B09E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a:off x="2618985" y="5810413"/>
              <a:ext cx="61834" cy="6077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6CD6F3A-0AE8-7F4F-9CFB-672A778C1D28}"/>
              </a:ext>
            </a:extLst>
          </p:cNvPr>
          <p:cNvSpPr>
            <a:spLocks noGrp="1"/>
          </p:cNvSpPr>
          <p:nvPr>
            <p:ph type="ctrTitle"/>
          </p:nvPr>
        </p:nvSpPr>
        <p:spPr>
          <a:xfrm>
            <a:off x="1823677" y="1523998"/>
            <a:ext cx="8628920" cy="2224679"/>
          </a:xfrm>
        </p:spPr>
        <p:txBody>
          <a:bodyPr>
            <a:normAutofit/>
          </a:bodyPr>
          <a:lstStyle/>
          <a:p>
            <a:r>
              <a:rPr lang="en-US" dirty="0">
                <a:ln w="22225">
                  <a:solidFill>
                    <a:schemeClr val="bg1"/>
                  </a:solidFill>
                </a:ln>
                <a:noFill/>
                <a:latin typeface="Arial Narrow" panose="020B0604020202020204" pitchFamily="34" charset="0"/>
                <a:cs typeface="Arial Narrow" panose="020B0604020202020204" pitchFamily="34" charset="0"/>
              </a:rPr>
              <a:t>NARRATIVE THERAPY</a:t>
            </a:r>
          </a:p>
        </p:txBody>
      </p:sp>
      <p:sp>
        <p:nvSpPr>
          <p:cNvPr id="3" name="Subtitle 2">
            <a:extLst>
              <a:ext uri="{FF2B5EF4-FFF2-40B4-BE49-F238E27FC236}">
                <a16:creationId xmlns:a16="http://schemas.microsoft.com/office/drawing/2014/main" id="{41A7EF4A-7A0A-1545-BD6B-249B3329584B}"/>
              </a:ext>
            </a:extLst>
          </p:cNvPr>
          <p:cNvSpPr>
            <a:spLocks noGrp="1"/>
          </p:cNvSpPr>
          <p:nvPr>
            <p:ph type="subTitle" idx="1"/>
          </p:nvPr>
        </p:nvSpPr>
        <p:spPr>
          <a:xfrm>
            <a:off x="1929029" y="3710047"/>
            <a:ext cx="8628920" cy="1544865"/>
          </a:xfrm>
        </p:spPr>
        <p:txBody>
          <a:bodyPr>
            <a:normAutofit/>
          </a:bodyPr>
          <a:lstStyle/>
          <a:p>
            <a:pPr>
              <a:spcBef>
                <a:spcPts val="0"/>
              </a:spcBef>
              <a:spcAft>
                <a:spcPts val="600"/>
              </a:spcAft>
            </a:pPr>
            <a:r>
              <a:rPr lang="en-US" sz="2000" dirty="0">
                <a:solidFill>
                  <a:srgbClr val="FFFFFF"/>
                </a:solidFill>
                <a:latin typeface="Arial Narrow" panose="020B0604020202020204" pitchFamily="34" charset="0"/>
                <a:cs typeface="Arial Narrow" panose="020B0604020202020204" pitchFamily="34" charset="0"/>
              </a:rPr>
              <a:t>By Robyn Trubey</a:t>
            </a:r>
          </a:p>
          <a:p>
            <a:pPr>
              <a:spcBef>
                <a:spcPts val="0"/>
              </a:spcBef>
              <a:spcAft>
                <a:spcPts val="600"/>
              </a:spcAft>
            </a:pPr>
            <a:r>
              <a:rPr lang="en-US" sz="2000" dirty="0">
                <a:solidFill>
                  <a:srgbClr val="FFFFFF"/>
                </a:solidFill>
                <a:latin typeface="Arial Narrow" panose="020B0604020202020204" pitchFamily="34" charset="0"/>
                <a:cs typeface="Arial Narrow" panose="020B0604020202020204" pitchFamily="34" charset="0"/>
              </a:rPr>
              <a:t>1708724</a:t>
            </a:r>
          </a:p>
        </p:txBody>
      </p:sp>
    </p:spTree>
    <p:extLst>
      <p:ext uri="{BB962C8B-B14F-4D97-AF65-F5344CB8AC3E}">
        <p14:creationId xmlns:p14="http://schemas.microsoft.com/office/powerpoint/2010/main" val="100050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43">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45">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 name="Group 47">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49"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0" name="Rectangle 69">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0041D4-4F15-BA4C-BDCB-C0621BBECF2A}"/>
              </a:ext>
            </a:extLst>
          </p:cNvPr>
          <p:cNvSpPr>
            <a:spLocks noGrp="1"/>
          </p:cNvSpPr>
          <p:nvPr>
            <p:ph idx="1"/>
          </p:nvPr>
        </p:nvSpPr>
        <p:spPr>
          <a:xfrm>
            <a:off x="1188720" y="3233982"/>
            <a:ext cx="11000232" cy="3624017"/>
          </a:xfrm>
        </p:spPr>
        <p:txBody>
          <a:bodyPr vert="horz" lIns="91440" tIns="45720" rIns="91440" bIns="45720" rtlCol="0" anchor="ctr">
            <a:normAutofit/>
          </a:bodyPr>
          <a:lstStyle/>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Postmodernism is a broad intellectual movement that has been changing the way people approach art, music, literature, politics and philosophy since the late 20th century.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Narrative therapy was founded by Michael White and David Epston throughout the 1970s and 1980s.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Narrative therapy views individuals separately to their problems (Morgan, 2000).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The main aims and objectives of narrative therapy is to draw out stories which client’s have held on to.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Narrative therapy considers a person’s life events as stories, with some being more significant that others (Gupta, 2013). </a:t>
            </a:r>
          </a:p>
        </p:txBody>
      </p:sp>
      <p:sp>
        <p:nvSpPr>
          <p:cNvPr id="91" name="Title 1">
            <a:extLst>
              <a:ext uri="{FF2B5EF4-FFF2-40B4-BE49-F238E27FC236}">
                <a16:creationId xmlns:a16="http://schemas.microsoft.com/office/drawing/2014/main" id="{9CD0A5FA-2318-BD4C-B791-BDB82562A489}"/>
              </a:ext>
            </a:extLst>
          </p:cNvPr>
          <p:cNvSpPr txBox="1">
            <a:spLocks/>
          </p:cNvSpPr>
          <p:nvPr/>
        </p:nvSpPr>
        <p:spPr>
          <a:xfrm>
            <a:off x="1188720" y="36461"/>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NARRATIVE THERAPY IN A POSTMODERN SOCIETY</a:t>
            </a:r>
          </a:p>
        </p:txBody>
      </p:sp>
    </p:spTree>
    <p:extLst>
      <p:ext uri="{BB962C8B-B14F-4D97-AF65-F5344CB8AC3E}">
        <p14:creationId xmlns:p14="http://schemas.microsoft.com/office/powerpoint/2010/main" val="566045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59D69FB-9DA8-45F0-A355-D3FE58E3BC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050C9B1-9793-4ED0-9883-0876E4BA054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31" name="Rectangle 64">
              <a:extLst>
                <a:ext uri="{FF2B5EF4-FFF2-40B4-BE49-F238E27FC236}">
                  <a16:creationId xmlns:a16="http://schemas.microsoft.com/office/drawing/2014/main" id="{AADE3C07-06D1-4A6D-A672-E68E1C2F9E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7E4D56B-0D08-41D0-813D-A05034047B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03033D49-C661-40C1-A139-5635B08001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134C68B-0330-4662-8649-61F47408A8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AC854A3C-C784-4166-92F1-24D6938C9C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DCAA18AA-644A-4FE2-9A5B-25C3B85AB0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0866AF67-242C-40D5-8125-090B5DEF1E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801CE526-2A0D-4E32-AA7D-81D838B2AC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B47E2337-B313-4A28-85F3-3C47B01489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09909ABF-9A15-488E-B32F-C84175BB82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0A09540B-C5CA-414C-84BC-408974C46D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FB61294-F147-4A15-A22C-AA6F2964BD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63A521B1-B8FD-4034-9318-4D847C5084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63411C6F-8F07-43F6-8FA9-6543DB766F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14A0F958-E9BB-490E-9065-A8A8F1EED8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0CA243C0-1E38-49DC-93D6-09D6733A5C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8419E8A7-AB97-48F1-A145-C96ECC07F2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DAE56BC5-E1DD-4804-81DD-977B39C6C6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DA5E88EC-345F-4F69-A9EB-CC05C978E8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4337DEB9-4DD1-4460-958E-4EEA2AFA3B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76117F5-2D58-4A2B-BFBF-C5B427F35D22}"/>
              </a:ext>
            </a:extLst>
          </p:cNvPr>
          <p:cNvGraphicFramePr>
            <a:graphicFrameLocks noGrp="1"/>
          </p:cNvGraphicFramePr>
          <p:nvPr>
            <p:ph idx="1"/>
            <p:extLst>
              <p:ext uri="{D42A27DB-BD31-4B8C-83A1-F6EECF244321}">
                <p14:modId xmlns:p14="http://schemas.microsoft.com/office/powerpoint/2010/main" val="2657544986"/>
              </p:ext>
            </p:extLst>
          </p:nvPr>
        </p:nvGraphicFramePr>
        <p:xfrm>
          <a:off x="1188720" y="3524595"/>
          <a:ext cx="10241280" cy="30250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 name="Title 1">
            <a:extLst>
              <a:ext uri="{FF2B5EF4-FFF2-40B4-BE49-F238E27FC236}">
                <a16:creationId xmlns:a16="http://schemas.microsoft.com/office/drawing/2014/main" id="{BB41A64F-B891-9C4D-A8AF-B57035549B4F}"/>
              </a:ext>
            </a:extLst>
          </p:cNvPr>
          <p:cNvSpPr txBox="1">
            <a:spLocks/>
          </p:cNvSpPr>
          <p:nvPr/>
        </p:nvSpPr>
        <p:spPr>
          <a:xfrm>
            <a:off x="1170432" y="-1"/>
            <a:ext cx="11021568" cy="32162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THE PROCESS OF NARRATIVE THERAPY</a:t>
            </a:r>
          </a:p>
        </p:txBody>
      </p:sp>
    </p:spTree>
    <p:extLst>
      <p:ext uri="{BB962C8B-B14F-4D97-AF65-F5344CB8AC3E}">
        <p14:creationId xmlns:p14="http://schemas.microsoft.com/office/powerpoint/2010/main" val="1236638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5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5"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C725E-519F-0A49-A826-61C07DE6A37E}"/>
              </a:ext>
            </a:extLst>
          </p:cNvPr>
          <p:cNvSpPr>
            <a:spLocks noGrp="1"/>
          </p:cNvSpPr>
          <p:nvPr>
            <p:ph idx="1"/>
          </p:nvPr>
        </p:nvSpPr>
        <p:spPr>
          <a:xfrm>
            <a:off x="1166649" y="3212494"/>
            <a:ext cx="11000232" cy="3645505"/>
          </a:xfrm>
        </p:spPr>
        <p:txBody>
          <a:bodyPr anchor="ctr">
            <a:normAutofit/>
          </a:bodyPr>
          <a:lstStyle/>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A social constructionist perspective would argue that that individual is never fully aware of what is universally true or false, good or bad, right or wrong (Gupta, 2013).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Abandons the traditional structuralist view, which would argue that an individual’s mind represents a mirror of reality (Gupta, 2013).</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The theory argues that what a person knows as reality is constructed through our interaction with others (</a:t>
            </a:r>
            <a:r>
              <a:rPr lang="en-US" sz="2000" dirty="0" err="1">
                <a:latin typeface="Arial Narrow" panose="020B0604020202020204" pitchFamily="34" charset="0"/>
                <a:cs typeface="Arial Narrow" panose="020B0604020202020204" pitchFamily="34" charset="0"/>
              </a:rPr>
              <a:t>Conbs</a:t>
            </a:r>
            <a:r>
              <a:rPr lang="en-US" sz="2000" dirty="0">
                <a:latin typeface="Arial Narrow" panose="020B0604020202020204" pitchFamily="34" charset="0"/>
                <a:cs typeface="Arial Narrow" panose="020B0604020202020204" pitchFamily="34" charset="0"/>
              </a:rPr>
              <a:t> &amp; Freedman, 2012). </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This approach explores how contexts, such as language and culture contribute to the experience and identity of that individual (Howard, 1991).</a:t>
            </a:r>
          </a:p>
          <a:p>
            <a:pPr>
              <a:buClr>
                <a:schemeClr val="accent4"/>
              </a:buClr>
              <a:buFont typeface="System Font Regular"/>
              <a:buChar char="★"/>
            </a:pPr>
            <a:r>
              <a:rPr lang="en-US" sz="2000" dirty="0">
                <a:latin typeface="Arial Narrow" panose="020B0604020202020204" pitchFamily="34" charset="0"/>
                <a:cs typeface="Arial Narrow" panose="020B0604020202020204" pitchFamily="34" charset="0"/>
              </a:rPr>
              <a:t>This theory within narrative therapy understands that the therapist is not the expert on a client’s experiences; instead, the client is the privileged author of their own story (Meier, 2002).  </a:t>
            </a:r>
          </a:p>
        </p:txBody>
      </p:sp>
      <p:sp>
        <p:nvSpPr>
          <p:cNvPr id="35" name="Title 1">
            <a:extLst>
              <a:ext uri="{FF2B5EF4-FFF2-40B4-BE49-F238E27FC236}">
                <a16:creationId xmlns:a16="http://schemas.microsoft.com/office/drawing/2014/main" id="{A1E43377-7A2C-5549-9D86-4747D1A90101}"/>
              </a:ext>
            </a:extLst>
          </p:cNvPr>
          <p:cNvSpPr txBox="1">
            <a:spLocks/>
          </p:cNvSpPr>
          <p:nvPr/>
        </p:nvSpPr>
        <p:spPr>
          <a:xfrm>
            <a:off x="1188720" y="36461"/>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b="1" dirty="0">
              <a:latin typeface="Arial Narrow" panose="020B0604020202020204" pitchFamily="34" charset="0"/>
              <a:cs typeface="Arial Narrow" panose="020B0604020202020204" pitchFamily="34" charset="0"/>
            </a:endParaRPr>
          </a:p>
        </p:txBody>
      </p:sp>
      <p:sp>
        <p:nvSpPr>
          <p:cNvPr id="37" name="Title 1">
            <a:extLst>
              <a:ext uri="{FF2B5EF4-FFF2-40B4-BE49-F238E27FC236}">
                <a16:creationId xmlns:a16="http://schemas.microsoft.com/office/drawing/2014/main" id="{8C89F366-C3C7-034C-84B1-20C8DFA097FD}"/>
              </a:ext>
            </a:extLst>
          </p:cNvPr>
          <p:cNvSpPr txBox="1">
            <a:spLocks/>
          </p:cNvSpPr>
          <p:nvPr/>
        </p:nvSpPr>
        <p:spPr>
          <a:xfrm>
            <a:off x="1191768" y="-4"/>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b="1" dirty="0">
              <a:latin typeface="Arial Narrow" panose="020B0604020202020204" pitchFamily="34" charset="0"/>
              <a:cs typeface="Arial Narrow" panose="020B0604020202020204" pitchFamily="34" charset="0"/>
            </a:endParaRPr>
          </a:p>
        </p:txBody>
      </p:sp>
      <p:sp>
        <p:nvSpPr>
          <p:cNvPr id="38" name="Title 1">
            <a:extLst>
              <a:ext uri="{FF2B5EF4-FFF2-40B4-BE49-F238E27FC236}">
                <a16:creationId xmlns:a16="http://schemas.microsoft.com/office/drawing/2014/main" id="{B5BE5994-931B-F24F-BD7B-9D74C01F681A}"/>
              </a:ext>
            </a:extLst>
          </p:cNvPr>
          <p:cNvSpPr txBox="1">
            <a:spLocks/>
          </p:cNvSpPr>
          <p:nvPr/>
        </p:nvSpPr>
        <p:spPr>
          <a:xfrm>
            <a:off x="1166649" y="-14983"/>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SOCIAL CONSTRUCTIONIST VIEWS IN NARRATIVE THERAPY</a:t>
            </a:r>
          </a:p>
        </p:txBody>
      </p:sp>
    </p:spTree>
    <p:extLst>
      <p:ext uri="{BB962C8B-B14F-4D97-AF65-F5344CB8AC3E}">
        <p14:creationId xmlns:p14="http://schemas.microsoft.com/office/powerpoint/2010/main" val="340939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50"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 name="Rectangle 70">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630E8E-EFAF-0240-A3AD-94C3CB0C4DC3}"/>
              </a:ext>
            </a:extLst>
          </p:cNvPr>
          <p:cNvSpPr>
            <a:spLocks noGrp="1"/>
          </p:cNvSpPr>
          <p:nvPr>
            <p:ph idx="1"/>
          </p:nvPr>
        </p:nvSpPr>
        <p:spPr>
          <a:xfrm>
            <a:off x="1166649" y="3233984"/>
            <a:ext cx="11000232" cy="3550864"/>
          </a:xfrm>
        </p:spPr>
        <p:txBody>
          <a:bodyPr anchor="ctr">
            <a:normAutofit/>
          </a:bodyPr>
          <a:lstStyle/>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Building relationships with individuals from different cultural backgrounds can be beneficial (</a:t>
            </a:r>
            <a:r>
              <a:rPr lang="en-US" sz="2000" dirty="0" err="1">
                <a:latin typeface="Arial Narrow" panose="020B0604020202020204" pitchFamily="34" charset="0"/>
                <a:cs typeface="Arial Narrow" panose="020B0604020202020204" pitchFamily="34" charset="0"/>
              </a:rPr>
              <a:t>Blurr</a:t>
            </a:r>
            <a:r>
              <a:rPr lang="en-US" sz="2000" dirty="0">
                <a:latin typeface="Arial Narrow" panose="020B0604020202020204" pitchFamily="34" charset="0"/>
                <a:cs typeface="Arial Narrow" panose="020B0604020202020204" pitchFamily="34" charset="0"/>
              </a:rPr>
              <a:t>, 2006). </a:t>
            </a:r>
          </a:p>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Postmodern counselling approaches can be effective for counselling cultural differences (Gonzalez et al., 1994).</a:t>
            </a:r>
          </a:p>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The therapist needs to express an interest in a client’s understanding, rather than give judgement (Furman &amp; Aloha, 1998). </a:t>
            </a:r>
          </a:p>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‘Both / the stance’ approach. </a:t>
            </a:r>
          </a:p>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‘Liberating traditions’ (Waldegrave, 1990).  </a:t>
            </a:r>
          </a:p>
        </p:txBody>
      </p:sp>
      <p:sp>
        <p:nvSpPr>
          <p:cNvPr id="70" name="Title 1">
            <a:extLst>
              <a:ext uri="{FF2B5EF4-FFF2-40B4-BE49-F238E27FC236}">
                <a16:creationId xmlns:a16="http://schemas.microsoft.com/office/drawing/2014/main" id="{D3E12D6C-C8CA-CB41-9EAC-E0D5897E6085}"/>
              </a:ext>
            </a:extLst>
          </p:cNvPr>
          <p:cNvSpPr txBox="1">
            <a:spLocks/>
          </p:cNvSpPr>
          <p:nvPr/>
        </p:nvSpPr>
        <p:spPr>
          <a:xfrm>
            <a:off x="1166649" y="-14983"/>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CULTURAL DIFFERENCES IN NARRATIVE THERAPY</a:t>
            </a:r>
          </a:p>
        </p:txBody>
      </p:sp>
    </p:spTree>
    <p:extLst>
      <p:ext uri="{BB962C8B-B14F-4D97-AF65-F5344CB8AC3E}">
        <p14:creationId xmlns:p14="http://schemas.microsoft.com/office/powerpoint/2010/main" val="246790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214778FB-0575-C345-8535-EEB788B81C38}"/>
              </a:ext>
            </a:extLst>
          </p:cNvPr>
          <p:cNvSpPr txBox="1">
            <a:spLocks/>
          </p:cNvSpPr>
          <p:nvPr/>
        </p:nvSpPr>
        <p:spPr>
          <a:xfrm>
            <a:off x="1166649" y="-14983"/>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CRITICISMS OF NARRATIVE THERAPY</a:t>
            </a:r>
          </a:p>
        </p:txBody>
      </p:sp>
      <p:sp>
        <p:nvSpPr>
          <p:cNvPr id="39" name="Content Placeholder 2">
            <a:extLst>
              <a:ext uri="{FF2B5EF4-FFF2-40B4-BE49-F238E27FC236}">
                <a16:creationId xmlns:a16="http://schemas.microsoft.com/office/drawing/2014/main" id="{040F1D13-FB55-CD43-82D9-E41A3910C798}"/>
              </a:ext>
            </a:extLst>
          </p:cNvPr>
          <p:cNvSpPr>
            <a:spLocks noGrp="1"/>
          </p:cNvSpPr>
          <p:nvPr>
            <p:ph idx="1"/>
          </p:nvPr>
        </p:nvSpPr>
        <p:spPr>
          <a:xfrm>
            <a:off x="1166649" y="3233984"/>
            <a:ext cx="11000232" cy="3550864"/>
          </a:xfrm>
        </p:spPr>
        <p:txBody>
          <a:bodyPr anchor="ctr">
            <a:normAutofit/>
          </a:bodyPr>
          <a:lstStyle/>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Adopting a social constructionist view (Fish, 1993).</a:t>
            </a:r>
          </a:p>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Lack of empirical research (Parry &amp; Doan, 1994). </a:t>
            </a:r>
          </a:p>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Narrative therapy’s narrow-minded stance against other therapeutic interventions (Gupta, 2013).  </a:t>
            </a:r>
          </a:p>
        </p:txBody>
      </p:sp>
    </p:spTree>
    <p:extLst>
      <p:ext uri="{BB962C8B-B14F-4D97-AF65-F5344CB8AC3E}">
        <p14:creationId xmlns:p14="http://schemas.microsoft.com/office/powerpoint/2010/main" val="196757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5"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itle 1">
            <a:extLst>
              <a:ext uri="{FF2B5EF4-FFF2-40B4-BE49-F238E27FC236}">
                <a16:creationId xmlns:a16="http://schemas.microsoft.com/office/drawing/2014/main" id="{625728B8-4A4C-004E-8963-C2F310726567}"/>
              </a:ext>
            </a:extLst>
          </p:cNvPr>
          <p:cNvSpPr txBox="1">
            <a:spLocks/>
          </p:cNvSpPr>
          <p:nvPr/>
        </p:nvSpPr>
        <p:spPr>
          <a:xfrm>
            <a:off x="1166649" y="-14983"/>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RECOMMENDATIONS FOR NARRATIVE THERAPY</a:t>
            </a:r>
          </a:p>
        </p:txBody>
      </p:sp>
      <p:sp>
        <p:nvSpPr>
          <p:cNvPr id="37" name="Content Placeholder 2">
            <a:extLst>
              <a:ext uri="{FF2B5EF4-FFF2-40B4-BE49-F238E27FC236}">
                <a16:creationId xmlns:a16="http://schemas.microsoft.com/office/drawing/2014/main" id="{BEBF296F-055E-1F40-9855-54F9310C406C}"/>
              </a:ext>
            </a:extLst>
          </p:cNvPr>
          <p:cNvSpPr>
            <a:spLocks noGrp="1"/>
          </p:cNvSpPr>
          <p:nvPr>
            <p:ph idx="1"/>
          </p:nvPr>
        </p:nvSpPr>
        <p:spPr>
          <a:xfrm>
            <a:off x="1166649" y="3233984"/>
            <a:ext cx="11000232" cy="3550864"/>
          </a:xfrm>
        </p:spPr>
        <p:txBody>
          <a:bodyPr anchor="ctr">
            <a:normAutofit/>
          </a:bodyPr>
          <a:lstStyle/>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Better education and training for therapists and the client (Meier, 2002).</a:t>
            </a:r>
          </a:p>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Safeguarding principles of mutual aid in narrative practice (Poole et al., 2009).</a:t>
            </a:r>
          </a:p>
          <a:p>
            <a:pPr>
              <a:buClr>
                <a:schemeClr val="accent4"/>
              </a:buClr>
              <a:buSzPct val="98000"/>
              <a:buFont typeface="System Font Regular"/>
              <a:buChar char="★"/>
            </a:pPr>
            <a:r>
              <a:rPr lang="en-US" sz="2400" dirty="0">
                <a:latin typeface="Arial Narrow" panose="020B0604020202020204" pitchFamily="34" charset="0"/>
                <a:cs typeface="Arial Narrow" panose="020B0604020202020204" pitchFamily="34" charset="0"/>
              </a:rPr>
              <a:t>Continued empirical research (</a:t>
            </a:r>
            <a:r>
              <a:rPr lang="en-US" sz="2400" dirty="0" err="1">
                <a:latin typeface="Arial Narrow" panose="020B0604020202020204" pitchFamily="34" charset="0"/>
                <a:cs typeface="Arial Narrow" panose="020B0604020202020204" pitchFamily="34" charset="0"/>
              </a:rPr>
              <a:t>Faria</a:t>
            </a:r>
            <a:r>
              <a:rPr lang="en-US" sz="2400" dirty="0">
                <a:latin typeface="Arial Narrow" panose="020B0604020202020204" pitchFamily="34" charset="0"/>
                <a:cs typeface="Arial Narrow" panose="020B0604020202020204" pitchFamily="34" charset="0"/>
              </a:rPr>
              <a:t> et al., 2009).</a:t>
            </a:r>
          </a:p>
        </p:txBody>
      </p:sp>
    </p:spTree>
    <p:extLst>
      <p:ext uri="{BB962C8B-B14F-4D97-AF65-F5344CB8AC3E}">
        <p14:creationId xmlns:p14="http://schemas.microsoft.com/office/powerpoint/2010/main" val="263964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67C2EE-AFA7-458A-8695-51B546F473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800584-727A-48CF-8223-244AD9717C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221A507-76C4-489F-9F32-ECC44C5DC4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5"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itle 1">
            <a:extLst>
              <a:ext uri="{FF2B5EF4-FFF2-40B4-BE49-F238E27FC236}">
                <a16:creationId xmlns:a16="http://schemas.microsoft.com/office/drawing/2014/main" id="{F28D23D7-4CAC-9E4C-B82C-84F7A77A14C9}"/>
              </a:ext>
            </a:extLst>
          </p:cNvPr>
          <p:cNvSpPr txBox="1">
            <a:spLocks/>
          </p:cNvSpPr>
          <p:nvPr/>
        </p:nvSpPr>
        <p:spPr>
          <a:xfrm>
            <a:off x="1166649" y="-14983"/>
            <a:ext cx="11000232" cy="31975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Arial Narrow" panose="020B0604020202020204" pitchFamily="34" charset="0"/>
                <a:cs typeface="Arial Narrow" panose="020B0604020202020204" pitchFamily="34" charset="0"/>
              </a:rPr>
              <a:t>CONCLUSION</a:t>
            </a:r>
          </a:p>
        </p:txBody>
      </p:sp>
      <p:sp>
        <p:nvSpPr>
          <p:cNvPr id="37" name="Content Placeholder 2">
            <a:extLst>
              <a:ext uri="{FF2B5EF4-FFF2-40B4-BE49-F238E27FC236}">
                <a16:creationId xmlns:a16="http://schemas.microsoft.com/office/drawing/2014/main" id="{01E02334-7E1B-4045-A971-9541744FBD6B}"/>
              </a:ext>
            </a:extLst>
          </p:cNvPr>
          <p:cNvSpPr>
            <a:spLocks noGrp="1"/>
          </p:cNvSpPr>
          <p:nvPr>
            <p:ph idx="1"/>
          </p:nvPr>
        </p:nvSpPr>
        <p:spPr>
          <a:xfrm>
            <a:off x="1166649" y="3233984"/>
            <a:ext cx="11000232" cy="3550864"/>
          </a:xfrm>
        </p:spPr>
        <p:txBody>
          <a:bodyPr anchor="ctr">
            <a:normAutofit/>
          </a:bodyPr>
          <a:lstStyle/>
          <a:p>
            <a:pPr>
              <a:buClr>
                <a:schemeClr val="accent4"/>
              </a:buClr>
              <a:buSzPct val="98000"/>
              <a:buFont typeface="System Font Regular"/>
              <a:buChar char="★"/>
            </a:pPr>
            <a:r>
              <a:rPr lang="en-US" sz="2000" dirty="0">
                <a:latin typeface="Arial Narrow" panose="020B0604020202020204" pitchFamily="34" charset="0"/>
                <a:cs typeface="Arial Narrow" panose="020B0604020202020204" pitchFamily="34" charset="0"/>
              </a:rPr>
              <a:t>Narrative therapy can be greatly beneficial to the client in addressing issues in the postmodern world. </a:t>
            </a:r>
          </a:p>
          <a:p>
            <a:pPr>
              <a:buClr>
                <a:schemeClr val="accent4"/>
              </a:buClr>
              <a:buSzPct val="98000"/>
              <a:buFont typeface="System Font Regular"/>
              <a:buChar char="★"/>
            </a:pPr>
            <a:r>
              <a:rPr lang="en-GB" sz="2000" dirty="0">
                <a:latin typeface="Arial Narrow" panose="020B0604020202020204" pitchFamily="34" charset="0"/>
                <a:cs typeface="Arial Narrow" panose="020B0604020202020204" pitchFamily="34" charset="0"/>
              </a:rPr>
              <a:t>Narrative therapy is very useful in addressing any trauma or addiction, due to the therapy allowing the client to externalise the problem and works to counteract the effects of labelling (Roth &amp; Epston, 1989).</a:t>
            </a:r>
          </a:p>
          <a:p>
            <a:pPr>
              <a:buClr>
                <a:schemeClr val="accent4"/>
              </a:buClr>
              <a:buSzPct val="98000"/>
              <a:buFont typeface="System Font Regular"/>
              <a:buChar char="★"/>
            </a:pPr>
            <a:r>
              <a:rPr lang="en-GB" sz="2000" dirty="0">
                <a:latin typeface="Arial Narrow" panose="020B0604020202020204" pitchFamily="34" charset="0"/>
                <a:cs typeface="Arial Narrow" panose="020B0604020202020204" pitchFamily="34" charset="0"/>
              </a:rPr>
              <a:t>Nichols (2009) also states that narrative therapy has the ability to move clients from passivity and defeatism, towards realising that they already have some power over the problems that plague them. </a:t>
            </a:r>
            <a:endParaRPr lang="en-US" sz="2000" dirty="0">
              <a:latin typeface="Arial Narrow" panose="020B0604020202020204" pitchFamily="34" charset="0"/>
              <a:cs typeface="Arial Narrow" panose="020B0604020202020204" pitchFamily="34" charset="0"/>
            </a:endParaRPr>
          </a:p>
        </p:txBody>
      </p:sp>
    </p:spTree>
    <p:extLst>
      <p:ext uri="{BB962C8B-B14F-4D97-AF65-F5344CB8AC3E}">
        <p14:creationId xmlns:p14="http://schemas.microsoft.com/office/powerpoint/2010/main" val="216846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itle 1">
            <a:extLst>
              <a:ext uri="{FF2B5EF4-FFF2-40B4-BE49-F238E27FC236}">
                <a16:creationId xmlns:a16="http://schemas.microsoft.com/office/drawing/2014/main" id="{E5CB5F39-95AB-E248-9378-797A616F88C1}"/>
              </a:ext>
            </a:extLst>
          </p:cNvPr>
          <p:cNvSpPr txBox="1">
            <a:spLocks/>
          </p:cNvSpPr>
          <p:nvPr/>
        </p:nvSpPr>
        <p:spPr>
          <a:xfrm>
            <a:off x="512623" y="963877"/>
            <a:ext cx="4010998" cy="49302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b="1" kern="1200" dirty="0">
                <a:solidFill>
                  <a:schemeClr val="accent1"/>
                </a:solidFill>
                <a:latin typeface="Arial" panose="020B0604020202020204" pitchFamily="34" charset="0"/>
                <a:cs typeface="Arial" panose="020B0604020202020204" pitchFamily="34" charset="0"/>
              </a:rPr>
              <a:t>REFERENCES </a:t>
            </a:r>
          </a:p>
        </p:txBody>
      </p:sp>
      <p:cxnSp>
        <p:nvCxnSpPr>
          <p:cNvPr id="58" name="Straight Connector 57">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DBAEC5-EA6E-9E49-B5EB-64773D84BF1E}"/>
              </a:ext>
            </a:extLst>
          </p:cNvPr>
          <p:cNvSpPr>
            <a:spLocks noGrp="1"/>
          </p:cNvSpPr>
          <p:nvPr>
            <p:ph idx="1"/>
          </p:nvPr>
        </p:nvSpPr>
        <p:spPr>
          <a:xfrm>
            <a:off x="4976031" y="963877"/>
            <a:ext cx="6377769" cy="4930246"/>
          </a:xfrm>
        </p:spPr>
        <p:txBody>
          <a:bodyPr vert="horz" lIns="91440" tIns="45720" rIns="91440" bIns="45720" rtlCol="0" anchor="ctr">
            <a:normAutofit/>
          </a:bodyPr>
          <a:lstStyle/>
          <a:p>
            <a:endParaRPr lang="en-US" sz="2400"/>
          </a:p>
          <a:p>
            <a:endParaRPr lang="en-US" sz="2400"/>
          </a:p>
          <a:p>
            <a:endParaRPr lang="en-US" sz="2400"/>
          </a:p>
        </p:txBody>
      </p:sp>
      <p:sp>
        <p:nvSpPr>
          <p:cNvPr id="9" name="Rectangle 8">
            <a:extLst>
              <a:ext uri="{FF2B5EF4-FFF2-40B4-BE49-F238E27FC236}">
                <a16:creationId xmlns:a16="http://schemas.microsoft.com/office/drawing/2014/main" id="{DDE22E04-FAB1-D546-A08B-199F66555A29}"/>
              </a:ext>
            </a:extLst>
          </p:cNvPr>
          <p:cNvSpPr/>
          <p:nvPr/>
        </p:nvSpPr>
        <p:spPr>
          <a:xfrm>
            <a:off x="4654296" y="320040"/>
            <a:ext cx="7216130" cy="6090835"/>
          </a:xfrm>
          <a:prstGeom prst="rect">
            <a:avLst/>
          </a:prstGeom>
        </p:spPr>
        <p:txBody>
          <a:bodyPr wrap="square">
            <a:spAutoFit/>
          </a:bodyPr>
          <a:lstStyle/>
          <a:p>
            <a:pPr lvl="1">
              <a:lnSpc>
                <a:spcPct val="150000"/>
              </a:lnSpc>
            </a:pP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Biever</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J. L., </a:t>
            </a: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Bobele</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M., &amp; North, M. W. (1998). Therapy with intercultural couples: A postmodern approach. Counselling psychology quarterly, 11(2), 181-188.</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Burr, V. (2006). An introduction to social constructionism. Routledge.</a:t>
            </a:r>
          </a:p>
          <a:p>
            <a:pPr lvl="1">
              <a:lnSpc>
                <a:spcPct val="150000"/>
              </a:lnSpc>
            </a:pPr>
            <a:endPar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Combs, G., &amp; Freedman, J. (2012). Narrative, poststructuralism, and social justice: Current practices in narrative therapy. The </a:t>
            </a: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Counseling</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Psychologist, 40(7), 1033-1060.</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Faria</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C., Wenzel, M., Lee, K. W., Coderre, K., Nichols, J., &amp; </a:t>
            </a: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Belletti</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D. A. (2009). A narrative review of clinical inertia: focus on hypertension. Journal of the American Society of Hypertension, 3(4), 267-276.</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Fish, V. (1993). POSTSTRUCTURALISM IN FAMILY THERAPY: INTERROGATING THE NARRATIVE/CONVERSATINAL MODE. Journal of Marital and Family Therapy, 19(3), 221-232.</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González, R. C., </a:t>
            </a:r>
            <a:r>
              <a:rPr lang="en-GB" sz="900" dirty="0" err="1">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Biever</a:t>
            </a: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 J. L., &amp; Gardner, G. T. (1994). The multicultural perspective in therapy: A social constructionist approach. Psychotherapy: Theory, Research, Practice, Training, 31(3), 515.</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Gupta, P. (2013). Narratives and their role in psychotherapy. Indian Journal of Health and Wellbeing, 4(9), 1799.</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Meier, A. (2002). Narrative in psychotherapy theory, practice, and research: A critical review. Counselling and psychotherapy research, 2(4), 239-251.</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Morgan, A. (2000). What is narrative therapy? (p. 116). Adelaide: Dulwich Centre Publications.</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Parry, A., &amp; Doan, R. E. (1994). Story re-visions: Narrative therapy in the postmodern world. Guilford Press.</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Roth, S., Epston, D., &amp; Hoyt, M. (1996). Consulting the problem about the problematic relationship.</a:t>
            </a:r>
          </a:p>
          <a:p>
            <a:pPr lvl="1">
              <a:lnSpc>
                <a:spcPct val="150000"/>
              </a:lnSpc>
            </a:pPr>
            <a:endParaRPr lang="en-GB" sz="900" dirty="0">
              <a:latin typeface="Arial Narrow" panose="020B0604020202020204" pitchFamily="34" charset="0"/>
              <a:ea typeface="Times New Roman" panose="02020603050405020304" pitchFamily="18" charset="0"/>
              <a:cs typeface="Arial Narrow" panose="020B0604020202020204" pitchFamily="34" charset="0"/>
            </a:endParaRPr>
          </a:p>
          <a:p>
            <a:pPr lvl="1">
              <a:lnSpc>
                <a:spcPct val="150000"/>
              </a:lnSpc>
            </a:pPr>
            <a:r>
              <a:rPr lang="en-GB" sz="900" dirty="0">
                <a:solidFill>
                  <a:srgbClr val="222222"/>
                </a:solidFill>
                <a:latin typeface="Arial Narrow" panose="020B0604020202020204" pitchFamily="34" charset="0"/>
                <a:ea typeface="Times New Roman" panose="02020603050405020304" pitchFamily="18" charset="0"/>
                <a:cs typeface="Arial Narrow" panose="020B0604020202020204" pitchFamily="34" charset="0"/>
              </a:rPr>
              <a:t>Poole, J., Gardner, P., Flower, M. C., &amp; Cooper, C. (2009). Narrative therapy, older adults, and group work?: Practice, research, and recommendations. Social Work with Groups, 32(4), 288-302.</a:t>
            </a:r>
            <a:endParaRPr lang="en-GB" sz="900" dirty="0">
              <a:effectLst/>
              <a:latin typeface="Arial Narrow" panose="020B0604020202020204" pitchFamily="34" charset="0"/>
              <a:ea typeface="Times New Roman" panose="02020603050405020304" pitchFamily="18" charset="0"/>
              <a:cs typeface="Arial Narrow" panose="020B0604020202020204" pitchFamily="34" charset="0"/>
            </a:endParaRPr>
          </a:p>
        </p:txBody>
      </p:sp>
    </p:spTree>
    <p:extLst>
      <p:ext uri="{BB962C8B-B14F-4D97-AF65-F5344CB8AC3E}">
        <p14:creationId xmlns:p14="http://schemas.microsoft.com/office/powerpoint/2010/main" val="356124353"/>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945</Words>
  <Application>Microsoft Office PowerPoint</Application>
  <PresentationFormat>Widescreen</PresentationFormat>
  <Paragraphs>69</Paragraphs>
  <Slides>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Narrow</vt:lpstr>
      <vt:lpstr>Calibri</vt:lpstr>
      <vt:lpstr>Calibri Light</vt:lpstr>
      <vt:lpstr>System Font Regular</vt:lpstr>
      <vt:lpstr>Times New Roman</vt:lpstr>
      <vt:lpstr>Office Theme</vt:lpstr>
      <vt:lpstr>NARRATIVE THERAPY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NARRATIVE THERAPY</dc:title>
  <dc:creator>Robyn Trubey (1708724)</dc:creator>
  <cp:lastModifiedBy>Ruth Groff</cp:lastModifiedBy>
  <cp:revision>2</cp:revision>
  <dcterms:created xsi:type="dcterms:W3CDTF">2020-02-25T19:03:51Z</dcterms:created>
  <dcterms:modified xsi:type="dcterms:W3CDTF">2020-03-02T15:55:41Z</dcterms:modified>
</cp:coreProperties>
</file>