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73" r:id="rId7"/>
    <p:sldId id="261" r:id="rId8"/>
    <p:sldId id="262" r:id="rId9"/>
    <p:sldId id="263" r:id="rId10"/>
    <p:sldId id="264" r:id="rId11"/>
    <p:sldId id="265" r:id="rId12"/>
    <p:sldId id="266" r:id="rId13"/>
    <p:sldId id="267" r:id="rId14"/>
    <p:sldId id="268" r:id="rId15"/>
    <p:sldId id="269" r:id="rId16"/>
    <p:sldId id="270" r:id="rId17"/>
    <p:sldId id="274" r:id="rId18"/>
    <p:sldId id="271" r:id="rId19"/>
    <p:sldId id="27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5C1BAC-D1A9-4FAD-ABEB-10FA4F45D5D9}" type="doc">
      <dgm:prSet loTypeId="urn:microsoft.com/office/officeart/2005/8/layout/cycle8" loCatId="cycle" qsTypeId="urn:microsoft.com/office/officeart/2005/8/quickstyle/simple5" qsCatId="simple" csTypeId="urn:microsoft.com/office/officeart/2005/8/colors/colorful5" csCatId="colorful" phldr="1"/>
      <dgm:spPr/>
      <dgm:t>
        <a:bodyPr/>
        <a:lstStyle/>
        <a:p>
          <a:endParaRPr lang="en-US"/>
        </a:p>
      </dgm:t>
    </dgm:pt>
    <dgm:pt modelId="{B63657A1-9CE0-49D7-BB6C-05A429CAA424}">
      <dgm:prSet/>
      <dgm:spPr/>
      <dgm:t>
        <a:bodyPr/>
        <a:lstStyle/>
        <a:p>
          <a:r>
            <a:rPr lang="en-IN" dirty="0"/>
            <a:t>Emma — Primary with database access</a:t>
          </a:r>
          <a:endParaRPr lang="en-US" dirty="0"/>
        </a:p>
      </dgm:t>
    </dgm:pt>
    <dgm:pt modelId="{921DB4B9-96C3-44EC-8393-7DF1C9C029C3}" type="parTrans" cxnId="{0E643FF0-636A-4E39-B001-065AB6D8DF49}">
      <dgm:prSet/>
      <dgm:spPr/>
      <dgm:t>
        <a:bodyPr/>
        <a:lstStyle/>
        <a:p>
          <a:endParaRPr lang="en-US"/>
        </a:p>
      </dgm:t>
    </dgm:pt>
    <dgm:pt modelId="{2ECF434D-0517-4C91-ADFD-6F17C9197C7A}" type="sibTrans" cxnId="{0E643FF0-636A-4E39-B001-065AB6D8DF49}">
      <dgm:prSet/>
      <dgm:spPr/>
      <dgm:t>
        <a:bodyPr/>
        <a:lstStyle/>
        <a:p>
          <a:endParaRPr lang="en-US"/>
        </a:p>
      </dgm:t>
    </dgm:pt>
    <dgm:pt modelId="{3ADAF902-ADA0-4698-93F8-A11C88D6847D}">
      <dgm:prSet/>
      <dgm:spPr/>
      <dgm:t>
        <a:bodyPr/>
        <a:lstStyle/>
        <a:p>
          <a:r>
            <a:rPr lang="en-IN" dirty="0"/>
            <a:t>Joe — middleman</a:t>
          </a:r>
          <a:endParaRPr lang="en-US" dirty="0"/>
        </a:p>
      </dgm:t>
    </dgm:pt>
    <dgm:pt modelId="{F76DF59F-CC52-4841-8C2D-447116E626F9}" type="parTrans" cxnId="{9F974016-05E3-4E9F-A412-353C8C360C50}">
      <dgm:prSet/>
      <dgm:spPr/>
      <dgm:t>
        <a:bodyPr/>
        <a:lstStyle/>
        <a:p>
          <a:endParaRPr lang="en-US"/>
        </a:p>
      </dgm:t>
    </dgm:pt>
    <dgm:pt modelId="{1F9CC206-7F5B-4DE3-8B48-2B6B8DA798FB}" type="sibTrans" cxnId="{9F974016-05E3-4E9F-A412-353C8C360C50}">
      <dgm:prSet/>
      <dgm:spPr/>
      <dgm:t>
        <a:bodyPr/>
        <a:lstStyle/>
        <a:p>
          <a:endParaRPr lang="en-US"/>
        </a:p>
      </dgm:t>
    </dgm:pt>
    <dgm:pt modelId="{510450F7-7874-4739-A73C-9C84852C9F03}">
      <dgm:prSet/>
      <dgm:spPr/>
      <dgm:t>
        <a:bodyPr/>
        <a:lstStyle/>
        <a:p>
          <a:r>
            <a:rPr lang="en-IN" dirty="0"/>
            <a:t>Norman — buyer</a:t>
          </a:r>
          <a:endParaRPr lang="en-US" dirty="0"/>
        </a:p>
      </dgm:t>
    </dgm:pt>
    <dgm:pt modelId="{7DAD5A2E-BDA6-46FC-9C88-F78E723C98DE}" type="parTrans" cxnId="{E29DCB9B-7EB2-4763-9C43-20876908B72B}">
      <dgm:prSet/>
      <dgm:spPr/>
      <dgm:t>
        <a:bodyPr/>
        <a:lstStyle/>
        <a:p>
          <a:endParaRPr lang="en-US"/>
        </a:p>
      </dgm:t>
    </dgm:pt>
    <dgm:pt modelId="{203B65DB-5FE0-406F-A8BA-B3F5D24BF19F}" type="sibTrans" cxnId="{E29DCB9B-7EB2-4763-9C43-20876908B72B}">
      <dgm:prSet/>
      <dgm:spPr/>
      <dgm:t>
        <a:bodyPr/>
        <a:lstStyle/>
        <a:p>
          <a:endParaRPr lang="en-US"/>
        </a:p>
      </dgm:t>
    </dgm:pt>
    <dgm:pt modelId="{0A541010-9772-4892-9C19-BDD5D10151F7}">
      <dgm:prSet/>
      <dgm:spPr/>
      <dgm:t>
        <a:bodyPr/>
        <a:lstStyle/>
        <a:p>
          <a:r>
            <a:rPr lang="en-IN"/>
            <a:t>Each suspect linked to a device image</a:t>
          </a:r>
          <a:endParaRPr lang="en-US"/>
        </a:p>
      </dgm:t>
    </dgm:pt>
    <dgm:pt modelId="{6470A6F2-84DD-4E50-82E6-2C521DCACC15}" type="parTrans" cxnId="{4973A470-6D45-429E-B964-F26C872B24D1}">
      <dgm:prSet/>
      <dgm:spPr/>
      <dgm:t>
        <a:bodyPr/>
        <a:lstStyle/>
        <a:p>
          <a:endParaRPr lang="en-US"/>
        </a:p>
      </dgm:t>
    </dgm:pt>
    <dgm:pt modelId="{63AF5819-BE62-4E76-8CF2-5B3DD3450FEC}" type="sibTrans" cxnId="{4973A470-6D45-429E-B964-F26C872B24D1}">
      <dgm:prSet/>
      <dgm:spPr/>
      <dgm:t>
        <a:bodyPr/>
        <a:lstStyle/>
        <a:p>
          <a:endParaRPr lang="en-US"/>
        </a:p>
      </dgm:t>
    </dgm:pt>
    <dgm:pt modelId="{0744C7B8-7890-4884-8455-D03FE5A7CE6F}" type="pres">
      <dgm:prSet presAssocID="{625C1BAC-D1A9-4FAD-ABEB-10FA4F45D5D9}" presName="compositeShape" presStyleCnt="0">
        <dgm:presLayoutVars>
          <dgm:chMax val="7"/>
          <dgm:dir/>
          <dgm:resizeHandles val="exact"/>
        </dgm:presLayoutVars>
      </dgm:prSet>
      <dgm:spPr/>
    </dgm:pt>
    <dgm:pt modelId="{717F2280-3A97-44D2-880D-3061F61F635A}" type="pres">
      <dgm:prSet presAssocID="{625C1BAC-D1A9-4FAD-ABEB-10FA4F45D5D9}" presName="wedge1" presStyleLbl="node1" presStyleIdx="0" presStyleCnt="4"/>
      <dgm:spPr/>
    </dgm:pt>
    <dgm:pt modelId="{BB97F41D-8D4A-4087-98AD-48104A2442D1}" type="pres">
      <dgm:prSet presAssocID="{625C1BAC-D1A9-4FAD-ABEB-10FA4F45D5D9}" presName="dummy1a" presStyleCnt="0"/>
      <dgm:spPr/>
    </dgm:pt>
    <dgm:pt modelId="{6876AE8A-F7E1-441A-953E-C06F073910BF}" type="pres">
      <dgm:prSet presAssocID="{625C1BAC-D1A9-4FAD-ABEB-10FA4F45D5D9}" presName="dummy1b" presStyleCnt="0"/>
      <dgm:spPr/>
    </dgm:pt>
    <dgm:pt modelId="{7F8E4D3E-52B9-4C88-992D-1B7658BB54DF}" type="pres">
      <dgm:prSet presAssocID="{625C1BAC-D1A9-4FAD-ABEB-10FA4F45D5D9}" presName="wedge1Tx" presStyleLbl="node1" presStyleIdx="0" presStyleCnt="4">
        <dgm:presLayoutVars>
          <dgm:chMax val="0"/>
          <dgm:chPref val="0"/>
          <dgm:bulletEnabled val="1"/>
        </dgm:presLayoutVars>
      </dgm:prSet>
      <dgm:spPr/>
    </dgm:pt>
    <dgm:pt modelId="{9CAB892E-43A8-4007-BE35-8642F52414BB}" type="pres">
      <dgm:prSet presAssocID="{625C1BAC-D1A9-4FAD-ABEB-10FA4F45D5D9}" presName="wedge2" presStyleLbl="node1" presStyleIdx="1" presStyleCnt="4"/>
      <dgm:spPr/>
    </dgm:pt>
    <dgm:pt modelId="{EA294811-4286-49F1-97D7-C019451D5894}" type="pres">
      <dgm:prSet presAssocID="{625C1BAC-D1A9-4FAD-ABEB-10FA4F45D5D9}" presName="dummy2a" presStyleCnt="0"/>
      <dgm:spPr/>
    </dgm:pt>
    <dgm:pt modelId="{ECF51141-42C4-4847-8071-0036EC4B9EA7}" type="pres">
      <dgm:prSet presAssocID="{625C1BAC-D1A9-4FAD-ABEB-10FA4F45D5D9}" presName="dummy2b" presStyleCnt="0"/>
      <dgm:spPr/>
    </dgm:pt>
    <dgm:pt modelId="{E4BFEB60-DF52-48C5-AFC2-DA0687A57AC7}" type="pres">
      <dgm:prSet presAssocID="{625C1BAC-D1A9-4FAD-ABEB-10FA4F45D5D9}" presName="wedge2Tx" presStyleLbl="node1" presStyleIdx="1" presStyleCnt="4">
        <dgm:presLayoutVars>
          <dgm:chMax val="0"/>
          <dgm:chPref val="0"/>
          <dgm:bulletEnabled val="1"/>
        </dgm:presLayoutVars>
      </dgm:prSet>
      <dgm:spPr/>
    </dgm:pt>
    <dgm:pt modelId="{CBA45FB5-DA18-48B4-99F1-A9B9550772C8}" type="pres">
      <dgm:prSet presAssocID="{625C1BAC-D1A9-4FAD-ABEB-10FA4F45D5D9}" presName="wedge3" presStyleLbl="node1" presStyleIdx="2" presStyleCnt="4"/>
      <dgm:spPr/>
    </dgm:pt>
    <dgm:pt modelId="{9BC0F853-BEFE-42F4-B1A5-B329BE62DF70}" type="pres">
      <dgm:prSet presAssocID="{625C1BAC-D1A9-4FAD-ABEB-10FA4F45D5D9}" presName="dummy3a" presStyleCnt="0"/>
      <dgm:spPr/>
    </dgm:pt>
    <dgm:pt modelId="{83AE4927-995C-4C38-83E9-E987697B5A6B}" type="pres">
      <dgm:prSet presAssocID="{625C1BAC-D1A9-4FAD-ABEB-10FA4F45D5D9}" presName="dummy3b" presStyleCnt="0"/>
      <dgm:spPr/>
    </dgm:pt>
    <dgm:pt modelId="{1E5BE3E4-6A14-4A54-89BD-98735AE7626D}" type="pres">
      <dgm:prSet presAssocID="{625C1BAC-D1A9-4FAD-ABEB-10FA4F45D5D9}" presName="wedge3Tx" presStyleLbl="node1" presStyleIdx="2" presStyleCnt="4">
        <dgm:presLayoutVars>
          <dgm:chMax val="0"/>
          <dgm:chPref val="0"/>
          <dgm:bulletEnabled val="1"/>
        </dgm:presLayoutVars>
      </dgm:prSet>
      <dgm:spPr/>
    </dgm:pt>
    <dgm:pt modelId="{3694EF61-AB6B-485B-94C9-CAF94C41A451}" type="pres">
      <dgm:prSet presAssocID="{625C1BAC-D1A9-4FAD-ABEB-10FA4F45D5D9}" presName="wedge4" presStyleLbl="node1" presStyleIdx="3" presStyleCnt="4"/>
      <dgm:spPr/>
    </dgm:pt>
    <dgm:pt modelId="{DB9191A4-7952-4495-B008-B8DE32848C03}" type="pres">
      <dgm:prSet presAssocID="{625C1BAC-D1A9-4FAD-ABEB-10FA4F45D5D9}" presName="dummy4a" presStyleCnt="0"/>
      <dgm:spPr/>
    </dgm:pt>
    <dgm:pt modelId="{978AA7D3-8CE7-4889-9EAF-D9EE312C4B9E}" type="pres">
      <dgm:prSet presAssocID="{625C1BAC-D1A9-4FAD-ABEB-10FA4F45D5D9}" presName="dummy4b" presStyleCnt="0"/>
      <dgm:spPr/>
    </dgm:pt>
    <dgm:pt modelId="{FEC28F94-8F6D-4516-93EC-1F8EC9E7677F}" type="pres">
      <dgm:prSet presAssocID="{625C1BAC-D1A9-4FAD-ABEB-10FA4F45D5D9}" presName="wedge4Tx" presStyleLbl="node1" presStyleIdx="3" presStyleCnt="4">
        <dgm:presLayoutVars>
          <dgm:chMax val="0"/>
          <dgm:chPref val="0"/>
          <dgm:bulletEnabled val="1"/>
        </dgm:presLayoutVars>
      </dgm:prSet>
      <dgm:spPr/>
    </dgm:pt>
    <dgm:pt modelId="{89C96B10-B109-475B-9C49-6E773B66D6F1}" type="pres">
      <dgm:prSet presAssocID="{2ECF434D-0517-4C91-ADFD-6F17C9197C7A}" presName="arrowWedge1" presStyleLbl="fgSibTrans2D1" presStyleIdx="0" presStyleCnt="4"/>
      <dgm:spPr/>
    </dgm:pt>
    <dgm:pt modelId="{AFB7FD80-D0BA-4390-835C-CDB191A120B7}" type="pres">
      <dgm:prSet presAssocID="{1F9CC206-7F5B-4DE3-8B48-2B6B8DA798FB}" presName="arrowWedge2" presStyleLbl="fgSibTrans2D1" presStyleIdx="1" presStyleCnt="4"/>
      <dgm:spPr/>
    </dgm:pt>
    <dgm:pt modelId="{919DC7F5-9D87-4A20-B7F2-C27FCDCCE038}" type="pres">
      <dgm:prSet presAssocID="{203B65DB-5FE0-406F-A8BA-B3F5D24BF19F}" presName="arrowWedge3" presStyleLbl="fgSibTrans2D1" presStyleIdx="2" presStyleCnt="4"/>
      <dgm:spPr/>
    </dgm:pt>
    <dgm:pt modelId="{CC5D4BAF-480A-4F88-B376-59221F60E746}" type="pres">
      <dgm:prSet presAssocID="{63AF5819-BE62-4E76-8CF2-5B3DD3450FEC}" presName="arrowWedge4" presStyleLbl="fgSibTrans2D1" presStyleIdx="3" presStyleCnt="4"/>
      <dgm:spPr/>
    </dgm:pt>
  </dgm:ptLst>
  <dgm:cxnLst>
    <dgm:cxn modelId="{8ACE4900-FB42-4DFB-8EBB-D2E1FDC4683A}" type="presOf" srcId="{3ADAF902-ADA0-4698-93F8-A11C88D6847D}" destId="{9CAB892E-43A8-4007-BE35-8642F52414BB}" srcOrd="0" destOrd="0" presId="urn:microsoft.com/office/officeart/2005/8/layout/cycle8"/>
    <dgm:cxn modelId="{503BC706-418A-4A94-8774-DE570BB01D39}" type="presOf" srcId="{0A541010-9772-4892-9C19-BDD5D10151F7}" destId="{3694EF61-AB6B-485B-94C9-CAF94C41A451}" srcOrd="0" destOrd="0" presId="urn:microsoft.com/office/officeart/2005/8/layout/cycle8"/>
    <dgm:cxn modelId="{9F974016-05E3-4E9F-A412-353C8C360C50}" srcId="{625C1BAC-D1A9-4FAD-ABEB-10FA4F45D5D9}" destId="{3ADAF902-ADA0-4698-93F8-A11C88D6847D}" srcOrd="1" destOrd="0" parTransId="{F76DF59F-CC52-4841-8C2D-447116E626F9}" sibTransId="{1F9CC206-7F5B-4DE3-8B48-2B6B8DA798FB}"/>
    <dgm:cxn modelId="{C55FFF67-34F0-4CE8-994C-90D7BE646670}" type="presOf" srcId="{B63657A1-9CE0-49D7-BB6C-05A429CAA424}" destId="{7F8E4D3E-52B9-4C88-992D-1B7658BB54DF}" srcOrd="1" destOrd="0" presId="urn:microsoft.com/office/officeart/2005/8/layout/cycle8"/>
    <dgm:cxn modelId="{4973A470-6D45-429E-B964-F26C872B24D1}" srcId="{625C1BAC-D1A9-4FAD-ABEB-10FA4F45D5D9}" destId="{0A541010-9772-4892-9C19-BDD5D10151F7}" srcOrd="3" destOrd="0" parTransId="{6470A6F2-84DD-4E50-82E6-2C521DCACC15}" sibTransId="{63AF5819-BE62-4E76-8CF2-5B3DD3450FEC}"/>
    <dgm:cxn modelId="{E18F7382-6784-4B36-A834-80420B3C6797}" type="presOf" srcId="{B63657A1-9CE0-49D7-BB6C-05A429CAA424}" destId="{717F2280-3A97-44D2-880D-3061F61F635A}" srcOrd="0" destOrd="0" presId="urn:microsoft.com/office/officeart/2005/8/layout/cycle8"/>
    <dgm:cxn modelId="{5C291E96-C4C6-4919-B4DB-1129F69FDD6E}" type="presOf" srcId="{625C1BAC-D1A9-4FAD-ABEB-10FA4F45D5D9}" destId="{0744C7B8-7890-4884-8455-D03FE5A7CE6F}" srcOrd="0" destOrd="0" presId="urn:microsoft.com/office/officeart/2005/8/layout/cycle8"/>
    <dgm:cxn modelId="{E29DCB9B-7EB2-4763-9C43-20876908B72B}" srcId="{625C1BAC-D1A9-4FAD-ABEB-10FA4F45D5D9}" destId="{510450F7-7874-4739-A73C-9C84852C9F03}" srcOrd="2" destOrd="0" parTransId="{7DAD5A2E-BDA6-46FC-9C88-F78E723C98DE}" sibTransId="{203B65DB-5FE0-406F-A8BA-B3F5D24BF19F}"/>
    <dgm:cxn modelId="{AA8265A9-D3E5-47C6-938E-097D87C2F024}" type="presOf" srcId="{0A541010-9772-4892-9C19-BDD5D10151F7}" destId="{FEC28F94-8F6D-4516-93EC-1F8EC9E7677F}" srcOrd="1" destOrd="0" presId="urn:microsoft.com/office/officeart/2005/8/layout/cycle8"/>
    <dgm:cxn modelId="{695657B4-2913-4400-A44C-92B5A5822E34}" type="presOf" srcId="{510450F7-7874-4739-A73C-9C84852C9F03}" destId="{CBA45FB5-DA18-48B4-99F1-A9B9550772C8}" srcOrd="0" destOrd="0" presId="urn:microsoft.com/office/officeart/2005/8/layout/cycle8"/>
    <dgm:cxn modelId="{F1E21DC9-0A5D-4905-883B-D4E8EBB1F068}" type="presOf" srcId="{3ADAF902-ADA0-4698-93F8-A11C88D6847D}" destId="{E4BFEB60-DF52-48C5-AFC2-DA0687A57AC7}" srcOrd="1" destOrd="0" presId="urn:microsoft.com/office/officeart/2005/8/layout/cycle8"/>
    <dgm:cxn modelId="{0E643FF0-636A-4E39-B001-065AB6D8DF49}" srcId="{625C1BAC-D1A9-4FAD-ABEB-10FA4F45D5D9}" destId="{B63657A1-9CE0-49D7-BB6C-05A429CAA424}" srcOrd="0" destOrd="0" parTransId="{921DB4B9-96C3-44EC-8393-7DF1C9C029C3}" sibTransId="{2ECF434D-0517-4C91-ADFD-6F17C9197C7A}"/>
    <dgm:cxn modelId="{9C671EFD-F9FF-4DBF-8B12-F3D5E0E86750}" type="presOf" srcId="{510450F7-7874-4739-A73C-9C84852C9F03}" destId="{1E5BE3E4-6A14-4A54-89BD-98735AE7626D}" srcOrd="1" destOrd="0" presId="urn:microsoft.com/office/officeart/2005/8/layout/cycle8"/>
    <dgm:cxn modelId="{02C88726-9680-4CFB-9986-DA507F50CDF3}" type="presParOf" srcId="{0744C7B8-7890-4884-8455-D03FE5A7CE6F}" destId="{717F2280-3A97-44D2-880D-3061F61F635A}" srcOrd="0" destOrd="0" presId="urn:microsoft.com/office/officeart/2005/8/layout/cycle8"/>
    <dgm:cxn modelId="{31EB87ED-F50A-41CD-B4AE-643BC625CF10}" type="presParOf" srcId="{0744C7B8-7890-4884-8455-D03FE5A7CE6F}" destId="{BB97F41D-8D4A-4087-98AD-48104A2442D1}" srcOrd="1" destOrd="0" presId="urn:microsoft.com/office/officeart/2005/8/layout/cycle8"/>
    <dgm:cxn modelId="{7B23607A-447A-493A-A064-413B7891E6FB}" type="presParOf" srcId="{0744C7B8-7890-4884-8455-D03FE5A7CE6F}" destId="{6876AE8A-F7E1-441A-953E-C06F073910BF}" srcOrd="2" destOrd="0" presId="urn:microsoft.com/office/officeart/2005/8/layout/cycle8"/>
    <dgm:cxn modelId="{C942179C-37EA-4FE9-B28D-326D12809076}" type="presParOf" srcId="{0744C7B8-7890-4884-8455-D03FE5A7CE6F}" destId="{7F8E4D3E-52B9-4C88-992D-1B7658BB54DF}" srcOrd="3" destOrd="0" presId="urn:microsoft.com/office/officeart/2005/8/layout/cycle8"/>
    <dgm:cxn modelId="{06A342C5-234C-4D7C-81DA-915816345AA8}" type="presParOf" srcId="{0744C7B8-7890-4884-8455-D03FE5A7CE6F}" destId="{9CAB892E-43A8-4007-BE35-8642F52414BB}" srcOrd="4" destOrd="0" presId="urn:microsoft.com/office/officeart/2005/8/layout/cycle8"/>
    <dgm:cxn modelId="{BBA0F268-5096-47C0-9D01-9FB1309985D0}" type="presParOf" srcId="{0744C7B8-7890-4884-8455-D03FE5A7CE6F}" destId="{EA294811-4286-49F1-97D7-C019451D5894}" srcOrd="5" destOrd="0" presId="urn:microsoft.com/office/officeart/2005/8/layout/cycle8"/>
    <dgm:cxn modelId="{9EDDC7E7-2AA8-40DB-BEF9-9425B25128D7}" type="presParOf" srcId="{0744C7B8-7890-4884-8455-D03FE5A7CE6F}" destId="{ECF51141-42C4-4847-8071-0036EC4B9EA7}" srcOrd="6" destOrd="0" presId="urn:microsoft.com/office/officeart/2005/8/layout/cycle8"/>
    <dgm:cxn modelId="{B4B737B6-7A67-4170-B2E7-0F3CC67D8048}" type="presParOf" srcId="{0744C7B8-7890-4884-8455-D03FE5A7CE6F}" destId="{E4BFEB60-DF52-48C5-AFC2-DA0687A57AC7}" srcOrd="7" destOrd="0" presId="urn:microsoft.com/office/officeart/2005/8/layout/cycle8"/>
    <dgm:cxn modelId="{58A0F9AE-2F74-4BFE-A593-B9291F8238A6}" type="presParOf" srcId="{0744C7B8-7890-4884-8455-D03FE5A7CE6F}" destId="{CBA45FB5-DA18-48B4-99F1-A9B9550772C8}" srcOrd="8" destOrd="0" presId="urn:microsoft.com/office/officeart/2005/8/layout/cycle8"/>
    <dgm:cxn modelId="{8BFD5A4B-4EC5-4F6F-AAF0-F6589A75AA6F}" type="presParOf" srcId="{0744C7B8-7890-4884-8455-D03FE5A7CE6F}" destId="{9BC0F853-BEFE-42F4-B1A5-B329BE62DF70}" srcOrd="9" destOrd="0" presId="urn:microsoft.com/office/officeart/2005/8/layout/cycle8"/>
    <dgm:cxn modelId="{83103785-CB34-4E31-AF08-A96B92E74C7A}" type="presParOf" srcId="{0744C7B8-7890-4884-8455-D03FE5A7CE6F}" destId="{83AE4927-995C-4C38-83E9-E987697B5A6B}" srcOrd="10" destOrd="0" presId="urn:microsoft.com/office/officeart/2005/8/layout/cycle8"/>
    <dgm:cxn modelId="{8711EC49-CE9C-4946-9AF6-75DC834EFBBA}" type="presParOf" srcId="{0744C7B8-7890-4884-8455-D03FE5A7CE6F}" destId="{1E5BE3E4-6A14-4A54-89BD-98735AE7626D}" srcOrd="11" destOrd="0" presId="urn:microsoft.com/office/officeart/2005/8/layout/cycle8"/>
    <dgm:cxn modelId="{9E3A4536-1CE6-4D65-973F-658DDF0C7CDE}" type="presParOf" srcId="{0744C7B8-7890-4884-8455-D03FE5A7CE6F}" destId="{3694EF61-AB6B-485B-94C9-CAF94C41A451}" srcOrd="12" destOrd="0" presId="urn:microsoft.com/office/officeart/2005/8/layout/cycle8"/>
    <dgm:cxn modelId="{CA15EA0B-646A-4653-8C74-BC15BB476B48}" type="presParOf" srcId="{0744C7B8-7890-4884-8455-D03FE5A7CE6F}" destId="{DB9191A4-7952-4495-B008-B8DE32848C03}" srcOrd="13" destOrd="0" presId="urn:microsoft.com/office/officeart/2005/8/layout/cycle8"/>
    <dgm:cxn modelId="{F93048EC-BBC1-47C2-8479-6567EE470E18}" type="presParOf" srcId="{0744C7B8-7890-4884-8455-D03FE5A7CE6F}" destId="{978AA7D3-8CE7-4889-9EAF-D9EE312C4B9E}" srcOrd="14" destOrd="0" presId="urn:microsoft.com/office/officeart/2005/8/layout/cycle8"/>
    <dgm:cxn modelId="{0446AEA0-8DEA-499D-A705-28AE90D47474}" type="presParOf" srcId="{0744C7B8-7890-4884-8455-D03FE5A7CE6F}" destId="{FEC28F94-8F6D-4516-93EC-1F8EC9E7677F}" srcOrd="15" destOrd="0" presId="urn:microsoft.com/office/officeart/2005/8/layout/cycle8"/>
    <dgm:cxn modelId="{0A8E8F07-921D-4077-9EE3-42DD9334A92D}" type="presParOf" srcId="{0744C7B8-7890-4884-8455-D03FE5A7CE6F}" destId="{89C96B10-B109-475B-9C49-6E773B66D6F1}" srcOrd="16" destOrd="0" presId="urn:microsoft.com/office/officeart/2005/8/layout/cycle8"/>
    <dgm:cxn modelId="{DF4A866D-15CD-4C6C-8780-F70C94B31DA7}" type="presParOf" srcId="{0744C7B8-7890-4884-8455-D03FE5A7CE6F}" destId="{AFB7FD80-D0BA-4390-835C-CDB191A120B7}" srcOrd="17" destOrd="0" presId="urn:microsoft.com/office/officeart/2005/8/layout/cycle8"/>
    <dgm:cxn modelId="{D89D2B8E-BAA5-4D4A-A363-D3E799D974DF}" type="presParOf" srcId="{0744C7B8-7890-4884-8455-D03FE5A7CE6F}" destId="{919DC7F5-9D87-4A20-B7F2-C27FCDCCE038}" srcOrd="18" destOrd="0" presId="urn:microsoft.com/office/officeart/2005/8/layout/cycle8"/>
    <dgm:cxn modelId="{9973D9D7-20FA-4F77-A1D0-1B1F0B437BDA}" type="presParOf" srcId="{0744C7B8-7890-4884-8455-D03FE5A7CE6F}" destId="{CC5D4BAF-480A-4F88-B376-59221F60E746}" srcOrd="1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9F4ECE-9A18-4426-924D-0560BA61B8E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A2A4920C-AA70-4A19-86D3-7A4DCD902F9B}">
      <dgm:prSet/>
      <dgm:spPr/>
      <dgm:t>
        <a:bodyPr/>
        <a:lstStyle/>
        <a:p>
          <a:pPr>
            <a:lnSpc>
              <a:spcPct val="100000"/>
            </a:lnSpc>
          </a:pPr>
          <a:r>
            <a:rPr lang="en-IN"/>
            <a:t>Huawei P Smart — Emma</a:t>
          </a:r>
          <a:endParaRPr lang="en-US"/>
        </a:p>
      </dgm:t>
    </dgm:pt>
    <dgm:pt modelId="{DF6A3F9F-558E-48DB-A7C7-FEB5A595B08C}" type="parTrans" cxnId="{83DAE5FC-24D7-404B-B724-BE8ACBC65E49}">
      <dgm:prSet/>
      <dgm:spPr/>
      <dgm:t>
        <a:bodyPr/>
        <a:lstStyle/>
        <a:p>
          <a:endParaRPr lang="en-US"/>
        </a:p>
      </dgm:t>
    </dgm:pt>
    <dgm:pt modelId="{240D01D7-25B3-4F0F-8489-19A5F75A187A}" type="sibTrans" cxnId="{83DAE5FC-24D7-404B-B724-BE8ACBC65E49}">
      <dgm:prSet/>
      <dgm:spPr/>
      <dgm:t>
        <a:bodyPr/>
        <a:lstStyle/>
        <a:p>
          <a:endParaRPr lang="en-US"/>
        </a:p>
      </dgm:t>
    </dgm:pt>
    <dgm:pt modelId="{FDB73933-ADB8-4E73-91D0-D685C8E2B4F3}">
      <dgm:prSet/>
      <dgm:spPr/>
      <dgm:t>
        <a:bodyPr/>
        <a:lstStyle/>
        <a:p>
          <a:pPr>
            <a:lnSpc>
              <a:spcPct val="100000"/>
            </a:lnSpc>
          </a:pPr>
          <a:r>
            <a:rPr lang="en-IN"/>
            <a:t>Samsung Galaxy A13 — Joe</a:t>
          </a:r>
          <a:endParaRPr lang="en-US"/>
        </a:p>
      </dgm:t>
    </dgm:pt>
    <dgm:pt modelId="{34A4FF03-B164-42DF-A595-E076F1D751BB}" type="parTrans" cxnId="{5257975A-6990-4CBE-B414-164F527B5DDF}">
      <dgm:prSet/>
      <dgm:spPr/>
      <dgm:t>
        <a:bodyPr/>
        <a:lstStyle/>
        <a:p>
          <a:endParaRPr lang="en-US"/>
        </a:p>
      </dgm:t>
    </dgm:pt>
    <dgm:pt modelId="{2D918B13-52DE-4350-8265-9F79BEF328C2}" type="sibTrans" cxnId="{5257975A-6990-4CBE-B414-164F527B5DDF}">
      <dgm:prSet/>
      <dgm:spPr/>
      <dgm:t>
        <a:bodyPr/>
        <a:lstStyle/>
        <a:p>
          <a:endParaRPr lang="en-US"/>
        </a:p>
      </dgm:t>
    </dgm:pt>
    <dgm:pt modelId="{6D539B24-6C2A-40F5-A641-DF384B0FB778}">
      <dgm:prSet/>
      <dgm:spPr/>
      <dgm:t>
        <a:bodyPr/>
        <a:lstStyle/>
        <a:p>
          <a:pPr>
            <a:lnSpc>
              <a:spcPct val="100000"/>
            </a:lnSpc>
          </a:pPr>
          <a:r>
            <a:rPr lang="en-IN"/>
            <a:t>Nokia C2 — Norman</a:t>
          </a:r>
          <a:endParaRPr lang="en-US"/>
        </a:p>
      </dgm:t>
    </dgm:pt>
    <dgm:pt modelId="{8FB21B0D-9536-4134-90A8-94DFD5D7F8B6}" type="parTrans" cxnId="{B77798D8-176B-4CF9-BF1E-D3C34C26EAE3}">
      <dgm:prSet/>
      <dgm:spPr/>
      <dgm:t>
        <a:bodyPr/>
        <a:lstStyle/>
        <a:p>
          <a:endParaRPr lang="en-US"/>
        </a:p>
      </dgm:t>
    </dgm:pt>
    <dgm:pt modelId="{81D882B1-41F4-44AE-AAB1-14F30B7B4A55}" type="sibTrans" cxnId="{B77798D8-176B-4CF9-BF1E-D3C34C26EAE3}">
      <dgm:prSet/>
      <dgm:spPr/>
      <dgm:t>
        <a:bodyPr/>
        <a:lstStyle/>
        <a:p>
          <a:endParaRPr lang="en-US"/>
        </a:p>
      </dgm:t>
    </dgm:pt>
    <dgm:pt modelId="{CCD63424-3E58-4C18-951E-E0EF8302A963}">
      <dgm:prSet/>
      <dgm:spPr/>
      <dgm:t>
        <a:bodyPr/>
        <a:lstStyle/>
        <a:p>
          <a:pPr>
            <a:lnSpc>
              <a:spcPct val="100000"/>
            </a:lnSpc>
          </a:pPr>
          <a:r>
            <a:rPr lang="en-IN"/>
            <a:t>Note 14 — extra device</a:t>
          </a:r>
          <a:endParaRPr lang="en-US"/>
        </a:p>
      </dgm:t>
    </dgm:pt>
    <dgm:pt modelId="{C917DD0D-C68E-4862-BF99-0008E15168FE}" type="parTrans" cxnId="{878A29FE-47E7-451C-A64F-FE64DCD2ACF5}">
      <dgm:prSet/>
      <dgm:spPr/>
      <dgm:t>
        <a:bodyPr/>
        <a:lstStyle/>
        <a:p>
          <a:endParaRPr lang="en-US"/>
        </a:p>
      </dgm:t>
    </dgm:pt>
    <dgm:pt modelId="{5EBC7A8B-1B4E-4F15-8041-B5311A130736}" type="sibTrans" cxnId="{878A29FE-47E7-451C-A64F-FE64DCD2ACF5}">
      <dgm:prSet/>
      <dgm:spPr/>
      <dgm:t>
        <a:bodyPr/>
        <a:lstStyle/>
        <a:p>
          <a:endParaRPr lang="en-US"/>
        </a:p>
      </dgm:t>
    </dgm:pt>
    <dgm:pt modelId="{EC903940-28EA-4D55-861A-CEAEEAB5777C}">
      <dgm:prSet/>
      <dgm:spPr/>
      <dgm:t>
        <a:bodyPr/>
        <a:lstStyle/>
        <a:p>
          <a:pPr>
            <a:lnSpc>
              <a:spcPct val="100000"/>
            </a:lnSpc>
          </a:pPr>
          <a:r>
            <a:rPr lang="en-IN"/>
            <a:t>All four images were verified</a:t>
          </a:r>
          <a:endParaRPr lang="en-US"/>
        </a:p>
      </dgm:t>
    </dgm:pt>
    <dgm:pt modelId="{3051F5C0-BC8B-4F4A-AAAA-E361934979F4}" type="parTrans" cxnId="{C2F35F32-9240-429B-AF34-1676D8A45B82}">
      <dgm:prSet/>
      <dgm:spPr/>
      <dgm:t>
        <a:bodyPr/>
        <a:lstStyle/>
        <a:p>
          <a:endParaRPr lang="en-US"/>
        </a:p>
      </dgm:t>
    </dgm:pt>
    <dgm:pt modelId="{10ED8456-A4B3-42E4-B05C-77C2717A18BD}" type="sibTrans" cxnId="{C2F35F32-9240-429B-AF34-1676D8A45B82}">
      <dgm:prSet/>
      <dgm:spPr/>
      <dgm:t>
        <a:bodyPr/>
        <a:lstStyle/>
        <a:p>
          <a:endParaRPr lang="en-US"/>
        </a:p>
      </dgm:t>
    </dgm:pt>
    <dgm:pt modelId="{6EBA74D8-1B28-4AEF-A007-CDA36ACA366A}" type="pres">
      <dgm:prSet presAssocID="{459F4ECE-9A18-4426-924D-0560BA61B8EF}" presName="root" presStyleCnt="0">
        <dgm:presLayoutVars>
          <dgm:dir/>
          <dgm:resizeHandles val="exact"/>
        </dgm:presLayoutVars>
      </dgm:prSet>
      <dgm:spPr/>
    </dgm:pt>
    <dgm:pt modelId="{ADB7C171-4F92-4885-BB6A-0147EE504FAD}" type="pres">
      <dgm:prSet presAssocID="{A2A4920C-AA70-4A19-86D3-7A4DCD902F9B}" presName="compNode" presStyleCnt="0"/>
      <dgm:spPr/>
    </dgm:pt>
    <dgm:pt modelId="{A9555941-2D0F-4B9D-B01C-3719E12ECE6D}" type="pres">
      <dgm:prSet presAssocID="{A2A4920C-AA70-4A19-86D3-7A4DCD902F9B}" presName="bgRect" presStyleLbl="bgShp" presStyleIdx="0" presStyleCnt="5"/>
      <dgm:spPr/>
    </dgm:pt>
    <dgm:pt modelId="{DEDEB431-F0E2-42F0-8B43-2D12DE8A7A6A}" type="pres">
      <dgm:prSet presAssocID="{A2A4920C-AA70-4A19-86D3-7A4DCD902F9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mart Phone"/>
        </a:ext>
      </dgm:extLst>
    </dgm:pt>
    <dgm:pt modelId="{DE9EA450-5A91-46FF-AF85-BBD7FE303322}" type="pres">
      <dgm:prSet presAssocID="{A2A4920C-AA70-4A19-86D3-7A4DCD902F9B}" presName="spaceRect" presStyleCnt="0"/>
      <dgm:spPr/>
    </dgm:pt>
    <dgm:pt modelId="{6EE40CFE-0A0A-406E-BAD1-FBD4FE62EB6A}" type="pres">
      <dgm:prSet presAssocID="{A2A4920C-AA70-4A19-86D3-7A4DCD902F9B}" presName="parTx" presStyleLbl="revTx" presStyleIdx="0" presStyleCnt="5">
        <dgm:presLayoutVars>
          <dgm:chMax val="0"/>
          <dgm:chPref val="0"/>
        </dgm:presLayoutVars>
      </dgm:prSet>
      <dgm:spPr/>
    </dgm:pt>
    <dgm:pt modelId="{BEF2391E-A1CF-49B5-B173-7552D1350D41}" type="pres">
      <dgm:prSet presAssocID="{240D01D7-25B3-4F0F-8489-19A5F75A187A}" presName="sibTrans" presStyleCnt="0"/>
      <dgm:spPr/>
    </dgm:pt>
    <dgm:pt modelId="{3A9574C4-7D74-4D30-957E-86436D780D96}" type="pres">
      <dgm:prSet presAssocID="{FDB73933-ADB8-4E73-91D0-D685C8E2B4F3}" presName="compNode" presStyleCnt="0"/>
      <dgm:spPr/>
    </dgm:pt>
    <dgm:pt modelId="{9FA44E30-84A1-4882-9593-D90DE43A5D08}" type="pres">
      <dgm:prSet presAssocID="{FDB73933-ADB8-4E73-91D0-D685C8E2B4F3}" presName="bgRect" presStyleLbl="bgShp" presStyleIdx="1" presStyleCnt="5"/>
      <dgm:spPr/>
    </dgm:pt>
    <dgm:pt modelId="{849A3B53-BB90-4A1C-99B3-6095584BD6DB}" type="pres">
      <dgm:prSet presAssocID="{FDB73933-ADB8-4E73-91D0-D685C8E2B4F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blet"/>
        </a:ext>
      </dgm:extLst>
    </dgm:pt>
    <dgm:pt modelId="{F6520F6C-5329-4002-A23B-E6AE312886F2}" type="pres">
      <dgm:prSet presAssocID="{FDB73933-ADB8-4E73-91D0-D685C8E2B4F3}" presName="spaceRect" presStyleCnt="0"/>
      <dgm:spPr/>
    </dgm:pt>
    <dgm:pt modelId="{21F58A5E-7DD0-4D33-A734-CAEBC02E170C}" type="pres">
      <dgm:prSet presAssocID="{FDB73933-ADB8-4E73-91D0-D685C8E2B4F3}" presName="parTx" presStyleLbl="revTx" presStyleIdx="1" presStyleCnt="5">
        <dgm:presLayoutVars>
          <dgm:chMax val="0"/>
          <dgm:chPref val="0"/>
        </dgm:presLayoutVars>
      </dgm:prSet>
      <dgm:spPr/>
    </dgm:pt>
    <dgm:pt modelId="{2C92529A-C323-42C6-A739-DE8BAF109DDA}" type="pres">
      <dgm:prSet presAssocID="{2D918B13-52DE-4350-8265-9F79BEF328C2}" presName="sibTrans" presStyleCnt="0"/>
      <dgm:spPr/>
    </dgm:pt>
    <dgm:pt modelId="{9AB5F4EF-F150-404C-AACD-12F1A17685B1}" type="pres">
      <dgm:prSet presAssocID="{6D539B24-6C2A-40F5-A641-DF384B0FB778}" presName="compNode" presStyleCnt="0"/>
      <dgm:spPr/>
    </dgm:pt>
    <dgm:pt modelId="{EE336E75-ADB5-48A0-B9CA-D84D9D63882E}" type="pres">
      <dgm:prSet presAssocID="{6D539B24-6C2A-40F5-A641-DF384B0FB778}" presName="bgRect" presStyleLbl="bgShp" presStyleIdx="2" presStyleCnt="5"/>
      <dgm:spPr/>
    </dgm:pt>
    <dgm:pt modelId="{035C04E9-A9C5-43D1-8FD9-2B964E167D0D}" type="pres">
      <dgm:prSet presAssocID="{6D539B24-6C2A-40F5-A641-DF384B0FB77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aptop"/>
        </a:ext>
      </dgm:extLst>
    </dgm:pt>
    <dgm:pt modelId="{19BB51C1-A6D1-42CB-8868-1F6237208AD8}" type="pres">
      <dgm:prSet presAssocID="{6D539B24-6C2A-40F5-A641-DF384B0FB778}" presName="spaceRect" presStyleCnt="0"/>
      <dgm:spPr/>
    </dgm:pt>
    <dgm:pt modelId="{25E0E86A-FDD8-46F5-9BE6-2C5E98ACD1FF}" type="pres">
      <dgm:prSet presAssocID="{6D539B24-6C2A-40F5-A641-DF384B0FB778}" presName="parTx" presStyleLbl="revTx" presStyleIdx="2" presStyleCnt="5">
        <dgm:presLayoutVars>
          <dgm:chMax val="0"/>
          <dgm:chPref val="0"/>
        </dgm:presLayoutVars>
      </dgm:prSet>
      <dgm:spPr/>
    </dgm:pt>
    <dgm:pt modelId="{D41B548D-5CE4-49F7-852B-3ACB2D812954}" type="pres">
      <dgm:prSet presAssocID="{81D882B1-41F4-44AE-AAB1-14F30B7B4A55}" presName="sibTrans" presStyleCnt="0"/>
      <dgm:spPr/>
    </dgm:pt>
    <dgm:pt modelId="{BE93E10E-F6B9-45D4-9ABF-E6A6524C8521}" type="pres">
      <dgm:prSet presAssocID="{CCD63424-3E58-4C18-951E-E0EF8302A963}" presName="compNode" presStyleCnt="0"/>
      <dgm:spPr/>
    </dgm:pt>
    <dgm:pt modelId="{00EE19EA-FFC5-4E4F-8607-F13F271BDDB1}" type="pres">
      <dgm:prSet presAssocID="{CCD63424-3E58-4C18-951E-E0EF8302A963}" presName="bgRect" presStyleLbl="bgShp" presStyleIdx="3" presStyleCnt="5"/>
      <dgm:spPr/>
    </dgm:pt>
    <dgm:pt modelId="{2D08982B-61B2-496B-856E-4444ADFCE277}" type="pres">
      <dgm:prSet presAssocID="{CCD63424-3E58-4C18-951E-E0EF8302A96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oothpaste"/>
        </a:ext>
      </dgm:extLst>
    </dgm:pt>
    <dgm:pt modelId="{5CB86ECC-FB1B-4367-A5BF-5A00ED563D99}" type="pres">
      <dgm:prSet presAssocID="{CCD63424-3E58-4C18-951E-E0EF8302A963}" presName="spaceRect" presStyleCnt="0"/>
      <dgm:spPr/>
    </dgm:pt>
    <dgm:pt modelId="{63473290-A327-4491-8BC1-79F9CB4CAEC9}" type="pres">
      <dgm:prSet presAssocID="{CCD63424-3E58-4C18-951E-E0EF8302A963}" presName="parTx" presStyleLbl="revTx" presStyleIdx="3" presStyleCnt="5">
        <dgm:presLayoutVars>
          <dgm:chMax val="0"/>
          <dgm:chPref val="0"/>
        </dgm:presLayoutVars>
      </dgm:prSet>
      <dgm:spPr/>
    </dgm:pt>
    <dgm:pt modelId="{8883B94E-1180-4469-81B8-AB63BF9363A3}" type="pres">
      <dgm:prSet presAssocID="{5EBC7A8B-1B4E-4F15-8041-B5311A130736}" presName="sibTrans" presStyleCnt="0"/>
      <dgm:spPr/>
    </dgm:pt>
    <dgm:pt modelId="{2B4A8A45-39D8-49AB-8DE7-E3640B134B52}" type="pres">
      <dgm:prSet presAssocID="{EC903940-28EA-4D55-861A-CEAEEAB5777C}" presName="compNode" presStyleCnt="0"/>
      <dgm:spPr/>
    </dgm:pt>
    <dgm:pt modelId="{CC6E8068-6C71-40AC-A5DA-67823D3CCF53}" type="pres">
      <dgm:prSet presAssocID="{EC903940-28EA-4D55-861A-CEAEEAB5777C}" presName="bgRect" presStyleLbl="bgShp" presStyleIdx="4" presStyleCnt="5"/>
      <dgm:spPr/>
    </dgm:pt>
    <dgm:pt modelId="{539AF79B-B325-4995-AA55-DA64D6A50752}" type="pres">
      <dgm:prSet presAssocID="{EC903940-28EA-4D55-861A-CEAEEAB5777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heckmark"/>
        </a:ext>
      </dgm:extLst>
    </dgm:pt>
    <dgm:pt modelId="{443EA256-1A1C-4346-8267-ACBF727FAEC7}" type="pres">
      <dgm:prSet presAssocID="{EC903940-28EA-4D55-861A-CEAEEAB5777C}" presName="spaceRect" presStyleCnt="0"/>
      <dgm:spPr/>
    </dgm:pt>
    <dgm:pt modelId="{382A141A-27A5-4D2F-8068-8EF0C800E14F}" type="pres">
      <dgm:prSet presAssocID="{EC903940-28EA-4D55-861A-CEAEEAB5777C}" presName="parTx" presStyleLbl="revTx" presStyleIdx="4" presStyleCnt="5">
        <dgm:presLayoutVars>
          <dgm:chMax val="0"/>
          <dgm:chPref val="0"/>
        </dgm:presLayoutVars>
      </dgm:prSet>
      <dgm:spPr/>
    </dgm:pt>
  </dgm:ptLst>
  <dgm:cxnLst>
    <dgm:cxn modelId="{58098503-65ED-4D3A-A17D-3AD8DDD7FC65}" type="presOf" srcId="{EC903940-28EA-4D55-861A-CEAEEAB5777C}" destId="{382A141A-27A5-4D2F-8068-8EF0C800E14F}" srcOrd="0" destOrd="0" presId="urn:microsoft.com/office/officeart/2018/2/layout/IconVerticalSolidList"/>
    <dgm:cxn modelId="{302F220F-B6B3-413D-90E2-74C158CFD3AD}" type="presOf" srcId="{459F4ECE-9A18-4426-924D-0560BA61B8EF}" destId="{6EBA74D8-1B28-4AEF-A007-CDA36ACA366A}" srcOrd="0" destOrd="0" presId="urn:microsoft.com/office/officeart/2018/2/layout/IconVerticalSolidList"/>
    <dgm:cxn modelId="{C2F35F32-9240-429B-AF34-1676D8A45B82}" srcId="{459F4ECE-9A18-4426-924D-0560BA61B8EF}" destId="{EC903940-28EA-4D55-861A-CEAEEAB5777C}" srcOrd="4" destOrd="0" parTransId="{3051F5C0-BC8B-4F4A-AAAA-E361934979F4}" sibTransId="{10ED8456-A4B3-42E4-B05C-77C2717A18BD}"/>
    <dgm:cxn modelId="{53BC0C3E-175D-4443-8B81-B0A9956CEDE0}" type="presOf" srcId="{6D539B24-6C2A-40F5-A641-DF384B0FB778}" destId="{25E0E86A-FDD8-46F5-9BE6-2C5E98ACD1FF}" srcOrd="0" destOrd="0" presId="urn:microsoft.com/office/officeart/2018/2/layout/IconVerticalSolidList"/>
    <dgm:cxn modelId="{5257975A-6990-4CBE-B414-164F527B5DDF}" srcId="{459F4ECE-9A18-4426-924D-0560BA61B8EF}" destId="{FDB73933-ADB8-4E73-91D0-D685C8E2B4F3}" srcOrd="1" destOrd="0" parTransId="{34A4FF03-B164-42DF-A595-E076F1D751BB}" sibTransId="{2D918B13-52DE-4350-8265-9F79BEF328C2}"/>
    <dgm:cxn modelId="{9B80D17A-3BA8-401F-BB6A-B4F93FBD9212}" type="presOf" srcId="{FDB73933-ADB8-4E73-91D0-D685C8E2B4F3}" destId="{21F58A5E-7DD0-4D33-A734-CAEBC02E170C}" srcOrd="0" destOrd="0" presId="urn:microsoft.com/office/officeart/2018/2/layout/IconVerticalSolidList"/>
    <dgm:cxn modelId="{B77798D8-176B-4CF9-BF1E-D3C34C26EAE3}" srcId="{459F4ECE-9A18-4426-924D-0560BA61B8EF}" destId="{6D539B24-6C2A-40F5-A641-DF384B0FB778}" srcOrd="2" destOrd="0" parTransId="{8FB21B0D-9536-4134-90A8-94DFD5D7F8B6}" sibTransId="{81D882B1-41F4-44AE-AAB1-14F30B7B4A55}"/>
    <dgm:cxn modelId="{4B9AA5E4-0B38-4C08-8923-EAF101B16EAF}" type="presOf" srcId="{A2A4920C-AA70-4A19-86D3-7A4DCD902F9B}" destId="{6EE40CFE-0A0A-406E-BAD1-FBD4FE62EB6A}" srcOrd="0" destOrd="0" presId="urn:microsoft.com/office/officeart/2018/2/layout/IconVerticalSolidList"/>
    <dgm:cxn modelId="{83DAE5FC-24D7-404B-B724-BE8ACBC65E49}" srcId="{459F4ECE-9A18-4426-924D-0560BA61B8EF}" destId="{A2A4920C-AA70-4A19-86D3-7A4DCD902F9B}" srcOrd="0" destOrd="0" parTransId="{DF6A3F9F-558E-48DB-A7C7-FEB5A595B08C}" sibTransId="{240D01D7-25B3-4F0F-8489-19A5F75A187A}"/>
    <dgm:cxn modelId="{878A29FE-47E7-451C-A64F-FE64DCD2ACF5}" srcId="{459F4ECE-9A18-4426-924D-0560BA61B8EF}" destId="{CCD63424-3E58-4C18-951E-E0EF8302A963}" srcOrd="3" destOrd="0" parTransId="{C917DD0D-C68E-4862-BF99-0008E15168FE}" sibTransId="{5EBC7A8B-1B4E-4F15-8041-B5311A130736}"/>
    <dgm:cxn modelId="{37AADBFF-2B1F-411F-914C-1D7935BB62E4}" type="presOf" srcId="{CCD63424-3E58-4C18-951E-E0EF8302A963}" destId="{63473290-A327-4491-8BC1-79F9CB4CAEC9}" srcOrd="0" destOrd="0" presId="urn:microsoft.com/office/officeart/2018/2/layout/IconVerticalSolidList"/>
    <dgm:cxn modelId="{8B1597AB-60CB-496B-AB51-6ED18EE1E6DC}" type="presParOf" srcId="{6EBA74D8-1B28-4AEF-A007-CDA36ACA366A}" destId="{ADB7C171-4F92-4885-BB6A-0147EE504FAD}" srcOrd="0" destOrd="0" presId="urn:microsoft.com/office/officeart/2018/2/layout/IconVerticalSolidList"/>
    <dgm:cxn modelId="{A7A37AE9-3922-4FF9-BDAB-DF38E9D1F527}" type="presParOf" srcId="{ADB7C171-4F92-4885-BB6A-0147EE504FAD}" destId="{A9555941-2D0F-4B9D-B01C-3719E12ECE6D}" srcOrd="0" destOrd="0" presId="urn:microsoft.com/office/officeart/2018/2/layout/IconVerticalSolidList"/>
    <dgm:cxn modelId="{43898635-8537-448B-BB1E-C77821C91FD0}" type="presParOf" srcId="{ADB7C171-4F92-4885-BB6A-0147EE504FAD}" destId="{DEDEB431-F0E2-42F0-8B43-2D12DE8A7A6A}" srcOrd="1" destOrd="0" presId="urn:microsoft.com/office/officeart/2018/2/layout/IconVerticalSolidList"/>
    <dgm:cxn modelId="{067B5528-4B13-4A5D-834A-6DC9AAB453FC}" type="presParOf" srcId="{ADB7C171-4F92-4885-BB6A-0147EE504FAD}" destId="{DE9EA450-5A91-46FF-AF85-BBD7FE303322}" srcOrd="2" destOrd="0" presId="urn:microsoft.com/office/officeart/2018/2/layout/IconVerticalSolidList"/>
    <dgm:cxn modelId="{4B44C043-B253-4A27-A9BB-1DFCED70372D}" type="presParOf" srcId="{ADB7C171-4F92-4885-BB6A-0147EE504FAD}" destId="{6EE40CFE-0A0A-406E-BAD1-FBD4FE62EB6A}" srcOrd="3" destOrd="0" presId="urn:microsoft.com/office/officeart/2018/2/layout/IconVerticalSolidList"/>
    <dgm:cxn modelId="{405D132F-7BFD-4329-B599-C25D8CBA78F5}" type="presParOf" srcId="{6EBA74D8-1B28-4AEF-A007-CDA36ACA366A}" destId="{BEF2391E-A1CF-49B5-B173-7552D1350D41}" srcOrd="1" destOrd="0" presId="urn:microsoft.com/office/officeart/2018/2/layout/IconVerticalSolidList"/>
    <dgm:cxn modelId="{AADF3DB5-EB24-4409-9F1F-C8CDB48715E8}" type="presParOf" srcId="{6EBA74D8-1B28-4AEF-A007-CDA36ACA366A}" destId="{3A9574C4-7D74-4D30-957E-86436D780D96}" srcOrd="2" destOrd="0" presId="urn:microsoft.com/office/officeart/2018/2/layout/IconVerticalSolidList"/>
    <dgm:cxn modelId="{20B087AF-A5A4-44AE-8621-347CC2CB6BA0}" type="presParOf" srcId="{3A9574C4-7D74-4D30-957E-86436D780D96}" destId="{9FA44E30-84A1-4882-9593-D90DE43A5D08}" srcOrd="0" destOrd="0" presId="urn:microsoft.com/office/officeart/2018/2/layout/IconVerticalSolidList"/>
    <dgm:cxn modelId="{ACC6024B-930C-4173-AF90-B8BE7556D387}" type="presParOf" srcId="{3A9574C4-7D74-4D30-957E-86436D780D96}" destId="{849A3B53-BB90-4A1C-99B3-6095584BD6DB}" srcOrd="1" destOrd="0" presId="urn:microsoft.com/office/officeart/2018/2/layout/IconVerticalSolidList"/>
    <dgm:cxn modelId="{F97683DA-FA35-487A-97BA-96C1332C2D93}" type="presParOf" srcId="{3A9574C4-7D74-4D30-957E-86436D780D96}" destId="{F6520F6C-5329-4002-A23B-E6AE312886F2}" srcOrd="2" destOrd="0" presId="urn:microsoft.com/office/officeart/2018/2/layout/IconVerticalSolidList"/>
    <dgm:cxn modelId="{3282BB89-B048-427E-99F3-9FE6AE1B36D3}" type="presParOf" srcId="{3A9574C4-7D74-4D30-957E-86436D780D96}" destId="{21F58A5E-7DD0-4D33-A734-CAEBC02E170C}" srcOrd="3" destOrd="0" presId="urn:microsoft.com/office/officeart/2018/2/layout/IconVerticalSolidList"/>
    <dgm:cxn modelId="{C66A226F-8EDD-482F-B321-F66A06CD840F}" type="presParOf" srcId="{6EBA74D8-1B28-4AEF-A007-CDA36ACA366A}" destId="{2C92529A-C323-42C6-A739-DE8BAF109DDA}" srcOrd="3" destOrd="0" presId="urn:microsoft.com/office/officeart/2018/2/layout/IconVerticalSolidList"/>
    <dgm:cxn modelId="{63233F96-6699-4810-B08A-A7B68861B0F8}" type="presParOf" srcId="{6EBA74D8-1B28-4AEF-A007-CDA36ACA366A}" destId="{9AB5F4EF-F150-404C-AACD-12F1A17685B1}" srcOrd="4" destOrd="0" presId="urn:microsoft.com/office/officeart/2018/2/layout/IconVerticalSolidList"/>
    <dgm:cxn modelId="{63BEF248-1FCD-4505-8FFC-D917340CB9AE}" type="presParOf" srcId="{9AB5F4EF-F150-404C-AACD-12F1A17685B1}" destId="{EE336E75-ADB5-48A0-B9CA-D84D9D63882E}" srcOrd="0" destOrd="0" presId="urn:microsoft.com/office/officeart/2018/2/layout/IconVerticalSolidList"/>
    <dgm:cxn modelId="{821B5263-706C-44F9-BF16-420D7AEBB893}" type="presParOf" srcId="{9AB5F4EF-F150-404C-AACD-12F1A17685B1}" destId="{035C04E9-A9C5-43D1-8FD9-2B964E167D0D}" srcOrd="1" destOrd="0" presId="urn:microsoft.com/office/officeart/2018/2/layout/IconVerticalSolidList"/>
    <dgm:cxn modelId="{7E253380-F308-441E-B5C5-EE38AF7F0F2A}" type="presParOf" srcId="{9AB5F4EF-F150-404C-AACD-12F1A17685B1}" destId="{19BB51C1-A6D1-42CB-8868-1F6237208AD8}" srcOrd="2" destOrd="0" presId="urn:microsoft.com/office/officeart/2018/2/layout/IconVerticalSolidList"/>
    <dgm:cxn modelId="{47CB28DB-47A9-4311-84B9-C0C199B35D4F}" type="presParOf" srcId="{9AB5F4EF-F150-404C-AACD-12F1A17685B1}" destId="{25E0E86A-FDD8-46F5-9BE6-2C5E98ACD1FF}" srcOrd="3" destOrd="0" presId="urn:microsoft.com/office/officeart/2018/2/layout/IconVerticalSolidList"/>
    <dgm:cxn modelId="{45A44909-9181-4C68-9D7B-83CB89261085}" type="presParOf" srcId="{6EBA74D8-1B28-4AEF-A007-CDA36ACA366A}" destId="{D41B548D-5CE4-49F7-852B-3ACB2D812954}" srcOrd="5" destOrd="0" presId="urn:microsoft.com/office/officeart/2018/2/layout/IconVerticalSolidList"/>
    <dgm:cxn modelId="{76F94F3E-B149-4AA1-815F-508F8C181410}" type="presParOf" srcId="{6EBA74D8-1B28-4AEF-A007-CDA36ACA366A}" destId="{BE93E10E-F6B9-45D4-9ABF-E6A6524C8521}" srcOrd="6" destOrd="0" presId="urn:microsoft.com/office/officeart/2018/2/layout/IconVerticalSolidList"/>
    <dgm:cxn modelId="{1ABF032E-C291-400F-8F84-31022AF7B9A6}" type="presParOf" srcId="{BE93E10E-F6B9-45D4-9ABF-E6A6524C8521}" destId="{00EE19EA-FFC5-4E4F-8607-F13F271BDDB1}" srcOrd="0" destOrd="0" presId="urn:microsoft.com/office/officeart/2018/2/layout/IconVerticalSolidList"/>
    <dgm:cxn modelId="{AF31ECC7-08B2-4A9D-8E57-30B01A130B80}" type="presParOf" srcId="{BE93E10E-F6B9-45D4-9ABF-E6A6524C8521}" destId="{2D08982B-61B2-496B-856E-4444ADFCE277}" srcOrd="1" destOrd="0" presId="urn:microsoft.com/office/officeart/2018/2/layout/IconVerticalSolidList"/>
    <dgm:cxn modelId="{8B116CA1-02B7-486B-A38A-6923B3309BAA}" type="presParOf" srcId="{BE93E10E-F6B9-45D4-9ABF-E6A6524C8521}" destId="{5CB86ECC-FB1B-4367-A5BF-5A00ED563D99}" srcOrd="2" destOrd="0" presId="urn:microsoft.com/office/officeart/2018/2/layout/IconVerticalSolidList"/>
    <dgm:cxn modelId="{05B4DB6C-2CCF-466B-A6A1-C265DF2C3C8A}" type="presParOf" srcId="{BE93E10E-F6B9-45D4-9ABF-E6A6524C8521}" destId="{63473290-A327-4491-8BC1-79F9CB4CAEC9}" srcOrd="3" destOrd="0" presId="urn:microsoft.com/office/officeart/2018/2/layout/IconVerticalSolidList"/>
    <dgm:cxn modelId="{70A9C02B-D53E-4E6C-86AA-D802483C92DE}" type="presParOf" srcId="{6EBA74D8-1B28-4AEF-A007-CDA36ACA366A}" destId="{8883B94E-1180-4469-81B8-AB63BF9363A3}" srcOrd="7" destOrd="0" presId="urn:microsoft.com/office/officeart/2018/2/layout/IconVerticalSolidList"/>
    <dgm:cxn modelId="{45BAF596-849D-4FB0-9773-84FFBA5703C7}" type="presParOf" srcId="{6EBA74D8-1B28-4AEF-A007-CDA36ACA366A}" destId="{2B4A8A45-39D8-49AB-8DE7-E3640B134B52}" srcOrd="8" destOrd="0" presId="urn:microsoft.com/office/officeart/2018/2/layout/IconVerticalSolidList"/>
    <dgm:cxn modelId="{19D4E211-9310-4BB7-A49F-1C5CA6B64375}" type="presParOf" srcId="{2B4A8A45-39D8-49AB-8DE7-E3640B134B52}" destId="{CC6E8068-6C71-40AC-A5DA-67823D3CCF53}" srcOrd="0" destOrd="0" presId="urn:microsoft.com/office/officeart/2018/2/layout/IconVerticalSolidList"/>
    <dgm:cxn modelId="{5F9F5A96-7564-40AC-8FEF-338FCB52A286}" type="presParOf" srcId="{2B4A8A45-39D8-49AB-8DE7-E3640B134B52}" destId="{539AF79B-B325-4995-AA55-DA64D6A50752}" srcOrd="1" destOrd="0" presId="urn:microsoft.com/office/officeart/2018/2/layout/IconVerticalSolidList"/>
    <dgm:cxn modelId="{457E76A5-7EB0-4A5C-919D-5FA5BA3AD749}" type="presParOf" srcId="{2B4A8A45-39D8-49AB-8DE7-E3640B134B52}" destId="{443EA256-1A1C-4346-8267-ACBF727FAEC7}" srcOrd="2" destOrd="0" presId="urn:microsoft.com/office/officeart/2018/2/layout/IconVerticalSolidList"/>
    <dgm:cxn modelId="{F3901BAF-10D5-4095-86D9-119905B13369}" type="presParOf" srcId="{2B4A8A45-39D8-49AB-8DE7-E3640B134B52}" destId="{382A141A-27A5-4D2F-8068-8EF0C800E1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0EAF46-CA47-457B-BB95-D7488355EFE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68AD44E-3F02-4FBB-96B9-E3AAB7CE1D16}">
      <dgm:prSet/>
      <dgm:spPr/>
      <dgm:t>
        <a:bodyPr/>
        <a:lstStyle/>
        <a:p>
          <a:r>
            <a:rPr lang="en-IN"/>
            <a:t>Stage 1: each phone checked separately</a:t>
          </a:r>
          <a:endParaRPr lang="en-US"/>
        </a:p>
      </dgm:t>
    </dgm:pt>
    <dgm:pt modelId="{8B0FCD91-8375-4BE3-8BD7-527749729F84}" type="parTrans" cxnId="{E87CA3A9-98EF-4EFF-A415-BB8B9E4EDB07}">
      <dgm:prSet/>
      <dgm:spPr/>
      <dgm:t>
        <a:bodyPr/>
        <a:lstStyle/>
        <a:p>
          <a:endParaRPr lang="en-US"/>
        </a:p>
      </dgm:t>
    </dgm:pt>
    <dgm:pt modelId="{D7070CB8-7C12-48DF-9346-CD677F82D660}" type="sibTrans" cxnId="{E87CA3A9-98EF-4EFF-A415-BB8B9E4EDB07}">
      <dgm:prSet/>
      <dgm:spPr/>
      <dgm:t>
        <a:bodyPr/>
        <a:lstStyle/>
        <a:p>
          <a:endParaRPr lang="en-US"/>
        </a:p>
      </dgm:t>
    </dgm:pt>
    <dgm:pt modelId="{05FCBF07-6523-462C-BE54-A275C173193F}">
      <dgm:prSet/>
      <dgm:spPr/>
      <dgm:t>
        <a:bodyPr/>
        <a:lstStyle/>
        <a:p>
          <a:r>
            <a:rPr lang="en-IN"/>
            <a:t>Stage 2: all devices analysed together</a:t>
          </a:r>
          <a:endParaRPr lang="en-US"/>
        </a:p>
      </dgm:t>
    </dgm:pt>
    <dgm:pt modelId="{80D97A7D-7EDA-4987-A6C8-621FA210B76F}" type="parTrans" cxnId="{27CFC24F-DF05-4672-A40E-FBB4EE4FC108}">
      <dgm:prSet/>
      <dgm:spPr/>
      <dgm:t>
        <a:bodyPr/>
        <a:lstStyle/>
        <a:p>
          <a:endParaRPr lang="en-US"/>
        </a:p>
      </dgm:t>
    </dgm:pt>
    <dgm:pt modelId="{67F34CE3-8CD3-4213-8348-34FF551A926A}" type="sibTrans" cxnId="{27CFC24F-DF05-4672-A40E-FBB4EE4FC108}">
      <dgm:prSet/>
      <dgm:spPr/>
      <dgm:t>
        <a:bodyPr/>
        <a:lstStyle/>
        <a:p>
          <a:endParaRPr lang="en-US"/>
        </a:p>
      </dgm:t>
    </dgm:pt>
    <dgm:pt modelId="{7554AEDB-8BDC-4809-A129-7878F293E8D9}">
      <dgm:prSet/>
      <dgm:spPr/>
      <dgm:t>
        <a:bodyPr/>
        <a:lstStyle/>
        <a:p>
          <a:r>
            <a:rPr lang="en-IN"/>
            <a:t>Apps, GPS, and messages reviewed</a:t>
          </a:r>
          <a:endParaRPr lang="en-US"/>
        </a:p>
      </dgm:t>
    </dgm:pt>
    <dgm:pt modelId="{78B11F3B-A17C-4918-9BB0-9A792C4242D9}" type="parTrans" cxnId="{D763B281-C7D5-431F-B8F0-7201C58B28A7}">
      <dgm:prSet/>
      <dgm:spPr/>
      <dgm:t>
        <a:bodyPr/>
        <a:lstStyle/>
        <a:p>
          <a:endParaRPr lang="en-US"/>
        </a:p>
      </dgm:t>
    </dgm:pt>
    <dgm:pt modelId="{CC55DE28-9910-47E4-8096-0896DD7262CB}" type="sibTrans" cxnId="{D763B281-C7D5-431F-B8F0-7201C58B28A7}">
      <dgm:prSet/>
      <dgm:spPr/>
      <dgm:t>
        <a:bodyPr/>
        <a:lstStyle/>
        <a:p>
          <a:endParaRPr lang="en-US"/>
        </a:p>
      </dgm:t>
    </dgm:pt>
    <dgm:pt modelId="{6794AFB8-F60A-47FC-ACF0-60A23DCC3ED9}">
      <dgm:prSet/>
      <dgm:spPr/>
      <dgm:t>
        <a:bodyPr/>
        <a:lstStyle/>
        <a:p>
          <a:r>
            <a:rPr lang="en-IN"/>
            <a:t>WhatsApp, Messenger, and Snapchat examined</a:t>
          </a:r>
          <a:endParaRPr lang="en-US"/>
        </a:p>
      </dgm:t>
    </dgm:pt>
    <dgm:pt modelId="{D5186669-7F0A-4D43-9A10-7E1244F2D0A6}" type="parTrans" cxnId="{4D61B1F0-674E-490E-B1CC-6AB628F13FFD}">
      <dgm:prSet/>
      <dgm:spPr/>
      <dgm:t>
        <a:bodyPr/>
        <a:lstStyle/>
        <a:p>
          <a:endParaRPr lang="en-US"/>
        </a:p>
      </dgm:t>
    </dgm:pt>
    <dgm:pt modelId="{2B931DEC-8D93-46D9-A5A5-8AA94818F321}" type="sibTrans" cxnId="{4D61B1F0-674E-490E-B1CC-6AB628F13FFD}">
      <dgm:prSet/>
      <dgm:spPr/>
      <dgm:t>
        <a:bodyPr/>
        <a:lstStyle/>
        <a:p>
          <a:endParaRPr lang="en-US"/>
        </a:p>
      </dgm:t>
    </dgm:pt>
    <dgm:pt modelId="{06E1E56A-6D76-48A0-8994-394EF333ED71}" type="pres">
      <dgm:prSet presAssocID="{160EAF46-CA47-457B-BB95-D7488355EFEE}" presName="linear" presStyleCnt="0">
        <dgm:presLayoutVars>
          <dgm:animLvl val="lvl"/>
          <dgm:resizeHandles val="exact"/>
        </dgm:presLayoutVars>
      </dgm:prSet>
      <dgm:spPr/>
    </dgm:pt>
    <dgm:pt modelId="{91822BB9-BEB2-430A-B619-522EA30EC44B}" type="pres">
      <dgm:prSet presAssocID="{568AD44E-3F02-4FBB-96B9-E3AAB7CE1D16}" presName="parentText" presStyleLbl="node1" presStyleIdx="0" presStyleCnt="4">
        <dgm:presLayoutVars>
          <dgm:chMax val="0"/>
          <dgm:bulletEnabled val="1"/>
        </dgm:presLayoutVars>
      </dgm:prSet>
      <dgm:spPr/>
    </dgm:pt>
    <dgm:pt modelId="{F3FEA193-FBE5-4C53-9292-A0603908B665}" type="pres">
      <dgm:prSet presAssocID="{D7070CB8-7C12-48DF-9346-CD677F82D660}" presName="spacer" presStyleCnt="0"/>
      <dgm:spPr/>
    </dgm:pt>
    <dgm:pt modelId="{20D29EEA-3213-4155-99C1-44A60AB274F2}" type="pres">
      <dgm:prSet presAssocID="{05FCBF07-6523-462C-BE54-A275C173193F}" presName="parentText" presStyleLbl="node1" presStyleIdx="1" presStyleCnt="4">
        <dgm:presLayoutVars>
          <dgm:chMax val="0"/>
          <dgm:bulletEnabled val="1"/>
        </dgm:presLayoutVars>
      </dgm:prSet>
      <dgm:spPr/>
    </dgm:pt>
    <dgm:pt modelId="{CFCCF7F2-34FB-4DD1-B9C3-E1E0CBCCC18E}" type="pres">
      <dgm:prSet presAssocID="{67F34CE3-8CD3-4213-8348-34FF551A926A}" presName="spacer" presStyleCnt="0"/>
      <dgm:spPr/>
    </dgm:pt>
    <dgm:pt modelId="{1529EE22-64E0-4096-9468-D8F30D38A962}" type="pres">
      <dgm:prSet presAssocID="{7554AEDB-8BDC-4809-A129-7878F293E8D9}" presName="parentText" presStyleLbl="node1" presStyleIdx="2" presStyleCnt="4">
        <dgm:presLayoutVars>
          <dgm:chMax val="0"/>
          <dgm:bulletEnabled val="1"/>
        </dgm:presLayoutVars>
      </dgm:prSet>
      <dgm:spPr/>
    </dgm:pt>
    <dgm:pt modelId="{0F7392F4-285A-401C-8274-1ECD2D34CB3C}" type="pres">
      <dgm:prSet presAssocID="{CC55DE28-9910-47E4-8096-0896DD7262CB}" presName="spacer" presStyleCnt="0"/>
      <dgm:spPr/>
    </dgm:pt>
    <dgm:pt modelId="{4B616B00-7194-48B8-A2B6-5A30CD5A5B71}" type="pres">
      <dgm:prSet presAssocID="{6794AFB8-F60A-47FC-ACF0-60A23DCC3ED9}" presName="parentText" presStyleLbl="node1" presStyleIdx="3" presStyleCnt="4">
        <dgm:presLayoutVars>
          <dgm:chMax val="0"/>
          <dgm:bulletEnabled val="1"/>
        </dgm:presLayoutVars>
      </dgm:prSet>
      <dgm:spPr/>
    </dgm:pt>
  </dgm:ptLst>
  <dgm:cxnLst>
    <dgm:cxn modelId="{20CEFA02-024A-43DA-A992-FD2CEFB843FF}" type="presOf" srcId="{568AD44E-3F02-4FBB-96B9-E3AAB7CE1D16}" destId="{91822BB9-BEB2-430A-B619-522EA30EC44B}" srcOrd="0" destOrd="0" presId="urn:microsoft.com/office/officeart/2005/8/layout/vList2"/>
    <dgm:cxn modelId="{27CFC24F-DF05-4672-A40E-FBB4EE4FC108}" srcId="{160EAF46-CA47-457B-BB95-D7488355EFEE}" destId="{05FCBF07-6523-462C-BE54-A275C173193F}" srcOrd="1" destOrd="0" parTransId="{80D97A7D-7EDA-4987-A6C8-621FA210B76F}" sibTransId="{67F34CE3-8CD3-4213-8348-34FF551A926A}"/>
    <dgm:cxn modelId="{D763B281-C7D5-431F-B8F0-7201C58B28A7}" srcId="{160EAF46-CA47-457B-BB95-D7488355EFEE}" destId="{7554AEDB-8BDC-4809-A129-7878F293E8D9}" srcOrd="2" destOrd="0" parTransId="{78B11F3B-A17C-4918-9BB0-9A792C4242D9}" sibTransId="{CC55DE28-9910-47E4-8096-0896DD7262CB}"/>
    <dgm:cxn modelId="{E092299E-80CA-4172-A33C-ADBA5FC42758}" type="presOf" srcId="{7554AEDB-8BDC-4809-A129-7878F293E8D9}" destId="{1529EE22-64E0-4096-9468-D8F30D38A962}" srcOrd="0" destOrd="0" presId="urn:microsoft.com/office/officeart/2005/8/layout/vList2"/>
    <dgm:cxn modelId="{E87CA3A9-98EF-4EFF-A415-BB8B9E4EDB07}" srcId="{160EAF46-CA47-457B-BB95-D7488355EFEE}" destId="{568AD44E-3F02-4FBB-96B9-E3AAB7CE1D16}" srcOrd="0" destOrd="0" parTransId="{8B0FCD91-8375-4BE3-8BD7-527749729F84}" sibTransId="{D7070CB8-7C12-48DF-9346-CD677F82D660}"/>
    <dgm:cxn modelId="{4BB43BC0-5FD8-4BFE-9F1F-4C7CFFDB6989}" type="presOf" srcId="{160EAF46-CA47-457B-BB95-D7488355EFEE}" destId="{06E1E56A-6D76-48A0-8994-394EF333ED71}" srcOrd="0" destOrd="0" presId="urn:microsoft.com/office/officeart/2005/8/layout/vList2"/>
    <dgm:cxn modelId="{2F5532C5-3510-4504-967C-C651A679F70A}" type="presOf" srcId="{05FCBF07-6523-462C-BE54-A275C173193F}" destId="{20D29EEA-3213-4155-99C1-44A60AB274F2}" srcOrd="0" destOrd="0" presId="urn:microsoft.com/office/officeart/2005/8/layout/vList2"/>
    <dgm:cxn modelId="{6D3AD4C9-9A09-4C5D-9DA8-83718766A7AE}" type="presOf" srcId="{6794AFB8-F60A-47FC-ACF0-60A23DCC3ED9}" destId="{4B616B00-7194-48B8-A2B6-5A30CD5A5B71}" srcOrd="0" destOrd="0" presId="urn:microsoft.com/office/officeart/2005/8/layout/vList2"/>
    <dgm:cxn modelId="{4D61B1F0-674E-490E-B1CC-6AB628F13FFD}" srcId="{160EAF46-CA47-457B-BB95-D7488355EFEE}" destId="{6794AFB8-F60A-47FC-ACF0-60A23DCC3ED9}" srcOrd="3" destOrd="0" parTransId="{D5186669-7F0A-4D43-9A10-7E1244F2D0A6}" sibTransId="{2B931DEC-8D93-46D9-A5A5-8AA94818F321}"/>
    <dgm:cxn modelId="{9B4DDF67-FC5B-48F3-BC85-E7F059FD6F51}" type="presParOf" srcId="{06E1E56A-6D76-48A0-8994-394EF333ED71}" destId="{91822BB9-BEB2-430A-B619-522EA30EC44B}" srcOrd="0" destOrd="0" presId="urn:microsoft.com/office/officeart/2005/8/layout/vList2"/>
    <dgm:cxn modelId="{EEEC5A5F-C6A5-4EB5-8769-38720126B102}" type="presParOf" srcId="{06E1E56A-6D76-48A0-8994-394EF333ED71}" destId="{F3FEA193-FBE5-4C53-9292-A0603908B665}" srcOrd="1" destOrd="0" presId="urn:microsoft.com/office/officeart/2005/8/layout/vList2"/>
    <dgm:cxn modelId="{44708CAC-984D-4709-8336-09BADDB2D5E0}" type="presParOf" srcId="{06E1E56A-6D76-48A0-8994-394EF333ED71}" destId="{20D29EEA-3213-4155-99C1-44A60AB274F2}" srcOrd="2" destOrd="0" presId="urn:microsoft.com/office/officeart/2005/8/layout/vList2"/>
    <dgm:cxn modelId="{4EFCC122-FE54-4E71-B2B4-AF58E3A0B412}" type="presParOf" srcId="{06E1E56A-6D76-48A0-8994-394EF333ED71}" destId="{CFCCF7F2-34FB-4DD1-B9C3-E1E0CBCCC18E}" srcOrd="3" destOrd="0" presId="urn:microsoft.com/office/officeart/2005/8/layout/vList2"/>
    <dgm:cxn modelId="{723867E7-F61D-41EE-A6F5-DFFCCF323A3D}" type="presParOf" srcId="{06E1E56A-6D76-48A0-8994-394EF333ED71}" destId="{1529EE22-64E0-4096-9468-D8F30D38A962}" srcOrd="4" destOrd="0" presId="urn:microsoft.com/office/officeart/2005/8/layout/vList2"/>
    <dgm:cxn modelId="{2A572A11-FB52-4C8F-AC72-769C74043A38}" type="presParOf" srcId="{06E1E56A-6D76-48A0-8994-394EF333ED71}" destId="{0F7392F4-285A-401C-8274-1ECD2D34CB3C}" srcOrd="5" destOrd="0" presId="urn:microsoft.com/office/officeart/2005/8/layout/vList2"/>
    <dgm:cxn modelId="{FA3E1C2D-37E9-4F76-B8FB-122F0E14B866}" type="presParOf" srcId="{06E1E56A-6D76-48A0-8994-394EF333ED71}" destId="{4B616B00-7194-48B8-A2B6-5A30CD5A5B7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E26F56-5CEB-40A3-A9AB-6F5AD57F4ED1}"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922E48FC-9147-46B2-929D-9EB6134DF9B9}">
      <dgm:prSet/>
      <dgm:spPr/>
      <dgm:t>
        <a:bodyPr/>
        <a:lstStyle/>
        <a:p>
          <a:pPr>
            <a:lnSpc>
              <a:spcPct val="100000"/>
            </a:lnSpc>
          </a:pPr>
          <a:r>
            <a:rPr lang="en-IN"/>
            <a:t>71 emails recovered</a:t>
          </a:r>
          <a:endParaRPr lang="en-US"/>
        </a:p>
      </dgm:t>
    </dgm:pt>
    <dgm:pt modelId="{A6BA80D1-3267-4177-A75B-04DD17E6BC3E}" type="parTrans" cxnId="{6C9EACC9-EF11-42BD-A180-9AC570B17669}">
      <dgm:prSet/>
      <dgm:spPr/>
      <dgm:t>
        <a:bodyPr/>
        <a:lstStyle/>
        <a:p>
          <a:endParaRPr lang="en-US"/>
        </a:p>
      </dgm:t>
    </dgm:pt>
    <dgm:pt modelId="{25EBBD40-BE50-4757-B5EA-A42350B4E9A0}" type="sibTrans" cxnId="{6C9EACC9-EF11-42BD-A180-9AC570B17669}">
      <dgm:prSet/>
      <dgm:spPr/>
      <dgm:t>
        <a:bodyPr/>
        <a:lstStyle/>
        <a:p>
          <a:endParaRPr lang="en-US"/>
        </a:p>
      </dgm:t>
    </dgm:pt>
    <dgm:pt modelId="{D1B02E6E-B4FE-4303-859E-75D7EC331414}">
      <dgm:prSet/>
      <dgm:spPr/>
      <dgm:t>
        <a:bodyPr/>
        <a:lstStyle/>
        <a:p>
          <a:pPr>
            <a:lnSpc>
              <a:spcPct val="100000"/>
            </a:lnSpc>
          </a:pPr>
          <a:r>
            <a:rPr lang="en-IN"/>
            <a:t>15 calls recovered</a:t>
          </a:r>
          <a:endParaRPr lang="en-US"/>
        </a:p>
      </dgm:t>
    </dgm:pt>
    <dgm:pt modelId="{FFFB3F3C-91BF-4110-8764-7599AC83760F}" type="parTrans" cxnId="{427F7C40-116A-43A4-8A6A-037971D96358}">
      <dgm:prSet/>
      <dgm:spPr/>
      <dgm:t>
        <a:bodyPr/>
        <a:lstStyle/>
        <a:p>
          <a:endParaRPr lang="en-US"/>
        </a:p>
      </dgm:t>
    </dgm:pt>
    <dgm:pt modelId="{5FB22637-61F4-4AA7-8D50-87CC9769F666}" type="sibTrans" cxnId="{427F7C40-116A-43A4-8A6A-037971D96358}">
      <dgm:prSet/>
      <dgm:spPr/>
      <dgm:t>
        <a:bodyPr/>
        <a:lstStyle/>
        <a:p>
          <a:endParaRPr lang="en-US"/>
        </a:p>
      </dgm:t>
    </dgm:pt>
    <dgm:pt modelId="{C5D10CCF-6F23-447C-B049-AA4616DE71F4}">
      <dgm:prSet/>
      <dgm:spPr/>
      <dgm:t>
        <a:bodyPr/>
        <a:lstStyle/>
        <a:p>
          <a:pPr>
            <a:lnSpc>
              <a:spcPct val="100000"/>
            </a:lnSpc>
          </a:pPr>
          <a:r>
            <a:rPr lang="en-IN"/>
            <a:t>3 Snapchat messages recovered</a:t>
          </a:r>
          <a:endParaRPr lang="en-US"/>
        </a:p>
      </dgm:t>
    </dgm:pt>
    <dgm:pt modelId="{7BD34DC2-20E8-49F1-99F7-276CBAF5CA4E}" type="parTrans" cxnId="{50ACFE81-E952-4593-950E-FBAD1137872D}">
      <dgm:prSet/>
      <dgm:spPr/>
      <dgm:t>
        <a:bodyPr/>
        <a:lstStyle/>
        <a:p>
          <a:endParaRPr lang="en-US"/>
        </a:p>
      </dgm:t>
    </dgm:pt>
    <dgm:pt modelId="{09F27CE9-A47C-4494-ACF7-AA87CD660DDA}" type="sibTrans" cxnId="{50ACFE81-E952-4593-950E-FBAD1137872D}">
      <dgm:prSet/>
      <dgm:spPr/>
      <dgm:t>
        <a:bodyPr/>
        <a:lstStyle/>
        <a:p>
          <a:endParaRPr lang="en-US"/>
        </a:p>
      </dgm:t>
    </dgm:pt>
    <dgm:pt modelId="{E07EB6D7-AA70-442F-A6BE-7B073742C23A}">
      <dgm:prSet/>
      <dgm:spPr/>
      <dgm:t>
        <a:bodyPr/>
        <a:lstStyle/>
        <a:p>
          <a:pPr>
            <a:lnSpc>
              <a:spcPct val="100000"/>
            </a:lnSpc>
          </a:pPr>
          <a:r>
            <a:rPr lang="en-IN"/>
            <a:t>Norman’s GPS linked him to Swansea</a:t>
          </a:r>
          <a:endParaRPr lang="en-US"/>
        </a:p>
      </dgm:t>
    </dgm:pt>
    <dgm:pt modelId="{D253A433-A65C-445B-9266-57028603C63B}" type="parTrans" cxnId="{0CD411D6-EED0-471A-9329-7A4344D4AB57}">
      <dgm:prSet/>
      <dgm:spPr/>
      <dgm:t>
        <a:bodyPr/>
        <a:lstStyle/>
        <a:p>
          <a:endParaRPr lang="en-US"/>
        </a:p>
      </dgm:t>
    </dgm:pt>
    <dgm:pt modelId="{060EFF7A-008B-4A7E-A5C2-112DCCE2AC1F}" type="sibTrans" cxnId="{0CD411D6-EED0-471A-9329-7A4344D4AB57}">
      <dgm:prSet/>
      <dgm:spPr/>
      <dgm:t>
        <a:bodyPr/>
        <a:lstStyle/>
        <a:p>
          <a:endParaRPr lang="en-US"/>
        </a:p>
      </dgm:t>
    </dgm:pt>
    <dgm:pt modelId="{71A0D61C-B188-445A-A624-9037574D0813}" type="pres">
      <dgm:prSet presAssocID="{56E26F56-5CEB-40A3-A9AB-6F5AD57F4ED1}" presName="root" presStyleCnt="0">
        <dgm:presLayoutVars>
          <dgm:dir/>
          <dgm:resizeHandles val="exact"/>
        </dgm:presLayoutVars>
      </dgm:prSet>
      <dgm:spPr/>
    </dgm:pt>
    <dgm:pt modelId="{3EDE1A8D-E49F-4147-BDC0-7C29124AD4EB}" type="pres">
      <dgm:prSet presAssocID="{922E48FC-9147-46B2-929D-9EB6134DF9B9}" presName="compNode" presStyleCnt="0"/>
      <dgm:spPr/>
    </dgm:pt>
    <dgm:pt modelId="{F6BAD954-0AB3-4465-BF22-DAF8FDE2BB21}" type="pres">
      <dgm:prSet presAssocID="{922E48FC-9147-46B2-929D-9EB6134DF9B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Email"/>
        </a:ext>
      </dgm:extLst>
    </dgm:pt>
    <dgm:pt modelId="{12AE4570-BB5C-4373-B4BC-7332CAF012B8}" type="pres">
      <dgm:prSet presAssocID="{922E48FC-9147-46B2-929D-9EB6134DF9B9}" presName="spaceRect" presStyleCnt="0"/>
      <dgm:spPr/>
    </dgm:pt>
    <dgm:pt modelId="{6A71D09A-9979-4B2E-8CA5-ADEC3FB58C2C}" type="pres">
      <dgm:prSet presAssocID="{922E48FC-9147-46B2-929D-9EB6134DF9B9}" presName="textRect" presStyleLbl="revTx" presStyleIdx="0" presStyleCnt="4">
        <dgm:presLayoutVars>
          <dgm:chMax val="1"/>
          <dgm:chPref val="1"/>
        </dgm:presLayoutVars>
      </dgm:prSet>
      <dgm:spPr/>
    </dgm:pt>
    <dgm:pt modelId="{271CD47A-5833-423D-A5CE-69FEB779B3C1}" type="pres">
      <dgm:prSet presAssocID="{25EBBD40-BE50-4757-B5EA-A42350B4E9A0}" presName="sibTrans" presStyleCnt="0"/>
      <dgm:spPr/>
    </dgm:pt>
    <dgm:pt modelId="{22BE64F3-4697-47AE-8954-AB0E8CF3063A}" type="pres">
      <dgm:prSet presAssocID="{D1B02E6E-B4FE-4303-859E-75D7EC331414}" presName="compNode" presStyleCnt="0"/>
      <dgm:spPr/>
    </dgm:pt>
    <dgm:pt modelId="{06FE4F0D-D791-4133-AD30-346A04458439}" type="pres">
      <dgm:prSet presAssocID="{D1B02E6E-B4FE-4303-859E-75D7EC33141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eiver"/>
        </a:ext>
      </dgm:extLst>
    </dgm:pt>
    <dgm:pt modelId="{C3C0C037-C0D9-4589-A30E-88ECFBD97F88}" type="pres">
      <dgm:prSet presAssocID="{D1B02E6E-B4FE-4303-859E-75D7EC331414}" presName="spaceRect" presStyleCnt="0"/>
      <dgm:spPr/>
    </dgm:pt>
    <dgm:pt modelId="{07C5BD93-3BB5-4826-B58C-03DAEB6628ED}" type="pres">
      <dgm:prSet presAssocID="{D1B02E6E-B4FE-4303-859E-75D7EC331414}" presName="textRect" presStyleLbl="revTx" presStyleIdx="1" presStyleCnt="4">
        <dgm:presLayoutVars>
          <dgm:chMax val="1"/>
          <dgm:chPref val="1"/>
        </dgm:presLayoutVars>
      </dgm:prSet>
      <dgm:spPr/>
    </dgm:pt>
    <dgm:pt modelId="{94A1843A-064C-4ED0-92B1-042910EA0A6C}" type="pres">
      <dgm:prSet presAssocID="{5FB22637-61F4-4AA7-8D50-87CC9769F666}" presName="sibTrans" presStyleCnt="0"/>
      <dgm:spPr/>
    </dgm:pt>
    <dgm:pt modelId="{42ADDA4B-7DF3-490F-A305-441E02D15ABD}" type="pres">
      <dgm:prSet presAssocID="{C5D10CCF-6F23-447C-B049-AA4616DE71F4}" presName="compNode" presStyleCnt="0"/>
      <dgm:spPr/>
    </dgm:pt>
    <dgm:pt modelId="{3F9B553A-BEBA-4A58-BB77-B52D8079C694}" type="pres">
      <dgm:prSet presAssocID="{C5D10CCF-6F23-447C-B049-AA4616DE71F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amera"/>
        </a:ext>
      </dgm:extLst>
    </dgm:pt>
    <dgm:pt modelId="{B4A2E6E9-EC68-435C-A3DF-3DA3C5B0F4E2}" type="pres">
      <dgm:prSet presAssocID="{C5D10CCF-6F23-447C-B049-AA4616DE71F4}" presName="spaceRect" presStyleCnt="0"/>
      <dgm:spPr/>
    </dgm:pt>
    <dgm:pt modelId="{BD20149D-F3DE-46AF-950D-EE1E34DB8D29}" type="pres">
      <dgm:prSet presAssocID="{C5D10CCF-6F23-447C-B049-AA4616DE71F4}" presName="textRect" presStyleLbl="revTx" presStyleIdx="2" presStyleCnt="4">
        <dgm:presLayoutVars>
          <dgm:chMax val="1"/>
          <dgm:chPref val="1"/>
        </dgm:presLayoutVars>
      </dgm:prSet>
      <dgm:spPr/>
    </dgm:pt>
    <dgm:pt modelId="{3D00F608-B7D9-4675-AC2D-C78E5007F8A7}" type="pres">
      <dgm:prSet presAssocID="{09F27CE9-A47C-4494-ACF7-AA87CD660DDA}" presName="sibTrans" presStyleCnt="0"/>
      <dgm:spPr/>
    </dgm:pt>
    <dgm:pt modelId="{1054CF4A-FAB1-485B-B266-27CFF2B5A726}" type="pres">
      <dgm:prSet presAssocID="{E07EB6D7-AA70-442F-A6BE-7B073742C23A}" presName="compNode" presStyleCnt="0"/>
      <dgm:spPr/>
    </dgm:pt>
    <dgm:pt modelId="{18B547FF-80C0-4B3E-8189-63D2F64EA1EC}" type="pres">
      <dgm:prSet presAssocID="{E07EB6D7-AA70-442F-A6BE-7B073742C23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r"/>
        </a:ext>
      </dgm:extLst>
    </dgm:pt>
    <dgm:pt modelId="{FF7DCA46-064B-4A1B-B44F-D647267A08FD}" type="pres">
      <dgm:prSet presAssocID="{E07EB6D7-AA70-442F-A6BE-7B073742C23A}" presName="spaceRect" presStyleCnt="0"/>
      <dgm:spPr/>
    </dgm:pt>
    <dgm:pt modelId="{C27B3C95-BAF3-43BC-B424-FB8DC4F4E375}" type="pres">
      <dgm:prSet presAssocID="{E07EB6D7-AA70-442F-A6BE-7B073742C23A}" presName="textRect" presStyleLbl="revTx" presStyleIdx="3" presStyleCnt="4">
        <dgm:presLayoutVars>
          <dgm:chMax val="1"/>
          <dgm:chPref val="1"/>
        </dgm:presLayoutVars>
      </dgm:prSet>
      <dgm:spPr/>
    </dgm:pt>
  </dgm:ptLst>
  <dgm:cxnLst>
    <dgm:cxn modelId="{64313F0E-D70B-47F7-B901-13BD4F1EB77B}" type="presOf" srcId="{56E26F56-5CEB-40A3-A9AB-6F5AD57F4ED1}" destId="{71A0D61C-B188-445A-A624-9037574D0813}" srcOrd="0" destOrd="0" presId="urn:microsoft.com/office/officeart/2018/2/layout/IconLabelList"/>
    <dgm:cxn modelId="{427F7C40-116A-43A4-8A6A-037971D96358}" srcId="{56E26F56-5CEB-40A3-A9AB-6F5AD57F4ED1}" destId="{D1B02E6E-B4FE-4303-859E-75D7EC331414}" srcOrd="1" destOrd="0" parTransId="{FFFB3F3C-91BF-4110-8764-7599AC83760F}" sibTransId="{5FB22637-61F4-4AA7-8D50-87CC9769F666}"/>
    <dgm:cxn modelId="{25718A50-7506-47F5-8C34-51A56506C6D0}" type="presOf" srcId="{922E48FC-9147-46B2-929D-9EB6134DF9B9}" destId="{6A71D09A-9979-4B2E-8CA5-ADEC3FB58C2C}" srcOrd="0" destOrd="0" presId="urn:microsoft.com/office/officeart/2018/2/layout/IconLabelList"/>
    <dgm:cxn modelId="{50ACFE81-E952-4593-950E-FBAD1137872D}" srcId="{56E26F56-5CEB-40A3-A9AB-6F5AD57F4ED1}" destId="{C5D10CCF-6F23-447C-B049-AA4616DE71F4}" srcOrd="2" destOrd="0" parTransId="{7BD34DC2-20E8-49F1-99F7-276CBAF5CA4E}" sibTransId="{09F27CE9-A47C-4494-ACF7-AA87CD660DDA}"/>
    <dgm:cxn modelId="{443EB0C7-7A4C-42F1-83B9-78C1B3C917BD}" type="presOf" srcId="{C5D10CCF-6F23-447C-B049-AA4616DE71F4}" destId="{BD20149D-F3DE-46AF-950D-EE1E34DB8D29}" srcOrd="0" destOrd="0" presId="urn:microsoft.com/office/officeart/2018/2/layout/IconLabelList"/>
    <dgm:cxn modelId="{6C9EACC9-EF11-42BD-A180-9AC570B17669}" srcId="{56E26F56-5CEB-40A3-A9AB-6F5AD57F4ED1}" destId="{922E48FC-9147-46B2-929D-9EB6134DF9B9}" srcOrd="0" destOrd="0" parTransId="{A6BA80D1-3267-4177-A75B-04DD17E6BC3E}" sibTransId="{25EBBD40-BE50-4757-B5EA-A42350B4E9A0}"/>
    <dgm:cxn modelId="{0CD411D6-EED0-471A-9329-7A4344D4AB57}" srcId="{56E26F56-5CEB-40A3-A9AB-6F5AD57F4ED1}" destId="{E07EB6D7-AA70-442F-A6BE-7B073742C23A}" srcOrd="3" destOrd="0" parTransId="{D253A433-A65C-445B-9266-57028603C63B}" sibTransId="{060EFF7A-008B-4A7E-A5C2-112DCCE2AC1F}"/>
    <dgm:cxn modelId="{158EDAE7-FDC8-4476-843C-E8ED03B88643}" type="presOf" srcId="{D1B02E6E-B4FE-4303-859E-75D7EC331414}" destId="{07C5BD93-3BB5-4826-B58C-03DAEB6628ED}" srcOrd="0" destOrd="0" presId="urn:microsoft.com/office/officeart/2018/2/layout/IconLabelList"/>
    <dgm:cxn modelId="{A43509F0-BB85-4ADB-93B0-5F92B11879BB}" type="presOf" srcId="{E07EB6D7-AA70-442F-A6BE-7B073742C23A}" destId="{C27B3C95-BAF3-43BC-B424-FB8DC4F4E375}" srcOrd="0" destOrd="0" presId="urn:microsoft.com/office/officeart/2018/2/layout/IconLabelList"/>
    <dgm:cxn modelId="{CC699A20-AF26-45BD-9D6B-D77D0655B81E}" type="presParOf" srcId="{71A0D61C-B188-445A-A624-9037574D0813}" destId="{3EDE1A8D-E49F-4147-BDC0-7C29124AD4EB}" srcOrd="0" destOrd="0" presId="urn:microsoft.com/office/officeart/2018/2/layout/IconLabelList"/>
    <dgm:cxn modelId="{CB65E6F4-8C5B-4D91-9DA3-7BDCB4724FAF}" type="presParOf" srcId="{3EDE1A8D-E49F-4147-BDC0-7C29124AD4EB}" destId="{F6BAD954-0AB3-4465-BF22-DAF8FDE2BB21}" srcOrd="0" destOrd="0" presId="urn:microsoft.com/office/officeart/2018/2/layout/IconLabelList"/>
    <dgm:cxn modelId="{52E4A0F8-3BAD-47CB-96A0-258FF3678533}" type="presParOf" srcId="{3EDE1A8D-E49F-4147-BDC0-7C29124AD4EB}" destId="{12AE4570-BB5C-4373-B4BC-7332CAF012B8}" srcOrd="1" destOrd="0" presId="urn:microsoft.com/office/officeart/2018/2/layout/IconLabelList"/>
    <dgm:cxn modelId="{FE8FFBFB-0BF3-4BAE-B995-59F85DFEB617}" type="presParOf" srcId="{3EDE1A8D-E49F-4147-BDC0-7C29124AD4EB}" destId="{6A71D09A-9979-4B2E-8CA5-ADEC3FB58C2C}" srcOrd="2" destOrd="0" presId="urn:microsoft.com/office/officeart/2018/2/layout/IconLabelList"/>
    <dgm:cxn modelId="{A3534A31-98CA-4927-AB7A-937A31DB1DE6}" type="presParOf" srcId="{71A0D61C-B188-445A-A624-9037574D0813}" destId="{271CD47A-5833-423D-A5CE-69FEB779B3C1}" srcOrd="1" destOrd="0" presId="urn:microsoft.com/office/officeart/2018/2/layout/IconLabelList"/>
    <dgm:cxn modelId="{145B4F0D-34BB-4D85-8480-02302BAF6AFC}" type="presParOf" srcId="{71A0D61C-B188-445A-A624-9037574D0813}" destId="{22BE64F3-4697-47AE-8954-AB0E8CF3063A}" srcOrd="2" destOrd="0" presId="urn:microsoft.com/office/officeart/2018/2/layout/IconLabelList"/>
    <dgm:cxn modelId="{89A8B34A-7658-4ABD-A057-E310BA2D9EB2}" type="presParOf" srcId="{22BE64F3-4697-47AE-8954-AB0E8CF3063A}" destId="{06FE4F0D-D791-4133-AD30-346A04458439}" srcOrd="0" destOrd="0" presId="urn:microsoft.com/office/officeart/2018/2/layout/IconLabelList"/>
    <dgm:cxn modelId="{56932412-9F42-447C-85B7-FD9E12132397}" type="presParOf" srcId="{22BE64F3-4697-47AE-8954-AB0E8CF3063A}" destId="{C3C0C037-C0D9-4589-A30E-88ECFBD97F88}" srcOrd="1" destOrd="0" presId="urn:microsoft.com/office/officeart/2018/2/layout/IconLabelList"/>
    <dgm:cxn modelId="{3D90E5BC-6E3E-4BAD-B55E-7B96B07B9DAD}" type="presParOf" srcId="{22BE64F3-4697-47AE-8954-AB0E8CF3063A}" destId="{07C5BD93-3BB5-4826-B58C-03DAEB6628ED}" srcOrd="2" destOrd="0" presId="urn:microsoft.com/office/officeart/2018/2/layout/IconLabelList"/>
    <dgm:cxn modelId="{60B2E2D4-49C6-4747-9169-FAC3088CDA29}" type="presParOf" srcId="{71A0D61C-B188-445A-A624-9037574D0813}" destId="{94A1843A-064C-4ED0-92B1-042910EA0A6C}" srcOrd="3" destOrd="0" presId="urn:microsoft.com/office/officeart/2018/2/layout/IconLabelList"/>
    <dgm:cxn modelId="{97A85250-0842-404C-A3A8-42C807EDA1DC}" type="presParOf" srcId="{71A0D61C-B188-445A-A624-9037574D0813}" destId="{42ADDA4B-7DF3-490F-A305-441E02D15ABD}" srcOrd="4" destOrd="0" presId="urn:microsoft.com/office/officeart/2018/2/layout/IconLabelList"/>
    <dgm:cxn modelId="{F31006EB-AB80-44AF-A6CF-B2493C32BC09}" type="presParOf" srcId="{42ADDA4B-7DF3-490F-A305-441E02D15ABD}" destId="{3F9B553A-BEBA-4A58-BB77-B52D8079C694}" srcOrd="0" destOrd="0" presId="urn:microsoft.com/office/officeart/2018/2/layout/IconLabelList"/>
    <dgm:cxn modelId="{61748B5D-1C55-4B43-8641-6D8DC21A2FBA}" type="presParOf" srcId="{42ADDA4B-7DF3-490F-A305-441E02D15ABD}" destId="{B4A2E6E9-EC68-435C-A3DF-3DA3C5B0F4E2}" srcOrd="1" destOrd="0" presId="urn:microsoft.com/office/officeart/2018/2/layout/IconLabelList"/>
    <dgm:cxn modelId="{54492175-12E5-43A8-A824-14EA10CE0B84}" type="presParOf" srcId="{42ADDA4B-7DF3-490F-A305-441E02D15ABD}" destId="{BD20149D-F3DE-46AF-950D-EE1E34DB8D29}" srcOrd="2" destOrd="0" presId="urn:microsoft.com/office/officeart/2018/2/layout/IconLabelList"/>
    <dgm:cxn modelId="{1BE56428-93E0-488C-9DF7-A308BEE84F57}" type="presParOf" srcId="{71A0D61C-B188-445A-A624-9037574D0813}" destId="{3D00F608-B7D9-4675-AC2D-C78E5007F8A7}" srcOrd="5" destOrd="0" presId="urn:microsoft.com/office/officeart/2018/2/layout/IconLabelList"/>
    <dgm:cxn modelId="{EF7C31CF-17B5-4FA3-8C91-2B6227768602}" type="presParOf" srcId="{71A0D61C-B188-445A-A624-9037574D0813}" destId="{1054CF4A-FAB1-485B-B266-27CFF2B5A726}" srcOrd="6" destOrd="0" presId="urn:microsoft.com/office/officeart/2018/2/layout/IconLabelList"/>
    <dgm:cxn modelId="{FA6EE433-5FEE-406F-9443-3911C403242F}" type="presParOf" srcId="{1054CF4A-FAB1-485B-B266-27CFF2B5A726}" destId="{18B547FF-80C0-4B3E-8189-63D2F64EA1EC}" srcOrd="0" destOrd="0" presId="urn:microsoft.com/office/officeart/2018/2/layout/IconLabelList"/>
    <dgm:cxn modelId="{E8E3426B-D698-49CA-97C1-F4A034A63AB0}" type="presParOf" srcId="{1054CF4A-FAB1-485B-B266-27CFF2B5A726}" destId="{FF7DCA46-064B-4A1B-B44F-D647267A08FD}" srcOrd="1" destOrd="0" presId="urn:microsoft.com/office/officeart/2018/2/layout/IconLabelList"/>
    <dgm:cxn modelId="{028BC73E-45D4-47B4-9F21-5ECC26B1F39F}" type="presParOf" srcId="{1054CF4A-FAB1-485B-B266-27CFF2B5A726}" destId="{C27B3C95-BAF3-43BC-B424-FB8DC4F4E37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EDEA97-11A2-47E3-AC26-A212BD4EFEBD}" type="doc">
      <dgm:prSet loTypeId="urn:microsoft.com/office/officeart/2016/7/layout/BasicTimeline" loCatId="process" qsTypeId="urn:microsoft.com/office/officeart/2005/8/quickstyle/simple2" qsCatId="simple" csTypeId="urn:microsoft.com/office/officeart/2005/8/colors/colorful5" csCatId="colorful" phldr="1"/>
      <dgm:spPr/>
      <dgm:t>
        <a:bodyPr/>
        <a:lstStyle/>
        <a:p>
          <a:endParaRPr lang="en-US"/>
        </a:p>
      </dgm:t>
    </dgm:pt>
    <dgm:pt modelId="{8E4060F2-5877-448A-81EA-7E0596FC3131}">
      <dgm:prSet/>
      <dgm:spPr/>
      <dgm:t>
        <a:bodyPr/>
        <a:lstStyle/>
        <a:p>
          <a:pPr>
            <a:defRPr b="1"/>
          </a:pPr>
          <a:r>
            <a:rPr lang="en-US"/>
            <a:t>17 Aug. 2024</a:t>
          </a:r>
        </a:p>
      </dgm:t>
    </dgm:pt>
    <dgm:pt modelId="{608CF772-88C4-4020-BBBC-42A526D51AAC}" type="parTrans" cxnId="{3E760E09-373E-421B-A812-8386ED678B74}">
      <dgm:prSet/>
      <dgm:spPr/>
      <dgm:t>
        <a:bodyPr/>
        <a:lstStyle/>
        <a:p>
          <a:endParaRPr lang="en-US"/>
        </a:p>
      </dgm:t>
    </dgm:pt>
    <dgm:pt modelId="{472A90FD-901B-4F56-AEC0-D35BAA4CA38C}" type="sibTrans" cxnId="{3E760E09-373E-421B-A812-8386ED678B74}">
      <dgm:prSet/>
      <dgm:spPr/>
      <dgm:t>
        <a:bodyPr/>
        <a:lstStyle/>
        <a:p>
          <a:endParaRPr lang="en-US"/>
        </a:p>
      </dgm:t>
    </dgm:pt>
    <dgm:pt modelId="{FF225305-E5F5-4139-8E6C-4C5F585BC94C}">
      <dgm:prSet/>
      <dgm:spPr/>
      <dgm:t>
        <a:bodyPr/>
        <a:lstStyle/>
        <a:p>
          <a:r>
            <a:rPr lang="en-US"/>
            <a:t>Alias was created</a:t>
          </a:r>
        </a:p>
      </dgm:t>
    </dgm:pt>
    <dgm:pt modelId="{4721422C-4DA7-46F5-A1A0-960DDEADF4B0}" type="parTrans" cxnId="{1F423F86-A48B-408F-8FC8-237A8D341F4B}">
      <dgm:prSet/>
      <dgm:spPr/>
      <dgm:t>
        <a:bodyPr/>
        <a:lstStyle/>
        <a:p>
          <a:endParaRPr lang="en-US"/>
        </a:p>
      </dgm:t>
    </dgm:pt>
    <dgm:pt modelId="{2B3E3F0E-69AB-4F8A-A430-F3D7BFA6BF99}" type="sibTrans" cxnId="{1F423F86-A48B-408F-8FC8-237A8D341F4B}">
      <dgm:prSet/>
      <dgm:spPr/>
      <dgm:t>
        <a:bodyPr/>
        <a:lstStyle/>
        <a:p>
          <a:endParaRPr lang="en-US"/>
        </a:p>
      </dgm:t>
    </dgm:pt>
    <dgm:pt modelId="{F723990E-7714-4F75-8299-D9F1C467C396}">
      <dgm:prSet/>
      <dgm:spPr/>
      <dgm:t>
        <a:bodyPr/>
        <a:lstStyle/>
        <a:p>
          <a:pPr>
            <a:defRPr b="1"/>
          </a:pPr>
          <a:r>
            <a:rPr lang="en-US"/>
            <a:t>21 Aug. 2024</a:t>
          </a:r>
        </a:p>
      </dgm:t>
    </dgm:pt>
    <dgm:pt modelId="{D78DE9BD-74CC-4892-B3DD-D9065F57E704}" type="parTrans" cxnId="{AE5CBE51-B74C-4D7F-AAFE-A1AE13AB50AC}">
      <dgm:prSet/>
      <dgm:spPr/>
      <dgm:t>
        <a:bodyPr/>
        <a:lstStyle/>
        <a:p>
          <a:endParaRPr lang="en-US"/>
        </a:p>
      </dgm:t>
    </dgm:pt>
    <dgm:pt modelId="{E129705B-FE7D-4E31-BE62-32BA12BD9644}" type="sibTrans" cxnId="{AE5CBE51-B74C-4D7F-AAFE-A1AE13AB50AC}">
      <dgm:prSet/>
      <dgm:spPr/>
      <dgm:t>
        <a:bodyPr/>
        <a:lstStyle/>
        <a:p>
          <a:endParaRPr lang="en-US"/>
        </a:p>
      </dgm:t>
    </dgm:pt>
    <dgm:pt modelId="{A64C9532-1860-46CD-A9F7-32EA6AE0ED50}">
      <dgm:prSet/>
      <dgm:spPr/>
      <dgm:t>
        <a:bodyPr/>
        <a:lstStyle/>
        <a:p>
          <a:r>
            <a:rPr lang="en-US"/>
            <a:t>emma contacs joe</a:t>
          </a:r>
        </a:p>
      </dgm:t>
    </dgm:pt>
    <dgm:pt modelId="{EC46107A-C309-46CD-BE81-FBB2F1FC8926}" type="parTrans" cxnId="{494A6492-FF5C-412D-A64A-2D0CB5828BFD}">
      <dgm:prSet/>
      <dgm:spPr/>
      <dgm:t>
        <a:bodyPr/>
        <a:lstStyle/>
        <a:p>
          <a:endParaRPr lang="en-US"/>
        </a:p>
      </dgm:t>
    </dgm:pt>
    <dgm:pt modelId="{A435EC27-1606-4ED6-BFBA-F043372544BB}" type="sibTrans" cxnId="{494A6492-FF5C-412D-A64A-2D0CB5828BFD}">
      <dgm:prSet/>
      <dgm:spPr/>
      <dgm:t>
        <a:bodyPr/>
        <a:lstStyle/>
        <a:p>
          <a:endParaRPr lang="en-US"/>
        </a:p>
      </dgm:t>
    </dgm:pt>
    <dgm:pt modelId="{A8CDF5B1-3BBB-4C7B-A4B9-AAE53F4A4029}">
      <dgm:prSet/>
      <dgm:spPr/>
      <dgm:t>
        <a:bodyPr/>
        <a:lstStyle/>
        <a:p>
          <a:pPr>
            <a:defRPr b="1"/>
          </a:pPr>
          <a:r>
            <a:rPr lang="en-US"/>
            <a:t>20 Nov. 2024</a:t>
          </a:r>
        </a:p>
      </dgm:t>
    </dgm:pt>
    <dgm:pt modelId="{33AAA418-0C0F-4848-AD64-F65A9FA652FA}" type="parTrans" cxnId="{30B3D77B-9EA9-4A97-BCFB-D2308F3609CB}">
      <dgm:prSet/>
      <dgm:spPr/>
      <dgm:t>
        <a:bodyPr/>
        <a:lstStyle/>
        <a:p>
          <a:endParaRPr lang="en-US"/>
        </a:p>
      </dgm:t>
    </dgm:pt>
    <dgm:pt modelId="{09654D33-C4DA-49B6-8B2F-D41CF8E59575}" type="sibTrans" cxnId="{30B3D77B-9EA9-4A97-BCFB-D2308F3609CB}">
      <dgm:prSet/>
      <dgm:spPr/>
      <dgm:t>
        <a:bodyPr/>
        <a:lstStyle/>
        <a:p>
          <a:endParaRPr lang="en-US"/>
        </a:p>
      </dgm:t>
    </dgm:pt>
    <dgm:pt modelId="{66D9DC47-3A14-40B6-AC9C-DC03A64A62A9}">
      <dgm:prSet/>
      <dgm:spPr/>
      <dgm:t>
        <a:bodyPr/>
        <a:lstStyle/>
        <a:p>
          <a:r>
            <a:rPr lang="en-US"/>
            <a:t>emma pressured joe to fraud</a:t>
          </a:r>
        </a:p>
      </dgm:t>
    </dgm:pt>
    <dgm:pt modelId="{0169898E-8EE0-412A-B009-7A060761D2B5}" type="parTrans" cxnId="{724B621D-238C-431F-B846-400C0B021A3B}">
      <dgm:prSet/>
      <dgm:spPr/>
      <dgm:t>
        <a:bodyPr/>
        <a:lstStyle/>
        <a:p>
          <a:endParaRPr lang="en-US"/>
        </a:p>
      </dgm:t>
    </dgm:pt>
    <dgm:pt modelId="{E23ACBD2-E0BD-4B04-A425-9A70D42D0D8D}" type="sibTrans" cxnId="{724B621D-238C-431F-B846-400C0B021A3B}">
      <dgm:prSet/>
      <dgm:spPr/>
      <dgm:t>
        <a:bodyPr/>
        <a:lstStyle/>
        <a:p>
          <a:endParaRPr lang="en-US"/>
        </a:p>
      </dgm:t>
    </dgm:pt>
    <dgm:pt modelId="{6AB14153-9C65-41AA-B49B-2C06FB2CB35A}">
      <dgm:prSet/>
      <dgm:spPr/>
      <dgm:t>
        <a:bodyPr/>
        <a:lstStyle/>
        <a:p>
          <a:pPr>
            <a:defRPr b="1"/>
          </a:pPr>
          <a:r>
            <a:rPr lang="en-US"/>
            <a:t>22 Nov. 2024</a:t>
          </a:r>
        </a:p>
      </dgm:t>
    </dgm:pt>
    <dgm:pt modelId="{12050FBF-6A1A-4D16-A51C-5FEED2F72C15}" type="parTrans" cxnId="{1CE9918F-9817-45E1-B469-CB0A265322B8}">
      <dgm:prSet/>
      <dgm:spPr/>
      <dgm:t>
        <a:bodyPr/>
        <a:lstStyle/>
        <a:p>
          <a:endParaRPr lang="en-US"/>
        </a:p>
      </dgm:t>
    </dgm:pt>
    <dgm:pt modelId="{7CAE9110-DBE6-4DDD-A3ED-F2844FA3DCA5}" type="sibTrans" cxnId="{1CE9918F-9817-45E1-B469-CB0A265322B8}">
      <dgm:prSet/>
      <dgm:spPr/>
      <dgm:t>
        <a:bodyPr/>
        <a:lstStyle/>
        <a:p>
          <a:endParaRPr lang="en-US"/>
        </a:p>
      </dgm:t>
    </dgm:pt>
    <dgm:pt modelId="{C47F8FAA-A649-463F-AA21-40E8101901FF}">
      <dgm:prSet/>
      <dgm:spPr/>
      <dgm:t>
        <a:bodyPr/>
        <a:lstStyle/>
        <a:p>
          <a:r>
            <a:rPr lang="en-US"/>
            <a:t>joe was In Manchester</a:t>
          </a:r>
        </a:p>
      </dgm:t>
    </dgm:pt>
    <dgm:pt modelId="{472B3EFE-E6E3-4367-B59C-63A77C35434F}" type="parTrans" cxnId="{6A264D56-627D-4DC8-B46E-2796D4EA19BE}">
      <dgm:prSet/>
      <dgm:spPr/>
      <dgm:t>
        <a:bodyPr/>
        <a:lstStyle/>
        <a:p>
          <a:endParaRPr lang="en-US"/>
        </a:p>
      </dgm:t>
    </dgm:pt>
    <dgm:pt modelId="{DCAC04A6-612E-481C-A801-86868AFDD3DF}" type="sibTrans" cxnId="{6A264D56-627D-4DC8-B46E-2796D4EA19BE}">
      <dgm:prSet/>
      <dgm:spPr/>
      <dgm:t>
        <a:bodyPr/>
        <a:lstStyle/>
        <a:p>
          <a:endParaRPr lang="en-US"/>
        </a:p>
      </dgm:t>
    </dgm:pt>
    <dgm:pt modelId="{870DC0C8-BE72-48BD-A43B-6E4355D8A7ED}">
      <dgm:prSet/>
      <dgm:spPr/>
      <dgm:t>
        <a:bodyPr/>
        <a:lstStyle/>
        <a:p>
          <a:pPr>
            <a:defRPr b="1"/>
          </a:pPr>
          <a:r>
            <a:rPr lang="en-US"/>
            <a:t>31 Jan. 2025</a:t>
          </a:r>
        </a:p>
      </dgm:t>
    </dgm:pt>
    <dgm:pt modelId="{C073A64D-D956-492A-B7E7-FF6F262C307E}" type="parTrans" cxnId="{581DA9BF-C4B6-4B3E-9D30-44066A04A8D7}">
      <dgm:prSet/>
      <dgm:spPr/>
      <dgm:t>
        <a:bodyPr/>
        <a:lstStyle/>
        <a:p>
          <a:endParaRPr lang="en-US"/>
        </a:p>
      </dgm:t>
    </dgm:pt>
    <dgm:pt modelId="{64C1C08B-C629-4071-AAEE-96681B2175AF}" type="sibTrans" cxnId="{581DA9BF-C4B6-4B3E-9D30-44066A04A8D7}">
      <dgm:prSet/>
      <dgm:spPr/>
      <dgm:t>
        <a:bodyPr/>
        <a:lstStyle/>
        <a:p>
          <a:endParaRPr lang="en-US"/>
        </a:p>
      </dgm:t>
    </dgm:pt>
    <dgm:pt modelId="{D41A13B9-FB73-4AB6-9973-1687AE3D11C9}">
      <dgm:prSet/>
      <dgm:spPr/>
      <dgm:t>
        <a:bodyPr/>
        <a:lstStyle/>
        <a:p>
          <a:r>
            <a:rPr lang="en-US"/>
            <a:t>5M deal confirmed</a:t>
          </a:r>
        </a:p>
      </dgm:t>
    </dgm:pt>
    <dgm:pt modelId="{E46ED75E-F633-43A4-AAA9-DFEBD80BBAD0}" type="parTrans" cxnId="{C0A8D2FE-73BD-49AE-A693-51A46C58C2FC}">
      <dgm:prSet/>
      <dgm:spPr/>
      <dgm:t>
        <a:bodyPr/>
        <a:lstStyle/>
        <a:p>
          <a:endParaRPr lang="en-US"/>
        </a:p>
      </dgm:t>
    </dgm:pt>
    <dgm:pt modelId="{1F6A4A8F-4331-465A-AE79-BC68155279E8}" type="sibTrans" cxnId="{C0A8D2FE-73BD-49AE-A693-51A46C58C2FC}">
      <dgm:prSet/>
      <dgm:spPr/>
      <dgm:t>
        <a:bodyPr/>
        <a:lstStyle/>
        <a:p>
          <a:endParaRPr lang="en-US"/>
        </a:p>
      </dgm:t>
    </dgm:pt>
    <dgm:pt modelId="{31987C40-289F-43B3-A705-540B462E5F09}" type="pres">
      <dgm:prSet presAssocID="{51EDEA97-11A2-47E3-AC26-A212BD4EFEBD}" presName="root" presStyleCnt="0">
        <dgm:presLayoutVars>
          <dgm:chMax/>
          <dgm:chPref/>
          <dgm:animLvl val="lvl"/>
        </dgm:presLayoutVars>
      </dgm:prSet>
      <dgm:spPr/>
    </dgm:pt>
    <dgm:pt modelId="{B5D4760A-4EA7-4C22-95D1-669E482E4042}" type="pres">
      <dgm:prSet presAssocID="{51EDEA97-11A2-47E3-AC26-A212BD4EFEBD}" presName="divider" presStyleLbl="fgAccFollowNode1" presStyleIdx="0" presStyleCnt="1"/>
      <dgm:spPr>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tailEnd type="triangle" w="lg" len="lg"/>
        </a:ln>
        <a:effectLst/>
      </dgm:spPr>
    </dgm:pt>
    <dgm:pt modelId="{F8600B09-62A7-4DC6-B3E0-D2C5DBB33C6E}" type="pres">
      <dgm:prSet presAssocID="{51EDEA97-11A2-47E3-AC26-A212BD4EFEBD}" presName="nodes" presStyleCnt="0">
        <dgm:presLayoutVars>
          <dgm:chMax/>
          <dgm:chPref/>
          <dgm:animLvl val="lvl"/>
        </dgm:presLayoutVars>
      </dgm:prSet>
      <dgm:spPr/>
    </dgm:pt>
    <dgm:pt modelId="{5B4C12AA-31A1-4698-93E3-FBC3BFB373EB}" type="pres">
      <dgm:prSet presAssocID="{8E4060F2-5877-448A-81EA-7E0596FC3131}" presName="composite" presStyleCnt="0"/>
      <dgm:spPr/>
    </dgm:pt>
    <dgm:pt modelId="{CD305AFF-2147-42F9-9B8C-1278E9733145}" type="pres">
      <dgm:prSet presAssocID="{8E4060F2-5877-448A-81EA-7E0596FC3131}" presName="L1TextContainer" presStyleLbl="revTx" presStyleIdx="0" presStyleCnt="5">
        <dgm:presLayoutVars>
          <dgm:chMax val="1"/>
          <dgm:chPref val="1"/>
          <dgm:bulletEnabled val="1"/>
        </dgm:presLayoutVars>
      </dgm:prSet>
      <dgm:spPr/>
    </dgm:pt>
    <dgm:pt modelId="{4CBDEAEE-C432-42BC-9373-47302B223ADC}" type="pres">
      <dgm:prSet presAssocID="{8E4060F2-5877-448A-81EA-7E0596FC3131}" presName="L2TextContainerWrapper" presStyleCnt="0">
        <dgm:presLayoutVars>
          <dgm:chMax val="0"/>
          <dgm:chPref val="0"/>
          <dgm:bulletEnabled val="1"/>
        </dgm:presLayoutVars>
      </dgm:prSet>
      <dgm:spPr/>
    </dgm:pt>
    <dgm:pt modelId="{4EF7A885-E40F-4B22-8C65-E0F161697DC9}" type="pres">
      <dgm:prSet presAssocID="{8E4060F2-5877-448A-81EA-7E0596FC3131}" presName="L2TextContainer" presStyleLbl="bgAcc1" presStyleIdx="0" presStyleCnt="5"/>
      <dgm:spPr/>
    </dgm:pt>
    <dgm:pt modelId="{3EE908D3-58DB-476D-8CA9-856DF11F2CA8}" type="pres">
      <dgm:prSet presAssocID="{8E4060F2-5877-448A-81EA-7E0596FC3131}" presName="FlexibleEmptyPlaceHolder" presStyleCnt="0"/>
      <dgm:spPr/>
    </dgm:pt>
    <dgm:pt modelId="{0935C05C-CA88-4175-82E3-5693B2E5FF88}" type="pres">
      <dgm:prSet presAssocID="{8E4060F2-5877-448A-81EA-7E0596FC3131}" presName="ConnectLine" presStyleLbl="sibTrans1D1" presStyleIdx="0" presStyleCnt="5"/>
      <dgm:spPr>
        <a:noFill/>
        <a:ln w="12700" cap="flat" cmpd="sng" algn="ctr">
          <a:solidFill>
            <a:schemeClr val="accent5">
              <a:hueOff val="0"/>
              <a:satOff val="0"/>
              <a:lumOff val="0"/>
              <a:alphaOff val="0"/>
            </a:schemeClr>
          </a:solidFill>
          <a:prstDash val="dash"/>
          <a:miter lim="800000"/>
        </a:ln>
        <a:effectLst/>
      </dgm:spPr>
    </dgm:pt>
    <dgm:pt modelId="{DBA1D62B-3F5E-4F51-9945-14817244910E}" type="pres">
      <dgm:prSet presAssocID="{8E4060F2-5877-448A-81EA-7E0596FC3131}" presName="ConnectorPoint" presStyleLbl="alignNode1" presStyleIdx="0" presStyleCnt="5"/>
      <dgm:spPr/>
    </dgm:pt>
    <dgm:pt modelId="{6232EA0C-382E-4C7F-BF68-52661AE797DC}" type="pres">
      <dgm:prSet presAssocID="{8E4060F2-5877-448A-81EA-7E0596FC3131}" presName="EmptyPlaceHolder" presStyleCnt="0"/>
      <dgm:spPr/>
    </dgm:pt>
    <dgm:pt modelId="{399AD05A-A7F9-4926-8E52-0635FCA3D907}" type="pres">
      <dgm:prSet presAssocID="{472A90FD-901B-4F56-AEC0-D35BAA4CA38C}" presName="spaceBetweenRectangles" presStyleCnt="0"/>
      <dgm:spPr/>
    </dgm:pt>
    <dgm:pt modelId="{7FDA1F69-B7A6-4F95-A232-9739B31678FF}" type="pres">
      <dgm:prSet presAssocID="{F723990E-7714-4F75-8299-D9F1C467C396}" presName="composite" presStyleCnt="0"/>
      <dgm:spPr/>
    </dgm:pt>
    <dgm:pt modelId="{D3A20A36-9291-47BC-A94B-16F6E33EAD52}" type="pres">
      <dgm:prSet presAssocID="{F723990E-7714-4F75-8299-D9F1C467C396}" presName="L1TextContainer" presStyleLbl="revTx" presStyleIdx="1" presStyleCnt="5">
        <dgm:presLayoutVars>
          <dgm:chMax val="1"/>
          <dgm:chPref val="1"/>
          <dgm:bulletEnabled val="1"/>
        </dgm:presLayoutVars>
      </dgm:prSet>
      <dgm:spPr/>
    </dgm:pt>
    <dgm:pt modelId="{1BB82570-F7F6-4A27-BB9D-C1EDE3C9BA61}" type="pres">
      <dgm:prSet presAssocID="{F723990E-7714-4F75-8299-D9F1C467C396}" presName="L2TextContainerWrapper" presStyleCnt="0">
        <dgm:presLayoutVars>
          <dgm:chMax val="0"/>
          <dgm:chPref val="0"/>
          <dgm:bulletEnabled val="1"/>
        </dgm:presLayoutVars>
      </dgm:prSet>
      <dgm:spPr/>
    </dgm:pt>
    <dgm:pt modelId="{A2137838-B51F-49AB-B11C-7BB8826D8533}" type="pres">
      <dgm:prSet presAssocID="{F723990E-7714-4F75-8299-D9F1C467C396}" presName="L2TextContainer" presStyleLbl="bgAcc1" presStyleIdx="1" presStyleCnt="5"/>
      <dgm:spPr/>
    </dgm:pt>
    <dgm:pt modelId="{38FBA815-3DEF-41A1-922A-E2434EA7E44E}" type="pres">
      <dgm:prSet presAssocID="{F723990E-7714-4F75-8299-D9F1C467C396}" presName="FlexibleEmptyPlaceHolder" presStyleCnt="0"/>
      <dgm:spPr/>
    </dgm:pt>
    <dgm:pt modelId="{D9024AA0-BDCB-443F-86A8-11F4C703DB93}" type="pres">
      <dgm:prSet presAssocID="{F723990E-7714-4F75-8299-D9F1C467C396}" presName="ConnectLine" presStyleLbl="sibTrans1D1" presStyleIdx="1" presStyleCnt="5"/>
      <dgm:spPr>
        <a:noFill/>
        <a:ln w="12700" cap="flat" cmpd="sng" algn="ctr">
          <a:solidFill>
            <a:schemeClr val="accent5">
              <a:hueOff val="-3038037"/>
              <a:satOff val="-207"/>
              <a:lumOff val="490"/>
              <a:alphaOff val="0"/>
            </a:schemeClr>
          </a:solidFill>
          <a:prstDash val="dash"/>
          <a:miter lim="800000"/>
        </a:ln>
        <a:effectLst/>
      </dgm:spPr>
    </dgm:pt>
    <dgm:pt modelId="{A9367522-4D89-44C8-BF9B-ECD343A58C8A}" type="pres">
      <dgm:prSet presAssocID="{F723990E-7714-4F75-8299-D9F1C467C396}" presName="ConnectorPoint" presStyleLbl="alignNode1" presStyleIdx="1" presStyleCnt="5"/>
      <dgm:spPr/>
    </dgm:pt>
    <dgm:pt modelId="{E7C10234-7CA0-43BE-BC04-581DCCBABE11}" type="pres">
      <dgm:prSet presAssocID="{F723990E-7714-4F75-8299-D9F1C467C396}" presName="EmptyPlaceHolder" presStyleCnt="0"/>
      <dgm:spPr/>
    </dgm:pt>
    <dgm:pt modelId="{10AFB515-01DF-4704-B91A-D7537CAA4D63}" type="pres">
      <dgm:prSet presAssocID="{E129705B-FE7D-4E31-BE62-32BA12BD9644}" presName="spaceBetweenRectangles" presStyleCnt="0"/>
      <dgm:spPr/>
    </dgm:pt>
    <dgm:pt modelId="{B4AE8DAC-AE3F-4F7C-A1A2-F2D4A83C2E1F}" type="pres">
      <dgm:prSet presAssocID="{A8CDF5B1-3BBB-4C7B-A4B9-AAE53F4A4029}" presName="composite" presStyleCnt="0"/>
      <dgm:spPr/>
    </dgm:pt>
    <dgm:pt modelId="{B0D573C1-77E5-4713-9F45-34259388EFA1}" type="pres">
      <dgm:prSet presAssocID="{A8CDF5B1-3BBB-4C7B-A4B9-AAE53F4A4029}" presName="L1TextContainer" presStyleLbl="revTx" presStyleIdx="2" presStyleCnt="5">
        <dgm:presLayoutVars>
          <dgm:chMax val="1"/>
          <dgm:chPref val="1"/>
          <dgm:bulletEnabled val="1"/>
        </dgm:presLayoutVars>
      </dgm:prSet>
      <dgm:spPr/>
    </dgm:pt>
    <dgm:pt modelId="{3C28F800-6218-4A25-967E-35C18B427652}" type="pres">
      <dgm:prSet presAssocID="{A8CDF5B1-3BBB-4C7B-A4B9-AAE53F4A4029}" presName="L2TextContainerWrapper" presStyleCnt="0">
        <dgm:presLayoutVars>
          <dgm:chMax val="0"/>
          <dgm:chPref val="0"/>
          <dgm:bulletEnabled val="1"/>
        </dgm:presLayoutVars>
      </dgm:prSet>
      <dgm:spPr/>
    </dgm:pt>
    <dgm:pt modelId="{09E21DB9-B5FA-4483-934A-5D87A119D77E}" type="pres">
      <dgm:prSet presAssocID="{A8CDF5B1-3BBB-4C7B-A4B9-AAE53F4A4029}" presName="L2TextContainer" presStyleLbl="bgAcc1" presStyleIdx="2" presStyleCnt="5"/>
      <dgm:spPr/>
    </dgm:pt>
    <dgm:pt modelId="{3C97598A-8A6C-43EA-8FC8-5A2B001D6C88}" type="pres">
      <dgm:prSet presAssocID="{A8CDF5B1-3BBB-4C7B-A4B9-AAE53F4A4029}" presName="FlexibleEmptyPlaceHolder" presStyleCnt="0"/>
      <dgm:spPr/>
    </dgm:pt>
    <dgm:pt modelId="{A68A0CD4-8134-4445-A42F-65B8B82449AB}" type="pres">
      <dgm:prSet presAssocID="{A8CDF5B1-3BBB-4C7B-A4B9-AAE53F4A4029}" presName="ConnectLine" presStyleLbl="sibTrans1D1" presStyleIdx="2" presStyleCnt="5"/>
      <dgm:spPr>
        <a:noFill/>
        <a:ln w="12700" cap="flat" cmpd="sng" algn="ctr">
          <a:solidFill>
            <a:schemeClr val="accent5">
              <a:hueOff val="-6076075"/>
              <a:satOff val="-413"/>
              <a:lumOff val="981"/>
              <a:alphaOff val="0"/>
            </a:schemeClr>
          </a:solidFill>
          <a:prstDash val="dash"/>
          <a:miter lim="800000"/>
        </a:ln>
        <a:effectLst/>
      </dgm:spPr>
    </dgm:pt>
    <dgm:pt modelId="{4886BE2B-8FD4-4C18-A3C6-76EE2696F13D}" type="pres">
      <dgm:prSet presAssocID="{A8CDF5B1-3BBB-4C7B-A4B9-AAE53F4A4029}" presName="ConnectorPoint" presStyleLbl="alignNode1" presStyleIdx="2" presStyleCnt="5"/>
      <dgm:spPr/>
    </dgm:pt>
    <dgm:pt modelId="{43A44BEC-D673-41E6-A1F5-21DFBA0BBBDB}" type="pres">
      <dgm:prSet presAssocID="{A8CDF5B1-3BBB-4C7B-A4B9-AAE53F4A4029}" presName="EmptyPlaceHolder" presStyleCnt="0"/>
      <dgm:spPr/>
    </dgm:pt>
    <dgm:pt modelId="{7CF1FFC5-5566-4882-AF5A-74E1AD0FC534}" type="pres">
      <dgm:prSet presAssocID="{09654D33-C4DA-49B6-8B2F-D41CF8E59575}" presName="spaceBetweenRectangles" presStyleCnt="0"/>
      <dgm:spPr/>
    </dgm:pt>
    <dgm:pt modelId="{7CB27A15-6F36-4201-B422-E1293D5A8C55}" type="pres">
      <dgm:prSet presAssocID="{6AB14153-9C65-41AA-B49B-2C06FB2CB35A}" presName="composite" presStyleCnt="0"/>
      <dgm:spPr/>
    </dgm:pt>
    <dgm:pt modelId="{12C3A37F-15FF-497D-A0A8-54A5157918F0}" type="pres">
      <dgm:prSet presAssocID="{6AB14153-9C65-41AA-B49B-2C06FB2CB35A}" presName="L1TextContainer" presStyleLbl="revTx" presStyleIdx="3" presStyleCnt="5">
        <dgm:presLayoutVars>
          <dgm:chMax val="1"/>
          <dgm:chPref val="1"/>
          <dgm:bulletEnabled val="1"/>
        </dgm:presLayoutVars>
      </dgm:prSet>
      <dgm:spPr/>
    </dgm:pt>
    <dgm:pt modelId="{22F5812F-7BAF-44AA-9156-D86AD96D5314}" type="pres">
      <dgm:prSet presAssocID="{6AB14153-9C65-41AA-B49B-2C06FB2CB35A}" presName="L2TextContainerWrapper" presStyleCnt="0">
        <dgm:presLayoutVars>
          <dgm:chMax val="0"/>
          <dgm:chPref val="0"/>
          <dgm:bulletEnabled val="1"/>
        </dgm:presLayoutVars>
      </dgm:prSet>
      <dgm:spPr/>
    </dgm:pt>
    <dgm:pt modelId="{2C2E3CE6-3B0A-461B-8B2D-AEDF1B605130}" type="pres">
      <dgm:prSet presAssocID="{6AB14153-9C65-41AA-B49B-2C06FB2CB35A}" presName="L2TextContainer" presStyleLbl="bgAcc1" presStyleIdx="3" presStyleCnt="5"/>
      <dgm:spPr/>
    </dgm:pt>
    <dgm:pt modelId="{FCDC8986-932B-4AC1-A36D-826F1C4B9632}" type="pres">
      <dgm:prSet presAssocID="{6AB14153-9C65-41AA-B49B-2C06FB2CB35A}" presName="FlexibleEmptyPlaceHolder" presStyleCnt="0"/>
      <dgm:spPr/>
    </dgm:pt>
    <dgm:pt modelId="{763A9B6E-2E46-4D4F-A975-8B665FB942C2}" type="pres">
      <dgm:prSet presAssocID="{6AB14153-9C65-41AA-B49B-2C06FB2CB35A}" presName="ConnectLine" presStyleLbl="sibTrans1D1" presStyleIdx="3" presStyleCnt="5"/>
      <dgm:spPr>
        <a:noFill/>
        <a:ln w="12700" cap="flat" cmpd="sng" algn="ctr">
          <a:solidFill>
            <a:schemeClr val="accent5">
              <a:hueOff val="-9114112"/>
              <a:satOff val="-620"/>
              <a:lumOff val="1471"/>
              <a:alphaOff val="0"/>
            </a:schemeClr>
          </a:solidFill>
          <a:prstDash val="dash"/>
          <a:miter lim="800000"/>
        </a:ln>
        <a:effectLst/>
      </dgm:spPr>
    </dgm:pt>
    <dgm:pt modelId="{A232ED61-6BC0-4899-ACF8-1ECD94D803FE}" type="pres">
      <dgm:prSet presAssocID="{6AB14153-9C65-41AA-B49B-2C06FB2CB35A}" presName="ConnectorPoint" presStyleLbl="alignNode1" presStyleIdx="3" presStyleCnt="5"/>
      <dgm:spPr/>
    </dgm:pt>
    <dgm:pt modelId="{CA448CDB-3243-44F2-8D4C-543DC6650DBC}" type="pres">
      <dgm:prSet presAssocID="{6AB14153-9C65-41AA-B49B-2C06FB2CB35A}" presName="EmptyPlaceHolder" presStyleCnt="0"/>
      <dgm:spPr/>
    </dgm:pt>
    <dgm:pt modelId="{5527D418-A280-4A96-8E74-550E7189FD65}" type="pres">
      <dgm:prSet presAssocID="{7CAE9110-DBE6-4DDD-A3ED-F2844FA3DCA5}" presName="spaceBetweenRectangles" presStyleCnt="0"/>
      <dgm:spPr/>
    </dgm:pt>
    <dgm:pt modelId="{23D349CC-71D4-4472-BD9A-E3ACB36DC452}" type="pres">
      <dgm:prSet presAssocID="{870DC0C8-BE72-48BD-A43B-6E4355D8A7ED}" presName="composite" presStyleCnt="0"/>
      <dgm:spPr/>
    </dgm:pt>
    <dgm:pt modelId="{6B54B1C1-9D44-4A7C-9932-FEE65E972694}" type="pres">
      <dgm:prSet presAssocID="{870DC0C8-BE72-48BD-A43B-6E4355D8A7ED}" presName="L1TextContainer" presStyleLbl="revTx" presStyleIdx="4" presStyleCnt="5">
        <dgm:presLayoutVars>
          <dgm:chMax val="1"/>
          <dgm:chPref val="1"/>
          <dgm:bulletEnabled val="1"/>
        </dgm:presLayoutVars>
      </dgm:prSet>
      <dgm:spPr/>
    </dgm:pt>
    <dgm:pt modelId="{557F0651-9346-4221-A1F1-05628B0D96E0}" type="pres">
      <dgm:prSet presAssocID="{870DC0C8-BE72-48BD-A43B-6E4355D8A7ED}" presName="L2TextContainerWrapper" presStyleCnt="0">
        <dgm:presLayoutVars>
          <dgm:chMax val="0"/>
          <dgm:chPref val="0"/>
          <dgm:bulletEnabled val="1"/>
        </dgm:presLayoutVars>
      </dgm:prSet>
      <dgm:spPr/>
    </dgm:pt>
    <dgm:pt modelId="{3A0051CF-39E3-432D-82B7-96027213A0D5}" type="pres">
      <dgm:prSet presAssocID="{870DC0C8-BE72-48BD-A43B-6E4355D8A7ED}" presName="L2TextContainer" presStyleLbl="bgAcc1" presStyleIdx="4" presStyleCnt="5"/>
      <dgm:spPr/>
    </dgm:pt>
    <dgm:pt modelId="{AB8BF7FC-51D8-47D1-BE0B-A6A60A70584D}" type="pres">
      <dgm:prSet presAssocID="{870DC0C8-BE72-48BD-A43B-6E4355D8A7ED}" presName="FlexibleEmptyPlaceHolder" presStyleCnt="0"/>
      <dgm:spPr/>
    </dgm:pt>
    <dgm:pt modelId="{7B4D2E34-73F3-405A-8852-FDA7353D8FDF}" type="pres">
      <dgm:prSet presAssocID="{870DC0C8-BE72-48BD-A43B-6E4355D8A7ED}" presName="ConnectLine" presStyleLbl="sibTrans1D1" presStyleIdx="4" presStyleCnt="5"/>
      <dgm:spPr>
        <a:noFill/>
        <a:ln w="12700" cap="flat" cmpd="sng" algn="ctr">
          <a:solidFill>
            <a:schemeClr val="accent5">
              <a:hueOff val="-12152150"/>
              <a:satOff val="-826"/>
              <a:lumOff val="1961"/>
              <a:alphaOff val="0"/>
            </a:schemeClr>
          </a:solidFill>
          <a:prstDash val="dash"/>
          <a:miter lim="800000"/>
        </a:ln>
        <a:effectLst/>
      </dgm:spPr>
    </dgm:pt>
    <dgm:pt modelId="{60C3FA7D-C68B-4B11-9ECC-7BD478624C0B}" type="pres">
      <dgm:prSet presAssocID="{870DC0C8-BE72-48BD-A43B-6E4355D8A7ED}" presName="ConnectorPoint" presStyleLbl="alignNode1" presStyleIdx="4" presStyleCnt="5"/>
      <dgm:spPr/>
    </dgm:pt>
    <dgm:pt modelId="{F96162CD-0892-4B7E-BCA4-76DC56AD69B7}" type="pres">
      <dgm:prSet presAssocID="{870DC0C8-BE72-48BD-A43B-6E4355D8A7ED}" presName="EmptyPlaceHolder" presStyleCnt="0"/>
      <dgm:spPr/>
    </dgm:pt>
  </dgm:ptLst>
  <dgm:cxnLst>
    <dgm:cxn modelId="{C02A5C05-656E-4601-91D1-D7E46B2FBFA0}" type="presOf" srcId="{51EDEA97-11A2-47E3-AC26-A212BD4EFEBD}" destId="{31987C40-289F-43B3-A705-540B462E5F09}" srcOrd="0" destOrd="0" presId="urn:microsoft.com/office/officeart/2016/7/layout/BasicTimeline"/>
    <dgm:cxn modelId="{3E760E09-373E-421B-A812-8386ED678B74}" srcId="{51EDEA97-11A2-47E3-AC26-A212BD4EFEBD}" destId="{8E4060F2-5877-448A-81EA-7E0596FC3131}" srcOrd="0" destOrd="0" parTransId="{608CF772-88C4-4020-BBBC-42A526D51AAC}" sibTransId="{472A90FD-901B-4F56-AEC0-D35BAA4CA38C}"/>
    <dgm:cxn modelId="{BEB11111-C62B-4E89-B878-28F0C888DD04}" type="presOf" srcId="{FF225305-E5F5-4139-8E6C-4C5F585BC94C}" destId="{4EF7A885-E40F-4B22-8C65-E0F161697DC9}" srcOrd="0" destOrd="0" presId="urn:microsoft.com/office/officeart/2016/7/layout/BasicTimeline"/>
    <dgm:cxn modelId="{724B621D-238C-431F-B846-400C0B021A3B}" srcId="{A8CDF5B1-3BBB-4C7B-A4B9-AAE53F4A4029}" destId="{66D9DC47-3A14-40B6-AC9C-DC03A64A62A9}" srcOrd="0" destOrd="0" parTransId="{0169898E-8EE0-412A-B009-7A060761D2B5}" sibTransId="{E23ACBD2-E0BD-4B04-A425-9A70D42D0D8D}"/>
    <dgm:cxn modelId="{64791A21-DA68-4E6D-887E-979E9CB9FCB7}" type="presOf" srcId="{A8CDF5B1-3BBB-4C7B-A4B9-AAE53F4A4029}" destId="{B0D573C1-77E5-4713-9F45-34259388EFA1}" srcOrd="0" destOrd="0" presId="urn:microsoft.com/office/officeart/2016/7/layout/BasicTimeline"/>
    <dgm:cxn modelId="{BB92982E-2674-48BD-B9EF-215D866A6F4A}" type="presOf" srcId="{C47F8FAA-A649-463F-AA21-40E8101901FF}" destId="{2C2E3CE6-3B0A-461B-8B2D-AEDF1B605130}" srcOrd="0" destOrd="0" presId="urn:microsoft.com/office/officeart/2016/7/layout/BasicTimeline"/>
    <dgm:cxn modelId="{C4835362-98F0-4982-8F67-A01EA2228D4F}" type="presOf" srcId="{870DC0C8-BE72-48BD-A43B-6E4355D8A7ED}" destId="{6B54B1C1-9D44-4A7C-9932-FEE65E972694}" srcOrd="0" destOrd="0" presId="urn:microsoft.com/office/officeart/2016/7/layout/BasicTimeline"/>
    <dgm:cxn modelId="{8FDF9966-4D4F-4C79-9AC8-CDDAE86AAAFD}" type="presOf" srcId="{D41A13B9-FB73-4AB6-9973-1687AE3D11C9}" destId="{3A0051CF-39E3-432D-82B7-96027213A0D5}" srcOrd="0" destOrd="0" presId="urn:microsoft.com/office/officeart/2016/7/layout/BasicTimeline"/>
    <dgm:cxn modelId="{DBA0926F-F5AD-4490-85A4-826830FA45FD}" type="presOf" srcId="{8E4060F2-5877-448A-81EA-7E0596FC3131}" destId="{CD305AFF-2147-42F9-9B8C-1278E9733145}" srcOrd="0" destOrd="0" presId="urn:microsoft.com/office/officeart/2016/7/layout/BasicTimeline"/>
    <dgm:cxn modelId="{AE5CBE51-B74C-4D7F-AAFE-A1AE13AB50AC}" srcId="{51EDEA97-11A2-47E3-AC26-A212BD4EFEBD}" destId="{F723990E-7714-4F75-8299-D9F1C467C396}" srcOrd="1" destOrd="0" parTransId="{D78DE9BD-74CC-4892-B3DD-D9065F57E704}" sibTransId="{E129705B-FE7D-4E31-BE62-32BA12BD9644}"/>
    <dgm:cxn modelId="{6A264D56-627D-4DC8-B46E-2796D4EA19BE}" srcId="{6AB14153-9C65-41AA-B49B-2C06FB2CB35A}" destId="{C47F8FAA-A649-463F-AA21-40E8101901FF}" srcOrd="0" destOrd="0" parTransId="{472B3EFE-E6E3-4367-B59C-63A77C35434F}" sibTransId="{DCAC04A6-612E-481C-A801-86868AFDD3DF}"/>
    <dgm:cxn modelId="{20C7F576-5424-4A98-A57C-BC29283BEAB9}" type="presOf" srcId="{F723990E-7714-4F75-8299-D9F1C467C396}" destId="{D3A20A36-9291-47BC-A94B-16F6E33EAD52}" srcOrd="0" destOrd="0" presId="urn:microsoft.com/office/officeart/2016/7/layout/BasicTimeline"/>
    <dgm:cxn modelId="{30B3D77B-9EA9-4A97-BCFB-D2308F3609CB}" srcId="{51EDEA97-11A2-47E3-AC26-A212BD4EFEBD}" destId="{A8CDF5B1-3BBB-4C7B-A4B9-AAE53F4A4029}" srcOrd="2" destOrd="0" parTransId="{33AAA418-0C0F-4848-AD64-F65A9FA652FA}" sibTransId="{09654D33-C4DA-49B6-8B2F-D41CF8E59575}"/>
    <dgm:cxn modelId="{1F423F86-A48B-408F-8FC8-237A8D341F4B}" srcId="{8E4060F2-5877-448A-81EA-7E0596FC3131}" destId="{FF225305-E5F5-4139-8E6C-4C5F585BC94C}" srcOrd="0" destOrd="0" parTransId="{4721422C-4DA7-46F5-A1A0-960DDEADF4B0}" sibTransId="{2B3E3F0E-69AB-4F8A-A430-F3D7BFA6BF99}"/>
    <dgm:cxn modelId="{1CE9918F-9817-45E1-B469-CB0A265322B8}" srcId="{51EDEA97-11A2-47E3-AC26-A212BD4EFEBD}" destId="{6AB14153-9C65-41AA-B49B-2C06FB2CB35A}" srcOrd="3" destOrd="0" parTransId="{12050FBF-6A1A-4D16-A51C-5FEED2F72C15}" sibTransId="{7CAE9110-DBE6-4DDD-A3ED-F2844FA3DCA5}"/>
    <dgm:cxn modelId="{494A6492-FF5C-412D-A64A-2D0CB5828BFD}" srcId="{F723990E-7714-4F75-8299-D9F1C467C396}" destId="{A64C9532-1860-46CD-A9F7-32EA6AE0ED50}" srcOrd="0" destOrd="0" parTransId="{EC46107A-C309-46CD-BE81-FBB2F1FC8926}" sibTransId="{A435EC27-1606-4ED6-BFBA-F043372544BB}"/>
    <dgm:cxn modelId="{368A919F-389C-4BBD-A344-976150E46C44}" type="presOf" srcId="{66D9DC47-3A14-40B6-AC9C-DC03A64A62A9}" destId="{09E21DB9-B5FA-4483-934A-5D87A119D77E}" srcOrd="0" destOrd="0" presId="urn:microsoft.com/office/officeart/2016/7/layout/BasicTimeline"/>
    <dgm:cxn modelId="{581DA9BF-C4B6-4B3E-9D30-44066A04A8D7}" srcId="{51EDEA97-11A2-47E3-AC26-A212BD4EFEBD}" destId="{870DC0C8-BE72-48BD-A43B-6E4355D8A7ED}" srcOrd="4" destOrd="0" parTransId="{C073A64D-D956-492A-B7E7-FF6F262C307E}" sibTransId="{64C1C08B-C629-4071-AAEE-96681B2175AF}"/>
    <dgm:cxn modelId="{3D74A1E8-7161-4CE9-9016-BA801145E3A5}" type="presOf" srcId="{6AB14153-9C65-41AA-B49B-2C06FB2CB35A}" destId="{12C3A37F-15FF-497D-A0A8-54A5157918F0}" srcOrd="0" destOrd="0" presId="urn:microsoft.com/office/officeart/2016/7/layout/BasicTimeline"/>
    <dgm:cxn modelId="{8BDDAAE9-A035-40E6-811D-7FFEB597F633}" type="presOf" srcId="{A64C9532-1860-46CD-A9F7-32EA6AE0ED50}" destId="{A2137838-B51F-49AB-B11C-7BB8826D8533}" srcOrd="0" destOrd="0" presId="urn:microsoft.com/office/officeart/2016/7/layout/BasicTimeline"/>
    <dgm:cxn modelId="{C0A8D2FE-73BD-49AE-A693-51A46C58C2FC}" srcId="{870DC0C8-BE72-48BD-A43B-6E4355D8A7ED}" destId="{D41A13B9-FB73-4AB6-9973-1687AE3D11C9}" srcOrd="0" destOrd="0" parTransId="{E46ED75E-F633-43A4-AAA9-DFEBD80BBAD0}" sibTransId="{1F6A4A8F-4331-465A-AE79-BC68155279E8}"/>
    <dgm:cxn modelId="{CF2312E0-3C5D-4068-BD8C-C0A520E1C36D}" type="presParOf" srcId="{31987C40-289F-43B3-A705-540B462E5F09}" destId="{B5D4760A-4EA7-4C22-95D1-669E482E4042}" srcOrd="0" destOrd="0" presId="urn:microsoft.com/office/officeart/2016/7/layout/BasicTimeline"/>
    <dgm:cxn modelId="{27FDF33E-D08C-43A6-B4B4-D8FD02542858}" type="presParOf" srcId="{31987C40-289F-43B3-A705-540B462E5F09}" destId="{F8600B09-62A7-4DC6-B3E0-D2C5DBB33C6E}" srcOrd="1" destOrd="0" presId="urn:microsoft.com/office/officeart/2016/7/layout/BasicTimeline"/>
    <dgm:cxn modelId="{BFAB230D-50DC-40A3-9F8B-7EAFF7DC64CF}" type="presParOf" srcId="{F8600B09-62A7-4DC6-B3E0-D2C5DBB33C6E}" destId="{5B4C12AA-31A1-4698-93E3-FBC3BFB373EB}" srcOrd="0" destOrd="0" presId="urn:microsoft.com/office/officeart/2016/7/layout/BasicTimeline"/>
    <dgm:cxn modelId="{3A328B6D-CEDF-4C4C-8AC2-5FDBAEAC2233}" type="presParOf" srcId="{5B4C12AA-31A1-4698-93E3-FBC3BFB373EB}" destId="{CD305AFF-2147-42F9-9B8C-1278E9733145}" srcOrd="0" destOrd="0" presId="urn:microsoft.com/office/officeart/2016/7/layout/BasicTimeline"/>
    <dgm:cxn modelId="{4A165EF0-F1B7-48C8-8FA9-D17762D6A640}" type="presParOf" srcId="{5B4C12AA-31A1-4698-93E3-FBC3BFB373EB}" destId="{4CBDEAEE-C432-42BC-9373-47302B223ADC}" srcOrd="1" destOrd="0" presId="urn:microsoft.com/office/officeart/2016/7/layout/BasicTimeline"/>
    <dgm:cxn modelId="{3DAA7F02-AA50-4190-9889-52388A87E60B}" type="presParOf" srcId="{4CBDEAEE-C432-42BC-9373-47302B223ADC}" destId="{4EF7A885-E40F-4B22-8C65-E0F161697DC9}" srcOrd="0" destOrd="0" presId="urn:microsoft.com/office/officeart/2016/7/layout/BasicTimeline"/>
    <dgm:cxn modelId="{AF3258D4-19BD-41B8-9259-AFFED836C7D3}" type="presParOf" srcId="{4CBDEAEE-C432-42BC-9373-47302B223ADC}" destId="{3EE908D3-58DB-476D-8CA9-856DF11F2CA8}" srcOrd="1" destOrd="0" presId="urn:microsoft.com/office/officeart/2016/7/layout/BasicTimeline"/>
    <dgm:cxn modelId="{BDE1C33F-34B1-43DC-B7C2-60DBB5B1B22A}" type="presParOf" srcId="{5B4C12AA-31A1-4698-93E3-FBC3BFB373EB}" destId="{0935C05C-CA88-4175-82E3-5693B2E5FF88}" srcOrd="2" destOrd="0" presId="urn:microsoft.com/office/officeart/2016/7/layout/BasicTimeline"/>
    <dgm:cxn modelId="{499AA51E-7491-48C2-AE52-6EBBEC031498}" type="presParOf" srcId="{5B4C12AA-31A1-4698-93E3-FBC3BFB373EB}" destId="{DBA1D62B-3F5E-4F51-9945-14817244910E}" srcOrd="3" destOrd="0" presId="urn:microsoft.com/office/officeart/2016/7/layout/BasicTimeline"/>
    <dgm:cxn modelId="{30A432BA-73C3-45E0-9AEB-92B2F10C938B}" type="presParOf" srcId="{5B4C12AA-31A1-4698-93E3-FBC3BFB373EB}" destId="{6232EA0C-382E-4C7F-BF68-52661AE797DC}" srcOrd="4" destOrd="0" presId="urn:microsoft.com/office/officeart/2016/7/layout/BasicTimeline"/>
    <dgm:cxn modelId="{BF656A6C-3F13-4C39-8222-A5060DC097CF}" type="presParOf" srcId="{F8600B09-62A7-4DC6-B3E0-D2C5DBB33C6E}" destId="{399AD05A-A7F9-4926-8E52-0635FCA3D907}" srcOrd="1" destOrd="0" presId="urn:microsoft.com/office/officeart/2016/7/layout/BasicTimeline"/>
    <dgm:cxn modelId="{95792782-DE0B-47D2-BD2D-88723B38DC18}" type="presParOf" srcId="{F8600B09-62A7-4DC6-B3E0-D2C5DBB33C6E}" destId="{7FDA1F69-B7A6-4F95-A232-9739B31678FF}" srcOrd="2" destOrd="0" presId="urn:microsoft.com/office/officeart/2016/7/layout/BasicTimeline"/>
    <dgm:cxn modelId="{21E172B8-6C34-433D-B096-79141FA14D1C}" type="presParOf" srcId="{7FDA1F69-B7A6-4F95-A232-9739B31678FF}" destId="{D3A20A36-9291-47BC-A94B-16F6E33EAD52}" srcOrd="0" destOrd="0" presId="urn:microsoft.com/office/officeart/2016/7/layout/BasicTimeline"/>
    <dgm:cxn modelId="{3F5B6B04-7867-4555-9629-8C6BF81AD431}" type="presParOf" srcId="{7FDA1F69-B7A6-4F95-A232-9739B31678FF}" destId="{1BB82570-F7F6-4A27-BB9D-C1EDE3C9BA61}" srcOrd="1" destOrd="0" presId="urn:microsoft.com/office/officeart/2016/7/layout/BasicTimeline"/>
    <dgm:cxn modelId="{968EB38E-CE45-4267-BC34-5EAB4C49C789}" type="presParOf" srcId="{1BB82570-F7F6-4A27-BB9D-C1EDE3C9BA61}" destId="{A2137838-B51F-49AB-B11C-7BB8826D8533}" srcOrd="0" destOrd="0" presId="urn:microsoft.com/office/officeart/2016/7/layout/BasicTimeline"/>
    <dgm:cxn modelId="{13935819-5560-4792-8994-7B0BC99CABCE}" type="presParOf" srcId="{1BB82570-F7F6-4A27-BB9D-C1EDE3C9BA61}" destId="{38FBA815-3DEF-41A1-922A-E2434EA7E44E}" srcOrd="1" destOrd="0" presId="urn:microsoft.com/office/officeart/2016/7/layout/BasicTimeline"/>
    <dgm:cxn modelId="{14B8EFAB-4102-406D-AAFE-101C42D154B8}" type="presParOf" srcId="{7FDA1F69-B7A6-4F95-A232-9739B31678FF}" destId="{D9024AA0-BDCB-443F-86A8-11F4C703DB93}" srcOrd="2" destOrd="0" presId="urn:microsoft.com/office/officeart/2016/7/layout/BasicTimeline"/>
    <dgm:cxn modelId="{5E469A73-920D-44E4-9780-41B2F1527325}" type="presParOf" srcId="{7FDA1F69-B7A6-4F95-A232-9739B31678FF}" destId="{A9367522-4D89-44C8-BF9B-ECD343A58C8A}" srcOrd="3" destOrd="0" presId="urn:microsoft.com/office/officeart/2016/7/layout/BasicTimeline"/>
    <dgm:cxn modelId="{8281F53D-1494-40DB-880F-059304A4B6B4}" type="presParOf" srcId="{7FDA1F69-B7A6-4F95-A232-9739B31678FF}" destId="{E7C10234-7CA0-43BE-BC04-581DCCBABE11}" srcOrd="4" destOrd="0" presId="urn:microsoft.com/office/officeart/2016/7/layout/BasicTimeline"/>
    <dgm:cxn modelId="{DF86AC69-1F36-43AE-AE09-D1235214B637}" type="presParOf" srcId="{F8600B09-62A7-4DC6-B3E0-D2C5DBB33C6E}" destId="{10AFB515-01DF-4704-B91A-D7537CAA4D63}" srcOrd="3" destOrd="0" presId="urn:microsoft.com/office/officeart/2016/7/layout/BasicTimeline"/>
    <dgm:cxn modelId="{C129E5B1-E1C0-48C8-8AE1-4FC5555880F2}" type="presParOf" srcId="{F8600B09-62A7-4DC6-B3E0-D2C5DBB33C6E}" destId="{B4AE8DAC-AE3F-4F7C-A1A2-F2D4A83C2E1F}" srcOrd="4" destOrd="0" presId="urn:microsoft.com/office/officeart/2016/7/layout/BasicTimeline"/>
    <dgm:cxn modelId="{F72E18FC-2E4D-42E7-A989-967E5213B040}" type="presParOf" srcId="{B4AE8DAC-AE3F-4F7C-A1A2-F2D4A83C2E1F}" destId="{B0D573C1-77E5-4713-9F45-34259388EFA1}" srcOrd="0" destOrd="0" presId="urn:microsoft.com/office/officeart/2016/7/layout/BasicTimeline"/>
    <dgm:cxn modelId="{79480200-B6F8-4354-9D85-F0E0FBD6F318}" type="presParOf" srcId="{B4AE8DAC-AE3F-4F7C-A1A2-F2D4A83C2E1F}" destId="{3C28F800-6218-4A25-967E-35C18B427652}" srcOrd="1" destOrd="0" presId="urn:microsoft.com/office/officeart/2016/7/layout/BasicTimeline"/>
    <dgm:cxn modelId="{B928941E-AC84-42E5-8D41-A824CDB8B610}" type="presParOf" srcId="{3C28F800-6218-4A25-967E-35C18B427652}" destId="{09E21DB9-B5FA-4483-934A-5D87A119D77E}" srcOrd="0" destOrd="0" presId="urn:microsoft.com/office/officeart/2016/7/layout/BasicTimeline"/>
    <dgm:cxn modelId="{6216B1D1-5C39-4AD9-97B9-E538D2D529CF}" type="presParOf" srcId="{3C28F800-6218-4A25-967E-35C18B427652}" destId="{3C97598A-8A6C-43EA-8FC8-5A2B001D6C88}" srcOrd="1" destOrd="0" presId="urn:microsoft.com/office/officeart/2016/7/layout/BasicTimeline"/>
    <dgm:cxn modelId="{E191C101-78A9-4242-86FD-82AEC0BD1915}" type="presParOf" srcId="{B4AE8DAC-AE3F-4F7C-A1A2-F2D4A83C2E1F}" destId="{A68A0CD4-8134-4445-A42F-65B8B82449AB}" srcOrd="2" destOrd="0" presId="urn:microsoft.com/office/officeart/2016/7/layout/BasicTimeline"/>
    <dgm:cxn modelId="{BE6AE0D2-3E09-48BB-BD80-49990B4EC794}" type="presParOf" srcId="{B4AE8DAC-AE3F-4F7C-A1A2-F2D4A83C2E1F}" destId="{4886BE2B-8FD4-4C18-A3C6-76EE2696F13D}" srcOrd="3" destOrd="0" presId="urn:microsoft.com/office/officeart/2016/7/layout/BasicTimeline"/>
    <dgm:cxn modelId="{B3B9BED6-655D-4F90-A0C8-94D81FEA3D2D}" type="presParOf" srcId="{B4AE8DAC-AE3F-4F7C-A1A2-F2D4A83C2E1F}" destId="{43A44BEC-D673-41E6-A1F5-21DFBA0BBBDB}" srcOrd="4" destOrd="0" presId="urn:microsoft.com/office/officeart/2016/7/layout/BasicTimeline"/>
    <dgm:cxn modelId="{DA1532DD-CFA4-463E-BBBF-3AF0233B5520}" type="presParOf" srcId="{F8600B09-62A7-4DC6-B3E0-D2C5DBB33C6E}" destId="{7CF1FFC5-5566-4882-AF5A-74E1AD0FC534}" srcOrd="5" destOrd="0" presId="urn:microsoft.com/office/officeart/2016/7/layout/BasicTimeline"/>
    <dgm:cxn modelId="{13B95B21-87A3-4708-8119-8DF5156298C7}" type="presParOf" srcId="{F8600B09-62A7-4DC6-B3E0-D2C5DBB33C6E}" destId="{7CB27A15-6F36-4201-B422-E1293D5A8C55}" srcOrd="6" destOrd="0" presId="urn:microsoft.com/office/officeart/2016/7/layout/BasicTimeline"/>
    <dgm:cxn modelId="{EF39515C-0BD5-44DC-A92A-A460C5E67EAC}" type="presParOf" srcId="{7CB27A15-6F36-4201-B422-E1293D5A8C55}" destId="{12C3A37F-15FF-497D-A0A8-54A5157918F0}" srcOrd="0" destOrd="0" presId="urn:microsoft.com/office/officeart/2016/7/layout/BasicTimeline"/>
    <dgm:cxn modelId="{CB8142BF-F236-4E4B-A6CC-84A49F24BFDF}" type="presParOf" srcId="{7CB27A15-6F36-4201-B422-E1293D5A8C55}" destId="{22F5812F-7BAF-44AA-9156-D86AD96D5314}" srcOrd="1" destOrd="0" presId="urn:microsoft.com/office/officeart/2016/7/layout/BasicTimeline"/>
    <dgm:cxn modelId="{A612E1AB-1D60-4548-9E12-3BF474985D2B}" type="presParOf" srcId="{22F5812F-7BAF-44AA-9156-D86AD96D5314}" destId="{2C2E3CE6-3B0A-461B-8B2D-AEDF1B605130}" srcOrd="0" destOrd="0" presId="urn:microsoft.com/office/officeart/2016/7/layout/BasicTimeline"/>
    <dgm:cxn modelId="{89FB5343-DFFF-4947-88BB-497D6F9B016C}" type="presParOf" srcId="{22F5812F-7BAF-44AA-9156-D86AD96D5314}" destId="{FCDC8986-932B-4AC1-A36D-826F1C4B9632}" srcOrd="1" destOrd="0" presId="urn:microsoft.com/office/officeart/2016/7/layout/BasicTimeline"/>
    <dgm:cxn modelId="{485EFF47-B15E-4629-B35F-5D0E197A7B74}" type="presParOf" srcId="{7CB27A15-6F36-4201-B422-E1293D5A8C55}" destId="{763A9B6E-2E46-4D4F-A975-8B665FB942C2}" srcOrd="2" destOrd="0" presId="urn:microsoft.com/office/officeart/2016/7/layout/BasicTimeline"/>
    <dgm:cxn modelId="{28309E19-5541-4711-9DC4-5016E7F0B008}" type="presParOf" srcId="{7CB27A15-6F36-4201-B422-E1293D5A8C55}" destId="{A232ED61-6BC0-4899-ACF8-1ECD94D803FE}" srcOrd="3" destOrd="0" presId="urn:microsoft.com/office/officeart/2016/7/layout/BasicTimeline"/>
    <dgm:cxn modelId="{C07DCD7A-C64E-4C9C-B102-23237D542A18}" type="presParOf" srcId="{7CB27A15-6F36-4201-B422-E1293D5A8C55}" destId="{CA448CDB-3243-44F2-8D4C-543DC6650DBC}" srcOrd="4" destOrd="0" presId="urn:microsoft.com/office/officeart/2016/7/layout/BasicTimeline"/>
    <dgm:cxn modelId="{04E56B87-8927-426F-895B-46FB08A51DB7}" type="presParOf" srcId="{F8600B09-62A7-4DC6-B3E0-D2C5DBB33C6E}" destId="{5527D418-A280-4A96-8E74-550E7189FD65}" srcOrd="7" destOrd="0" presId="urn:microsoft.com/office/officeart/2016/7/layout/BasicTimeline"/>
    <dgm:cxn modelId="{CFFC0615-69D4-4DA1-83BF-4CAF502B945F}" type="presParOf" srcId="{F8600B09-62A7-4DC6-B3E0-D2C5DBB33C6E}" destId="{23D349CC-71D4-4472-BD9A-E3ACB36DC452}" srcOrd="8" destOrd="0" presId="urn:microsoft.com/office/officeart/2016/7/layout/BasicTimeline"/>
    <dgm:cxn modelId="{93627982-914D-4B16-A672-17A6418F92D6}" type="presParOf" srcId="{23D349CC-71D4-4472-BD9A-E3ACB36DC452}" destId="{6B54B1C1-9D44-4A7C-9932-FEE65E972694}" srcOrd="0" destOrd="0" presId="urn:microsoft.com/office/officeart/2016/7/layout/BasicTimeline"/>
    <dgm:cxn modelId="{6CD8115A-A179-4E95-A8B1-A02158533F00}" type="presParOf" srcId="{23D349CC-71D4-4472-BD9A-E3ACB36DC452}" destId="{557F0651-9346-4221-A1F1-05628B0D96E0}" srcOrd="1" destOrd="0" presId="urn:microsoft.com/office/officeart/2016/7/layout/BasicTimeline"/>
    <dgm:cxn modelId="{F40989D5-9815-4824-A8F5-21DD2B7AAD15}" type="presParOf" srcId="{557F0651-9346-4221-A1F1-05628B0D96E0}" destId="{3A0051CF-39E3-432D-82B7-96027213A0D5}" srcOrd="0" destOrd="0" presId="urn:microsoft.com/office/officeart/2016/7/layout/BasicTimeline"/>
    <dgm:cxn modelId="{533449E8-272D-4E7A-8E07-C69528233E0D}" type="presParOf" srcId="{557F0651-9346-4221-A1F1-05628B0D96E0}" destId="{AB8BF7FC-51D8-47D1-BE0B-A6A60A70584D}" srcOrd="1" destOrd="0" presId="urn:microsoft.com/office/officeart/2016/7/layout/BasicTimeline"/>
    <dgm:cxn modelId="{229A3F5D-FCE1-4A6D-8FE3-D2374B5E42A9}" type="presParOf" srcId="{23D349CC-71D4-4472-BD9A-E3ACB36DC452}" destId="{7B4D2E34-73F3-405A-8852-FDA7353D8FDF}" srcOrd="2" destOrd="0" presId="urn:microsoft.com/office/officeart/2016/7/layout/BasicTimeline"/>
    <dgm:cxn modelId="{533573DB-4D9A-4EA1-A763-04750E9990DA}" type="presParOf" srcId="{23D349CC-71D4-4472-BD9A-E3ACB36DC452}" destId="{60C3FA7D-C68B-4B11-9ECC-7BD478624C0B}" srcOrd="3" destOrd="0" presId="urn:microsoft.com/office/officeart/2016/7/layout/BasicTimeline"/>
    <dgm:cxn modelId="{B7A69934-DB03-485C-971B-34DA1CEFC750}" type="presParOf" srcId="{23D349CC-71D4-4472-BD9A-E3ACB36DC452}" destId="{F96162CD-0892-4B7E-BCA4-76DC56AD69B7}" srcOrd="4" destOrd="0" presId="urn:microsoft.com/office/officeart/2016/7/layout/Basic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34E5E5C-E9D2-4800-9C57-68F9E67ABF53}"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CB0A73D-CC4D-4154-9186-D4B250D64554}">
      <dgm:prSet/>
      <dgm:spPr/>
      <dgm:t>
        <a:bodyPr/>
        <a:lstStyle/>
        <a:p>
          <a:r>
            <a:rPr lang="en-US"/>
            <a:t>Emma — main planner</a:t>
          </a:r>
        </a:p>
      </dgm:t>
    </dgm:pt>
    <dgm:pt modelId="{7FA6E036-6F84-44A1-80B7-FC08C7EF4BC2}" type="parTrans" cxnId="{29372BBD-4605-4BB0-867A-960480E0828C}">
      <dgm:prSet/>
      <dgm:spPr/>
      <dgm:t>
        <a:bodyPr/>
        <a:lstStyle/>
        <a:p>
          <a:endParaRPr lang="en-US"/>
        </a:p>
      </dgm:t>
    </dgm:pt>
    <dgm:pt modelId="{2C97F2C7-EADC-41C4-90C9-AA166DE9B458}" type="sibTrans" cxnId="{29372BBD-4605-4BB0-867A-960480E0828C}">
      <dgm:prSet/>
      <dgm:spPr/>
      <dgm:t>
        <a:bodyPr/>
        <a:lstStyle/>
        <a:p>
          <a:endParaRPr lang="en-US"/>
        </a:p>
      </dgm:t>
    </dgm:pt>
    <dgm:pt modelId="{E728BE14-7628-4EF5-96F8-5792D54DE056}">
      <dgm:prSet/>
      <dgm:spPr/>
      <dgm:t>
        <a:bodyPr/>
        <a:lstStyle/>
        <a:p>
          <a:r>
            <a:rPr lang="en-US"/>
            <a:t>Joe — helped with meetings and communication</a:t>
          </a:r>
        </a:p>
      </dgm:t>
    </dgm:pt>
    <dgm:pt modelId="{767E76E1-0B0E-4ECB-B696-157C7CF97909}" type="parTrans" cxnId="{A5F7FA94-BB9F-48D1-8D4C-7A583DA7EF8D}">
      <dgm:prSet/>
      <dgm:spPr/>
      <dgm:t>
        <a:bodyPr/>
        <a:lstStyle/>
        <a:p>
          <a:endParaRPr lang="en-US"/>
        </a:p>
      </dgm:t>
    </dgm:pt>
    <dgm:pt modelId="{B4694FA7-1E2C-4FBE-9D5F-B6A199A7E3BF}" type="sibTrans" cxnId="{A5F7FA94-BB9F-48D1-8D4C-7A583DA7EF8D}">
      <dgm:prSet/>
      <dgm:spPr/>
      <dgm:t>
        <a:bodyPr/>
        <a:lstStyle/>
        <a:p>
          <a:endParaRPr lang="en-US"/>
        </a:p>
      </dgm:t>
    </dgm:pt>
    <dgm:pt modelId="{77F7076B-6820-445D-8D5A-F27C0E497FCC}">
      <dgm:prSet/>
      <dgm:spPr/>
      <dgm:t>
        <a:bodyPr/>
        <a:lstStyle/>
        <a:p>
          <a:r>
            <a:rPr lang="en-US"/>
            <a:t>Norman — final buyer</a:t>
          </a:r>
        </a:p>
      </dgm:t>
    </dgm:pt>
    <dgm:pt modelId="{7DB32F01-B82D-4FC6-AF54-3E8F64BBDDA5}" type="parTrans" cxnId="{A66EDC2B-910E-41A8-93D6-4DD8F3FB9173}">
      <dgm:prSet/>
      <dgm:spPr/>
      <dgm:t>
        <a:bodyPr/>
        <a:lstStyle/>
        <a:p>
          <a:endParaRPr lang="en-US"/>
        </a:p>
      </dgm:t>
    </dgm:pt>
    <dgm:pt modelId="{A8D29ADD-D4D6-4030-B4A1-D0089430EB7A}" type="sibTrans" cxnId="{A66EDC2B-910E-41A8-93D6-4DD8F3FB9173}">
      <dgm:prSet/>
      <dgm:spPr/>
      <dgm:t>
        <a:bodyPr/>
        <a:lstStyle/>
        <a:p>
          <a:endParaRPr lang="en-US"/>
        </a:p>
      </dgm:t>
    </dgm:pt>
    <dgm:pt modelId="{E81B48ED-2233-4BB6-9901-5EF84F7BEAFC}">
      <dgm:prSet/>
      <dgm:spPr/>
      <dgm:t>
        <a:bodyPr/>
        <a:lstStyle/>
        <a:p>
          <a:r>
            <a:rPr lang="en-US"/>
            <a:t>Evidence showed different roles for each suspect</a:t>
          </a:r>
        </a:p>
      </dgm:t>
    </dgm:pt>
    <dgm:pt modelId="{3563BC9D-246D-4CD5-9C83-05FF77F6334B}" type="parTrans" cxnId="{962BADEC-4FF5-4C94-9C1E-D2614FC4F2D0}">
      <dgm:prSet/>
      <dgm:spPr/>
      <dgm:t>
        <a:bodyPr/>
        <a:lstStyle/>
        <a:p>
          <a:endParaRPr lang="en-US"/>
        </a:p>
      </dgm:t>
    </dgm:pt>
    <dgm:pt modelId="{C5E26614-8768-44B6-B87B-6FBEBF9B7B38}" type="sibTrans" cxnId="{962BADEC-4FF5-4C94-9C1E-D2614FC4F2D0}">
      <dgm:prSet/>
      <dgm:spPr/>
      <dgm:t>
        <a:bodyPr/>
        <a:lstStyle/>
        <a:p>
          <a:endParaRPr lang="en-US"/>
        </a:p>
      </dgm:t>
    </dgm:pt>
    <dgm:pt modelId="{2416BB71-6F7E-4318-B2C1-32E51EF8C9DC}" type="pres">
      <dgm:prSet presAssocID="{334E5E5C-E9D2-4800-9C57-68F9E67ABF53}" presName="outerComposite" presStyleCnt="0">
        <dgm:presLayoutVars>
          <dgm:chMax val="5"/>
          <dgm:dir/>
          <dgm:resizeHandles val="exact"/>
        </dgm:presLayoutVars>
      </dgm:prSet>
      <dgm:spPr/>
    </dgm:pt>
    <dgm:pt modelId="{F8DAAAC8-DBB1-456F-B708-D2D56D94774E}" type="pres">
      <dgm:prSet presAssocID="{334E5E5C-E9D2-4800-9C57-68F9E67ABF53}" presName="dummyMaxCanvas" presStyleCnt="0">
        <dgm:presLayoutVars/>
      </dgm:prSet>
      <dgm:spPr/>
    </dgm:pt>
    <dgm:pt modelId="{53770862-5204-490D-9DB0-351F69EE46B6}" type="pres">
      <dgm:prSet presAssocID="{334E5E5C-E9D2-4800-9C57-68F9E67ABF53}" presName="FourNodes_1" presStyleLbl="node1" presStyleIdx="0" presStyleCnt="4">
        <dgm:presLayoutVars>
          <dgm:bulletEnabled val="1"/>
        </dgm:presLayoutVars>
      </dgm:prSet>
      <dgm:spPr/>
    </dgm:pt>
    <dgm:pt modelId="{E19C6120-4655-4016-A0F1-605C388A69A1}" type="pres">
      <dgm:prSet presAssocID="{334E5E5C-E9D2-4800-9C57-68F9E67ABF53}" presName="FourNodes_2" presStyleLbl="node1" presStyleIdx="1" presStyleCnt="4">
        <dgm:presLayoutVars>
          <dgm:bulletEnabled val="1"/>
        </dgm:presLayoutVars>
      </dgm:prSet>
      <dgm:spPr/>
    </dgm:pt>
    <dgm:pt modelId="{E9A5F077-EFE6-4EE4-878F-70B5286803B0}" type="pres">
      <dgm:prSet presAssocID="{334E5E5C-E9D2-4800-9C57-68F9E67ABF53}" presName="FourNodes_3" presStyleLbl="node1" presStyleIdx="2" presStyleCnt="4">
        <dgm:presLayoutVars>
          <dgm:bulletEnabled val="1"/>
        </dgm:presLayoutVars>
      </dgm:prSet>
      <dgm:spPr/>
    </dgm:pt>
    <dgm:pt modelId="{26B1A3B3-4E33-4C6C-A78B-E735460F0878}" type="pres">
      <dgm:prSet presAssocID="{334E5E5C-E9D2-4800-9C57-68F9E67ABF53}" presName="FourNodes_4" presStyleLbl="node1" presStyleIdx="3" presStyleCnt="4">
        <dgm:presLayoutVars>
          <dgm:bulletEnabled val="1"/>
        </dgm:presLayoutVars>
      </dgm:prSet>
      <dgm:spPr/>
    </dgm:pt>
    <dgm:pt modelId="{D6754E03-F291-4B06-9004-4F11712A8E77}" type="pres">
      <dgm:prSet presAssocID="{334E5E5C-E9D2-4800-9C57-68F9E67ABF53}" presName="FourConn_1-2" presStyleLbl="fgAccFollowNode1" presStyleIdx="0" presStyleCnt="3">
        <dgm:presLayoutVars>
          <dgm:bulletEnabled val="1"/>
        </dgm:presLayoutVars>
      </dgm:prSet>
      <dgm:spPr/>
    </dgm:pt>
    <dgm:pt modelId="{454EE5F7-C315-4F30-82D9-C60B9A6C8ECC}" type="pres">
      <dgm:prSet presAssocID="{334E5E5C-E9D2-4800-9C57-68F9E67ABF53}" presName="FourConn_2-3" presStyleLbl="fgAccFollowNode1" presStyleIdx="1" presStyleCnt="3">
        <dgm:presLayoutVars>
          <dgm:bulletEnabled val="1"/>
        </dgm:presLayoutVars>
      </dgm:prSet>
      <dgm:spPr/>
    </dgm:pt>
    <dgm:pt modelId="{B505322C-CA77-4112-BF16-ADCA1E7B8FD6}" type="pres">
      <dgm:prSet presAssocID="{334E5E5C-E9D2-4800-9C57-68F9E67ABF53}" presName="FourConn_3-4" presStyleLbl="fgAccFollowNode1" presStyleIdx="2" presStyleCnt="3">
        <dgm:presLayoutVars>
          <dgm:bulletEnabled val="1"/>
        </dgm:presLayoutVars>
      </dgm:prSet>
      <dgm:spPr/>
    </dgm:pt>
    <dgm:pt modelId="{35E38CB6-62A2-4050-B54E-7E2826C9E171}" type="pres">
      <dgm:prSet presAssocID="{334E5E5C-E9D2-4800-9C57-68F9E67ABF53}" presName="FourNodes_1_text" presStyleLbl="node1" presStyleIdx="3" presStyleCnt="4">
        <dgm:presLayoutVars>
          <dgm:bulletEnabled val="1"/>
        </dgm:presLayoutVars>
      </dgm:prSet>
      <dgm:spPr/>
    </dgm:pt>
    <dgm:pt modelId="{E27A36A9-7A96-46B7-BA64-9420F469AAB0}" type="pres">
      <dgm:prSet presAssocID="{334E5E5C-E9D2-4800-9C57-68F9E67ABF53}" presName="FourNodes_2_text" presStyleLbl="node1" presStyleIdx="3" presStyleCnt="4">
        <dgm:presLayoutVars>
          <dgm:bulletEnabled val="1"/>
        </dgm:presLayoutVars>
      </dgm:prSet>
      <dgm:spPr/>
    </dgm:pt>
    <dgm:pt modelId="{2B8A7F88-E188-4E8E-BD24-65C89C3BDD25}" type="pres">
      <dgm:prSet presAssocID="{334E5E5C-E9D2-4800-9C57-68F9E67ABF53}" presName="FourNodes_3_text" presStyleLbl="node1" presStyleIdx="3" presStyleCnt="4">
        <dgm:presLayoutVars>
          <dgm:bulletEnabled val="1"/>
        </dgm:presLayoutVars>
      </dgm:prSet>
      <dgm:spPr/>
    </dgm:pt>
    <dgm:pt modelId="{8BA637F3-F7AD-4CFD-924D-4D69121AD717}" type="pres">
      <dgm:prSet presAssocID="{334E5E5C-E9D2-4800-9C57-68F9E67ABF53}" presName="FourNodes_4_text" presStyleLbl="node1" presStyleIdx="3" presStyleCnt="4">
        <dgm:presLayoutVars>
          <dgm:bulletEnabled val="1"/>
        </dgm:presLayoutVars>
      </dgm:prSet>
      <dgm:spPr/>
    </dgm:pt>
  </dgm:ptLst>
  <dgm:cxnLst>
    <dgm:cxn modelId="{58A41819-AA81-4305-9D07-5ED1B726B821}" type="presOf" srcId="{E81B48ED-2233-4BB6-9901-5EF84F7BEAFC}" destId="{26B1A3B3-4E33-4C6C-A78B-E735460F0878}" srcOrd="0" destOrd="0" presId="urn:microsoft.com/office/officeart/2005/8/layout/vProcess5"/>
    <dgm:cxn modelId="{A66EDC2B-910E-41A8-93D6-4DD8F3FB9173}" srcId="{334E5E5C-E9D2-4800-9C57-68F9E67ABF53}" destId="{77F7076B-6820-445D-8D5A-F27C0E497FCC}" srcOrd="2" destOrd="0" parTransId="{7DB32F01-B82D-4FC6-AF54-3E8F64BBDDA5}" sibTransId="{A8D29ADD-D4D6-4030-B4A1-D0089430EB7A}"/>
    <dgm:cxn modelId="{D8249E45-B39B-4605-88F5-619E91858AA9}" type="presOf" srcId="{E728BE14-7628-4EF5-96F8-5792D54DE056}" destId="{E19C6120-4655-4016-A0F1-605C388A69A1}" srcOrd="0" destOrd="0" presId="urn:microsoft.com/office/officeart/2005/8/layout/vProcess5"/>
    <dgm:cxn modelId="{6FF44D66-66E3-4089-AE4B-93F545189D0B}" type="presOf" srcId="{A8D29ADD-D4D6-4030-B4A1-D0089430EB7A}" destId="{B505322C-CA77-4112-BF16-ADCA1E7B8FD6}" srcOrd="0" destOrd="0" presId="urn:microsoft.com/office/officeart/2005/8/layout/vProcess5"/>
    <dgm:cxn modelId="{F4ADCF47-12E1-4A0F-947D-EEC2785199A4}" type="presOf" srcId="{B4694FA7-1E2C-4FBE-9D5F-B6A199A7E3BF}" destId="{454EE5F7-C315-4F30-82D9-C60B9A6C8ECC}" srcOrd="0" destOrd="0" presId="urn:microsoft.com/office/officeart/2005/8/layout/vProcess5"/>
    <dgm:cxn modelId="{872C2A68-DD88-4AFD-B9EE-79598B2B43F4}" type="presOf" srcId="{2C97F2C7-EADC-41C4-90C9-AA166DE9B458}" destId="{D6754E03-F291-4B06-9004-4F11712A8E77}" srcOrd="0" destOrd="0" presId="urn:microsoft.com/office/officeart/2005/8/layout/vProcess5"/>
    <dgm:cxn modelId="{BF191754-EDEF-4E86-86FE-A797B7873767}" type="presOf" srcId="{77F7076B-6820-445D-8D5A-F27C0E497FCC}" destId="{2B8A7F88-E188-4E8E-BD24-65C89C3BDD25}" srcOrd="1" destOrd="0" presId="urn:microsoft.com/office/officeart/2005/8/layout/vProcess5"/>
    <dgm:cxn modelId="{C5B8B176-30A5-41F7-9CA3-D0B30A5BE87F}" type="presOf" srcId="{8CB0A73D-CC4D-4154-9186-D4B250D64554}" destId="{35E38CB6-62A2-4050-B54E-7E2826C9E171}" srcOrd="1" destOrd="0" presId="urn:microsoft.com/office/officeart/2005/8/layout/vProcess5"/>
    <dgm:cxn modelId="{A5F7FA94-BB9F-48D1-8D4C-7A583DA7EF8D}" srcId="{334E5E5C-E9D2-4800-9C57-68F9E67ABF53}" destId="{E728BE14-7628-4EF5-96F8-5792D54DE056}" srcOrd="1" destOrd="0" parTransId="{767E76E1-0B0E-4ECB-B696-157C7CF97909}" sibTransId="{B4694FA7-1E2C-4FBE-9D5F-B6A199A7E3BF}"/>
    <dgm:cxn modelId="{343909A2-5E57-4002-8C6F-25D3601AB1B4}" type="presOf" srcId="{E81B48ED-2233-4BB6-9901-5EF84F7BEAFC}" destId="{8BA637F3-F7AD-4CFD-924D-4D69121AD717}" srcOrd="1" destOrd="0" presId="urn:microsoft.com/office/officeart/2005/8/layout/vProcess5"/>
    <dgm:cxn modelId="{8F0CE5A7-1627-422F-B2A7-A5FEFECA6C1E}" type="presOf" srcId="{E728BE14-7628-4EF5-96F8-5792D54DE056}" destId="{E27A36A9-7A96-46B7-BA64-9420F469AAB0}" srcOrd="1" destOrd="0" presId="urn:microsoft.com/office/officeart/2005/8/layout/vProcess5"/>
    <dgm:cxn modelId="{BD6818B5-25D1-4624-80EA-A5908A8BC2A0}" type="presOf" srcId="{8CB0A73D-CC4D-4154-9186-D4B250D64554}" destId="{53770862-5204-490D-9DB0-351F69EE46B6}" srcOrd="0" destOrd="0" presId="urn:microsoft.com/office/officeart/2005/8/layout/vProcess5"/>
    <dgm:cxn modelId="{EA490DB8-FF96-497B-9507-ED7998B3FB2E}" type="presOf" srcId="{77F7076B-6820-445D-8D5A-F27C0E497FCC}" destId="{E9A5F077-EFE6-4EE4-878F-70B5286803B0}" srcOrd="0" destOrd="0" presId="urn:microsoft.com/office/officeart/2005/8/layout/vProcess5"/>
    <dgm:cxn modelId="{29372BBD-4605-4BB0-867A-960480E0828C}" srcId="{334E5E5C-E9D2-4800-9C57-68F9E67ABF53}" destId="{8CB0A73D-CC4D-4154-9186-D4B250D64554}" srcOrd="0" destOrd="0" parTransId="{7FA6E036-6F84-44A1-80B7-FC08C7EF4BC2}" sibTransId="{2C97F2C7-EADC-41C4-90C9-AA166DE9B458}"/>
    <dgm:cxn modelId="{C3C2F2D1-8745-45B5-9ACF-C25590A7ACE1}" type="presOf" srcId="{334E5E5C-E9D2-4800-9C57-68F9E67ABF53}" destId="{2416BB71-6F7E-4318-B2C1-32E51EF8C9DC}" srcOrd="0" destOrd="0" presId="urn:microsoft.com/office/officeart/2005/8/layout/vProcess5"/>
    <dgm:cxn modelId="{962BADEC-4FF5-4C94-9C1E-D2614FC4F2D0}" srcId="{334E5E5C-E9D2-4800-9C57-68F9E67ABF53}" destId="{E81B48ED-2233-4BB6-9901-5EF84F7BEAFC}" srcOrd="3" destOrd="0" parTransId="{3563BC9D-246D-4CD5-9C83-05FF77F6334B}" sibTransId="{C5E26614-8768-44B6-B87B-6FBEBF9B7B38}"/>
    <dgm:cxn modelId="{049EAE98-4702-44AB-9D58-4586CA06C665}" type="presParOf" srcId="{2416BB71-6F7E-4318-B2C1-32E51EF8C9DC}" destId="{F8DAAAC8-DBB1-456F-B708-D2D56D94774E}" srcOrd="0" destOrd="0" presId="urn:microsoft.com/office/officeart/2005/8/layout/vProcess5"/>
    <dgm:cxn modelId="{870B04DA-F520-42A5-B20F-619780AC80B1}" type="presParOf" srcId="{2416BB71-6F7E-4318-B2C1-32E51EF8C9DC}" destId="{53770862-5204-490D-9DB0-351F69EE46B6}" srcOrd="1" destOrd="0" presId="urn:microsoft.com/office/officeart/2005/8/layout/vProcess5"/>
    <dgm:cxn modelId="{E65D451E-5430-46C1-B2E7-152FABF68B76}" type="presParOf" srcId="{2416BB71-6F7E-4318-B2C1-32E51EF8C9DC}" destId="{E19C6120-4655-4016-A0F1-605C388A69A1}" srcOrd="2" destOrd="0" presId="urn:microsoft.com/office/officeart/2005/8/layout/vProcess5"/>
    <dgm:cxn modelId="{FB97079E-E54E-4A87-89B2-F4A19F219A41}" type="presParOf" srcId="{2416BB71-6F7E-4318-B2C1-32E51EF8C9DC}" destId="{E9A5F077-EFE6-4EE4-878F-70B5286803B0}" srcOrd="3" destOrd="0" presId="urn:microsoft.com/office/officeart/2005/8/layout/vProcess5"/>
    <dgm:cxn modelId="{40D1992E-27E7-4040-B429-A6BFA4C9C459}" type="presParOf" srcId="{2416BB71-6F7E-4318-B2C1-32E51EF8C9DC}" destId="{26B1A3B3-4E33-4C6C-A78B-E735460F0878}" srcOrd="4" destOrd="0" presId="urn:microsoft.com/office/officeart/2005/8/layout/vProcess5"/>
    <dgm:cxn modelId="{375C701A-044C-4DE5-95B4-34980EC61F71}" type="presParOf" srcId="{2416BB71-6F7E-4318-B2C1-32E51EF8C9DC}" destId="{D6754E03-F291-4B06-9004-4F11712A8E77}" srcOrd="5" destOrd="0" presId="urn:microsoft.com/office/officeart/2005/8/layout/vProcess5"/>
    <dgm:cxn modelId="{5C23CA0F-FE76-4107-891C-D2FF21234A0D}" type="presParOf" srcId="{2416BB71-6F7E-4318-B2C1-32E51EF8C9DC}" destId="{454EE5F7-C315-4F30-82D9-C60B9A6C8ECC}" srcOrd="6" destOrd="0" presId="urn:microsoft.com/office/officeart/2005/8/layout/vProcess5"/>
    <dgm:cxn modelId="{A9E42181-9AAB-40EC-ADB0-111BD5DA19B4}" type="presParOf" srcId="{2416BB71-6F7E-4318-B2C1-32E51EF8C9DC}" destId="{B505322C-CA77-4112-BF16-ADCA1E7B8FD6}" srcOrd="7" destOrd="0" presId="urn:microsoft.com/office/officeart/2005/8/layout/vProcess5"/>
    <dgm:cxn modelId="{2A626151-95B5-4BCF-BDBE-A39B605FD853}" type="presParOf" srcId="{2416BB71-6F7E-4318-B2C1-32E51EF8C9DC}" destId="{35E38CB6-62A2-4050-B54E-7E2826C9E171}" srcOrd="8" destOrd="0" presId="urn:microsoft.com/office/officeart/2005/8/layout/vProcess5"/>
    <dgm:cxn modelId="{BB4B837B-8D05-4264-B689-D075F7D0E4A9}" type="presParOf" srcId="{2416BB71-6F7E-4318-B2C1-32E51EF8C9DC}" destId="{E27A36A9-7A96-46B7-BA64-9420F469AAB0}" srcOrd="9" destOrd="0" presId="urn:microsoft.com/office/officeart/2005/8/layout/vProcess5"/>
    <dgm:cxn modelId="{8FCFB99F-786D-489A-B948-E2E28BBC10B6}" type="presParOf" srcId="{2416BB71-6F7E-4318-B2C1-32E51EF8C9DC}" destId="{2B8A7F88-E188-4E8E-BD24-65C89C3BDD25}" srcOrd="10" destOrd="0" presId="urn:microsoft.com/office/officeart/2005/8/layout/vProcess5"/>
    <dgm:cxn modelId="{3500CA32-E829-465D-8F92-A0835A21DAF1}" type="presParOf" srcId="{2416BB71-6F7E-4318-B2C1-32E51EF8C9DC}" destId="{8BA637F3-F7AD-4CFD-924D-4D69121AD717}"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F6993C2-57C8-405F-9DB6-571D2CD4AE1F}" type="doc">
      <dgm:prSet loTypeId="urn:microsoft.com/office/officeart/2005/8/layout/hierarchy1" loCatId="hierarchy" qsTypeId="urn:microsoft.com/office/officeart/2005/8/quickstyle/simple4" qsCatId="simple" csTypeId="urn:microsoft.com/office/officeart/2005/8/colors/colorful1" csCatId="colorful"/>
      <dgm:spPr/>
      <dgm:t>
        <a:bodyPr/>
        <a:lstStyle/>
        <a:p>
          <a:endParaRPr lang="en-US"/>
        </a:p>
      </dgm:t>
    </dgm:pt>
    <dgm:pt modelId="{75C4ED88-1C5D-4219-88E6-406ADB232B47}">
      <dgm:prSet/>
      <dgm:spPr/>
      <dgm:t>
        <a:bodyPr/>
        <a:lstStyle/>
        <a:p>
          <a:r>
            <a:rPr lang="en-US"/>
            <a:t>Evidence from four devices supported the same story</a:t>
          </a:r>
        </a:p>
      </dgm:t>
    </dgm:pt>
    <dgm:pt modelId="{E0925AA9-FEF7-437F-A9A2-BB4D6F12301D}" type="parTrans" cxnId="{3FD13D16-B1A9-4355-962B-A1803107CF3B}">
      <dgm:prSet/>
      <dgm:spPr/>
      <dgm:t>
        <a:bodyPr/>
        <a:lstStyle/>
        <a:p>
          <a:endParaRPr lang="en-US"/>
        </a:p>
      </dgm:t>
    </dgm:pt>
    <dgm:pt modelId="{D4C1E1B0-E869-4322-AC26-3288A2A70A46}" type="sibTrans" cxnId="{3FD13D16-B1A9-4355-962B-A1803107CF3B}">
      <dgm:prSet/>
      <dgm:spPr/>
      <dgm:t>
        <a:bodyPr/>
        <a:lstStyle/>
        <a:p>
          <a:endParaRPr lang="en-US"/>
        </a:p>
      </dgm:t>
    </dgm:pt>
    <dgm:pt modelId="{F8708377-F196-45FE-80FB-A4EC481ED840}">
      <dgm:prSet/>
      <dgm:spPr/>
      <dgm:t>
        <a:bodyPr/>
        <a:lstStyle/>
        <a:p>
          <a:r>
            <a:rPr lang="en-US"/>
            <a:t>Emma’s fake identity showed premeditation</a:t>
          </a:r>
        </a:p>
      </dgm:t>
    </dgm:pt>
    <dgm:pt modelId="{1D0C3FAF-1B55-40B6-B504-83DCFA45F372}" type="parTrans" cxnId="{E5B56678-F29E-470B-9C6A-6A522C4AEE98}">
      <dgm:prSet/>
      <dgm:spPr/>
      <dgm:t>
        <a:bodyPr/>
        <a:lstStyle/>
        <a:p>
          <a:endParaRPr lang="en-US"/>
        </a:p>
      </dgm:t>
    </dgm:pt>
    <dgm:pt modelId="{C5E1D24A-B9F2-4301-9FCC-CDC0B6E86B50}" type="sibTrans" cxnId="{E5B56678-F29E-470B-9C6A-6A522C4AEE98}">
      <dgm:prSet/>
      <dgm:spPr/>
      <dgm:t>
        <a:bodyPr/>
        <a:lstStyle/>
        <a:p>
          <a:endParaRPr lang="en-US"/>
        </a:p>
      </dgm:t>
    </dgm:pt>
    <dgm:pt modelId="{AF9E2232-8C3D-42F5-B3F4-65CE56C53303}">
      <dgm:prSet/>
      <dgm:spPr/>
      <dgm:t>
        <a:bodyPr/>
        <a:lstStyle/>
        <a:p>
          <a:r>
            <a:rPr lang="en-US"/>
            <a:t>The 5M offshore deal appeared on two platforms</a:t>
          </a:r>
        </a:p>
      </dgm:t>
    </dgm:pt>
    <dgm:pt modelId="{CC582317-8EC7-4E31-83FB-1122DDB9B88A}" type="parTrans" cxnId="{B6A0FA84-EB92-40F3-8595-6C9DC774825A}">
      <dgm:prSet/>
      <dgm:spPr/>
      <dgm:t>
        <a:bodyPr/>
        <a:lstStyle/>
        <a:p>
          <a:endParaRPr lang="en-US"/>
        </a:p>
      </dgm:t>
    </dgm:pt>
    <dgm:pt modelId="{ED29D9E7-D82A-4EB7-88DE-24E4469798A7}" type="sibTrans" cxnId="{B6A0FA84-EB92-40F3-8595-6C9DC774825A}">
      <dgm:prSet/>
      <dgm:spPr/>
      <dgm:t>
        <a:bodyPr/>
        <a:lstStyle/>
        <a:p>
          <a:endParaRPr lang="en-US"/>
        </a:p>
      </dgm:t>
    </dgm:pt>
    <dgm:pt modelId="{3FC1EFD9-5D42-4163-AC5A-8D170D17E9AF}">
      <dgm:prSet/>
      <dgm:spPr/>
      <dgm:t>
        <a:bodyPr/>
        <a:lstStyle/>
        <a:p>
          <a:r>
            <a:rPr lang="en-US"/>
            <a:t>Joe’s travel was confirmed by ticket and GPS</a:t>
          </a:r>
        </a:p>
      </dgm:t>
    </dgm:pt>
    <dgm:pt modelId="{FB7F15C7-C35B-484C-9C5D-58FEACE0C3D3}" type="parTrans" cxnId="{ADD94664-2C49-48D2-96AC-79B9E3470BE6}">
      <dgm:prSet/>
      <dgm:spPr/>
      <dgm:t>
        <a:bodyPr/>
        <a:lstStyle/>
        <a:p>
          <a:endParaRPr lang="en-US"/>
        </a:p>
      </dgm:t>
    </dgm:pt>
    <dgm:pt modelId="{ABFE8E72-DF7E-4061-AFF5-5FEF5A3F867F}" type="sibTrans" cxnId="{ADD94664-2C49-48D2-96AC-79B9E3470BE6}">
      <dgm:prSet/>
      <dgm:spPr/>
      <dgm:t>
        <a:bodyPr/>
        <a:lstStyle/>
        <a:p>
          <a:endParaRPr lang="en-US"/>
        </a:p>
      </dgm:t>
    </dgm:pt>
    <dgm:pt modelId="{E1091006-F6C0-4833-A0B0-92C559912169}">
      <dgm:prSet/>
      <dgm:spPr/>
      <dgm:t>
        <a:bodyPr/>
        <a:lstStyle/>
        <a:p>
          <a:r>
            <a:rPr lang="en-US"/>
            <a:t>The case showed a planned insider conspiracy</a:t>
          </a:r>
        </a:p>
      </dgm:t>
    </dgm:pt>
    <dgm:pt modelId="{836B1F85-A898-41CB-8CFD-ECB443B31FDE}" type="parTrans" cxnId="{2C34DA55-71BD-4A33-B227-06ABC76697C9}">
      <dgm:prSet/>
      <dgm:spPr/>
      <dgm:t>
        <a:bodyPr/>
        <a:lstStyle/>
        <a:p>
          <a:endParaRPr lang="en-US"/>
        </a:p>
      </dgm:t>
    </dgm:pt>
    <dgm:pt modelId="{08B375EE-3816-4CAD-B654-39E22921DC87}" type="sibTrans" cxnId="{2C34DA55-71BD-4A33-B227-06ABC76697C9}">
      <dgm:prSet/>
      <dgm:spPr/>
      <dgm:t>
        <a:bodyPr/>
        <a:lstStyle/>
        <a:p>
          <a:endParaRPr lang="en-US"/>
        </a:p>
      </dgm:t>
    </dgm:pt>
    <dgm:pt modelId="{629C6DBD-7D19-4E8D-BEAA-5784D666751F}" type="pres">
      <dgm:prSet presAssocID="{5F6993C2-57C8-405F-9DB6-571D2CD4AE1F}" presName="hierChild1" presStyleCnt="0">
        <dgm:presLayoutVars>
          <dgm:chPref val="1"/>
          <dgm:dir/>
          <dgm:animOne val="branch"/>
          <dgm:animLvl val="lvl"/>
          <dgm:resizeHandles/>
        </dgm:presLayoutVars>
      </dgm:prSet>
      <dgm:spPr/>
    </dgm:pt>
    <dgm:pt modelId="{520C5285-8EDF-4974-BE8B-B45569C557E5}" type="pres">
      <dgm:prSet presAssocID="{75C4ED88-1C5D-4219-88E6-406ADB232B47}" presName="hierRoot1" presStyleCnt="0"/>
      <dgm:spPr/>
    </dgm:pt>
    <dgm:pt modelId="{67B669EC-80DA-419F-81BB-475F8113266D}" type="pres">
      <dgm:prSet presAssocID="{75C4ED88-1C5D-4219-88E6-406ADB232B47}" presName="composite" presStyleCnt="0"/>
      <dgm:spPr/>
    </dgm:pt>
    <dgm:pt modelId="{3B85D716-A3DD-444F-900B-23AB2BD7C079}" type="pres">
      <dgm:prSet presAssocID="{75C4ED88-1C5D-4219-88E6-406ADB232B47}" presName="background" presStyleLbl="node0" presStyleIdx="0" presStyleCnt="5"/>
      <dgm:spPr/>
    </dgm:pt>
    <dgm:pt modelId="{8F6A023A-362C-4565-8F95-8FEBF989FB32}" type="pres">
      <dgm:prSet presAssocID="{75C4ED88-1C5D-4219-88E6-406ADB232B47}" presName="text" presStyleLbl="fgAcc0" presStyleIdx="0" presStyleCnt="5">
        <dgm:presLayoutVars>
          <dgm:chPref val="3"/>
        </dgm:presLayoutVars>
      </dgm:prSet>
      <dgm:spPr/>
    </dgm:pt>
    <dgm:pt modelId="{1FDA4E50-BA29-43DA-A6F9-37E182677C33}" type="pres">
      <dgm:prSet presAssocID="{75C4ED88-1C5D-4219-88E6-406ADB232B47}" presName="hierChild2" presStyleCnt="0"/>
      <dgm:spPr/>
    </dgm:pt>
    <dgm:pt modelId="{804BDEFF-3662-4AB1-928C-6DD16EF0FE43}" type="pres">
      <dgm:prSet presAssocID="{F8708377-F196-45FE-80FB-A4EC481ED840}" presName="hierRoot1" presStyleCnt="0"/>
      <dgm:spPr/>
    </dgm:pt>
    <dgm:pt modelId="{84BA2326-F24A-4939-B616-F2A9317B161C}" type="pres">
      <dgm:prSet presAssocID="{F8708377-F196-45FE-80FB-A4EC481ED840}" presName="composite" presStyleCnt="0"/>
      <dgm:spPr/>
    </dgm:pt>
    <dgm:pt modelId="{02DE042D-92D5-441D-B927-AFC1E5143F8E}" type="pres">
      <dgm:prSet presAssocID="{F8708377-F196-45FE-80FB-A4EC481ED840}" presName="background" presStyleLbl="node0" presStyleIdx="1" presStyleCnt="5"/>
      <dgm:spPr/>
    </dgm:pt>
    <dgm:pt modelId="{8B220E28-7E9A-4ACA-AB00-84A322D9F848}" type="pres">
      <dgm:prSet presAssocID="{F8708377-F196-45FE-80FB-A4EC481ED840}" presName="text" presStyleLbl="fgAcc0" presStyleIdx="1" presStyleCnt="5">
        <dgm:presLayoutVars>
          <dgm:chPref val="3"/>
        </dgm:presLayoutVars>
      </dgm:prSet>
      <dgm:spPr/>
    </dgm:pt>
    <dgm:pt modelId="{5F093464-66C6-4ED0-88A2-962885A2253B}" type="pres">
      <dgm:prSet presAssocID="{F8708377-F196-45FE-80FB-A4EC481ED840}" presName="hierChild2" presStyleCnt="0"/>
      <dgm:spPr/>
    </dgm:pt>
    <dgm:pt modelId="{301637AD-5609-4795-AE41-BAB2766D8EDD}" type="pres">
      <dgm:prSet presAssocID="{AF9E2232-8C3D-42F5-B3F4-65CE56C53303}" presName="hierRoot1" presStyleCnt="0"/>
      <dgm:spPr/>
    </dgm:pt>
    <dgm:pt modelId="{82AAA12B-5032-4266-AEBC-876E9E827A16}" type="pres">
      <dgm:prSet presAssocID="{AF9E2232-8C3D-42F5-B3F4-65CE56C53303}" presName="composite" presStyleCnt="0"/>
      <dgm:spPr/>
    </dgm:pt>
    <dgm:pt modelId="{47EE3DC5-7A08-4FFF-BEA0-A3827ECFF8DD}" type="pres">
      <dgm:prSet presAssocID="{AF9E2232-8C3D-42F5-B3F4-65CE56C53303}" presName="background" presStyleLbl="node0" presStyleIdx="2" presStyleCnt="5"/>
      <dgm:spPr/>
    </dgm:pt>
    <dgm:pt modelId="{1D9C17DC-8FA4-45D9-A71E-4736870907DC}" type="pres">
      <dgm:prSet presAssocID="{AF9E2232-8C3D-42F5-B3F4-65CE56C53303}" presName="text" presStyleLbl="fgAcc0" presStyleIdx="2" presStyleCnt="5">
        <dgm:presLayoutVars>
          <dgm:chPref val="3"/>
        </dgm:presLayoutVars>
      </dgm:prSet>
      <dgm:spPr/>
    </dgm:pt>
    <dgm:pt modelId="{59AFE988-B9E3-403B-B46B-970484D6B7F0}" type="pres">
      <dgm:prSet presAssocID="{AF9E2232-8C3D-42F5-B3F4-65CE56C53303}" presName="hierChild2" presStyleCnt="0"/>
      <dgm:spPr/>
    </dgm:pt>
    <dgm:pt modelId="{63416678-DC6F-4C47-865D-2159A9F55735}" type="pres">
      <dgm:prSet presAssocID="{3FC1EFD9-5D42-4163-AC5A-8D170D17E9AF}" presName="hierRoot1" presStyleCnt="0"/>
      <dgm:spPr/>
    </dgm:pt>
    <dgm:pt modelId="{E5B6CA62-1679-4EBE-BC02-9039E773B7A0}" type="pres">
      <dgm:prSet presAssocID="{3FC1EFD9-5D42-4163-AC5A-8D170D17E9AF}" presName="composite" presStyleCnt="0"/>
      <dgm:spPr/>
    </dgm:pt>
    <dgm:pt modelId="{E676E222-1C3A-4997-A7C2-9DF708A15361}" type="pres">
      <dgm:prSet presAssocID="{3FC1EFD9-5D42-4163-AC5A-8D170D17E9AF}" presName="background" presStyleLbl="node0" presStyleIdx="3" presStyleCnt="5"/>
      <dgm:spPr/>
    </dgm:pt>
    <dgm:pt modelId="{7D061769-B22F-4EFD-80F9-37500F1CBC71}" type="pres">
      <dgm:prSet presAssocID="{3FC1EFD9-5D42-4163-AC5A-8D170D17E9AF}" presName="text" presStyleLbl="fgAcc0" presStyleIdx="3" presStyleCnt="5">
        <dgm:presLayoutVars>
          <dgm:chPref val="3"/>
        </dgm:presLayoutVars>
      </dgm:prSet>
      <dgm:spPr/>
    </dgm:pt>
    <dgm:pt modelId="{AC643DDF-D16E-499D-AF35-892928D0BDAF}" type="pres">
      <dgm:prSet presAssocID="{3FC1EFD9-5D42-4163-AC5A-8D170D17E9AF}" presName="hierChild2" presStyleCnt="0"/>
      <dgm:spPr/>
    </dgm:pt>
    <dgm:pt modelId="{8D5C8BAE-7713-4FFC-9F3F-DC392BED1BD2}" type="pres">
      <dgm:prSet presAssocID="{E1091006-F6C0-4833-A0B0-92C559912169}" presName="hierRoot1" presStyleCnt="0"/>
      <dgm:spPr/>
    </dgm:pt>
    <dgm:pt modelId="{BE1AC22A-EC83-4BA3-8C87-2FDEE51A6314}" type="pres">
      <dgm:prSet presAssocID="{E1091006-F6C0-4833-A0B0-92C559912169}" presName="composite" presStyleCnt="0"/>
      <dgm:spPr/>
    </dgm:pt>
    <dgm:pt modelId="{263D8F81-C257-4CED-9BD0-C772B145D4A3}" type="pres">
      <dgm:prSet presAssocID="{E1091006-F6C0-4833-A0B0-92C559912169}" presName="background" presStyleLbl="node0" presStyleIdx="4" presStyleCnt="5"/>
      <dgm:spPr/>
    </dgm:pt>
    <dgm:pt modelId="{0EE85AFA-0CAF-4CB6-81C7-4E72E8D14000}" type="pres">
      <dgm:prSet presAssocID="{E1091006-F6C0-4833-A0B0-92C559912169}" presName="text" presStyleLbl="fgAcc0" presStyleIdx="4" presStyleCnt="5">
        <dgm:presLayoutVars>
          <dgm:chPref val="3"/>
        </dgm:presLayoutVars>
      </dgm:prSet>
      <dgm:spPr/>
    </dgm:pt>
    <dgm:pt modelId="{D18AA909-2193-49FF-9086-6FFA977C82B7}" type="pres">
      <dgm:prSet presAssocID="{E1091006-F6C0-4833-A0B0-92C559912169}" presName="hierChild2" presStyleCnt="0"/>
      <dgm:spPr/>
    </dgm:pt>
  </dgm:ptLst>
  <dgm:cxnLst>
    <dgm:cxn modelId="{3FD13D16-B1A9-4355-962B-A1803107CF3B}" srcId="{5F6993C2-57C8-405F-9DB6-571D2CD4AE1F}" destId="{75C4ED88-1C5D-4219-88E6-406ADB232B47}" srcOrd="0" destOrd="0" parTransId="{E0925AA9-FEF7-437F-A9A2-BB4D6F12301D}" sibTransId="{D4C1E1B0-E869-4322-AC26-3288A2A70A46}"/>
    <dgm:cxn modelId="{18A85420-EF04-4022-B328-C3A034E40498}" type="presOf" srcId="{75C4ED88-1C5D-4219-88E6-406ADB232B47}" destId="{8F6A023A-362C-4565-8F95-8FEBF989FB32}" srcOrd="0" destOrd="0" presId="urn:microsoft.com/office/officeart/2005/8/layout/hierarchy1"/>
    <dgm:cxn modelId="{96867628-E9E9-482E-B195-36BC9AC1A9A4}" type="presOf" srcId="{5F6993C2-57C8-405F-9DB6-571D2CD4AE1F}" destId="{629C6DBD-7D19-4E8D-BEAA-5784D666751F}" srcOrd="0" destOrd="0" presId="urn:microsoft.com/office/officeart/2005/8/layout/hierarchy1"/>
    <dgm:cxn modelId="{73D19A2A-F8EF-4C9C-A41E-8FADF10F56F1}" type="presOf" srcId="{3FC1EFD9-5D42-4163-AC5A-8D170D17E9AF}" destId="{7D061769-B22F-4EFD-80F9-37500F1CBC71}" srcOrd="0" destOrd="0" presId="urn:microsoft.com/office/officeart/2005/8/layout/hierarchy1"/>
    <dgm:cxn modelId="{ADD94664-2C49-48D2-96AC-79B9E3470BE6}" srcId="{5F6993C2-57C8-405F-9DB6-571D2CD4AE1F}" destId="{3FC1EFD9-5D42-4163-AC5A-8D170D17E9AF}" srcOrd="3" destOrd="0" parTransId="{FB7F15C7-C35B-484C-9C5D-58FEACE0C3D3}" sibTransId="{ABFE8E72-DF7E-4061-AFF5-5FEF5A3F867F}"/>
    <dgm:cxn modelId="{19FB8D6E-8833-4F6C-8494-3B67968BA9B4}" type="presOf" srcId="{F8708377-F196-45FE-80FB-A4EC481ED840}" destId="{8B220E28-7E9A-4ACA-AB00-84A322D9F848}" srcOrd="0" destOrd="0" presId="urn:microsoft.com/office/officeart/2005/8/layout/hierarchy1"/>
    <dgm:cxn modelId="{2C34DA55-71BD-4A33-B227-06ABC76697C9}" srcId="{5F6993C2-57C8-405F-9DB6-571D2CD4AE1F}" destId="{E1091006-F6C0-4833-A0B0-92C559912169}" srcOrd="4" destOrd="0" parTransId="{836B1F85-A898-41CB-8CFD-ECB443B31FDE}" sibTransId="{08B375EE-3816-4CAD-B654-39E22921DC87}"/>
    <dgm:cxn modelId="{E5B56678-F29E-470B-9C6A-6A522C4AEE98}" srcId="{5F6993C2-57C8-405F-9DB6-571D2CD4AE1F}" destId="{F8708377-F196-45FE-80FB-A4EC481ED840}" srcOrd="1" destOrd="0" parTransId="{1D0C3FAF-1B55-40B6-B504-83DCFA45F372}" sibTransId="{C5E1D24A-B9F2-4301-9FCC-CDC0B6E86B50}"/>
    <dgm:cxn modelId="{B6A0FA84-EB92-40F3-8595-6C9DC774825A}" srcId="{5F6993C2-57C8-405F-9DB6-571D2CD4AE1F}" destId="{AF9E2232-8C3D-42F5-B3F4-65CE56C53303}" srcOrd="2" destOrd="0" parTransId="{CC582317-8EC7-4E31-83FB-1122DDB9B88A}" sibTransId="{ED29D9E7-D82A-4EB7-88DE-24E4469798A7}"/>
    <dgm:cxn modelId="{DA29B6AE-81B2-49DB-AEF3-965BE18A939A}" type="presOf" srcId="{AF9E2232-8C3D-42F5-B3F4-65CE56C53303}" destId="{1D9C17DC-8FA4-45D9-A71E-4736870907DC}" srcOrd="0" destOrd="0" presId="urn:microsoft.com/office/officeart/2005/8/layout/hierarchy1"/>
    <dgm:cxn modelId="{B3D481C9-063E-4084-B713-535F32875C20}" type="presOf" srcId="{E1091006-F6C0-4833-A0B0-92C559912169}" destId="{0EE85AFA-0CAF-4CB6-81C7-4E72E8D14000}" srcOrd="0" destOrd="0" presId="urn:microsoft.com/office/officeart/2005/8/layout/hierarchy1"/>
    <dgm:cxn modelId="{5B3855B6-8ECC-4DBE-8CB0-AE959AACBE78}" type="presParOf" srcId="{629C6DBD-7D19-4E8D-BEAA-5784D666751F}" destId="{520C5285-8EDF-4974-BE8B-B45569C557E5}" srcOrd="0" destOrd="0" presId="urn:microsoft.com/office/officeart/2005/8/layout/hierarchy1"/>
    <dgm:cxn modelId="{019E5E17-F796-47E3-AD26-4E1748C59777}" type="presParOf" srcId="{520C5285-8EDF-4974-BE8B-B45569C557E5}" destId="{67B669EC-80DA-419F-81BB-475F8113266D}" srcOrd="0" destOrd="0" presId="urn:microsoft.com/office/officeart/2005/8/layout/hierarchy1"/>
    <dgm:cxn modelId="{D676B5EA-0019-4699-8BEF-74E609E81E00}" type="presParOf" srcId="{67B669EC-80DA-419F-81BB-475F8113266D}" destId="{3B85D716-A3DD-444F-900B-23AB2BD7C079}" srcOrd="0" destOrd="0" presId="urn:microsoft.com/office/officeart/2005/8/layout/hierarchy1"/>
    <dgm:cxn modelId="{5698F411-7A12-4DA0-95A7-513D12DBF2B8}" type="presParOf" srcId="{67B669EC-80DA-419F-81BB-475F8113266D}" destId="{8F6A023A-362C-4565-8F95-8FEBF989FB32}" srcOrd="1" destOrd="0" presId="urn:microsoft.com/office/officeart/2005/8/layout/hierarchy1"/>
    <dgm:cxn modelId="{8CD50D16-E37D-4496-B232-A6EBA75D2278}" type="presParOf" srcId="{520C5285-8EDF-4974-BE8B-B45569C557E5}" destId="{1FDA4E50-BA29-43DA-A6F9-37E182677C33}" srcOrd="1" destOrd="0" presId="urn:microsoft.com/office/officeart/2005/8/layout/hierarchy1"/>
    <dgm:cxn modelId="{D1153407-4D73-44BE-B881-91747DDD6C91}" type="presParOf" srcId="{629C6DBD-7D19-4E8D-BEAA-5784D666751F}" destId="{804BDEFF-3662-4AB1-928C-6DD16EF0FE43}" srcOrd="1" destOrd="0" presId="urn:microsoft.com/office/officeart/2005/8/layout/hierarchy1"/>
    <dgm:cxn modelId="{7527D331-8660-4C22-A55C-AE4AAE8DD18C}" type="presParOf" srcId="{804BDEFF-3662-4AB1-928C-6DD16EF0FE43}" destId="{84BA2326-F24A-4939-B616-F2A9317B161C}" srcOrd="0" destOrd="0" presId="urn:microsoft.com/office/officeart/2005/8/layout/hierarchy1"/>
    <dgm:cxn modelId="{08F0CC86-DA3B-499D-92C8-71526CEF56FA}" type="presParOf" srcId="{84BA2326-F24A-4939-B616-F2A9317B161C}" destId="{02DE042D-92D5-441D-B927-AFC1E5143F8E}" srcOrd="0" destOrd="0" presId="urn:microsoft.com/office/officeart/2005/8/layout/hierarchy1"/>
    <dgm:cxn modelId="{F20E6F6C-2667-4A30-86D7-4A74B645E444}" type="presParOf" srcId="{84BA2326-F24A-4939-B616-F2A9317B161C}" destId="{8B220E28-7E9A-4ACA-AB00-84A322D9F848}" srcOrd="1" destOrd="0" presId="urn:microsoft.com/office/officeart/2005/8/layout/hierarchy1"/>
    <dgm:cxn modelId="{9B00CEC2-35D1-4D8E-B656-B5570B973343}" type="presParOf" srcId="{804BDEFF-3662-4AB1-928C-6DD16EF0FE43}" destId="{5F093464-66C6-4ED0-88A2-962885A2253B}" srcOrd="1" destOrd="0" presId="urn:microsoft.com/office/officeart/2005/8/layout/hierarchy1"/>
    <dgm:cxn modelId="{27B8221A-5ECC-45EE-A78C-5635FA667E5C}" type="presParOf" srcId="{629C6DBD-7D19-4E8D-BEAA-5784D666751F}" destId="{301637AD-5609-4795-AE41-BAB2766D8EDD}" srcOrd="2" destOrd="0" presId="urn:microsoft.com/office/officeart/2005/8/layout/hierarchy1"/>
    <dgm:cxn modelId="{E866D89E-9937-45DD-80A6-BA5D84329358}" type="presParOf" srcId="{301637AD-5609-4795-AE41-BAB2766D8EDD}" destId="{82AAA12B-5032-4266-AEBC-876E9E827A16}" srcOrd="0" destOrd="0" presId="urn:microsoft.com/office/officeart/2005/8/layout/hierarchy1"/>
    <dgm:cxn modelId="{BDF42A8D-4651-4438-8FB9-A7771731B6C0}" type="presParOf" srcId="{82AAA12B-5032-4266-AEBC-876E9E827A16}" destId="{47EE3DC5-7A08-4FFF-BEA0-A3827ECFF8DD}" srcOrd="0" destOrd="0" presId="urn:microsoft.com/office/officeart/2005/8/layout/hierarchy1"/>
    <dgm:cxn modelId="{30FF3F56-014E-4B0E-BC67-B94711FB1D14}" type="presParOf" srcId="{82AAA12B-5032-4266-AEBC-876E9E827A16}" destId="{1D9C17DC-8FA4-45D9-A71E-4736870907DC}" srcOrd="1" destOrd="0" presId="urn:microsoft.com/office/officeart/2005/8/layout/hierarchy1"/>
    <dgm:cxn modelId="{C448F4E4-E316-4817-83E8-402A2EC53B05}" type="presParOf" srcId="{301637AD-5609-4795-AE41-BAB2766D8EDD}" destId="{59AFE988-B9E3-403B-B46B-970484D6B7F0}" srcOrd="1" destOrd="0" presId="urn:microsoft.com/office/officeart/2005/8/layout/hierarchy1"/>
    <dgm:cxn modelId="{5F9790B4-00E6-4C37-B603-7C326EC0A626}" type="presParOf" srcId="{629C6DBD-7D19-4E8D-BEAA-5784D666751F}" destId="{63416678-DC6F-4C47-865D-2159A9F55735}" srcOrd="3" destOrd="0" presId="urn:microsoft.com/office/officeart/2005/8/layout/hierarchy1"/>
    <dgm:cxn modelId="{3F1E3D17-83D4-40BC-83D9-C2571B170730}" type="presParOf" srcId="{63416678-DC6F-4C47-865D-2159A9F55735}" destId="{E5B6CA62-1679-4EBE-BC02-9039E773B7A0}" srcOrd="0" destOrd="0" presId="urn:microsoft.com/office/officeart/2005/8/layout/hierarchy1"/>
    <dgm:cxn modelId="{A96B7AE4-13EF-4C0F-B4B0-A23303EF2127}" type="presParOf" srcId="{E5B6CA62-1679-4EBE-BC02-9039E773B7A0}" destId="{E676E222-1C3A-4997-A7C2-9DF708A15361}" srcOrd="0" destOrd="0" presId="urn:microsoft.com/office/officeart/2005/8/layout/hierarchy1"/>
    <dgm:cxn modelId="{9F2D7166-1845-4FA6-83E3-86F2DC2D1E75}" type="presParOf" srcId="{E5B6CA62-1679-4EBE-BC02-9039E773B7A0}" destId="{7D061769-B22F-4EFD-80F9-37500F1CBC71}" srcOrd="1" destOrd="0" presId="urn:microsoft.com/office/officeart/2005/8/layout/hierarchy1"/>
    <dgm:cxn modelId="{15B0FF3F-A22E-4E81-AEE7-C2A3C5D1AF1A}" type="presParOf" srcId="{63416678-DC6F-4C47-865D-2159A9F55735}" destId="{AC643DDF-D16E-499D-AF35-892928D0BDAF}" srcOrd="1" destOrd="0" presId="urn:microsoft.com/office/officeart/2005/8/layout/hierarchy1"/>
    <dgm:cxn modelId="{25600CFA-ECB7-4E7C-A0D5-2726766B58C3}" type="presParOf" srcId="{629C6DBD-7D19-4E8D-BEAA-5784D666751F}" destId="{8D5C8BAE-7713-4FFC-9F3F-DC392BED1BD2}" srcOrd="4" destOrd="0" presId="urn:microsoft.com/office/officeart/2005/8/layout/hierarchy1"/>
    <dgm:cxn modelId="{3B3FB7D0-0B1A-46C5-88DD-2E6D5D54DD0E}" type="presParOf" srcId="{8D5C8BAE-7713-4FFC-9F3F-DC392BED1BD2}" destId="{BE1AC22A-EC83-4BA3-8C87-2FDEE51A6314}" srcOrd="0" destOrd="0" presId="urn:microsoft.com/office/officeart/2005/8/layout/hierarchy1"/>
    <dgm:cxn modelId="{732CD91C-0292-447A-ABB5-A2FDF0D8044D}" type="presParOf" srcId="{BE1AC22A-EC83-4BA3-8C87-2FDEE51A6314}" destId="{263D8F81-C257-4CED-9BD0-C772B145D4A3}" srcOrd="0" destOrd="0" presId="urn:microsoft.com/office/officeart/2005/8/layout/hierarchy1"/>
    <dgm:cxn modelId="{FB6CAF7F-ADEB-4348-B129-31E980E12D38}" type="presParOf" srcId="{BE1AC22A-EC83-4BA3-8C87-2FDEE51A6314}" destId="{0EE85AFA-0CAF-4CB6-81C7-4E72E8D14000}" srcOrd="1" destOrd="0" presId="urn:microsoft.com/office/officeart/2005/8/layout/hierarchy1"/>
    <dgm:cxn modelId="{4342A32F-B903-4BCA-8B32-4C223A62A688}" type="presParOf" srcId="{8D5C8BAE-7713-4FFC-9F3F-DC392BED1BD2}" destId="{D18AA909-2193-49FF-9086-6FFA977C82B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7F2280-3A97-44D2-880D-3061F61F635A}">
      <dsp:nvSpPr>
        <dsp:cNvPr id="0" name=""/>
        <dsp:cNvSpPr/>
      </dsp:nvSpPr>
      <dsp:spPr>
        <a:xfrm>
          <a:off x="1104550" y="229312"/>
          <a:ext cx="3152393" cy="3152393"/>
        </a:xfrm>
        <a:prstGeom prst="pie">
          <a:avLst>
            <a:gd name="adj1" fmla="val 16200000"/>
            <a:gd name="adj2" fmla="val 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IN" sz="1400" kern="1200" dirty="0"/>
            <a:t>Emma — Primary with database access</a:t>
          </a:r>
          <a:endParaRPr lang="en-US" sz="1400" kern="1200" dirty="0"/>
        </a:p>
      </dsp:txBody>
      <dsp:txXfrm>
        <a:off x="2777945" y="882683"/>
        <a:ext cx="1163383" cy="863155"/>
      </dsp:txXfrm>
    </dsp:sp>
    <dsp:sp modelId="{9CAB892E-43A8-4007-BE35-8642F52414BB}">
      <dsp:nvSpPr>
        <dsp:cNvPr id="0" name=""/>
        <dsp:cNvSpPr/>
      </dsp:nvSpPr>
      <dsp:spPr>
        <a:xfrm>
          <a:off x="1104550" y="335143"/>
          <a:ext cx="3152393" cy="3152393"/>
        </a:xfrm>
        <a:prstGeom prst="pie">
          <a:avLst>
            <a:gd name="adj1" fmla="val 0"/>
            <a:gd name="adj2" fmla="val 5400000"/>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IN" sz="1400" kern="1200" dirty="0"/>
            <a:t>Joe — middleman</a:t>
          </a:r>
          <a:endParaRPr lang="en-US" sz="1400" kern="1200" dirty="0"/>
        </a:p>
      </dsp:txBody>
      <dsp:txXfrm>
        <a:off x="2777945" y="1971009"/>
        <a:ext cx="1163383" cy="863155"/>
      </dsp:txXfrm>
    </dsp:sp>
    <dsp:sp modelId="{CBA45FB5-DA18-48B4-99F1-A9B9550772C8}">
      <dsp:nvSpPr>
        <dsp:cNvPr id="0" name=""/>
        <dsp:cNvSpPr/>
      </dsp:nvSpPr>
      <dsp:spPr>
        <a:xfrm>
          <a:off x="998719" y="335143"/>
          <a:ext cx="3152393" cy="3152393"/>
        </a:xfrm>
        <a:prstGeom prst="pie">
          <a:avLst>
            <a:gd name="adj1" fmla="val 5400000"/>
            <a:gd name="adj2" fmla="val 10800000"/>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IN" sz="1400" kern="1200" dirty="0"/>
            <a:t>Norman — buyer</a:t>
          </a:r>
          <a:endParaRPr lang="en-US" sz="1400" kern="1200" dirty="0"/>
        </a:p>
      </dsp:txBody>
      <dsp:txXfrm>
        <a:off x="1314334" y="1971009"/>
        <a:ext cx="1163383" cy="863155"/>
      </dsp:txXfrm>
    </dsp:sp>
    <dsp:sp modelId="{3694EF61-AB6B-485B-94C9-CAF94C41A451}">
      <dsp:nvSpPr>
        <dsp:cNvPr id="0" name=""/>
        <dsp:cNvSpPr/>
      </dsp:nvSpPr>
      <dsp:spPr>
        <a:xfrm>
          <a:off x="998719" y="229312"/>
          <a:ext cx="3152393" cy="3152393"/>
        </a:xfrm>
        <a:prstGeom prst="pie">
          <a:avLst>
            <a:gd name="adj1" fmla="val 10800000"/>
            <a:gd name="adj2" fmla="val 1620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IN" sz="1400" kern="1200"/>
            <a:t>Each suspect linked to a device image</a:t>
          </a:r>
          <a:endParaRPr lang="en-US" sz="1400" kern="1200"/>
        </a:p>
      </dsp:txBody>
      <dsp:txXfrm>
        <a:off x="1314334" y="882683"/>
        <a:ext cx="1163383" cy="863155"/>
      </dsp:txXfrm>
    </dsp:sp>
    <dsp:sp modelId="{89C96B10-B109-475B-9C49-6E773B66D6F1}">
      <dsp:nvSpPr>
        <dsp:cNvPr id="0" name=""/>
        <dsp:cNvSpPr/>
      </dsp:nvSpPr>
      <dsp:spPr>
        <a:xfrm>
          <a:off x="909401" y="34164"/>
          <a:ext cx="3542689" cy="3542689"/>
        </a:xfrm>
        <a:prstGeom prst="circularArrow">
          <a:avLst>
            <a:gd name="adj1" fmla="val 5085"/>
            <a:gd name="adj2" fmla="val 327528"/>
            <a:gd name="adj3" fmla="val 21272472"/>
            <a:gd name="adj4" fmla="val 16200000"/>
            <a:gd name="adj5" fmla="val 5932"/>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FB7FD80-D0BA-4390-835C-CDB191A120B7}">
      <dsp:nvSpPr>
        <dsp:cNvPr id="0" name=""/>
        <dsp:cNvSpPr/>
      </dsp:nvSpPr>
      <dsp:spPr>
        <a:xfrm>
          <a:off x="909401" y="139994"/>
          <a:ext cx="3542689" cy="3542689"/>
        </a:xfrm>
        <a:prstGeom prst="circularArrow">
          <a:avLst>
            <a:gd name="adj1" fmla="val 5085"/>
            <a:gd name="adj2" fmla="val 327528"/>
            <a:gd name="adj3" fmla="val 5072472"/>
            <a:gd name="adj4" fmla="val 0"/>
            <a:gd name="adj5" fmla="val 5932"/>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19DC7F5-9D87-4A20-B7F2-C27FCDCCE038}">
      <dsp:nvSpPr>
        <dsp:cNvPr id="0" name=""/>
        <dsp:cNvSpPr/>
      </dsp:nvSpPr>
      <dsp:spPr>
        <a:xfrm>
          <a:off x="803571" y="139994"/>
          <a:ext cx="3542689" cy="3542689"/>
        </a:xfrm>
        <a:prstGeom prst="circularArrow">
          <a:avLst>
            <a:gd name="adj1" fmla="val 5085"/>
            <a:gd name="adj2" fmla="val 327528"/>
            <a:gd name="adj3" fmla="val 10472472"/>
            <a:gd name="adj4" fmla="val 5400000"/>
            <a:gd name="adj5" fmla="val 5932"/>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C5D4BAF-480A-4F88-B376-59221F60E746}">
      <dsp:nvSpPr>
        <dsp:cNvPr id="0" name=""/>
        <dsp:cNvSpPr/>
      </dsp:nvSpPr>
      <dsp:spPr>
        <a:xfrm>
          <a:off x="803571" y="34164"/>
          <a:ext cx="3542689" cy="3542689"/>
        </a:xfrm>
        <a:prstGeom prst="circularArrow">
          <a:avLst>
            <a:gd name="adj1" fmla="val 5085"/>
            <a:gd name="adj2" fmla="val 327528"/>
            <a:gd name="adj3" fmla="val 15872472"/>
            <a:gd name="adj4" fmla="val 10800000"/>
            <a:gd name="adj5" fmla="val 5932"/>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555941-2D0F-4B9D-B01C-3719E12ECE6D}">
      <dsp:nvSpPr>
        <dsp:cNvPr id="0" name=""/>
        <dsp:cNvSpPr/>
      </dsp:nvSpPr>
      <dsp:spPr>
        <a:xfrm>
          <a:off x="0" y="4250"/>
          <a:ext cx="6830568" cy="90536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DEB431-F0E2-42F0-8B43-2D12DE8A7A6A}">
      <dsp:nvSpPr>
        <dsp:cNvPr id="0" name=""/>
        <dsp:cNvSpPr/>
      </dsp:nvSpPr>
      <dsp:spPr>
        <a:xfrm>
          <a:off x="273872" y="207957"/>
          <a:ext cx="497949" cy="4979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E40CFE-0A0A-406E-BAD1-FBD4FE62EB6A}">
      <dsp:nvSpPr>
        <dsp:cNvPr id="0" name=""/>
        <dsp:cNvSpPr/>
      </dsp:nvSpPr>
      <dsp:spPr>
        <a:xfrm>
          <a:off x="1045694" y="4250"/>
          <a:ext cx="5784873" cy="905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18" tIns="95818" rIns="95818" bIns="95818" numCol="1" spcCol="1270" anchor="ctr" anchorCtr="0">
          <a:noAutofit/>
        </a:bodyPr>
        <a:lstStyle/>
        <a:p>
          <a:pPr marL="0" lvl="0" indent="0" algn="l" defTabSz="844550">
            <a:lnSpc>
              <a:spcPct val="100000"/>
            </a:lnSpc>
            <a:spcBef>
              <a:spcPct val="0"/>
            </a:spcBef>
            <a:spcAft>
              <a:spcPct val="35000"/>
            </a:spcAft>
            <a:buNone/>
          </a:pPr>
          <a:r>
            <a:rPr lang="en-IN" sz="1900" kern="1200"/>
            <a:t>Huawei P Smart — Emma</a:t>
          </a:r>
          <a:endParaRPr lang="en-US" sz="1900" kern="1200"/>
        </a:p>
      </dsp:txBody>
      <dsp:txXfrm>
        <a:off x="1045694" y="4250"/>
        <a:ext cx="5784873" cy="905363"/>
      </dsp:txXfrm>
    </dsp:sp>
    <dsp:sp modelId="{9FA44E30-84A1-4882-9593-D90DE43A5D08}">
      <dsp:nvSpPr>
        <dsp:cNvPr id="0" name=""/>
        <dsp:cNvSpPr/>
      </dsp:nvSpPr>
      <dsp:spPr>
        <a:xfrm>
          <a:off x="0" y="1135954"/>
          <a:ext cx="6830568" cy="90536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9A3B53-BB90-4A1C-99B3-6095584BD6DB}">
      <dsp:nvSpPr>
        <dsp:cNvPr id="0" name=""/>
        <dsp:cNvSpPr/>
      </dsp:nvSpPr>
      <dsp:spPr>
        <a:xfrm>
          <a:off x="273872" y="1339661"/>
          <a:ext cx="497949" cy="4979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F58A5E-7DD0-4D33-A734-CAEBC02E170C}">
      <dsp:nvSpPr>
        <dsp:cNvPr id="0" name=""/>
        <dsp:cNvSpPr/>
      </dsp:nvSpPr>
      <dsp:spPr>
        <a:xfrm>
          <a:off x="1045694" y="1135954"/>
          <a:ext cx="5784873" cy="905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18" tIns="95818" rIns="95818" bIns="95818" numCol="1" spcCol="1270" anchor="ctr" anchorCtr="0">
          <a:noAutofit/>
        </a:bodyPr>
        <a:lstStyle/>
        <a:p>
          <a:pPr marL="0" lvl="0" indent="0" algn="l" defTabSz="844550">
            <a:lnSpc>
              <a:spcPct val="100000"/>
            </a:lnSpc>
            <a:spcBef>
              <a:spcPct val="0"/>
            </a:spcBef>
            <a:spcAft>
              <a:spcPct val="35000"/>
            </a:spcAft>
            <a:buNone/>
          </a:pPr>
          <a:r>
            <a:rPr lang="en-IN" sz="1900" kern="1200"/>
            <a:t>Samsung Galaxy A13 — Joe</a:t>
          </a:r>
          <a:endParaRPr lang="en-US" sz="1900" kern="1200"/>
        </a:p>
      </dsp:txBody>
      <dsp:txXfrm>
        <a:off x="1045694" y="1135954"/>
        <a:ext cx="5784873" cy="905363"/>
      </dsp:txXfrm>
    </dsp:sp>
    <dsp:sp modelId="{EE336E75-ADB5-48A0-B9CA-D84D9D63882E}">
      <dsp:nvSpPr>
        <dsp:cNvPr id="0" name=""/>
        <dsp:cNvSpPr/>
      </dsp:nvSpPr>
      <dsp:spPr>
        <a:xfrm>
          <a:off x="0" y="2267658"/>
          <a:ext cx="6830568" cy="90536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5C04E9-A9C5-43D1-8FD9-2B964E167D0D}">
      <dsp:nvSpPr>
        <dsp:cNvPr id="0" name=""/>
        <dsp:cNvSpPr/>
      </dsp:nvSpPr>
      <dsp:spPr>
        <a:xfrm>
          <a:off x="273872" y="2471365"/>
          <a:ext cx="497949" cy="4979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E0E86A-FDD8-46F5-9BE6-2C5E98ACD1FF}">
      <dsp:nvSpPr>
        <dsp:cNvPr id="0" name=""/>
        <dsp:cNvSpPr/>
      </dsp:nvSpPr>
      <dsp:spPr>
        <a:xfrm>
          <a:off x="1045694" y="2267658"/>
          <a:ext cx="5784873" cy="905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18" tIns="95818" rIns="95818" bIns="95818" numCol="1" spcCol="1270" anchor="ctr" anchorCtr="0">
          <a:noAutofit/>
        </a:bodyPr>
        <a:lstStyle/>
        <a:p>
          <a:pPr marL="0" lvl="0" indent="0" algn="l" defTabSz="844550">
            <a:lnSpc>
              <a:spcPct val="100000"/>
            </a:lnSpc>
            <a:spcBef>
              <a:spcPct val="0"/>
            </a:spcBef>
            <a:spcAft>
              <a:spcPct val="35000"/>
            </a:spcAft>
            <a:buNone/>
          </a:pPr>
          <a:r>
            <a:rPr lang="en-IN" sz="1900" kern="1200"/>
            <a:t>Nokia C2 — Norman</a:t>
          </a:r>
          <a:endParaRPr lang="en-US" sz="1900" kern="1200"/>
        </a:p>
      </dsp:txBody>
      <dsp:txXfrm>
        <a:off x="1045694" y="2267658"/>
        <a:ext cx="5784873" cy="905363"/>
      </dsp:txXfrm>
    </dsp:sp>
    <dsp:sp modelId="{00EE19EA-FFC5-4E4F-8607-F13F271BDDB1}">
      <dsp:nvSpPr>
        <dsp:cNvPr id="0" name=""/>
        <dsp:cNvSpPr/>
      </dsp:nvSpPr>
      <dsp:spPr>
        <a:xfrm>
          <a:off x="0" y="3399362"/>
          <a:ext cx="6830568" cy="90536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08982B-61B2-496B-856E-4444ADFCE277}">
      <dsp:nvSpPr>
        <dsp:cNvPr id="0" name=""/>
        <dsp:cNvSpPr/>
      </dsp:nvSpPr>
      <dsp:spPr>
        <a:xfrm>
          <a:off x="273872" y="3603069"/>
          <a:ext cx="497949" cy="4979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473290-A327-4491-8BC1-79F9CB4CAEC9}">
      <dsp:nvSpPr>
        <dsp:cNvPr id="0" name=""/>
        <dsp:cNvSpPr/>
      </dsp:nvSpPr>
      <dsp:spPr>
        <a:xfrm>
          <a:off x="1045694" y="3399362"/>
          <a:ext cx="5784873" cy="905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18" tIns="95818" rIns="95818" bIns="95818" numCol="1" spcCol="1270" anchor="ctr" anchorCtr="0">
          <a:noAutofit/>
        </a:bodyPr>
        <a:lstStyle/>
        <a:p>
          <a:pPr marL="0" lvl="0" indent="0" algn="l" defTabSz="844550">
            <a:lnSpc>
              <a:spcPct val="100000"/>
            </a:lnSpc>
            <a:spcBef>
              <a:spcPct val="0"/>
            </a:spcBef>
            <a:spcAft>
              <a:spcPct val="35000"/>
            </a:spcAft>
            <a:buNone/>
          </a:pPr>
          <a:r>
            <a:rPr lang="en-IN" sz="1900" kern="1200"/>
            <a:t>Note 14 — extra device</a:t>
          </a:r>
          <a:endParaRPr lang="en-US" sz="1900" kern="1200"/>
        </a:p>
      </dsp:txBody>
      <dsp:txXfrm>
        <a:off x="1045694" y="3399362"/>
        <a:ext cx="5784873" cy="905363"/>
      </dsp:txXfrm>
    </dsp:sp>
    <dsp:sp modelId="{CC6E8068-6C71-40AC-A5DA-67823D3CCF53}">
      <dsp:nvSpPr>
        <dsp:cNvPr id="0" name=""/>
        <dsp:cNvSpPr/>
      </dsp:nvSpPr>
      <dsp:spPr>
        <a:xfrm>
          <a:off x="0" y="4531066"/>
          <a:ext cx="6830568" cy="90536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9AF79B-B325-4995-AA55-DA64D6A50752}">
      <dsp:nvSpPr>
        <dsp:cNvPr id="0" name=""/>
        <dsp:cNvSpPr/>
      </dsp:nvSpPr>
      <dsp:spPr>
        <a:xfrm>
          <a:off x="273872" y="4734773"/>
          <a:ext cx="497949" cy="4979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2A141A-27A5-4D2F-8068-8EF0C800E14F}">
      <dsp:nvSpPr>
        <dsp:cNvPr id="0" name=""/>
        <dsp:cNvSpPr/>
      </dsp:nvSpPr>
      <dsp:spPr>
        <a:xfrm>
          <a:off x="1045694" y="4531066"/>
          <a:ext cx="5784873" cy="905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18" tIns="95818" rIns="95818" bIns="95818" numCol="1" spcCol="1270" anchor="ctr" anchorCtr="0">
          <a:noAutofit/>
        </a:bodyPr>
        <a:lstStyle/>
        <a:p>
          <a:pPr marL="0" lvl="0" indent="0" algn="l" defTabSz="844550">
            <a:lnSpc>
              <a:spcPct val="100000"/>
            </a:lnSpc>
            <a:spcBef>
              <a:spcPct val="0"/>
            </a:spcBef>
            <a:spcAft>
              <a:spcPct val="35000"/>
            </a:spcAft>
            <a:buNone/>
          </a:pPr>
          <a:r>
            <a:rPr lang="en-IN" sz="1900" kern="1200"/>
            <a:t>All four images were verified</a:t>
          </a:r>
          <a:endParaRPr lang="en-US" sz="1900" kern="1200"/>
        </a:p>
      </dsp:txBody>
      <dsp:txXfrm>
        <a:off x="1045694" y="4531066"/>
        <a:ext cx="5784873" cy="9053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22BB9-BEB2-430A-B619-522EA30EC44B}">
      <dsp:nvSpPr>
        <dsp:cNvPr id="0" name=""/>
        <dsp:cNvSpPr/>
      </dsp:nvSpPr>
      <dsp:spPr>
        <a:xfrm>
          <a:off x="0" y="36179"/>
          <a:ext cx="6830568" cy="12729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IN" sz="3200" kern="1200"/>
            <a:t>Stage 1: each phone checked separately</a:t>
          </a:r>
          <a:endParaRPr lang="en-US" sz="3200" kern="1200"/>
        </a:p>
      </dsp:txBody>
      <dsp:txXfrm>
        <a:off x="62141" y="98320"/>
        <a:ext cx="6706286" cy="1148678"/>
      </dsp:txXfrm>
    </dsp:sp>
    <dsp:sp modelId="{20D29EEA-3213-4155-99C1-44A60AB274F2}">
      <dsp:nvSpPr>
        <dsp:cNvPr id="0" name=""/>
        <dsp:cNvSpPr/>
      </dsp:nvSpPr>
      <dsp:spPr>
        <a:xfrm>
          <a:off x="0" y="1401299"/>
          <a:ext cx="6830568" cy="127296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IN" sz="3200" kern="1200"/>
            <a:t>Stage 2: all devices analysed together</a:t>
          </a:r>
          <a:endParaRPr lang="en-US" sz="3200" kern="1200"/>
        </a:p>
      </dsp:txBody>
      <dsp:txXfrm>
        <a:off x="62141" y="1463440"/>
        <a:ext cx="6706286" cy="1148678"/>
      </dsp:txXfrm>
    </dsp:sp>
    <dsp:sp modelId="{1529EE22-64E0-4096-9468-D8F30D38A962}">
      <dsp:nvSpPr>
        <dsp:cNvPr id="0" name=""/>
        <dsp:cNvSpPr/>
      </dsp:nvSpPr>
      <dsp:spPr>
        <a:xfrm>
          <a:off x="0" y="2766420"/>
          <a:ext cx="6830568" cy="127296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IN" sz="3200" kern="1200"/>
            <a:t>Apps, GPS, and messages reviewed</a:t>
          </a:r>
          <a:endParaRPr lang="en-US" sz="3200" kern="1200"/>
        </a:p>
      </dsp:txBody>
      <dsp:txXfrm>
        <a:off x="62141" y="2828561"/>
        <a:ext cx="6706286" cy="1148678"/>
      </dsp:txXfrm>
    </dsp:sp>
    <dsp:sp modelId="{4B616B00-7194-48B8-A2B6-5A30CD5A5B71}">
      <dsp:nvSpPr>
        <dsp:cNvPr id="0" name=""/>
        <dsp:cNvSpPr/>
      </dsp:nvSpPr>
      <dsp:spPr>
        <a:xfrm>
          <a:off x="0" y="4131540"/>
          <a:ext cx="6830568" cy="12729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IN" sz="3200" kern="1200"/>
            <a:t>WhatsApp, Messenger, and Snapchat examined</a:t>
          </a:r>
          <a:endParaRPr lang="en-US" sz="3200" kern="1200"/>
        </a:p>
      </dsp:txBody>
      <dsp:txXfrm>
        <a:off x="62141" y="4193681"/>
        <a:ext cx="6706286" cy="11486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BAD954-0AB3-4465-BF22-DAF8FDE2BB21}">
      <dsp:nvSpPr>
        <dsp:cNvPr id="0" name=""/>
        <dsp:cNvSpPr/>
      </dsp:nvSpPr>
      <dsp:spPr>
        <a:xfrm>
          <a:off x="497833" y="106982"/>
          <a:ext cx="669199" cy="6691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71D09A-9979-4B2E-8CA5-ADEC3FB58C2C}">
      <dsp:nvSpPr>
        <dsp:cNvPr id="0" name=""/>
        <dsp:cNvSpPr/>
      </dsp:nvSpPr>
      <dsp:spPr>
        <a:xfrm>
          <a:off x="88878" y="999393"/>
          <a:ext cx="1487109" cy="59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IN" sz="1200" kern="1200"/>
            <a:t>71 emails recovered</a:t>
          </a:r>
          <a:endParaRPr lang="en-US" sz="1200" kern="1200"/>
        </a:p>
      </dsp:txBody>
      <dsp:txXfrm>
        <a:off x="88878" y="999393"/>
        <a:ext cx="1487109" cy="594843"/>
      </dsp:txXfrm>
    </dsp:sp>
    <dsp:sp modelId="{06FE4F0D-D791-4133-AD30-346A04458439}">
      <dsp:nvSpPr>
        <dsp:cNvPr id="0" name=""/>
        <dsp:cNvSpPr/>
      </dsp:nvSpPr>
      <dsp:spPr>
        <a:xfrm>
          <a:off x="2245186" y="106982"/>
          <a:ext cx="669199" cy="6691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C5BD93-3BB5-4826-B58C-03DAEB6628ED}">
      <dsp:nvSpPr>
        <dsp:cNvPr id="0" name=""/>
        <dsp:cNvSpPr/>
      </dsp:nvSpPr>
      <dsp:spPr>
        <a:xfrm>
          <a:off x="1836231" y="999393"/>
          <a:ext cx="1487109" cy="59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IN" sz="1200" kern="1200"/>
            <a:t>15 calls recovered</a:t>
          </a:r>
          <a:endParaRPr lang="en-US" sz="1200" kern="1200"/>
        </a:p>
      </dsp:txBody>
      <dsp:txXfrm>
        <a:off x="1836231" y="999393"/>
        <a:ext cx="1487109" cy="594843"/>
      </dsp:txXfrm>
    </dsp:sp>
    <dsp:sp modelId="{3F9B553A-BEBA-4A58-BB77-B52D8079C694}">
      <dsp:nvSpPr>
        <dsp:cNvPr id="0" name=""/>
        <dsp:cNvSpPr/>
      </dsp:nvSpPr>
      <dsp:spPr>
        <a:xfrm>
          <a:off x="497833" y="1966014"/>
          <a:ext cx="669199" cy="6691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20149D-F3DE-46AF-950D-EE1E34DB8D29}">
      <dsp:nvSpPr>
        <dsp:cNvPr id="0" name=""/>
        <dsp:cNvSpPr/>
      </dsp:nvSpPr>
      <dsp:spPr>
        <a:xfrm>
          <a:off x="88878" y="2858424"/>
          <a:ext cx="1487109" cy="59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IN" sz="1200" kern="1200"/>
            <a:t>3 Snapchat messages recovered</a:t>
          </a:r>
          <a:endParaRPr lang="en-US" sz="1200" kern="1200"/>
        </a:p>
      </dsp:txBody>
      <dsp:txXfrm>
        <a:off x="88878" y="2858424"/>
        <a:ext cx="1487109" cy="594843"/>
      </dsp:txXfrm>
    </dsp:sp>
    <dsp:sp modelId="{18B547FF-80C0-4B3E-8189-63D2F64EA1EC}">
      <dsp:nvSpPr>
        <dsp:cNvPr id="0" name=""/>
        <dsp:cNvSpPr/>
      </dsp:nvSpPr>
      <dsp:spPr>
        <a:xfrm>
          <a:off x="2245186" y="1966014"/>
          <a:ext cx="669199" cy="6691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7B3C95-BAF3-43BC-B424-FB8DC4F4E375}">
      <dsp:nvSpPr>
        <dsp:cNvPr id="0" name=""/>
        <dsp:cNvSpPr/>
      </dsp:nvSpPr>
      <dsp:spPr>
        <a:xfrm>
          <a:off x="1836231" y="2858424"/>
          <a:ext cx="1487109" cy="59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IN" sz="1200" kern="1200"/>
            <a:t>Norman’s GPS linked him to Swansea</a:t>
          </a:r>
          <a:endParaRPr lang="en-US" sz="1200" kern="1200"/>
        </a:p>
      </dsp:txBody>
      <dsp:txXfrm>
        <a:off x="1836231" y="2858424"/>
        <a:ext cx="1487109" cy="5948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4760A-4EA7-4C22-95D1-669E482E4042}">
      <dsp:nvSpPr>
        <dsp:cNvPr id="0" name=""/>
        <dsp:cNvSpPr/>
      </dsp:nvSpPr>
      <dsp:spPr>
        <a:xfrm>
          <a:off x="0" y="2175669"/>
          <a:ext cx="10515600" cy="0"/>
        </a:xfrm>
        <a:prstGeom prst="line">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CD305AFF-2147-42F9-9B8C-1278E9733145}">
      <dsp:nvSpPr>
        <dsp:cNvPr id="0" name=""/>
        <dsp:cNvSpPr/>
      </dsp:nvSpPr>
      <dsp:spPr>
        <a:xfrm>
          <a:off x="197167" y="2336668"/>
          <a:ext cx="2783347"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17 Aug. 2024</a:t>
          </a:r>
        </a:p>
      </dsp:txBody>
      <dsp:txXfrm>
        <a:off x="197167" y="2336668"/>
        <a:ext cx="2783347" cy="491701"/>
      </dsp:txXfrm>
    </dsp:sp>
    <dsp:sp modelId="{4EF7A885-E40F-4B22-8C65-E0F161697DC9}">
      <dsp:nvSpPr>
        <dsp:cNvPr id="0" name=""/>
        <dsp:cNvSpPr/>
      </dsp:nvSpPr>
      <dsp:spPr>
        <a:xfrm>
          <a:off x="7393" y="607011"/>
          <a:ext cx="3162895" cy="741903"/>
        </a:xfrm>
        <a:prstGeom prst="round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130" tIns="151130" rIns="151130" bIns="151130" numCol="1" spcCol="1270" anchor="ctr" anchorCtr="0">
          <a:noAutofit/>
        </a:bodyPr>
        <a:lstStyle/>
        <a:p>
          <a:pPr marL="0" lvl="0" indent="0" algn="l" defTabSz="755650">
            <a:lnSpc>
              <a:spcPct val="90000"/>
            </a:lnSpc>
            <a:spcBef>
              <a:spcPct val="0"/>
            </a:spcBef>
            <a:spcAft>
              <a:spcPct val="35000"/>
            </a:spcAft>
            <a:buNone/>
          </a:pPr>
          <a:r>
            <a:rPr lang="en-US" sz="1700" kern="1200"/>
            <a:t>Alias was created</a:t>
          </a:r>
        </a:p>
      </dsp:txBody>
      <dsp:txXfrm>
        <a:off x="43610" y="643228"/>
        <a:ext cx="3090461" cy="669469"/>
      </dsp:txXfrm>
    </dsp:sp>
    <dsp:sp modelId="{0935C05C-CA88-4175-82E3-5693B2E5FF88}">
      <dsp:nvSpPr>
        <dsp:cNvPr id="0" name=""/>
        <dsp:cNvSpPr/>
      </dsp:nvSpPr>
      <dsp:spPr>
        <a:xfrm>
          <a:off x="1588841" y="1348914"/>
          <a:ext cx="0" cy="826754"/>
        </a:xfrm>
        <a:prstGeom prst="line">
          <a:avLst/>
        </a:prstGeom>
        <a:noFill/>
        <a:ln w="1270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3A20A36-9291-47BC-A94B-16F6E33EAD52}">
      <dsp:nvSpPr>
        <dsp:cNvPr id="0" name=""/>
        <dsp:cNvSpPr/>
      </dsp:nvSpPr>
      <dsp:spPr>
        <a:xfrm>
          <a:off x="2031646" y="1522968"/>
          <a:ext cx="2783347"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21 Aug. 2024</a:t>
          </a:r>
        </a:p>
      </dsp:txBody>
      <dsp:txXfrm>
        <a:off x="2031646" y="1522968"/>
        <a:ext cx="2783347" cy="491701"/>
      </dsp:txXfrm>
    </dsp:sp>
    <dsp:sp modelId="{DBA1D62B-3F5E-4F51-9945-14817244910E}">
      <dsp:nvSpPr>
        <dsp:cNvPr id="0" name=""/>
        <dsp:cNvSpPr/>
      </dsp:nvSpPr>
      <dsp:spPr>
        <a:xfrm>
          <a:off x="1556206" y="2143033"/>
          <a:ext cx="65270" cy="65270"/>
        </a:xfrm>
        <a:prstGeom prst="ellips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2137838-B51F-49AB-B11C-7BB8826D8533}">
      <dsp:nvSpPr>
        <dsp:cNvPr id="0" name=""/>
        <dsp:cNvSpPr/>
      </dsp:nvSpPr>
      <dsp:spPr>
        <a:xfrm>
          <a:off x="1841873" y="3002423"/>
          <a:ext cx="3162895" cy="741903"/>
        </a:xfrm>
        <a:prstGeom prst="roundRect">
          <a:avLst/>
        </a:prstGeom>
        <a:solidFill>
          <a:schemeClr val="lt1">
            <a:alpha val="90000"/>
            <a:hueOff val="0"/>
            <a:satOff val="0"/>
            <a:lumOff val="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130" tIns="151130" rIns="151130" bIns="151130" numCol="1" spcCol="1270" anchor="ctr" anchorCtr="0">
          <a:noAutofit/>
        </a:bodyPr>
        <a:lstStyle/>
        <a:p>
          <a:pPr marL="0" lvl="0" indent="0" algn="l" defTabSz="755650">
            <a:lnSpc>
              <a:spcPct val="90000"/>
            </a:lnSpc>
            <a:spcBef>
              <a:spcPct val="0"/>
            </a:spcBef>
            <a:spcAft>
              <a:spcPct val="35000"/>
            </a:spcAft>
            <a:buNone/>
          </a:pPr>
          <a:r>
            <a:rPr lang="en-US" sz="1700" kern="1200"/>
            <a:t>emma contacs joe</a:t>
          </a:r>
        </a:p>
      </dsp:txBody>
      <dsp:txXfrm>
        <a:off x="1878090" y="3038640"/>
        <a:ext cx="3090461" cy="669469"/>
      </dsp:txXfrm>
    </dsp:sp>
    <dsp:sp modelId="{D9024AA0-BDCB-443F-86A8-11F4C703DB93}">
      <dsp:nvSpPr>
        <dsp:cNvPr id="0" name=""/>
        <dsp:cNvSpPr/>
      </dsp:nvSpPr>
      <dsp:spPr>
        <a:xfrm>
          <a:off x="3423320" y="2175668"/>
          <a:ext cx="0" cy="826754"/>
        </a:xfrm>
        <a:prstGeom prst="line">
          <a:avLst/>
        </a:prstGeom>
        <a:noFill/>
        <a:ln w="12700" cap="flat" cmpd="sng" algn="ctr">
          <a:solidFill>
            <a:schemeClr val="accent5">
              <a:hueOff val="-3038037"/>
              <a:satOff val="-207"/>
              <a:lumOff val="490"/>
              <a:alphaOff val="0"/>
            </a:schemeClr>
          </a:solidFill>
          <a:prstDash val="dash"/>
          <a:miter lim="800000"/>
        </a:ln>
        <a:effectLst/>
      </dsp:spPr>
      <dsp:style>
        <a:lnRef idx="1">
          <a:scrgbClr r="0" g="0" b="0"/>
        </a:lnRef>
        <a:fillRef idx="0">
          <a:scrgbClr r="0" g="0" b="0"/>
        </a:fillRef>
        <a:effectRef idx="0">
          <a:scrgbClr r="0" g="0" b="0"/>
        </a:effectRef>
        <a:fontRef idx="minor"/>
      </dsp:style>
    </dsp:sp>
    <dsp:sp modelId="{B0D573C1-77E5-4713-9F45-34259388EFA1}">
      <dsp:nvSpPr>
        <dsp:cNvPr id="0" name=""/>
        <dsp:cNvSpPr/>
      </dsp:nvSpPr>
      <dsp:spPr>
        <a:xfrm>
          <a:off x="3866126" y="2336668"/>
          <a:ext cx="2783347"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 Nov. 2024</a:t>
          </a:r>
        </a:p>
      </dsp:txBody>
      <dsp:txXfrm>
        <a:off x="3866126" y="2336668"/>
        <a:ext cx="2783347" cy="491701"/>
      </dsp:txXfrm>
    </dsp:sp>
    <dsp:sp modelId="{A9367522-4D89-44C8-BF9B-ECD343A58C8A}">
      <dsp:nvSpPr>
        <dsp:cNvPr id="0" name=""/>
        <dsp:cNvSpPr/>
      </dsp:nvSpPr>
      <dsp:spPr>
        <a:xfrm>
          <a:off x="3390685" y="2143033"/>
          <a:ext cx="65270" cy="65270"/>
        </a:xfrm>
        <a:prstGeom prst="ellipse">
          <a:avLst/>
        </a:prstGeom>
        <a:solidFill>
          <a:schemeClr val="accent5">
            <a:hueOff val="-3038037"/>
            <a:satOff val="-207"/>
            <a:lumOff val="49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9E21DB9-B5FA-4483-934A-5D87A119D77E}">
      <dsp:nvSpPr>
        <dsp:cNvPr id="0" name=""/>
        <dsp:cNvSpPr/>
      </dsp:nvSpPr>
      <dsp:spPr>
        <a:xfrm>
          <a:off x="3676352" y="607011"/>
          <a:ext cx="3162895" cy="741903"/>
        </a:xfrm>
        <a:prstGeom prst="roundRect">
          <a:avLst/>
        </a:prstGeom>
        <a:solidFill>
          <a:schemeClr val="lt1">
            <a:alpha val="90000"/>
            <a:hueOff val="0"/>
            <a:satOff val="0"/>
            <a:lumOff val="0"/>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130" tIns="151130" rIns="151130" bIns="151130" numCol="1" spcCol="1270" anchor="ctr" anchorCtr="0">
          <a:noAutofit/>
        </a:bodyPr>
        <a:lstStyle/>
        <a:p>
          <a:pPr marL="0" lvl="0" indent="0" algn="l" defTabSz="755650">
            <a:lnSpc>
              <a:spcPct val="90000"/>
            </a:lnSpc>
            <a:spcBef>
              <a:spcPct val="0"/>
            </a:spcBef>
            <a:spcAft>
              <a:spcPct val="35000"/>
            </a:spcAft>
            <a:buNone/>
          </a:pPr>
          <a:r>
            <a:rPr lang="en-US" sz="1700" kern="1200"/>
            <a:t>emma pressured joe to fraud</a:t>
          </a:r>
        </a:p>
      </dsp:txBody>
      <dsp:txXfrm>
        <a:off x="3712569" y="643228"/>
        <a:ext cx="3090461" cy="669469"/>
      </dsp:txXfrm>
    </dsp:sp>
    <dsp:sp modelId="{A68A0CD4-8134-4445-A42F-65B8B82449AB}">
      <dsp:nvSpPr>
        <dsp:cNvPr id="0" name=""/>
        <dsp:cNvSpPr/>
      </dsp:nvSpPr>
      <dsp:spPr>
        <a:xfrm>
          <a:off x="5257800" y="1348914"/>
          <a:ext cx="0" cy="826754"/>
        </a:xfrm>
        <a:prstGeom prst="line">
          <a:avLst/>
        </a:prstGeom>
        <a:noFill/>
        <a:ln w="12700" cap="flat" cmpd="sng" algn="ctr">
          <a:solidFill>
            <a:schemeClr val="accent5">
              <a:hueOff val="-6076075"/>
              <a:satOff val="-413"/>
              <a:lumOff val="981"/>
              <a:alphaOff val="0"/>
            </a:schemeClr>
          </a:solidFill>
          <a:prstDash val="dash"/>
          <a:miter lim="800000"/>
        </a:ln>
        <a:effectLst/>
      </dsp:spPr>
      <dsp:style>
        <a:lnRef idx="1">
          <a:scrgbClr r="0" g="0" b="0"/>
        </a:lnRef>
        <a:fillRef idx="0">
          <a:scrgbClr r="0" g="0" b="0"/>
        </a:fillRef>
        <a:effectRef idx="0">
          <a:scrgbClr r="0" g="0" b="0"/>
        </a:effectRef>
        <a:fontRef idx="minor"/>
      </dsp:style>
    </dsp:sp>
    <dsp:sp modelId="{12C3A37F-15FF-497D-A0A8-54A5157918F0}">
      <dsp:nvSpPr>
        <dsp:cNvPr id="0" name=""/>
        <dsp:cNvSpPr/>
      </dsp:nvSpPr>
      <dsp:spPr>
        <a:xfrm>
          <a:off x="5700605" y="1522968"/>
          <a:ext cx="2783347"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22 Nov. 2024</a:t>
          </a:r>
        </a:p>
      </dsp:txBody>
      <dsp:txXfrm>
        <a:off x="5700605" y="1522968"/>
        <a:ext cx="2783347" cy="491701"/>
      </dsp:txXfrm>
    </dsp:sp>
    <dsp:sp modelId="{4886BE2B-8FD4-4C18-A3C6-76EE2696F13D}">
      <dsp:nvSpPr>
        <dsp:cNvPr id="0" name=""/>
        <dsp:cNvSpPr/>
      </dsp:nvSpPr>
      <dsp:spPr>
        <a:xfrm>
          <a:off x="5225164" y="2143033"/>
          <a:ext cx="65270" cy="65270"/>
        </a:xfrm>
        <a:prstGeom prst="ellipse">
          <a:avLst/>
        </a:prstGeom>
        <a:solidFill>
          <a:schemeClr val="accent5">
            <a:hueOff val="-6076075"/>
            <a:satOff val="-413"/>
            <a:lumOff val="981"/>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C2E3CE6-3B0A-461B-8B2D-AEDF1B605130}">
      <dsp:nvSpPr>
        <dsp:cNvPr id="0" name=""/>
        <dsp:cNvSpPr/>
      </dsp:nvSpPr>
      <dsp:spPr>
        <a:xfrm>
          <a:off x="5510831" y="3002423"/>
          <a:ext cx="3162895" cy="741903"/>
        </a:xfrm>
        <a:prstGeom prst="roundRect">
          <a:avLst/>
        </a:prstGeom>
        <a:solidFill>
          <a:schemeClr val="lt1">
            <a:alpha val="90000"/>
            <a:hueOff val="0"/>
            <a:satOff val="0"/>
            <a:lumOff val="0"/>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130" tIns="151130" rIns="151130" bIns="151130" numCol="1" spcCol="1270" anchor="ctr" anchorCtr="0">
          <a:noAutofit/>
        </a:bodyPr>
        <a:lstStyle/>
        <a:p>
          <a:pPr marL="0" lvl="0" indent="0" algn="l" defTabSz="755650">
            <a:lnSpc>
              <a:spcPct val="90000"/>
            </a:lnSpc>
            <a:spcBef>
              <a:spcPct val="0"/>
            </a:spcBef>
            <a:spcAft>
              <a:spcPct val="35000"/>
            </a:spcAft>
            <a:buNone/>
          </a:pPr>
          <a:r>
            <a:rPr lang="en-US" sz="1700" kern="1200"/>
            <a:t>joe was In Manchester</a:t>
          </a:r>
        </a:p>
      </dsp:txBody>
      <dsp:txXfrm>
        <a:off x="5547048" y="3038640"/>
        <a:ext cx="3090461" cy="669469"/>
      </dsp:txXfrm>
    </dsp:sp>
    <dsp:sp modelId="{763A9B6E-2E46-4D4F-A975-8B665FB942C2}">
      <dsp:nvSpPr>
        <dsp:cNvPr id="0" name=""/>
        <dsp:cNvSpPr/>
      </dsp:nvSpPr>
      <dsp:spPr>
        <a:xfrm>
          <a:off x="7092279" y="2175668"/>
          <a:ext cx="0" cy="826754"/>
        </a:xfrm>
        <a:prstGeom prst="line">
          <a:avLst/>
        </a:prstGeom>
        <a:noFill/>
        <a:ln w="12700" cap="flat" cmpd="sng" algn="ctr">
          <a:solidFill>
            <a:schemeClr val="accent5">
              <a:hueOff val="-9114112"/>
              <a:satOff val="-620"/>
              <a:lumOff val="1471"/>
              <a:alphaOff val="0"/>
            </a:schemeClr>
          </a:solidFill>
          <a:prstDash val="dash"/>
          <a:miter lim="800000"/>
        </a:ln>
        <a:effectLst/>
      </dsp:spPr>
      <dsp:style>
        <a:lnRef idx="1">
          <a:scrgbClr r="0" g="0" b="0"/>
        </a:lnRef>
        <a:fillRef idx="0">
          <a:scrgbClr r="0" g="0" b="0"/>
        </a:fillRef>
        <a:effectRef idx="0">
          <a:scrgbClr r="0" g="0" b="0"/>
        </a:effectRef>
        <a:fontRef idx="minor"/>
      </dsp:style>
    </dsp:sp>
    <dsp:sp modelId="{6B54B1C1-9D44-4A7C-9932-FEE65E972694}">
      <dsp:nvSpPr>
        <dsp:cNvPr id="0" name=""/>
        <dsp:cNvSpPr/>
      </dsp:nvSpPr>
      <dsp:spPr>
        <a:xfrm>
          <a:off x="7535084" y="2336668"/>
          <a:ext cx="2783347"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31 Jan. 2025</a:t>
          </a:r>
        </a:p>
      </dsp:txBody>
      <dsp:txXfrm>
        <a:off x="7535084" y="2336668"/>
        <a:ext cx="2783347" cy="491701"/>
      </dsp:txXfrm>
    </dsp:sp>
    <dsp:sp modelId="{A232ED61-6BC0-4899-ACF8-1ECD94D803FE}">
      <dsp:nvSpPr>
        <dsp:cNvPr id="0" name=""/>
        <dsp:cNvSpPr/>
      </dsp:nvSpPr>
      <dsp:spPr>
        <a:xfrm>
          <a:off x="7059644" y="2143033"/>
          <a:ext cx="65270" cy="65270"/>
        </a:xfrm>
        <a:prstGeom prst="ellipse">
          <a:avLst/>
        </a:prstGeom>
        <a:solidFill>
          <a:schemeClr val="accent5">
            <a:hueOff val="-9114112"/>
            <a:satOff val="-620"/>
            <a:lumOff val="1471"/>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A0051CF-39E3-432D-82B7-96027213A0D5}">
      <dsp:nvSpPr>
        <dsp:cNvPr id="0" name=""/>
        <dsp:cNvSpPr/>
      </dsp:nvSpPr>
      <dsp:spPr>
        <a:xfrm>
          <a:off x="7345310" y="607011"/>
          <a:ext cx="3162895" cy="741903"/>
        </a:xfrm>
        <a:prstGeom prst="roundRect">
          <a:avLst/>
        </a:prstGeom>
        <a:solidFill>
          <a:schemeClr val="lt1">
            <a:alpha val="90000"/>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130" tIns="151130" rIns="151130" bIns="151130" numCol="1" spcCol="1270" anchor="ctr" anchorCtr="0">
          <a:noAutofit/>
        </a:bodyPr>
        <a:lstStyle/>
        <a:p>
          <a:pPr marL="0" lvl="0" indent="0" algn="l" defTabSz="755650">
            <a:lnSpc>
              <a:spcPct val="90000"/>
            </a:lnSpc>
            <a:spcBef>
              <a:spcPct val="0"/>
            </a:spcBef>
            <a:spcAft>
              <a:spcPct val="35000"/>
            </a:spcAft>
            <a:buNone/>
          </a:pPr>
          <a:r>
            <a:rPr lang="en-US" sz="1700" kern="1200"/>
            <a:t>5M deal confirmed</a:t>
          </a:r>
        </a:p>
      </dsp:txBody>
      <dsp:txXfrm>
        <a:off x="7381527" y="643228"/>
        <a:ext cx="3090461" cy="669469"/>
      </dsp:txXfrm>
    </dsp:sp>
    <dsp:sp modelId="{7B4D2E34-73F3-405A-8852-FDA7353D8FDF}">
      <dsp:nvSpPr>
        <dsp:cNvPr id="0" name=""/>
        <dsp:cNvSpPr/>
      </dsp:nvSpPr>
      <dsp:spPr>
        <a:xfrm>
          <a:off x="8926758" y="1348914"/>
          <a:ext cx="0" cy="826754"/>
        </a:xfrm>
        <a:prstGeom prst="line">
          <a:avLst/>
        </a:prstGeom>
        <a:noFill/>
        <a:ln w="12700" cap="flat" cmpd="sng" algn="ctr">
          <a:solidFill>
            <a:schemeClr val="accent5">
              <a:hueOff val="-12152150"/>
              <a:satOff val="-826"/>
              <a:lumOff val="1961"/>
              <a:alphaOff val="0"/>
            </a:schemeClr>
          </a:solidFill>
          <a:prstDash val="dash"/>
          <a:miter lim="800000"/>
        </a:ln>
        <a:effectLst/>
      </dsp:spPr>
      <dsp:style>
        <a:lnRef idx="1">
          <a:scrgbClr r="0" g="0" b="0"/>
        </a:lnRef>
        <a:fillRef idx="0">
          <a:scrgbClr r="0" g="0" b="0"/>
        </a:fillRef>
        <a:effectRef idx="0">
          <a:scrgbClr r="0" g="0" b="0"/>
        </a:effectRef>
        <a:fontRef idx="minor"/>
      </dsp:style>
    </dsp:sp>
    <dsp:sp modelId="{60C3FA7D-C68B-4B11-9ECC-7BD478624C0B}">
      <dsp:nvSpPr>
        <dsp:cNvPr id="0" name=""/>
        <dsp:cNvSpPr/>
      </dsp:nvSpPr>
      <dsp:spPr>
        <a:xfrm>
          <a:off x="8894123" y="2143033"/>
          <a:ext cx="65270" cy="65270"/>
        </a:xfrm>
        <a:prstGeom prst="ellips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770862-5204-490D-9DB0-351F69EE46B6}">
      <dsp:nvSpPr>
        <dsp:cNvPr id="0" name=""/>
        <dsp:cNvSpPr/>
      </dsp:nvSpPr>
      <dsp:spPr>
        <a:xfrm>
          <a:off x="0" y="0"/>
          <a:ext cx="8412480" cy="95729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Emma — main planner</a:t>
          </a:r>
        </a:p>
      </dsp:txBody>
      <dsp:txXfrm>
        <a:off x="28038" y="28038"/>
        <a:ext cx="7298593" cy="901218"/>
      </dsp:txXfrm>
    </dsp:sp>
    <dsp:sp modelId="{E19C6120-4655-4016-A0F1-605C388A69A1}">
      <dsp:nvSpPr>
        <dsp:cNvPr id="0" name=""/>
        <dsp:cNvSpPr/>
      </dsp:nvSpPr>
      <dsp:spPr>
        <a:xfrm>
          <a:off x="704545" y="1131347"/>
          <a:ext cx="8412480" cy="957294"/>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Joe — helped with meetings and communication</a:t>
          </a:r>
        </a:p>
      </dsp:txBody>
      <dsp:txXfrm>
        <a:off x="732583" y="1159385"/>
        <a:ext cx="7029617" cy="901218"/>
      </dsp:txXfrm>
    </dsp:sp>
    <dsp:sp modelId="{E9A5F077-EFE6-4EE4-878F-70B5286803B0}">
      <dsp:nvSpPr>
        <dsp:cNvPr id="0" name=""/>
        <dsp:cNvSpPr/>
      </dsp:nvSpPr>
      <dsp:spPr>
        <a:xfrm>
          <a:off x="1398574" y="2262695"/>
          <a:ext cx="8412480" cy="957294"/>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Norman — final buyer</a:t>
          </a:r>
        </a:p>
      </dsp:txBody>
      <dsp:txXfrm>
        <a:off x="1426612" y="2290733"/>
        <a:ext cx="7040133" cy="901218"/>
      </dsp:txXfrm>
    </dsp:sp>
    <dsp:sp modelId="{26B1A3B3-4E33-4C6C-A78B-E735460F0878}">
      <dsp:nvSpPr>
        <dsp:cNvPr id="0" name=""/>
        <dsp:cNvSpPr/>
      </dsp:nvSpPr>
      <dsp:spPr>
        <a:xfrm>
          <a:off x="2103119" y="3394043"/>
          <a:ext cx="8412480" cy="957294"/>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Evidence showed different roles for each suspect</a:t>
          </a:r>
        </a:p>
      </dsp:txBody>
      <dsp:txXfrm>
        <a:off x="2131157" y="3422081"/>
        <a:ext cx="7029617" cy="901218"/>
      </dsp:txXfrm>
    </dsp:sp>
    <dsp:sp modelId="{D6754E03-F291-4B06-9004-4F11712A8E77}">
      <dsp:nvSpPr>
        <dsp:cNvPr id="0" name=""/>
        <dsp:cNvSpPr/>
      </dsp:nvSpPr>
      <dsp:spPr>
        <a:xfrm>
          <a:off x="7790238" y="733200"/>
          <a:ext cx="622241" cy="62224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454EE5F7-C315-4F30-82D9-C60B9A6C8ECC}">
      <dsp:nvSpPr>
        <dsp:cNvPr id="0" name=""/>
        <dsp:cNvSpPr/>
      </dsp:nvSpPr>
      <dsp:spPr>
        <a:xfrm>
          <a:off x="8494783" y="1864548"/>
          <a:ext cx="622241" cy="622241"/>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B505322C-CA77-4112-BF16-ADCA1E7B8FD6}">
      <dsp:nvSpPr>
        <dsp:cNvPr id="0" name=""/>
        <dsp:cNvSpPr/>
      </dsp:nvSpPr>
      <dsp:spPr>
        <a:xfrm>
          <a:off x="9188813" y="2995896"/>
          <a:ext cx="622241" cy="622241"/>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85D716-A3DD-444F-900B-23AB2BD7C079}">
      <dsp:nvSpPr>
        <dsp:cNvPr id="0" name=""/>
        <dsp:cNvSpPr/>
      </dsp:nvSpPr>
      <dsp:spPr>
        <a:xfrm>
          <a:off x="3594" y="1527163"/>
          <a:ext cx="1751401" cy="111214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F6A023A-362C-4565-8F95-8FEBF989FB32}">
      <dsp:nvSpPr>
        <dsp:cNvPr id="0" name=""/>
        <dsp:cNvSpPr/>
      </dsp:nvSpPr>
      <dsp:spPr>
        <a:xfrm>
          <a:off x="198194" y="1712033"/>
          <a:ext cx="1751401" cy="111214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Evidence from four devices supported the same story</a:t>
          </a:r>
        </a:p>
      </dsp:txBody>
      <dsp:txXfrm>
        <a:off x="230767" y="1744606"/>
        <a:ext cx="1686255" cy="1046994"/>
      </dsp:txXfrm>
    </dsp:sp>
    <dsp:sp modelId="{02DE042D-92D5-441D-B927-AFC1E5143F8E}">
      <dsp:nvSpPr>
        <dsp:cNvPr id="0" name=""/>
        <dsp:cNvSpPr/>
      </dsp:nvSpPr>
      <dsp:spPr>
        <a:xfrm>
          <a:off x="2144196" y="1527163"/>
          <a:ext cx="1751401" cy="111214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B220E28-7E9A-4ACA-AB00-84A322D9F848}">
      <dsp:nvSpPr>
        <dsp:cNvPr id="0" name=""/>
        <dsp:cNvSpPr/>
      </dsp:nvSpPr>
      <dsp:spPr>
        <a:xfrm>
          <a:off x="2338796" y="1712033"/>
          <a:ext cx="1751401" cy="111214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Emma’s fake identity showed premeditation</a:t>
          </a:r>
        </a:p>
      </dsp:txBody>
      <dsp:txXfrm>
        <a:off x="2371369" y="1744606"/>
        <a:ext cx="1686255" cy="1046994"/>
      </dsp:txXfrm>
    </dsp:sp>
    <dsp:sp modelId="{47EE3DC5-7A08-4FFF-BEA0-A3827ECFF8DD}">
      <dsp:nvSpPr>
        <dsp:cNvPr id="0" name=""/>
        <dsp:cNvSpPr/>
      </dsp:nvSpPr>
      <dsp:spPr>
        <a:xfrm>
          <a:off x="4284798" y="1527163"/>
          <a:ext cx="1751401" cy="111214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D9C17DC-8FA4-45D9-A71E-4736870907DC}">
      <dsp:nvSpPr>
        <dsp:cNvPr id="0" name=""/>
        <dsp:cNvSpPr/>
      </dsp:nvSpPr>
      <dsp:spPr>
        <a:xfrm>
          <a:off x="4479399" y="1712033"/>
          <a:ext cx="1751401" cy="111214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5M offshore deal appeared on two platforms</a:t>
          </a:r>
        </a:p>
      </dsp:txBody>
      <dsp:txXfrm>
        <a:off x="4511972" y="1744606"/>
        <a:ext cx="1686255" cy="1046994"/>
      </dsp:txXfrm>
    </dsp:sp>
    <dsp:sp modelId="{E676E222-1C3A-4997-A7C2-9DF708A15361}">
      <dsp:nvSpPr>
        <dsp:cNvPr id="0" name=""/>
        <dsp:cNvSpPr/>
      </dsp:nvSpPr>
      <dsp:spPr>
        <a:xfrm>
          <a:off x="6425401" y="1527163"/>
          <a:ext cx="1751401" cy="111214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D061769-B22F-4EFD-80F9-37500F1CBC71}">
      <dsp:nvSpPr>
        <dsp:cNvPr id="0" name=""/>
        <dsp:cNvSpPr/>
      </dsp:nvSpPr>
      <dsp:spPr>
        <a:xfrm>
          <a:off x="6620001" y="1712033"/>
          <a:ext cx="1751401" cy="111214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Joe’s travel was confirmed by ticket and GPS</a:t>
          </a:r>
        </a:p>
      </dsp:txBody>
      <dsp:txXfrm>
        <a:off x="6652574" y="1744606"/>
        <a:ext cx="1686255" cy="1046994"/>
      </dsp:txXfrm>
    </dsp:sp>
    <dsp:sp modelId="{263D8F81-C257-4CED-9BD0-C772B145D4A3}">
      <dsp:nvSpPr>
        <dsp:cNvPr id="0" name=""/>
        <dsp:cNvSpPr/>
      </dsp:nvSpPr>
      <dsp:spPr>
        <a:xfrm>
          <a:off x="8566003" y="1527163"/>
          <a:ext cx="1751401" cy="111214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EE85AFA-0CAF-4CB6-81C7-4E72E8D14000}">
      <dsp:nvSpPr>
        <dsp:cNvPr id="0" name=""/>
        <dsp:cNvSpPr/>
      </dsp:nvSpPr>
      <dsp:spPr>
        <a:xfrm>
          <a:off x="8760603" y="1712033"/>
          <a:ext cx="1751401" cy="111214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case showed a planned insider conspiracy</a:t>
          </a:r>
        </a:p>
      </dsp:txBody>
      <dsp:txXfrm>
        <a:off x="8793176" y="1744606"/>
        <a:ext cx="1686255" cy="1046994"/>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AD956-648F-3CBD-7814-F7CC105317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4155175A-AE1E-BEC0-C052-F19084E6F72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A8D77012-9846-E135-74BC-7A760EFEB189}"/>
              </a:ext>
            </a:extLst>
          </p:cNvPr>
          <p:cNvSpPr>
            <a:spLocks noGrp="1"/>
          </p:cNvSpPr>
          <p:nvPr>
            <p:ph type="dt" sz="half" idx="10"/>
          </p:nvPr>
        </p:nvSpPr>
        <p:spPr/>
        <p:txBody>
          <a:bodyPr/>
          <a:lstStyle/>
          <a:p>
            <a:fld id="{EAB9CB58-AD0D-4E39-BCD2-808BD7A921CE}" type="datetimeFigureOut">
              <a:rPr lang="en-IN" smtClean="0"/>
              <a:t>29-04-2026</a:t>
            </a:fld>
            <a:endParaRPr lang="en-IN"/>
          </a:p>
        </p:txBody>
      </p:sp>
      <p:sp>
        <p:nvSpPr>
          <p:cNvPr id="5" name="Footer Placeholder 4">
            <a:extLst>
              <a:ext uri="{FF2B5EF4-FFF2-40B4-BE49-F238E27FC236}">
                <a16:creationId xmlns:a16="http://schemas.microsoft.com/office/drawing/2014/main" id="{085B7272-CA4F-D774-644D-540585DAB6E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63301F1-CA67-A5B8-4E1D-13E0B797587F}"/>
              </a:ext>
            </a:extLst>
          </p:cNvPr>
          <p:cNvSpPr>
            <a:spLocks noGrp="1"/>
          </p:cNvSpPr>
          <p:nvPr>
            <p:ph type="sldNum" sz="quarter" idx="12"/>
          </p:nvPr>
        </p:nvSpPr>
        <p:spPr/>
        <p:txBody>
          <a:bodyPr/>
          <a:lstStyle/>
          <a:p>
            <a:fld id="{37A5FA6D-497C-4DBC-850C-922FFF28DDE6}" type="slidenum">
              <a:rPr lang="en-IN" smtClean="0"/>
              <a:t>‹#›</a:t>
            </a:fld>
            <a:endParaRPr lang="en-IN"/>
          </a:p>
        </p:txBody>
      </p:sp>
    </p:spTree>
    <p:extLst>
      <p:ext uri="{BB962C8B-B14F-4D97-AF65-F5344CB8AC3E}">
        <p14:creationId xmlns:p14="http://schemas.microsoft.com/office/powerpoint/2010/main" val="28935424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CAA27-E32C-5744-7F99-8306E30BF44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434A989-FC53-A629-A3D5-F545EA57649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94777C0-C9B1-F1C0-C5C7-6C86E9B13757}"/>
              </a:ext>
            </a:extLst>
          </p:cNvPr>
          <p:cNvSpPr>
            <a:spLocks noGrp="1"/>
          </p:cNvSpPr>
          <p:nvPr>
            <p:ph type="dt" sz="half" idx="10"/>
          </p:nvPr>
        </p:nvSpPr>
        <p:spPr/>
        <p:txBody>
          <a:bodyPr/>
          <a:lstStyle/>
          <a:p>
            <a:fld id="{EAB9CB58-AD0D-4E39-BCD2-808BD7A921CE}" type="datetimeFigureOut">
              <a:rPr lang="en-IN" smtClean="0"/>
              <a:t>29-04-2026</a:t>
            </a:fld>
            <a:endParaRPr lang="en-IN"/>
          </a:p>
        </p:txBody>
      </p:sp>
      <p:sp>
        <p:nvSpPr>
          <p:cNvPr id="5" name="Footer Placeholder 4">
            <a:extLst>
              <a:ext uri="{FF2B5EF4-FFF2-40B4-BE49-F238E27FC236}">
                <a16:creationId xmlns:a16="http://schemas.microsoft.com/office/drawing/2014/main" id="{7C67A581-3B70-2178-D095-7F5B6BD1783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219A471-837A-0578-AC9A-A7F3B84BE1F1}"/>
              </a:ext>
            </a:extLst>
          </p:cNvPr>
          <p:cNvSpPr>
            <a:spLocks noGrp="1"/>
          </p:cNvSpPr>
          <p:nvPr>
            <p:ph type="sldNum" sz="quarter" idx="12"/>
          </p:nvPr>
        </p:nvSpPr>
        <p:spPr/>
        <p:txBody>
          <a:bodyPr/>
          <a:lstStyle/>
          <a:p>
            <a:fld id="{37A5FA6D-497C-4DBC-850C-922FFF28DDE6}" type="slidenum">
              <a:rPr lang="en-IN" smtClean="0"/>
              <a:t>‹#›</a:t>
            </a:fld>
            <a:endParaRPr lang="en-IN"/>
          </a:p>
        </p:txBody>
      </p:sp>
    </p:spTree>
    <p:extLst>
      <p:ext uri="{BB962C8B-B14F-4D97-AF65-F5344CB8AC3E}">
        <p14:creationId xmlns:p14="http://schemas.microsoft.com/office/powerpoint/2010/main" val="36087881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BC442-8AF9-3A23-EEF2-54FB28D1C3B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06D2603D-AF89-2873-AC17-211DB06C3E5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4B5B866-526F-A6E7-6D6E-7947C3FE624C}"/>
              </a:ext>
            </a:extLst>
          </p:cNvPr>
          <p:cNvSpPr>
            <a:spLocks noGrp="1"/>
          </p:cNvSpPr>
          <p:nvPr>
            <p:ph type="dt" sz="half" idx="10"/>
          </p:nvPr>
        </p:nvSpPr>
        <p:spPr/>
        <p:txBody>
          <a:bodyPr/>
          <a:lstStyle/>
          <a:p>
            <a:fld id="{EAB9CB58-AD0D-4E39-BCD2-808BD7A921CE}" type="datetimeFigureOut">
              <a:rPr lang="en-IN" smtClean="0"/>
              <a:t>29-04-2026</a:t>
            </a:fld>
            <a:endParaRPr lang="en-IN"/>
          </a:p>
        </p:txBody>
      </p:sp>
      <p:sp>
        <p:nvSpPr>
          <p:cNvPr id="5" name="Footer Placeholder 4">
            <a:extLst>
              <a:ext uri="{FF2B5EF4-FFF2-40B4-BE49-F238E27FC236}">
                <a16:creationId xmlns:a16="http://schemas.microsoft.com/office/drawing/2014/main" id="{5E8400E4-3FF4-60C3-BF6F-B29A4559573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7FC7DED-AC37-5904-C0CE-3D98B4F04849}"/>
              </a:ext>
            </a:extLst>
          </p:cNvPr>
          <p:cNvSpPr>
            <a:spLocks noGrp="1"/>
          </p:cNvSpPr>
          <p:nvPr>
            <p:ph type="sldNum" sz="quarter" idx="12"/>
          </p:nvPr>
        </p:nvSpPr>
        <p:spPr/>
        <p:txBody>
          <a:bodyPr/>
          <a:lstStyle/>
          <a:p>
            <a:fld id="{37A5FA6D-497C-4DBC-850C-922FFF28DDE6}" type="slidenum">
              <a:rPr lang="en-IN" smtClean="0"/>
              <a:t>‹#›</a:t>
            </a:fld>
            <a:endParaRPr lang="en-IN"/>
          </a:p>
        </p:txBody>
      </p:sp>
    </p:spTree>
    <p:extLst>
      <p:ext uri="{BB962C8B-B14F-4D97-AF65-F5344CB8AC3E}">
        <p14:creationId xmlns:p14="http://schemas.microsoft.com/office/powerpoint/2010/main" val="2068330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74B18-3E49-F3AC-C3C5-C45C34B6AE4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0E3973B-A3B5-8E04-823C-57D311F66C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8DECCC4B-9CF4-C618-F5BE-C0712BF986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F13FD5DC-71B5-8C0C-D798-55B2043F5631}"/>
              </a:ext>
            </a:extLst>
          </p:cNvPr>
          <p:cNvSpPr>
            <a:spLocks noGrp="1"/>
          </p:cNvSpPr>
          <p:nvPr>
            <p:ph type="dt" sz="half" idx="10"/>
          </p:nvPr>
        </p:nvSpPr>
        <p:spPr/>
        <p:txBody>
          <a:bodyPr/>
          <a:lstStyle/>
          <a:p>
            <a:fld id="{EAB9CB58-AD0D-4E39-BCD2-808BD7A921CE}" type="datetimeFigureOut">
              <a:rPr lang="en-IN" smtClean="0"/>
              <a:t>29-04-2026</a:t>
            </a:fld>
            <a:endParaRPr lang="en-IN"/>
          </a:p>
        </p:txBody>
      </p:sp>
      <p:sp>
        <p:nvSpPr>
          <p:cNvPr id="6" name="Footer Placeholder 5">
            <a:extLst>
              <a:ext uri="{FF2B5EF4-FFF2-40B4-BE49-F238E27FC236}">
                <a16:creationId xmlns:a16="http://schemas.microsoft.com/office/drawing/2014/main" id="{C39E4D8A-61C9-3F2E-3ACD-37165ECFCEE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8A9A185-BCD3-E7BF-2BFA-B99C03A88358}"/>
              </a:ext>
            </a:extLst>
          </p:cNvPr>
          <p:cNvSpPr>
            <a:spLocks noGrp="1"/>
          </p:cNvSpPr>
          <p:nvPr>
            <p:ph type="sldNum" sz="quarter" idx="12"/>
          </p:nvPr>
        </p:nvSpPr>
        <p:spPr/>
        <p:txBody>
          <a:bodyPr/>
          <a:lstStyle/>
          <a:p>
            <a:fld id="{37A5FA6D-497C-4DBC-850C-922FFF28DDE6}" type="slidenum">
              <a:rPr lang="en-IN" smtClean="0"/>
              <a:t>‹#›</a:t>
            </a:fld>
            <a:endParaRPr lang="en-IN"/>
          </a:p>
        </p:txBody>
      </p:sp>
    </p:spTree>
    <p:extLst>
      <p:ext uri="{BB962C8B-B14F-4D97-AF65-F5344CB8AC3E}">
        <p14:creationId xmlns:p14="http://schemas.microsoft.com/office/powerpoint/2010/main" val="2625140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CE941-193B-22AA-7451-C46CCF8388AB}"/>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ECBF9A4A-24AC-EF34-59E6-05CA361D7B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981FE7-8542-CA1C-1C11-6361E8D8ED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25351740-90DF-F314-9553-646329C5B2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E5F9FD-88B7-B615-2A1C-EF50E06CF1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A1A81A73-F213-93E8-95EA-6A689DD5D77D}"/>
              </a:ext>
            </a:extLst>
          </p:cNvPr>
          <p:cNvSpPr>
            <a:spLocks noGrp="1"/>
          </p:cNvSpPr>
          <p:nvPr>
            <p:ph type="dt" sz="half" idx="10"/>
          </p:nvPr>
        </p:nvSpPr>
        <p:spPr/>
        <p:txBody>
          <a:bodyPr/>
          <a:lstStyle/>
          <a:p>
            <a:fld id="{EAB9CB58-AD0D-4E39-BCD2-808BD7A921CE}" type="datetimeFigureOut">
              <a:rPr lang="en-IN" smtClean="0"/>
              <a:t>29-04-2026</a:t>
            </a:fld>
            <a:endParaRPr lang="en-IN"/>
          </a:p>
        </p:txBody>
      </p:sp>
      <p:sp>
        <p:nvSpPr>
          <p:cNvPr id="8" name="Footer Placeholder 7">
            <a:extLst>
              <a:ext uri="{FF2B5EF4-FFF2-40B4-BE49-F238E27FC236}">
                <a16:creationId xmlns:a16="http://schemas.microsoft.com/office/drawing/2014/main" id="{93E7C2BA-085D-60B6-3070-61853699F7D2}"/>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2ECFD360-08E4-1AEF-7F4F-19CC756776C8}"/>
              </a:ext>
            </a:extLst>
          </p:cNvPr>
          <p:cNvSpPr>
            <a:spLocks noGrp="1"/>
          </p:cNvSpPr>
          <p:nvPr>
            <p:ph type="sldNum" sz="quarter" idx="12"/>
          </p:nvPr>
        </p:nvSpPr>
        <p:spPr/>
        <p:txBody>
          <a:bodyPr/>
          <a:lstStyle/>
          <a:p>
            <a:fld id="{37A5FA6D-497C-4DBC-850C-922FFF28DDE6}" type="slidenum">
              <a:rPr lang="en-IN" smtClean="0"/>
              <a:t>‹#›</a:t>
            </a:fld>
            <a:endParaRPr lang="en-IN"/>
          </a:p>
        </p:txBody>
      </p:sp>
    </p:spTree>
    <p:extLst>
      <p:ext uri="{BB962C8B-B14F-4D97-AF65-F5344CB8AC3E}">
        <p14:creationId xmlns:p14="http://schemas.microsoft.com/office/powerpoint/2010/main" val="3698065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CC030-12DC-C56B-54BA-C8F547648BB7}"/>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8192AC3F-D819-76B7-1ACE-FDAF1CD331A6}"/>
              </a:ext>
            </a:extLst>
          </p:cNvPr>
          <p:cNvSpPr>
            <a:spLocks noGrp="1"/>
          </p:cNvSpPr>
          <p:nvPr>
            <p:ph type="dt" sz="half" idx="10"/>
          </p:nvPr>
        </p:nvSpPr>
        <p:spPr/>
        <p:txBody>
          <a:bodyPr/>
          <a:lstStyle/>
          <a:p>
            <a:fld id="{EAB9CB58-AD0D-4E39-BCD2-808BD7A921CE}" type="datetimeFigureOut">
              <a:rPr lang="en-IN" smtClean="0"/>
              <a:t>29-04-2026</a:t>
            </a:fld>
            <a:endParaRPr lang="en-IN"/>
          </a:p>
        </p:txBody>
      </p:sp>
      <p:sp>
        <p:nvSpPr>
          <p:cNvPr id="4" name="Footer Placeholder 3">
            <a:extLst>
              <a:ext uri="{FF2B5EF4-FFF2-40B4-BE49-F238E27FC236}">
                <a16:creationId xmlns:a16="http://schemas.microsoft.com/office/drawing/2014/main" id="{9F62B121-EAE8-0585-C293-599C93E1FA69}"/>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ABFEA638-B3C0-F936-4860-37E3EFB6454E}"/>
              </a:ext>
            </a:extLst>
          </p:cNvPr>
          <p:cNvSpPr>
            <a:spLocks noGrp="1"/>
          </p:cNvSpPr>
          <p:nvPr>
            <p:ph type="sldNum" sz="quarter" idx="12"/>
          </p:nvPr>
        </p:nvSpPr>
        <p:spPr/>
        <p:txBody>
          <a:bodyPr/>
          <a:lstStyle/>
          <a:p>
            <a:fld id="{37A5FA6D-497C-4DBC-850C-922FFF28DDE6}" type="slidenum">
              <a:rPr lang="en-IN" smtClean="0"/>
              <a:t>‹#›</a:t>
            </a:fld>
            <a:endParaRPr lang="en-IN"/>
          </a:p>
        </p:txBody>
      </p:sp>
    </p:spTree>
    <p:extLst>
      <p:ext uri="{BB962C8B-B14F-4D97-AF65-F5344CB8AC3E}">
        <p14:creationId xmlns:p14="http://schemas.microsoft.com/office/powerpoint/2010/main" val="4280513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6906B1-827C-D03E-4A86-F52C79D692CB}"/>
              </a:ext>
            </a:extLst>
          </p:cNvPr>
          <p:cNvSpPr>
            <a:spLocks noGrp="1"/>
          </p:cNvSpPr>
          <p:nvPr>
            <p:ph type="dt" sz="half" idx="10"/>
          </p:nvPr>
        </p:nvSpPr>
        <p:spPr/>
        <p:txBody>
          <a:bodyPr/>
          <a:lstStyle/>
          <a:p>
            <a:fld id="{EAB9CB58-AD0D-4E39-BCD2-808BD7A921CE}" type="datetimeFigureOut">
              <a:rPr lang="en-IN" smtClean="0"/>
              <a:t>29-04-2026</a:t>
            </a:fld>
            <a:endParaRPr lang="en-IN"/>
          </a:p>
        </p:txBody>
      </p:sp>
      <p:sp>
        <p:nvSpPr>
          <p:cNvPr id="3" name="Footer Placeholder 2">
            <a:extLst>
              <a:ext uri="{FF2B5EF4-FFF2-40B4-BE49-F238E27FC236}">
                <a16:creationId xmlns:a16="http://schemas.microsoft.com/office/drawing/2014/main" id="{68F008C0-B4C3-B176-A962-B1EF2BBA090A}"/>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2B599F08-4D32-DF04-6DC0-8813E63BD9E6}"/>
              </a:ext>
            </a:extLst>
          </p:cNvPr>
          <p:cNvSpPr>
            <a:spLocks noGrp="1"/>
          </p:cNvSpPr>
          <p:nvPr>
            <p:ph type="sldNum" sz="quarter" idx="12"/>
          </p:nvPr>
        </p:nvSpPr>
        <p:spPr/>
        <p:txBody>
          <a:bodyPr/>
          <a:lstStyle/>
          <a:p>
            <a:fld id="{37A5FA6D-497C-4DBC-850C-922FFF28DDE6}" type="slidenum">
              <a:rPr lang="en-IN" smtClean="0"/>
              <a:t>‹#›</a:t>
            </a:fld>
            <a:endParaRPr lang="en-IN"/>
          </a:p>
        </p:txBody>
      </p:sp>
    </p:spTree>
    <p:extLst>
      <p:ext uri="{BB962C8B-B14F-4D97-AF65-F5344CB8AC3E}">
        <p14:creationId xmlns:p14="http://schemas.microsoft.com/office/powerpoint/2010/main" val="639710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035F3-378B-90E0-4AAC-BDEA77FD56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ADEAC7F-83AD-BF5E-A847-F653E54CE2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23E2DE25-198E-411B-27E5-14E6C08C8C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1F660B-FA13-8C70-79CF-7F5623D80964}"/>
              </a:ext>
            </a:extLst>
          </p:cNvPr>
          <p:cNvSpPr>
            <a:spLocks noGrp="1"/>
          </p:cNvSpPr>
          <p:nvPr>
            <p:ph type="dt" sz="half" idx="10"/>
          </p:nvPr>
        </p:nvSpPr>
        <p:spPr/>
        <p:txBody>
          <a:bodyPr/>
          <a:lstStyle/>
          <a:p>
            <a:fld id="{EAB9CB58-AD0D-4E39-BCD2-808BD7A921CE}" type="datetimeFigureOut">
              <a:rPr lang="en-IN" smtClean="0"/>
              <a:t>29-04-2026</a:t>
            </a:fld>
            <a:endParaRPr lang="en-IN"/>
          </a:p>
        </p:txBody>
      </p:sp>
      <p:sp>
        <p:nvSpPr>
          <p:cNvPr id="6" name="Footer Placeholder 5">
            <a:extLst>
              <a:ext uri="{FF2B5EF4-FFF2-40B4-BE49-F238E27FC236}">
                <a16:creationId xmlns:a16="http://schemas.microsoft.com/office/drawing/2014/main" id="{0DF5F71D-DBD7-0116-A3A3-8A115EE6E15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3876454-98F7-6812-C6D0-C05C9DBCABEF}"/>
              </a:ext>
            </a:extLst>
          </p:cNvPr>
          <p:cNvSpPr>
            <a:spLocks noGrp="1"/>
          </p:cNvSpPr>
          <p:nvPr>
            <p:ph type="sldNum" sz="quarter" idx="12"/>
          </p:nvPr>
        </p:nvSpPr>
        <p:spPr/>
        <p:txBody>
          <a:bodyPr/>
          <a:lstStyle/>
          <a:p>
            <a:fld id="{37A5FA6D-497C-4DBC-850C-922FFF28DDE6}" type="slidenum">
              <a:rPr lang="en-IN" smtClean="0"/>
              <a:t>‹#›</a:t>
            </a:fld>
            <a:endParaRPr lang="en-IN"/>
          </a:p>
        </p:txBody>
      </p:sp>
    </p:spTree>
    <p:extLst>
      <p:ext uri="{BB962C8B-B14F-4D97-AF65-F5344CB8AC3E}">
        <p14:creationId xmlns:p14="http://schemas.microsoft.com/office/powerpoint/2010/main" val="3119097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E3BF6-17DC-96EB-87B2-C0C6996C10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F61D766-7259-F175-5C7D-B01DD4CE59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030A51C4-D9BD-2D10-0EAC-F50DCE1F9F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39E598-6732-0C4D-517B-14001AEB5E6D}"/>
              </a:ext>
            </a:extLst>
          </p:cNvPr>
          <p:cNvSpPr>
            <a:spLocks noGrp="1"/>
          </p:cNvSpPr>
          <p:nvPr>
            <p:ph type="dt" sz="half" idx="10"/>
          </p:nvPr>
        </p:nvSpPr>
        <p:spPr/>
        <p:txBody>
          <a:bodyPr/>
          <a:lstStyle/>
          <a:p>
            <a:fld id="{EAB9CB58-AD0D-4E39-BCD2-808BD7A921CE}" type="datetimeFigureOut">
              <a:rPr lang="en-IN" smtClean="0"/>
              <a:t>29-04-2026</a:t>
            </a:fld>
            <a:endParaRPr lang="en-IN"/>
          </a:p>
        </p:txBody>
      </p:sp>
      <p:sp>
        <p:nvSpPr>
          <p:cNvPr id="6" name="Footer Placeholder 5">
            <a:extLst>
              <a:ext uri="{FF2B5EF4-FFF2-40B4-BE49-F238E27FC236}">
                <a16:creationId xmlns:a16="http://schemas.microsoft.com/office/drawing/2014/main" id="{E8CDC5FC-AE54-EF48-ABA1-B8A110DB802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6657C43-501D-D4BE-3EAA-5CA90EF8B61B}"/>
              </a:ext>
            </a:extLst>
          </p:cNvPr>
          <p:cNvSpPr>
            <a:spLocks noGrp="1"/>
          </p:cNvSpPr>
          <p:nvPr>
            <p:ph type="sldNum" sz="quarter" idx="12"/>
          </p:nvPr>
        </p:nvSpPr>
        <p:spPr/>
        <p:txBody>
          <a:bodyPr/>
          <a:lstStyle/>
          <a:p>
            <a:fld id="{37A5FA6D-497C-4DBC-850C-922FFF28DDE6}" type="slidenum">
              <a:rPr lang="en-IN" smtClean="0"/>
              <a:t>‹#›</a:t>
            </a:fld>
            <a:endParaRPr lang="en-IN"/>
          </a:p>
        </p:txBody>
      </p:sp>
    </p:spTree>
    <p:extLst>
      <p:ext uri="{BB962C8B-B14F-4D97-AF65-F5344CB8AC3E}">
        <p14:creationId xmlns:p14="http://schemas.microsoft.com/office/powerpoint/2010/main" val="661105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2D720-1017-88F8-0A4A-9F2B092E774E}"/>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0DEF8A2-1F41-F121-1116-3467E481E5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BE85A89-9C72-B6D1-35D6-C0056A81CE7C}"/>
              </a:ext>
            </a:extLst>
          </p:cNvPr>
          <p:cNvSpPr>
            <a:spLocks noGrp="1"/>
          </p:cNvSpPr>
          <p:nvPr>
            <p:ph type="dt" sz="half" idx="10"/>
          </p:nvPr>
        </p:nvSpPr>
        <p:spPr/>
        <p:txBody>
          <a:bodyPr/>
          <a:lstStyle/>
          <a:p>
            <a:fld id="{EAB9CB58-AD0D-4E39-BCD2-808BD7A921CE}" type="datetimeFigureOut">
              <a:rPr lang="en-IN" smtClean="0"/>
              <a:t>29-04-2026</a:t>
            </a:fld>
            <a:endParaRPr lang="en-IN"/>
          </a:p>
        </p:txBody>
      </p:sp>
      <p:sp>
        <p:nvSpPr>
          <p:cNvPr id="5" name="Footer Placeholder 4">
            <a:extLst>
              <a:ext uri="{FF2B5EF4-FFF2-40B4-BE49-F238E27FC236}">
                <a16:creationId xmlns:a16="http://schemas.microsoft.com/office/drawing/2014/main" id="{E013E11D-D60B-D07A-E93E-6901EE9D7D0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1D22A15-A4EC-3907-4E5B-2E4CA4A4AF27}"/>
              </a:ext>
            </a:extLst>
          </p:cNvPr>
          <p:cNvSpPr>
            <a:spLocks noGrp="1"/>
          </p:cNvSpPr>
          <p:nvPr>
            <p:ph type="sldNum" sz="quarter" idx="12"/>
          </p:nvPr>
        </p:nvSpPr>
        <p:spPr/>
        <p:txBody>
          <a:bodyPr/>
          <a:lstStyle/>
          <a:p>
            <a:fld id="{37A5FA6D-497C-4DBC-850C-922FFF28DDE6}" type="slidenum">
              <a:rPr lang="en-IN" smtClean="0"/>
              <a:t>‹#›</a:t>
            </a:fld>
            <a:endParaRPr lang="en-IN"/>
          </a:p>
        </p:txBody>
      </p:sp>
    </p:spTree>
    <p:extLst>
      <p:ext uri="{BB962C8B-B14F-4D97-AF65-F5344CB8AC3E}">
        <p14:creationId xmlns:p14="http://schemas.microsoft.com/office/powerpoint/2010/main" val="301280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EA1C12-43EB-9694-588C-DC9904D7A12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AD46EC0-AF9D-F85D-2A33-600FBB8452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BA7D380-65F5-F681-5E6B-4DD514C286EE}"/>
              </a:ext>
            </a:extLst>
          </p:cNvPr>
          <p:cNvSpPr>
            <a:spLocks noGrp="1"/>
          </p:cNvSpPr>
          <p:nvPr>
            <p:ph type="dt" sz="half" idx="10"/>
          </p:nvPr>
        </p:nvSpPr>
        <p:spPr/>
        <p:txBody>
          <a:bodyPr/>
          <a:lstStyle/>
          <a:p>
            <a:fld id="{EAB9CB58-AD0D-4E39-BCD2-808BD7A921CE}" type="datetimeFigureOut">
              <a:rPr lang="en-IN" smtClean="0"/>
              <a:t>29-04-2026</a:t>
            </a:fld>
            <a:endParaRPr lang="en-IN"/>
          </a:p>
        </p:txBody>
      </p:sp>
      <p:sp>
        <p:nvSpPr>
          <p:cNvPr id="5" name="Footer Placeholder 4">
            <a:extLst>
              <a:ext uri="{FF2B5EF4-FFF2-40B4-BE49-F238E27FC236}">
                <a16:creationId xmlns:a16="http://schemas.microsoft.com/office/drawing/2014/main" id="{F257D289-9219-EEC1-E4DC-D6906D53F7B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16D7472-98E7-1BB5-E381-9C6010198B24}"/>
              </a:ext>
            </a:extLst>
          </p:cNvPr>
          <p:cNvSpPr>
            <a:spLocks noGrp="1"/>
          </p:cNvSpPr>
          <p:nvPr>
            <p:ph type="sldNum" sz="quarter" idx="12"/>
          </p:nvPr>
        </p:nvSpPr>
        <p:spPr/>
        <p:txBody>
          <a:bodyPr/>
          <a:lstStyle/>
          <a:p>
            <a:fld id="{37A5FA6D-497C-4DBC-850C-922FFF28DDE6}" type="slidenum">
              <a:rPr lang="en-IN" smtClean="0"/>
              <a:t>‹#›</a:t>
            </a:fld>
            <a:endParaRPr lang="en-IN"/>
          </a:p>
        </p:txBody>
      </p:sp>
    </p:spTree>
    <p:extLst>
      <p:ext uri="{BB962C8B-B14F-4D97-AF65-F5344CB8AC3E}">
        <p14:creationId xmlns:p14="http://schemas.microsoft.com/office/powerpoint/2010/main" val="909243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5B9A04-E0D1-CE34-FE46-966EF959E2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B3E2173-E416-B91C-0091-912CDE5B1A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B09D612-A8D7-2BA0-C302-FDAE0305ED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AB9CB58-AD0D-4E39-BCD2-808BD7A921CE}" type="datetimeFigureOut">
              <a:rPr lang="en-IN" smtClean="0"/>
              <a:t>29-04-2026</a:t>
            </a:fld>
            <a:endParaRPr lang="en-IN"/>
          </a:p>
        </p:txBody>
      </p:sp>
      <p:sp>
        <p:nvSpPr>
          <p:cNvPr id="5" name="Footer Placeholder 4">
            <a:extLst>
              <a:ext uri="{FF2B5EF4-FFF2-40B4-BE49-F238E27FC236}">
                <a16:creationId xmlns:a16="http://schemas.microsoft.com/office/drawing/2014/main" id="{DF62E5DB-847B-7995-FF91-9E907B46D5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13F79BB4-ACA5-81B1-C6B3-FBF9C06680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7A5FA6D-497C-4DBC-850C-922FFF28DDE6}" type="slidenum">
              <a:rPr lang="en-IN" smtClean="0"/>
              <a:t>‹#›</a:t>
            </a:fld>
            <a:endParaRPr lang="en-IN"/>
          </a:p>
        </p:txBody>
      </p:sp>
    </p:spTree>
    <p:extLst>
      <p:ext uri="{BB962C8B-B14F-4D97-AF65-F5344CB8AC3E}">
        <p14:creationId xmlns:p14="http://schemas.microsoft.com/office/powerpoint/2010/main" val="6694309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0.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5.jpe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5.jpeg"/><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6.jpeg"/><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00768AC-D21D-ED67-003F-622F28E32DF6}"/>
              </a:ext>
            </a:extLst>
          </p:cNvPr>
          <p:cNvSpPr>
            <a:spLocks noGrp="1"/>
          </p:cNvSpPr>
          <p:nvPr>
            <p:ph type="subTitle" idx="1"/>
          </p:nvPr>
        </p:nvSpPr>
        <p:spPr>
          <a:xfrm>
            <a:off x="1524000" y="2290916"/>
            <a:ext cx="9144000" cy="2966884"/>
          </a:xfrm>
        </p:spPr>
        <p:txBody>
          <a:bodyPr>
            <a:normAutofit fontScale="92500" lnSpcReduction="20000"/>
          </a:bodyPr>
          <a:lstStyle/>
          <a:p>
            <a:r>
              <a:rPr lang="en-US" sz="4400" dirty="0"/>
              <a:t>Digital Forensic Case Analysis</a:t>
            </a:r>
          </a:p>
          <a:p>
            <a:endParaRPr lang="en-US" sz="4400" dirty="0"/>
          </a:p>
          <a:p>
            <a:endParaRPr lang="en-US" sz="4400" dirty="0"/>
          </a:p>
          <a:p>
            <a:r>
              <a:rPr lang="en-US" dirty="0"/>
              <a:t>Name:-Parth Pareshbhai Tablawala</a:t>
            </a:r>
          </a:p>
          <a:p>
            <a:r>
              <a:rPr lang="en-US" dirty="0"/>
              <a:t>Student ID:- 2515744</a:t>
            </a:r>
          </a:p>
          <a:p>
            <a:r>
              <a:rPr lang="en-US" dirty="0"/>
              <a:t>Date:- 29/04/2026</a:t>
            </a:r>
            <a:endParaRPr lang="en-IN" dirty="0"/>
          </a:p>
        </p:txBody>
      </p:sp>
      <p:pic>
        <p:nvPicPr>
          <p:cNvPr id="2" name="Picture 1">
            <a:extLst>
              <a:ext uri="{FF2B5EF4-FFF2-40B4-BE49-F238E27FC236}">
                <a16:creationId xmlns:a16="http://schemas.microsoft.com/office/drawing/2014/main" id="{4D1A8AEA-CE75-55EC-62C8-DE22A3CB80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39381" y="393291"/>
            <a:ext cx="3667431" cy="1533832"/>
          </a:xfrm>
          <a:prstGeom prst="rect">
            <a:avLst/>
          </a:prstGeom>
        </p:spPr>
      </p:pic>
    </p:spTree>
    <p:extLst>
      <p:ext uri="{BB962C8B-B14F-4D97-AF65-F5344CB8AC3E}">
        <p14:creationId xmlns:p14="http://schemas.microsoft.com/office/powerpoint/2010/main" val="3613961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DB5870E-CAE9-C4F5-FEFF-B4B2A5B6C185}"/>
              </a:ext>
            </a:extLst>
          </p:cNvPr>
          <p:cNvSpPr txBox="1"/>
          <p:nvPr/>
        </p:nvSpPr>
        <p:spPr>
          <a:xfrm>
            <a:off x="8079978" y="741391"/>
            <a:ext cx="3369234" cy="161620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a:latin typeface="+mj-lt"/>
                <a:ea typeface="+mj-ea"/>
                <a:cs typeface="+mj-cs"/>
              </a:rPr>
              <a:t>What this presentation is about</a:t>
            </a:r>
          </a:p>
        </p:txBody>
      </p:sp>
      <p:pic>
        <p:nvPicPr>
          <p:cNvPr id="17" name="Picture 16" descr="Connected lines and dots on a purple and orange gradient background">
            <a:extLst>
              <a:ext uri="{FF2B5EF4-FFF2-40B4-BE49-F238E27FC236}">
                <a16:creationId xmlns:a16="http://schemas.microsoft.com/office/drawing/2014/main" id="{94D1198E-ABD5-E8AE-7690-2ACB063D9151}"/>
              </a:ext>
            </a:extLst>
          </p:cNvPr>
          <p:cNvPicPr>
            <a:picLocks noChangeAspect="1"/>
          </p:cNvPicPr>
          <p:nvPr/>
        </p:nvPicPr>
        <p:blipFill>
          <a:blip r:embed="rId2"/>
          <a:srcRect l="9184" r="18885" b="-1"/>
          <a:stretch>
            <a:fillRect/>
          </a:stretch>
        </p:blipFill>
        <p:spPr>
          <a:xfrm>
            <a:off x="20" y="10"/>
            <a:ext cx="7390243" cy="6857990"/>
          </a:xfrm>
          <a:prstGeom prst="rect">
            <a:avLst/>
          </a:prstGeom>
        </p:spPr>
      </p:pic>
      <p:sp>
        <p:nvSpPr>
          <p:cNvPr id="18" name="Rectangle 1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 name="Rectangle 19">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TextBox 2">
            <a:extLst>
              <a:ext uri="{FF2B5EF4-FFF2-40B4-BE49-F238E27FC236}">
                <a16:creationId xmlns:a16="http://schemas.microsoft.com/office/drawing/2014/main" id="{C1EFAE8C-8C92-7B22-B4BA-0F507FBF6DC3}"/>
              </a:ext>
            </a:extLst>
          </p:cNvPr>
          <p:cNvSpPr txBox="1"/>
          <p:nvPr/>
        </p:nvSpPr>
        <p:spPr>
          <a:xfrm>
            <a:off x="8079978" y="2533476"/>
            <a:ext cx="3369234" cy="3447832"/>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2000" dirty="0"/>
              <a:t>Short UFED extraction demo</a:t>
            </a:r>
          </a:p>
          <a:p>
            <a:pPr marL="285750" indent="-228600">
              <a:lnSpc>
                <a:spcPct val="90000"/>
              </a:lnSpc>
              <a:spcAft>
                <a:spcPts val="600"/>
              </a:spcAft>
              <a:buFont typeface="Arial" panose="020B0604020202020204" pitchFamily="34" charset="0"/>
              <a:buChar char="•"/>
            </a:pPr>
            <a:r>
              <a:rPr lang="en-US" sz="2000" dirty="0"/>
              <a:t>Quantum Tech case background</a:t>
            </a:r>
          </a:p>
          <a:p>
            <a:pPr marL="285750" indent="-228600">
              <a:lnSpc>
                <a:spcPct val="90000"/>
              </a:lnSpc>
              <a:spcAft>
                <a:spcPts val="600"/>
              </a:spcAft>
              <a:buFont typeface="Arial" panose="020B0604020202020204" pitchFamily="34" charset="0"/>
              <a:buChar char="•"/>
            </a:pPr>
            <a:r>
              <a:rPr lang="en-US" sz="2000" dirty="0"/>
              <a:t>Main evidence found</a:t>
            </a:r>
          </a:p>
          <a:p>
            <a:pPr marL="285750" indent="-228600">
              <a:lnSpc>
                <a:spcPct val="90000"/>
              </a:lnSpc>
              <a:spcAft>
                <a:spcPts val="600"/>
              </a:spcAft>
              <a:buFont typeface="Arial" panose="020B0604020202020204" pitchFamily="34" charset="0"/>
              <a:buChar char="•"/>
            </a:pPr>
            <a:r>
              <a:rPr lang="en-US" sz="2000" dirty="0"/>
              <a:t>Suspects involved</a:t>
            </a:r>
          </a:p>
          <a:p>
            <a:pPr marL="285750" indent="-228600">
              <a:lnSpc>
                <a:spcPct val="90000"/>
              </a:lnSpc>
              <a:spcAft>
                <a:spcPts val="600"/>
              </a:spcAft>
              <a:buFont typeface="Arial" panose="020B0604020202020204" pitchFamily="34" charset="0"/>
              <a:buChar char="•"/>
            </a:pPr>
            <a:r>
              <a:rPr lang="en-US" sz="2000" dirty="0"/>
              <a:t>Timeline of events</a:t>
            </a:r>
          </a:p>
          <a:p>
            <a:pPr marL="285750" indent="-228600">
              <a:lnSpc>
                <a:spcPct val="90000"/>
              </a:lnSpc>
              <a:spcAft>
                <a:spcPts val="600"/>
              </a:spcAft>
              <a:buFont typeface="Arial" panose="020B0604020202020204" pitchFamily="34" charset="0"/>
              <a:buChar char="•"/>
            </a:pPr>
            <a:r>
              <a:rPr lang="en-US" sz="2000" dirty="0"/>
              <a:t>Final conclusion</a:t>
            </a:r>
          </a:p>
        </p:txBody>
      </p:sp>
    </p:spTree>
    <p:extLst>
      <p:ext uri="{BB962C8B-B14F-4D97-AF65-F5344CB8AC3E}">
        <p14:creationId xmlns:p14="http://schemas.microsoft.com/office/powerpoint/2010/main" val="3214358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5DAA40F-4F28-4316-934E-C55D7C3AA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F6D467C8-A8E0-468B-B88D-9CEEE37BF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33452" cy="6858000"/>
          </a:xfrm>
          <a:custGeom>
            <a:avLst/>
            <a:gdLst>
              <a:gd name="connsiteX0" fmla="*/ 0 w 7433452"/>
              <a:gd name="connsiteY0" fmla="*/ 0 h 6858000"/>
              <a:gd name="connsiteX1" fmla="*/ 1592736 w 7433452"/>
              <a:gd name="connsiteY1" fmla="*/ 0 h 6858000"/>
              <a:gd name="connsiteX2" fmla="*/ 2171700 w 7433452"/>
              <a:gd name="connsiteY2" fmla="*/ 0 h 6858000"/>
              <a:gd name="connsiteX3" fmla="*/ 2762696 w 7433452"/>
              <a:gd name="connsiteY3" fmla="*/ 0 h 6858000"/>
              <a:gd name="connsiteX4" fmla="*/ 2829254 w 7433452"/>
              <a:gd name="connsiteY4" fmla="*/ 0 h 6858000"/>
              <a:gd name="connsiteX5" fmla="*/ 7415310 w 7433452"/>
              <a:gd name="connsiteY5" fmla="*/ 0 h 6858000"/>
              <a:gd name="connsiteX6" fmla="*/ 7405703 w 7433452"/>
              <a:gd name="connsiteY6" fmla="*/ 94814 h 6858000"/>
              <a:gd name="connsiteX7" fmla="*/ 7410754 w 7433452"/>
              <a:gd name="connsiteY7" fmla="*/ 421796 h 6858000"/>
              <a:gd name="connsiteX8" fmla="*/ 7414688 w 7433452"/>
              <a:gd name="connsiteY8" fmla="*/ 812192 h 6858000"/>
              <a:gd name="connsiteX9" fmla="*/ 7395017 w 7433452"/>
              <a:gd name="connsiteY9" fmla="*/ 1113642 h 6858000"/>
              <a:gd name="connsiteX10" fmla="*/ 7422810 w 7433452"/>
              <a:gd name="connsiteY10" fmla="*/ 1796708 h 6858000"/>
              <a:gd name="connsiteX11" fmla="*/ 7421161 w 7433452"/>
              <a:gd name="connsiteY11" fmla="*/ 2327333 h 6858000"/>
              <a:gd name="connsiteX12" fmla="*/ 7412023 w 7433452"/>
              <a:gd name="connsiteY12" fmla="*/ 2784280 h 6858000"/>
              <a:gd name="connsiteX13" fmla="*/ 7417480 w 7433452"/>
              <a:gd name="connsiteY13" fmla="*/ 2985458 h 6858000"/>
              <a:gd name="connsiteX14" fmla="*/ 7403774 w 7433452"/>
              <a:gd name="connsiteY14" fmla="*/ 3531096 h 6858000"/>
              <a:gd name="connsiteX15" fmla="*/ 7414307 w 7433452"/>
              <a:gd name="connsiteY15" fmla="*/ 4336830 h 6858000"/>
              <a:gd name="connsiteX16" fmla="*/ 7413419 w 7433452"/>
              <a:gd name="connsiteY16" fmla="*/ 5026893 h 6858000"/>
              <a:gd name="connsiteX17" fmla="*/ 7417734 w 7433452"/>
              <a:gd name="connsiteY17" fmla="*/ 5252632 h 6858000"/>
              <a:gd name="connsiteX18" fmla="*/ 7417734 w 7433452"/>
              <a:gd name="connsiteY18" fmla="*/ 5466282 h 6858000"/>
              <a:gd name="connsiteX19" fmla="*/ 7379659 w 7433452"/>
              <a:gd name="connsiteY19" fmla="*/ 6121225 h 6858000"/>
              <a:gd name="connsiteX20" fmla="*/ 7395115 w 7433452"/>
              <a:gd name="connsiteY20" fmla="*/ 6708907 h 6858000"/>
              <a:gd name="connsiteX21" fmla="*/ 7412408 w 7433452"/>
              <a:gd name="connsiteY21" fmla="*/ 6858000 h 6858000"/>
              <a:gd name="connsiteX22" fmla="*/ 2829254 w 7433452"/>
              <a:gd name="connsiteY22" fmla="*/ 6858000 h 6858000"/>
              <a:gd name="connsiteX23" fmla="*/ 2762696 w 7433452"/>
              <a:gd name="connsiteY23" fmla="*/ 6858000 h 6858000"/>
              <a:gd name="connsiteX24" fmla="*/ 2171700 w 7433452"/>
              <a:gd name="connsiteY24" fmla="*/ 6858000 h 6858000"/>
              <a:gd name="connsiteX25" fmla="*/ 1592736 w 7433452"/>
              <a:gd name="connsiteY25" fmla="*/ 6858000 h 6858000"/>
              <a:gd name="connsiteX26" fmla="*/ 0 w 7433452"/>
              <a:gd name="connsiteY2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33452" h="6858000">
                <a:moveTo>
                  <a:pt x="0" y="0"/>
                </a:moveTo>
                <a:lnTo>
                  <a:pt x="1592736" y="0"/>
                </a:lnTo>
                <a:lnTo>
                  <a:pt x="2171700" y="0"/>
                </a:lnTo>
                <a:lnTo>
                  <a:pt x="2762696" y="0"/>
                </a:lnTo>
                <a:lnTo>
                  <a:pt x="2829254" y="0"/>
                </a:lnTo>
                <a:lnTo>
                  <a:pt x="7415310" y="0"/>
                </a:lnTo>
                <a:lnTo>
                  <a:pt x="7405703" y="94814"/>
                </a:lnTo>
                <a:cubicBezTo>
                  <a:pt x="7398856" y="203629"/>
                  <a:pt x="7403520" y="312712"/>
                  <a:pt x="7410754" y="421796"/>
                </a:cubicBezTo>
                <a:cubicBezTo>
                  <a:pt x="7421580" y="551656"/>
                  <a:pt x="7422900" y="682144"/>
                  <a:pt x="7414688" y="812192"/>
                </a:cubicBezTo>
                <a:cubicBezTo>
                  <a:pt x="7406693" y="912591"/>
                  <a:pt x="7397682" y="1012988"/>
                  <a:pt x="7395017" y="1113642"/>
                </a:cubicBezTo>
                <a:cubicBezTo>
                  <a:pt x="7388670" y="1342689"/>
                  <a:pt x="7407708" y="1569316"/>
                  <a:pt x="7422810" y="1796708"/>
                </a:cubicBezTo>
                <a:cubicBezTo>
                  <a:pt x="7434487" y="1973710"/>
                  <a:pt x="7439944" y="2150457"/>
                  <a:pt x="7421161" y="2327333"/>
                </a:cubicBezTo>
                <a:cubicBezTo>
                  <a:pt x="7405170" y="2479266"/>
                  <a:pt x="7396793" y="2631453"/>
                  <a:pt x="7412023" y="2784280"/>
                </a:cubicBezTo>
                <a:cubicBezTo>
                  <a:pt x="7418749" y="2851085"/>
                  <a:pt x="7425984" y="2918653"/>
                  <a:pt x="7417480" y="2985458"/>
                </a:cubicBezTo>
                <a:cubicBezTo>
                  <a:pt x="7394508" y="3167039"/>
                  <a:pt x="7398063" y="3349132"/>
                  <a:pt x="7403774" y="3531096"/>
                </a:cubicBezTo>
                <a:cubicBezTo>
                  <a:pt x="7412277" y="3799715"/>
                  <a:pt x="7426364" y="4067954"/>
                  <a:pt x="7414307" y="4336830"/>
                </a:cubicBezTo>
                <a:cubicBezTo>
                  <a:pt x="7404027" y="4566639"/>
                  <a:pt x="7420653" y="4796831"/>
                  <a:pt x="7413419" y="5026893"/>
                </a:cubicBezTo>
                <a:cubicBezTo>
                  <a:pt x="7410982" y="5102162"/>
                  <a:pt x="7412429" y="5177504"/>
                  <a:pt x="7417734" y="5252632"/>
                </a:cubicBezTo>
                <a:cubicBezTo>
                  <a:pt x="7424271" y="5323700"/>
                  <a:pt x="7424271" y="5395213"/>
                  <a:pt x="7417734" y="5466282"/>
                </a:cubicBezTo>
                <a:cubicBezTo>
                  <a:pt x="7393239" y="5683875"/>
                  <a:pt x="7383214" y="5902486"/>
                  <a:pt x="7379659" y="6121225"/>
                </a:cubicBezTo>
                <a:cubicBezTo>
                  <a:pt x="7376423" y="6317442"/>
                  <a:pt x="7378041" y="6513586"/>
                  <a:pt x="7395115" y="6708907"/>
                </a:cubicBezTo>
                <a:lnTo>
                  <a:pt x="7412408" y="6858000"/>
                </a:lnTo>
                <a:lnTo>
                  <a:pt x="2829254" y="6858000"/>
                </a:lnTo>
                <a:lnTo>
                  <a:pt x="2762696" y="6858000"/>
                </a:lnTo>
                <a:lnTo>
                  <a:pt x="2171700" y="6858000"/>
                </a:lnTo>
                <a:lnTo>
                  <a:pt x="159273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07882D03-CB5F-1850-DA94-D6E53A49F52E}"/>
              </a:ext>
            </a:extLst>
          </p:cNvPr>
          <p:cNvSpPr txBox="1"/>
          <p:nvPr/>
        </p:nvSpPr>
        <p:spPr>
          <a:xfrm>
            <a:off x="640081" y="329184"/>
            <a:ext cx="6241568"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solidFill>
                  <a:srgbClr val="FFFFFF"/>
                </a:solidFill>
                <a:latin typeface="+mj-lt"/>
                <a:ea typeface="+mj-ea"/>
                <a:cs typeface="+mj-cs"/>
              </a:rPr>
              <a:t>UFED Demo</a:t>
            </a:r>
          </a:p>
          <a:p>
            <a:pPr>
              <a:lnSpc>
                <a:spcPct val="90000"/>
              </a:lnSpc>
              <a:spcBef>
                <a:spcPct val="0"/>
              </a:spcBef>
              <a:spcAft>
                <a:spcPts val="600"/>
              </a:spcAft>
            </a:pPr>
            <a:r>
              <a:rPr lang="en-US" sz="5400">
                <a:solidFill>
                  <a:srgbClr val="FFFFFF"/>
                </a:solidFill>
                <a:latin typeface="+mj-lt"/>
                <a:ea typeface="+mj-ea"/>
                <a:cs typeface="+mj-cs"/>
              </a:rPr>
              <a:t> of mine Device </a:t>
            </a:r>
          </a:p>
        </p:txBody>
      </p:sp>
      <p:sp>
        <p:nvSpPr>
          <p:cNvPr id="40" name="sketch line">
            <a:extLst>
              <a:ext uri="{FF2B5EF4-FFF2-40B4-BE49-F238E27FC236}">
                <a16:creationId xmlns:a16="http://schemas.microsoft.com/office/drawing/2014/main" id="{62677C27-4325-4BE2-B2C9-B721DA9E3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475" y="2362200"/>
            <a:ext cx="4056549" cy="18288"/>
          </a:xfrm>
          <a:custGeom>
            <a:avLst/>
            <a:gdLst>
              <a:gd name="csX0" fmla="*/ 0 w 4056549"/>
              <a:gd name="csY0" fmla="*/ 0 h 18288"/>
              <a:gd name="csX1" fmla="*/ 676092 w 4056549"/>
              <a:gd name="csY1" fmla="*/ 0 h 18288"/>
              <a:gd name="csX2" fmla="*/ 1271052 w 4056549"/>
              <a:gd name="csY2" fmla="*/ 0 h 18288"/>
              <a:gd name="csX3" fmla="*/ 1947144 w 4056549"/>
              <a:gd name="csY3" fmla="*/ 0 h 18288"/>
              <a:gd name="csX4" fmla="*/ 2501539 w 4056549"/>
              <a:gd name="csY4" fmla="*/ 0 h 18288"/>
              <a:gd name="csX5" fmla="*/ 3137065 w 4056549"/>
              <a:gd name="csY5" fmla="*/ 0 h 18288"/>
              <a:gd name="csX6" fmla="*/ 4056549 w 4056549"/>
              <a:gd name="csY6" fmla="*/ 0 h 18288"/>
              <a:gd name="csX7" fmla="*/ 4056549 w 4056549"/>
              <a:gd name="csY7" fmla="*/ 18288 h 18288"/>
              <a:gd name="csX8" fmla="*/ 3380458 w 4056549"/>
              <a:gd name="csY8" fmla="*/ 18288 h 18288"/>
              <a:gd name="csX9" fmla="*/ 2663801 w 4056549"/>
              <a:gd name="csY9" fmla="*/ 18288 h 18288"/>
              <a:gd name="csX10" fmla="*/ 2068840 w 4056549"/>
              <a:gd name="csY10" fmla="*/ 18288 h 18288"/>
              <a:gd name="csX11" fmla="*/ 1311618 w 4056549"/>
              <a:gd name="csY11" fmla="*/ 18288 h 18288"/>
              <a:gd name="csX12" fmla="*/ 716657 w 4056549"/>
              <a:gd name="csY12" fmla="*/ 18288 h 18288"/>
              <a:gd name="csX13" fmla="*/ 0 w 4056549"/>
              <a:gd name="csY13" fmla="*/ 18288 h 18288"/>
              <a:gd name="csX14" fmla="*/ 0 w 4056549"/>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056549" h="18288" fill="none" extrusionOk="0">
                <a:moveTo>
                  <a:pt x="0" y="0"/>
                </a:moveTo>
                <a:cubicBezTo>
                  <a:pt x="324395" y="-12272"/>
                  <a:pt x="437185" y="20747"/>
                  <a:pt x="676092" y="0"/>
                </a:cubicBezTo>
                <a:cubicBezTo>
                  <a:pt x="914999" y="-20747"/>
                  <a:pt x="980886" y="20074"/>
                  <a:pt x="1271052" y="0"/>
                </a:cubicBezTo>
                <a:cubicBezTo>
                  <a:pt x="1561218" y="-20074"/>
                  <a:pt x="1609815" y="19965"/>
                  <a:pt x="1947144" y="0"/>
                </a:cubicBezTo>
                <a:cubicBezTo>
                  <a:pt x="2284473" y="-19965"/>
                  <a:pt x="2317816" y="-23682"/>
                  <a:pt x="2501539" y="0"/>
                </a:cubicBezTo>
                <a:cubicBezTo>
                  <a:pt x="2685262" y="23682"/>
                  <a:pt x="2879461" y="12712"/>
                  <a:pt x="3137065" y="0"/>
                </a:cubicBezTo>
                <a:cubicBezTo>
                  <a:pt x="3394669" y="-12712"/>
                  <a:pt x="3618306" y="-41742"/>
                  <a:pt x="4056549" y="0"/>
                </a:cubicBezTo>
                <a:cubicBezTo>
                  <a:pt x="4056201" y="6465"/>
                  <a:pt x="4056979" y="10922"/>
                  <a:pt x="4056549" y="18288"/>
                </a:cubicBezTo>
                <a:cubicBezTo>
                  <a:pt x="3807729" y="-7540"/>
                  <a:pt x="3536237" y="12619"/>
                  <a:pt x="3380458" y="18288"/>
                </a:cubicBezTo>
                <a:cubicBezTo>
                  <a:pt x="3224679" y="23957"/>
                  <a:pt x="2967497" y="23368"/>
                  <a:pt x="2663801" y="18288"/>
                </a:cubicBezTo>
                <a:cubicBezTo>
                  <a:pt x="2360105" y="13208"/>
                  <a:pt x="2359716" y="-8821"/>
                  <a:pt x="2068840" y="18288"/>
                </a:cubicBezTo>
                <a:cubicBezTo>
                  <a:pt x="1777964" y="45397"/>
                  <a:pt x="1641909" y="31681"/>
                  <a:pt x="1311618" y="18288"/>
                </a:cubicBezTo>
                <a:cubicBezTo>
                  <a:pt x="981327" y="4895"/>
                  <a:pt x="990410" y="11155"/>
                  <a:pt x="716657" y="18288"/>
                </a:cubicBezTo>
                <a:cubicBezTo>
                  <a:pt x="442904" y="25421"/>
                  <a:pt x="330722" y="13665"/>
                  <a:pt x="0" y="18288"/>
                </a:cubicBezTo>
                <a:cubicBezTo>
                  <a:pt x="75" y="12069"/>
                  <a:pt x="515" y="5650"/>
                  <a:pt x="0" y="0"/>
                </a:cubicBezTo>
                <a:close/>
              </a:path>
              <a:path w="4056549" h="18288" stroke="0" extrusionOk="0">
                <a:moveTo>
                  <a:pt x="0" y="0"/>
                </a:moveTo>
                <a:cubicBezTo>
                  <a:pt x="175099" y="13469"/>
                  <a:pt x="459673" y="14529"/>
                  <a:pt x="594961" y="0"/>
                </a:cubicBezTo>
                <a:cubicBezTo>
                  <a:pt x="730249" y="-14529"/>
                  <a:pt x="873178" y="22015"/>
                  <a:pt x="1149356" y="0"/>
                </a:cubicBezTo>
                <a:cubicBezTo>
                  <a:pt x="1425534" y="-22015"/>
                  <a:pt x="1498871" y="-21513"/>
                  <a:pt x="1744316" y="0"/>
                </a:cubicBezTo>
                <a:cubicBezTo>
                  <a:pt x="1989761" y="21513"/>
                  <a:pt x="2112991" y="-46"/>
                  <a:pt x="2420408" y="0"/>
                </a:cubicBezTo>
                <a:cubicBezTo>
                  <a:pt x="2727825" y="46"/>
                  <a:pt x="2880256" y="-10040"/>
                  <a:pt x="3137065" y="0"/>
                </a:cubicBezTo>
                <a:cubicBezTo>
                  <a:pt x="3393874" y="10040"/>
                  <a:pt x="3704325" y="-6685"/>
                  <a:pt x="4056549" y="0"/>
                </a:cubicBezTo>
                <a:cubicBezTo>
                  <a:pt x="4055732" y="6895"/>
                  <a:pt x="4055770" y="11206"/>
                  <a:pt x="4056549" y="18288"/>
                </a:cubicBezTo>
                <a:cubicBezTo>
                  <a:pt x="3812770" y="11959"/>
                  <a:pt x="3533996" y="-5717"/>
                  <a:pt x="3299327" y="18288"/>
                </a:cubicBezTo>
                <a:cubicBezTo>
                  <a:pt x="3064658" y="42293"/>
                  <a:pt x="2940381" y="24492"/>
                  <a:pt x="2744931" y="18288"/>
                </a:cubicBezTo>
                <a:cubicBezTo>
                  <a:pt x="2549481" y="12084"/>
                  <a:pt x="2252169" y="51841"/>
                  <a:pt x="1987709" y="18288"/>
                </a:cubicBezTo>
                <a:cubicBezTo>
                  <a:pt x="1723249" y="-15265"/>
                  <a:pt x="1438946" y="3423"/>
                  <a:pt x="1230487" y="18288"/>
                </a:cubicBezTo>
                <a:cubicBezTo>
                  <a:pt x="1022028" y="33153"/>
                  <a:pt x="795957" y="18596"/>
                  <a:pt x="676092" y="18288"/>
                </a:cubicBezTo>
                <a:cubicBezTo>
                  <a:pt x="556227" y="17980"/>
                  <a:pt x="334853" y="39451"/>
                  <a:pt x="0" y="18288"/>
                </a:cubicBezTo>
                <a:cubicBezTo>
                  <a:pt x="95" y="14343"/>
                  <a:pt x="742" y="6860"/>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F344E89-55A8-AF38-BA90-EF4663531905}"/>
              </a:ext>
            </a:extLst>
          </p:cNvPr>
          <p:cNvSpPr txBox="1"/>
          <p:nvPr/>
        </p:nvSpPr>
        <p:spPr>
          <a:xfrm>
            <a:off x="640081" y="2706624"/>
            <a:ext cx="6241568" cy="3483864"/>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200">
                <a:solidFill>
                  <a:srgbClr val="FFFFFF"/>
                </a:solidFill>
              </a:rPr>
              <a:t>Oppo A54 connected to UFED</a:t>
            </a:r>
          </a:p>
          <a:p>
            <a:pPr marL="285750" indent="-228600">
              <a:lnSpc>
                <a:spcPct val="90000"/>
              </a:lnSpc>
              <a:spcAft>
                <a:spcPts val="600"/>
              </a:spcAft>
              <a:buFont typeface="Arial" panose="020B0604020202020204" pitchFamily="34" charset="0"/>
              <a:buChar char="•"/>
            </a:pPr>
            <a:r>
              <a:rPr lang="en-US" sz="2200">
                <a:solidFill>
                  <a:srgbClr val="FFFFFF"/>
                </a:solidFill>
              </a:rPr>
              <a:t>Device detected successfully</a:t>
            </a:r>
          </a:p>
          <a:p>
            <a:pPr marL="285750" indent="-228600">
              <a:lnSpc>
                <a:spcPct val="90000"/>
              </a:lnSpc>
              <a:spcAft>
                <a:spcPts val="600"/>
              </a:spcAft>
              <a:buFont typeface="Arial" panose="020B0604020202020204" pitchFamily="34" charset="0"/>
              <a:buChar char="•"/>
            </a:pPr>
            <a:r>
              <a:rPr lang="en-US" sz="2200">
                <a:solidFill>
                  <a:srgbClr val="FFFFFF"/>
                </a:solidFill>
              </a:rPr>
              <a:t>Device details shown on screen</a:t>
            </a:r>
          </a:p>
        </p:txBody>
      </p:sp>
      <p:pic>
        <p:nvPicPr>
          <p:cNvPr id="7" name="Picture 6">
            <a:extLst>
              <a:ext uri="{FF2B5EF4-FFF2-40B4-BE49-F238E27FC236}">
                <a16:creationId xmlns:a16="http://schemas.microsoft.com/office/drawing/2014/main" id="{E5C4DBDB-BFE4-7B7E-4DFF-C91881A479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34304" y="630955"/>
            <a:ext cx="4014216" cy="2257996"/>
          </a:xfrm>
          <a:prstGeom prst="rect">
            <a:avLst/>
          </a:prstGeom>
        </p:spPr>
      </p:pic>
      <p:pic>
        <p:nvPicPr>
          <p:cNvPr id="9" name="Picture 8">
            <a:extLst>
              <a:ext uri="{FF2B5EF4-FFF2-40B4-BE49-F238E27FC236}">
                <a16:creationId xmlns:a16="http://schemas.microsoft.com/office/drawing/2014/main" id="{0007C4F0-2E59-E129-D5C5-50F7C4E8AC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34304" y="3730772"/>
            <a:ext cx="4014216" cy="2257996"/>
          </a:xfrm>
          <a:prstGeom prst="rect">
            <a:avLst/>
          </a:prstGeom>
        </p:spPr>
      </p:pic>
    </p:spTree>
    <p:extLst>
      <p:ext uri="{BB962C8B-B14F-4D97-AF65-F5344CB8AC3E}">
        <p14:creationId xmlns:p14="http://schemas.microsoft.com/office/powerpoint/2010/main" val="3119688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7" name="Arc 3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0D4B38ED-5CF4-214C-AC59-51C888880071}"/>
              </a:ext>
            </a:extLst>
          </p:cNvPr>
          <p:cNvSpPr txBox="1"/>
          <p:nvPr/>
        </p:nvSpPr>
        <p:spPr>
          <a:xfrm>
            <a:off x="5894962" y="479493"/>
            <a:ext cx="5458838"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chemeClr val="tx1"/>
                </a:solidFill>
                <a:latin typeface="+mj-lt"/>
                <a:ea typeface="+mj-ea"/>
                <a:cs typeface="+mj-cs"/>
              </a:rPr>
              <a:t>Extraction results</a:t>
            </a:r>
          </a:p>
        </p:txBody>
      </p:sp>
      <p:sp>
        <p:nvSpPr>
          <p:cNvPr id="39" name="Freeform: Shape 38">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34C29907-254E-4154-B407-91B95FB12F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3182" y="2000490"/>
            <a:ext cx="4777381" cy="268727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9813EF88-1307-DA0E-422F-61B2BB785CEC}"/>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File system extraction completed</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35,901 files recovered</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Contacts, SMS, pictures, videos, and documents found</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SHA-256 hash generated automatically</a:t>
            </a:r>
          </a:p>
        </p:txBody>
      </p:sp>
    </p:spTree>
    <p:extLst>
      <p:ext uri="{BB962C8B-B14F-4D97-AF65-F5344CB8AC3E}">
        <p14:creationId xmlns:p14="http://schemas.microsoft.com/office/powerpoint/2010/main" val="2001666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6637619-7DAF-84EB-42B4-8213ECF84EF8}"/>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What happened in the case</a:t>
            </a:r>
          </a:p>
        </p:txBody>
      </p:sp>
      <p:sp>
        <p:nvSpPr>
          <p:cNvPr id="3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DE64A7C-3788-1CDC-ADC2-2BC30317DC51}"/>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Quantum Tech noticed unauthorised access to AI patent data</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There are Three main suspects were identified</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Investigation focused on four mobile devices</a:t>
            </a:r>
          </a:p>
        </p:txBody>
      </p:sp>
      <p:pic>
        <p:nvPicPr>
          <p:cNvPr id="16" name="Picture 15" descr="Mobile device with apps">
            <a:extLst>
              <a:ext uri="{FF2B5EF4-FFF2-40B4-BE49-F238E27FC236}">
                <a16:creationId xmlns:a16="http://schemas.microsoft.com/office/drawing/2014/main" id="{723488E0-E546-EEFA-1820-8C68F9CAE819}"/>
              </a:ext>
            </a:extLst>
          </p:cNvPr>
          <p:cNvPicPr>
            <a:picLocks noChangeAspect="1"/>
          </p:cNvPicPr>
          <p:nvPr/>
        </p:nvPicPr>
        <p:blipFill>
          <a:blip r:embed="rId2"/>
          <a:srcRect l="23212" r="22673"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215606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11CA6726-6071-461E-8A94-86FD36CBF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9" name="Rectangle 58">
            <a:extLst>
              <a:ext uri="{FF2B5EF4-FFF2-40B4-BE49-F238E27FC236}">
                <a16:creationId xmlns:a16="http://schemas.microsoft.com/office/drawing/2014/main" id="{9073D962-D3D2-4A72-8593-65C213CBF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24334" y="633619"/>
            <a:ext cx="4520912"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93C0D0F6-B4D3-6EEF-3273-7EC2AB71ABB4}"/>
              </a:ext>
            </a:extLst>
          </p:cNvPr>
          <p:cNvSpPr txBox="1"/>
          <p:nvPr/>
        </p:nvSpPr>
        <p:spPr>
          <a:xfrm>
            <a:off x="7772400" y="978408"/>
            <a:ext cx="3721608"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a:latin typeface="+mj-lt"/>
                <a:ea typeface="+mj-ea"/>
                <a:cs typeface="+mj-cs"/>
              </a:rPr>
              <a:t>Hash Images </a:t>
            </a:r>
          </a:p>
        </p:txBody>
      </p:sp>
      <p:pic>
        <p:nvPicPr>
          <p:cNvPr id="10" name="Picture 9">
            <a:extLst>
              <a:ext uri="{FF2B5EF4-FFF2-40B4-BE49-F238E27FC236}">
                <a16:creationId xmlns:a16="http://schemas.microsoft.com/office/drawing/2014/main" id="{8F43AC0B-0B21-6D12-18EF-6841CE6A13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9574" y="1064813"/>
            <a:ext cx="3246120" cy="1825942"/>
          </a:xfrm>
          <a:prstGeom prst="rect">
            <a:avLst/>
          </a:prstGeom>
        </p:spPr>
      </p:pic>
      <p:pic>
        <p:nvPicPr>
          <p:cNvPr id="14" name="Picture 13">
            <a:extLst>
              <a:ext uri="{FF2B5EF4-FFF2-40B4-BE49-F238E27FC236}">
                <a16:creationId xmlns:a16="http://schemas.microsoft.com/office/drawing/2014/main" id="{7669718A-0335-BDCD-86D0-A318644E09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63988" y="1064814"/>
            <a:ext cx="3246120" cy="1825942"/>
          </a:xfrm>
          <a:prstGeom prst="rect">
            <a:avLst/>
          </a:prstGeom>
        </p:spPr>
      </p:pic>
      <p:sp>
        <p:nvSpPr>
          <p:cNvPr id="61" name="Rectangle 60">
            <a:extLst>
              <a:ext uri="{FF2B5EF4-FFF2-40B4-BE49-F238E27FC236}">
                <a16:creationId xmlns:a16="http://schemas.microsoft.com/office/drawing/2014/main" id="{2387511B-F6E1-4929-AC90-94FB8B6B0F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32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3" name="Rectangle 62">
            <a:extLst>
              <a:ext uri="{FF2B5EF4-FFF2-40B4-BE49-F238E27FC236}">
                <a16:creationId xmlns:a16="http://schemas.microsoft.com/office/drawing/2014/main" id="{AA58F78C-27AB-465F-AA33-15E08AF26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92216" y="2185416"/>
            <a:ext cx="3683187"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CF668815-39E2-BB27-B51D-B424E3C31A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9573" y="3872401"/>
            <a:ext cx="3246119" cy="1825941"/>
          </a:xfrm>
          <a:prstGeom prst="rect">
            <a:avLst/>
          </a:prstGeom>
        </p:spPr>
      </p:pic>
      <p:pic>
        <p:nvPicPr>
          <p:cNvPr id="18" name="Picture 17">
            <a:extLst>
              <a:ext uri="{FF2B5EF4-FFF2-40B4-BE49-F238E27FC236}">
                <a16:creationId xmlns:a16="http://schemas.microsoft.com/office/drawing/2014/main" id="{2DBE2ACD-2DE9-6B92-22ED-30533F1948A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63988" y="3872401"/>
            <a:ext cx="3246120" cy="1825942"/>
          </a:xfrm>
          <a:prstGeom prst="rect">
            <a:avLst/>
          </a:prstGeom>
        </p:spPr>
      </p:pic>
      <p:sp>
        <p:nvSpPr>
          <p:cNvPr id="22" name="TextBox 21">
            <a:extLst>
              <a:ext uri="{FF2B5EF4-FFF2-40B4-BE49-F238E27FC236}">
                <a16:creationId xmlns:a16="http://schemas.microsoft.com/office/drawing/2014/main" id="{3F16B391-9805-7BF7-0498-07E3417A2582}"/>
              </a:ext>
            </a:extLst>
          </p:cNvPr>
          <p:cNvSpPr txBox="1"/>
          <p:nvPr/>
        </p:nvSpPr>
        <p:spPr>
          <a:xfrm>
            <a:off x="7772400" y="2368296"/>
            <a:ext cx="3721608" cy="350215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a:t>Here is all Four Devices Hash Verified Images </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1. Huawei P Smart (Emma)</a:t>
            </a:r>
          </a:p>
          <a:p>
            <a:pPr indent="-228600">
              <a:lnSpc>
                <a:spcPct val="90000"/>
              </a:lnSpc>
              <a:spcAft>
                <a:spcPts val="600"/>
              </a:spcAft>
              <a:buFont typeface="Arial" panose="020B0604020202020204" pitchFamily="34" charset="0"/>
              <a:buChar char="•"/>
            </a:pPr>
            <a:r>
              <a:rPr lang="en-US" sz="1700"/>
              <a:t>2. Samsung Galaxy A3 (Joe)</a:t>
            </a:r>
          </a:p>
          <a:p>
            <a:pPr indent="-228600">
              <a:lnSpc>
                <a:spcPct val="90000"/>
              </a:lnSpc>
              <a:spcAft>
                <a:spcPts val="600"/>
              </a:spcAft>
              <a:buFont typeface="Arial" panose="020B0604020202020204" pitchFamily="34" charset="0"/>
              <a:buChar char="•"/>
            </a:pPr>
            <a:r>
              <a:rPr lang="en-US" sz="1700"/>
              <a:t>3. Nokia C2 (Norman)</a:t>
            </a:r>
          </a:p>
          <a:p>
            <a:pPr indent="-228600">
              <a:lnSpc>
                <a:spcPct val="90000"/>
              </a:lnSpc>
              <a:spcAft>
                <a:spcPts val="600"/>
              </a:spcAft>
              <a:buFont typeface="Arial" panose="020B0604020202020204" pitchFamily="34" charset="0"/>
              <a:buChar char="•"/>
            </a:pPr>
            <a:r>
              <a:rPr lang="en-US" sz="1700"/>
              <a:t>4. Note 14 (Additional Source)</a:t>
            </a:r>
          </a:p>
        </p:txBody>
      </p:sp>
      <p:sp>
        <p:nvSpPr>
          <p:cNvPr id="4" name="TextBox 3">
            <a:extLst>
              <a:ext uri="{FF2B5EF4-FFF2-40B4-BE49-F238E27FC236}">
                <a16:creationId xmlns:a16="http://schemas.microsoft.com/office/drawing/2014/main" id="{423A90F0-CAE2-0C52-5C51-7435A3D390E0}"/>
              </a:ext>
            </a:extLst>
          </p:cNvPr>
          <p:cNvSpPr txBox="1"/>
          <p:nvPr/>
        </p:nvSpPr>
        <p:spPr>
          <a:xfrm>
            <a:off x="838200" y="2368296"/>
            <a:ext cx="3721608" cy="3502152"/>
          </a:xfrm>
          <a:prstGeom prst="rect">
            <a:avLst/>
          </a:prstGeom>
        </p:spPr>
        <p:txBody>
          <a:bodyPr vert="horz" lIns="91440" tIns="45720" rIns="91440" bIns="45720" rtlCol="0">
            <a:normAutofit/>
          </a:bodyPr>
          <a:lstStyle/>
          <a:p>
            <a:pPr indent="-228600">
              <a:lnSpc>
                <a:spcPct val="90000"/>
              </a:lnSpc>
              <a:spcBef>
                <a:spcPct val="0"/>
              </a:spcBef>
              <a:spcAft>
                <a:spcPts val="600"/>
              </a:spcAft>
              <a:buFont typeface="Arial" panose="020B0604020202020204" pitchFamily="34" charset="0"/>
              <a:buChar char="•"/>
            </a:pPr>
            <a:endParaRPr lang="en-US" sz="1700" dirty="0"/>
          </a:p>
        </p:txBody>
      </p:sp>
      <p:sp>
        <p:nvSpPr>
          <p:cNvPr id="7" name="TextBox 6">
            <a:extLst>
              <a:ext uri="{FF2B5EF4-FFF2-40B4-BE49-F238E27FC236}">
                <a16:creationId xmlns:a16="http://schemas.microsoft.com/office/drawing/2014/main" id="{D2CE45F1-6733-DC3A-B068-FD98D8653CC6}"/>
              </a:ext>
            </a:extLst>
          </p:cNvPr>
          <p:cNvSpPr txBox="1"/>
          <p:nvPr/>
        </p:nvSpPr>
        <p:spPr>
          <a:xfrm>
            <a:off x="841248" y="2252870"/>
            <a:ext cx="3412219" cy="356025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4049747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E38A92C-D25B-4A09-0334-DBC7CF684653}"/>
              </a:ext>
            </a:extLst>
          </p:cNvPr>
          <p:cNvSpPr txBox="1"/>
          <p:nvPr/>
        </p:nvSpPr>
        <p:spPr>
          <a:xfrm>
            <a:off x="6417733" y="490537"/>
            <a:ext cx="5291663" cy="162877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a:latin typeface="+mj-lt"/>
                <a:ea typeface="+mj-ea"/>
                <a:cs typeface="+mj-cs"/>
              </a:rPr>
              <a:t>Main </a:t>
            </a:r>
          </a:p>
          <a:p>
            <a:pPr>
              <a:lnSpc>
                <a:spcPct val="90000"/>
              </a:lnSpc>
              <a:spcBef>
                <a:spcPct val="0"/>
              </a:spcBef>
              <a:spcAft>
                <a:spcPts val="600"/>
              </a:spcAft>
            </a:pPr>
            <a:r>
              <a:rPr lang="en-US" sz="4000">
                <a:latin typeface="+mj-lt"/>
                <a:ea typeface="+mj-ea"/>
                <a:cs typeface="+mj-cs"/>
              </a:rPr>
              <a:t>Suspects</a:t>
            </a:r>
          </a:p>
        </p:txBody>
      </p:sp>
      <p:pic>
        <p:nvPicPr>
          <p:cNvPr id="40" name="Picture 39">
            <a:extLst>
              <a:ext uri="{FF2B5EF4-FFF2-40B4-BE49-F238E27FC236}">
                <a16:creationId xmlns:a16="http://schemas.microsoft.com/office/drawing/2014/main" id="{C339F518-86B9-7922-6F09-8D74A0B81B6F}"/>
              </a:ext>
            </a:extLst>
          </p:cNvPr>
          <p:cNvPicPr>
            <a:picLocks noChangeAspect="1"/>
          </p:cNvPicPr>
          <p:nvPr/>
        </p:nvPicPr>
        <p:blipFill>
          <a:blip r:embed="rId2"/>
          <a:srcRect l="33552" r="16437"/>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5" name="TextBox 4">
            <a:extLst>
              <a:ext uri="{FF2B5EF4-FFF2-40B4-BE49-F238E27FC236}">
                <a16:creationId xmlns:a16="http://schemas.microsoft.com/office/drawing/2014/main" id="{8AA1ABB8-EEC7-3E6F-6FF4-8379D3E379DD}"/>
              </a:ext>
            </a:extLst>
          </p:cNvPr>
          <p:cNvSpPr txBox="1"/>
          <p:nvPr/>
        </p:nvSpPr>
        <p:spPr>
          <a:xfrm>
            <a:off x="838800" y="1651584"/>
            <a:ext cx="2655887" cy="4384188"/>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kern="1200" dirty="0">
                <a:solidFill>
                  <a:schemeClr val="bg1"/>
                </a:solidFill>
                <a:latin typeface="+mj-lt"/>
                <a:ea typeface="+mj-ea"/>
                <a:cs typeface="+mj-cs"/>
              </a:rPr>
              <a:t>Main suspects</a:t>
            </a:r>
          </a:p>
        </p:txBody>
      </p:sp>
      <p:graphicFrame>
        <p:nvGraphicFramePr>
          <p:cNvPr id="7" name="TextBox 2">
            <a:extLst>
              <a:ext uri="{FF2B5EF4-FFF2-40B4-BE49-F238E27FC236}">
                <a16:creationId xmlns:a16="http://schemas.microsoft.com/office/drawing/2014/main" id="{A191D716-0595-A25E-F976-694C3984EB15}"/>
              </a:ext>
            </a:extLst>
          </p:cNvPr>
          <p:cNvGraphicFramePr/>
          <p:nvPr>
            <p:extLst>
              <p:ext uri="{D42A27DB-BD31-4B8C-83A1-F6EECF244321}">
                <p14:modId xmlns:p14="http://schemas.microsoft.com/office/powerpoint/2010/main" val="745521626"/>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4438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4AD29B6-BF3B-4407-9E75-52DF8E3B2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55F8BA08-3E38-4B70-B93A-74F08E092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302CC703-B0DE-E94D-4113-D91EE86DFB7A}"/>
              </a:ext>
            </a:extLst>
          </p:cNvPr>
          <p:cNvSpPr txBox="1"/>
          <p:nvPr/>
        </p:nvSpPr>
        <p:spPr>
          <a:xfrm>
            <a:off x="1045029" y="507160"/>
            <a:ext cx="2993571" cy="543873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chemeClr val="tx1"/>
                </a:solidFill>
                <a:latin typeface="+mj-lt"/>
                <a:ea typeface="+mj-ea"/>
                <a:cs typeface="+mj-cs"/>
              </a:rPr>
              <a:t>Devices Examined</a:t>
            </a:r>
          </a:p>
        </p:txBody>
      </p:sp>
      <p:sp>
        <p:nvSpPr>
          <p:cNvPr id="24" name="Rectangle 23">
            <a:extLst>
              <a:ext uri="{FF2B5EF4-FFF2-40B4-BE49-F238E27FC236}">
                <a16:creationId xmlns:a16="http://schemas.microsoft.com/office/drawing/2014/main" id="{357F1B33-79AB-4A71-8CEC-4546D709B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287448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7" name="TextBox 2">
            <a:extLst>
              <a:ext uri="{FF2B5EF4-FFF2-40B4-BE49-F238E27FC236}">
                <a16:creationId xmlns:a16="http://schemas.microsoft.com/office/drawing/2014/main" id="{58DCAA39-A1CE-AE22-C29B-729C7862A079}"/>
              </a:ext>
            </a:extLst>
          </p:cNvPr>
          <p:cNvGraphicFramePr/>
          <p:nvPr>
            <p:extLst>
              <p:ext uri="{D42A27DB-BD31-4B8C-83A1-F6EECF244321}">
                <p14:modId xmlns:p14="http://schemas.microsoft.com/office/powerpoint/2010/main" val="429495585"/>
              </p:ext>
            </p:extLst>
          </p:nvPr>
        </p:nvGraphicFramePr>
        <p:xfrm>
          <a:off x="4526280" y="512064"/>
          <a:ext cx="6830568" cy="5440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8864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44AD29B6-BF3B-4407-9E75-52DF8E3B2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8" name="Rectangle 47">
            <a:extLst>
              <a:ext uri="{FF2B5EF4-FFF2-40B4-BE49-F238E27FC236}">
                <a16:creationId xmlns:a16="http://schemas.microsoft.com/office/drawing/2014/main" id="{55F8BA08-3E38-4B70-B93A-74F08E092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82A18181-CD12-D169-CF1A-D41E38EA5A73}"/>
              </a:ext>
            </a:extLst>
          </p:cNvPr>
          <p:cNvSpPr txBox="1"/>
          <p:nvPr/>
        </p:nvSpPr>
        <p:spPr>
          <a:xfrm>
            <a:off x="1045029" y="507160"/>
            <a:ext cx="2993571" cy="543873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chemeClr val="tx1"/>
                </a:solidFill>
                <a:latin typeface="+mj-lt"/>
                <a:ea typeface="+mj-ea"/>
                <a:cs typeface="+mj-cs"/>
              </a:rPr>
              <a:t>How the Investigation was done</a:t>
            </a:r>
          </a:p>
        </p:txBody>
      </p:sp>
      <p:sp>
        <p:nvSpPr>
          <p:cNvPr id="50" name="Rectangle 49">
            <a:extLst>
              <a:ext uri="{FF2B5EF4-FFF2-40B4-BE49-F238E27FC236}">
                <a16:creationId xmlns:a16="http://schemas.microsoft.com/office/drawing/2014/main" id="{357F1B33-79AB-4A71-8CEC-4546D709B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287448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7" name="TextBox 2">
            <a:extLst>
              <a:ext uri="{FF2B5EF4-FFF2-40B4-BE49-F238E27FC236}">
                <a16:creationId xmlns:a16="http://schemas.microsoft.com/office/drawing/2014/main" id="{58A66A60-154A-2024-A3E0-816EBD3CB756}"/>
              </a:ext>
            </a:extLst>
          </p:cNvPr>
          <p:cNvGraphicFramePr/>
          <p:nvPr>
            <p:extLst>
              <p:ext uri="{D42A27DB-BD31-4B8C-83A1-F6EECF244321}">
                <p14:modId xmlns:p14="http://schemas.microsoft.com/office/powerpoint/2010/main" val="4123704185"/>
              </p:ext>
            </p:extLst>
          </p:nvPr>
        </p:nvGraphicFramePr>
        <p:xfrm>
          <a:off x="4526280" y="512064"/>
          <a:ext cx="6830568" cy="5440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8780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Freeform: Shape 46">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9" name="Freeform: Shape 48">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D7C10BDF-F452-7006-0BE4-4AC73BFAB552}"/>
              </a:ext>
            </a:extLst>
          </p:cNvPr>
          <p:cNvSpPr txBox="1"/>
          <p:nvPr/>
        </p:nvSpPr>
        <p:spPr>
          <a:xfrm>
            <a:off x="371094" y="1161288"/>
            <a:ext cx="3438144" cy="12390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kern="1200">
                <a:solidFill>
                  <a:schemeClr val="tx1"/>
                </a:solidFill>
                <a:latin typeface="+mj-lt"/>
                <a:ea typeface="+mj-ea"/>
                <a:cs typeface="+mj-cs"/>
              </a:rPr>
              <a:t>Fake identity evidence (Emma)</a:t>
            </a:r>
          </a:p>
        </p:txBody>
      </p:sp>
      <p:sp>
        <p:nvSpPr>
          <p:cNvPr id="51" name="Rectangle 50">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3" name="Rectangle 5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D8232B91-0662-3BBD-5C20-79B0234B9946}"/>
              </a:ext>
            </a:extLst>
          </p:cNvPr>
          <p:cNvSpPr txBox="1"/>
          <p:nvPr/>
        </p:nvSpPr>
        <p:spPr>
          <a:xfrm>
            <a:off x="371094" y="2718054"/>
            <a:ext cx="3438906" cy="320725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Emma created a fake identity called Peter Dover</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Created on 17 August 2024</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Made before first contact with Joe</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Showed clear planning</a:t>
            </a:r>
          </a:p>
        </p:txBody>
      </p:sp>
      <p:pic>
        <p:nvPicPr>
          <p:cNvPr id="7" name="Picture 6">
            <a:extLst>
              <a:ext uri="{FF2B5EF4-FFF2-40B4-BE49-F238E27FC236}">
                <a16:creationId xmlns:a16="http://schemas.microsoft.com/office/drawing/2014/main" id="{70616D69-C4B1-8686-403F-F7F76BDADA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01184" y="1532477"/>
            <a:ext cx="6922008" cy="3893629"/>
          </a:xfrm>
          <a:prstGeom prst="rect">
            <a:avLst/>
          </a:prstGeom>
        </p:spPr>
      </p:pic>
    </p:spTree>
    <p:extLst>
      <p:ext uri="{BB962C8B-B14F-4D97-AF65-F5344CB8AC3E}">
        <p14:creationId xmlns:p14="http://schemas.microsoft.com/office/powerpoint/2010/main" val="620371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9573A28C-6776-7E73-4DC0-7689249FBD0B}"/>
              </a:ext>
            </a:extLst>
          </p:cNvPr>
          <p:cNvSpPr txBox="1"/>
          <p:nvPr/>
        </p:nvSpPr>
        <p:spPr>
          <a:xfrm>
            <a:off x="841247" y="978619"/>
            <a:ext cx="3410712"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kern="1200">
                <a:solidFill>
                  <a:schemeClr val="tx1"/>
                </a:solidFill>
                <a:latin typeface="+mj-lt"/>
                <a:ea typeface="+mj-ea"/>
                <a:cs typeface="+mj-cs"/>
              </a:rPr>
              <a:t>WhatsApp messages</a:t>
            </a:r>
          </a:p>
        </p:txBody>
      </p:sp>
      <p:sp>
        <p:nvSpPr>
          <p:cNvPr id="22" name="Rectangle 21">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77C0B9BB-8C00-791A-6E47-78EAB5A6B756}"/>
              </a:ext>
            </a:extLst>
          </p:cNvPr>
          <p:cNvSpPr txBox="1"/>
          <p:nvPr/>
        </p:nvSpPr>
        <p:spPr>
          <a:xfrm>
            <a:off x="841248" y="2252870"/>
            <a:ext cx="3412219" cy="356025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Emma first contacted Joe on 21 August 2024</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27 messages exchanged over 5 months</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Joe agreed to help</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Emma kept asking for progress</a:t>
            </a:r>
          </a:p>
        </p:txBody>
      </p:sp>
      <p:pic>
        <p:nvPicPr>
          <p:cNvPr id="7" name="Picture 6">
            <a:extLst>
              <a:ext uri="{FF2B5EF4-FFF2-40B4-BE49-F238E27FC236}">
                <a16:creationId xmlns:a16="http://schemas.microsoft.com/office/drawing/2014/main" id="{644C76DB-6881-ADBA-A2DC-9F0FEBD0E2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20640" y="1506474"/>
            <a:ext cx="6656832" cy="3744467"/>
          </a:xfrm>
          <a:prstGeom prst="rect">
            <a:avLst/>
          </a:prstGeom>
        </p:spPr>
      </p:pic>
    </p:spTree>
    <p:extLst>
      <p:ext uri="{BB962C8B-B14F-4D97-AF65-F5344CB8AC3E}">
        <p14:creationId xmlns:p14="http://schemas.microsoft.com/office/powerpoint/2010/main" val="35891719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356234C1-61E5-83A6-DA68-8CD73AB515BE}"/>
              </a:ext>
            </a:extLst>
          </p:cNvPr>
          <p:cNvSpPr txBox="1"/>
          <p:nvPr/>
        </p:nvSpPr>
        <p:spPr>
          <a:xfrm>
            <a:off x="841247" y="978619"/>
            <a:ext cx="3410712"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kern="1200">
                <a:solidFill>
                  <a:schemeClr val="tx1"/>
                </a:solidFill>
                <a:latin typeface="+mj-lt"/>
                <a:ea typeface="+mj-ea"/>
                <a:cs typeface="+mj-cs"/>
              </a:rPr>
              <a:t>The 5M deal</a:t>
            </a:r>
          </a:p>
        </p:txBody>
      </p:sp>
      <p:sp>
        <p:nvSpPr>
          <p:cNvPr id="16" name="Rectangle 15">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D6BE72BC-72C4-96D6-9881-CE8AC1295087}"/>
              </a:ext>
            </a:extLst>
          </p:cNvPr>
          <p:cNvSpPr txBox="1"/>
          <p:nvPr/>
        </p:nvSpPr>
        <p:spPr>
          <a:xfrm>
            <a:off x="841248" y="2252870"/>
            <a:ext cx="3412219" cy="356025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On 31 January 2025, Joe said “5M secured”</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Offshore arrangement discussed</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Deal became very clear</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Strong evidence of criminal intent</a:t>
            </a:r>
          </a:p>
        </p:txBody>
      </p:sp>
      <p:pic>
        <p:nvPicPr>
          <p:cNvPr id="7" name="Picture 6">
            <a:extLst>
              <a:ext uri="{FF2B5EF4-FFF2-40B4-BE49-F238E27FC236}">
                <a16:creationId xmlns:a16="http://schemas.microsoft.com/office/drawing/2014/main" id="{A1027F36-4E15-053A-8573-50041E7B51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20640" y="1506474"/>
            <a:ext cx="6656832" cy="3744467"/>
          </a:xfrm>
          <a:prstGeom prst="rect">
            <a:avLst/>
          </a:prstGeom>
        </p:spPr>
      </p:pic>
    </p:spTree>
    <p:extLst>
      <p:ext uri="{BB962C8B-B14F-4D97-AF65-F5344CB8AC3E}">
        <p14:creationId xmlns:p14="http://schemas.microsoft.com/office/powerpoint/2010/main" val="22988445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Rectangle 24">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E4FB91E5-281C-CD83-FFD7-C85D8D34B038}"/>
              </a:ext>
            </a:extLst>
          </p:cNvPr>
          <p:cNvSpPr txBox="1"/>
          <p:nvPr/>
        </p:nvSpPr>
        <p:spPr>
          <a:xfrm>
            <a:off x="1115568" y="548640"/>
            <a:ext cx="10168128"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chemeClr val="tx1"/>
                </a:solidFill>
                <a:latin typeface="+mj-lt"/>
                <a:ea typeface="+mj-ea"/>
                <a:cs typeface="+mj-cs"/>
              </a:rPr>
              <a:t>Norman’s link</a:t>
            </a:r>
          </a:p>
        </p:txBody>
      </p:sp>
      <p:sp>
        <p:nvSpPr>
          <p:cNvPr id="27" name="Rectangle 26">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D9E8D6C6-C9A4-98B5-9EB6-0B3D52C06389}"/>
              </a:ext>
            </a:extLst>
          </p:cNvPr>
          <p:cNvSpPr txBox="1"/>
          <p:nvPr/>
        </p:nvSpPr>
        <p:spPr>
          <a:xfrm>
            <a:off x="1115568" y="2481943"/>
            <a:ext cx="10168128" cy="36950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Emma contacted Norman on Messenger</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Same 5M figure mentioned again</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Blueprint to be sent in parts</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Norman appeared to be the buyer</a:t>
            </a:r>
          </a:p>
        </p:txBody>
      </p:sp>
    </p:spTree>
    <p:extLst>
      <p:ext uri="{BB962C8B-B14F-4D97-AF65-F5344CB8AC3E}">
        <p14:creationId xmlns:p14="http://schemas.microsoft.com/office/powerpoint/2010/main" val="14335381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88F71E8E-1FFB-D729-318A-5AAA40E4FD2B}"/>
              </a:ext>
            </a:extLst>
          </p:cNvPr>
          <p:cNvSpPr txBox="1"/>
          <p:nvPr/>
        </p:nvSpPr>
        <p:spPr>
          <a:xfrm>
            <a:off x="841247" y="978619"/>
            <a:ext cx="3410712"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kern="1200">
                <a:solidFill>
                  <a:schemeClr val="tx1"/>
                </a:solidFill>
                <a:latin typeface="+mj-lt"/>
                <a:ea typeface="+mj-ea"/>
                <a:cs typeface="+mj-cs"/>
              </a:rPr>
              <a:t>Travel and GPS evidence</a:t>
            </a:r>
          </a:p>
        </p:txBody>
      </p:sp>
      <p:sp>
        <p:nvSpPr>
          <p:cNvPr id="36" name="Rectangle 35">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8" name="Rectangle 37">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E4D5FB9F-F08A-9D1B-7185-07945A5D5DFA}"/>
              </a:ext>
            </a:extLst>
          </p:cNvPr>
          <p:cNvSpPr txBox="1"/>
          <p:nvPr/>
        </p:nvSpPr>
        <p:spPr>
          <a:xfrm>
            <a:off x="841248" y="2252870"/>
            <a:ext cx="3412219" cy="356025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Joe said he travelled to Manchester</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Train ticket confirmed the trip</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GPS data placed him in Manchester</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Travel evidence matched the messages</a:t>
            </a:r>
          </a:p>
        </p:txBody>
      </p:sp>
      <p:pic>
        <p:nvPicPr>
          <p:cNvPr id="7" name="Picture 6">
            <a:extLst>
              <a:ext uri="{FF2B5EF4-FFF2-40B4-BE49-F238E27FC236}">
                <a16:creationId xmlns:a16="http://schemas.microsoft.com/office/drawing/2014/main" id="{CBAA2519-D81B-40C9-311B-AB9FF57E667A}"/>
              </a:ext>
            </a:extLst>
          </p:cNvPr>
          <p:cNvPicPr>
            <a:picLocks noChangeAspect="1"/>
          </p:cNvPicPr>
          <p:nvPr/>
        </p:nvPicPr>
        <p:blipFill>
          <a:blip r:embed="rId2">
            <a:extLst>
              <a:ext uri="{28A0092B-C50C-407E-A947-70E740481C1C}">
                <a14:useLocalDpi xmlns:a14="http://schemas.microsoft.com/office/drawing/2010/main" val="0"/>
              </a:ext>
            </a:extLst>
          </a:blip>
          <a:srcRect l="5593" r="2899" b="3"/>
          <a:stretch>
            <a:fillRect/>
          </a:stretch>
        </p:blipFill>
        <p:spPr>
          <a:xfrm>
            <a:off x="5120640" y="1332791"/>
            <a:ext cx="6656832" cy="4091833"/>
          </a:xfrm>
          <a:prstGeom prst="rect">
            <a:avLst/>
          </a:prstGeom>
        </p:spPr>
      </p:pic>
    </p:spTree>
    <p:extLst>
      <p:ext uri="{BB962C8B-B14F-4D97-AF65-F5344CB8AC3E}">
        <p14:creationId xmlns:p14="http://schemas.microsoft.com/office/powerpoint/2010/main" val="10796978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Rectangle 36">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3FCB117C-A938-F464-4A9D-362D3236DFE9}"/>
              </a:ext>
            </a:extLst>
          </p:cNvPr>
          <p:cNvSpPr txBox="1"/>
          <p:nvPr/>
        </p:nvSpPr>
        <p:spPr>
          <a:xfrm>
            <a:off x="841247" y="978619"/>
            <a:ext cx="3410712"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kern="1200">
                <a:solidFill>
                  <a:schemeClr val="tx1"/>
                </a:solidFill>
                <a:latin typeface="+mj-lt"/>
                <a:ea typeface="+mj-ea"/>
                <a:cs typeface="+mj-cs"/>
              </a:rPr>
              <a:t>Extra supporting evidence</a:t>
            </a:r>
          </a:p>
        </p:txBody>
      </p:sp>
      <p:sp>
        <p:nvSpPr>
          <p:cNvPr id="39" name="Rectangle 38">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 name="Rectangle 40">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9" name="Picture 8">
            <a:extLst>
              <a:ext uri="{FF2B5EF4-FFF2-40B4-BE49-F238E27FC236}">
                <a16:creationId xmlns:a16="http://schemas.microsoft.com/office/drawing/2014/main" id="{EF993D4E-A8FC-5EF1-DD05-38EBE618E8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20640" y="1506474"/>
            <a:ext cx="6656832" cy="3744467"/>
          </a:xfrm>
          <a:prstGeom prst="rect">
            <a:avLst/>
          </a:prstGeom>
        </p:spPr>
      </p:pic>
      <p:graphicFrame>
        <p:nvGraphicFramePr>
          <p:cNvPr id="19" name="TextBox 2">
            <a:extLst>
              <a:ext uri="{FF2B5EF4-FFF2-40B4-BE49-F238E27FC236}">
                <a16:creationId xmlns:a16="http://schemas.microsoft.com/office/drawing/2014/main" id="{7F32757D-4E6C-8E4A-CA65-E8710F7B464D}"/>
              </a:ext>
            </a:extLst>
          </p:cNvPr>
          <p:cNvGraphicFramePr/>
          <p:nvPr>
            <p:extLst>
              <p:ext uri="{D42A27DB-BD31-4B8C-83A1-F6EECF244321}">
                <p14:modId xmlns:p14="http://schemas.microsoft.com/office/powerpoint/2010/main" val="188547549"/>
              </p:ext>
            </p:extLst>
          </p:nvPr>
        </p:nvGraphicFramePr>
        <p:xfrm>
          <a:off x="841248" y="2252870"/>
          <a:ext cx="3412219" cy="35602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1495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942B83FC-5CA9-9025-DC20-ED9806B19FE6}"/>
              </a:ext>
            </a:extLst>
          </p:cNvPr>
          <p:cNvPicPr>
            <a:picLocks noChangeAspect="1"/>
          </p:cNvPicPr>
          <p:nvPr/>
        </p:nvPicPr>
        <p:blipFill>
          <a:blip r:embed="rId2">
            <a:duotone>
              <a:schemeClr val="bg2">
                <a:shade val="45000"/>
                <a:satMod val="135000"/>
              </a:schemeClr>
              <a:prstClr val="white"/>
            </a:duotone>
          </a:blip>
          <a:srcRect t="12242" r="9091" b="11149"/>
          <a:stretch>
            <a:fillRect/>
          </a:stretch>
        </p:blipFill>
        <p:spPr>
          <a:xfrm>
            <a:off x="20" y="10"/>
            <a:ext cx="12191980" cy="6857990"/>
          </a:xfrm>
          <a:prstGeom prst="rect">
            <a:avLst/>
          </a:prstGeom>
        </p:spPr>
      </p:pic>
      <p:sp>
        <p:nvSpPr>
          <p:cNvPr id="29" name="Rectangle 2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09C211E-AA84-F4A1-76B6-1B8685B00C10}"/>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4400" dirty="0">
              <a:latin typeface="+mj-lt"/>
              <a:ea typeface="+mj-ea"/>
              <a:cs typeface="+mj-cs"/>
            </a:endParaRPr>
          </a:p>
        </p:txBody>
      </p:sp>
      <p:graphicFrame>
        <p:nvGraphicFramePr>
          <p:cNvPr id="25" name="TextBox 2">
            <a:extLst>
              <a:ext uri="{FF2B5EF4-FFF2-40B4-BE49-F238E27FC236}">
                <a16:creationId xmlns:a16="http://schemas.microsoft.com/office/drawing/2014/main" id="{6FE402D4-5097-DA23-5F37-EE72F582F965}"/>
              </a:ext>
            </a:extLst>
          </p:cNvPr>
          <p:cNvGraphicFramePr/>
          <p:nvPr>
            <p:extLst>
              <p:ext uri="{D42A27DB-BD31-4B8C-83A1-F6EECF244321}">
                <p14:modId xmlns:p14="http://schemas.microsoft.com/office/powerpoint/2010/main" val="37829613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750AA082-30EF-BA16-E644-FDF867EF613A}"/>
              </a:ext>
            </a:extLst>
          </p:cNvPr>
          <p:cNvSpPr txBox="1"/>
          <p:nvPr/>
        </p:nvSpPr>
        <p:spPr>
          <a:xfrm>
            <a:off x="5638800" y="2733368"/>
            <a:ext cx="914400" cy="914400"/>
          </a:xfrm>
          <a:prstGeom prst="rect">
            <a:avLst/>
          </a:prstGeom>
          <a:noFill/>
        </p:spPr>
        <p:txBody>
          <a:bodyPr wrap="square" rtlCol="0">
            <a:spAutoFit/>
          </a:bodyPr>
          <a:lstStyle/>
          <a:p>
            <a:endParaRPr lang="en-IN" dirty="0"/>
          </a:p>
        </p:txBody>
      </p:sp>
      <p:sp>
        <p:nvSpPr>
          <p:cNvPr id="3" name="TextBox 2">
            <a:extLst>
              <a:ext uri="{FF2B5EF4-FFF2-40B4-BE49-F238E27FC236}">
                <a16:creationId xmlns:a16="http://schemas.microsoft.com/office/drawing/2014/main" id="{B2AC9A06-B6C9-F289-15E1-796B9E5C6652}"/>
              </a:ext>
            </a:extLst>
          </p:cNvPr>
          <p:cNvSpPr txBox="1"/>
          <p:nvPr/>
        </p:nvSpPr>
        <p:spPr>
          <a:xfrm>
            <a:off x="4237703" y="462116"/>
            <a:ext cx="3667432" cy="769441"/>
          </a:xfrm>
          <a:prstGeom prst="rect">
            <a:avLst/>
          </a:prstGeom>
          <a:noFill/>
        </p:spPr>
        <p:txBody>
          <a:bodyPr wrap="square" rtlCol="0">
            <a:spAutoFit/>
          </a:bodyPr>
          <a:lstStyle/>
          <a:p>
            <a:r>
              <a:rPr lang="en-IN" sz="4400" dirty="0"/>
              <a:t>Time line </a:t>
            </a:r>
          </a:p>
        </p:txBody>
      </p:sp>
    </p:spTree>
    <p:extLst>
      <p:ext uri="{BB962C8B-B14F-4D97-AF65-F5344CB8AC3E}">
        <p14:creationId xmlns:p14="http://schemas.microsoft.com/office/powerpoint/2010/main" val="32567416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0C8B89-4B66-BB61-5E76-10CF49CB6C4B}"/>
            </a:ext>
          </a:extLst>
        </p:cNvPr>
        <p:cNvGrpSpPr/>
        <p:nvPr/>
      </p:nvGrpSpPr>
      <p:grpSpPr>
        <a:xfrm>
          <a:off x="0" y="0"/>
          <a:ext cx="0" cy="0"/>
          <a:chOff x="0" y="0"/>
          <a:chExt cx="0" cy="0"/>
        </a:xfrm>
      </p:grpSpPr>
      <p:pic>
        <p:nvPicPr>
          <p:cNvPr id="19" name="Picture 18">
            <a:extLst>
              <a:ext uri="{FF2B5EF4-FFF2-40B4-BE49-F238E27FC236}">
                <a16:creationId xmlns:a16="http://schemas.microsoft.com/office/drawing/2014/main" id="{D9D2AD36-7E41-20CE-11FD-3B500C9059BC}"/>
              </a:ext>
            </a:extLst>
          </p:cNvPr>
          <p:cNvPicPr>
            <a:picLocks noChangeAspect="1"/>
          </p:cNvPicPr>
          <p:nvPr/>
        </p:nvPicPr>
        <p:blipFill>
          <a:blip r:embed="rId2">
            <a:duotone>
              <a:schemeClr val="bg2">
                <a:shade val="45000"/>
                <a:satMod val="135000"/>
              </a:schemeClr>
              <a:prstClr val="white"/>
            </a:duotone>
          </a:blip>
          <a:srcRect t="8607" b="7124"/>
          <a:stretch>
            <a:fillRect/>
          </a:stretch>
        </p:blipFill>
        <p:spPr>
          <a:xfrm>
            <a:off x="20" y="10"/>
            <a:ext cx="12191980" cy="6857990"/>
          </a:xfrm>
          <a:prstGeom prst="rect">
            <a:avLst/>
          </a:prstGeom>
        </p:spPr>
      </p:pic>
      <p:sp>
        <p:nvSpPr>
          <p:cNvPr id="5" name="TextBox 4">
            <a:extLst>
              <a:ext uri="{FF2B5EF4-FFF2-40B4-BE49-F238E27FC236}">
                <a16:creationId xmlns:a16="http://schemas.microsoft.com/office/drawing/2014/main" id="{7211D13C-7761-555E-6867-FFA778E68DDE}"/>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latin typeface="+mj-lt"/>
                <a:ea typeface="+mj-ea"/>
                <a:cs typeface="+mj-cs"/>
              </a:rPr>
              <a:t>Who did what ?</a:t>
            </a:r>
          </a:p>
        </p:txBody>
      </p:sp>
      <p:graphicFrame>
        <p:nvGraphicFramePr>
          <p:cNvPr id="18" name="TextBox 2">
            <a:extLst>
              <a:ext uri="{FF2B5EF4-FFF2-40B4-BE49-F238E27FC236}">
                <a16:creationId xmlns:a16="http://schemas.microsoft.com/office/drawing/2014/main" id="{E6426E26-482B-D092-54FB-A757050DB755}"/>
              </a:ext>
            </a:extLst>
          </p:cNvPr>
          <p:cNvGraphicFramePr/>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29334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FF6DE85C-10A5-4433-81BF-29C8676C2CE4}"/>
              </a:ext>
            </a:extLst>
          </p:cNvPr>
          <p:cNvPicPr>
            <a:picLocks noChangeAspect="1"/>
          </p:cNvPicPr>
          <p:nvPr/>
        </p:nvPicPr>
        <p:blipFill>
          <a:blip r:embed="rId2">
            <a:duotone>
              <a:schemeClr val="bg2">
                <a:shade val="45000"/>
                <a:satMod val="135000"/>
              </a:schemeClr>
              <a:prstClr val="white"/>
            </a:duotone>
          </a:blip>
          <a:srcRect t="6953" b="36797"/>
          <a:stretch>
            <a:fillRect/>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18578E9-2832-2DD0-0062-B069EC4776CF}"/>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latin typeface="+mj-lt"/>
                <a:ea typeface="+mj-ea"/>
                <a:cs typeface="+mj-cs"/>
              </a:rPr>
              <a:t>Conclusion</a:t>
            </a:r>
          </a:p>
          <a:p>
            <a:pPr>
              <a:lnSpc>
                <a:spcPct val="90000"/>
              </a:lnSpc>
              <a:spcBef>
                <a:spcPct val="0"/>
              </a:spcBef>
              <a:spcAft>
                <a:spcPts val="600"/>
              </a:spcAft>
            </a:pPr>
            <a:endParaRPr lang="en-US" sz="4400">
              <a:latin typeface="+mj-lt"/>
              <a:ea typeface="+mj-ea"/>
              <a:cs typeface="+mj-cs"/>
            </a:endParaRPr>
          </a:p>
        </p:txBody>
      </p:sp>
      <p:graphicFrame>
        <p:nvGraphicFramePr>
          <p:cNvPr id="17" name="TextBox 2">
            <a:extLst>
              <a:ext uri="{FF2B5EF4-FFF2-40B4-BE49-F238E27FC236}">
                <a16:creationId xmlns:a16="http://schemas.microsoft.com/office/drawing/2014/main" id="{819F6041-0572-5EAA-5914-48C6C5CD1697}"/>
              </a:ext>
            </a:extLst>
          </p:cNvPr>
          <p:cNvGraphicFramePr/>
          <p:nvPr>
            <p:extLst>
              <p:ext uri="{D42A27DB-BD31-4B8C-83A1-F6EECF244321}">
                <p14:modId xmlns:p14="http://schemas.microsoft.com/office/powerpoint/2010/main" val="19399124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37390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ACA2EA0-FFD3-42EC-9406-B595015ED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D5288BCE-665C-472A-8C43-664BCFA31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solidFill>
            <a:schemeClr val="bg1"/>
          </a:solidFill>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4B6BA1F8-7D4E-D587-9A5B-CE99139E4FAF}"/>
              </a:ext>
            </a:extLst>
          </p:cNvPr>
          <p:cNvSpPr>
            <a:spLocks noGrp="1"/>
          </p:cNvSpPr>
          <p:nvPr>
            <p:ph type="title"/>
          </p:nvPr>
        </p:nvSpPr>
        <p:spPr>
          <a:xfrm>
            <a:off x="1804988" y="1442172"/>
            <a:ext cx="8582025" cy="2177328"/>
          </a:xfrm>
        </p:spPr>
        <p:txBody>
          <a:bodyPr vert="horz" lIns="91440" tIns="45720" rIns="91440" bIns="45720" rtlCol="0" anchor="ctr">
            <a:normAutofit/>
          </a:bodyPr>
          <a:lstStyle/>
          <a:p>
            <a:pPr algn="ctr"/>
            <a:r>
              <a:rPr lang="en-US" sz="6600" kern="1200" dirty="0">
                <a:solidFill>
                  <a:schemeClr val="tx1"/>
                </a:solidFill>
                <a:latin typeface="+mj-lt"/>
                <a:ea typeface="+mj-ea"/>
                <a:cs typeface="+mj-cs"/>
              </a:rPr>
              <a:t>Thank You</a:t>
            </a:r>
          </a:p>
        </p:txBody>
      </p:sp>
      <p:sp>
        <p:nvSpPr>
          <p:cNvPr id="15" name="Rectangle: Rounded Corners 14">
            <a:extLst>
              <a:ext uri="{FF2B5EF4-FFF2-40B4-BE49-F238E27FC236}">
                <a16:creationId xmlns:a16="http://schemas.microsoft.com/office/drawing/2014/main" id="{46C57131-53A7-4C1A-BEA8-25F06A06A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14255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90</TotalTime>
  <Words>485</Words>
  <Application>Microsoft Office PowerPoint</Application>
  <PresentationFormat>Widescreen</PresentationFormat>
  <Paragraphs>139</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Parth Pareshbhai Tablawala (2515744)</dc:creator>
  <cp:lastModifiedBy>Parth Pareshbhai Tablawala (2515744)</cp:lastModifiedBy>
  <cp:revision>6</cp:revision>
  <dcterms:created xsi:type="dcterms:W3CDTF">2026-04-29T04:01:18Z</dcterms:created>
  <dcterms:modified xsi:type="dcterms:W3CDTF">2026-04-29T10:20:25Z</dcterms:modified>
</cp:coreProperties>
</file>