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64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67644C-5744-4724-BC8C-D60EE4475E37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FA1531D-9D5E-46CF-B588-0E18B1C6FCA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Click and highlight the text, image, shape,</a:t>
          </a:r>
        </a:p>
      </dgm:t>
    </dgm:pt>
    <dgm:pt modelId="{80CFF143-FE81-4A57-9FC4-C89024AF2894}" type="parTrans" cxnId="{AAAAAECC-F3F6-4CAF-906F-83F96AE7A69C}">
      <dgm:prSet/>
      <dgm:spPr/>
      <dgm:t>
        <a:bodyPr/>
        <a:lstStyle/>
        <a:p>
          <a:endParaRPr lang="en-US"/>
        </a:p>
      </dgm:t>
    </dgm:pt>
    <dgm:pt modelId="{EE39415E-D42A-4717-AB70-8E776CB4E00A}" type="sibTrans" cxnId="{AAAAAECC-F3F6-4CAF-906F-83F96AE7A69C}">
      <dgm:prSet/>
      <dgm:spPr/>
      <dgm:t>
        <a:bodyPr/>
        <a:lstStyle/>
        <a:p>
          <a:endParaRPr lang="en-US"/>
        </a:p>
      </dgm:t>
    </dgm:pt>
    <dgm:pt modelId="{90B81543-B6B2-4840-AE7B-815D15434B6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or icon you want to hyperlink.</a:t>
          </a:r>
        </a:p>
      </dgm:t>
    </dgm:pt>
    <dgm:pt modelId="{40F5C324-2969-44A2-9CE4-AAA0C133DA84}" type="parTrans" cxnId="{1EBD48E5-D428-43F4-98BD-E3D1907035FE}">
      <dgm:prSet/>
      <dgm:spPr/>
      <dgm:t>
        <a:bodyPr/>
        <a:lstStyle/>
        <a:p>
          <a:endParaRPr lang="en-US"/>
        </a:p>
      </dgm:t>
    </dgm:pt>
    <dgm:pt modelId="{DFD41992-75FF-405D-865C-4C19F6589D16}" type="sibTrans" cxnId="{1EBD48E5-D428-43F4-98BD-E3D1907035FE}">
      <dgm:prSet/>
      <dgm:spPr/>
      <dgm:t>
        <a:bodyPr/>
        <a:lstStyle/>
        <a:p>
          <a:endParaRPr lang="en-US"/>
        </a:p>
      </dgm:t>
    </dgm:pt>
    <dgm:pt modelId="{9994EDD6-280B-4798-A3DC-1D6499D840CD}" type="pres">
      <dgm:prSet presAssocID="{1E67644C-5744-4724-BC8C-D60EE4475E37}" presName="root" presStyleCnt="0">
        <dgm:presLayoutVars>
          <dgm:dir/>
          <dgm:resizeHandles val="exact"/>
        </dgm:presLayoutVars>
      </dgm:prSet>
      <dgm:spPr/>
    </dgm:pt>
    <dgm:pt modelId="{A4FF7D88-5D6D-4AA3-9B06-5F80947A66AD}" type="pres">
      <dgm:prSet presAssocID="{4FA1531D-9D5E-46CF-B588-0E18B1C6FCA6}" presName="compNode" presStyleCnt="0"/>
      <dgm:spPr/>
    </dgm:pt>
    <dgm:pt modelId="{99DF8826-E9B8-46EB-A857-5702E2A33500}" type="pres">
      <dgm:prSet presAssocID="{4FA1531D-9D5E-46CF-B588-0E18B1C6FCA6}" presName="iconBgRect" presStyleLbl="bgShp" presStyleIdx="0" presStyleCnt="2"/>
      <dgm:spPr/>
    </dgm:pt>
    <dgm:pt modelId="{3F7E7923-0D40-492F-9562-D802C4045801}" type="pres">
      <dgm:prSet presAssocID="{4FA1531D-9D5E-46CF-B588-0E18B1C6FCA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E253B8C4-97A4-4FA8-AA19-2F9BBA8C5822}" type="pres">
      <dgm:prSet presAssocID="{4FA1531D-9D5E-46CF-B588-0E18B1C6FCA6}" presName="spaceRect" presStyleCnt="0"/>
      <dgm:spPr/>
    </dgm:pt>
    <dgm:pt modelId="{7EC6070B-7C5B-4A8E-A1EF-C52AB06953A3}" type="pres">
      <dgm:prSet presAssocID="{4FA1531D-9D5E-46CF-B588-0E18B1C6FCA6}" presName="textRect" presStyleLbl="revTx" presStyleIdx="0" presStyleCnt="2">
        <dgm:presLayoutVars>
          <dgm:chMax val="1"/>
          <dgm:chPref val="1"/>
        </dgm:presLayoutVars>
      </dgm:prSet>
      <dgm:spPr/>
    </dgm:pt>
    <dgm:pt modelId="{B509A0F8-2677-44A5-91F3-72524176CF06}" type="pres">
      <dgm:prSet presAssocID="{EE39415E-D42A-4717-AB70-8E776CB4E00A}" presName="sibTrans" presStyleCnt="0"/>
      <dgm:spPr/>
    </dgm:pt>
    <dgm:pt modelId="{191B7DF9-2ECB-4024-94C5-0A0885564EAE}" type="pres">
      <dgm:prSet presAssocID="{90B81543-B6B2-4840-AE7B-815D15434B6B}" presName="compNode" presStyleCnt="0"/>
      <dgm:spPr/>
    </dgm:pt>
    <dgm:pt modelId="{DAEA9176-6A4E-4814-B0F0-C63036411B4F}" type="pres">
      <dgm:prSet presAssocID="{90B81543-B6B2-4840-AE7B-815D15434B6B}" presName="iconBgRect" presStyleLbl="bgShp" presStyleIdx="1" presStyleCnt="2"/>
      <dgm:spPr/>
    </dgm:pt>
    <dgm:pt modelId="{D2D0D0BB-F40B-476E-99C5-7B6F3EEE4E5F}" type="pres">
      <dgm:prSet presAssocID="{90B81543-B6B2-4840-AE7B-815D15434B6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3B17DF49-97D0-494E-A82B-14723E84C372}" type="pres">
      <dgm:prSet presAssocID="{90B81543-B6B2-4840-AE7B-815D15434B6B}" presName="spaceRect" presStyleCnt="0"/>
      <dgm:spPr/>
    </dgm:pt>
    <dgm:pt modelId="{3C0644FE-03D5-4817-8D96-8707E3669AFF}" type="pres">
      <dgm:prSet presAssocID="{90B81543-B6B2-4840-AE7B-815D15434B6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7405134-0012-430A-99E7-5D97DED37E19}" type="presOf" srcId="{90B81543-B6B2-4840-AE7B-815D15434B6B}" destId="{3C0644FE-03D5-4817-8D96-8707E3669AFF}" srcOrd="0" destOrd="0" presId="urn:microsoft.com/office/officeart/2018/5/layout/IconCircleLabelList"/>
    <dgm:cxn modelId="{F1AEFD48-B06E-4220-BAB7-20C2391AB378}" type="presOf" srcId="{1E67644C-5744-4724-BC8C-D60EE4475E37}" destId="{9994EDD6-280B-4798-A3DC-1D6499D840CD}" srcOrd="0" destOrd="0" presId="urn:microsoft.com/office/officeart/2018/5/layout/IconCircleLabelList"/>
    <dgm:cxn modelId="{AAAAAECC-F3F6-4CAF-906F-83F96AE7A69C}" srcId="{1E67644C-5744-4724-BC8C-D60EE4475E37}" destId="{4FA1531D-9D5E-46CF-B588-0E18B1C6FCA6}" srcOrd="0" destOrd="0" parTransId="{80CFF143-FE81-4A57-9FC4-C89024AF2894}" sibTransId="{EE39415E-D42A-4717-AB70-8E776CB4E00A}"/>
    <dgm:cxn modelId="{396CD4D5-079F-4AF7-8591-5D5722A74BD8}" type="presOf" srcId="{4FA1531D-9D5E-46CF-B588-0E18B1C6FCA6}" destId="{7EC6070B-7C5B-4A8E-A1EF-C52AB06953A3}" srcOrd="0" destOrd="0" presId="urn:microsoft.com/office/officeart/2018/5/layout/IconCircleLabelList"/>
    <dgm:cxn modelId="{1EBD48E5-D428-43F4-98BD-E3D1907035FE}" srcId="{1E67644C-5744-4724-BC8C-D60EE4475E37}" destId="{90B81543-B6B2-4840-AE7B-815D15434B6B}" srcOrd="1" destOrd="0" parTransId="{40F5C324-2969-44A2-9CE4-AAA0C133DA84}" sibTransId="{DFD41992-75FF-405D-865C-4C19F6589D16}"/>
    <dgm:cxn modelId="{016660AF-2517-44CC-ADC8-CD6C725EDDC9}" type="presParOf" srcId="{9994EDD6-280B-4798-A3DC-1D6499D840CD}" destId="{A4FF7D88-5D6D-4AA3-9B06-5F80947A66AD}" srcOrd="0" destOrd="0" presId="urn:microsoft.com/office/officeart/2018/5/layout/IconCircleLabelList"/>
    <dgm:cxn modelId="{48EA341C-BFD4-4A25-8BBC-8A72E6AB4684}" type="presParOf" srcId="{A4FF7D88-5D6D-4AA3-9B06-5F80947A66AD}" destId="{99DF8826-E9B8-46EB-A857-5702E2A33500}" srcOrd="0" destOrd="0" presId="urn:microsoft.com/office/officeart/2018/5/layout/IconCircleLabelList"/>
    <dgm:cxn modelId="{D0669659-0CE8-4DC4-AF52-7FABC6EE2DD4}" type="presParOf" srcId="{A4FF7D88-5D6D-4AA3-9B06-5F80947A66AD}" destId="{3F7E7923-0D40-492F-9562-D802C4045801}" srcOrd="1" destOrd="0" presId="urn:microsoft.com/office/officeart/2018/5/layout/IconCircleLabelList"/>
    <dgm:cxn modelId="{5E482FA8-510A-4AF8-96E4-684AEDFFC291}" type="presParOf" srcId="{A4FF7D88-5D6D-4AA3-9B06-5F80947A66AD}" destId="{E253B8C4-97A4-4FA8-AA19-2F9BBA8C5822}" srcOrd="2" destOrd="0" presId="urn:microsoft.com/office/officeart/2018/5/layout/IconCircleLabelList"/>
    <dgm:cxn modelId="{30D72BBA-D99F-4DA9-8BCE-EFB5419570F2}" type="presParOf" srcId="{A4FF7D88-5D6D-4AA3-9B06-5F80947A66AD}" destId="{7EC6070B-7C5B-4A8E-A1EF-C52AB06953A3}" srcOrd="3" destOrd="0" presId="urn:microsoft.com/office/officeart/2018/5/layout/IconCircleLabelList"/>
    <dgm:cxn modelId="{CEDE48D4-3EFC-4D66-841B-31B5C11DB277}" type="presParOf" srcId="{9994EDD6-280B-4798-A3DC-1D6499D840CD}" destId="{B509A0F8-2677-44A5-91F3-72524176CF06}" srcOrd="1" destOrd="0" presId="urn:microsoft.com/office/officeart/2018/5/layout/IconCircleLabelList"/>
    <dgm:cxn modelId="{29021908-A8AE-4496-B8BF-8A1BF3AC91F3}" type="presParOf" srcId="{9994EDD6-280B-4798-A3DC-1D6499D840CD}" destId="{191B7DF9-2ECB-4024-94C5-0A0885564EAE}" srcOrd="2" destOrd="0" presId="urn:microsoft.com/office/officeart/2018/5/layout/IconCircleLabelList"/>
    <dgm:cxn modelId="{EA55949E-5B2A-49A9-811D-E1A642FE24C6}" type="presParOf" srcId="{191B7DF9-2ECB-4024-94C5-0A0885564EAE}" destId="{DAEA9176-6A4E-4814-B0F0-C63036411B4F}" srcOrd="0" destOrd="0" presId="urn:microsoft.com/office/officeart/2018/5/layout/IconCircleLabelList"/>
    <dgm:cxn modelId="{E7C8ED13-F61A-430E-8936-E82AABD96440}" type="presParOf" srcId="{191B7DF9-2ECB-4024-94C5-0A0885564EAE}" destId="{D2D0D0BB-F40B-476E-99C5-7B6F3EEE4E5F}" srcOrd="1" destOrd="0" presId="urn:microsoft.com/office/officeart/2018/5/layout/IconCircleLabelList"/>
    <dgm:cxn modelId="{131186AF-09A3-443E-923B-1AA960C7BC9B}" type="presParOf" srcId="{191B7DF9-2ECB-4024-94C5-0A0885564EAE}" destId="{3B17DF49-97D0-494E-A82B-14723E84C372}" srcOrd="2" destOrd="0" presId="urn:microsoft.com/office/officeart/2018/5/layout/IconCircleLabelList"/>
    <dgm:cxn modelId="{D45ABBE4-6F38-4946-A74D-617631DF7EE2}" type="presParOf" srcId="{191B7DF9-2ECB-4024-94C5-0A0885564EAE}" destId="{3C0644FE-03D5-4817-8D96-8707E3669AF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6A9C2F-6102-467E-B160-E8799246ACA4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0542F5F-767D-4616-9CF8-49C96A4827BE}">
      <dgm:prSet/>
      <dgm:spPr/>
      <dgm:t>
        <a:bodyPr/>
        <a:lstStyle/>
        <a:p>
          <a:r>
            <a:rPr lang="en-US"/>
            <a:t>Right-click → Link / Hyperlink</a:t>
          </a:r>
        </a:p>
      </dgm:t>
    </dgm:pt>
    <dgm:pt modelId="{963F8DA8-43DF-4C07-ADAD-DB4DA66EDD94}" type="parTrans" cxnId="{DFA8F3E2-6784-40B2-91B8-9755D82722B8}">
      <dgm:prSet/>
      <dgm:spPr/>
      <dgm:t>
        <a:bodyPr/>
        <a:lstStyle/>
        <a:p>
          <a:endParaRPr lang="en-US"/>
        </a:p>
      </dgm:t>
    </dgm:pt>
    <dgm:pt modelId="{6CEBC332-658D-49AA-9951-8A43745B74CF}" type="sibTrans" cxnId="{DFA8F3E2-6784-40B2-91B8-9755D82722B8}">
      <dgm:prSet/>
      <dgm:spPr/>
      <dgm:t>
        <a:bodyPr/>
        <a:lstStyle/>
        <a:p>
          <a:endParaRPr lang="en-US"/>
        </a:p>
      </dgm:t>
    </dgm:pt>
    <dgm:pt modelId="{3099722F-808A-402C-9004-14DB676D6BC9}">
      <dgm:prSet/>
      <dgm:spPr/>
      <dgm:t>
        <a:bodyPr/>
        <a:lstStyle/>
        <a:p>
          <a:r>
            <a:rPr lang="en-US"/>
            <a:t>OR</a:t>
          </a:r>
        </a:p>
      </dgm:t>
    </dgm:pt>
    <dgm:pt modelId="{AB86F9CA-2A91-47F1-A244-412350F57308}" type="parTrans" cxnId="{D63D4533-2134-4FB8-99DB-E096F66486E1}">
      <dgm:prSet/>
      <dgm:spPr/>
      <dgm:t>
        <a:bodyPr/>
        <a:lstStyle/>
        <a:p>
          <a:endParaRPr lang="en-US"/>
        </a:p>
      </dgm:t>
    </dgm:pt>
    <dgm:pt modelId="{97D68CE8-986F-409D-999F-FEA3F8DFCC07}" type="sibTrans" cxnId="{D63D4533-2134-4FB8-99DB-E096F66486E1}">
      <dgm:prSet/>
      <dgm:spPr/>
      <dgm:t>
        <a:bodyPr/>
        <a:lstStyle/>
        <a:p>
          <a:endParaRPr lang="en-US"/>
        </a:p>
      </dgm:t>
    </dgm:pt>
    <dgm:pt modelId="{EE647C91-7DF4-44C1-A166-447FD2F0DE84}">
      <dgm:prSet/>
      <dgm:spPr/>
      <dgm:t>
        <a:bodyPr/>
        <a:lstStyle/>
        <a:p>
          <a:r>
            <a:rPr lang="en-US"/>
            <a:t>Go to Insert tab → Link</a:t>
          </a:r>
        </a:p>
      </dgm:t>
    </dgm:pt>
    <dgm:pt modelId="{CEC78D9B-4BBE-44A5-9AF4-1AA9B1245794}" type="parTrans" cxnId="{E797F093-31A3-4029-9441-C8DC1FE7C1F9}">
      <dgm:prSet/>
      <dgm:spPr/>
      <dgm:t>
        <a:bodyPr/>
        <a:lstStyle/>
        <a:p>
          <a:endParaRPr lang="en-US"/>
        </a:p>
      </dgm:t>
    </dgm:pt>
    <dgm:pt modelId="{959BDE31-049A-4A64-B54D-6F3EEEB96B16}" type="sibTrans" cxnId="{E797F093-31A3-4029-9441-C8DC1FE7C1F9}">
      <dgm:prSet/>
      <dgm:spPr/>
      <dgm:t>
        <a:bodyPr/>
        <a:lstStyle/>
        <a:p>
          <a:endParaRPr lang="en-US"/>
        </a:p>
      </dgm:t>
    </dgm:pt>
    <dgm:pt modelId="{CEED0892-09CE-495D-8257-634C1841B6DB}" type="pres">
      <dgm:prSet presAssocID="{0B6A9C2F-6102-467E-B160-E8799246ACA4}" presName="cycle" presStyleCnt="0">
        <dgm:presLayoutVars>
          <dgm:dir/>
          <dgm:resizeHandles val="exact"/>
        </dgm:presLayoutVars>
      </dgm:prSet>
      <dgm:spPr/>
    </dgm:pt>
    <dgm:pt modelId="{0C94AF34-F1BC-4526-B6E9-322706588079}" type="pres">
      <dgm:prSet presAssocID="{60542F5F-767D-4616-9CF8-49C96A4827BE}" presName="dummy" presStyleCnt="0"/>
      <dgm:spPr/>
    </dgm:pt>
    <dgm:pt modelId="{7430A4B9-CCAD-4F0C-BBBD-C46C40D7DE31}" type="pres">
      <dgm:prSet presAssocID="{60542F5F-767D-4616-9CF8-49C96A4827BE}" presName="node" presStyleLbl="revTx" presStyleIdx="0" presStyleCnt="3">
        <dgm:presLayoutVars>
          <dgm:bulletEnabled val="1"/>
        </dgm:presLayoutVars>
      </dgm:prSet>
      <dgm:spPr/>
    </dgm:pt>
    <dgm:pt modelId="{F82121B9-032F-45FE-85D0-FDD2C7FB2141}" type="pres">
      <dgm:prSet presAssocID="{6CEBC332-658D-49AA-9951-8A43745B74CF}" presName="sibTrans" presStyleLbl="node1" presStyleIdx="0" presStyleCnt="3"/>
      <dgm:spPr/>
    </dgm:pt>
    <dgm:pt modelId="{31FE6E09-EE74-466F-8720-84D0B1248B57}" type="pres">
      <dgm:prSet presAssocID="{3099722F-808A-402C-9004-14DB676D6BC9}" presName="dummy" presStyleCnt="0"/>
      <dgm:spPr/>
    </dgm:pt>
    <dgm:pt modelId="{2BC09754-ED20-4476-969F-F69E762C39B8}" type="pres">
      <dgm:prSet presAssocID="{3099722F-808A-402C-9004-14DB676D6BC9}" presName="node" presStyleLbl="revTx" presStyleIdx="1" presStyleCnt="3">
        <dgm:presLayoutVars>
          <dgm:bulletEnabled val="1"/>
        </dgm:presLayoutVars>
      </dgm:prSet>
      <dgm:spPr/>
    </dgm:pt>
    <dgm:pt modelId="{51B2DF21-65C1-4ED7-80D1-BFDEBD322270}" type="pres">
      <dgm:prSet presAssocID="{97D68CE8-986F-409D-999F-FEA3F8DFCC07}" presName="sibTrans" presStyleLbl="node1" presStyleIdx="1" presStyleCnt="3"/>
      <dgm:spPr/>
    </dgm:pt>
    <dgm:pt modelId="{7264AFC3-AAC8-4859-9E2B-C9E056E98EDE}" type="pres">
      <dgm:prSet presAssocID="{EE647C91-7DF4-44C1-A166-447FD2F0DE84}" presName="dummy" presStyleCnt="0"/>
      <dgm:spPr/>
    </dgm:pt>
    <dgm:pt modelId="{1BF9AFA8-17F8-4C8C-8C52-B20C1211F3FF}" type="pres">
      <dgm:prSet presAssocID="{EE647C91-7DF4-44C1-A166-447FD2F0DE84}" presName="node" presStyleLbl="revTx" presStyleIdx="2" presStyleCnt="3">
        <dgm:presLayoutVars>
          <dgm:bulletEnabled val="1"/>
        </dgm:presLayoutVars>
      </dgm:prSet>
      <dgm:spPr/>
    </dgm:pt>
    <dgm:pt modelId="{CA383093-5DF2-4797-BD80-8589B8126D59}" type="pres">
      <dgm:prSet presAssocID="{959BDE31-049A-4A64-B54D-6F3EEEB96B16}" presName="sibTrans" presStyleLbl="node1" presStyleIdx="2" presStyleCnt="3"/>
      <dgm:spPr/>
    </dgm:pt>
  </dgm:ptLst>
  <dgm:cxnLst>
    <dgm:cxn modelId="{D63D4533-2134-4FB8-99DB-E096F66486E1}" srcId="{0B6A9C2F-6102-467E-B160-E8799246ACA4}" destId="{3099722F-808A-402C-9004-14DB676D6BC9}" srcOrd="1" destOrd="0" parTransId="{AB86F9CA-2A91-47F1-A244-412350F57308}" sibTransId="{97D68CE8-986F-409D-999F-FEA3F8DFCC07}"/>
    <dgm:cxn modelId="{EEECA356-D469-49C8-8F6E-2862D579ED41}" type="presOf" srcId="{60542F5F-767D-4616-9CF8-49C96A4827BE}" destId="{7430A4B9-CCAD-4F0C-BBBD-C46C40D7DE31}" srcOrd="0" destOrd="0" presId="urn:microsoft.com/office/officeart/2005/8/layout/cycle1"/>
    <dgm:cxn modelId="{10896058-3CD8-4E3F-8919-CD091F50E4AE}" type="presOf" srcId="{EE647C91-7DF4-44C1-A166-447FD2F0DE84}" destId="{1BF9AFA8-17F8-4C8C-8C52-B20C1211F3FF}" srcOrd="0" destOrd="0" presId="urn:microsoft.com/office/officeart/2005/8/layout/cycle1"/>
    <dgm:cxn modelId="{E797F093-31A3-4029-9441-C8DC1FE7C1F9}" srcId="{0B6A9C2F-6102-467E-B160-E8799246ACA4}" destId="{EE647C91-7DF4-44C1-A166-447FD2F0DE84}" srcOrd="2" destOrd="0" parTransId="{CEC78D9B-4BBE-44A5-9AF4-1AA9B1245794}" sibTransId="{959BDE31-049A-4A64-B54D-6F3EEEB96B16}"/>
    <dgm:cxn modelId="{236D50AA-6FAE-44AE-A349-73C695D0A430}" type="presOf" srcId="{959BDE31-049A-4A64-B54D-6F3EEEB96B16}" destId="{CA383093-5DF2-4797-BD80-8589B8126D59}" srcOrd="0" destOrd="0" presId="urn:microsoft.com/office/officeart/2005/8/layout/cycle1"/>
    <dgm:cxn modelId="{5B1DFCDA-C0A0-401B-B6FA-98ACB59869A9}" type="presOf" srcId="{6CEBC332-658D-49AA-9951-8A43745B74CF}" destId="{F82121B9-032F-45FE-85D0-FDD2C7FB2141}" srcOrd="0" destOrd="0" presId="urn:microsoft.com/office/officeart/2005/8/layout/cycle1"/>
    <dgm:cxn modelId="{949901DC-EA35-4B37-874A-A9E67B5D0F91}" type="presOf" srcId="{0B6A9C2F-6102-467E-B160-E8799246ACA4}" destId="{CEED0892-09CE-495D-8257-634C1841B6DB}" srcOrd="0" destOrd="0" presId="urn:microsoft.com/office/officeart/2005/8/layout/cycle1"/>
    <dgm:cxn modelId="{87BA33E2-6D7D-418C-83B2-37C9ED768724}" type="presOf" srcId="{97D68CE8-986F-409D-999F-FEA3F8DFCC07}" destId="{51B2DF21-65C1-4ED7-80D1-BFDEBD322270}" srcOrd="0" destOrd="0" presId="urn:microsoft.com/office/officeart/2005/8/layout/cycle1"/>
    <dgm:cxn modelId="{DFA8F3E2-6784-40B2-91B8-9755D82722B8}" srcId="{0B6A9C2F-6102-467E-B160-E8799246ACA4}" destId="{60542F5F-767D-4616-9CF8-49C96A4827BE}" srcOrd="0" destOrd="0" parTransId="{963F8DA8-43DF-4C07-ADAD-DB4DA66EDD94}" sibTransId="{6CEBC332-658D-49AA-9951-8A43745B74CF}"/>
    <dgm:cxn modelId="{A094A1FC-DD6C-46F4-9DA9-1040AF75A83F}" type="presOf" srcId="{3099722F-808A-402C-9004-14DB676D6BC9}" destId="{2BC09754-ED20-4476-969F-F69E762C39B8}" srcOrd="0" destOrd="0" presId="urn:microsoft.com/office/officeart/2005/8/layout/cycle1"/>
    <dgm:cxn modelId="{ECB934C8-F4BC-44FA-A545-665C458C51D6}" type="presParOf" srcId="{CEED0892-09CE-495D-8257-634C1841B6DB}" destId="{0C94AF34-F1BC-4526-B6E9-322706588079}" srcOrd="0" destOrd="0" presId="urn:microsoft.com/office/officeart/2005/8/layout/cycle1"/>
    <dgm:cxn modelId="{5E3EB903-87B0-4EDD-B49F-AB36BEA5B8A3}" type="presParOf" srcId="{CEED0892-09CE-495D-8257-634C1841B6DB}" destId="{7430A4B9-CCAD-4F0C-BBBD-C46C40D7DE31}" srcOrd="1" destOrd="0" presId="urn:microsoft.com/office/officeart/2005/8/layout/cycle1"/>
    <dgm:cxn modelId="{5D64ACC3-91FC-4BC4-BC39-4292185D293B}" type="presParOf" srcId="{CEED0892-09CE-495D-8257-634C1841B6DB}" destId="{F82121B9-032F-45FE-85D0-FDD2C7FB2141}" srcOrd="2" destOrd="0" presId="urn:microsoft.com/office/officeart/2005/8/layout/cycle1"/>
    <dgm:cxn modelId="{2A1336BB-EB5C-437E-A9CB-3FC516462077}" type="presParOf" srcId="{CEED0892-09CE-495D-8257-634C1841B6DB}" destId="{31FE6E09-EE74-466F-8720-84D0B1248B57}" srcOrd="3" destOrd="0" presId="urn:microsoft.com/office/officeart/2005/8/layout/cycle1"/>
    <dgm:cxn modelId="{BA366735-3D7A-4E2B-A068-F066082B52AC}" type="presParOf" srcId="{CEED0892-09CE-495D-8257-634C1841B6DB}" destId="{2BC09754-ED20-4476-969F-F69E762C39B8}" srcOrd="4" destOrd="0" presId="urn:microsoft.com/office/officeart/2005/8/layout/cycle1"/>
    <dgm:cxn modelId="{316ACAFC-7F30-44A4-8369-C202EEEA597E}" type="presParOf" srcId="{CEED0892-09CE-495D-8257-634C1841B6DB}" destId="{51B2DF21-65C1-4ED7-80D1-BFDEBD322270}" srcOrd="5" destOrd="0" presId="urn:microsoft.com/office/officeart/2005/8/layout/cycle1"/>
    <dgm:cxn modelId="{6C3DBC3E-A131-4B34-859D-3F2E2184B419}" type="presParOf" srcId="{CEED0892-09CE-495D-8257-634C1841B6DB}" destId="{7264AFC3-AAC8-4859-9E2B-C9E056E98EDE}" srcOrd="6" destOrd="0" presId="urn:microsoft.com/office/officeart/2005/8/layout/cycle1"/>
    <dgm:cxn modelId="{4DA860DA-A636-4C69-8292-DFE74A9F875C}" type="presParOf" srcId="{CEED0892-09CE-495D-8257-634C1841B6DB}" destId="{1BF9AFA8-17F8-4C8C-8C52-B20C1211F3FF}" srcOrd="7" destOrd="0" presId="urn:microsoft.com/office/officeart/2005/8/layout/cycle1"/>
    <dgm:cxn modelId="{0F588638-9DFA-4060-94CB-019CA94C6A8E}" type="presParOf" srcId="{CEED0892-09CE-495D-8257-634C1841B6DB}" destId="{CA383093-5DF2-4797-BD80-8589B8126D59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57B052-59A1-4B30-B336-4091A471681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16EBAAE-0DD9-412B-AD5F-87B21ADAC8A6}">
      <dgm:prSet/>
      <dgm:spPr/>
      <dgm:t>
        <a:bodyPr/>
        <a:lstStyle/>
        <a:p>
          <a:r>
            <a:rPr lang="en-US"/>
            <a:t>Choose the link type:</a:t>
          </a:r>
        </a:p>
      </dgm:t>
    </dgm:pt>
    <dgm:pt modelId="{6BF6C483-521A-42AE-A5F6-FFCF86503F88}" type="parTrans" cxnId="{35A904DA-AEC8-4191-BA67-1BC5185E7360}">
      <dgm:prSet/>
      <dgm:spPr/>
      <dgm:t>
        <a:bodyPr/>
        <a:lstStyle/>
        <a:p>
          <a:endParaRPr lang="en-US"/>
        </a:p>
      </dgm:t>
    </dgm:pt>
    <dgm:pt modelId="{B9A1FB8E-B7DA-4E53-BB59-00213EC8A754}" type="sibTrans" cxnId="{35A904DA-AEC8-4191-BA67-1BC5185E7360}">
      <dgm:prSet/>
      <dgm:spPr/>
      <dgm:t>
        <a:bodyPr/>
        <a:lstStyle/>
        <a:p>
          <a:endParaRPr lang="en-US"/>
        </a:p>
      </dgm:t>
    </dgm:pt>
    <dgm:pt modelId="{B1833127-F0F7-4FFE-887F-7CF1CE4FA6E5}">
      <dgm:prSet/>
      <dgm:spPr/>
      <dgm:t>
        <a:bodyPr/>
        <a:lstStyle/>
        <a:p>
          <a:r>
            <a:rPr lang="en-US"/>
            <a:t>• Website URL</a:t>
          </a:r>
        </a:p>
      </dgm:t>
    </dgm:pt>
    <dgm:pt modelId="{C35DEB8B-9359-451B-8742-311A8056D628}" type="parTrans" cxnId="{4C98F0F7-C987-4F94-841A-E057F8370943}">
      <dgm:prSet/>
      <dgm:spPr/>
      <dgm:t>
        <a:bodyPr/>
        <a:lstStyle/>
        <a:p>
          <a:endParaRPr lang="en-US"/>
        </a:p>
      </dgm:t>
    </dgm:pt>
    <dgm:pt modelId="{A5ABB83A-76D4-4602-A34F-C36BB3C39B8B}" type="sibTrans" cxnId="{4C98F0F7-C987-4F94-841A-E057F8370943}">
      <dgm:prSet/>
      <dgm:spPr/>
      <dgm:t>
        <a:bodyPr/>
        <a:lstStyle/>
        <a:p>
          <a:endParaRPr lang="en-US"/>
        </a:p>
      </dgm:t>
    </dgm:pt>
    <dgm:pt modelId="{4994ECCB-D4CB-44C0-80DD-B333D23FC347}">
      <dgm:prSet/>
      <dgm:spPr/>
      <dgm:t>
        <a:bodyPr/>
        <a:lstStyle/>
        <a:p>
          <a:r>
            <a:rPr lang="en-US"/>
            <a:t>• Email Address</a:t>
          </a:r>
        </a:p>
      </dgm:t>
    </dgm:pt>
    <dgm:pt modelId="{69CFDD29-C502-44EB-A2A6-B943502E0A5D}" type="parTrans" cxnId="{130C4E14-3072-47E0-B398-D6B4171F320F}">
      <dgm:prSet/>
      <dgm:spPr/>
      <dgm:t>
        <a:bodyPr/>
        <a:lstStyle/>
        <a:p>
          <a:endParaRPr lang="en-US"/>
        </a:p>
      </dgm:t>
    </dgm:pt>
    <dgm:pt modelId="{95528CA4-5178-4A65-944F-6B0A8C523445}" type="sibTrans" cxnId="{130C4E14-3072-47E0-B398-D6B4171F320F}">
      <dgm:prSet/>
      <dgm:spPr/>
      <dgm:t>
        <a:bodyPr/>
        <a:lstStyle/>
        <a:p>
          <a:endParaRPr lang="en-US"/>
        </a:p>
      </dgm:t>
    </dgm:pt>
    <dgm:pt modelId="{66B673F9-96E4-402D-8BC8-993F69B97C9A}">
      <dgm:prSet/>
      <dgm:spPr/>
      <dgm:t>
        <a:bodyPr/>
        <a:lstStyle/>
        <a:p>
          <a:r>
            <a:rPr lang="en-US"/>
            <a:t>• File</a:t>
          </a:r>
        </a:p>
      </dgm:t>
    </dgm:pt>
    <dgm:pt modelId="{5D749052-7246-44BC-9A6E-A29FC8203D4F}" type="parTrans" cxnId="{C52A1BB1-5042-4965-B1AF-51CB5A80CA08}">
      <dgm:prSet/>
      <dgm:spPr/>
      <dgm:t>
        <a:bodyPr/>
        <a:lstStyle/>
        <a:p>
          <a:endParaRPr lang="en-US"/>
        </a:p>
      </dgm:t>
    </dgm:pt>
    <dgm:pt modelId="{C58ACEFF-2768-4F97-B7DA-9C9C106AB322}" type="sibTrans" cxnId="{C52A1BB1-5042-4965-B1AF-51CB5A80CA08}">
      <dgm:prSet/>
      <dgm:spPr/>
      <dgm:t>
        <a:bodyPr/>
        <a:lstStyle/>
        <a:p>
          <a:endParaRPr lang="en-US"/>
        </a:p>
      </dgm:t>
    </dgm:pt>
    <dgm:pt modelId="{FA1F3E8E-B0CA-44EE-8C4D-FDD5263A8C29}">
      <dgm:prSet/>
      <dgm:spPr/>
      <dgm:t>
        <a:bodyPr/>
        <a:lstStyle/>
        <a:p>
          <a:r>
            <a:rPr lang="en-US"/>
            <a:t>• Another slide</a:t>
          </a:r>
        </a:p>
      </dgm:t>
    </dgm:pt>
    <dgm:pt modelId="{FCFAB9AB-6B2E-473C-A462-499390BE7C30}" type="parTrans" cxnId="{98B0EC20-3029-4433-A6D9-56768D4CBA65}">
      <dgm:prSet/>
      <dgm:spPr/>
      <dgm:t>
        <a:bodyPr/>
        <a:lstStyle/>
        <a:p>
          <a:endParaRPr lang="en-US"/>
        </a:p>
      </dgm:t>
    </dgm:pt>
    <dgm:pt modelId="{416F4EFC-D8DF-4ABE-940D-48BEE26FA033}" type="sibTrans" cxnId="{98B0EC20-3029-4433-A6D9-56768D4CBA65}">
      <dgm:prSet/>
      <dgm:spPr/>
      <dgm:t>
        <a:bodyPr/>
        <a:lstStyle/>
        <a:p>
          <a:endParaRPr lang="en-US"/>
        </a:p>
      </dgm:t>
    </dgm:pt>
    <dgm:pt modelId="{7A6C8A8B-8D81-43FE-B0DA-933EB1C156F5}">
      <dgm:prSet/>
      <dgm:spPr/>
      <dgm:t>
        <a:bodyPr/>
        <a:lstStyle/>
        <a:p>
          <a:r>
            <a:rPr lang="en-US"/>
            <a:t>Enter link details → Click OK →</a:t>
          </a:r>
        </a:p>
      </dgm:t>
    </dgm:pt>
    <dgm:pt modelId="{65898598-A09A-4451-B8D9-BC63EE0F0B45}" type="parTrans" cxnId="{94E19CD5-31C0-4C0F-B7F6-7276D3DE3F84}">
      <dgm:prSet/>
      <dgm:spPr/>
      <dgm:t>
        <a:bodyPr/>
        <a:lstStyle/>
        <a:p>
          <a:endParaRPr lang="en-US"/>
        </a:p>
      </dgm:t>
    </dgm:pt>
    <dgm:pt modelId="{AC4AF23D-094D-46C4-B059-CCCC8A2363D1}" type="sibTrans" cxnId="{94E19CD5-31C0-4C0F-B7F6-7276D3DE3F84}">
      <dgm:prSet/>
      <dgm:spPr/>
      <dgm:t>
        <a:bodyPr/>
        <a:lstStyle/>
        <a:p>
          <a:endParaRPr lang="en-US"/>
        </a:p>
      </dgm:t>
    </dgm:pt>
    <dgm:pt modelId="{8CC7E849-1192-43D8-9264-48307F006506}">
      <dgm:prSet/>
      <dgm:spPr/>
      <dgm:t>
        <a:bodyPr/>
        <a:lstStyle/>
        <a:p>
          <a:r>
            <a:rPr lang="en-US"/>
            <a:t>Test in Slide Show mode (F5).</a:t>
          </a:r>
        </a:p>
      </dgm:t>
    </dgm:pt>
    <dgm:pt modelId="{54F75459-DCBF-4D80-89FC-3A63888D6E1E}" type="parTrans" cxnId="{10DC5AAC-2429-4C60-B62C-2254095DFF92}">
      <dgm:prSet/>
      <dgm:spPr/>
      <dgm:t>
        <a:bodyPr/>
        <a:lstStyle/>
        <a:p>
          <a:endParaRPr lang="en-US"/>
        </a:p>
      </dgm:t>
    </dgm:pt>
    <dgm:pt modelId="{B81AB5DD-C689-4E91-A2BE-689BB61FD9F8}" type="sibTrans" cxnId="{10DC5AAC-2429-4C60-B62C-2254095DFF92}">
      <dgm:prSet/>
      <dgm:spPr/>
      <dgm:t>
        <a:bodyPr/>
        <a:lstStyle/>
        <a:p>
          <a:endParaRPr lang="en-US"/>
        </a:p>
      </dgm:t>
    </dgm:pt>
    <dgm:pt modelId="{BC847157-3BA0-4959-8286-9828BE4735D8}" type="pres">
      <dgm:prSet presAssocID="{2D57B052-59A1-4B30-B336-4091A4716818}" presName="linear" presStyleCnt="0">
        <dgm:presLayoutVars>
          <dgm:animLvl val="lvl"/>
          <dgm:resizeHandles val="exact"/>
        </dgm:presLayoutVars>
      </dgm:prSet>
      <dgm:spPr/>
    </dgm:pt>
    <dgm:pt modelId="{3C95A87B-E835-451F-A966-21A64A8292BF}" type="pres">
      <dgm:prSet presAssocID="{216EBAAE-0DD9-412B-AD5F-87B21ADAC8A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48F734C-C7AC-4C4C-98CB-D37A9ADB138B}" type="pres">
      <dgm:prSet presAssocID="{B9A1FB8E-B7DA-4E53-BB59-00213EC8A754}" presName="spacer" presStyleCnt="0"/>
      <dgm:spPr/>
    </dgm:pt>
    <dgm:pt modelId="{E9E3EFFD-E8F3-4533-BF36-86739466D0E2}" type="pres">
      <dgm:prSet presAssocID="{B1833127-F0F7-4FFE-887F-7CF1CE4FA6E5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AC104AA1-7448-4040-869E-916D8DA8A852}" type="pres">
      <dgm:prSet presAssocID="{A5ABB83A-76D4-4602-A34F-C36BB3C39B8B}" presName="spacer" presStyleCnt="0"/>
      <dgm:spPr/>
    </dgm:pt>
    <dgm:pt modelId="{2B5D2285-7CF5-4BBF-95FD-90A96EF0A18D}" type="pres">
      <dgm:prSet presAssocID="{4994ECCB-D4CB-44C0-80DD-B333D23FC34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B5263726-145B-4A0D-9D10-3B760EE97DA7}" type="pres">
      <dgm:prSet presAssocID="{95528CA4-5178-4A65-944F-6B0A8C523445}" presName="spacer" presStyleCnt="0"/>
      <dgm:spPr/>
    </dgm:pt>
    <dgm:pt modelId="{3DB4D73F-5248-4800-AA29-CC9DCBECD3CA}" type="pres">
      <dgm:prSet presAssocID="{66B673F9-96E4-402D-8BC8-993F69B97C9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383C54B-39EC-4F9E-9C0C-C16E9031EBE1}" type="pres">
      <dgm:prSet presAssocID="{C58ACEFF-2768-4F97-B7DA-9C9C106AB322}" presName="spacer" presStyleCnt="0"/>
      <dgm:spPr/>
    </dgm:pt>
    <dgm:pt modelId="{60D1E1B7-2657-4227-ABF3-0A12BA4940CB}" type="pres">
      <dgm:prSet presAssocID="{FA1F3E8E-B0CA-44EE-8C4D-FDD5263A8C29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2ABE5A6-C3EA-4A5D-A178-72FCDF558EE5}" type="pres">
      <dgm:prSet presAssocID="{416F4EFC-D8DF-4ABE-940D-48BEE26FA033}" presName="spacer" presStyleCnt="0"/>
      <dgm:spPr/>
    </dgm:pt>
    <dgm:pt modelId="{9D9BC295-401A-4A13-8880-68C4BC9B69AA}" type="pres">
      <dgm:prSet presAssocID="{7A6C8A8B-8D81-43FE-B0DA-933EB1C156F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4D28B3E-22C0-40C8-BBE5-4C37DEF50530}" type="pres">
      <dgm:prSet presAssocID="{AC4AF23D-094D-46C4-B059-CCCC8A2363D1}" presName="spacer" presStyleCnt="0"/>
      <dgm:spPr/>
    </dgm:pt>
    <dgm:pt modelId="{D65F32C5-B5AC-4F61-98C6-4673C8232F53}" type="pres">
      <dgm:prSet presAssocID="{8CC7E849-1192-43D8-9264-48307F00650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61009200-E2C4-473F-9458-F60A3CE2056E}" type="presOf" srcId="{66B673F9-96E4-402D-8BC8-993F69B97C9A}" destId="{3DB4D73F-5248-4800-AA29-CC9DCBECD3CA}" srcOrd="0" destOrd="0" presId="urn:microsoft.com/office/officeart/2005/8/layout/vList2"/>
    <dgm:cxn modelId="{130C4E14-3072-47E0-B398-D6B4171F320F}" srcId="{2D57B052-59A1-4B30-B336-4091A4716818}" destId="{4994ECCB-D4CB-44C0-80DD-B333D23FC347}" srcOrd="2" destOrd="0" parTransId="{69CFDD29-C502-44EB-A2A6-B943502E0A5D}" sibTransId="{95528CA4-5178-4A65-944F-6B0A8C523445}"/>
    <dgm:cxn modelId="{98B0EC20-3029-4433-A6D9-56768D4CBA65}" srcId="{2D57B052-59A1-4B30-B336-4091A4716818}" destId="{FA1F3E8E-B0CA-44EE-8C4D-FDD5263A8C29}" srcOrd="4" destOrd="0" parTransId="{FCFAB9AB-6B2E-473C-A462-499390BE7C30}" sibTransId="{416F4EFC-D8DF-4ABE-940D-48BEE26FA033}"/>
    <dgm:cxn modelId="{7D1C196C-DC27-4CD5-8672-644A9725CAEB}" type="presOf" srcId="{FA1F3E8E-B0CA-44EE-8C4D-FDD5263A8C29}" destId="{60D1E1B7-2657-4227-ABF3-0A12BA4940CB}" srcOrd="0" destOrd="0" presId="urn:microsoft.com/office/officeart/2005/8/layout/vList2"/>
    <dgm:cxn modelId="{14FE1370-0B69-4F0E-911E-E730B0534B7E}" type="presOf" srcId="{4994ECCB-D4CB-44C0-80DD-B333D23FC347}" destId="{2B5D2285-7CF5-4BBF-95FD-90A96EF0A18D}" srcOrd="0" destOrd="0" presId="urn:microsoft.com/office/officeart/2005/8/layout/vList2"/>
    <dgm:cxn modelId="{8FBE2E83-DE18-4689-A811-F386045635DB}" type="presOf" srcId="{2D57B052-59A1-4B30-B336-4091A4716818}" destId="{BC847157-3BA0-4959-8286-9828BE4735D8}" srcOrd="0" destOrd="0" presId="urn:microsoft.com/office/officeart/2005/8/layout/vList2"/>
    <dgm:cxn modelId="{AAC5B98E-40D5-4C48-ABFD-B3E81A88CA9E}" type="presOf" srcId="{7A6C8A8B-8D81-43FE-B0DA-933EB1C156F5}" destId="{9D9BC295-401A-4A13-8880-68C4BC9B69AA}" srcOrd="0" destOrd="0" presId="urn:microsoft.com/office/officeart/2005/8/layout/vList2"/>
    <dgm:cxn modelId="{82DF3598-82F4-4CBE-9A32-4CBB785F21FB}" type="presOf" srcId="{216EBAAE-0DD9-412B-AD5F-87B21ADAC8A6}" destId="{3C95A87B-E835-451F-A966-21A64A8292BF}" srcOrd="0" destOrd="0" presId="urn:microsoft.com/office/officeart/2005/8/layout/vList2"/>
    <dgm:cxn modelId="{600BB09F-5FFD-4002-ACC4-F0F0C03CF2F9}" type="presOf" srcId="{8CC7E849-1192-43D8-9264-48307F006506}" destId="{D65F32C5-B5AC-4F61-98C6-4673C8232F53}" srcOrd="0" destOrd="0" presId="urn:microsoft.com/office/officeart/2005/8/layout/vList2"/>
    <dgm:cxn modelId="{318781AA-6607-47D7-B194-970C977E8ADF}" type="presOf" srcId="{B1833127-F0F7-4FFE-887F-7CF1CE4FA6E5}" destId="{E9E3EFFD-E8F3-4533-BF36-86739466D0E2}" srcOrd="0" destOrd="0" presId="urn:microsoft.com/office/officeart/2005/8/layout/vList2"/>
    <dgm:cxn modelId="{10DC5AAC-2429-4C60-B62C-2254095DFF92}" srcId="{2D57B052-59A1-4B30-B336-4091A4716818}" destId="{8CC7E849-1192-43D8-9264-48307F006506}" srcOrd="6" destOrd="0" parTransId="{54F75459-DCBF-4D80-89FC-3A63888D6E1E}" sibTransId="{B81AB5DD-C689-4E91-A2BE-689BB61FD9F8}"/>
    <dgm:cxn modelId="{C52A1BB1-5042-4965-B1AF-51CB5A80CA08}" srcId="{2D57B052-59A1-4B30-B336-4091A4716818}" destId="{66B673F9-96E4-402D-8BC8-993F69B97C9A}" srcOrd="3" destOrd="0" parTransId="{5D749052-7246-44BC-9A6E-A29FC8203D4F}" sibTransId="{C58ACEFF-2768-4F97-B7DA-9C9C106AB322}"/>
    <dgm:cxn modelId="{94E19CD5-31C0-4C0F-B7F6-7276D3DE3F84}" srcId="{2D57B052-59A1-4B30-B336-4091A4716818}" destId="{7A6C8A8B-8D81-43FE-B0DA-933EB1C156F5}" srcOrd="5" destOrd="0" parTransId="{65898598-A09A-4451-B8D9-BC63EE0F0B45}" sibTransId="{AC4AF23D-094D-46C4-B059-CCCC8A2363D1}"/>
    <dgm:cxn modelId="{35A904DA-AEC8-4191-BA67-1BC5185E7360}" srcId="{2D57B052-59A1-4B30-B336-4091A4716818}" destId="{216EBAAE-0DD9-412B-AD5F-87B21ADAC8A6}" srcOrd="0" destOrd="0" parTransId="{6BF6C483-521A-42AE-A5F6-FFCF86503F88}" sibTransId="{B9A1FB8E-B7DA-4E53-BB59-00213EC8A754}"/>
    <dgm:cxn modelId="{4C98F0F7-C987-4F94-841A-E057F8370943}" srcId="{2D57B052-59A1-4B30-B336-4091A4716818}" destId="{B1833127-F0F7-4FFE-887F-7CF1CE4FA6E5}" srcOrd="1" destOrd="0" parTransId="{C35DEB8B-9359-451B-8742-311A8056D628}" sibTransId="{A5ABB83A-76D4-4602-A34F-C36BB3C39B8B}"/>
    <dgm:cxn modelId="{8C43218F-CBFA-4A95-8E82-4625F0B635A2}" type="presParOf" srcId="{BC847157-3BA0-4959-8286-9828BE4735D8}" destId="{3C95A87B-E835-451F-A966-21A64A8292BF}" srcOrd="0" destOrd="0" presId="urn:microsoft.com/office/officeart/2005/8/layout/vList2"/>
    <dgm:cxn modelId="{F027DD13-53D9-4936-8A69-864F74D5646D}" type="presParOf" srcId="{BC847157-3BA0-4959-8286-9828BE4735D8}" destId="{448F734C-C7AC-4C4C-98CB-D37A9ADB138B}" srcOrd="1" destOrd="0" presId="urn:microsoft.com/office/officeart/2005/8/layout/vList2"/>
    <dgm:cxn modelId="{64936798-5204-4746-84D3-E6846966CB3B}" type="presParOf" srcId="{BC847157-3BA0-4959-8286-9828BE4735D8}" destId="{E9E3EFFD-E8F3-4533-BF36-86739466D0E2}" srcOrd="2" destOrd="0" presId="urn:microsoft.com/office/officeart/2005/8/layout/vList2"/>
    <dgm:cxn modelId="{1F776DDC-4AA7-4B6E-9C6A-9C3B4418EAA9}" type="presParOf" srcId="{BC847157-3BA0-4959-8286-9828BE4735D8}" destId="{AC104AA1-7448-4040-869E-916D8DA8A852}" srcOrd="3" destOrd="0" presId="urn:microsoft.com/office/officeart/2005/8/layout/vList2"/>
    <dgm:cxn modelId="{BF3851FC-2090-4906-8BBA-6AF48ECC4A1D}" type="presParOf" srcId="{BC847157-3BA0-4959-8286-9828BE4735D8}" destId="{2B5D2285-7CF5-4BBF-95FD-90A96EF0A18D}" srcOrd="4" destOrd="0" presId="urn:microsoft.com/office/officeart/2005/8/layout/vList2"/>
    <dgm:cxn modelId="{CA361E42-B126-41CB-B302-A58A19E71D29}" type="presParOf" srcId="{BC847157-3BA0-4959-8286-9828BE4735D8}" destId="{B5263726-145B-4A0D-9D10-3B760EE97DA7}" srcOrd="5" destOrd="0" presId="urn:microsoft.com/office/officeart/2005/8/layout/vList2"/>
    <dgm:cxn modelId="{0B26140B-1DDB-4905-B9C4-C5590BD543F6}" type="presParOf" srcId="{BC847157-3BA0-4959-8286-9828BE4735D8}" destId="{3DB4D73F-5248-4800-AA29-CC9DCBECD3CA}" srcOrd="6" destOrd="0" presId="urn:microsoft.com/office/officeart/2005/8/layout/vList2"/>
    <dgm:cxn modelId="{EA0551DD-52A2-4906-9E31-AE59874C98B5}" type="presParOf" srcId="{BC847157-3BA0-4959-8286-9828BE4735D8}" destId="{1383C54B-39EC-4F9E-9C0C-C16E9031EBE1}" srcOrd="7" destOrd="0" presId="urn:microsoft.com/office/officeart/2005/8/layout/vList2"/>
    <dgm:cxn modelId="{2BED3B38-FF45-4997-B760-FD3C71792817}" type="presParOf" srcId="{BC847157-3BA0-4959-8286-9828BE4735D8}" destId="{60D1E1B7-2657-4227-ABF3-0A12BA4940CB}" srcOrd="8" destOrd="0" presId="urn:microsoft.com/office/officeart/2005/8/layout/vList2"/>
    <dgm:cxn modelId="{21BE74CE-BA04-482A-84CF-E388BA490255}" type="presParOf" srcId="{BC847157-3BA0-4959-8286-9828BE4735D8}" destId="{92ABE5A6-C3EA-4A5D-A178-72FCDF558EE5}" srcOrd="9" destOrd="0" presId="urn:microsoft.com/office/officeart/2005/8/layout/vList2"/>
    <dgm:cxn modelId="{405D4811-BCBD-4860-A426-0D8D51BD83A7}" type="presParOf" srcId="{BC847157-3BA0-4959-8286-9828BE4735D8}" destId="{9D9BC295-401A-4A13-8880-68C4BC9B69AA}" srcOrd="10" destOrd="0" presId="urn:microsoft.com/office/officeart/2005/8/layout/vList2"/>
    <dgm:cxn modelId="{5CEB821E-F094-4DB0-BC1B-A0B8347AAB53}" type="presParOf" srcId="{BC847157-3BA0-4959-8286-9828BE4735D8}" destId="{B4D28B3E-22C0-40C8-BBE5-4C37DEF50530}" srcOrd="11" destOrd="0" presId="urn:microsoft.com/office/officeart/2005/8/layout/vList2"/>
    <dgm:cxn modelId="{31C3018C-C723-4382-8AE9-1EDB71392AEE}" type="presParOf" srcId="{BC847157-3BA0-4959-8286-9828BE4735D8}" destId="{D65F32C5-B5AC-4F61-98C6-4673C8232F53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DF8826-E9B8-46EB-A857-5702E2A33500}">
      <dsp:nvSpPr>
        <dsp:cNvPr id="0" name=""/>
        <dsp:cNvSpPr/>
      </dsp:nvSpPr>
      <dsp:spPr>
        <a:xfrm>
          <a:off x="723403" y="325937"/>
          <a:ext cx="2161687" cy="216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7E7923-0D40-492F-9562-D802C4045801}">
      <dsp:nvSpPr>
        <dsp:cNvPr id="0" name=""/>
        <dsp:cNvSpPr/>
      </dsp:nvSpPr>
      <dsp:spPr>
        <a:xfrm>
          <a:off x="1184090" y="786624"/>
          <a:ext cx="1240312" cy="1240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C6070B-7C5B-4A8E-A1EF-C52AB06953A3}">
      <dsp:nvSpPr>
        <dsp:cNvPr id="0" name=""/>
        <dsp:cNvSpPr/>
      </dsp:nvSpPr>
      <dsp:spPr>
        <a:xfrm>
          <a:off x="32371" y="3160937"/>
          <a:ext cx="35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Click and highlight the text, image, shape,</a:t>
          </a:r>
        </a:p>
      </dsp:txBody>
      <dsp:txXfrm>
        <a:off x="32371" y="3160937"/>
        <a:ext cx="3543750" cy="720000"/>
      </dsp:txXfrm>
    </dsp:sp>
    <dsp:sp modelId="{DAEA9176-6A4E-4814-B0F0-C63036411B4F}">
      <dsp:nvSpPr>
        <dsp:cNvPr id="0" name=""/>
        <dsp:cNvSpPr/>
      </dsp:nvSpPr>
      <dsp:spPr>
        <a:xfrm>
          <a:off x="4887309" y="325937"/>
          <a:ext cx="2161687" cy="216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D0D0BB-F40B-476E-99C5-7B6F3EEE4E5F}">
      <dsp:nvSpPr>
        <dsp:cNvPr id="0" name=""/>
        <dsp:cNvSpPr/>
      </dsp:nvSpPr>
      <dsp:spPr>
        <a:xfrm>
          <a:off x="5347996" y="786624"/>
          <a:ext cx="1240312" cy="1240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644FE-03D5-4817-8D96-8707E3669AFF}">
      <dsp:nvSpPr>
        <dsp:cNvPr id="0" name=""/>
        <dsp:cNvSpPr/>
      </dsp:nvSpPr>
      <dsp:spPr>
        <a:xfrm>
          <a:off x="4196278" y="3160937"/>
          <a:ext cx="35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or icon you want to hyperlink.</a:t>
          </a:r>
        </a:p>
      </dsp:txBody>
      <dsp:txXfrm>
        <a:off x="4196278" y="3160937"/>
        <a:ext cx="354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30A4B9-CCAD-4F0C-BBBD-C46C40D7DE31}">
      <dsp:nvSpPr>
        <dsp:cNvPr id="0" name=""/>
        <dsp:cNvSpPr/>
      </dsp:nvSpPr>
      <dsp:spPr>
        <a:xfrm>
          <a:off x="4426759" y="310201"/>
          <a:ext cx="1586358" cy="1586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Right-click → Link / Hyperlink</a:t>
          </a:r>
        </a:p>
      </dsp:txBody>
      <dsp:txXfrm>
        <a:off x="4426759" y="310201"/>
        <a:ext cx="1586358" cy="1586358"/>
      </dsp:txXfrm>
    </dsp:sp>
    <dsp:sp modelId="{F82121B9-032F-45FE-85D0-FDD2C7FB2141}">
      <dsp:nvSpPr>
        <dsp:cNvPr id="0" name=""/>
        <dsp:cNvSpPr/>
      </dsp:nvSpPr>
      <dsp:spPr>
        <a:xfrm>
          <a:off x="2011012" y="-1772"/>
          <a:ext cx="3750374" cy="3750374"/>
        </a:xfrm>
        <a:prstGeom prst="circularArrow">
          <a:avLst>
            <a:gd name="adj1" fmla="val 8248"/>
            <a:gd name="adj2" fmla="val 576099"/>
            <a:gd name="adj3" fmla="val 2963940"/>
            <a:gd name="adj4" fmla="val 51666"/>
            <a:gd name="adj5" fmla="val 962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09754-ED20-4476-969F-F69E762C39B8}">
      <dsp:nvSpPr>
        <dsp:cNvPr id="0" name=""/>
        <dsp:cNvSpPr/>
      </dsp:nvSpPr>
      <dsp:spPr>
        <a:xfrm>
          <a:off x="3093020" y="2620305"/>
          <a:ext cx="1586358" cy="1586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OR</a:t>
          </a:r>
        </a:p>
      </dsp:txBody>
      <dsp:txXfrm>
        <a:off x="3093020" y="2620305"/>
        <a:ext cx="1586358" cy="1586358"/>
      </dsp:txXfrm>
    </dsp:sp>
    <dsp:sp modelId="{51B2DF21-65C1-4ED7-80D1-BFDEBD322270}">
      <dsp:nvSpPr>
        <dsp:cNvPr id="0" name=""/>
        <dsp:cNvSpPr/>
      </dsp:nvSpPr>
      <dsp:spPr>
        <a:xfrm>
          <a:off x="2011012" y="-1772"/>
          <a:ext cx="3750374" cy="3750374"/>
        </a:xfrm>
        <a:prstGeom prst="circularArrow">
          <a:avLst>
            <a:gd name="adj1" fmla="val 8248"/>
            <a:gd name="adj2" fmla="val 576099"/>
            <a:gd name="adj3" fmla="val 10172235"/>
            <a:gd name="adj4" fmla="val 7259962"/>
            <a:gd name="adj5" fmla="val 962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9AFA8-17F8-4C8C-8C52-B20C1211F3FF}">
      <dsp:nvSpPr>
        <dsp:cNvPr id="0" name=""/>
        <dsp:cNvSpPr/>
      </dsp:nvSpPr>
      <dsp:spPr>
        <a:xfrm>
          <a:off x="1759281" y="310201"/>
          <a:ext cx="1586358" cy="1586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Go to Insert tab → Link</a:t>
          </a:r>
        </a:p>
      </dsp:txBody>
      <dsp:txXfrm>
        <a:off x="1759281" y="310201"/>
        <a:ext cx="1586358" cy="1586358"/>
      </dsp:txXfrm>
    </dsp:sp>
    <dsp:sp modelId="{CA383093-5DF2-4797-BD80-8589B8126D59}">
      <dsp:nvSpPr>
        <dsp:cNvPr id="0" name=""/>
        <dsp:cNvSpPr/>
      </dsp:nvSpPr>
      <dsp:spPr>
        <a:xfrm>
          <a:off x="2011012" y="-1772"/>
          <a:ext cx="3750374" cy="3750374"/>
        </a:xfrm>
        <a:prstGeom prst="circularArrow">
          <a:avLst>
            <a:gd name="adj1" fmla="val 8248"/>
            <a:gd name="adj2" fmla="val 576099"/>
            <a:gd name="adj3" fmla="val 16856800"/>
            <a:gd name="adj4" fmla="val 14967102"/>
            <a:gd name="adj5" fmla="val 962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95A87B-E835-451F-A966-21A64A8292BF}">
      <dsp:nvSpPr>
        <dsp:cNvPr id="0" name=""/>
        <dsp:cNvSpPr/>
      </dsp:nvSpPr>
      <dsp:spPr>
        <a:xfrm>
          <a:off x="0" y="66512"/>
          <a:ext cx="77724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Choose the link type:</a:t>
          </a:r>
        </a:p>
      </dsp:txBody>
      <dsp:txXfrm>
        <a:off x="25759" y="92271"/>
        <a:ext cx="7720882" cy="476152"/>
      </dsp:txXfrm>
    </dsp:sp>
    <dsp:sp modelId="{E9E3EFFD-E8F3-4533-BF36-86739466D0E2}">
      <dsp:nvSpPr>
        <dsp:cNvPr id="0" name=""/>
        <dsp:cNvSpPr/>
      </dsp:nvSpPr>
      <dsp:spPr>
        <a:xfrm>
          <a:off x="0" y="657542"/>
          <a:ext cx="77724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Website URL</a:t>
          </a:r>
        </a:p>
      </dsp:txBody>
      <dsp:txXfrm>
        <a:off x="25759" y="683301"/>
        <a:ext cx="7720882" cy="476152"/>
      </dsp:txXfrm>
    </dsp:sp>
    <dsp:sp modelId="{2B5D2285-7CF5-4BBF-95FD-90A96EF0A18D}">
      <dsp:nvSpPr>
        <dsp:cNvPr id="0" name=""/>
        <dsp:cNvSpPr/>
      </dsp:nvSpPr>
      <dsp:spPr>
        <a:xfrm>
          <a:off x="0" y="1248572"/>
          <a:ext cx="77724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Email Address</a:t>
          </a:r>
        </a:p>
      </dsp:txBody>
      <dsp:txXfrm>
        <a:off x="25759" y="1274331"/>
        <a:ext cx="7720882" cy="476152"/>
      </dsp:txXfrm>
    </dsp:sp>
    <dsp:sp modelId="{3DB4D73F-5248-4800-AA29-CC9DCBECD3CA}">
      <dsp:nvSpPr>
        <dsp:cNvPr id="0" name=""/>
        <dsp:cNvSpPr/>
      </dsp:nvSpPr>
      <dsp:spPr>
        <a:xfrm>
          <a:off x="0" y="1839602"/>
          <a:ext cx="77724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File</a:t>
          </a:r>
        </a:p>
      </dsp:txBody>
      <dsp:txXfrm>
        <a:off x="25759" y="1865361"/>
        <a:ext cx="7720882" cy="476152"/>
      </dsp:txXfrm>
    </dsp:sp>
    <dsp:sp modelId="{60D1E1B7-2657-4227-ABF3-0A12BA4940CB}">
      <dsp:nvSpPr>
        <dsp:cNvPr id="0" name=""/>
        <dsp:cNvSpPr/>
      </dsp:nvSpPr>
      <dsp:spPr>
        <a:xfrm>
          <a:off x="0" y="2430632"/>
          <a:ext cx="77724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Another slide</a:t>
          </a:r>
        </a:p>
      </dsp:txBody>
      <dsp:txXfrm>
        <a:off x="25759" y="2456391"/>
        <a:ext cx="7720882" cy="476152"/>
      </dsp:txXfrm>
    </dsp:sp>
    <dsp:sp modelId="{9D9BC295-401A-4A13-8880-68C4BC9B69AA}">
      <dsp:nvSpPr>
        <dsp:cNvPr id="0" name=""/>
        <dsp:cNvSpPr/>
      </dsp:nvSpPr>
      <dsp:spPr>
        <a:xfrm>
          <a:off x="0" y="3021662"/>
          <a:ext cx="77724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Enter link details → Click OK →</a:t>
          </a:r>
        </a:p>
      </dsp:txBody>
      <dsp:txXfrm>
        <a:off x="25759" y="3047421"/>
        <a:ext cx="7720882" cy="476152"/>
      </dsp:txXfrm>
    </dsp:sp>
    <dsp:sp modelId="{D65F32C5-B5AC-4F61-98C6-4673C8232F53}">
      <dsp:nvSpPr>
        <dsp:cNvPr id="0" name=""/>
        <dsp:cNvSpPr/>
      </dsp:nvSpPr>
      <dsp:spPr>
        <a:xfrm>
          <a:off x="0" y="3612692"/>
          <a:ext cx="77724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Test in Slide Show mode (F5).</a:t>
          </a:r>
        </a:p>
      </dsp:txBody>
      <dsp:txXfrm>
        <a:off x="25759" y="3638451"/>
        <a:ext cx="7720882" cy="476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5132" y="2059012"/>
            <a:ext cx="9146751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19" y="2166365"/>
            <a:ext cx="8603674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970315"/>
            <a:ext cx="6858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905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34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5132" y="2059012"/>
            <a:ext cx="9146751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893" y="2208879"/>
            <a:ext cx="78867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4893" y="3984400"/>
            <a:ext cx="78867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414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797" y="2011680"/>
            <a:ext cx="365760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011680"/>
            <a:ext cx="365760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20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913470"/>
            <a:ext cx="365760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656566"/>
            <a:ext cx="365760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428" y="1913470"/>
            <a:ext cx="365760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0428" y="2656564"/>
            <a:ext cx="365760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493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841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118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48840"/>
            <a:ext cx="4572000" cy="38404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92568" y="2147487"/>
            <a:ext cx="256032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314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0" y="2211494"/>
            <a:ext cx="4754880" cy="384048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85351" y="2150621"/>
            <a:ext cx="256032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3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382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764484" y="0"/>
            <a:ext cx="20574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468" y="609600"/>
            <a:ext cx="1801785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609600"/>
            <a:ext cx="5979968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422855"/>
            <a:ext cx="2057397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32102" y="6422855"/>
            <a:ext cx="320975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4787" y="6422855"/>
            <a:ext cx="659819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594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62" y="176109"/>
            <a:ext cx="9141714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019" y="284176"/>
            <a:ext cx="777240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019" y="2011680"/>
            <a:ext cx="777240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557" y="6422855"/>
            <a:ext cx="2595043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91000" y="6422855"/>
            <a:ext cx="40606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65139" y="6422855"/>
            <a:ext cx="709698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8611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469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74320" y="182880"/>
            <a:ext cx="8229600" cy="457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0B7AB7-7B5A-1646-1CCD-2C378E58F309}"/>
              </a:ext>
            </a:extLst>
          </p:cNvPr>
          <p:cNvSpPr/>
          <p:nvPr/>
        </p:nvSpPr>
        <p:spPr>
          <a:xfrm>
            <a:off x="-185844" y="246258"/>
            <a:ext cx="93298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How to insert hyperlink into 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owerPoint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Step 1: Select the Text or Object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B656AC2-E00E-F7CA-4A7B-511BC01C18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011363"/>
          <a:ext cx="7772400" cy="4206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/>
          <p:cNvSpPr/>
          <p:nvPr/>
        </p:nvSpPr>
        <p:spPr>
          <a:xfrm>
            <a:off x="274320" y="182880"/>
            <a:ext cx="8229600" cy="457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Step 2: Open the Hyperlink Menu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5AFF7D9-F5C2-B34A-23BC-FD5F472E227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011363"/>
          <a:ext cx="7772400" cy="4206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/>
          <p:cNvSpPr/>
          <p:nvPr/>
        </p:nvSpPr>
        <p:spPr>
          <a:xfrm>
            <a:off x="274320" y="182880"/>
            <a:ext cx="8229600" cy="457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Step 3–4: Choose and Apply the Link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93525FF-611C-1BB3-E8B6-6B25102FFA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011363"/>
          <a:ext cx="7772400" cy="4206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/>
          <p:cNvSpPr/>
          <p:nvPr/>
        </p:nvSpPr>
        <p:spPr>
          <a:xfrm>
            <a:off x="274320" y="182880"/>
            <a:ext cx="8229600" cy="457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12</TotalTime>
  <Words>89</Words>
  <Application>Microsoft Office PowerPoint</Application>
  <PresentationFormat>On-screen Show (4:3)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Corbel</vt:lpstr>
      <vt:lpstr>Wingdings</vt:lpstr>
      <vt:lpstr>Banded</vt:lpstr>
      <vt:lpstr>PowerPoint Presentation</vt:lpstr>
      <vt:lpstr>Step 1: Select the Text or Object</vt:lpstr>
      <vt:lpstr>Step 2: Open the Hyperlink Menu</vt:lpstr>
      <vt:lpstr>Step 3–4: Choose and Apply the Link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Eesa</cp:lastModifiedBy>
  <cp:revision>2</cp:revision>
  <dcterms:created xsi:type="dcterms:W3CDTF">2013-01-27T09:14:16Z</dcterms:created>
  <dcterms:modified xsi:type="dcterms:W3CDTF">2025-11-25T21:55:01Z</dcterms:modified>
  <cp:category/>
</cp:coreProperties>
</file>