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4" r:id="rId2"/>
  </p:sldMasterIdLst>
  <p:notesMasterIdLst>
    <p:notesMasterId r:id="rId12"/>
  </p:notesMasterIdLst>
  <p:sldIdLst>
    <p:sldId id="311" r:id="rId3"/>
    <p:sldId id="497" r:id="rId4"/>
    <p:sldId id="500" r:id="rId5"/>
    <p:sldId id="483" r:id="rId6"/>
    <p:sldId id="474" r:id="rId7"/>
    <p:sldId id="475" r:id="rId8"/>
    <p:sldId id="476" r:id="rId9"/>
    <p:sldId id="477" r:id="rId10"/>
    <p:sldId id="48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bb573b86-6a01-430f-ba3c-43c2b2970490" providerId="ADAL" clId="{D862620F-07F1-4760-8B17-87BA41FF4744}"/>
    <pc:docChg chg="delSld">
      <pc:chgData name="Stephanie Bradley" userId="bb573b86-6a01-430f-ba3c-43c2b2970490" providerId="ADAL" clId="{D862620F-07F1-4760-8B17-87BA41FF4744}" dt="2024-08-14T08:07:00.393" v="4" actId="2696"/>
      <pc:docMkLst>
        <pc:docMk/>
      </pc:docMkLst>
      <pc:sldChg chg="del">
        <pc:chgData name="Stephanie Bradley" userId="bb573b86-6a01-430f-ba3c-43c2b2970490" providerId="ADAL" clId="{D862620F-07F1-4760-8B17-87BA41FF4744}" dt="2024-08-14T08:06:33.589" v="0" actId="2696"/>
        <pc:sldMkLst>
          <pc:docMk/>
          <pc:sldMk cId="2031710385" sldId="482"/>
        </pc:sldMkLst>
      </pc:sldChg>
      <pc:sldChg chg="del">
        <pc:chgData name="Stephanie Bradley" userId="bb573b86-6a01-430f-ba3c-43c2b2970490" providerId="ADAL" clId="{D862620F-07F1-4760-8B17-87BA41FF4744}" dt="2024-08-14T08:06:33.589" v="0" actId="2696"/>
        <pc:sldMkLst>
          <pc:docMk/>
          <pc:sldMk cId="1632586408" sldId="485"/>
        </pc:sldMkLst>
      </pc:sldChg>
      <pc:sldChg chg="del">
        <pc:chgData name="Stephanie Bradley" userId="bb573b86-6a01-430f-ba3c-43c2b2970490" providerId="ADAL" clId="{D862620F-07F1-4760-8B17-87BA41FF4744}" dt="2024-08-14T08:06:38.648" v="1" actId="2696"/>
        <pc:sldMkLst>
          <pc:docMk/>
          <pc:sldMk cId="405649168" sldId="486"/>
        </pc:sldMkLst>
      </pc:sldChg>
      <pc:sldChg chg="del">
        <pc:chgData name="Stephanie Bradley" userId="bb573b86-6a01-430f-ba3c-43c2b2970490" providerId="ADAL" clId="{D862620F-07F1-4760-8B17-87BA41FF4744}" dt="2024-08-14T08:06:49.607" v="3" actId="2696"/>
        <pc:sldMkLst>
          <pc:docMk/>
          <pc:sldMk cId="1441687333" sldId="494"/>
        </pc:sldMkLst>
      </pc:sldChg>
      <pc:sldChg chg="del">
        <pc:chgData name="Stephanie Bradley" userId="bb573b86-6a01-430f-ba3c-43c2b2970490" providerId="ADAL" clId="{D862620F-07F1-4760-8B17-87BA41FF4744}" dt="2024-08-14T08:06:43.819" v="2" actId="2696"/>
        <pc:sldMkLst>
          <pc:docMk/>
          <pc:sldMk cId="4291667034" sldId="495"/>
        </pc:sldMkLst>
      </pc:sldChg>
      <pc:sldChg chg="del">
        <pc:chgData name="Stephanie Bradley" userId="bb573b86-6a01-430f-ba3c-43c2b2970490" providerId="ADAL" clId="{D862620F-07F1-4760-8B17-87BA41FF4744}" dt="2024-08-14T08:06:43.819" v="2" actId="2696"/>
        <pc:sldMkLst>
          <pc:docMk/>
          <pc:sldMk cId="162127903" sldId="496"/>
        </pc:sldMkLst>
      </pc:sldChg>
      <pc:sldChg chg="del">
        <pc:chgData name="Stephanie Bradley" userId="bb573b86-6a01-430f-ba3c-43c2b2970490" providerId="ADAL" clId="{D862620F-07F1-4760-8B17-87BA41FF4744}" dt="2024-08-14T08:06:38.648" v="1" actId="2696"/>
        <pc:sldMkLst>
          <pc:docMk/>
          <pc:sldMk cId="542641648" sldId="498"/>
        </pc:sldMkLst>
      </pc:sldChg>
      <pc:sldChg chg="del">
        <pc:chgData name="Stephanie Bradley" userId="bb573b86-6a01-430f-ba3c-43c2b2970490" providerId="ADAL" clId="{D862620F-07F1-4760-8B17-87BA41FF4744}" dt="2024-08-14T08:06:33.589" v="0" actId="2696"/>
        <pc:sldMkLst>
          <pc:docMk/>
          <pc:sldMk cId="2783447235" sldId="499"/>
        </pc:sldMkLst>
      </pc:sldChg>
      <pc:sldChg chg="del">
        <pc:chgData name="Stephanie Bradley" userId="bb573b86-6a01-430f-ba3c-43c2b2970490" providerId="ADAL" clId="{D862620F-07F1-4760-8B17-87BA41FF4744}" dt="2024-08-14T08:07:00.393" v="4" actId="2696"/>
        <pc:sldMkLst>
          <pc:docMk/>
          <pc:sldMk cId="3655664681" sldId="501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5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DEDAB8-D043-4DE4-AC31-37BD46DC90FB}" type="datetimeFigureOut">
              <a:rPr lang="en-GB" smtClean="0"/>
              <a:t>14/08/2024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003815-2F95-41AF-8D06-B4C3A5F4DF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4924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587998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67390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249697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3664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1923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79633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15608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8326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8/14/2024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11423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8/14/2024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4517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8/14/2024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7475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97753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80225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23670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9012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69764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89E7878-B3D1-6FC5-87DB-108CA1BA808E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07505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customXml" Target="../ink/ink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.sharepoint.com/:f:/r/teams/PreSessional2024_GRP/Shared%20Documents/General/Sentence%20Structure%20Practice?csf=1&amp;web=1&amp;e=RBPu0H" TargetMode="Externa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quizlet.com/gb/814203908/suffixes-and-adjectives-flash-cards/?i=2waqte&amp;x=1qqt" TargetMode="Externa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padlet.com/transitiontales/word-family-race-7xx74y0xxvllw5ty" TargetMode="Externa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teams.microsoft.com/l/message/19:hf-_Yzv8mapygwQqfrhnE0qH_egNg5vAas_tMUVV1JQ1@thread.tacv2/1722494412402?tenantId=4e0f11f9-046e-4505-9cb8-db2152311e21&amp;groupId=958e2c8e-6dc2-4969-acf4-4de956e4d6c1&amp;parentMessageId=1722494412402&amp;teamName=Pre%20Sessional%202024_GRP&amp;channelName=General&amp;createdTime=1722494412402" TargetMode="Externa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WEEK SIX / WEEK TWO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Day ONE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Session One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Project: a 1-minute video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Vocabulary – Word Families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Assessment - Writing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052C27-13A4-6B4D-BCA3-2F2F1A472D1D}"/>
              </a:ext>
            </a:extLst>
          </p:cNvPr>
          <p:cNvGrpSpPr/>
          <p:nvPr/>
        </p:nvGrpSpPr>
        <p:grpSpPr>
          <a:xfrm>
            <a:off x="4089572" y="2570993"/>
            <a:ext cx="360" cy="360"/>
            <a:chOff x="2565572" y="2570993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8395220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3AF26-A755-AF15-E598-C4512C230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rgbClr val="002060"/>
                </a:solidFill>
              </a:rPr>
              <a:t>Take a 15-minute break</a:t>
            </a:r>
          </a:p>
        </p:txBody>
      </p:sp>
      <p:pic>
        <p:nvPicPr>
          <p:cNvPr id="5" name="Content Placeholder 4" descr="Bear in coffee">
            <a:extLst>
              <a:ext uri="{FF2B5EF4-FFF2-40B4-BE49-F238E27FC236}">
                <a16:creationId xmlns:a16="http://schemas.microsoft.com/office/drawing/2014/main" id="{B030972E-0135-4BD8-DC1C-37E3981BF9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12176" y="1186529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8989133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83489-6966-2F11-0966-8566CF9047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Journal Entry- St David’s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724CF8-87BA-F773-44C0-3F941C8AD3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30710"/>
            <a:ext cx="10515600" cy="5046253"/>
          </a:xfrm>
        </p:spPr>
        <p:txBody>
          <a:bodyPr/>
          <a:lstStyle/>
          <a:p>
            <a:r>
              <a:rPr lang="en-GB" dirty="0"/>
              <a:t>Please note that this piece of work is now due on </a:t>
            </a:r>
            <a:r>
              <a:rPr lang="en-GB" b="1" dirty="0"/>
              <a:t>Friday, 16</a:t>
            </a:r>
            <a:r>
              <a:rPr lang="en-GB" b="1" baseline="30000" dirty="0"/>
              <a:t>th</a:t>
            </a:r>
            <a:r>
              <a:rPr lang="en-GB" b="1" dirty="0"/>
              <a:t> August at 10am</a:t>
            </a:r>
            <a:r>
              <a:rPr lang="en-GB" dirty="0"/>
              <a:t>. </a:t>
            </a:r>
          </a:p>
          <a:p>
            <a:r>
              <a:rPr lang="en-GB" dirty="0"/>
              <a:t>Make sure you have included a title, an introduction and descriptions of at least 2 places you visited, including images. Images should have captions. There should be a list of figures.</a:t>
            </a:r>
          </a:p>
          <a:p>
            <a:r>
              <a:rPr lang="en-GB" dirty="0"/>
              <a:t>You should provide a conclusion, summing up the day and explaining which aspect of the day you enjoyed most, and why.</a:t>
            </a:r>
          </a:p>
          <a:p>
            <a:r>
              <a:rPr lang="en-GB" b="1" dirty="0"/>
              <a:t>If</a:t>
            </a:r>
            <a:r>
              <a:rPr lang="en-GB" dirty="0"/>
              <a:t> you use any tourist literature or websites, you should reference them appropriately. </a:t>
            </a:r>
            <a:r>
              <a:rPr lang="en-GB" dirty="0">
                <a:solidFill>
                  <a:schemeClr val="accent1"/>
                </a:solidFill>
              </a:rPr>
              <a:t>6PSE group</a:t>
            </a:r>
            <a:r>
              <a:rPr lang="en-GB" dirty="0"/>
              <a:t> – we will look at referencing next week.</a:t>
            </a:r>
          </a:p>
        </p:txBody>
      </p:sp>
    </p:spTree>
    <p:extLst>
      <p:ext uri="{BB962C8B-B14F-4D97-AF65-F5344CB8AC3E}">
        <p14:creationId xmlns:p14="http://schemas.microsoft.com/office/powerpoint/2010/main" val="3891390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D408C-DEFC-CDE7-2EC3-2CFEE4ABF6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Self-Study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216B2B-17CC-4B15-9F99-09E73913F3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29360"/>
            <a:ext cx="10515600" cy="4947603"/>
          </a:xfrm>
        </p:spPr>
        <p:txBody>
          <a:bodyPr/>
          <a:lstStyle/>
          <a:p>
            <a:r>
              <a:rPr lang="en-GB" dirty="0"/>
              <a:t>Access the green sentence structure folder on Teams: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https://uowtsd.sharepoint.com/:f:/r/teams/PreSessional2024_GRP/Shared%20Documents/General/Sentence%20Structure%20Practice?csf=1&amp;web=1&amp;e=RBPu0H</a:t>
            </a:r>
            <a:r>
              <a:rPr lang="en-GB" dirty="0"/>
              <a:t> </a:t>
            </a:r>
          </a:p>
          <a:p>
            <a:r>
              <a:rPr lang="en-GB" dirty="0"/>
              <a:t>Work through the 5 exercises.</a:t>
            </a:r>
          </a:p>
          <a:p>
            <a:r>
              <a:rPr lang="en-GB" dirty="0"/>
              <a:t>You should complete these by Thursday the 15</a:t>
            </a:r>
            <a:r>
              <a:rPr lang="en-GB" baseline="30000" dirty="0"/>
              <a:t>th</a:t>
            </a:r>
            <a:r>
              <a:rPr lang="en-GB" dirty="0"/>
              <a:t> August at 10am.</a:t>
            </a:r>
          </a:p>
          <a:p>
            <a:r>
              <a:rPr lang="en-GB" dirty="0"/>
              <a:t>Send your completed exercises to your tutor by Team chat. You can add any questions you have to the bottom of each exercise.</a:t>
            </a:r>
          </a:p>
        </p:txBody>
      </p:sp>
    </p:spTree>
    <p:extLst>
      <p:ext uri="{BB962C8B-B14F-4D97-AF65-F5344CB8AC3E}">
        <p14:creationId xmlns:p14="http://schemas.microsoft.com/office/powerpoint/2010/main" val="218925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571BE-9CAA-920A-32CE-AF0CB8BA96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Suffixes for Adjectives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FA216B-F77C-F81D-EFAE-9970C97EC5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Study the set on Quizlet:</a:t>
            </a:r>
          </a:p>
          <a:p>
            <a:endParaRPr lang="en-GB"/>
          </a:p>
          <a:p>
            <a:r>
              <a:rPr lang="en-GB">
                <a:hlinkClick r:id="rId2"/>
              </a:rPr>
              <a:t>https://quizlet.com/gb/814203908/suffixes-and-adjectives-flash-cards/?i=2waqte&amp;x=1qqt</a:t>
            </a:r>
            <a:r>
              <a:rPr lang="en-GB"/>
              <a:t> </a:t>
            </a:r>
          </a:p>
          <a:p>
            <a:endParaRPr lang="en-GB"/>
          </a:p>
          <a:p>
            <a:r>
              <a:rPr lang="en-GB"/>
              <a:t>Play Flashcards and Match. Then test yourself.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7841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8E7D6-A055-D533-C13E-30D857D12D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Team Game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A4D967-B138-628D-7EFE-44117FD2D3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8489" y="1079771"/>
            <a:ext cx="5915025" cy="4410203"/>
          </a:xfrm>
        </p:spPr>
        <p:txBody>
          <a:bodyPr/>
          <a:lstStyle/>
          <a:p>
            <a:pPr marL="0" indent="0">
              <a:buNone/>
            </a:pPr>
            <a:r>
              <a:rPr lang="en-GB"/>
              <a:t>Race to provide the word family for each of the words on the next slide. (N, V, </a:t>
            </a:r>
            <a:r>
              <a:rPr lang="en-GB" err="1"/>
              <a:t>Adj</a:t>
            </a:r>
            <a:r>
              <a:rPr lang="en-GB"/>
              <a:t>, Adv)</a:t>
            </a:r>
          </a:p>
          <a:p>
            <a:endParaRPr lang="en-GB"/>
          </a:p>
          <a:p>
            <a:r>
              <a:rPr lang="en-GB"/>
              <a:t>Put your answers on the Padlet – see the example:</a:t>
            </a:r>
          </a:p>
          <a:p>
            <a:pPr marL="0" indent="0">
              <a:buNone/>
            </a:pPr>
            <a:r>
              <a:rPr lang="en-GB">
                <a:hlinkClick r:id="rId2"/>
              </a:rPr>
              <a:t>https://padlet.com/transitiontales/word-family-race-7xx74y0xxvllw5ty</a:t>
            </a:r>
            <a:r>
              <a:rPr lang="en-GB"/>
              <a:t> </a:t>
            </a:r>
          </a:p>
          <a:p>
            <a:r>
              <a:rPr lang="en-GB"/>
              <a:t>Bonus points for opposites and negatives.</a:t>
            </a:r>
          </a:p>
          <a:p>
            <a:endParaRPr lang="en-GB"/>
          </a:p>
          <a:p>
            <a:pPr marL="0" indent="0">
              <a:buNone/>
            </a:pPr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938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EEA35-D545-1126-AA5C-95DA63138F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Add the Word Family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FF16B6-B9F6-BAFF-E4EE-C76B25C4D4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8489" y="1946464"/>
            <a:ext cx="5915025" cy="3543511"/>
          </a:xfrm>
        </p:spPr>
        <p:txBody>
          <a:bodyPr/>
          <a:lstStyle/>
          <a:p>
            <a:r>
              <a:rPr lang="en-GB"/>
              <a:t>1) Strength</a:t>
            </a:r>
          </a:p>
          <a:p>
            <a:r>
              <a:rPr lang="en-GB"/>
              <a:t>2) Logic</a:t>
            </a:r>
          </a:p>
          <a:p>
            <a:r>
              <a:rPr lang="en-GB"/>
              <a:t>3) creation</a:t>
            </a:r>
          </a:p>
          <a:p>
            <a:r>
              <a:rPr lang="en-GB"/>
              <a:t>4) art</a:t>
            </a:r>
          </a:p>
          <a:p>
            <a:r>
              <a:rPr lang="en-GB"/>
              <a:t>5) intuit</a:t>
            </a:r>
          </a:p>
          <a:p>
            <a:r>
              <a:rPr lang="en-GB"/>
              <a:t>6) express</a:t>
            </a:r>
          </a:p>
          <a:p>
            <a:r>
              <a:rPr lang="en-GB"/>
              <a:t>7) honest</a:t>
            </a:r>
          </a:p>
          <a:p>
            <a:r>
              <a:rPr lang="en-GB"/>
              <a:t>8) memory</a:t>
            </a:r>
          </a:p>
        </p:txBody>
      </p:sp>
    </p:spTree>
    <p:extLst>
      <p:ext uri="{BB962C8B-B14F-4D97-AF65-F5344CB8AC3E}">
        <p14:creationId xmlns:p14="http://schemas.microsoft.com/office/powerpoint/2010/main" val="4046214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F2F115-E4D9-1D6C-FAA9-FCEB210634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Keep Word Family Notes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461FD2-004C-0FD0-B2AE-6A728A1BBD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Download the template:</a:t>
            </a:r>
          </a:p>
          <a:p>
            <a:endParaRPr lang="en-GB"/>
          </a:p>
          <a:p>
            <a:r>
              <a:rPr lang="en-US">
                <a:hlinkClick r:id="rId2" tooltip="https://teams.microsoft.com/l/message/19:hf-_Yzv8mapygwQqfrhnE0qH_egNg5vAas_tMUVV1JQ1@thread.tacv2/1722494412402?tenantId=4e0f11f9-046e-4505-9cb8-db2152311e21&amp;groupId=958e2c8e-6dc2-4969-acf4-4de956e4d6c1&amp;parentMessageId=1722494412402&amp;teamName=Pre%20Sessional%202024_GRP&amp;channelName=General&amp;createdTime=1722494412402"/>
              </a:rPr>
              <a:t>Stephanie Bradley: Word Family Template</a:t>
            </a:r>
            <a:endParaRPr lang="en-US"/>
          </a:p>
          <a:p>
            <a:r>
              <a:rPr lang="en-US"/>
              <a:t>posted in Pre-Sessional 2024_GRP / General on 01 August 2024 07:40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1850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ACB5C3-8317-806D-F9E2-540794499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Writing Practice – Compare and Contrast 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915D0F-3624-B4C7-0734-CA8EC3457B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Talk to a partner.</a:t>
            </a:r>
          </a:p>
          <a:p>
            <a:r>
              <a:rPr lang="en-GB"/>
              <a:t>What’s more important – emotional or intellectual intelligence?</a:t>
            </a:r>
          </a:p>
          <a:p>
            <a:r>
              <a:rPr lang="en-GB"/>
              <a:t>Give reasons.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For reference: R&amp;W book UNIT 3 (pp. 50-54)</a:t>
            </a:r>
          </a:p>
        </p:txBody>
      </p:sp>
    </p:spTree>
    <p:extLst>
      <p:ext uri="{BB962C8B-B14F-4D97-AF65-F5344CB8AC3E}">
        <p14:creationId xmlns:p14="http://schemas.microsoft.com/office/powerpoint/2010/main" val="873438104"/>
      </p:ext>
    </p:extLst>
  </p:cSld>
  <p:clrMapOvr>
    <a:masterClrMapping/>
  </p:clrMapOvr>
</p:sld>
</file>

<file path=ppt/theme/theme1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7242</TotalTime>
  <Words>421</Words>
  <Application>Microsoft Office PowerPoint</Application>
  <PresentationFormat>Widescreen</PresentationFormat>
  <Paragraphs>65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Arial</vt:lpstr>
      <vt:lpstr>Calibri</vt:lpstr>
      <vt:lpstr>Sub Title 1</vt:lpstr>
      <vt:lpstr>Text 1</vt:lpstr>
      <vt:lpstr>  WEEK SIX / WEEK TWO   Day ONE   Session One</vt:lpstr>
      <vt:lpstr>Take a 15-minute break</vt:lpstr>
      <vt:lpstr>Journal Entry- St David’s</vt:lpstr>
      <vt:lpstr>Self-Study </vt:lpstr>
      <vt:lpstr>Suffixes for Adjectives</vt:lpstr>
      <vt:lpstr>Team Game</vt:lpstr>
      <vt:lpstr>Add the Word Family</vt:lpstr>
      <vt:lpstr>Keep Word Family Notes</vt:lpstr>
      <vt:lpstr>Writing Practice – Compare and Contrast I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FIVE / WEEK ONE   Day Four   Session One</dc:title>
  <dc:creator>Stephanie Bradley</dc:creator>
  <cp:lastModifiedBy>Stephanie Bradley</cp:lastModifiedBy>
  <cp:revision>4</cp:revision>
  <dcterms:created xsi:type="dcterms:W3CDTF">2024-08-07T06:33:27Z</dcterms:created>
  <dcterms:modified xsi:type="dcterms:W3CDTF">2024-08-14T08:07:01Z</dcterms:modified>
</cp:coreProperties>
</file>