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7"/>
  </p:notesMasterIdLst>
  <p:handoutMasterIdLst>
    <p:handoutMasterId r:id="rId68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346" r:id="rId12"/>
    <p:sldId id="281" r:id="rId13"/>
    <p:sldId id="347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7" r:id="rId29"/>
    <p:sldId id="298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48" r:id="rId40"/>
    <p:sldId id="349" r:id="rId41"/>
    <p:sldId id="350" r:id="rId42"/>
    <p:sldId id="313" r:id="rId43"/>
    <p:sldId id="314" r:id="rId44"/>
    <p:sldId id="315" r:id="rId45"/>
    <p:sldId id="316" r:id="rId46"/>
    <p:sldId id="317" r:id="rId47"/>
    <p:sldId id="318" r:id="rId48"/>
    <p:sldId id="319" r:id="rId49"/>
    <p:sldId id="320" r:id="rId50"/>
    <p:sldId id="321" r:id="rId51"/>
    <p:sldId id="322" r:id="rId52"/>
    <p:sldId id="323" r:id="rId53"/>
    <p:sldId id="324" r:id="rId54"/>
    <p:sldId id="325" r:id="rId55"/>
    <p:sldId id="326" r:id="rId56"/>
    <p:sldId id="327" r:id="rId57"/>
    <p:sldId id="328" r:id="rId58"/>
    <p:sldId id="329" r:id="rId59"/>
    <p:sldId id="330" r:id="rId60"/>
    <p:sldId id="331" r:id="rId61"/>
    <p:sldId id="332" r:id="rId62"/>
    <p:sldId id="333" r:id="rId63"/>
    <p:sldId id="338" r:id="rId64"/>
    <p:sldId id="344" r:id="rId65"/>
    <p:sldId id="345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879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commentAuthors" Target="commentAuthor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microsoft.com/office/2018/10/relationships/authors" Target="authors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B1EF6D0-87D3-480F-BBC7-E2F7048D49A5}"/>
    <pc:docChg chg="custSel addSld delSld modSld">
      <pc:chgData name="Zita Draper" userId="b063123c-f51f-481b-b99c-f574606c9ace" providerId="ADAL" clId="{FB1EF6D0-87D3-480F-BBC7-E2F7048D49A5}" dt="2023-03-27T10:23:12.742" v="14341" actId="20577"/>
      <pc:docMkLst>
        <pc:docMk/>
      </pc:docMkLst>
      <pc:sldChg chg="modSp mod">
        <pc:chgData name="Zita Draper" userId="b063123c-f51f-481b-b99c-f574606c9ace" providerId="ADAL" clId="{FB1EF6D0-87D3-480F-BBC7-E2F7048D49A5}" dt="2023-03-27T06:51:50.643" v="1507" actId="27636"/>
        <pc:sldMkLst>
          <pc:docMk/>
          <pc:sldMk cId="2444231958" sldId="260"/>
        </pc:sldMkLst>
        <pc:spChg chg="mod">
          <ac:chgData name="Zita Draper" userId="b063123c-f51f-481b-b99c-f574606c9ace" providerId="ADAL" clId="{FB1EF6D0-87D3-480F-BBC7-E2F7048D49A5}" dt="2023-03-27T06:51:50.643" v="1507" actId="27636"/>
          <ac:spMkLst>
            <pc:docMk/>
            <pc:sldMk cId="2444231958" sldId="260"/>
            <ac:spMk id="8" creationId="{A56B1E40-2EDE-8513-FB5B-31C1DCB14A76}"/>
          </ac:spMkLst>
        </pc:spChg>
      </pc:sldChg>
      <pc:sldChg chg="delSp modSp mod">
        <pc:chgData name="Zita Draper" userId="b063123c-f51f-481b-b99c-f574606c9ace" providerId="ADAL" clId="{FB1EF6D0-87D3-480F-BBC7-E2F7048D49A5}" dt="2023-03-27T06:45:07.051" v="1215" actId="20577"/>
        <pc:sldMkLst>
          <pc:docMk/>
          <pc:sldMk cId="3965357492" sldId="261"/>
        </pc:sldMkLst>
        <pc:spChg chg="mod">
          <ac:chgData name="Zita Draper" userId="b063123c-f51f-481b-b99c-f574606c9ace" providerId="ADAL" clId="{FB1EF6D0-87D3-480F-BBC7-E2F7048D49A5}" dt="2023-03-27T06:42:52.502" v="928" actId="115"/>
          <ac:spMkLst>
            <pc:docMk/>
            <pc:sldMk cId="3965357492" sldId="261"/>
            <ac:spMk id="2" creationId="{5942F20C-7DD2-E412-84BE-7A4C16AF3C84}"/>
          </ac:spMkLst>
        </pc:spChg>
        <pc:spChg chg="mod">
          <ac:chgData name="Zita Draper" userId="b063123c-f51f-481b-b99c-f574606c9ace" providerId="ADAL" clId="{FB1EF6D0-87D3-480F-BBC7-E2F7048D49A5}" dt="2023-03-27T06:45:07.051" v="1215" actId="20577"/>
          <ac:spMkLst>
            <pc:docMk/>
            <pc:sldMk cId="3965357492" sldId="261"/>
            <ac:spMk id="3" creationId="{F60CFA9E-E477-37AF-2EF8-4F1F4BC134BC}"/>
          </ac:spMkLst>
        </pc:spChg>
        <pc:spChg chg="del mod">
          <ac:chgData name="Zita Draper" userId="b063123c-f51f-481b-b99c-f574606c9ace" providerId="ADAL" clId="{FB1EF6D0-87D3-480F-BBC7-E2F7048D49A5}" dt="2023-03-27T06:44:17.941" v="1168" actId="478"/>
          <ac:spMkLst>
            <pc:docMk/>
            <pc:sldMk cId="3965357492" sldId="261"/>
            <ac:spMk id="4" creationId="{E95ADDA0-660B-9BD5-ADA6-2C26CFC1AD4F}"/>
          </ac:spMkLst>
        </pc:spChg>
      </pc:sldChg>
      <pc:sldChg chg="addSp delSp modSp mod">
        <pc:chgData name="Zita Draper" userId="b063123c-f51f-481b-b99c-f574606c9ace" providerId="ADAL" clId="{FB1EF6D0-87D3-480F-BBC7-E2F7048D49A5}" dt="2023-03-27T06:53:30.836" v="1515" actId="14100"/>
        <pc:sldMkLst>
          <pc:docMk/>
          <pc:sldMk cId="1467931717" sldId="262"/>
        </pc:sldMkLst>
        <pc:spChg chg="mod">
          <ac:chgData name="Zita Draper" userId="b063123c-f51f-481b-b99c-f574606c9ace" providerId="ADAL" clId="{FB1EF6D0-87D3-480F-BBC7-E2F7048D49A5}" dt="2023-03-27T06:46:23.035" v="1237" actId="20577"/>
          <ac:spMkLst>
            <pc:docMk/>
            <pc:sldMk cId="1467931717" sldId="262"/>
            <ac:spMk id="2" creationId="{274C6FF7-EACA-7C94-A804-022971ACC444}"/>
          </ac:spMkLst>
        </pc:spChg>
        <pc:spChg chg="del">
          <ac:chgData name="Zita Draper" userId="b063123c-f51f-481b-b99c-f574606c9ace" providerId="ADAL" clId="{FB1EF6D0-87D3-480F-BBC7-E2F7048D49A5}" dt="2023-03-27T06:46:28.122" v="1238" actId="478"/>
          <ac:spMkLst>
            <pc:docMk/>
            <pc:sldMk cId="1467931717" sldId="262"/>
            <ac:spMk id="3" creationId="{B269B068-A84F-CE32-1BE7-95E11B865A52}"/>
          </ac:spMkLst>
        </pc:spChg>
        <pc:spChg chg="del">
          <ac:chgData name="Zita Draper" userId="b063123c-f51f-481b-b99c-f574606c9ace" providerId="ADAL" clId="{FB1EF6D0-87D3-480F-BBC7-E2F7048D49A5}" dt="2023-03-27T06:44:31.863" v="1185" actId="478"/>
          <ac:spMkLst>
            <pc:docMk/>
            <pc:sldMk cId="1467931717" sldId="262"/>
            <ac:spMk id="4" creationId="{5AE86311-F2A9-216B-3F6B-AA5A63ADC69D}"/>
          </ac:spMkLst>
        </pc:spChg>
        <pc:graphicFrameChg chg="add mod modGraphic">
          <ac:chgData name="Zita Draper" userId="b063123c-f51f-481b-b99c-f574606c9ace" providerId="ADAL" clId="{FB1EF6D0-87D3-480F-BBC7-E2F7048D49A5}" dt="2023-03-27T06:53:30.836" v="1515" actId="14100"/>
          <ac:graphicFrameMkLst>
            <pc:docMk/>
            <pc:sldMk cId="1467931717" sldId="262"/>
            <ac:graphicFrameMk id="6" creationId="{F49D53FC-AF30-C3BF-B98A-E572E5B90513}"/>
          </ac:graphicFrameMkLst>
        </pc:graphicFrameChg>
      </pc:sldChg>
      <pc:sldChg chg="delSp modSp del mod">
        <pc:chgData name="Zita Draper" userId="b063123c-f51f-481b-b99c-f574606c9ace" providerId="ADAL" clId="{FB1EF6D0-87D3-480F-BBC7-E2F7048D49A5}" dt="2023-03-27T07:44:20.630" v="6261" actId="2696"/>
        <pc:sldMkLst>
          <pc:docMk/>
          <pc:sldMk cId="2763878837" sldId="263"/>
        </pc:sldMkLst>
        <pc:spChg chg="mod">
          <ac:chgData name="Zita Draper" userId="b063123c-f51f-481b-b99c-f574606c9ace" providerId="ADAL" clId="{FB1EF6D0-87D3-480F-BBC7-E2F7048D49A5}" dt="2023-03-27T06:37:24.480" v="480" actId="115"/>
          <ac:spMkLst>
            <pc:docMk/>
            <pc:sldMk cId="2763878837" sldId="263"/>
            <ac:spMk id="2" creationId="{57F860A4-418E-A0B8-8A15-0E6966575759}"/>
          </ac:spMkLst>
        </pc:spChg>
        <pc:spChg chg="del">
          <ac:chgData name="Zita Draper" userId="b063123c-f51f-481b-b99c-f574606c9ace" providerId="ADAL" clId="{FB1EF6D0-87D3-480F-BBC7-E2F7048D49A5}" dt="2023-03-27T06:37:04.765" v="435" actId="478"/>
          <ac:spMkLst>
            <pc:docMk/>
            <pc:sldMk cId="2763878837" sldId="263"/>
            <ac:spMk id="4" creationId="{ABB7A314-4BBF-DAE2-BE26-D4160D2264AB}"/>
          </ac:spMkLst>
        </pc:spChg>
      </pc:sldChg>
      <pc:sldChg chg="del">
        <pc:chgData name="Zita Draper" userId="b063123c-f51f-481b-b99c-f574606c9ace" providerId="ADAL" clId="{FB1EF6D0-87D3-480F-BBC7-E2F7048D49A5}" dt="2023-03-27T07:44:06.596" v="6244" actId="2696"/>
        <pc:sldMkLst>
          <pc:docMk/>
          <pc:sldMk cId="971099514" sldId="264"/>
        </pc:sldMkLst>
      </pc:sldChg>
      <pc:sldChg chg="del">
        <pc:chgData name="Zita Draper" userId="b063123c-f51f-481b-b99c-f574606c9ace" providerId="ADAL" clId="{FB1EF6D0-87D3-480F-BBC7-E2F7048D49A5}" dt="2023-03-27T07:44:07.179" v="6245" actId="2696"/>
        <pc:sldMkLst>
          <pc:docMk/>
          <pc:sldMk cId="2265506137" sldId="265"/>
        </pc:sldMkLst>
      </pc:sldChg>
      <pc:sldChg chg="del">
        <pc:chgData name="Zita Draper" userId="b063123c-f51f-481b-b99c-f574606c9ace" providerId="ADAL" clId="{FB1EF6D0-87D3-480F-BBC7-E2F7048D49A5}" dt="2023-03-27T07:44:10.587" v="6246" actId="2696"/>
        <pc:sldMkLst>
          <pc:docMk/>
          <pc:sldMk cId="673880732" sldId="266"/>
        </pc:sldMkLst>
      </pc:sldChg>
      <pc:sldChg chg="del">
        <pc:chgData name="Zita Draper" userId="b063123c-f51f-481b-b99c-f574606c9ace" providerId="ADAL" clId="{FB1EF6D0-87D3-480F-BBC7-E2F7048D49A5}" dt="2023-03-27T07:44:11.135" v="6247" actId="2696"/>
        <pc:sldMkLst>
          <pc:docMk/>
          <pc:sldMk cId="151096517" sldId="267"/>
        </pc:sldMkLst>
      </pc:sldChg>
      <pc:sldChg chg="del">
        <pc:chgData name="Zita Draper" userId="b063123c-f51f-481b-b99c-f574606c9ace" providerId="ADAL" clId="{FB1EF6D0-87D3-480F-BBC7-E2F7048D49A5}" dt="2023-03-27T07:44:11.558" v="6248" actId="2696"/>
        <pc:sldMkLst>
          <pc:docMk/>
          <pc:sldMk cId="343273244" sldId="268"/>
        </pc:sldMkLst>
      </pc:sldChg>
      <pc:sldChg chg="del">
        <pc:chgData name="Zita Draper" userId="b063123c-f51f-481b-b99c-f574606c9ace" providerId="ADAL" clId="{FB1EF6D0-87D3-480F-BBC7-E2F7048D49A5}" dt="2023-03-27T07:44:11.985" v="6249" actId="2696"/>
        <pc:sldMkLst>
          <pc:docMk/>
          <pc:sldMk cId="1460100651" sldId="269"/>
        </pc:sldMkLst>
      </pc:sldChg>
      <pc:sldChg chg="del">
        <pc:chgData name="Zita Draper" userId="b063123c-f51f-481b-b99c-f574606c9ace" providerId="ADAL" clId="{FB1EF6D0-87D3-480F-BBC7-E2F7048D49A5}" dt="2023-03-27T07:44:12.432" v="6250" actId="2696"/>
        <pc:sldMkLst>
          <pc:docMk/>
          <pc:sldMk cId="3521616873" sldId="270"/>
        </pc:sldMkLst>
      </pc:sldChg>
      <pc:sldChg chg="del">
        <pc:chgData name="Zita Draper" userId="b063123c-f51f-481b-b99c-f574606c9ace" providerId="ADAL" clId="{FB1EF6D0-87D3-480F-BBC7-E2F7048D49A5}" dt="2023-03-27T07:44:12.821" v="6251" actId="2696"/>
        <pc:sldMkLst>
          <pc:docMk/>
          <pc:sldMk cId="1844763814" sldId="271"/>
        </pc:sldMkLst>
      </pc:sldChg>
      <pc:sldChg chg="del">
        <pc:chgData name="Zita Draper" userId="b063123c-f51f-481b-b99c-f574606c9ace" providerId="ADAL" clId="{FB1EF6D0-87D3-480F-BBC7-E2F7048D49A5}" dt="2023-03-27T07:44:13.168" v="6252" actId="2696"/>
        <pc:sldMkLst>
          <pc:docMk/>
          <pc:sldMk cId="1120305748" sldId="272"/>
        </pc:sldMkLst>
      </pc:sldChg>
      <pc:sldChg chg="del">
        <pc:chgData name="Zita Draper" userId="b063123c-f51f-481b-b99c-f574606c9ace" providerId="ADAL" clId="{FB1EF6D0-87D3-480F-BBC7-E2F7048D49A5}" dt="2023-03-27T07:44:13.569" v="6253" actId="2696"/>
        <pc:sldMkLst>
          <pc:docMk/>
          <pc:sldMk cId="496754656" sldId="273"/>
        </pc:sldMkLst>
      </pc:sldChg>
      <pc:sldChg chg="del">
        <pc:chgData name="Zita Draper" userId="b063123c-f51f-481b-b99c-f574606c9ace" providerId="ADAL" clId="{FB1EF6D0-87D3-480F-BBC7-E2F7048D49A5}" dt="2023-03-27T07:44:13.923" v="6254" actId="2696"/>
        <pc:sldMkLst>
          <pc:docMk/>
          <pc:sldMk cId="1415009611" sldId="274"/>
        </pc:sldMkLst>
      </pc:sldChg>
      <pc:sldChg chg="del">
        <pc:chgData name="Zita Draper" userId="b063123c-f51f-481b-b99c-f574606c9ace" providerId="ADAL" clId="{FB1EF6D0-87D3-480F-BBC7-E2F7048D49A5}" dt="2023-03-27T07:44:14.289" v="6255" actId="2696"/>
        <pc:sldMkLst>
          <pc:docMk/>
          <pc:sldMk cId="1811055833" sldId="275"/>
        </pc:sldMkLst>
      </pc:sldChg>
      <pc:sldChg chg="del">
        <pc:chgData name="Zita Draper" userId="b063123c-f51f-481b-b99c-f574606c9ace" providerId="ADAL" clId="{FB1EF6D0-87D3-480F-BBC7-E2F7048D49A5}" dt="2023-03-27T07:44:14.667" v="6256" actId="2696"/>
        <pc:sldMkLst>
          <pc:docMk/>
          <pc:sldMk cId="764183678" sldId="276"/>
        </pc:sldMkLst>
      </pc:sldChg>
      <pc:sldChg chg="del">
        <pc:chgData name="Zita Draper" userId="b063123c-f51f-481b-b99c-f574606c9ace" providerId="ADAL" clId="{FB1EF6D0-87D3-480F-BBC7-E2F7048D49A5}" dt="2023-03-27T07:44:15.002" v="6257" actId="2696"/>
        <pc:sldMkLst>
          <pc:docMk/>
          <pc:sldMk cId="2317863511" sldId="277"/>
        </pc:sldMkLst>
      </pc:sldChg>
      <pc:sldChg chg="del">
        <pc:chgData name="Zita Draper" userId="b063123c-f51f-481b-b99c-f574606c9ace" providerId="ADAL" clId="{FB1EF6D0-87D3-480F-BBC7-E2F7048D49A5}" dt="2023-03-27T07:44:15.453" v="6258" actId="2696"/>
        <pc:sldMkLst>
          <pc:docMk/>
          <pc:sldMk cId="1160857378" sldId="278"/>
        </pc:sldMkLst>
      </pc:sldChg>
      <pc:sldChg chg="del">
        <pc:chgData name="Zita Draper" userId="b063123c-f51f-481b-b99c-f574606c9ace" providerId="ADAL" clId="{FB1EF6D0-87D3-480F-BBC7-E2F7048D49A5}" dt="2023-03-27T07:44:16.032" v="6259" actId="2696"/>
        <pc:sldMkLst>
          <pc:docMk/>
          <pc:sldMk cId="332336009" sldId="279"/>
        </pc:sldMkLst>
      </pc:sldChg>
      <pc:sldChg chg="del">
        <pc:chgData name="Zita Draper" userId="b063123c-f51f-481b-b99c-f574606c9ace" providerId="ADAL" clId="{FB1EF6D0-87D3-480F-BBC7-E2F7048D49A5}" dt="2023-03-27T07:44:16.501" v="6260" actId="2696"/>
        <pc:sldMkLst>
          <pc:docMk/>
          <pc:sldMk cId="781872995" sldId="280"/>
        </pc:sldMkLst>
      </pc:sldChg>
      <pc:sldChg chg="delSp modSp mod">
        <pc:chgData name="Zita Draper" userId="b063123c-f51f-481b-b99c-f574606c9ace" providerId="ADAL" clId="{FB1EF6D0-87D3-480F-BBC7-E2F7048D49A5}" dt="2023-03-27T06:55:59.958" v="1827" actId="478"/>
        <pc:sldMkLst>
          <pc:docMk/>
          <pc:sldMk cId="382281842" sldId="281"/>
        </pc:sldMkLst>
        <pc:spChg chg="mod">
          <ac:chgData name="Zita Draper" userId="b063123c-f51f-481b-b99c-f574606c9ace" providerId="ADAL" clId="{FB1EF6D0-87D3-480F-BBC7-E2F7048D49A5}" dt="2023-03-27T06:55:27.585" v="1699" actId="115"/>
          <ac:spMkLst>
            <pc:docMk/>
            <pc:sldMk cId="382281842" sldId="281"/>
            <ac:spMk id="2" creationId="{6A41439F-5BE8-215A-1EDF-EA6CBA8C1DEF}"/>
          </ac:spMkLst>
        </pc:spChg>
        <pc:spChg chg="mod">
          <ac:chgData name="Zita Draper" userId="b063123c-f51f-481b-b99c-f574606c9ace" providerId="ADAL" clId="{FB1EF6D0-87D3-480F-BBC7-E2F7048D49A5}" dt="2023-03-27T06:55:55.397" v="1825" actId="20577"/>
          <ac:spMkLst>
            <pc:docMk/>
            <pc:sldMk cId="382281842" sldId="281"/>
            <ac:spMk id="3" creationId="{B11C0572-B970-A295-A760-4AD9E832F2D9}"/>
          </ac:spMkLst>
        </pc:spChg>
        <pc:spChg chg="del mod">
          <ac:chgData name="Zita Draper" userId="b063123c-f51f-481b-b99c-f574606c9ace" providerId="ADAL" clId="{FB1EF6D0-87D3-480F-BBC7-E2F7048D49A5}" dt="2023-03-27T06:55:59.958" v="1827" actId="478"/>
          <ac:spMkLst>
            <pc:docMk/>
            <pc:sldMk cId="382281842" sldId="281"/>
            <ac:spMk id="4" creationId="{98E741DF-85A2-A6FB-FDF5-05F6342B5FAF}"/>
          </ac:spMkLst>
        </pc:spChg>
      </pc:sldChg>
      <pc:sldChg chg="delSp modSp mod">
        <pc:chgData name="Zita Draper" userId="b063123c-f51f-481b-b99c-f574606c9ace" providerId="ADAL" clId="{FB1EF6D0-87D3-480F-BBC7-E2F7048D49A5}" dt="2023-03-27T06:58:28.338" v="2089" actId="478"/>
        <pc:sldMkLst>
          <pc:docMk/>
          <pc:sldMk cId="2163498709" sldId="282"/>
        </pc:sldMkLst>
        <pc:spChg chg="mod">
          <ac:chgData name="Zita Draper" userId="b063123c-f51f-481b-b99c-f574606c9ace" providerId="ADAL" clId="{FB1EF6D0-87D3-480F-BBC7-E2F7048D49A5}" dt="2023-03-27T06:57:38.104" v="1868" actId="115"/>
          <ac:spMkLst>
            <pc:docMk/>
            <pc:sldMk cId="2163498709" sldId="282"/>
            <ac:spMk id="2" creationId="{AB0A691A-C0B6-4F58-B28A-A349FE6FC9E5}"/>
          </ac:spMkLst>
        </pc:spChg>
        <pc:spChg chg="mod">
          <ac:chgData name="Zita Draper" userId="b063123c-f51f-481b-b99c-f574606c9ace" providerId="ADAL" clId="{FB1EF6D0-87D3-480F-BBC7-E2F7048D49A5}" dt="2023-03-27T06:58:22.190" v="2087" actId="20577"/>
          <ac:spMkLst>
            <pc:docMk/>
            <pc:sldMk cId="2163498709" sldId="282"/>
            <ac:spMk id="3" creationId="{D6F784AB-1CF1-9B74-FD58-39FCBD79467E}"/>
          </ac:spMkLst>
        </pc:spChg>
        <pc:spChg chg="del mod">
          <ac:chgData name="Zita Draper" userId="b063123c-f51f-481b-b99c-f574606c9ace" providerId="ADAL" clId="{FB1EF6D0-87D3-480F-BBC7-E2F7048D49A5}" dt="2023-03-27T06:58:28.338" v="2089" actId="478"/>
          <ac:spMkLst>
            <pc:docMk/>
            <pc:sldMk cId="2163498709" sldId="282"/>
            <ac:spMk id="4" creationId="{0D91780C-D000-7850-58EC-81FEE72C44E6}"/>
          </ac:spMkLst>
        </pc:spChg>
      </pc:sldChg>
      <pc:sldChg chg="delSp modSp mod">
        <pc:chgData name="Zita Draper" userId="b063123c-f51f-481b-b99c-f574606c9ace" providerId="ADAL" clId="{FB1EF6D0-87D3-480F-BBC7-E2F7048D49A5}" dt="2023-03-27T07:03:45.940" v="2545" actId="20577"/>
        <pc:sldMkLst>
          <pc:docMk/>
          <pc:sldMk cId="719398747" sldId="283"/>
        </pc:sldMkLst>
        <pc:spChg chg="mod">
          <ac:chgData name="Zita Draper" userId="b063123c-f51f-481b-b99c-f574606c9ace" providerId="ADAL" clId="{FB1EF6D0-87D3-480F-BBC7-E2F7048D49A5}" dt="2023-03-27T06:59:45.282" v="2135" actId="115"/>
          <ac:spMkLst>
            <pc:docMk/>
            <pc:sldMk cId="719398747" sldId="283"/>
            <ac:spMk id="2" creationId="{64443B41-B1E0-BF3A-0C16-3681A276D46A}"/>
          </ac:spMkLst>
        </pc:spChg>
        <pc:spChg chg="mod">
          <ac:chgData name="Zita Draper" userId="b063123c-f51f-481b-b99c-f574606c9ace" providerId="ADAL" clId="{FB1EF6D0-87D3-480F-BBC7-E2F7048D49A5}" dt="2023-03-27T07:03:45.940" v="2545" actId="20577"/>
          <ac:spMkLst>
            <pc:docMk/>
            <pc:sldMk cId="719398747" sldId="283"/>
            <ac:spMk id="3" creationId="{61B54A04-25FA-2649-B279-8B62420D7304}"/>
          </ac:spMkLst>
        </pc:spChg>
        <pc:spChg chg="del mod">
          <ac:chgData name="Zita Draper" userId="b063123c-f51f-481b-b99c-f574606c9ace" providerId="ADAL" clId="{FB1EF6D0-87D3-480F-BBC7-E2F7048D49A5}" dt="2023-03-27T06:58:31.899" v="2091" actId="478"/>
          <ac:spMkLst>
            <pc:docMk/>
            <pc:sldMk cId="719398747" sldId="283"/>
            <ac:spMk id="4" creationId="{A6B8544E-5601-9578-3242-8B6DB52D81BB}"/>
          </ac:spMkLst>
        </pc:spChg>
      </pc:sldChg>
      <pc:sldChg chg="delSp modSp mod">
        <pc:chgData name="Zita Draper" userId="b063123c-f51f-481b-b99c-f574606c9ace" providerId="ADAL" clId="{FB1EF6D0-87D3-480F-BBC7-E2F7048D49A5}" dt="2023-03-27T07:06:56.421" v="2975" actId="20577"/>
        <pc:sldMkLst>
          <pc:docMk/>
          <pc:sldMk cId="4035135666" sldId="284"/>
        </pc:sldMkLst>
        <pc:spChg chg="mod">
          <ac:chgData name="Zita Draper" userId="b063123c-f51f-481b-b99c-f574606c9ace" providerId="ADAL" clId="{FB1EF6D0-87D3-480F-BBC7-E2F7048D49A5}" dt="2023-03-27T07:04:51.634" v="2566" actId="115"/>
          <ac:spMkLst>
            <pc:docMk/>
            <pc:sldMk cId="4035135666" sldId="284"/>
            <ac:spMk id="2" creationId="{8439A946-62A2-10DE-A799-E3AF4674CC38}"/>
          </ac:spMkLst>
        </pc:spChg>
        <pc:spChg chg="mod">
          <ac:chgData name="Zita Draper" userId="b063123c-f51f-481b-b99c-f574606c9ace" providerId="ADAL" clId="{FB1EF6D0-87D3-480F-BBC7-E2F7048D49A5}" dt="2023-03-27T07:06:56.421" v="2975" actId="20577"/>
          <ac:spMkLst>
            <pc:docMk/>
            <pc:sldMk cId="4035135666" sldId="284"/>
            <ac:spMk id="3" creationId="{EF5C8BB6-0515-98E7-FF2E-C6C7CB85AEA9}"/>
          </ac:spMkLst>
        </pc:spChg>
        <pc:spChg chg="del">
          <ac:chgData name="Zita Draper" userId="b063123c-f51f-481b-b99c-f574606c9ace" providerId="ADAL" clId="{FB1EF6D0-87D3-480F-BBC7-E2F7048D49A5}" dt="2023-03-27T07:04:53.660" v="2567" actId="478"/>
          <ac:spMkLst>
            <pc:docMk/>
            <pc:sldMk cId="4035135666" sldId="284"/>
            <ac:spMk id="4" creationId="{C507AF80-53C1-7FFB-E87C-7D315B888EBF}"/>
          </ac:spMkLst>
        </pc:spChg>
      </pc:sldChg>
      <pc:sldChg chg="delSp modSp mod">
        <pc:chgData name="Zita Draper" userId="b063123c-f51f-481b-b99c-f574606c9ace" providerId="ADAL" clId="{FB1EF6D0-87D3-480F-BBC7-E2F7048D49A5}" dt="2023-03-27T07:09:01.280" v="3403" actId="478"/>
        <pc:sldMkLst>
          <pc:docMk/>
          <pc:sldMk cId="538854844" sldId="285"/>
        </pc:sldMkLst>
        <pc:spChg chg="mod">
          <ac:chgData name="Zita Draper" userId="b063123c-f51f-481b-b99c-f574606c9ace" providerId="ADAL" clId="{FB1EF6D0-87D3-480F-BBC7-E2F7048D49A5}" dt="2023-03-27T07:07:32.586" v="2991" actId="115"/>
          <ac:spMkLst>
            <pc:docMk/>
            <pc:sldMk cId="538854844" sldId="285"/>
            <ac:spMk id="2" creationId="{DE73001C-BCF8-E765-DAED-2B6C5917086B}"/>
          </ac:spMkLst>
        </pc:spChg>
        <pc:spChg chg="mod">
          <ac:chgData name="Zita Draper" userId="b063123c-f51f-481b-b99c-f574606c9ace" providerId="ADAL" clId="{FB1EF6D0-87D3-480F-BBC7-E2F7048D49A5}" dt="2023-03-27T07:08:56.466" v="3402" actId="20577"/>
          <ac:spMkLst>
            <pc:docMk/>
            <pc:sldMk cId="538854844" sldId="285"/>
            <ac:spMk id="3" creationId="{54C4F07C-1887-76FE-0209-F56D1D9C2421}"/>
          </ac:spMkLst>
        </pc:spChg>
        <pc:spChg chg="del">
          <ac:chgData name="Zita Draper" userId="b063123c-f51f-481b-b99c-f574606c9ace" providerId="ADAL" clId="{FB1EF6D0-87D3-480F-BBC7-E2F7048D49A5}" dt="2023-03-27T07:09:01.280" v="3403" actId="478"/>
          <ac:spMkLst>
            <pc:docMk/>
            <pc:sldMk cId="538854844" sldId="285"/>
            <ac:spMk id="4" creationId="{06306678-EE5A-B96A-206A-C9F6BA4DF3D7}"/>
          </ac:spMkLst>
        </pc:spChg>
      </pc:sldChg>
      <pc:sldChg chg="delSp modSp mod">
        <pc:chgData name="Zita Draper" userId="b063123c-f51f-481b-b99c-f574606c9ace" providerId="ADAL" clId="{FB1EF6D0-87D3-480F-BBC7-E2F7048D49A5}" dt="2023-03-27T07:12:00.698" v="3675" actId="478"/>
        <pc:sldMkLst>
          <pc:docMk/>
          <pc:sldMk cId="1448431508" sldId="286"/>
        </pc:sldMkLst>
        <pc:spChg chg="mod">
          <ac:chgData name="Zita Draper" userId="b063123c-f51f-481b-b99c-f574606c9ace" providerId="ADAL" clId="{FB1EF6D0-87D3-480F-BBC7-E2F7048D49A5}" dt="2023-03-27T07:10:29.825" v="3435" actId="115"/>
          <ac:spMkLst>
            <pc:docMk/>
            <pc:sldMk cId="1448431508" sldId="286"/>
            <ac:spMk id="2" creationId="{EAD3E13F-2E6C-62C8-5185-6BF5327A3AA6}"/>
          </ac:spMkLst>
        </pc:spChg>
        <pc:spChg chg="mod">
          <ac:chgData name="Zita Draper" userId="b063123c-f51f-481b-b99c-f574606c9ace" providerId="ADAL" clId="{FB1EF6D0-87D3-480F-BBC7-E2F7048D49A5}" dt="2023-03-27T07:11:56.708" v="3673" actId="20577"/>
          <ac:spMkLst>
            <pc:docMk/>
            <pc:sldMk cId="1448431508" sldId="286"/>
            <ac:spMk id="3" creationId="{779C61DE-46B3-A6BB-94CC-1BBF309ADB90}"/>
          </ac:spMkLst>
        </pc:spChg>
        <pc:spChg chg="del mod">
          <ac:chgData name="Zita Draper" userId="b063123c-f51f-481b-b99c-f574606c9ace" providerId="ADAL" clId="{FB1EF6D0-87D3-480F-BBC7-E2F7048D49A5}" dt="2023-03-27T07:12:00.698" v="3675" actId="478"/>
          <ac:spMkLst>
            <pc:docMk/>
            <pc:sldMk cId="1448431508" sldId="286"/>
            <ac:spMk id="4" creationId="{0D5A9541-09AE-1B80-B997-389E32D03683}"/>
          </ac:spMkLst>
        </pc:spChg>
      </pc:sldChg>
      <pc:sldChg chg="delSp modSp mod">
        <pc:chgData name="Zita Draper" userId="b063123c-f51f-481b-b99c-f574606c9ace" providerId="ADAL" clId="{FB1EF6D0-87D3-480F-BBC7-E2F7048D49A5}" dt="2023-03-27T07:14:48.654" v="3956" actId="20577"/>
        <pc:sldMkLst>
          <pc:docMk/>
          <pc:sldMk cId="4021121365" sldId="287"/>
        </pc:sldMkLst>
        <pc:spChg chg="mod">
          <ac:chgData name="Zita Draper" userId="b063123c-f51f-481b-b99c-f574606c9ace" providerId="ADAL" clId="{FB1EF6D0-87D3-480F-BBC7-E2F7048D49A5}" dt="2023-03-27T07:13:21.871" v="3696" actId="115"/>
          <ac:spMkLst>
            <pc:docMk/>
            <pc:sldMk cId="4021121365" sldId="287"/>
            <ac:spMk id="2" creationId="{DDDF289B-33EE-C53B-AA9D-F9F91089B9DC}"/>
          </ac:spMkLst>
        </pc:spChg>
        <pc:spChg chg="mod">
          <ac:chgData name="Zita Draper" userId="b063123c-f51f-481b-b99c-f574606c9ace" providerId="ADAL" clId="{FB1EF6D0-87D3-480F-BBC7-E2F7048D49A5}" dt="2023-03-27T07:14:48.654" v="3956" actId="20577"/>
          <ac:spMkLst>
            <pc:docMk/>
            <pc:sldMk cId="4021121365" sldId="287"/>
            <ac:spMk id="3" creationId="{8B8B1F8E-2DA2-0E60-6059-D795189C4EB6}"/>
          </ac:spMkLst>
        </pc:spChg>
        <pc:spChg chg="del mod">
          <ac:chgData name="Zita Draper" userId="b063123c-f51f-481b-b99c-f574606c9ace" providerId="ADAL" clId="{FB1EF6D0-87D3-480F-BBC7-E2F7048D49A5}" dt="2023-03-27T07:12:10.781" v="3677" actId="478"/>
          <ac:spMkLst>
            <pc:docMk/>
            <pc:sldMk cId="4021121365" sldId="287"/>
            <ac:spMk id="4" creationId="{BD348A77-8F4F-B869-0F8B-E255928E3576}"/>
          </ac:spMkLst>
        </pc:spChg>
      </pc:sldChg>
      <pc:sldChg chg="delSp modSp mod">
        <pc:chgData name="Zita Draper" userId="b063123c-f51f-481b-b99c-f574606c9ace" providerId="ADAL" clId="{FB1EF6D0-87D3-480F-BBC7-E2F7048D49A5}" dt="2023-03-27T07:18:07.455" v="4530" actId="20577"/>
        <pc:sldMkLst>
          <pc:docMk/>
          <pc:sldMk cId="3677035983" sldId="288"/>
        </pc:sldMkLst>
        <pc:spChg chg="mod">
          <ac:chgData name="Zita Draper" userId="b063123c-f51f-481b-b99c-f574606c9ace" providerId="ADAL" clId="{FB1EF6D0-87D3-480F-BBC7-E2F7048D49A5}" dt="2023-03-27T07:15:15.742" v="3994" actId="115"/>
          <ac:spMkLst>
            <pc:docMk/>
            <pc:sldMk cId="3677035983" sldId="288"/>
            <ac:spMk id="2" creationId="{B2C73C4D-262C-E0A1-8111-3C6657FC72FD}"/>
          </ac:spMkLst>
        </pc:spChg>
        <pc:spChg chg="mod">
          <ac:chgData name="Zita Draper" userId="b063123c-f51f-481b-b99c-f574606c9ace" providerId="ADAL" clId="{FB1EF6D0-87D3-480F-BBC7-E2F7048D49A5}" dt="2023-03-27T07:18:07.455" v="4530" actId="20577"/>
          <ac:spMkLst>
            <pc:docMk/>
            <pc:sldMk cId="3677035983" sldId="288"/>
            <ac:spMk id="3" creationId="{8949F133-7CAD-C9CA-99E3-9AE86337FCA9}"/>
          </ac:spMkLst>
        </pc:spChg>
        <pc:spChg chg="del">
          <ac:chgData name="Zita Draper" userId="b063123c-f51f-481b-b99c-f574606c9ace" providerId="ADAL" clId="{FB1EF6D0-87D3-480F-BBC7-E2F7048D49A5}" dt="2023-03-27T07:15:19.362" v="3995" actId="478"/>
          <ac:spMkLst>
            <pc:docMk/>
            <pc:sldMk cId="3677035983" sldId="288"/>
            <ac:spMk id="4" creationId="{5082E68C-209B-84DD-1B12-E3ED18A5BD97}"/>
          </ac:spMkLst>
        </pc:spChg>
      </pc:sldChg>
      <pc:sldChg chg="delSp modSp mod">
        <pc:chgData name="Zita Draper" userId="b063123c-f51f-481b-b99c-f574606c9ace" providerId="ADAL" clId="{FB1EF6D0-87D3-480F-BBC7-E2F7048D49A5}" dt="2023-03-27T07:34:06.382" v="4951" actId="20577"/>
        <pc:sldMkLst>
          <pc:docMk/>
          <pc:sldMk cId="1139419765" sldId="289"/>
        </pc:sldMkLst>
        <pc:spChg chg="mod">
          <ac:chgData name="Zita Draper" userId="b063123c-f51f-481b-b99c-f574606c9ace" providerId="ADAL" clId="{FB1EF6D0-87D3-480F-BBC7-E2F7048D49A5}" dt="2023-03-27T07:18:54.224" v="4573" actId="115"/>
          <ac:spMkLst>
            <pc:docMk/>
            <pc:sldMk cId="1139419765" sldId="289"/>
            <ac:spMk id="2" creationId="{564E759D-A590-F622-F5E0-4DED00991133}"/>
          </ac:spMkLst>
        </pc:spChg>
        <pc:spChg chg="mod">
          <ac:chgData name="Zita Draper" userId="b063123c-f51f-481b-b99c-f574606c9ace" providerId="ADAL" clId="{FB1EF6D0-87D3-480F-BBC7-E2F7048D49A5}" dt="2023-03-27T07:34:06.382" v="4951" actId="20577"/>
          <ac:spMkLst>
            <pc:docMk/>
            <pc:sldMk cId="1139419765" sldId="289"/>
            <ac:spMk id="3" creationId="{395F7598-BF88-4239-F5DB-CE5DB42F1627}"/>
          </ac:spMkLst>
        </pc:spChg>
        <pc:spChg chg="del">
          <ac:chgData name="Zita Draper" userId="b063123c-f51f-481b-b99c-f574606c9ace" providerId="ADAL" clId="{FB1EF6D0-87D3-480F-BBC7-E2F7048D49A5}" dt="2023-03-27T07:18:56.756" v="4574" actId="478"/>
          <ac:spMkLst>
            <pc:docMk/>
            <pc:sldMk cId="1139419765" sldId="289"/>
            <ac:spMk id="4" creationId="{0E74D1A6-F030-E0AB-4E95-3AD66974F8F6}"/>
          </ac:spMkLst>
        </pc:spChg>
      </pc:sldChg>
      <pc:sldChg chg="delSp modSp mod">
        <pc:chgData name="Zita Draper" userId="b063123c-f51f-481b-b99c-f574606c9ace" providerId="ADAL" clId="{FB1EF6D0-87D3-480F-BBC7-E2F7048D49A5}" dt="2023-03-27T07:36:34.404" v="5304" actId="20577"/>
        <pc:sldMkLst>
          <pc:docMk/>
          <pc:sldMk cId="1573295817" sldId="290"/>
        </pc:sldMkLst>
        <pc:spChg chg="mod">
          <ac:chgData name="Zita Draper" userId="b063123c-f51f-481b-b99c-f574606c9ace" providerId="ADAL" clId="{FB1EF6D0-87D3-480F-BBC7-E2F7048D49A5}" dt="2023-03-27T07:35:17.397" v="4968" actId="115"/>
          <ac:spMkLst>
            <pc:docMk/>
            <pc:sldMk cId="1573295817" sldId="290"/>
            <ac:spMk id="2" creationId="{5899F732-EC9C-6795-9C6F-F07B6CA4ABE7}"/>
          </ac:spMkLst>
        </pc:spChg>
        <pc:spChg chg="mod">
          <ac:chgData name="Zita Draper" userId="b063123c-f51f-481b-b99c-f574606c9ace" providerId="ADAL" clId="{FB1EF6D0-87D3-480F-BBC7-E2F7048D49A5}" dt="2023-03-27T07:36:34.404" v="5304" actId="20577"/>
          <ac:spMkLst>
            <pc:docMk/>
            <pc:sldMk cId="1573295817" sldId="290"/>
            <ac:spMk id="3" creationId="{0397D67C-9F51-00F8-19C8-2B90F0A9B286}"/>
          </ac:spMkLst>
        </pc:spChg>
        <pc:spChg chg="del">
          <ac:chgData name="Zita Draper" userId="b063123c-f51f-481b-b99c-f574606c9ace" providerId="ADAL" clId="{FB1EF6D0-87D3-480F-BBC7-E2F7048D49A5}" dt="2023-03-27T07:35:19.793" v="4969" actId="478"/>
          <ac:spMkLst>
            <pc:docMk/>
            <pc:sldMk cId="1573295817" sldId="290"/>
            <ac:spMk id="4" creationId="{B961F4E4-51A5-4DD4-8797-25C0EDAEDF91}"/>
          </ac:spMkLst>
        </pc:spChg>
      </pc:sldChg>
      <pc:sldChg chg="delSp modSp mod">
        <pc:chgData name="Zita Draper" userId="b063123c-f51f-481b-b99c-f574606c9ace" providerId="ADAL" clId="{FB1EF6D0-87D3-480F-BBC7-E2F7048D49A5}" dt="2023-03-27T07:38:39.455" v="5525" actId="20577"/>
        <pc:sldMkLst>
          <pc:docMk/>
          <pc:sldMk cId="1605293065" sldId="291"/>
        </pc:sldMkLst>
        <pc:spChg chg="mod">
          <ac:chgData name="Zita Draper" userId="b063123c-f51f-481b-b99c-f574606c9ace" providerId="ADAL" clId="{FB1EF6D0-87D3-480F-BBC7-E2F7048D49A5}" dt="2023-03-27T07:37:59.997" v="5342" actId="115"/>
          <ac:spMkLst>
            <pc:docMk/>
            <pc:sldMk cId="1605293065" sldId="291"/>
            <ac:spMk id="2" creationId="{960D6F8F-15CB-CE4F-8DE4-48E3B7D1A1A2}"/>
          </ac:spMkLst>
        </pc:spChg>
        <pc:spChg chg="mod">
          <ac:chgData name="Zita Draper" userId="b063123c-f51f-481b-b99c-f574606c9ace" providerId="ADAL" clId="{FB1EF6D0-87D3-480F-BBC7-E2F7048D49A5}" dt="2023-03-27T07:38:39.455" v="5525" actId="20577"/>
          <ac:spMkLst>
            <pc:docMk/>
            <pc:sldMk cId="1605293065" sldId="291"/>
            <ac:spMk id="3" creationId="{7650C818-4D31-B5D0-B913-F14521B892DA}"/>
          </ac:spMkLst>
        </pc:spChg>
        <pc:spChg chg="del mod">
          <ac:chgData name="Zita Draper" userId="b063123c-f51f-481b-b99c-f574606c9ace" providerId="ADAL" clId="{FB1EF6D0-87D3-480F-BBC7-E2F7048D49A5}" dt="2023-03-27T07:36:40.085" v="5306" actId="478"/>
          <ac:spMkLst>
            <pc:docMk/>
            <pc:sldMk cId="1605293065" sldId="291"/>
            <ac:spMk id="4" creationId="{F296F344-32DD-3538-7F93-9E6634992259}"/>
          </ac:spMkLst>
        </pc:spChg>
      </pc:sldChg>
      <pc:sldChg chg="delSp modSp mod">
        <pc:chgData name="Zita Draper" userId="b063123c-f51f-481b-b99c-f574606c9ace" providerId="ADAL" clId="{FB1EF6D0-87D3-480F-BBC7-E2F7048D49A5}" dt="2023-03-27T07:42:12.851" v="6053" actId="20577"/>
        <pc:sldMkLst>
          <pc:docMk/>
          <pc:sldMk cId="65941867" sldId="292"/>
        </pc:sldMkLst>
        <pc:spChg chg="mod">
          <ac:chgData name="Zita Draper" userId="b063123c-f51f-481b-b99c-f574606c9ace" providerId="ADAL" clId="{FB1EF6D0-87D3-480F-BBC7-E2F7048D49A5}" dt="2023-03-27T07:39:27.618" v="5553" actId="115"/>
          <ac:spMkLst>
            <pc:docMk/>
            <pc:sldMk cId="65941867" sldId="292"/>
            <ac:spMk id="2" creationId="{1A376DEC-454D-20DC-5922-321E726997D1}"/>
          </ac:spMkLst>
        </pc:spChg>
        <pc:spChg chg="mod">
          <ac:chgData name="Zita Draper" userId="b063123c-f51f-481b-b99c-f574606c9ace" providerId="ADAL" clId="{FB1EF6D0-87D3-480F-BBC7-E2F7048D49A5}" dt="2023-03-27T07:42:12.851" v="6053" actId="20577"/>
          <ac:spMkLst>
            <pc:docMk/>
            <pc:sldMk cId="65941867" sldId="292"/>
            <ac:spMk id="3" creationId="{13A0C2A0-E4A8-E05E-B45C-5851FCD58EA2}"/>
          </ac:spMkLst>
        </pc:spChg>
        <pc:spChg chg="del">
          <ac:chgData name="Zita Draper" userId="b063123c-f51f-481b-b99c-f574606c9ace" providerId="ADAL" clId="{FB1EF6D0-87D3-480F-BBC7-E2F7048D49A5}" dt="2023-03-27T07:40:32.957" v="5794" actId="478"/>
          <ac:spMkLst>
            <pc:docMk/>
            <pc:sldMk cId="65941867" sldId="292"/>
            <ac:spMk id="4" creationId="{5B34FED0-CD58-08A7-9043-75B8ED174C48}"/>
          </ac:spMkLst>
        </pc:spChg>
      </pc:sldChg>
      <pc:sldChg chg="delSp modSp mod">
        <pc:chgData name="Zita Draper" userId="b063123c-f51f-481b-b99c-f574606c9ace" providerId="ADAL" clId="{FB1EF6D0-87D3-480F-BBC7-E2F7048D49A5}" dt="2023-03-27T07:43:22.338" v="6222" actId="478"/>
        <pc:sldMkLst>
          <pc:docMk/>
          <pc:sldMk cId="1930675826" sldId="293"/>
        </pc:sldMkLst>
        <pc:spChg chg="mod">
          <ac:chgData name="Zita Draper" userId="b063123c-f51f-481b-b99c-f574606c9ace" providerId="ADAL" clId="{FB1EF6D0-87D3-480F-BBC7-E2F7048D49A5}" dt="2023-03-27T07:42:47.049" v="6064" actId="115"/>
          <ac:spMkLst>
            <pc:docMk/>
            <pc:sldMk cId="1930675826" sldId="293"/>
            <ac:spMk id="2" creationId="{6E8B4D3D-E448-3685-0FA1-7621F64BFCA1}"/>
          </ac:spMkLst>
        </pc:spChg>
        <pc:spChg chg="mod">
          <ac:chgData name="Zita Draper" userId="b063123c-f51f-481b-b99c-f574606c9ace" providerId="ADAL" clId="{FB1EF6D0-87D3-480F-BBC7-E2F7048D49A5}" dt="2023-03-27T07:43:19.221" v="6221" actId="20577"/>
          <ac:spMkLst>
            <pc:docMk/>
            <pc:sldMk cId="1930675826" sldId="293"/>
            <ac:spMk id="3" creationId="{BBE457AB-11C3-4812-C632-561D9CAB559B}"/>
          </ac:spMkLst>
        </pc:spChg>
        <pc:spChg chg="del">
          <ac:chgData name="Zita Draper" userId="b063123c-f51f-481b-b99c-f574606c9ace" providerId="ADAL" clId="{FB1EF6D0-87D3-480F-BBC7-E2F7048D49A5}" dt="2023-03-27T07:43:22.338" v="6222" actId="478"/>
          <ac:spMkLst>
            <pc:docMk/>
            <pc:sldMk cId="1930675826" sldId="293"/>
            <ac:spMk id="4" creationId="{43137BD8-EA34-059B-CD8D-58DB77380555}"/>
          </ac:spMkLst>
        </pc:spChg>
      </pc:sldChg>
      <pc:sldChg chg="delSp modSp mod">
        <pc:chgData name="Zita Draper" userId="b063123c-f51f-481b-b99c-f574606c9ace" providerId="ADAL" clId="{FB1EF6D0-87D3-480F-BBC7-E2F7048D49A5}" dt="2023-03-27T07:41:51.867" v="5956" actId="478"/>
        <pc:sldMkLst>
          <pc:docMk/>
          <pc:sldMk cId="1334169897" sldId="294"/>
        </pc:sldMkLst>
        <pc:spChg chg="mod">
          <ac:chgData name="Zita Draper" userId="b063123c-f51f-481b-b99c-f574606c9ace" providerId="ADAL" clId="{FB1EF6D0-87D3-480F-BBC7-E2F7048D49A5}" dt="2023-03-27T07:41:17.569" v="5808" actId="115"/>
          <ac:spMkLst>
            <pc:docMk/>
            <pc:sldMk cId="1334169897" sldId="294"/>
            <ac:spMk id="2" creationId="{DE626CEE-858C-E33D-3EF2-9195F895B11B}"/>
          </ac:spMkLst>
        </pc:spChg>
        <pc:spChg chg="mod">
          <ac:chgData name="Zita Draper" userId="b063123c-f51f-481b-b99c-f574606c9ace" providerId="ADAL" clId="{FB1EF6D0-87D3-480F-BBC7-E2F7048D49A5}" dt="2023-03-27T07:41:47.308" v="5954" actId="20577"/>
          <ac:spMkLst>
            <pc:docMk/>
            <pc:sldMk cId="1334169897" sldId="294"/>
            <ac:spMk id="3" creationId="{D63660CE-923D-7ABE-3BE5-6CFC243536F4}"/>
          </ac:spMkLst>
        </pc:spChg>
        <pc:spChg chg="del mod">
          <ac:chgData name="Zita Draper" userId="b063123c-f51f-481b-b99c-f574606c9ace" providerId="ADAL" clId="{FB1EF6D0-87D3-480F-BBC7-E2F7048D49A5}" dt="2023-03-27T07:41:51.867" v="5956" actId="478"/>
          <ac:spMkLst>
            <pc:docMk/>
            <pc:sldMk cId="1334169897" sldId="294"/>
            <ac:spMk id="4" creationId="{62A5F867-A506-58A7-D9A1-D99E31877271}"/>
          </ac:spMkLst>
        </pc:spChg>
      </pc:sldChg>
      <pc:sldChg chg="delSp modSp mod">
        <pc:chgData name="Zita Draper" userId="b063123c-f51f-481b-b99c-f574606c9ace" providerId="ADAL" clId="{FB1EF6D0-87D3-480F-BBC7-E2F7048D49A5}" dt="2023-03-27T07:54:50.928" v="7070" actId="478"/>
        <pc:sldMkLst>
          <pc:docMk/>
          <pc:sldMk cId="332975569" sldId="295"/>
        </pc:sldMkLst>
        <pc:spChg chg="mod">
          <ac:chgData name="Zita Draper" userId="b063123c-f51f-481b-b99c-f574606c9ace" providerId="ADAL" clId="{FB1EF6D0-87D3-480F-BBC7-E2F7048D49A5}" dt="2023-03-27T07:43:54.775" v="6242" actId="403"/>
          <ac:spMkLst>
            <pc:docMk/>
            <pc:sldMk cId="332975569" sldId="295"/>
            <ac:spMk id="2" creationId="{D6B126DF-B4CF-2CFB-BF03-A66052A46F98}"/>
          </ac:spMkLst>
        </pc:spChg>
        <pc:spChg chg="mod">
          <ac:chgData name="Zita Draper" userId="b063123c-f51f-481b-b99c-f574606c9ace" providerId="ADAL" clId="{FB1EF6D0-87D3-480F-BBC7-E2F7048D49A5}" dt="2023-03-27T07:54:46.283" v="7069" actId="20577"/>
          <ac:spMkLst>
            <pc:docMk/>
            <pc:sldMk cId="332975569" sldId="295"/>
            <ac:spMk id="3" creationId="{DFD77CC1-4F4C-AA02-BF93-E4C22ED9DC9B}"/>
          </ac:spMkLst>
        </pc:spChg>
        <pc:spChg chg="del">
          <ac:chgData name="Zita Draper" userId="b063123c-f51f-481b-b99c-f574606c9ace" providerId="ADAL" clId="{FB1EF6D0-87D3-480F-BBC7-E2F7048D49A5}" dt="2023-03-27T07:54:50.928" v="7070" actId="478"/>
          <ac:spMkLst>
            <pc:docMk/>
            <pc:sldMk cId="332975569" sldId="295"/>
            <ac:spMk id="4" creationId="{619BBA27-F0BF-01AD-D72E-C50AA1BFF738}"/>
          </ac:spMkLst>
        </pc:spChg>
      </pc:sldChg>
      <pc:sldChg chg="addSp delSp modSp del mod modClrScheme chgLayout">
        <pc:chgData name="Zita Draper" userId="b063123c-f51f-481b-b99c-f574606c9ace" providerId="ADAL" clId="{FB1EF6D0-87D3-480F-BBC7-E2F7048D49A5}" dt="2023-03-27T07:43:59.928" v="6243" actId="2696"/>
        <pc:sldMkLst>
          <pc:docMk/>
          <pc:sldMk cId="2065005641" sldId="296"/>
        </pc:sldMkLst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2" creationId="{3841D829-E011-0DF5-F6CC-2355DE6DBA8F}"/>
          </ac:spMkLst>
        </pc:spChg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3" creationId="{D8F234A9-44E1-1E24-0FCD-B66A21AE2A0A}"/>
          </ac:spMkLst>
        </pc:spChg>
        <pc:spChg chg="del mod ord">
          <ac:chgData name="Zita Draper" userId="b063123c-f51f-481b-b99c-f574606c9ace" providerId="ADAL" clId="{FB1EF6D0-87D3-480F-BBC7-E2F7048D49A5}" dt="2023-03-27T06:38:22.719" v="532" actId="478"/>
          <ac:spMkLst>
            <pc:docMk/>
            <pc:sldMk cId="2065005641" sldId="296"/>
            <ac:spMk id="4" creationId="{D9C04FD9-5231-2C0C-B649-E0D0EC93EC98}"/>
          </ac:spMkLst>
        </pc:spChg>
        <pc:spChg chg="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5" creationId="{9647F8B4-CA66-E75F-604E-7DF77ADA0C42}"/>
          </ac:spMkLst>
        </pc:spChg>
        <pc:spChg chg="add mod ord">
          <ac:chgData name="Zita Draper" userId="b063123c-f51f-481b-b99c-f574606c9ace" providerId="ADAL" clId="{FB1EF6D0-87D3-480F-BBC7-E2F7048D49A5}" dt="2023-03-27T06:38:18.953" v="531" actId="115"/>
          <ac:spMkLst>
            <pc:docMk/>
            <pc:sldMk cId="2065005641" sldId="296"/>
            <ac:spMk id="6" creationId="{DB5C598C-7930-6DD4-F30A-07B8183D242B}"/>
          </ac:spMkLst>
        </pc:spChg>
        <pc:spChg chg="add mod ord">
          <ac:chgData name="Zita Draper" userId="b063123c-f51f-481b-b99c-f574606c9ace" providerId="ADAL" clId="{FB1EF6D0-87D3-480F-BBC7-E2F7048D49A5}" dt="2023-03-27T06:38:08.841" v="524" actId="20577"/>
          <ac:spMkLst>
            <pc:docMk/>
            <pc:sldMk cId="2065005641" sldId="296"/>
            <ac:spMk id="7" creationId="{9ECB08E5-5C18-65AE-6E52-B4C3A89D3F6B}"/>
          </ac:spMkLst>
        </pc:spChg>
      </pc:sldChg>
      <pc:sldChg chg="modSp mod">
        <pc:chgData name="Zita Draper" userId="b063123c-f51f-481b-b99c-f574606c9ace" providerId="ADAL" clId="{FB1EF6D0-87D3-480F-BBC7-E2F7048D49A5}" dt="2023-03-27T07:49:23.572" v="6661" actId="20577"/>
        <pc:sldMkLst>
          <pc:docMk/>
          <pc:sldMk cId="449877350" sldId="297"/>
        </pc:sldMkLst>
        <pc:spChg chg="mod">
          <ac:chgData name="Zita Draper" userId="b063123c-f51f-481b-b99c-f574606c9ace" providerId="ADAL" clId="{FB1EF6D0-87D3-480F-BBC7-E2F7048D49A5}" dt="2023-03-27T07:47:50.335" v="6345" actId="20577"/>
          <ac:spMkLst>
            <pc:docMk/>
            <pc:sldMk cId="449877350" sldId="297"/>
            <ac:spMk id="2" creationId="{159337D5-5060-4812-CAA1-EDA494ACEC32}"/>
          </ac:spMkLst>
        </pc:spChg>
        <pc:spChg chg="mod">
          <ac:chgData name="Zita Draper" userId="b063123c-f51f-481b-b99c-f574606c9ace" providerId="ADAL" clId="{FB1EF6D0-87D3-480F-BBC7-E2F7048D49A5}" dt="2023-03-27T07:49:23.572" v="6661" actId="20577"/>
          <ac:spMkLst>
            <pc:docMk/>
            <pc:sldMk cId="449877350" sldId="297"/>
            <ac:spMk id="3" creationId="{F9A1457B-0FFD-0BF6-6AF3-E4477A5318E7}"/>
          </ac:spMkLst>
        </pc:spChg>
      </pc:sldChg>
      <pc:sldChg chg="delSp modSp mod">
        <pc:chgData name="Zita Draper" userId="b063123c-f51f-481b-b99c-f574606c9ace" providerId="ADAL" clId="{FB1EF6D0-87D3-480F-BBC7-E2F7048D49A5}" dt="2023-03-27T07:51:02.120" v="6828" actId="20577"/>
        <pc:sldMkLst>
          <pc:docMk/>
          <pc:sldMk cId="2691464757" sldId="298"/>
        </pc:sldMkLst>
        <pc:spChg chg="mod">
          <ac:chgData name="Zita Draper" userId="b063123c-f51f-481b-b99c-f574606c9ace" providerId="ADAL" clId="{FB1EF6D0-87D3-480F-BBC7-E2F7048D49A5}" dt="2023-03-27T07:49:47.894" v="6673" actId="115"/>
          <ac:spMkLst>
            <pc:docMk/>
            <pc:sldMk cId="2691464757" sldId="298"/>
            <ac:spMk id="2" creationId="{E6C1DE92-B130-FA6F-B99E-E1128904DD27}"/>
          </ac:spMkLst>
        </pc:spChg>
        <pc:spChg chg="mod">
          <ac:chgData name="Zita Draper" userId="b063123c-f51f-481b-b99c-f574606c9ace" providerId="ADAL" clId="{FB1EF6D0-87D3-480F-BBC7-E2F7048D49A5}" dt="2023-03-27T07:51:02.120" v="6828" actId="20577"/>
          <ac:spMkLst>
            <pc:docMk/>
            <pc:sldMk cId="2691464757" sldId="298"/>
            <ac:spMk id="3" creationId="{C4FFA8DA-540C-236A-AF3D-8B8FFC3F5FB6}"/>
          </ac:spMkLst>
        </pc:spChg>
        <pc:spChg chg="del">
          <ac:chgData name="Zita Draper" userId="b063123c-f51f-481b-b99c-f574606c9ace" providerId="ADAL" clId="{FB1EF6D0-87D3-480F-BBC7-E2F7048D49A5}" dt="2023-03-27T07:49:51.477" v="6674" actId="478"/>
          <ac:spMkLst>
            <pc:docMk/>
            <pc:sldMk cId="2691464757" sldId="298"/>
            <ac:spMk id="4" creationId="{E26C2AD7-8BF3-0C22-28E7-99FADC0B40C9}"/>
          </ac:spMkLst>
        </pc:spChg>
      </pc:sldChg>
      <pc:sldChg chg="del">
        <pc:chgData name="Zita Draper" userId="b063123c-f51f-481b-b99c-f574606c9ace" providerId="ADAL" clId="{FB1EF6D0-87D3-480F-BBC7-E2F7048D49A5}" dt="2023-03-27T07:56:20.502" v="7071" actId="2696"/>
        <pc:sldMkLst>
          <pc:docMk/>
          <pc:sldMk cId="3918780312" sldId="299"/>
        </pc:sldMkLst>
      </pc:sldChg>
      <pc:sldChg chg="del">
        <pc:chgData name="Zita Draper" userId="b063123c-f51f-481b-b99c-f574606c9ace" providerId="ADAL" clId="{FB1EF6D0-87D3-480F-BBC7-E2F7048D49A5}" dt="2023-03-27T07:56:21.071" v="7072" actId="2696"/>
        <pc:sldMkLst>
          <pc:docMk/>
          <pc:sldMk cId="62879790" sldId="300"/>
        </pc:sldMkLst>
      </pc:sldChg>
      <pc:sldChg chg="del">
        <pc:chgData name="Zita Draper" userId="b063123c-f51f-481b-b99c-f574606c9ace" providerId="ADAL" clId="{FB1EF6D0-87D3-480F-BBC7-E2F7048D49A5}" dt="2023-03-27T07:56:21.452" v="7073" actId="2696"/>
        <pc:sldMkLst>
          <pc:docMk/>
          <pc:sldMk cId="3918636533" sldId="301"/>
        </pc:sldMkLst>
      </pc:sldChg>
      <pc:sldChg chg="del">
        <pc:chgData name="Zita Draper" userId="b063123c-f51f-481b-b99c-f574606c9ace" providerId="ADAL" clId="{FB1EF6D0-87D3-480F-BBC7-E2F7048D49A5}" dt="2023-03-27T07:56:21.864" v="7074" actId="2696"/>
        <pc:sldMkLst>
          <pc:docMk/>
          <pc:sldMk cId="2902807366" sldId="302"/>
        </pc:sldMkLst>
      </pc:sldChg>
      <pc:sldChg chg="del">
        <pc:chgData name="Zita Draper" userId="b063123c-f51f-481b-b99c-f574606c9ace" providerId="ADAL" clId="{FB1EF6D0-87D3-480F-BBC7-E2F7048D49A5}" dt="2023-03-27T07:56:22.450" v="7075" actId="2696"/>
        <pc:sldMkLst>
          <pc:docMk/>
          <pc:sldMk cId="1336312748" sldId="303"/>
        </pc:sldMkLst>
      </pc:sldChg>
      <pc:sldChg chg="addSp delSp modSp mod modClrScheme chgLayout">
        <pc:chgData name="Zita Draper" userId="b063123c-f51f-481b-b99c-f574606c9ace" providerId="ADAL" clId="{FB1EF6D0-87D3-480F-BBC7-E2F7048D49A5}" dt="2023-03-27T07:56:43.470" v="7103" actId="115"/>
        <pc:sldMkLst>
          <pc:docMk/>
          <pc:sldMk cId="1784023215" sldId="304"/>
        </pc:sldMkLst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2" creationId="{50DC018B-6D5F-6558-5D5E-B1E68D669F3B}"/>
          </ac:spMkLst>
        </pc:spChg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3" creationId="{733AAD66-F721-C007-5478-9C8B972D683D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4" creationId="{0F15256E-AE2D-6BF7-2AB0-96DB6761B828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5" creationId="{32631F3B-627F-256B-AAFA-37126B480529}"/>
          </ac:spMkLst>
        </pc:spChg>
        <pc:spChg chg="add mod ord">
          <ac:chgData name="Zita Draper" userId="b063123c-f51f-481b-b99c-f574606c9ace" providerId="ADAL" clId="{FB1EF6D0-87D3-480F-BBC7-E2F7048D49A5}" dt="2023-03-27T07:56:43.470" v="7103" actId="115"/>
          <ac:spMkLst>
            <pc:docMk/>
            <pc:sldMk cId="1784023215" sldId="304"/>
            <ac:spMk id="6" creationId="{79637CE6-1966-D1AC-2952-D4D57A1CE502}"/>
          </ac:spMkLst>
        </pc:spChg>
        <pc:spChg chg="add del mod ord">
          <ac:chgData name="Zita Draper" userId="b063123c-f51f-481b-b99c-f574606c9ace" providerId="ADAL" clId="{FB1EF6D0-87D3-480F-BBC7-E2F7048D49A5}" dt="2023-03-27T07:56:35.940" v="7097" actId="478"/>
          <ac:spMkLst>
            <pc:docMk/>
            <pc:sldMk cId="1784023215" sldId="304"/>
            <ac:spMk id="7" creationId="{EBF6230A-0C66-3A81-EF47-777F5F0009E3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6:39:43.086" v="655" actId="20577"/>
        <pc:sldMkLst>
          <pc:docMk/>
          <pc:sldMk cId="2998370276" sldId="305"/>
        </pc:sldMkLst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2" creationId="{6494BA88-8B40-6F24-4FA9-A21E88A9F10F}"/>
          </ac:spMkLst>
        </pc:spChg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3" creationId="{0387916A-85A4-FDA9-33AB-8463B0D21AC4}"/>
          </ac:spMkLst>
        </pc:spChg>
        <pc:spChg chg="del mod ord">
          <ac:chgData name="Zita Draper" userId="b063123c-f51f-481b-b99c-f574606c9ace" providerId="ADAL" clId="{FB1EF6D0-87D3-480F-BBC7-E2F7048D49A5}" dt="2023-03-27T06:38:59.717" v="595" actId="478"/>
          <ac:spMkLst>
            <pc:docMk/>
            <pc:sldMk cId="2998370276" sldId="305"/>
            <ac:spMk id="4" creationId="{166DF791-06C1-EB38-4B5E-A85AA3BEC73E}"/>
          </ac:spMkLst>
        </pc:spChg>
        <pc:spChg chg="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5" creationId="{D17BD18B-0615-1AAB-9EDF-7B3815A51BF1}"/>
          </ac:spMkLst>
        </pc:spChg>
        <pc:spChg chg="add mod ord">
          <ac:chgData name="Zita Draper" userId="b063123c-f51f-481b-b99c-f574606c9ace" providerId="ADAL" clId="{FB1EF6D0-87D3-480F-BBC7-E2F7048D49A5}" dt="2023-03-27T06:39:43.086" v="655" actId="20577"/>
          <ac:spMkLst>
            <pc:docMk/>
            <pc:sldMk cId="2998370276" sldId="305"/>
            <ac:spMk id="6" creationId="{1BCB9511-49EF-D2AA-41D1-8EA7F82BB456}"/>
          </ac:spMkLst>
        </pc:spChg>
        <pc:spChg chg="add mod ord">
          <ac:chgData name="Zita Draper" userId="b063123c-f51f-481b-b99c-f574606c9ace" providerId="ADAL" clId="{FB1EF6D0-87D3-480F-BBC7-E2F7048D49A5}" dt="2023-03-27T06:38:53.750" v="594" actId="20577"/>
          <ac:spMkLst>
            <pc:docMk/>
            <pc:sldMk cId="2998370276" sldId="305"/>
            <ac:spMk id="7" creationId="{AEC3F7D7-0E14-9B0F-84C2-1C56B1D1E05D}"/>
          </ac:spMkLst>
        </pc:spChg>
      </pc:sldChg>
      <pc:sldChg chg="delSp modSp mod">
        <pc:chgData name="Zita Draper" userId="b063123c-f51f-481b-b99c-f574606c9ace" providerId="ADAL" clId="{FB1EF6D0-87D3-480F-BBC7-E2F7048D49A5}" dt="2023-03-27T08:19:14.997" v="7580" actId="20577"/>
        <pc:sldMkLst>
          <pc:docMk/>
          <pc:sldMk cId="2226551827" sldId="306"/>
        </pc:sldMkLst>
        <pc:spChg chg="mod">
          <ac:chgData name="Zita Draper" userId="b063123c-f51f-481b-b99c-f574606c9ace" providerId="ADAL" clId="{FB1EF6D0-87D3-480F-BBC7-E2F7048D49A5}" dt="2023-03-27T07:57:06.053" v="7119" actId="115"/>
          <ac:spMkLst>
            <pc:docMk/>
            <pc:sldMk cId="2226551827" sldId="306"/>
            <ac:spMk id="2" creationId="{BADC9A40-1A55-434B-06C1-8140A3A3CB83}"/>
          </ac:spMkLst>
        </pc:spChg>
        <pc:spChg chg="mod">
          <ac:chgData name="Zita Draper" userId="b063123c-f51f-481b-b99c-f574606c9ace" providerId="ADAL" clId="{FB1EF6D0-87D3-480F-BBC7-E2F7048D49A5}" dt="2023-03-27T08:19:14.997" v="7580" actId="20577"/>
          <ac:spMkLst>
            <pc:docMk/>
            <pc:sldMk cId="2226551827" sldId="306"/>
            <ac:spMk id="3" creationId="{A085A72A-8C04-2C63-FF9C-8619344C44F9}"/>
          </ac:spMkLst>
        </pc:spChg>
        <pc:spChg chg="del">
          <ac:chgData name="Zita Draper" userId="b063123c-f51f-481b-b99c-f574606c9ace" providerId="ADAL" clId="{FB1EF6D0-87D3-480F-BBC7-E2F7048D49A5}" dt="2023-03-27T06:39:50.514" v="656" actId="478"/>
          <ac:spMkLst>
            <pc:docMk/>
            <pc:sldMk cId="2226551827" sldId="306"/>
            <ac:spMk id="4" creationId="{78B507DA-4FB4-D23E-3316-29D218872E71}"/>
          </ac:spMkLst>
        </pc:spChg>
      </pc:sldChg>
      <pc:sldChg chg="delSp modSp mod">
        <pc:chgData name="Zita Draper" userId="b063123c-f51f-481b-b99c-f574606c9ace" providerId="ADAL" clId="{FB1EF6D0-87D3-480F-BBC7-E2F7048D49A5}" dt="2023-03-27T08:22:08.817" v="7840" actId="20577"/>
        <pc:sldMkLst>
          <pc:docMk/>
          <pc:sldMk cId="1980428705" sldId="307"/>
        </pc:sldMkLst>
        <pc:spChg chg="mod">
          <ac:chgData name="Zita Draper" userId="b063123c-f51f-481b-b99c-f574606c9ace" providerId="ADAL" clId="{FB1EF6D0-87D3-480F-BBC7-E2F7048D49A5}" dt="2023-03-27T08:19:32.119" v="7609" actId="115"/>
          <ac:spMkLst>
            <pc:docMk/>
            <pc:sldMk cId="1980428705" sldId="307"/>
            <ac:spMk id="2" creationId="{709CC102-DD5F-644B-BF29-15BA4EAF38B7}"/>
          </ac:spMkLst>
        </pc:spChg>
        <pc:spChg chg="mod">
          <ac:chgData name="Zita Draper" userId="b063123c-f51f-481b-b99c-f574606c9ace" providerId="ADAL" clId="{FB1EF6D0-87D3-480F-BBC7-E2F7048D49A5}" dt="2023-03-27T08:22:08.817" v="7840" actId="20577"/>
          <ac:spMkLst>
            <pc:docMk/>
            <pc:sldMk cId="1980428705" sldId="307"/>
            <ac:spMk id="3" creationId="{D017D537-865F-F006-6F6C-6315AA702F48}"/>
          </ac:spMkLst>
        </pc:spChg>
        <pc:spChg chg="del">
          <ac:chgData name="Zita Draper" userId="b063123c-f51f-481b-b99c-f574606c9ace" providerId="ADAL" clId="{FB1EF6D0-87D3-480F-BBC7-E2F7048D49A5}" dt="2023-03-27T06:39:55.564" v="657" actId="478"/>
          <ac:spMkLst>
            <pc:docMk/>
            <pc:sldMk cId="1980428705" sldId="307"/>
            <ac:spMk id="4" creationId="{906B8114-FD0A-1D3A-3737-F76716AAF11C}"/>
          </ac:spMkLst>
        </pc:spChg>
      </pc:sldChg>
      <pc:sldChg chg="delSp modSp mod">
        <pc:chgData name="Zita Draper" userId="b063123c-f51f-481b-b99c-f574606c9ace" providerId="ADAL" clId="{FB1EF6D0-87D3-480F-BBC7-E2F7048D49A5}" dt="2023-03-27T08:35:31.441" v="8113" actId="313"/>
        <pc:sldMkLst>
          <pc:docMk/>
          <pc:sldMk cId="1231066602" sldId="308"/>
        </pc:sldMkLst>
        <pc:spChg chg="mod">
          <ac:chgData name="Zita Draper" userId="b063123c-f51f-481b-b99c-f574606c9ace" providerId="ADAL" clId="{FB1EF6D0-87D3-480F-BBC7-E2F7048D49A5}" dt="2023-03-27T08:19:38.284" v="7615" actId="115"/>
          <ac:spMkLst>
            <pc:docMk/>
            <pc:sldMk cId="1231066602" sldId="308"/>
            <ac:spMk id="2" creationId="{7AFA8166-F1BB-609C-2D3A-D704998F8E1F}"/>
          </ac:spMkLst>
        </pc:spChg>
        <pc:spChg chg="mod">
          <ac:chgData name="Zita Draper" userId="b063123c-f51f-481b-b99c-f574606c9ace" providerId="ADAL" clId="{FB1EF6D0-87D3-480F-BBC7-E2F7048D49A5}" dt="2023-03-27T08:35:31.441" v="8113" actId="313"/>
          <ac:spMkLst>
            <pc:docMk/>
            <pc:sldMk cId="1231066602" sldId="308"/>
            <ac:spMk id="3" creationId="{257683D3-D4D8-ACD1-310F-7F50EBC1B982}"/>
          </ac:spMkLst>
        </pc:spChg>
        <pc:spChg chg="del">
          <ac:chgData name="Zita Draper" userId="b063123c-f51f-481b-b99c-f574606c9ace" providerId="ADAL" clId="{FB1EF6D0-87D3-480F-BBC7-E2F7048D49A5}" dt="2023-03-27T06:39:59.653" v="658" actId="478"/>
          <ac:spMkLst>
            <pc:docMk/>
            <pc:sldMk cId="1231066602" sldId="308"/>
            <ac:spMk id="4" creationId="{85D0B36D-5AAD-7074-2394-2D2092531C81}"/>
          </ac:spMkLst>
        </pc:spChg>
      </pc:sldChg>
      <pc:sldChg chg="delSp modSp mod">
        <pc:chgData name="Zita Draper" userId="b063123c-f51f-481b-b99c-f574606c9ace" providerId="ADAL" clId="{FB1EF6D0-87D3-480F-BBC7-E2F7048D49A5}" dt="2023-03-27T08:37:29.427" v="8405" actId="478"/>
        <pc:sldMkLst>
          <pc:docMk/>
          <pc:sldMk cId="2652307347" sldId="309"/>
        </pc:sldMkLst>
        <pc:spChg chg="mod">
          <ac:chgData name="Zita Draper" userId="b063123c-f51f-481b-b99c-f574606c9ace" providerId="ADAL" clId="{FB1EF6D0-87D3-480F-BBC7-E2F7048D49A5}" dt="2023-03-27T08:36:22.106" v="8150" actId="115"/>
          <ac:spMkLst>
            <pc:docMk/>
            <pc:sldMk cId="2652307347" sldId="309"/>
            <ac:spMk id="2" creationId="{AAC67782-2DD3-0965-09B2-6CEA9908E072}"/>
          </ac:spMkLst>
        </pc:spChg>
        <pc:spChg chg="mod">
          <ac:chgData name="Zita Draper" userId="b063123c-f51f-481b-b99c-f574606c9ace" providerId="ADAL" clId="{FB1EF6D0-87D3-480F-BBC7-E2F7048D49A5}" dt="2023-03-27T08:37:23.409" v="8403" actId="20577"/>
          <ac:spMkLst>
            <pc:docMk/>
            <pc:sldMk cId="2652307347" sldId="309"/>
            <ac:spMk id="3" creationId="{672FB60F-12F7-DEDA-1328-F4DF8705F334}"/>
          </ac:spMkLst>
        </pc:spChg>
        <pc:spChg chg="del mod">
          <ac:chgData name="Zita Draper" userId="b063123c-f51f-481b-b99c-f574606c9ace" providerId="ADAL" clId="{FB1EF6D0-87D3-480F-BBC7-E2F7048D49A5}" dt="2023-03-27T08:37:29.427" v="8405" actId="478"/>
          <ac:spMkLst>
            <pc:docMk/>
            <pc:sldMk cId="2652307347" sldId="309"/>
            <ac:spMk id="4" creationId="{6288A389-2723-60A5-5B5C-8014AD82CC65}"/>
          </ac:spMkLst>
        </pc:spChg>
      </pc:sldChg>
      <pc:sldChg chg="delSp modSp mod">
        <pc:chgData name="Zita Draper" userId="b063123c-f51f-481b-b99c-f574606c9ace" providerId="ADAL" clId="{FB1EF6D0-87D3-480F-BBC7-E2F7048D49A5}" dt="2023-03-27T08:38:12.138" v="8477" actId="478"/>
        <pc:sldMkLst>
          <pc:docMk/>
          <pc:sldMk cId="308842385" sldId="310"/>
        </pc:sldMkLst>
        <pc:spChg chg="mod">
          <ac:chgData name="Zita Draper" userId="b063123c-f51f-481b-b99c-f574606c9ace" providerId="ADAL" clId="{FB1EF6D0-87D3-480F-BBC7-E2F7048D49A5}" dt="2023-03-27T07:57:20.162" v="7136" actId="115"/>
          <ac:spMkLst>
            <pc:docMk/>
            <pc:sldMk cId="308842385" sldId="310"/>
            <ac:spMk id="2" creationId="{FDE00307-5F5A-4205-9295-31527C2C6282}"/>
          </ac:spMkLst>
        </pc:spChg>
        <pc:spChg chg="mod">
          <ac:chgData name="Zita Draper" userId="b063123c-f51f-481b-b99c-f574606c9ace" providerId="ADAL" clId="{FB1EF6D0-87D3-480F-BBC7-E2F7048D49A5}" dt="2023-03-27T08:38:07.578" v="8475" actId="20577"/>
          <ac:spMkLst>
            <pc:docMk/>
            <pc:sldMk cId="308842385" sldId="310"/>
            <ac:spMk id="3" creationId="{3CF68024-CC8B-977A-D5D4-14989B086E53}"/>
          </ac:spMkLst>
        </pc:spChg>
        <pc:spChg chg="del mod">
          <ac:chgData name="Zita Draper" userId="b063123c-f51f-481b-b99c-f574606c9ace" providerId="ADAL" clId="{FB1EF6D0-87D3-480F-BBC7-E2F7048D49A5}" dt="2023-03-27T08:38:12.138" v="8477" actId="478"/>
          <ac:spMkLst>
            <pc:docMk/>
            <pc:sldMk cId="308842385" sldId="310"/>
            <ac:spMk id="4" creationId="{88485EF4-3057-4685-0605-89EA42E1BF4B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8:40:45.124" v="8516" actId="1076"/>
        <pc:sldMkLst>
          <pc:docMk/>
          <pc:sldMk cId="1245524660" sldId="311"/>
        </pc:sldMkLst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2" creationId="{BF33C7E7-7660-D773-F868-301A3B974117}"/>
          </ac:spMkLst>
        </pc:spChg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3" creationId="{12F24233-3393-407B-CF85-8A414461D870}"/>
          </ac:spMkLst>
        </pc:spChg>
        <pc:spChg chg="del mod ord">
          <ac:chgData name="Zita Draper" userId="b063123c-f51f-481b-b99c-f574606c9ace" providerId="ADAL" clId="{FB1EF6D0-87D3-480F-BBC7-E2F7048D49A5}" dt="2023-03-27T08:38:44.839" v="8513" actId="478"/>
          <ac:spMkLst>
            <pc:docMk/>
            <pc:sldMk cId="1245524660" sldId="311"/>
            <ac:spMk id="4" creationId="{182C9C7E-6459-A4B0-21A4-7112951FA746}"/>
          </ac:spMkLst>
        </pc:spChg>
        <pc:spChg chg="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5" creationId="{66402CF6-313E-1E13-09EC-E41ADCF1671F}"/>
          </ac:spMkLst>
        </pc:spChg>
        <pc:spChg chg="add mod ord">
          <ac:chgData name="Zita Draper" userId="b063123c-f51f-481b-b99c-f574606c9ace" providerId="ADAL" clId="{FB1EF6D0-87D3-480F-BBC7-E2F7048D49A5}" dt="2023-03-27T08:38:40.838" v="8512" actId="115"/>
          <ac:spMkLst>
            <pc:docMk/>
            <pc:sldMk cId="1245524660" sldId="311"/>
            <ac:spMk id="6" creationId="{7F9028F4-FD28-5806-685F-DBB19C2BF026}"/>
          </ac:spMkLst>
        </pc:spChg>
        <pc:spChg chg="add del mod ord">
          <ac:chgData name="Zita Draper" userId="b063123c-f51f-481b-b99c-f574606c9ace" providerId="ADAL" clId="{FB1EF6D0-87D3-480F-BBC7-E2F7048D49A5}" dt="2023-03-27T08:40:39.309" v="8514" actId="478"/>
          <ac:spMkLst>
            <pc:docMk/>
            <pc:sldMk cId="1245524660" sldId="311"/>
            <ac:spMk id="7" creationId="{5A6C9A01-A96A-86B9-8E1F-EB2EE42BD4E6}"/>
          </ac:spMkLst>
        </pc:spChg>
        <pc:picChg chg="add mod">
          <ac:chgData name="Zita Draper" userId="b063123c-f51f-481b-b99c-f574606c9ace" providerId="ADAL" clId="{FB1EF6D0-87D3-480F-BBC7-E2F7048D49A5}" dt="2023-03-27T08:40:45.124" v="8516" actId="1076"/>
          <ac:picMkLst>
            <pc:docMk/>
            <pc:sldMk cId="1245524660" sldId="311"/>
            <ac:picMk id="1026" creationId="{5EA5483F-4787-E0B7-1817-E16EAFDB4E29}"/>
          </ac:picMkLst>
        </pc:picChg>
      </pc:sldChg>
      <pc:sldChg chg="delSp modSp mod">
        <pc:chgData name="Zita Draper" userId="b063123c-f51f-481b-b99c-f574606c9ace" providerId="ADAL" clId="{FB1EF6D0-87D3-480F-BBC7-E2F7048D49A5}" dt="2023-03-27T08:42:38.780" v="8760" actId="478"/>
        <pc:sldMkLst>
          <pc:docMk/>
          <pc:sldMk cId="4262871289" sldId="312"/>
        </pc:sldMkLst>
        <pc:spChg chg="mod">
          <ac:chgData name="Zita Draper" userId="b063123c-f51f-481b-b99c-f574606c9ace" providerId="ADAL" clId="{FB1EF6D0-87D3-480F-BBC7-E2F7048D49A5}" dt="2023-03-27T08:41:10.458" v="8571" actId="403"/>
          <ac:spMkLst>
            <pc:docMk/>
            <pc:sldMk cId="4262871289" sldId="312"/>
            <ac:spMk id="2" creationId="{EB966C34-E83A-CD29-472F-C76E84266BCE}"/>
          </ac:spMkLst>
        </pc:spChg>
        <pc:spChg chg="mod">
          <ac:chgData name="Zita Draper" userId="b063123c-f51f-481b-b99c-f574606c9ace" providerId="ADAL" clId="{FB1EF6D0-87D3-480F-BBC7-E2F7048D49A5}" dt="2023-03-27T08:42:35.221" v="8759" actId="20577"/>
          <ac:spMkLst>
            <pc:docMk/>
            <pc:sldMk cId="4262871289" sldId="312"/>
            <ac:spMk id="3" creationId="{EA480493-40B3-0EA5-B854-195BA138648F}"/>
          </ac:spMkLst>
        </pc:spChg>
        <pc:spChg chg="del">
          <ac:chgData name="Zita Draper" userId="b063123c-f51f-481b-b99c-f574606c9ace" providerId="ADAL" clId="{FB1EF6D0-87D3-480F-BBC7-E2F7048D49A5}" dt="2023-03-27T08:42:38.780" v="8760" actId="478"/>
          <ac:spMkLst>
            <pc:docMk/>
            <pc:sldMk cId="4262871289" sldId="312"/>
            <ac:spMk id="4" creationId="{45270242-57C2-C428-C962-611FBDEB7CC5}"/>
          </ac:spMkLst>
        </pc:spChg>
      </pc:sldChg>
      <pc:sldChg chg="delSp modSp mod">
        <pc:chgData name="Zita Draper" userId="b063123c-f51f-481b-b99c-f574606c9ace" providerId="ADAL" clId="{FB1EF6D0-87D3-480F-BBC7-E2F7048D49A5}" dt="2023-03-27T09:08:49.094" v="9693" actId="20577"/>
        <pc:sldMkLst>
          <pc:docMk/>
          <pc:sldMk cId="1908436146" sldId="313"/>
        </pc:sldMkLst>
        <pc:spChg chg="mod">
          <ac:chgData name="Zita Draper" userId="b063123c-f51f-481b-b99c-f574606c9ace" providerId="ADAL" clId="{FB1EF6D0-87D3-480F-BBC7-E2F7048D49A5}" dt="2023-03-27T07:57:33.105" v="7152" actId="115"/>
          <ac:spMkLst>
            <pc:docMk/>
            <pc:sldMk cId="1908436146" sldId="313"/>
            <ac:spMk id="2" creationId="{88EC22DD-3EA8-733C-8734-40688DA75E92}"/>
          </ac:spMkLst>
        </pc:spChg>
        <pc:spChg chg="mod">
          <ac:chgData name="Zita Draper" userId="b063123c-f51f-481b-b99c-f574606c9ace" providerId="ADAL" clId="{FB1EF6D0-87D3-480F-BBC7-E2F7048D49A5}" dt="2023-03-27T09:08:49.094" v="9693" actId="20577"/>
          <ac:spMkLst>
            <pc:docMk/>
            <pc:sldMk cId="1908436146" sldId="313"/>
            <ac:spMk id="3" creationId="{69B84A0D-4C51-EC65-E418-9D9582BF9F31}"/>
          </ac:spMkLst>
        </pc:spChg>
        <pc:spChg chg="del">
          <ac:chgData name="Zita Draper" userId="b063123c-f51f-481b-b99c-f574606c9ace" providerId="ADAL" clId="{FB1EF6D0-87D3-480F-BBC7-E2F7048D49A5}" dt="2023-03-27T08:44:58.020" v="8972" actId="478"/>
          <ac:spMkLst>
            <pc:docMk/>
            <pc:sldMk cId="1908436146" sldId="313"/>
            <ac:spMk id="4" creationId="{AFD40335-015C-AB3B-38DD-E315A57DAC59}"/>
          </ac:spMkLst>
        </pc:spChg>
      </pc:sldChg>
      <pc:sldChg chg="delSp modSp mod">
        <pc:chgData name="Zita Draper" userId="b063123c-f51f-481b-b99c-f574606c9ace" providerId="ADAL" clId="{FB1EF6D0-87D3-480F-BBC7-E2F7048D49A5}" dt="2023-03-27T09:10:39.510" v="9943" actId="20577"/>
        <pc:sldMkLst>
          <pc:docMk/>
          <pc:sldMk cId="3220040868" sldId="314"/>
        </pc:sldMkLst>
        <pc:spChg chg="mod">
          <ac:chgData name="Zita Draper" userId="b063123c-f51f-481b-b99c-f574606c9ace" providerId="ADAL" clId="{FB1EF6D0-87D3-480F-BBC7-E2F7048D49A5}" dt="2023-03-27T09:09:06.606" v="9731" actId="115"/>
          <ac:spMkLst>
            <pc:docMk/>
            <pc:sldMk cId="3220040868" sldId="314"/>
            <ac:spMk id="2" creationId="{5576F797-FCA3-5AAB-9D43-B4517A8CEC2A}"/>
          </ac:spMkLst>
        </pc:spChg>
        <pc:spChg chg="mod">
          <ac:chgData name="Zita Draper" userId="b063123c-f51f-481b-b99c-f574606c9ace" providerId="ADAL" clId="{FB1EF6D0-87D3-480F-BBC7-E2F7048D49A5}" dt="2023-03-27T09:10:39.510" v="9943" actId="20577"/>
          <ac:spMkLst>
            <pc:docMk/>
            <pc:sldMk cId="3220040868" sldId="314"/>
            <ac:spMk id="3" creationId="{ACBD8586-C216-D807-7351-217BE8C3CD6D}"/>
          </ac:spMkLst>
        </pc:spChg>
        <pc:spChg chg="del mod">
          <ac:chgData name="Zita Draper" userId="b063123c-f51f-481b-b99c-f574606c9ace" providerId="ADAL" clId="{FB1EF6D0-87D3-480F-BBC7-E2F7048D49A5}" dt="2023-03-27T08:45:01.402" v="8974" actId="478"/>
          <ac:spMkLst>
            <pc:docMk/>
            <pc:sldMk cId="3220040868" sldId="314"/>
            <ac:spMk id="4" creationId="{67BA182F-43AB-8EE6-6D3E-CB6B1CFF3E7C}"/>
          </ac:spMkLst>
        </pc:spChg>
      </pc:sldChg>
      <pc:sldChg chg="delSp modSp mod">
        <pc:chgData name="Zita Draper" userId="b063123c-f51f-481b-b99c-f574606c9ace" providerId="ADAL" clId="{FB1EF6D0-87D3-480F-BBC7-E2F7048D49A5}" dt="2023-03-27T09:12:50.300" v="10140" actId="478"/>
        <pc:sldMkLst>
          <pc:docMk/>
          <pc:sldMk cId="879765790" sldId="315"/>
        </pc:sldMkLst>
        <pc:spChg chg="mod">
          <ac:chgData name="Zita Draper" userId="b063123c-f51f-481b-b99c-f574606c9ace" providerId="ADAL" clId="{FB1EF6D0-87D3-480F-BBC7-E2F7048D49A5}" dt="2023-03-27T09:12:46.638" v="10139" actId="115"/>
          <ac:spMkLst>
            <pc:docMk/>
            <pc:sldMk cId="879765790" sldId="315"/>
            <ac:spMk id="2" creationId="{31B52D71-D3DD-9C98-B093-1F8DF2F1D8CE}"/>
          </ac:spMkLst>
        </pc:spChg>
        <pc:spChg chg="mod">
          <ac:chgData name="Zita Draper" userId="b063123c-f51f-481b-b99c-f574606c9ace" providerId="ADAL" clId="{FB1EF6D0-87D3-480F-BBC7-E2F7048D49A5}" dt="2023-03-27T09:12:22.058" v="10123" actId="20577"/>
          <ac:spMkLst>
            <pc:docMk/>
            <pc:sldMk cId="879765790" sldId="315"/>
            <ac:spMk id="3" creationId="{2794687E-C8BA-D712-10DE-AD09C51B9D3F}"/>
          </ac:spMkLst>
        </pc:spChg>
        <pc:spChg chg="del">
          <ac:chgData name="Zita Draper" userId="b063123c-f51f-481b-b99c-f574606c9ace" providerId="ADAL" clId="{FB1EF6D0-87D3-480F-BBC7-E2F7048D49A5}" dt="2023-03-27T09:12:50.300" v="10140" actId="478"/>
          <ac:spMkLst>
            <pc:docMk/>
            <pc:sldMk cId="879765790" sldId="315"/>
            <ac:spMk id="4" creationId="{E625B1F1-F8F7-61ED-B84F-37DBD6552BC1}"/>
          </ac:spMkLst>
        </pc:spChg>
      </pc:sldChg>
      <pc:sldChg chg="delSp modSp mod">
        <pc:chgData name="Zita Draper" userId="b063123c-f51f-481b-b99c-f574606c9ace" providerId="ADAL" clId="{FB1EF6D0-87D3-480F-BBC7-E2F7048D49A5}" dt="2023-03-27T09:13:36.316" v="10241" actId="313"/>
        <pc:sldMkLst>
          <pc:docMk/>
          <pc:sldMk cId="3433008340" sldId="316"/>
        </pc:sldMkLst>
        <pc:spChg chg="mod">
          <ac:chgData name="Zita Draper" userId="b063123c-f51f-481b-b99c-f574606c9ace" providerId="ADAL" clId="{FB1EF6D0-87D3-480F-BBC7-E2F7048D49A5}" dt="2023-03-27T09:13:15.403" v="10183" actId="115"/>
          <ac:spMkLst>
            <pc:docMk/>
            <pc:sldMk cId="3433008340" sldId="316"/>
            <ac:spMk id="2" creationId="{CFE6F681-2B72-BDE1-2291-30037CD64D87}"/>
          </ac:spMkLst>
        </pc:spChg>
        <pc:spChg chg="mod">
          <ac:chgData name="Zita Draper" userId="b063123c-f51f-481b-b99c-f574606c9ace" providerId="ADAL" clId="{FB1EF6D0-87D3-480F-BBC7-E2F7048D49A5}" dt="2023-03-27T09:13:36.316" v="10241" actId="313"/>
          <ac:spMkLst>
            <pc:docMk/>
            <pc:sldMk cId="3433008340" sldId="316"/>
            <ac:spMk id="3" creationId="{4205E2FD-B24B-EE30-5C3D-5792F519DD04}"/>
          </ac:spMkLst>
        </pc:spChg>
        <pc:spChg chg="del">
          <ac:chgData name="Zita Draper" userId="b063123c-f51f-481b-b99c-f574606c9ace" providerId="ADAL" clId="{FB1EF6D0-87D3-480F-BBC7-E2F7048D49A5}" dt="2023-03-27T09:12:58.400" v="10141" actId="478"/>
          <ac:spMkLst>
            <pc:docMk/>
            <pc:sldMk cId="3433008340" sldId="316"/>
            <ac:spMk id="4" creationId="{CCF339F5-DA1E-C9D9-2ED3-F22A23222A22}"/>
          </ac:spMkLst>
        </pc:spChg>
      </pc:sldChg>
      <pc:sldChg chg="delSp modSp mod">
        <pc:chgData name="Zita Draper" userId="b063123c-f51f-481b-b99c-f574606c9ace" providerId="ADAL" clId="{FB1EF6D0-87D3-480F-BBC7-E2F7048D49A5}" dt="2023-03-27T09:14:49.338" v="10412" actId="20577"/>
        <pc:sldMkLst>
          <pc:docMk/>
          <pc:sldMk cId="23790924" sldId="317"/>
        </pc:sldMkLst>
        <pc:spChg chg="mod">
          <ac:chgData name="Zita Draper" userId="b063123c-f51f-481b-b99c-f574606c9ace" providerId="ADAL" clId="{FB1EF6D0-87D3-480F-BBC7-E2F7048D49A5}" dt="2023-03-27T09:13:59.439" v="10259" actId="115"/>
          <ac:spMkLst>
            <pc:docMk/>
            <pc:sldMk cId="23790924" sldId="317"/>
            <ac:spMk id="2" creationId="{61C163A2-BC53-6034-DE1F-CAAE2961534B}"/>
          </ac:spMkLst>
        </pc:spChg>
        <pc:spChg chg="mod">
          <ac:chgData name="Zita Draper" userId="b063123c-f51f-481b-b99c-f574606c9ace" providerId="ADAL" clId="{FB1EF6D0-87D3-480F-BBC7-E2F7048D49A5}" dt="2023-03-27T09:14:49.338" v="10412" actId="20577"/>
          <ac:spMkLst>
            <pc:docMk/>
            <pc:sldMk cId="23790924" sldId="317"/>
            <ac:spMk id="3" creationId="{5581AE08-CE27-9AD8-97D8-E57C9406A4DB}"/>
          </ac:spMkLst>
        </pc:spChg>
        <pc:spChg chg="del">
          <ac:chgData name="Zita Draper" userId="b063123c-f51f-481b-b99c-f574606c9ace" providerId="ADAL" clId="{FB1EF6D0-87D3-480F-BBC7-E2F7048D49A5}" dt="2023-03-27T09:13:01.190" v="10142" actId="478"/>
          <ac:spMkLst>
            <pc:docMk/>
            <pc:sldMk cId="23790924" sldId="317"/>
            <ac:spMk id="4" creationId="{485FE8CE-8F74-3E39-6ACC-F71F6830136F}"/>
          </ac:spMkLst>
        </pc:spChg>
      </pc:sldChg>
      <pc:sldChg chg="delSp modSp mod">
        <pc:chgData name="Zita Draper" userId="b063123c-f51f-481b-b99c-f574606c9ace" providerId="ADAL" clId="{FB1EF6D0-87D3-480F-BBC7-E2F7048D49A5}" dt="2023-03-27T09:16:23.873" v="10608" actId="478"/>
        <pc:sldMkLst>
          <pc:docMk/>
          <pc:sldMk cId="1581945531" sldId="318"/>
        </pc:sldMkLst>
        <pc:spChg chg="mod">
          <ac:chgData name="Zita Draper" userId="b063123c-f51f-481b-b99c-f574606c9ace" providerId="ADAL" clId="{FB1EF6D0-87D3-480F-BBC7-E2F7048D49A5}" dt="2023-03-27T09:15:20.311" v="10428" actId="115"/>
          <ac:spMkLst>
            <pc:docMk/>
            <pc:sldMk cId="1581945531" sldId="318"/>
            <ac:spMk id="2" creationId="{CE7EF9A8-10BC-7A79-9272-AADE6168AF02}"/>
          </ac:spMkLst>
        </pc:spChg>
        <pc:spChg chg="mod">
          <ac:chgData name="Zita Draper" userId="b063123c-f51f-481b-b99c-f574606c9ace" providerId="ADAL" clId="{FB1EF6D0-87D3-480F-BBC7-E2F7048D49A5}" dt="2023-03-27T09:16:20.714" v="10607" actId="20577"/>
          <ac:spMkLst>
            <pc:docMk/>
            <pc:sldMk cId="1581945531" sldId="318"/>
            <ac:spMk id="3" creationId="{55AC0FEC-8B6E-F287-DD4B-4A4A4E0D07D8}"/>
          </ac:spMkLst>
        </pc:spChg>
        <pc:spChg chg="del">
          <ac:chgData name="Zita Draper" userId="b063123c-f51f-481b-b99c-f574606c9ace" providerId="ADAL" clId="{FB1EF6D0-87D3-480F-BBC7-E2F7048D49A5}" dt="2023-03-27T09:16:23.873" v="10608" actId="478"/>
          <ac:spMkLst>
            <pc:docMk/>
            <pc:sldMk cId="1581945531" sldId="318"/>
            <ac:spMk id="4" creationId="{FD924F0B-F5A7-4D36-979F-AD0D86225A94}"/>
          </ac:spMkLst>
        </pc:spChg>
      </pc:sldChg>
      <pc:sldChg chg="delSp modSp mod">
        <pc:chgData name="Zita Draper" userId="b063123c-f51f-481b-b99c-f574606c9ace" providerId="ADAL" clId="{FB1EF6D0-87D3-480F-BBC7-E2F7048D49A5}" dt="2023-03-27T09:18:31.774" v="10918" actId="20577"/>
        <pc:sldMkLst>
          <pc:docMk/>
          <pc:sldMk cId="3864725595" sldId="319"/>
        </pc:sldMkLst>
        <pc:spChg chg="mod">
          <ac:chgData name="Zita Draper" userId="b063123c-f51f-481b-b99c-f574606c9ace" providerId="ADAL" clId="{FB1EF6D0-87D3-480F-BBC7-E2F7048D49A5}" dt="2023-03-27T09:16:53.179" v="10652" actId="115"/>
          <ac:spMkLst>
            <pc:docMk/>
            <pc:sldMk cId="3864725595" sldId="319"/>
            <ac:spMk id="2" creationId="{3E943D80-1F81-E5A9-B4CD-691A1C09CE93}"/>
          </ac:spMkLst>
        </pc:spChg>
        <pc:spChg chg="mod">
          <ac:chgData name="Zita Draper" userId="b063123c-f51f-481b-b99c-f574606c9ace" providerId="ADAL" clId="{FB1EF6D0-87D3-480F-BBC7-E2F7048D49A5}" dt="2023-03-27T09:18:31.774" v="10918" actId="20577"/>
          <ac:spMkLst>
            <pc:docMk/>
            <pc:sldMk cId="3864725595" sldId="319"/>
            <ac:spMk id="3" creationId="{266E5A99-1704-20C1-9536-5822C0708A40}"/>
          </ac:spMkLst>
        </pc:spChg>
        <pc:spChg chg="del">
          <ac:chgData name="Zita Draper" userId="b063123c-f51f-481b-b99c-f574606c9ace" providerId="ADAL" clId="{FB1EF6D0-87D3-480F-BBC7-E2F7048D49A5}" dt="2023-03-27T09:17:59.593" v="10860" actId="478"/>
          <ac:spMkLst>
            <pc:docMk/>
            <pc:sldMk cId="3864725595" sldId="319"/>
            <ac:spMk id="4" creationId="{29F89CDD-3954-B2D3-F602-C1065C5A7AF8}"/>
          </ac:spMkLst>
        </pc:spChg>
      </pc:sldChg>
      <pc:sldChg chg="delSp modSp mod">
        <pc:chgData name="Zita Draper" userId="b063123c-f51f-481b-b99c-f574606c9ace" providerId="ADAL" clId="{FB1EF6D0-87D3-480F-BBC7-E2F7048D49A5}" dt="2023-03-27T09:26:15.059" v="11135" actId="20577"/>
        <pc:sldMkLst>
          <pc:docMk/>
          <pc:sldMk cId="2279684341" sldId="320"/>
        </pc:sldMkLst>
        <pc:spChg chg="mod">
          <ac:chgData name="Zita Draper" userId="b063123c-f51f-481b-b99c-f574606c9ace" providerId="ADAL" clId="{FB1EF6D0-87D3-480F-BBC7-E2F7048D49A5}" dt="2023-03-27T09:25:33.357" v="10935" actId="115"/>
          <ac:spMkLst>
            <pc:docMk/>
            <pc:sldMk cId="2279684341" sldId="320"/>
            <ac:spMk id="2" creationId="{5F0FE636-9504-DE78-A47E-F8A43E9A9197}"/>
          </ac:spMkLst>
        </pc:spChg>
        <pc:spChg chg="mod">
          <ac:chgData name="Zita Draper" userId="b063123c-f51f-481b-b99c-f574606c9ace" providerId="ADAL" clId="{FB1EF6D0-87D3-480F-BBC7-E2F7048D49A5}" dt="2023-03-27T09:26:15.059" v="11135" actId="20577"/>
          <ac:spMkLst>
            <pc:docMk/>
            <pc:sldMk cId="2279684341" sldId="320"/>
            <ac:spMk id="3" creationId="{820EA1FC-F6C2-C99E-34A6-14A0AB41975D}"/>
          </ac:spMkLst>
        </pc:spChg>
        <pc:spChg chg="del">
          <ac:chgData name="Zita Draper" userId="b063123c-f51f-481b-b99c-f574606c9ace" providerId="ADAL" clId="{FB1EF6D0-87D3-480F-BBC7-E2F7048D49A5}" dt="2023-03-27T09:25:38.179" v="10936" actId="478"/>
          <ac:spMkLst>
            <pc:docMk/>
            <pc:sldMk cId="2279684341" sldId="320"/>
            <ac:spMk id="4" creationId="{97D2DB9D-7904-ED69-2307-AB44727716DA}"/>
          </ac:spMkLst>
        </pc:spChg>
      </pc:sldChg>
      <pc:sldChg chg="delSp modSp mod">
        <pc:chgData name="Zita Draper" userId="b063123c-f51f-481b-b99c-f574606c9ace" providerId="ADAL" clId="{FB1EF6D0-87D3-480F-BBC7-E2F7048D49A5}" dt="2023-03-27T09:28:09.911" v="11414" actId="20577"/>
        <pc:sldMkLst>
          <pc:docMk/>
          <pc:sldMk cId="1891222608" sldId="321"/>
        </pc:sldMkLst>
        <pc:spChg chg="mod">
          <ac:chgData name="Zita Draper" userId="b063123c-f51f-481b-b99c-f574606c9ace" providerId="ADAL" clId="{FB1EF6D0-87D3-480F-BBC7-E2F7048D49A5}" dt="2023-03-27T09:26:32.799" v="11152" actId="403"/>
          <ac:spMkLst>
            <pc:docMk/>
            <pc:sldMk cId="1891222608" sldId="321"/>
            <ac:spMk id="2" creationId="{C65066BD-AE3B-96C6-83AB-3A8A5828AF47}"/>
          </ac:spMkLst>
        </pc:spChg>
        <pc:spChg chg="mod">
          <ac:chgData name="Zita Draper" userId="b063123c-f51f-481b-b99c-f574606c9ace" providerId="ADAL" clId="{FB1EF6D0-87D3-480F-BBC7-E2F7048D49A5}" dt="2023-03-27T09:28:09.911" v="11414" actId="20577"/>
          <ac:spMkLst>
            <pc:docMk/>
            <pc:sldMk cId="1891222608" sldId="321"/>
            <ac:spMk id="3" creationId="{F4066747-4784-18D7-ACA1-9E138DF232DE}"/>
          </ac:spMkLst>
        </pc:spChg>
        <pc:spChg chg="del">
          <ac:chgData name="Zita Draper" userId="b063123c-f51f-481b-b99c-f574606c9ace" providerId="ADAL" clId="{FB1EF6D0-87D3-480F-BBC7-E2F7048D49A5}" dt="2023-03-27T09:27:33.578" v="11308" actId="478"/>
          <ac:spMkLst>
            <pc:docMk/>
            <pc:sldMk cId="1891222608" sldId="321"/>
            <ac:spMk id="4" creationId="{0B501C02-EBF6-8192-0B3F-7E26BD12BC03}"/>
          </ac:spMkLst>
        </pc:spChg>
      </pc:sldChg>
      <pc:sldChg chg="delSp modSp mod">
        <pc:chgData name="Zita Draper" userId="b063123c-f51f-481b-b99c-f574606c9ace" providerId="ADAL" clId="{FB1EF6D0-87D3-480F-BBC7-E2F7048D49A5}" dt="2023-03-27T09:29:43.897" v="11469" actId="20577"/>
        <pc:sldMkLst>
          <pc:docMk/>
          <pc:sldMk cId="1584943467" sldId="322"/>
        </pc:sldMkLst>
        <pc:spChg chg="mod">
          <ac:chgData name="Zita Draper" userId="b063123c-f51f-481b-b99c-f574606c9ace" providerId="ADAL" clId="{FB1EF6D0-87D3-480F-BBC7-E2F7048D49A5}" dt="2023-03-27T09:29:02.762" v="11445" actId="115"/>
          <ac:spMkLst>
            <pc:docMk/>
            <pc:sldMk cId="1584943467" sldId="322"/>
            <ac:spMk id="2" creationId="{33B9A689-0D98-CE6F-90EF-739233265795}"/>
          </ac:spMkLst>
        </pc:spChg>
        <pc:spChg chg="mod">
          <ac:chgData name="Zita Draper" userId="b063123c-f51f-481b-b99c-f574606c9ace" providerId="ADAL" clId="{FB1EF6D0-87D3-480F-BBC7-E2F7048D49A5}" dt="2023-03-27T09:29:43.897" v="11469" actId="20577"/>
          <ac:spMkLst>
            <pc:docMk/>
            <pc:sldMk cId="1584943467" sldId="322"/>
            <ac:spMk id="3" creationId="{D0BFE0F8-A35C-F12A-4B3E-D8A7C20EFB91}"/>
          </ac:spMkLst>
        </pc:spChg>
        <pc:spChg chg="del">
          <ac:chgData name="Zita Draper" userId="b063123c-f51f-481b-b99c-f574606c9ace" providerId="ADAL" clId="{FB1EF6D0-87D3-480F-BBC7-E2F7048D49A5}" dt="2023-03-27T09:29:25.342" v="11464" actId="478"/>
          <ac:spMkLst>
            <pc:docMk/>
            <pc:sldMk cId="1584943467" sldId="322"/>
            <ac:spMk id="4" creationId="{A7F3EE8E-7C36-1981-E9EA-9A3EDEB2DCE5}"/>
          </ac:spMkLst>
        </pc:spChg>
      </pc:sldChg>
      <pc:sldChg chg="delSp modSp mod">
        <pc:chgData name="Zita Draper" userId="b063123c-f51f-481b-b99c-f574606c9ace" providerId="ADAL" clId="{FB1EF6D0-87D3-480F-BBC7-E2F7048D49A5}" dt="2023-03-27T09:31:05.592" v="11616" actId="20577"/>
        <pc:sldMkLst>
          <pc:docMk/>
          <pc:sldMk cId="3852609781" sldId="323"/>
        </pc:sldMkLst>
        <pc:spChg chg="mod">
          <ac:chgData name="Zita Draper" userId="b063123c-f51f-481b-b99c-f574606c9ace" providerId="ADAL" clId="{FB1EF6D0-87D3-480F-BBC7-E2F7048D49A5}" dt="2023-03-27T09:29:59.718" v="11508" actId="403"/>
          <ac:spMkLst>
            <pc:docMk/>
            <pc:sldMk cId="3852609781" sldId="323"/>
            <ac:spMk id="2" creationId="{FCFF3B4A-9427-C2F0-37C7-656C6A3E2241}"/>
          </ac:spMkLst>
        </pc:spChg>
        <pc:spChg chg="mod">
          <ac:chgData name="Zita Draper" userId="b063123c-f51f-481b-b99c-f574606c9ace" providerId="ADAL" clId="{FB1EF6D0-87D3-480F-BBC7-E2F7048D49A5}" dt="2023-03-27T09:31:05.592" v="11616" actId="20577"/>
          <ac:spMkLst>
            <pc:docMk/>
            <pc:sldMk cId="3852609781" sldId="323"/>
            <ac:spMk id="3" creationId="{68DA11B1-A934-5E16-5D6B-D164005B9B03}"/>
          </ac:spMkLst>
        </pc:spChg>
        <pc:spChg chg="del">
          <ac:chgData name="Zita Draper" userId="b063123c-f51f-481b-b99c-f574606c9ace" providerId="ADAL" clId="{FB1EF6D0-87D3-480F-BBC7-E2F7048D49A5}" dt="2023-03-27T09:30:02.840" v="11509" actId="478"/>
          <ac:spMkLst>
            <pc:docMk/>
            <pc:sldMk cId="3852609781" sldId="323"/>
            <ac:spMk id="4" creationId="{C268BEFF-BDD6-910B-46B6-FA1801EC2934}"/>
          </ac:spMkLst>
        </pc:spChg>
      </pc:sldChg>
      <pc:sldChg chg="modSp mod">
        <pc:chgData name="Zita Draper" userId="b063123c-f51f-481b-b99c-f574606c9ace" providerId="ADAL" clId="{FB1EF6D0-87D3-480F-BBC7-E2F7048D49A5}" dt="2023-03-27T09:33:02.750" v="11928" actId="20577"/>
        <pc:sldMkLst>
          <pc:docMk/>
          <pc:sldMk cId="4013741875" sldId="324"/>
        </pc:sldMkLst>
        <pc:spChg chg="mod">
          <ac:chgData name="Zita Draper" userId="b063123c-f51f-481b-b99c-f574606c9ace" providerId="ADAL" clId="{FB1EF6D0-87D3-480F-BBC7-E2F7048D49A5}" dt="2023-03-27T09:31:44.455" v="11651" actId="115"/>
          <ac:spMkLst>
            <pc:docMk/>
            <pc:sldMk cId="4013741875" sldId="324"/>
            <ac:spMk id="2" creationId="{3B0AA0C1-14AC-7412-4217-109719B53FD6}"/>
          </ac:spMkLst>
        </pc:spChg>
        <pc:spChg chg="mod">
          <ac:chgData name="Zita Draper" userId="b063123c-f51f-481b-b99c-f574606c9ace" providerId="ADAL" clId="{FB1EF6D0-87D3-480F-BBC7-E2F7048D49A5}" dt="2023-03-27T09:33:02.750" v="11928" actId="20577"/>
          <ac:spMkLst>
            <pc:docMk/>
            <pc:sldMk cId="4013741875" sldId="324"/>
            <ac:spMk id="3" creationId="{71B384E2-4976-5907-A82F-82AA91971F4D}"/>
          </ac:spMkLst>
        </pc:spChg>
      </pc:sldChg>
      <pc:sldChg chg="delSp modSp mod">
        <pc:chgData name="Zita Draper" userId="b063123c-f51f-481b-b99c-f574606c9ace" providerId="ADAL" clId="{FB1EF6D0-87D3-480F-BBC7-E2F7048D49A5}" dt="2023-03-27T09:34:02.582" v="12040" actId="478"/>
        <pc:sldMkLst>
          <pc:docMk/>
          <pc:sldMk cId="1964282857" sldId="325"/>
        </pc:sldMkLst>
        <pc:spChg chg="mod">
          <ac:chgData name="Zita Draper" userId="b063123c-f51f-481b-b99c-f574606c9ace" providerId="ADAL" clId="{FB1EF6D0-87D3-480F-BBC7-E2F7048D49A5}" dt="2023-03-27T09:33:59.965" v="12039" actId="115"/>
          <ac:spMkLst>
            <pc:docMk/>
            <pc:sldMk cId="1964282857" sldId="325"/>
            <ac:spMk id="2" creationId="{ECA3046F-02A7-2024-BB59-E207DB8BFB43}"/>
          </ac:spMkLst>
        </pc:spChg>
        <pc:spChg chg="mod">
          <ac:chgData name="Zita Draper" userId="b063123c-f51f-481b-b99c-f574606c9ace" providerId="ADAL" clId="{FB1EF6D0-87D3-480F-BBC7-E2F7048D49A5}" dt="2023-03-27T09:33:50.283" v="12023" actId="20577"/>
          <ac:spMkLst>
            <pc:docMk/>
            <pc:sldMk cId="1964282857" sldId="325"/>
            <ac:spMk id="3" creationId="{D41870F0-52F6-7F2D-6010-C200CE5FD721}"/>
          </ac:spMkLst>
        </pc:spChg>
        <pc:spChg chg="del">
          <ac:chgData name="Zita Draper" userId="b063123c-f51f-481b-b99c-f574606c9ace" providerId="ADAL" clId="{FB1EF6D0-87D3-480F-BBC7-E2F7048D49A5}" dt="2023-03-27T09:34:02.582" v="12040" actId="478"/>
          <ac:spMkLst>
            <pc:docMk/>
            <pc:sldMk cId="1964282857" sldId="325"/>
            <ac:spMk id="4" creationId="{AF3EC4EB-8D1B-8050-40E0-0D313CFC9302}"/>
          </ac:spMkLst>
        </pc:spChg>
      </pc:sldChg>
      <pc:sldChg chg="delSp modSp mod">
        <pc:chgData name="Zita Draper" userId="b063123c-f51f-481b-b99c-f574606c9ace" providerId="ADAL" clId="{FB1EF6D0-87D3-480F-BBC7-E2F7048D49A5}" dt="2023-03-27T09:35:54.963" v="12287" actId="20577"/>
        <pc:sldMkLst>
          <pc:docMk/>
          <pc:sldMk cId="3002718721" sldId="326"/>
        </pc:sldMkLst>
        <pc:spChg chg="mod">
          <ac:chgData name="Zita Draper" userId="b063123c-f51f-481b-b99c-f574606c9ace" providerId="ADAL" clId="{FB1EF6D0-87D3-480F-BBC7-E2F7048D49A5}" dt="2023-03-27T09:35:15.346" v="12204" actId="115"/>
          <ac:spMkLst>
            <pc:docMk/>
            <pc:sldMk cId="3002718721" sldId="326"/>
            <ac:spMk id="2" creationId="{B7D087D1-9FAD-B3E1-577F-35A784EEC7ED}"/>
          </ac:spMkLst>
        </pc:spChg>
        <pc:spChg chg="mod">
          <ac:chgData name="Zita Draper" userId="b063123c-f51f-481b-b99c-f574606c9ace" providerId="ADAL" clId="{FB1EF6D0-87D3-480F-BBC7-E2F7048D49A5}" dt="2023-03-27T09:35:54.963" v="12287" actId="20577"/>
          <ac:spMkLst>
            <pc:docMk/>
            <pc:sldMk cId="3002718721" sldId="326"/>
            <ac:spMk id="3" creationId="{ADFFE85B-A032-5B94-DB82-A404C93C4F32}"/>
          </ac:spMkLst>
        </pc:spChg>
        <pc:spChg chg="del">
          <ac:chgData name="Zita Draper" userId="b063123c-f51f-481b-b99c-f574606c9ace" providerId="ADAL" clId="{FB1EF6D0-87D3-480F-BBC7-E2F7048D49A5}" dt="2023-03-27T09:34:05.573" v="12041" actId="478"/>
          <ac:spMkLst>
            <pc:docMk/>
            <pc:sldMk cId="3002718721" sldId="326"/>
            <ac:spMk id="4" creationId="{629C6130-31F8-009E-7060-739BBE647634}"/>
          </ac:spMkLst>
        </pc:spChg>
      </pc:sldChg>
      <pc:sldChg chg="delSp modSp mod">
        <pc:chgData name="Zita Draper" userId="b063123c-f51f-481b-b99c-f574606c9ace" providerId="ADAL" clId="{FB1EF6D0-87D3-480F-BBC7-E2F7048D49A5}" dt="2023-03-27T09:36:30.914" v="12423" actId="478"/>
        <pc:sldMkLst>
          <pc:docMk/>
          <pc:sldMk cId="478545520" sldId="327"/>
        </pc:sldMkLst>
        <pc:spChg chg="mod">
          <ac:chgData name="Zita Draper" userId="b063123c-f51f-481b-b99c-f574606c9ace" providerId="ADAL" clId="{FB1EF6D0-87D3-480F-BBC7-E2F7048D49A5}" dt="2023-03-27T09:36:05.621" v="12308" actId="115"/>
          <ac:spMkLst>
            <pc:docMk/>
            <pc:sldMk cId="478545520" sldId="327"/>
            <ac:spMk id="2" creationId="{064D5FC4-ACDF-28B7-E9AF-45BB3E0FE182}"/>
          </ac:spMkLst>
        </pc:spChg>
        <pc:spChg chg="mod">
          <ac:chgData name="Zita Draper" userId="b063123c-f51f-481b-b99c-f574606c9ace" providerId="ADAL" clId="{FB1EF6D0-87D3-480F-BBC7-E2F7048D49A5}" dt="2023-03-27T09:36:28.795" v="12422" actId="5793"/>
          <ac:spMkLst>
            <pc:docMk/>
            <pc:sldMk cId="478545520" sldId="327"/>
            <ac:spMk id="3" creationId="{2563127D-E16A-A5B5-FDDA-2BB898A120F4}"/>
          </ac:spMkLst>
        </pc:spChg>
        <pc:spChg chg="del">
          <ac:chgData name="Zita Draper" userId="b063123c-f51f-481b-b99c-f574606c9ace" providerId="ADAL" clId="{FB1EF6D0-87D3-480F-BBC7-E2F7048D49A5}" dt="2023-03-27T09:36:30.914" v="12423" actId="478"/>
          <ac:spMkLst>
            <pc:docMk/>
            <pc:sldMk cId="478545520" sldId="327"/>
            <ac:spMk id="4" creationId="{8B33751D-DB53-EB84-6065-4F0A5F700218}"/>
          </ac:spMkLst>
        </pc:spChg>
      </pc:sldChg>
      <pc:sldChg chg="delSp modSp mod">
        <pc:chgData name="Zita Draper" userId="b063123c-f51f-481b-b99c-f574606c9ace" providerId="ADAL" clId="{FB1EF6D0-87D3-480F-BBC7-E2F7048D49A5}" dt="2023-03-27T09:37:29.451" v="12663" actId="20577"/>
        <pc:sldMkLst>
          <pc:docMk/>
          <pc:sldMk cId="1700556420" sldId="328"/>
        </pc:sldMkLst>
        <pc:spChg chg="mod">
          <ac:chgData name="Zita Draper" userId="b063123c-f51f-481b-b99c-f574606c9ace" providerId="ADAL" clId="{FB1EF6D0-87D3-480F-BBC7-E2F7048D49A5}" dt="2023-03-27T09:36:41.165" v="12439" actId="115"/>
          <ac:spMkLst>
            <pc:docMk/>
            <pc:sldMk cId="1700556420" sldId="328"/>
            <ac:spMk id="2" creationId="{8DF87DCE-E7F1-CB0F-CFF8-095E0FEDC195}"/>
          </ac:spMkLst>
        </pc:spChg>
        <pc:spChg chg="mod">
          <ac:chgData name="Zita Draper" userId="b063123c-f51f-481b-b99c-f574606c9ace" providerId="ADAL" clId="{FB1EF6D0-87D3-480F-BBC7-E2F7048D49A5}" dt="2023-03-27T09:37:29.451" v="12663" actId="20577"/>
          <ac:spMkLst>
            <pc:docMk/>
            <pc:sldMk cId="1700556420" sldId="328"/>
            <ac:spMk id="3" creationId="{9CE07B9B-FA55-ADC9-97AA-09D31B486327}"/>
          </ac:spMkLst>
        </pc:spChg>
        <pc:spChg chg="del">
          <ac:chgData name="Zita Draper" userId="b063123c-f51f-481b-b99c-f574606c9ace" providerId="ADAL" clId="{FB1EF6D0-87D3-480F-BBC7-E2F7048D49A5}" dt="2023-03-27T09:36:57.392" v="12502" actId="478"/>
          <ac:spMkLst>
            <pc:docMk/>
            <pc:sldMk cId="1700556420" sldId="328"/>
            <ac:spMk id="4" creationId="{54A5C918-2817-6F8B-40C4-C0D9590E95D6}"/>
          </ac:spMkLst>
        </pc:spChg>
      </pc:sldChg>
      <pc:sldChg chg="delSp modSp mod">
        <pc:chgData name="Zita Draper" userId="b063123c-f51f-481b-b99c-f574606c9ace" providerId="ADAL" clId="{FB1EF6D0-87D3-480F-BBC7-E2F7048D49A5}" dt="2023-03-27T10:07:30.835" v="12778" actId="20577"/>
        <pc:sldMkLst>
          <pc:docMk/>
          <pc:sldMk cId="1298911628" sldId="329"/>
        </pc:sldMkLst>
        <pc:spChg chg="mod">
          <ac:chgData name="Zita Draper" userId="b063123c-f51f-481b-b99c-f574606c9ace" providerId="ADAL" clId="{FB1EF6D0-87D3-480F-BBC7-E2F7048D49A5}" dt="2023-03-27T10:06:52.558" v="12703" actId="115"/>
          <ac:spMkLst>
            <pc:docMk/>
            <pc:sldMk cId="1298911628" sldId="329"/>
            <ac:spMk id="2" creationId="{4C7E2F01-49DA-F70A-4848-1FEC842F8900}"/>
          </ac:spMkLst>
        </pc:spChg>
        <pc:spChg chg="mod">
          <ac:chgData name="Zita Draper" userId="b063123c-f51f-481b-b99c-f574606c9ace" providerId="ADAL" clId="{FB1EF6D0-87D3-480F-BBC7-E2F7048D49A5}" dt="2023-03-27T10:07:30.835" v="12778" actId="20577"/>
          <ac:spMkLst>
            <pc:docMk/>
            <pc:sldMk cId="1298911628" sldId="329"/>
            <ac:spMk id="3" creationId="{17E08386-96FE-AC08-C83E-03C5E41CA7CD}"/>
          </ac:spMkLst>
        </pc:spChg>
        <pc:spChg chg="del">
          <ac:chgData name="Zita Draper" userId="b063123c-f51f-481b-b99c-f574606c9ace" providerId="ADAL" clId="{FB1EF6D0-87D3-480F-BBC7-E2F7048D49A5}" dt="2023-03-27T09:37:51.915" v="12664" actId="478"/>
          <ac:spMkLst>
            <pc:docMk/>
            <pc:sldMk cId="1298911628" sldId="329"/>
            <ac:spMk id="4" creationId="{C608E7F4-D189-0606-D283-8E20E8598EA0}"/>
          </ac:spMkLst>
        </pc:spChg>
      </pc:sldChg>
      <pc:sldChg chg="delSp modSp mod">
        <pc:chgData name="Zita Draper" userId="b063123c-f51f-481b-b99c-f574606c9ace" providerId="ADAL" clId="{FB1EF6D0-87D3-480F-BBC7-E2F7048D49A5}" dt="2023-03-27T10:12:08.036" v="12988" actId="20577"/>
        <pc:sldMkLst>
          <pc:docMk/>
          <pc:sldMk cId="4144835621" sldId="330"/>
        </pc:sldMkLst>
        <pc:spChg chg="mod">
          <ac:chgData name="Zita Draper" userId="b063123c-f51f-481b-b99c-f574606c9ace" providerId="ADAL" clId="{FB1EF6D0-87D3-480F-BBC7-E2F7048D49A5}" dt="2023-03-27T10:09:36.527" v="12812" actId="403"/>
          <ac:spMkLst>
            <pc:docMk/>
            <pc:sldMk cId="4144835621" sldId="330"/>
            <ac:spMk id="2" creationId="{6DBE18E0-4961-D17B-8B73-2B043510D30F}"/>
          </ac:spMkLst>
        </pc:spChg>
        <pc:spChg chg="mod">
          <ac:chgData name="Zita Draper" userId="b063123c-f51f-481b-b99c-f574606c9ace" providerId="ADAL" clId="{FB1EF6D0-87D3-480F-BBC7-E2F7048D49A5}" dt="2023-03-27T10:12:08.036" v="12988" actId="20577"/>
          <ac:spMkLst>
            <pc:docMk/>
            <pc:sldMk cId="4144835621" sldId="330"/>
            <ac:spMk id="3" creationId="{0496D7CC-E130-8598-E589-447E67FB1060}"/>
          </ac:spMkLst>
        </pc:spChg>
        <pc:spChg chg="del mod">
          <ac:chgData name="Zita Draper" userId="b063123c-f51f-481b-b99c-f574606c9ace" providerId="ADAL" clId="{FB1EF6D0-87D3-480F-BBC7-E2F7048D49A5}" dt="2023-03-27T10:11:40.556" v="12922" actId="478"/>
          <ac:spMkLst>
            <pc:docMk/>
            <pc:sldMk cId="4144835621" sldId="330"/>
            <ac:spMk id="4" creationId="{31720044-F1F5-CC83-E016-8F3BFC3DE55E}"/>
          </ac:spMkLst>
        </pc:spChg>
      </pc:sldChg>
      <pc:sldChg chg="delSp modSp mod">
        <pc:chgData name="Zita Draper" userId="b063123c-f51f-481b-b99c-f574606c9ace" providerId="ADAL" clId="{FB1EF6D0-87D3-480F-BBC7-E2F7048D49A5}" dt="2023-03-27T10:16:06.638" v="13368" actId="20577"/>
        <pc:sldMkLst>
          <pc:docMk/>
          <pc:sldMk cId="2863118112" sldId="331"/>
        </pc:sldMkLst>
        <pc:spChg chg="mod">
          <ac:chgData name="Zita Draper" userId="b063123c-f51f-481b-b99c-f574606c9ace" providerId="ADAL" clId="{FB1EF6D0-87D3-480F-BBC7-E2F7048D49A5}" dt="2023-03-27T10:12:25.067" v="13005" actId="115"/>
          <ac:spMkLst>
            <pc:docMk/>
            <pc:sldMk cId="2863118112" sldId="331"/>
            <ac:spMk id="2" creationId="{B28EC4DC-161C-2C58-0716-34832A240A19}"/>
          </ac:spMkLst>
        </pc:spChg>
        <pc:spChg chg="mod">
          <ac:chgData name="Zita Draper" userId="b063123c-f51f-481b-b99c-f574606c9ace" providerId="ADAL" clId="{FB1EF6D0-87D3-480F-BBC7-E2F7048D49A5}" dt="2023-03-27T10:16:06.638" v="13368" actId="20577"/>
          <ac:spMkLst>
            <pc:docMk/>
            <pc:sldMk cId="2863118112" sldId="331"/>
            <ac:spMk id="3" creationId="{C8296F72-2F76-6BBA-8710-67264152BC3E}"/>
          </ac:spMkLst>
        </pc:spChg>
        <pc:spChg chg="del">
          <ac:chgData name="Zita Draper" userId="b063123c-f51f-481b-b99c-f574606c9ace" providerId="ADAL" clId="{FB1EF6D0-87D3-480F-BBC7-E2F7048D49A5}" dt="2023-03-27T10:12:29.177" v="13006" actId="478"/>
          <ac:spMkLst>
            <pc:docMk/>
            <pc:sldMk cId="2863118112" sldId="331"/>
            <ac:spMk id="4" creationId="{64FE0FF4-7D36-4195-7E87-BF26FB759ABA}"/>
          </ac:spMkLst>
        </pc:spChg>
      </pc:sldChg>
      <pc:sldChg chg="delSp modSp mod">
        <pc:chgData name="Zita Draper" userId="b063123c-f51f-481b-b99c-f574606c9ace" providerId="ADAL" clId="{FB1EF6D0-87D3-480F-BBC7-E2F7048D49A5}" dt="2023-03-27T10:17:52.199" v="13584" actId="20577"/>
        <pc:sldMkLst>
          <pc:docMk/>
          <pc:sldMk cId="543512720" sldId="332"/>
        </pc:sldMkLst>
        <pc:spChg chg="mod">
          <ac:chgData name="Zita Draper" userId="b063123c-f51f-481b-b99c-f574606c9ace" providerId="ADAL" clId="{FB1EF6D0-87D3-480F-BBC7-E2F7048D49A5}" dt="2023-03-27T10:16:18.715" v="13384" actId="115"/>
          <ac:spMkLst>
            <pc:docMk/>
            <pc:sldMk cId="543512720" sldId="332"/>
            <ac:spMk id="2" creationId="{9DE2C502-5F9A-AF0A-7E22-5C5E931324E3}"/>
          </ac:spMkLst>
        </pc:spChg>
        <pc:spChg chg="mod">
          <ac:chgData name="Zita Draper" userId="b063123c-f51f-481b-b99c-f574606c9ace" providerId="ADAL" clId="{FB1EF6D0-87D3-480F-BBC7-E2F7048D49A5}" dt="2023-03-27T10:17:52.199" v="13584" actId="20577"/>
          <ac:spMkLst>
            <pc:docMk/>
            <pc:sldMk cId="543512720" sldId="332"/>
            <ac:spMk id="3" creationId="{CC4716E9-AC6C-05B3-0708-221C7E5EE680}"/>
          </ac:spMkLst>
        </pc:spChg>
        <pc:spChg chg="del">
          <ac:chgData name="Zita Draper" userId="b063123c-f51f-481b-b99c-f574606c9ace" providerId="ADAL" clId="{FB1EF6D0-87D3-480F-BBC7-E2F7048D49A5}" dt="2023-03-27T10:16:21.519" v="13385" actId="478"/>
          <ac:spMkLst>
            <pc:docMk/>
            <pc:sldMk cId="543512720" sldId="332"/>
            <ac:spMk id="4" creationId="{7865FFB0-A2B2-1752-5DA7-9DB552204CD5}"/>
          </ac:spMkLst>
        </pc:spChg>
      </pc:sldChg>
      <pc:sldChg chg="delSp modSp mod">
        <pc:chgData name="Zita Draper" userId="b063123c-f51f-481b-b99c-f574606c9ace" providerId="ADAL" clId="{FB1EF6D0-87D3-480F-BBC7-E2F7048D49A5}" dt="2023-03-27T10:20:11.207" v="13853" actId="313"/>
        <pc:sldMkLst>
          <pc:docMk/>
          <pc:sldMk cId="2031642775" sldId="333"/>
        </pc:sldMkLst>
        <pc:spChg chg="mod">
          <ac:chgData name="Zita Draper" userId="b063123c-f51f-481b-b99c-f574606c9ace" providerId="ADAL" clId="{FB1EF6D0-87D3-480F-BBC7-E2F7048D49A5}" dt="2023-03-27T10:18:52.953" v="13636" actId="115"/>
          <ac:spMkLst>
            <pc:docMk/>
            <pc:sldMk cId="2031642775" sldId="333"/>
            <ac:spMk id="2" creationId="{CD46F140-49CF-5075-C0F1-3AFEF5B024F2}"/>
          </ac:spMkLst>
        </pc:spChg>
        <pc:spChg chg="mod">
          <ac:chgData name="Zita Draper" userId="b063123c-f51f-481b-b99c-f574606c9ace" providerId="ADAL" clId="{FB1EF6D0-87D3-480F-BBC7-E2F7048D49A5}" dt="2023-03-27T10:20:11.207" v="13853" actId="313"/>
          <ac:spMkLst>
            <pc:docMk/>
            <pc:sldMk cId="2031642775" sldId="333"/>
            <ac:spMk id="3" creationId="{CEE3FF80-CC34-2999-FA9B-CD0D67EDF0F5}"/>
          </ac:spMkLst>
        </pc:spChg>
        <pc:spChg chg="del">
          <ac:chgData name="Zita Draper" userId="b063123c-f51f-481b-b99c-f574606c9ace" providerId="ADAL" clId="{FB1EF6D0-87D3-480F-BBC7-E2F7048D49A5}" dt="2023-03-27T10:19:59.591" v="13852" actId="478"/>
          <ac:spMkLst>
            <pc:docMk/>
            <pc:sldMk cId="2031642775" sldId="333"/>
            <ac:spMk id="4" creationId="{D94D82FC-08DA-5415-E743-3ECFF4FD37B4}"/>
          </ac:spMkLst>
        </pc:spChg>
      </pc:sldChg>
      <pc:sldChg chg="del">
        <pc:chgData name="Zita Draper" userId="b063123c-f51f-481b-b99c-f574606c9ace" providerId="ADAL" clId="{FB1EF6D0-87D3-480F-BBC7-E2F7048D49A5}" dt="2023-03-27T10:20:13.056" v="13854" actId="2696"/>
        <pc:sldMkLst>
          <pc:docMk/>
          <pc:sldMk cId="2751076312" sldId="334"/>
        </pc:sldMkLst>
      </pc:sldChg>
      <pc:sldChg chg="del">
        <pc:chgData name="Zita Draper" userId="b063123c-f51f-481b-b99c-f574606c9ace" providerId="ADAL" clId="{FB1EF6D0-87D3-480F-BBC7-E2F7048D49A5}" dt="2023-03-27T10:20:13.673" v="13855" actId="2696"/>
        <pc:sldMkLst>
          <pc:docMk/>
          <pc:sldMk cId="3573311687" sldId="335"/>
        </pc:sldMkLst>
      </pc:sldChg>
      <pc:sldChg chg="del">
        <pc:chgData name="Zita Draper" userId="b063123c-f51f-481b-b99c-f574606c9ace" providerId="ADAL" clId="{FB1EF6D0-87D3-480F-BBC7-E2F7048D49A5}" dt="2023-03-27T10:20:14.207" v="13856" actId="2696"/>
        <pc:sldMkLst>
          <pc:docMk/>
          <pc:sldMk cId="3212731944" sldId="336"/>
        </pc:sldMkLst>
      </pc:sldChg>
      <pc:sldChg chg="del">
        <pc:chgData name="Zita Draper" userId="b063123c-f51f-481b-b99c-f574606c9ace" providerId="ADAL" clId="{FB1EF6D0-87D3-480F-BBC7-E2F7048D49A5}" dt="2023-03-27T10:20:15.076" v="13857" actId="2696"/>
        <pc:sldMkLst>
          <pc:docMk/>
          <pc:sldMk cId="903111741" sldId="337"/>
        </pc:sldMkLst>
      </pc:sldChg>
      <pc:sldChg chg="delSp modSp mod">
        <pc:chgData name="Zita Draper" userId="b063123c-f51f-481b-b99c-f574606c9ace" providerId="ADAL" clId="{FB1EF6D0-87D3-480F-BBC7-E2F7048D49A5}" dt="2023-03-27T10:22:01.551" v="14069" actId="20577"/>
        <pc:sldMkLst>
          <pc:docMk/>
          <pc:sldMk cId="1494267729" sldId="338"/>
        </pc:sldMkLst>
        <pc:spChg chg="mod">
          <ac:chgData name="Zita Draper" userId="b063123c-f51f-481b-b99c-f574606c9ace" providerId="ADAL" clId="{FB1EF6D0-87D3-480F-BBC7-E2F7048D49A5}" dt="2023-03-27T08:16:12.434" v="7431" actId="115"/>
          <ac:spMkLst>
            <pc:docMk/>
            <pc:sldMk cId="1494267729" sldId="338"/>
            <ac:spMk id="2" creationId="{8B296AAB-47F5-8565-4A37-B7ACD89B4EA2}"/>
          </ac:spMkLst>
        </pc:spChg>
        <pc:spChg chg="mod">
          <ac:chgData name="Zita Draper" userId="b063123c-f51f-481b-b99c-f574606c9ace" providerId="ADAL" clId="{FB1EF6D0-87D3-480F-BBC7-E2F7048D49A5}" dt="2023-03-27T10:22:01.551" v="14069" actId="20577"/>
          <ac:spMkLst>
            <pc:docMk/>
            <pc:sldMk cId="1494267729" sldId="338"/>
            <ac:spMk id="3" creationId="{7A7E19CA-2E5E-D3B9-3558-ACD3C4FA3E7B}"/>
          </ac:spMkLst>
        </pc:spChg>
        <pc:spChg chg="del">
          <ac:chgData name="Zita Draper" userId="b063123c-f51f-481b-b99c-f574606c9ace" providerId="ADAL" clId="{FB1EF6D0-87D3-480F-BBC7-E2F7048D49A5}" dt="2023-03-27T08:16:17.475" v="7432" actId="478"/>
          <ac:spMkLst>
            <pc:docMk/>
            <pc:sldMk cId="1494267729" sldId="338"/>
            <ac:spMk id="4" creationId="{0BDE09AB-A19F-E134-C8E7-5A58464F86D3}"/>
          </ac:spMkLst>
        </pc:spChg>
      </pc:sldChg>
      <pc:sldChg chg="del">
        <pc:chgData name="Zita Draper" userId="b063123c-f51f-481b-b99c-f574606c9ace" providerId="ADAL" clId="{FB1EF6D0-87D3-480F-BBC7-E2F7048D49A5}" dt="2023-03-27T10:22:06.988" v="14070" actId="2696"/>
        <pc:sldMkLst>
          <pc:docMk/>
          <pc:sldMk cId="2038813134" sldId="339"/>
        </pc:sldMkLst>
      </pc:sldChg>
      <pc:sldChg chg="delSp modSp del mod">
        <pc:chgData name="Zita Draper" userId="b063123c-f51f-481b-b99c-f574606c9ace" providerId="ADAL" clId="{FB1EF6D0-87D3-480F-BBC7-E2F7048D49A5}" dt="2023-03-27T10:22:07.467" v="14071" actId="2696"/>
        <pc:sldMkLst>
          <pc:docMk/>
          <pc:sldMk cId="2736384368" sldId="340"/>
        </pc:sldMkLst>
        <pc:spChg chg="del mod">
          <ac:chgData name="Zita Draper" userId="b063123c-f51f-481b-b99c-f574606c9ace" providerId="ADAL" clId="{FB1EF6D0-87D3-480F-BBC7-E2F7048D49A5}" dt="2023-03-26T16:14:45.602" v="434" actId="478"/>
          <ac:spMkLst>
            <pc:docMk/>
            <pc:sldMk cId="2736384368" sldId="340"/>
            <ac:spMk id="4" creationId="{59E36C95-81FB-0AF0-63D3-52D9E76B00B0}"/>
          </ac:spMkLst>
        </pc:spChg>
      </pc:sldChg>
      <pc:sldChg chg="delSp modSp mod">
        <pc:chgData name="Zita Draper" userId="b063123c-f51f-481b-b99c-f574606c9ace" providerId="ADAL" clId="{FB1EF6D0-87D3-480F-BBC7-E2F7048D49A5}" dt="2023-03-27T10:23:12.742" v="14341" actId="20577"/>
        <pc:sldMkLst>
          <pc:docMk/>
          <pc:sldMk cId="856463644" sldId="341"/>
        </pc:sldMkLst>
        <pc:spChg chg="mod">
          <ac:chgData name="Zita Draper" userId="b063123c-f51f-481b-b99c-f574606c9ace" providerId="ADAL" clId="{FB1EF6D0-87D3-480F-BBC7-E2F7048D49A5}" dt="2023-03-27T10:22:12.940" v="14084" actId="20577"/>
          <ac:spMkLst>
            <pc:docMk/>
            <pc:sldMk cId="856463644" sldId="341"/>
            <ac:spMk id="2" creationId="{FF2BEAF3-50C6-E7CA-803C-9AC455FB0972}"/>
          </ac:spMkLst>
        </pc:spChg>
        <pc:spChg chg="mod">
          <ac:chgData name="Zita Draper" userId="b063123c-f51f-481b-b99c-f574606c9ace" providerId="ADAL" clId="{FB1EF6D0-87D3-480F-BBC7-E2F7048D49A5}" dt="2023-03-27T10:23:12.742" v="14341" actId="20577"/>
          <ac:spMkLst>
            <pc:docMk/>
            <pc:sldMk cId="856463644" sldId="341"/>
            <ac:spMk id="3" creationId="{DE5B35B5-838B-8AB5-66CA-1B82B0C90B36}"/>
          </ac:spMkLst>
        </pc:spChg>
        <pc:spChg chg="del mod">
          <ac:chgData name="Zita Draper" userId="b063123c-f51f-481b-b99c-f574606c9ace" providerId="ADAL" clId="{FB1EF6D0-87D3-480F-BBC7-E2F7048D49A5}" dt="2023-03-26T16:14:41.193" v="432" actId="478"/>
          <ac:spMkLst>
            <pc:docMk/>
            <pc:sldMk cId="856463644" sldId="341"/>
            <ac:spMk id="4" creationId="{486F7213-312D-2BA2-C3DE-8417A52E3AC5}"/>
          </ac:spMkLst>
        </pc:spChg>
      </pc:sldChg>
      <pc:sldChg chg="delSp modSp mod">
        <pc:chgData name="Zita Draper" userId="b063123c-f51f-481b-b99c-f574606c9ace" providerId="ADAL" clId="{FB1EF6D0-87D3-480F-BBC7-E2F7048D49A5}" dt="2023-03-26T16:14:33.172" v="430" actId="20577"/>
        <pc:sldMkLst>
          <pc:docMk/>
          <pc:sldMk cId="2183718108" sldId="342"/>
        </pc:sldMkLst>
        <pc:spChg chg="mod">
          <ac:chgData name="Zita Draper" userId="b063123c-f51f-481b-b99c-f574606c9ace" providerId="ADAL" clId="{FB1EF6D0-87D3-480F-BBC7-E2F7048D49A5}" dt="2023-03-26T16:13:49.476" v="203" actId="115"/>
          <ac:spMkLst>
            <pc:docMk/>
            <pc:sldMk cId="2183718108" sldId="342"/>
            <ac:spMk id="2" creationId="{50290BD8-A00D-40F0-8F86-EC9B676F1A12}"/>
          </ac:spMkLst>
        </pc:spChg>
        <pc:spChg chg="mod">
          <ac:chgData name="Zita Draper" userId="b063123c-f51f-481b-b99c-f574606c9ace" providerId="ADAL" clId="{FB1EF6D0-87D3-480F-BBC7-E2F7048D49A5}" dt="2023-03-26T16:14:33.172" v="430" actId="20577"/>
          <ac:spMkLst>
            <pc:docMk/>
            <pc:sldMk cId="2183718108" sldId="342"/>
            <ac:spMk id="3" creationId="{DDF3C5BA-ADEA-743F-3620-716330FC4B10}"/>
          </ac:spMkLst>
        </pc:spChg>
        <pc:spChg chg="del">
          <ac:chgData name="Zita Draper" userId="b063123c-f51f-481b-b99c-f574606c9ace" providerId="ADAL" clId="{FB1EF6D0-87D3-480F-BBC7-E2F7048D49A5}" dt="2023-03-26T16:12:44.375" v="1" actId="478"/>
          <ac:spMkLst>
            <pc:docMk/>
            <pc:sldMk cId="2183718108" sldId="342"/>
            <ac:spMk id="4" creationId="{F8729B55-45F1-6B77-B6EA-FE58D157F4B3}"/>
          </ac:spMkLst>
        </pc:spChg>
      </pc:sldChg>
      <pc:sldChg chg="delSp modSp mod">
        <pc:chgData name="Zita Draper" userId="b063123c-f51f-481b-b99c-f574606c9ace" providerId="ADAL" clId="{FB1EF6D0-87D3-480F-BBC7-E2F7048D49A5}" dt="2023-03-26T16:13:32.775" v="172" actId="20577"/>
        <pc:sldMkLst>
          <pc:docMk/>
          <pc:sldMk cId="2062555758" sldId="343"/>
        </pc:sldMkLst>
        <pc:spChg chg="mod">
          <ac:chgData name="Zita Draper" userId="b063123c-f51f-481b-b99c-f574606c9ace" providerId="ADAL" clId="{FB1EF6D0-87D3-480F-BBC7-E2F7048D49A5}" dt="2023-03-26T16:13:00.784" v="26" actId="115"/>
          <ac:spMkLst>
            <pc:docMk/>
            <pc:sldMk cId="2062555758" sldId="343"/>
            <ac:spMk id="2" creationId="{DF49C5C3-CA6B-AD26-6007-8E573A3FAA2A}"/>
          </ac:spMkLst>
        </pc:spChg>
        <pc:spChg chg="mod">
          <ac:chgData name="Zita Draper" userId="b063123c-f51f-481b-b99c-f574606c9ace" providerId="ADAL" clId="{FB1EF6D0-87D3-480F-BBC7-E2F7048D49A5}" dt="2023-03-26T16:13:32.775" v="172" actId="20577"/>
          <ac:spMkLst>
            <pc:docMk/>
            <pc:sldMk cId="2062555758" sldId="343"/>
            <ac:spMk id="3" creationId="{57954AF3-77CE-DC11-3E64-ABF4C2882466}"/>
          </ac:spMkLst>
        </pc:spChg>
        <pc:spChg chg="del">
          <ac:chgData name="Zita Draper" userId="b063123c-f51f-481b-b99c-f574606c9ace" providerId="ADAL" clId="{FB1EF6D0-87D3-480F-BBC7-E2F7048D49A5}" dt="2023-03-26T16:12:39.284" v="0" actId="478"/>
          <ac:spMkLst>
            <pc:docMk/>
            <pc:sldMk cId="2062555758" sldId="343"/>
            <ac:spMk id="4" creationId="{8C5BF593-C084-8739-6FE4-4BC9F1F9B4E8}"/>
          </ac:spMkLst>
        </pc:spChg>
      </pc:sldChg>
      <pc:sldChg chg="modSp mod">
        <pc:chgData name="Zita Draper" userId="b063123c-f51f-481b-b99c-f574606c9ace" providerId="ADAL" clId="{FB1EF6D0-87D3-480F-BBC7-E2F7048D49A5}" dt="2023-03-27T08:15:45.645" v="7393" actId="20577"/>
        <pc:sldMkLst>
          <pc:docMk/>
          <pc:sldMk cId="2766187098" sldId="344"/>
        </pc:sldMkLst>
        <pc:spChg chg="mod">
          <ac:chgData name="Zita Draper" userId="b063123c-f51f-481b-b99c-f574606c9ace" providerId="ADAL" clId="{FB1EF6D0-87D3-480F-BBC7-E2F7048D49A5}" dt="2023-03-27T08:15:45.645" v="7393" actId="20577"/>
          <ac:spMkLst>
            <pc:docMk/>
            <pc:sldMk cId="2766187098" sldId="344"/>
            <ac:spMk id="3" creationId="{C57A28BE-4810-F018-334A-C4F607D98B08}"/>
          </ac:spMkLst>
        </pc:spChg>
      </pc:sldChg>
      <pc:sldChg chg="delSp modSp new mod">
        <pc:chgData name="Zita Draper" userId="b063123c-f51f-481b-b99c-f574606c9ace" providerId="ADAL" clId="{FB1EF6D0-87D3-480F-BBC7-E2F7048D49A5}" dt="2023-03-27T06:54:36.979" v="1676" actId="20577"/>
        <pc:sldMkLst>
          <pc:docMk/>
          <pc:sldMk cId="230064465" sldId="346"/>
        </pc:sldMkLst>
        <pc:spChg chg="mod">
          <ac:chgData name="Zita Draper" userId="b063123c-f51f-481b-b99c-f574606c9ace" providerId="ADAL" clId="{FB1EF6D0-87D3-480F-BBC7-E2F7048D49A5}" dt="2023-03-27T06:54:01.294" v="1543" actId="115"/>
          <ac:spMkLst>
            <pc:docMk/>
            <pc:sldMk cId="230064465" sldId="346"/>
            <ac:spMk id="2" creationId="{76957FB5-D04A-CD53-24F9-A27B02309029}"/>
          </ac:spMkLst>
        </pc:spChg>
        <pc:spChg chg="mod">
          <ac:chgData name="Zita Draper" userId="b063123c-f51f-481b-b99c-f574606c9ace" providerId="ADAL" clId="{FB1EF6D0-87D3-480F-BBC7-E2F7048D49A5}" dt="2023-03-27T06:54:36.979" v="1676" actId="20577"/>
          <ac:spMkLst>
            <pc:docMk/>
            <pc:sldMk cId="230064465" sldId="346"/>
            <ac:spMk id="3" creationId="{F0ED6B1F-5D5C-4845-03F4-6C0B76DE68CD}"/>
          </ac:spMkLst>
        </pc:spChg>
        <pc:spChg chg="del">
          <ac:chgData name="Zita Draper" userId="b063123c-f51f-481b-b99c-f574606c9ace" providerId="ADAL" clId="{FB1EF6D0-87D3-480F-BBC7-E2F7048D49A5}" dt="2023-03-27T06:53:47.551" v="1517" actId="478"/>
          <ac:spMkLst>
            <pc:docMk/>
            <pc:sldMk cId="230064465" sldId="346"/>
            <ac:spMk id="4" creationId="{7292FB17-24DE-43BB-3F0B-C7D40C24B192}"/>
          </ac:spMkLst>
        </pc:spChg>
      </pc:sldChg>
      <pc:sldChg chg="new del">
        <pc:chgData name="Zita Draper" userId="b063123c-f51f-481b-b99c-f574606c9ace" providerId="ADAL" clId="{FB1EF6D0-87D3-480F-BBC7-E2F7048D49A5}" dt="2023-03-27T06:55:15.055" v="1678" actId="2696"/>
        <pc:sldMkLst>
          <pc:docMk/>
          <pc:sldMk cId="2988288610" sldId="347"/>
        </pc:sldMkLst>
      </pc:sldChg>
      <pc:sldChg chg="addSp delSp modSp new mod modClrScheme chgLayout">
        <pc:chgData name="Zita Draper" userId="b063123c-f51f-481b-b99c-f574606c9ace" providerId="ADAL" clId="{FB1EF6D0-87D3-480F-BBC7-E2F7048D49A5}" dt="2023-03-27T07:44:54.079" v="6305" actId="478"/>
        <pc:sldMkLst>
          <pc:docMk/>
          <pc:sldMk cId="3925145576" sldId="347"/>
        </pc:sldMkLst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2" creationId="{335D14AA-A3EE-5201-FD90-CC879F762ABB}"/>
          </ac:spMkLst>
        </pc:spChg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3" creationId="{E75D7306-8C6C-D2BE-4595-E0A63DEF2A5D}"/>
          </ac:spMkLst>
        </pc:spChg>
        <pc:spChg chg="del mod ord">
          <ac:chgData name="Zita Draper" userId="b063123c-f51f-481b-b99c-f574606c9ace" providerId="ADAL" clId="{FB1EF6D0-87D3-480F-BBC7-E2F7048D49A5}" dt="2023-03-27T07:44:54.079" v="6305" actId="478"/>
          <ac:spMkLst>
            <pc:docMk/>
            <pc:sldMk cId="3925145576" sldId="347"/>
            <ac:spMk id="4" creationId="{23ADF6B9-E372-9CF7-0705-96FADAA36269}"/>
          </ac:spMkLst>
        </pc:spChg>
        <pc:spChg chg="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5" creationId="{C5BD8F9A-CF1B-2A62-7D74-291E35C4801E}"/>
          </ac:spMkLst>
        </pc:spChg>
        <pc:spChg chg="add mod ord">
          <ac:chgData name="Zita Draper" userId="b063123c-f51f-481b-b99c-f574606c9ace" providerId="ADAL" clId="{FB1EF6D0-87D3-480F-BBC7-E2F7048D49A5}" dt="2023-03-27T07:44:43.692" v="6285" actId="403"/>
          <ac:spMkLst>
            <pc:docMk/>
            <pc:sldMk cId="3925145576" sldId="347"/>
            <ac:spMk id="6" creationId="{E28675B1-B2FD-3A5B-6682-561A5040DA59}"/>
          </ac:spMkLst>
        </pc:spChg>
        <pc:spChg chg="add mod ord">
          <ac:chgData name="Zita Draper" userId="b063123c-f51f-481b-b99c-f574606c9ace" providerId="ADAL" clId="{FB1EF6D0-87D3-480F-BBC7-E2F7048D49A5}" dt="2023-03-27T07:44:50.289" v="6304" actId="20577"/>
          <ac:spMkLst>
            <pc:docMk/>
            <pc:sldMk cId="3925145576" sldId="347"/>
            <ac:spMk id="7" creationId="{CAE27EA4-F962-76EF-4E5E-A8048AA7420F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4:43.941" v="8968" actId="20577"/>
        <pc:sldMkLst>
          <pc:docMk/>
          <pc:sldMk cId="800656130" sldId="348"/>
        </pc:sldMkLst>
        <pc:spChg chg="mod">
          <ac:chgData name="Zita Draper" userId="b063123c-f51f-481b-b99c-f574606c9ace" providerId="ADAL" clId="{FB1EF6D0-87D3-480F-BBC7-E2F7048D49A5}" dt="2023-03-27T08:43:34.340" v="8783" actId="115"/>
          <ac:spMkLst>
            <pc:docMk/>
            <pc:sldMk cId="800656130" sldId="348"/>
            <ac:spMk id="2" creationId="{E12FF71B-2700-9DAC-2BC6-334919DF8328}"/>
          </ac:spMkLst>
        </pc:spChg>
        <pc:spChg chg="mod">
          <ac:chgData name="Zita Draper" userId="b063123c-f51f-481b-b99c-f574606c9ace" providerId="ADAL" clId="{FB1EF6D0-87D3-480F-BBC7-E2F7048D49A5}" dt="2023-03-27T08:44:43.941" v="8968" actId="20577"/>
          <ac:spMkLst>
            <pc:docMk/>
            <pc:sldMk cId="800656130" sldId="348"/>
            <ac:spMk id="3" creationId="{07A9D84F-CA33-7947-BBD7-C4D03D87AA0E}"/>
          </ac:spMkLst>
        </pc:spChg>
        <pc:spChg chg="del">
          <ac:chgData name="Zita Draper" userId="b063123c-f51f-481b-b99c-f574606c9ace" providerId="ADAL" clId="{FB1EF6D0-87D3-480F-BBC7-E2F7048D49A5}" dt="2023-03-27T08:42:43.640" v="8761" actId="478"/>
          <ac:spMkLst>
            <pc:docMk/>
            <pc:sldMk cId="800656130" sldId="348"/>
            <ac:spMk id="4" creationId="{786B83F6-877B-378A-0B2A-35BCBA4BA970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6:33.572" v="9215" actId="20577"/>
        <pc:sldMkLst>
          <pc:docMk/>
          <pc:sldMk cId="2529035175" sldId="349"/>
        </pc:sldMkLst>
        <pc:spChg chg="mod">
          <ac:chgData name="Zita Draper" userId="b063123c-f51f-481b-b99c-f574606c9ace" providerId="ADAL" clId="{FB1EF6D0-87D3-480F-BBC7-E2F7048D49A5}" dt="2023-03-27T08:45:11.975" v="8990" actId="115"/>
          <ac:spMkLst>
            <pc:docMk/>
            <pc:sldMk cId="2529035175" sldId="349"/>
            <ac:spMk id="2" creationId="{E3CB96E3-AF64-CB08-6736-B1A59756BEAD}"/>
          </ac:spMkLst>
        </pc:spChg>
        <pc:spChg chg="mod">
          <ac:chgData name="Zita Draper" userId="b063123c-f51f-481b-b99c-f574606c9ace" providerId="ADAL" clId="{FB1EF6D0-87D3-480F-BBC7-E2F7048D49A5}" dt="2023-03-27T08:46:33.572" v="9215" actId="20577"/>
          <ac:spMkLst>
            <pc:docMk/>
            <pc:sldMk cId="2529035175" sldId="349"/>
            <ac:spMk id="3" creationId="{99887B3D-833B-16A3-EEE4-43F007ACE3DC}"/>
          </ac:spMkLst>
        </pc:spChg>
        <pc:spChg chg="del">
          <ac:chgData name="Zita Draper" userId="b063123c-f51f-481b-b99c-f574606c9ace" providerId="ADAL" clId="{FB1EF6D0-87D3-480F-BBC7-E2F7048D49A5}" dt="2023-03-27T08:44:49.440" v="8969" actId="478"/>
          <ac:spMkLst>
            <pc:docMk/>
            <pc:sldMk cId="2529035175" sldId="349"/>
            <ac:spMk id="4" creationId="{C22ED4B7-F120-ED7D-0461-186B9BFA48AA}"/>
          </ac:spMkLst>
        </pc:spChg>
      </pc:sldChg>
      <pc:sldChg chg="delSp modSp new mod">
        <pc:chgData name="Zita Draper" userId="b063123c-f51f-481b-b99c-f574606c9ace" providerId="ADAL" clId="{FB1EF6D0-87D3-480F-BBC7-E2F7048D49A5}" dt="2023-03-27T09:07:36.801" v="9529" actId="14100"/>
        <pc:sldMkLst>
          <pc:docMk/>
          <pc:sldMk cId="3736878442" sldId="350"/>
        </pc:sldMkLst>
        <pc:spChg chg="mod">
          <ac:chgData name="Zita Draper" userId="b063123c-f51f-481b-b99c-f574606c9ace" providerId="ADAL" clId="{FB1EF6D0-87D3-480F-BBC7-E2F7048D49A5}" dt="2023-03-27T09:03:44.056" v="9243" actId="115"/>
          <ac:spMkLst>
            <pc:docMk/>
            <pc:sldMk cId="3736878442" sldId="350"/>
            <ac:spMk id="2" creationId="{6D7C1C39-46CD-928C-387B-F01EC7DDCE38}"/>
          </ac:spMkLst>
        </pc:spChg>
        <pc:spChg chg="mod">
          <ac:chgData name="Zita Draper" userId="b063123c-f51f-481b-b99c-f574606c9ace" providerId="ADAL" clId="{FB1EF6D0-87D3-480F-BBC7-E2F7048D49A5}" dt="2023-03-27T09:07:36.801" v="9529" actId="14100"/>
          <ac:spMkLst>
            <pc:docMk/>
            <pc:sldMk cId="3736878442" sldId="350"/>
            <ac:spMk id="3" creationId="{12A0CE27-4FE3-620B-2E98-5DA3F72A92B9}"/>
          </ac:spMkLst>
        </pc:spChg>
        <pc:spChg chg="del mod">
          <ac:chgData name="Zita Draper" userId="b063123c-f51f-481b-b99c-f574606c9ace" providerId="ADAL" clId="{FB1EF6D0-87D3-480F-BBC7-E2F7048D49A5}" dt="2023-03-27T08:44:55.241" v="8971" actId="478"/>
          <ac:spMkLst>
            <pc:docMk/>
            <pc:sldMk cId="3736878442" sldId="350"/>
            <ac:spMk id="4" creationId="{0835D046-9696-9AE9-3DFF-F22CF6489A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7/19/2023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7/19/2023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0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21.m4a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21.m4a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media" Target="../media/media26.m4a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26.m4a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1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15.png"/><Relationship Id="rId4" Type="http://schemas.openxmlformats.org/officeDocument/2006/relationships/image" Target="../media/image1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1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1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1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1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1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1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1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15.png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media" Target="../media/media48.m4a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48.m4a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4" Type="http://schemas.openxmlformats.org/officeDocument/2006/relationships/image" Target="../media/image1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4" Type="http://schemas.openxmlformats.org/officeDocument/2006/relationships/image" Target="../media/image1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4" Type="http://schemas.openxmlformats.org/officeDocument/2006/relationships/image" Target="../media/image1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4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4" Type="http://schemas.openxmlformats.org/officeDocument/2006/relationships/image" Target="../media/image1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4" Type="http://schemas.openxmlformats.org/officeDocument/2006/relationships/image" Target="../media/image1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4" Type="http://schemas.openxmlformats.org/officeDocument/2006/relationships/image" Target="../media/image1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4" Type="http://schemas.openxmlformats.org/officeDocument/2006/relationships/image" Target="../media/image1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4" Type="http://schemas.openxmlformats.org/officeDocument/2006/relationships/image" Target="../media/image1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4" Type="http://schemas.openxmlformats.org/officeDocument/2006/relationships/image" Target="../media/image1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4" Type="http://schemas.openxmlformats.org/officeDocument/2006/relationships/image" Target="../media/image1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4" Type="http://schemas.openxmlformats.org/officeDocument/2006/relationships/image" Target="../media/image1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4" Type="http://schemas.openxmlformats.org/officeDocument/2006/relationships/image" Target="../media/image1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4" Type="http://schemas.openxmlformats.org/officeDocument/2006/relationships/image" Target="../media/image1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4" Type="http://schemas.openxmlformats.org/officeDocument/2006/relationships/image" Target="../media/image1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4" Type="http://schemas.openxmlformats.org/officeDocument/2006/relationships/image" Target="../media/image1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400" b="1" i="1" u="sng" dirty="0"/>
              <a:t>Human Rights and </a:t>
            </a:r>
            <a:br>
              <a:rPr lang="en-GB" sz="4400" b="1" i="1" u="sng" dirty="0"/>
            </a:br>
            <a:r>
              <a:rPr lang="en-GB" sz="4400" b="1" i="1" u="sng" dirty="0"/>
              <a:t>the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1DE9CF-3C60-7718-3813-1168A07B8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001" y="6019333"/>
            <a:ext cx="737223" cy="73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20"/>
    </mc:Choice>
    <mc:Fallback>
      <p:transition spd="slow" advTm="6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 and Police powers.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Criminal and Civil Justice system. 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0AF005-BD63-6522-965D-B33DB0DFA9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991283"/>
            <a:ext cx="669867" cy="66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81"/>
    </mc:Choice>
    <mc:Fallback>
      <p:transition spd="slow" advTm="30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and the effects on police powers.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aim of today’s session is to also discuss those within the justice system and the different types of justice systems.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3B9EFE-C143-4718-BF18-CAAF730A4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441" y="5916467"/>
            <a:ext cx="805008" cy="80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57"/>
    </mc:Choice>
    <mc:Fallback>
      <p:transition spd="slow" advTm="17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 fontScale="925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Justice system.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also be able to start their assignment.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2F3B11-E379-3922-6DB6-74253DCA7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750061"/>
            <a:ext cx="971414" cy="97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64"/>
    </mc:Choice>
    <mc:Fallback>
      <p:transition spd="slow" advTm="18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5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68D9A8-E215-9F5D-1E35-3BBB69051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81" y="5843285"/>
            <a:ext cx="905479" cy="90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66"/>
    </mc:Choice>
    <mc:Fallback>
      <p:transition spd="slow" advTm="56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699E2A-321C-5496-783F-DF3748608F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8" y="6002503"/>
            <a:ext cx="658647" cy="65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778"/>
    </mc:Choice>
    <mc:Fallback>
      <p:transition spd="slow" advTm="89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029CB8-6A87-BEBE-ED44-C5A7A7750C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6708" y="5901526"/>
            <a:ext cx="883079" cy="88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562"/>
    </mc:Choice>
    <mc:Fallback>
      <p:transition spd="slow" advTm="7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7546F4-6C5C-DB38-DD36-AA3764DAE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974454"/>
            <a:ext cx="747021" cy="74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68"/>
    </mc:Choice>
    <mc:Fallback>
      <p:transition spd="slow" advTm="41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739852-A0BB-863D-5B2F-5CFF509D9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440" y="6114699"/>
            <a:ext cx="564683" cy="56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753"/>
    </mc:Choice>
    <mc:Fallback>
      <p:transition spd="slow" advTm="60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28675B1-B2FD-3A5B-6682-561A5040D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Police Powers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AE27EA4-F962-76EF-4E5E-A8048AA7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1263" y="4500419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D8F9A-CF1B-2A62-7D74-291E35C480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46C70B-BB2F-A0F8-8FA6-E2AA19DD3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9" y="5862258"/>
            <a:ext cx="811514" cy="81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145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6"/>
    </mc:Choice>
    <mc:Fallback>
      <p:transition spd="slow" advTm="4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691A-C0B6-4F58-B28A-A349FE6F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784AB-1CF1-9B74-FD58-39FCBD79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legislations that governs the powers of the police. </a:t>
            </a:r>
          </a:p>
          <a:p>
            <a:endParaRPr lang="en-GB" dirty="0"/>
          </a:p>
          <a:p>
            <a:r>
              <a:rPr lang="en-GB" dirty="0"/>
              <a:t>Along with the Code of practice. </a:t>
            </a:r>
          </a:p>
          <a:p>
            <a:endParaRPr lang="en-GB" dirty="0"/>
          </a:p>
          <a:p>
            <a:r>
              <a:rPr lang="en-GB" dirty="0"/>
              <a:t>Codes of practice can be omitted as evidence in the event that they are breached.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1FABA-0E17-133D-366A-5AC65DF663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92F9B4-AA77-ECF8-58A4-E3CB13CB61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1" y="5879087"/>
            <a:ext cx="842388" cy="84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98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62"/>
    </mc:Choice>
    <mc:Fallback>
      <p:transition spd="slow" advTm="1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B41-B1E0-BF3A-0C16-3681A276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4A04-25FA-2649-B279-8B62420D7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Code B – Powers of entry, search and seize. </a:t>
            </a:r>
          </a:p>
          <a:p>
            <a:r>
              <a:rPr lang="en-GB" dirty="0"/>
              <a:t>Article 8 of the Human Rights Act 1998. </a:t>
            </a:r>
          </a:p>
          <a:p>
            <a:r>
              <a:rPr lang="en-GB" dirty="0"/>
              <a:t>Important articles – </a:t>
            </a:r>
          </a:p>
          <a:p>
            <a:r>
              <a:rPr lang="en-GB" dirty="0"/>
              <a:t>Article 19 of the PACE- ability to seize items. </a:t>
            </a:r>
          </a:p>
          <a:p>
            <a:r>
              <a:rPr lang="en-GB" dirty="0"/>
              <a:t>S.32 – arrested person search. </a:t>
            </a:r>
          </a:p>
          <a:p>
            <a:r>
              <a:rPr lang="en-GB" dirty="0"/>
              <a:t>S.54 – Allows for custody officer to authorise search of a suspect. </a:t>
            </a:r>
          </a:p>
          <a:p>
            <a:r>
              <a:rPr lang="en-GB" dirty="0"/>
              <a:t>S.55 – deals with intimate searches.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EAB17-FFF9-D9BF-3E7E-270D631EA6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ACD29-9D28-919C-EC3D-7197A249C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811769"/>
            <a:ext cx="849381" cy="84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398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64"/>
    </mc:Choice>
    <mc:Fallback>
      <p:transition spd="slow" advTm="9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A946-62A2-10DE-A799-E3AF4674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8BB6-0515-98E7-FF2E-C6C7CB85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Powers of entry – Magistrates- grant a warrant if the constable believes that the search is needed and necessary in indictable cases. </a:t>
            </a:r>
          </a:p>
          <a:p>
            <a:endParaRPr lang="en-GB" dirty="0"/>
          </a:p>
          <a:p>
            <a:r>
              <a:rPr lang="en-GB" dirty="0"/>
              <a:t>Powers is found under Section 8 of the Police and Criminal Evidence Act 1984. </a:t>
            </a:r>
          </a:p>
          <a:p>
            <a:endParaRPr lang="en-GB" dirty="0"/>
          </a:p>
          <a:p>
            <a:r>
              <a:rPr lang="en-GB" dirty="0"/>
              <a:t>Code B - Police can enter premises without permission if the owner or occupiers allows.</a:t>
            </a:r>
          </a:p>
          <a:p>
            <a:endParaRPr lang="en-GB" dirty="0"/>
          </a:p>
          <a:p>
            <a:r>
              <a:rPr lang="en-GB" dirty="0"/>
              <a:t>But the occupier still need to be given written notice.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1932B-DFFB-65AF-1478-796FEA6E57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51F2E1-EE5C-1F85-18CA-932A87986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5699573"/>
            <a:ext cx="1021902" cy="102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135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26"/>
    </mc:Choice>
    <mc:Fallback>
      <p:transition spd="slow" advTm="25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001C-BCF8-E765-DAED-2B6C59170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F07C-1887-76FE-0209-F56D1D9C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believe that a suspect is in a property they can enter without a warrant in line with S.17 of the Police and Criminal Evidence Act 1984. </a:t>
            </a:r>
          </a:p>
          <a:p>
            <a:endParaRPr lang="en-GB" dirty="0"/>
          </a:p>
          <a:p>
            <a:r>
              <a:rPr lang="en-GB" dirty="0"/>
              <a:t>Section 18 of the Police and Criminal Evidence Act 1984- Police can also enter without a warrant in the event that someone’s having a medical emergency or there is an emergency situation happening.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A7570-D995-B1EB-B847-A8255931DE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147489-8711-0692-2176-F09AC1753B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312" y="5940795"/>
            <a:ext cx="780680" cy="78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854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33"/>
    </mc:Choice>
    <mc:Fallback>
      <p:transition spd="slow" advTm="32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3E13F-2E6C-62C8-5185-6BF5327A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Powers of stop and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61DE-46B3-A6BB-94CC-1BBF309A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detained someone for the purposes of a search. But must have reasonable suspicion. </a:t>
            </a:r>
          </a:p>
          <a:p>
            <a:endParaRPr lang="en-GB" dirty="0"/>
          </a:p>
          <a:p>
            <a:r>
              <a:rPr lang="en-GB" dirty="0"/>
              <a:t>Section 2 of the Police and Criminal Evidence Act 1984. </a:t>
            </a:r>
          </a:p>
          <a:p>
            <a:endParaRPr lang="en-GB" dirty="0"/>
          </a:p>
          <a:p>
            <a:r>
              <a:rPr lang="en-GB" dirty="0"/>
              <a:t>Code A gives clarification regarding reasonable suspicion.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0BB2F-2546-FC6C-BA3C-E61DA0BB58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380EDA-9107-2AE2-60B1-672B7736A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794940"/>
            <a:ext cx="896372" cy="89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431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92"/>
    </mc:Choice>
    <mc:Fallback>
      <p:transition spd="slow" advTm="3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289B-33EE-C53B-AA9D-F9F91089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1F8E-2DA2-0E60-6059-D795189C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warrant – issued by the magistrate – needs to include the name of the person and the crime committed. </a:t>
            </a:r>
          </a:p>
          <a:p>
            <a:endParaRPr lang="en-GB" dirty="0"/>
          </a:p>
          <a:p>
            <a:r>
              <a:rPr lang="en-GB" dirty="0"/>
              <a:t>S.24 and Code G – Powers of arrest without a warrant. </a:t>
            </a:r>
          </a:p>
          <a:p>
            <a:endParaRPr lang="en-GB" dirty="0"/>
          </a:p>
          <a:p>
            <a:r>
              <a:rPr lang="en-GB" dirty="0"/>
              <a:t>Research Code G and feedback.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1A31E-BCDB-75E0-F7F7-E545F1689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DA876D-5113-049C-E349-E036ADBDBF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6081040"/>
            <a:ext cx="580110" cy="58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121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97"/>
    </mc:Choice>
    <mc:Fallback>
      <p:transition spd="slow" advTm="36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3C4D-262C-E0A1-8111-3C6657FC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rights of those arrested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F133-7CAD-C9CA-99E3-9AE86337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Section 29 – if you attend the station voluntarily and are not charged or arrested they can leave at any point. </a:t>
            </a:r>
          </a:p>
          <a:p>
            <a:endParaRPr lang="en-GB" dirty="0"/>
          </a:p>
          <a:p>
            <a:r>
              <a:rPr lang="en-GB" dirty="0"/>
              <a:t>Section 30 – suspects must be taken to a police station. The police station must have all the proper facilities. </a:t>
            </a:r>
          </a:p>
          <a:p>
            <a:endParaRPr lang="en-GB" dirty="0"/>
          </a:p>
          <a:p>
            <a:r>
              <a:rPr lang="en-GB" dirty="0"/>
              <a:t>Section 31- if attending the police station either voluntarily or due to being arrested an individual can be charged for different offences.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BB3E8-2E93-79C4-6AEB-682EAF24A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03D51C-C13F-A392-3A4E-71CB3AB7AB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61" y="5917908"/>
            <a:ext cx="803567" cy="80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35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883"/>
    </mc:Choice>
    <mc:Fallback>
      <p:transition spd="slow" advTm="66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759D-A590-F622-F5E0-4DED00991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long can someone be held in custody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7598-BF88-4239-F5DB-CE5DB42F1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 hours. </a:t>
            </a:r>
          </a:p>
          <a:p>
            <a:r>
              <a:rPr lang="en-GB" dirty="0"/>
              <a:t>Unless extended under S.42 of the Police and Criminal Evidence Act 1984- 36 hours. </a:t>
            </a:r>
          </a:p>
          <a:p>
            <a:r>
              <a:rPr lang="en-GB" dirty="0"/>
              <a:t>Section 43 and S.44 – magistrates can extend further. </a:t>
            </a:r>
          </a:p>
          <a:p>
            <a:r>
              <a:rPr lang="en-GB" dirty="0"/>
              <a:t>Longest someone can be held without charge with permission by a magistrate is 96 hours.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DCD62-CB99-F26F-118A-D82E0E7EDC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3CE711-0EED-0B52-47F3-82D3A1EE4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269" y="5957625"/>
            <a:ext cx="703525" cy="70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19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94"/>
    </mc:Choice>
    <mc:Fallback>
      <p:transition spd="slow" advTm="46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9F732-EC9C-6795-9C6F-F07B6CA4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7D67C-9F51-00F8-19C8-2B90F0A9B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S.46 of the Police and Criminal Evidence Act 1984 – the charged individual must be brought before a magistrate as soon as possible. </a:t>
            </a:r>
          </a:p>
          <a:p>
            <a:endParaRPr lang="en-GB" dirty="0"/>
          </a:p>
          <a:p>
            <a:r>
              <a:rPr lang="en-GB" dirty="0"/>
              <a:t>When in custody, they will meet a custody sergeant. Their job is to ensure that all legislation and codes are upheld and that the detention is a lawful one.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C644F-4641-56BC-0974-7290BC29FC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78EEAF-364E-17F4-E974-3ED14FB940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099" y="5716402"/>
            <a:ext cx="983101" cy="98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295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33"/>
    </mc:Choice>
    <mc:Fallback>
      <p:transition spd="slow" advTm="31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6F8F-15CB-CE4F-8DE4-48E3B7D1A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happens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C818-4D31-B5D0-B913-F14521B89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individual can be bailed from the police station. </a:t>
            </a:r>
          </a:p>
          <a:p>
            <a:endParaRPr lang="en-GB" dirty="0"/>
          </a:p>
          <a:p>
            <a:r>
              <a:rPr lang="en-GB" dirty="0"/>
              <a:t>Or bailed or remanded at the magistrates court. </a:t>
            </a:r>
          </a:p>
          <a:p>
            <a:endParaRPr lang="en-GB" dirty="0"/>
          </a:p>
          <a:p>
            <a:r>
              <a:rPr lang="en-GB" dirty="0"/>
              <a:t>The individual will only be bailed in accordance with the Bail Act 1976.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3CF3A-1E52-FFC8-23BE-638C81C0A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D9FAAC-6687-7208-C2DB-D16120D726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0792" y="5895917"/>
            <a:ext cx="825558" cy="82555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0C83FB-D107-D228-9BAC-824D5F6216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58957" y="5845428"/>
            <a:ext cx="876047" cy="87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293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57"/>
    </mc:Choice>
    <mc:Fallback>
      <p:transition spd="slow" advTm="32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65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5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6DEC-454D-20DC-5922-321E72699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6000" b="1" i="1" u="sng" dirty="0"/>
              <a:t>Part 1 code C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0C2A0-E4A8-E05E-B45C-5851FCD58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individual in custody has a number of rights; </a:t>
            </a:r>
          </a:p>
          <a:p>
            <a:endParaRPr lang="en-GB" dirty="0"/>
          </a:p>
          <a:p>
            <a:r>
              <a:rPr lang="en-GB" dirty="0"/>
              <a:t>Need to be informed of their right to a lawyer- if not breach of Article 6 of the Human Rights Act 1998 which is the right to a fair trial.  </a:t>
            </a:r>
          </a:p>
          <a:p>
            <a:endParaRPr lang="en-GB" dirty="0"/>
          </a:p>
          <a:p>
            <a:r>
              <a:rPr lang="en-GB" dirty="0"/>
              <a:t>Written and oral – someone informed of arrest. </a:t>
            </a:r>
          </a:p>
          <a:p>
            <a:endParaRPr lang="en-GB" dirty="0"/>
          </a:p>
          <a:p>
            <a:r>
              <a:rPr lang="en-GB" dirty="0"/>
              <a:t>Written – Rights whilst in custody.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5E591-B882-9F69-D8AE-A2D13D81FC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70756-FDC6-50E1-94A6-D4085FABCF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1" y="6084089"/>
            <a:ext cx="637386" cy="637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41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26"/>
    </mc:Choice>
    <mc:Fallback>
      <p:transition spd="slow" advTm="47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4D3D-E448-3685-0FA1-7621F64B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Code 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7AB-11C3-4812-C632-561D9CAB5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E – interviewing – recorded and written. </a:t>
            </a:r>
          </a:p>
          <a:p>
            <a:endParaRPr lang="en-GB" dirty="0"/>
          </a:p>
          <a:p>
            <a:r>
              <a:rPr lang="en-GB" dirty="0"/>
              <a:t>Anything said outside of the interview must be written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E7AE4-C75F-8DE1-F171-BC3C189A46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06AEA7-D966-3145-FCCE-95F5FF27A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0125" y="5907136"/>
            <a:ext cx="710072" cy="71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675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91"/>
    </mc:Choice>
    <mc:Fallback>
      <p:transition spd="slow" advTm="25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6CEE-858C-E33D-3EF2-9195F89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660CE-923D-7ABE-3BE5-6CFC24353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are different. </a:t>
            </a:r>
          </a:p>
          <a:p>
            <a:endParaRPr lang="en-GB" dirty="0"/>
          </a:p>
          <a:p>
            <a:r>
              <a:rPr lang="en-GB" dirty="0"/>
              <a:t>S.57 of the Police and Criminal Evidence Act 1984 – Right to have a parent or guardian informed of their arrest.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59756-788C-5729-808A-5DEC51CF33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BF7403-9BB0-4237-EDE1-07E52DBBEE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0" y="5929575"/>
            <a:ext cx="761737" cy="76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69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97"/>
    </mc:Choice>
    <mc:Fallback>
      <p:transition spd="slow" advTm="21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26DF-B4CF-2CFB-BF03-A66052A4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Finger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77CC1-4F4C-AA02-BF93-E4C22ED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S.62 – intimates samples of someone not charged. </a:t>
            </a:r>
          </a:p>
          <a:p>
            <a:endParaRPr lang="en-GB" dirty="0"/>
          </a:p>
          <a:p>
            <a:r>
              <a:rPr lang="en-GB" dirty="0"/>
              <a:t>S.61 – can take fingerprints without consent. </a:t>
            </a:r>
          </a:p>
          <a:p>
            <a:endParaRPr lang="en-GB" dirty="0"/>
          </a:p>
          <a:p>
            <a:r>
              <a:rPr lang="en-GB" dirty="0"/>
              <a:t>S.3 of the Police and Criminal Evidence Act – Non intimate body samples.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00ACA-9F81-F0D8-6332-D1B56B29E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1BF4FF-141B-82D9-961A-3A67CFEC6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4270" y="5794940"/>
            <a:ext cx="1048772" cy="104877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F6F53F-5730-2F10-F80F-3FFA27C6A87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9406" y="6041772"/>
            <a:ext cx="710782" cy="710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7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21"/>
    </mc:Choice>
    <mc:Fallback>
      <p:transition spd="slow" advTm="19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42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3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37D5-5060-4812-CAA1-EDA494AC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When is evidence lawful?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457B-0FFD-0BF6-6AF3-E4477A53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collected in the correct way. </a:t>
            </a:r>
          </a:p>
          <a:p>
            <a:endParaRPr lang="en-GB" dirty="0"/>
          </a:p>
          <a:p>
            <a:r>
              <a:rPr lang="en-GB" dirty="0"/>
              <a:t>Does not always means that evidence collected in the incorrect way will not be permitted in court. </a:t>
            </a:r>
          </a:p>
          <a:p>
            <a:endParaRPr lang="en-GB" dirty="0"/>
          </a:p>
          <a:p>
            <a:r>
              <a:rPr lang="en-GB" dirty="0"/>
              <a:t>R v Mason [1988] – Police lied to get a confession.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65568-23A2-4A01-20F6-4B39894FB1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DBA005-C5A9-62BC-4F26-F205AA81B2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877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87"/>
    </mc:Choice>
    <mc:Fallback>
      <p:transition spd="slow" advTm="26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DE92-B130-FA6F-B99E-E1128904D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A8DA-540C-236A-AF3D-8B8FFC3F5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longer a right to silence. </a:t>
            </a:r>
          </a:p>
          <a:p>
            <a:endParaRPr lang="en-GB" dirty="0"/>
          </a:p>
          <a:p>
            <a:r>
              <a:rPr lang="en-GB" dirty="0"/>
              <a:t>Confession must not be under oppression – S.76 of the Police and Criminal Evidence Act 1984.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9D205-B26D-A1EA-50AC-82793AF180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052B8E-8F18-FC17-806D-3BE35CF70B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51" y="5794940"/>
            <a:ext cx="896372" cy="89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464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918"/>
    </mc:Choice>
    <mc:Fallback>
      <p:transition spd="slow" advTm="28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637CE6-1966-D1AC-2952-D4D57A1CE5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31F3B-627F-256B-AAFA-37126B4805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9C9D8F-795E-BFD4-5E6B-A2CCA06DB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1" y="6154436"/>
            <a:ext cx="703564" cy="70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023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0"/>
    </mc:Choice>
    <mc:Fallback>
      <p:transition spd="slow" advTm="5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BCB9511-49EF-D2AA-41D1-8EA7F82BB4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Roles within the justice system 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C3F7D7-0E14-9B0F-84C2-1C56B1D1E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3702" y="444432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BD18B-0615-1AAB-9EDF-7B3815A51BF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A8ABCE-F660-49BA-4057-6B5B7C22B0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977" y="5766891"/>
            <a:ext cx="939157" cy="93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370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37"/>
    </mc:Choice>
    <mc:Fallback>
      <p:transition spd="slow" advTm="10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9A40-1A55-434B-06C1-8140A3A3C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A72A-8C04-2C63-FF9C-8619344C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types of legal representatives. </a:t>
            </a:r>
          </a:p>
          <a:p>
            <a:endParaRPr lang="en-GB" dirty="0"/>
          </a:p>
          <a:p>
            <a:r>
              <a:rPr lang="en-GB" dirty="0"/>
              <a:t>We will start by looking at Solicitors. </a:t>
            </a:r>
          </a:p>
          <a:p>
            <a:endParaRPr lang="en-GB" dirty="0"/>
          </a:p>
          <a:p>
            <a:r>
              <a:rPr lang="en-GB" dirty="0"/>
              <a:t>Who regulates solicitors?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8092A-319A-56D1-F9EA-2BF7D7161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7CC3C1-851F-9D3E-8485-5EF0E15AE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24942"/>
            <a:ext cx="751678" cy="751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551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06"/>
    </mc:Choice>
    <mc:Fallback>
      <p:transition spd="slow" advTm="206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C102-DD5F-644B-BF29-15BA4EAF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D537-865F-F006-6F6C-6315AA702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be come qualified? </a:t>
            </a:r>
          </a:p>
          <a:p>
            <a:endParaRPr lang="en-GB" dirty="0"/>
          </a:p>
          <a:p>
            <a:r>
              <a:rPr lang="en-GB" dirty="0"/>
              <a:t>Get a degree (any degree). </a:t>
            </a:r>
          </a:p>
          <a:p>
            <a:endParaRPr lang="en-GB" dirty="0"/>
          </a:p>
          <a:p>
            <a:r>
              <a:rPr lang="en-GB" dirty="0"/>
              <a:t>The complete SQE 1- three multiple choice exams. </a:t>
            </a:r>
          </a:p>
          <a:p>
            <a:endParaRPr lang="en-GB" dirty="0"/>
          </a:p>
          <a:p>
            <a:r>
              <a:rPr lang="en-GB" dirty="0"/>
              <a:t>Then complete the SQE 2.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DDB18-3584-EE33-424E-98A7C5035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650E87-C25F-5964-34B5-35553D97A5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41772"/>
            <a:ext cx="575436" cy="575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428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72"/>
    </mc:Choice>
    <mc:Fallback>
      <p:transition spd="slow" advTm="43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8166-F1BB-609C-2D3A-D704998F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83D3-D4D8-ACD1-310F-7F50EBC1B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experience of a total of 2 years. </a:t>
            </a:r>
          </a:p>
          <a:p>
            <a:endParaRPr lang="en-GB" dirty="0"/>
          </a:p>
          <a:p>
            <a:r>
              <a:rPr lang="en-GB" dirty="0"/>
              <a:t>Complete training contract – then added to the solicitor role. </a:t>
            </a:r>
          </a:p>
          <a:p>
            <a:endParaRPr lang="en-GB" dirty="0"/>
          </a:p>
          <a:p>
            <a:r>
              <a:rPr lang="en-GB" dirty="0"/>
              <a:t>They work in law firms or may work alternative business structures or multi disciplinary practices.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DDDFD-667D-934A-0F3B-DECC0B7F4D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BD985D-2457-1F1E-FE23-0EDCA37C0F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13273"/>
            <a:ext cx="708202" cy="70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066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53"/>
    </mc:Choice>
    <mc:Fallback>
      <p:transition spd="slow" advTm="25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7782-2DD3-0965-09B2-6CEA9908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Who can they represent?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FB60F-12F7-DEDA-1328-F4DF8705F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represent clients, in magistrates, county, coroners court. </a:t>
            </a:r>
          </a:p>
          <a:p>
            <a:endParaRPr lang="en-GB" dirty="0"/>
          </a:p>
          <a:p>
            <a:r>
              <a:rPr lang="en-GB" dirty="0"/>
              <a:t>Solicitor advocate test needed to hold rights of audience in higher courts. </a:t>
            </a:r>
          </a:p>
          <a:p>
            <a:endParaRPr lang="en-GB" dirty="0"/>
          </a:p>
          <a:p>
            <a:r>
              <a:rPr lang="en-GB" dirty="0"/>
              <a:t>In order to become an advocate they must complete two test written and oral.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7AD3C-983C-B5C2-7C0F-5FCAD1C3E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49CD53-FD40-1569-5D28-E1C1F22199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9" y="6041772"/>
            <a:ext cx="649540" cy="64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307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63"/>
    </mc:Choice>
    <mc:Fallback>
      <p:transition spd="slow" advTm="3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0307-5F5A-4205-9295-31527C2C6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68024-CC8B-977A-D5D4-14989B086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advocacy. </a:t>
            </a:r>
          </a:p>
          <a:p>
            <a:endParaRPr lang="en-GB" dirty="0"/>
          </a:p>
          <a:p>
            <a:r>
              <a:rPr lang="en-GB" dirty="0"/>
              <a:t>The ones with wigs. </a:t>
            </a:r>
          </a:p>
          <a:p>
            <a:endParaRPr lang="en-GB" dirty="0"/>
          </a:p>
          <a:p>
            <a:r>
              <a:rPr lang="en-GB" dirty="0"/>
              <a:t>What do they look like?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91E14-7B94-ABBF-AEB6-685070D318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DFD2CD-BF8B-5109-3B52-B34E96BF5A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980064"/>
            <a:ext cx="681086" cy="68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42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57"/>
    </mc:Choice>
    <mc:Fallback>
      <p:transition spd="slow" advTm="18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F9028F4-FD28-5806-685F-DBB19C2B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they look like?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02CF6-313E-1E13-09EC-E41ADCF167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102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5EA5483F-4787-E0B7-1817-E16EAFDB4E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620973"/>
            <a:ext cx="742950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BC83A2-21E3-3CE9-44A4-893556E124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4269" y="6019333"/>
            <a:ext cx="671979" cy="67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524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14"/>
    </mc:Choice>
    <mc:Fallback>
      <p:transition spd="slow" advTm="9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6C34-E83A-CD29-472F-C76E8426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</a:t>
            </a:r>
            <a:r>
              <a:rPr lang="en-GB" sz="4900" b="1" i="1" u="sng" dirty="0"/>
              <a:t>How does someone become a barrister?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0493-40B3-0EA5-B854-195BA1386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have a law degree or something similar. </a:t>
            </a:r>
          </a:p>
          <a:p>
            <a:endParaRPr lang="en-GB" dirty="0"/>
          </a:p>
          <a:p>
            <a:r>
              <a:rPr lang="en-GB" dirty="0"/>
              <a:t>You can carry out work experience during the time of your degree to get more experience. </a:t>
            </a:r>
          </a:p>
          <a:p>
            <a:endParaRPr lang="en-GB" dirty="0"/>
          </a:p>
          <a:p>
            <a:r>
              <a:rPr lang="en-GB" dirty="0"/>
              <a:t>Next- Join an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E16C3-2D9F-1416-F1A8-B5A922C3C1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CA996D-0328-AC9F-A75B-4B0E879CA5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49" y="5851038"/>
            <a:ext cx="838181" cy="83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71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658"/>
    </mc:Choice>
    <mc:Fallback>
      <p:transition spd="slow" advTm="16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F71B-2700-9DAC-2BC6-334919DF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D84F-CA33-7947-BBD7-C4D03D87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pass the Bar Course Aptitude test. </a:t>
            </a:r>
          </a:p>
          <a:p>
            <a:endParaRPr lang="en-GB" dirty="0"/>
          </a:p>
          <a:p>
            <a:r>
              <a:rPr lang="en-GB" dirty="0"/>
              <a:t>The will be allowed to study for the bar. </a:t>
            </a:r>
          </a:p>
          <a:p>
            <a:endParaRPr lang="en-GB" dirty="0"/>
          </a:p>
          <a:p>
            <a:r>
              <a:rPr lang="en-GB" dirty="0"/>
              <a:t>Need to carry out 12 sessions in the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2A108-E432-DF79-C9D5-909DF5111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636A84-5AD6-BE93-3391-9F10ECC7F7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851038"/>
            <a:ext cx="810112" cy="810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656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92"/>
    </mc:Choice>
    <mc:Fallback>
      <p:transition spd="slow" advTm="2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96E3-AF64-CB08-6736-B1A59756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7B3D-833B-16A3-EEE4-43F007ACE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Then the student will be called to the bar. </a:t>
            </a:r>
          </a:p>
          <a:p>
            <a:endParaRPr lang="en-GB" dirty="0"/>
          </a:p>
          <a:p>
            <a:r>
              <a:rPr lang="en-GB" dirty="0"/>
              <a:t>After this they will need to complete a year of training. </a:t>
            </a:r>
          </a:p>
          <a:p>
            <a:endParaRPr lang="en-GB" dirty="0"/>
          </a:p>
          <a:p>
            <a:r>
              <a:rPr lang="en-GB" dirty="0"/>
              <a:t>Six months shadowing a barrister and then Six months (if they are ready) practicing.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98FA9-E858-5CA5-7F9E-3EFF0167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8E767B-2077-9040-7042-51C7681C9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5262" y="5581767"/>
            <a:ext cx="1079383" cy="107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035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160"/>
    </mc:Choice>
    <mc:Fallback>
      <p:transition spd="slow" advTm="23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1C39-46CD-928C-387B-F01EC7DDC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barristers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CE27-4FE3-620B-2E98-5DA3F72A9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3197"/>
            <a:ext cx="10515600" cy="4280289"/>
          </a:xfrm>
        </p:spPr>
        <p:txBody>
          <a:bodyPr>
            <a:normAutofit/>
          </a:bodyPr>
          <a:lstStyle/>
          <a:p>
            <a:r>
              <a:rPr lang="en-GB" sz="1600" dirty="0"/>
              <a:t>Work on behalf of the client. </a:t>
            </a:r>
          </a:p>
          <a:p>
            <a:endParaRPr lang="en-GB" sz="1600" dirty="0"/>
          </a:p>
          <a:p>
            <a:r>
              <a:rPr lang="en-GB" sz="1600" dirty="0"/>
              <a:t>They are self employed. </a:t>
            </a:r>
          </a:p>
          <a:p>
            <a:endParaRPr lang="en-GB" sz="1600" dirty="0"/>
          </a:p>
          <a:p>
            <a:r>
              <a:rPr lang="en-GB" sz="1600" dirty="0"/>
              <a:t>Barrister clerk. </a:t>
            </a:r>
          </a:p>
          <a:p>
            <a:endParaRPr lang="en-GB" sz="1600" dirty="0"/>
          </a:p>
          <a:p>
            <a:r>
              <a:rPr lang="en-GB" sz="1600" dirty="0"/>
              <a:t>Can work with others because of Legal Services Act 2007. </a:t>
            </a:r>
          </a:p>
          <a:p>
            <a:endParaRPr lang="en-GB" sz="1600" dirty="0"/>
          </a:p>
          <a:p>
            <a:r>
              <a:rPr lang="en-GB" sz="1600" dirty="0"/>
              <a:t>Can be appointed if qualified to the Kings Counsel.</a:t>
            </a:r>
          </a:p>
          <a:p>
            <a:endParaRPr lang="en-GB" sz="1600" dirty="0"/>
          </a:p>
          <a:p>
            <a:r>
              <a:rPr lang="en-GB" sz="1600" dirty="0"/>
              <a:t>Can represent clients in all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9CC6C-1D7B-BB9F-0F8B-15C1FC24D8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C6A2A3-2F5F-5EA3-1481-133D0E0F6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02503"/>
            <a:ext cx="602588" cy="60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78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57"/>
    </mc:Choice>
    <mc:Fallback>
      <p:transition spd="slow" advTm="27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22DD-3EA8-733C-8734-40688DA7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4A0D-4C51-EC65-E418-9D9582BF9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they appointed? </a:t>
            </a:r>
          </a:p>
          <a:p>
            <a:endParaRPr lang="en-GB" dirty="0"/>
          </a:p>
          <a:p>
            <a:r>
              <a:rPr lang="en-GB" dirty="0"/>
              <a:t>By the Judicial Appointments Commission. </a:t>
            </a:r>
          </a:p>
          <a:p>
            <a:endParaRPr lang="en-GB" dirty="0"/>
          </a:p>
          <a:p>
            <a:r>
              <a:rPr lang="en-GB" dirty="0"/>
              <a:t>Now there are a number of test that have to happen before someone becomes a judge.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6C1A-B037-F6E5-4A9D-D000E65669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873B6A-A336-2DED-7788-050577E23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5912746"/>
            <a:ext cx="808729" cy="808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436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80"/>
    </mc:Choice>
    <mc:Fallback>
      <p:transition spd="slow" advTm="26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F797-FCA3-5AAB-9D43-B4517A8CE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Test to appoint as a Judge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8586-C216-D807-7351-217BE8C3C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Multiple choice test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Telephone assessment. </a:t>
            </a:r>
          </a:p>
          <a:p>
            <a:pPr>
              <a:lnSpc>
                <a:spcPct val="200000"/>
              </a:lnSpc>
            </a:pPr>
            <a:r>
              <a:rPr lang="en-GB" dirty="0"/>
              <a:t>Selection days.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Consultation with existing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Character check.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0E4F4-D9D5-601D-607C-D17CF8B76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284378-4227-5FEE-714E-A2BA055F9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901526"/>
            <a:ext cx="789786" cy="78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040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27"/>
    </mc:Choice>
    <mc:Fallback>
      <p:transition spd="slow" advTm="27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D71-D3DD-9C98-B093-1F8DF2F1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687E-C8BA-D712-10DE-AD09C51B9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advice for Judges without legal experience – S.3 of the of the Courts and Tribunals (Judiciary and functions of Staff ) Act 2018.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ED7B4-E3E5-0FE4-D0FF-13C95244BF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9E2C6B-29F5-434D-CDD9-193FFAE5FD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828599"/>
            <a:ext cx="892876" cy="89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765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64"/>
    </mc:Choice>
    <mc:Fallback>
      <p:transition spd="slow" advTm="17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F681-2B72-BDE1-2291-30037CD6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Different types of 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E2FD-B24B-EE30-5C3D-5792F519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District. </a:t>
            </a:r>
          </a:p>
          <a:p>
            <a:endParaRPr lang="en-GB" dirty="0"/>
          </a:p>
          <a:p>
            <a:r>
              <a:rPr lang="en-GB" dirty="0"/>
              <a:t>Magistrates. </a:t>
            </a:r>
          </a:p>
          <a:p>
            <a:endParaRPr lang="en-GB" dirty="0"/>
          </a:p>
          <a:p>
            <a:r>
              <a:rPr lang="en-GB" dirty="0"/>
              <a:t>Circuit.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7C37-4AA0-67F1-75CD-D7F15A6401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376204-A69A-3641-FE88-6406E4BFE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6058601"/>
            <a:ext cx="711007" cy="711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008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8"/>
    </mc:Choice>
    <mc:Fallback>
      <p:transition spd="slow" advTm="5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163A2-BC53-6034-DE1F-CAAE2961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AE08-CE27-9AD8-97D8-E57C9406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Volunteers- Lay people. </a:t>
            </a:r>
          </a:p>
          <a:p>
            <a:endParaRPr lang="en-GB" dirty="0"/>
          </a:p>
          <a:p>
            <a:r>
              <a:rPr lang="en-GB" dirty="0"/>
              <a:t>No legal experience required. </a:t>
            </a:r>
          </a:p>
          <a:p>
            <a:endParaRPr lang="en-GB" dirty="0"/>
          </a:p>
          <a:p>
            <a:r>
              <a:rPr lang="en-GB" dirty="0"/>
              <a:t>Local advisory committee applications. </a:t>
            </a:r>
          </a:p>
          <a:p>
            <a:endParaRPr lang="en-GB" dirty="0"/>
          </a:p>
          <a:p>
            <a:r>
              <a:rPr lang="en-GB" dirty="0"/>
              <a:t>Aged between 18-70 years old.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F2CBA-1486-BAB4-5BFA-FC6FDD76E4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64A4FF-972B-7000-81F4-31455B4272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8" y="6002503"/>
            <a:ext cx="658647" cy="65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70"/>
    </mc:Choice>
    <mc:Fallback>
      <p:transition spd="slow" advTm="28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9A8-10BC-7A79-9272-AADE6168A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0FEC-8B6E-F287-DD4B-4A4A4E0D0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Must sit for 26 half days. </a:t>
            </a:r>
          </a:p>
          <a:p>
            <a:endParaRPr lang="en-GB" dirty="0"/>
          </a:p>
          <a:p>
            <a:r>
              <a:rPr lang="en-GB" dirty="0"/>
              <a:t>Hear summary offences. </a:t>
            </a:r>
          </a:p>
          <a:p>
            <a:endParaRPr lang="en-GB" dirty="0"/>
          </a:p>
          <a:p>
            <a:r>
              <a:rPr lang="en-GB" dirty="0"/>
              <a:t>95% of cases are heard and finish here. </a:t>
            </a:r>
          </a:p>
          <a:p>
            <a:endParaRPr lang="en-GB" dirty="0"/>
          </a:p>
          <a:p>
            <a:r>
              <a:rPr lang="en-GB" dirty="0"/>
              <a:t>Advised by a legal advisor or justice’s clerk.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63E6C-D99E-36E7-F4E0-51F79DD810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B37FD9-1881-F446-099F-D4B03CEE9C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59" y="6052991"/>
            <a:ext cx="608159" cy="60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45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47"/>
    </mc:Choice>
    <mc:Fallback>
      <p:transition spd="slow" advTm="21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D80-1F81-E5A9-B4CD-691A1C09C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99-1704-20C1-9536-5822C0708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Who can become a magistrate? Those who; </a:t>
            </a:r>
          </a:p>
          <a:p>
            <a:r>
              <a:rPr lang="en-GB" dirty="0"/>
              <a:t>1. Good Character. </a:t>
            </a:r>
          </a:p>
          <a:p>
            <a:r>
              <a:rPr lang="en-GB" dirty="0"/>
              <a:t>2. Understanding and communication skills. </a:t>
            </a:r>
          </a:p>
          <a:p>
            <a:r>
              <a:rPr lang="en-GB" dirty="0"/>
              <a:t>3. Social Awareness. </a:t>
            </a:r>
          </a:p>
          <a:p>
            <a:r>
              <a:rPr lang="en-GB" dirty="0"/>
              <a:t>4. Maturity and sound judgement. </a:t>
            </a:r>
          </a:p>
          <a:p>
            <a:r>
              <a:rPr lang="en-GB" dirty="0"/>
              <a:t>5. Commitment and reliability. </a:t>
            </a:r>
          </a:p>
          <a:p>
            <a:endParaRPr lang="en-GB" dirty="0"/>
          </a:p>
          <a:p>
            <a:r>
              <a:rPr lang="en-GB" dirty="0"/>
              <a:t>Police officers cannot become magistrates.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B1879-5C6A-2583-1C13-F6C892CD37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33CD4E-4FCE-7CD2-EDE6-0EE76133BD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555" y="5881921"/>
            <a:ext cx="803119" cy="803119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E7569A-EB42-093D-F15D-BFA7ACE350F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13896" y="5866494"/>
            <a:ext cx="803119" cy="80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725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74"/>
    </mc:Choice>
    <mc:Fallback>
      <p:transition spd="slow" advTm="52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297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9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E636-9504-DE78-A47E-F8A43E9A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EA1FC-F6C2-C99E-34A6-14A0AB419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12 Lay people. </a:t>
            </a:r>
          </a:p>
          <a:p>
            <a:endParaRPr lang="en-GB" dirty="0"/>
          </a:p>
          <a:p>
            <a:r>
              <a:rPr lang="en-GB" dirty="0"/>
              <a:t>Chosen from the electoral register. </a:t>
            </a:r>
          </a:p>
          <a:p>
            <a:endParaRPr lang="en-GB" dirty="0"/>
          </a:p>
          <a:p>
            <a:r>
              <a:rPr lang="en-GB" dirty="0"/>
              <a:t>They will decide the verdict of the case depending in the facts. </a:t>
            </a:r>
          </a:p>
          <a:p>
            <a:endParaRPr lang="en-GB" dirty="0"/>
          </a:p>
          <a:p>
            <a:r>
              <a:rPr lang="en-GB" dirty="0"/>
              <a:t>It is for the judge to decide on the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56F705-1A96-234D-D198-43031087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1EA2B9-A15F-C269-9329-4FB6A3A173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766891"/>
            <a:ext cx="894259" cy="8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84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95"/>
    </mc:Choice>
    <mc:Fallback>
      <p:transition spd="slow" advTm="35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066BD-AE3B-96C6-83AB-3A8A5828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6747-4784-18D7-ACA1-9E138DF2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heard in the Crown Court only. </a:t>
            </a:r>
          </a:p>
          <a:p>
            <a:endParaRPr lang="en-GB" dirty="0"/>
          </a:p>
          <a:p>
            <a:r>
              <a:rPr lang="en-GB" dirty="0"/>
              <a:t>S.44 of the Criminal Justice Act 2003 – juries may be excluded for certain reasons. </a:t>
            </a:r>
          </a:p>
          <a:p>
            <a:endParaRPr lang="en-GB" dirty="0"/>
          </a:p>
          <a:p>
            <a:r>
              <a:rPr lang="en-GB" dirty="0"/>
              <a:t>Section 1 of the Juries Act 1974 – tells us who can sit on a jury.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4333E-450F-BE7C-F58C-7DB171DF5F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8C90D5-2E69-CA7B-4674-3F599B7F6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57625"/>
            <a:ext cx="659583" cy="65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222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73"/>
    </mc:Choice>
    <mc:Fallback>
      <p:transition spd="slow" advTm="27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A689-0D98-CE6F-90EF-73923326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S.1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0F8-A35C-F12A-4B3E-D8A7C20EF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‘’(1)Subject to the provisions of this Act, every person shall be qualified to serve as a juror in the Crown Court, the High Court and county court and be liable accordingly to attend for jury service when summoned under this Act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(a)he is for the time being registered as a parliamentary or local government elector and aged eighteen or over but under seventy six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]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(b)he has been ordinarily resident in the United Kingdom, the Channel Islands or the Isle of Man for any period of at least five years since attaining the age of thirteen; and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(d)he is not disqualified for jury service.’’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9E1B07-F393-FE2D-08F6-515A0E357D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C11E6F-6B95-FB65-412F-AC592CC53F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1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94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74"/>
    </mc:Choice>
    <mc:Fallback>
      <p:transition spd="slow" advTm="44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3B4A-9427-C2F0-37C7-656C6A3E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Schedule 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11B1-A934-5E16-5D6B-D164005B9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Schedule 1 of the Juries Act 1974 and feedback to the class who is disqualified from jury duty.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1117-73BB-2069-4CEC-2ACA666876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18F7F8-D650-46AF-418B-635C956E31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8" y="6037527"/>
            <a:ext cx="732081" cy="73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60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41"/>
    </mc:Choice>
    <mc:Fallback>
      <p:transition spd="slow" advTm="20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AA0C1-14AC-7412-4217-109719B53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84E2-4976-5907-A82F-82AA9197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defer siting for a number of reasons. </a:t>
            </a:r>
          </a:p>
          <a:p>
            <a:endParaRPr lang="en-GB" dirty="0"/>
          </a:p>
          <a:p>
            <a:r>
              <a:rPr lang="en-GB" dirty="0"/>
              <a:t>Panel – will choose 15 people, then 12 will be selected from those 15 people. </a:t>
            </a:r>
          </a:p>
          <a:p>
            <a:endParaRPr lang="en-GB" dirty="0"/>
          </a:p>
          <a:p>
            <a:r>
              <a:rPr lang="en-GB" dirty="0"/>
              <a:t>Prosecution and defence informed of whom the people sat on the jury are and they can contest if they feel necessary.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9B8F5-9EAD-22CF-CF7A-C399D308EA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5FB342-4648-C6CA-1792-7D4BB862D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817379"/>
            <a:ext cx="799829" cy="79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74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37"/>
    </mc:Choice>
    <mc:Fallback>
      <p:transition spd="slow" advTm="46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046F-02A7-2024-BB59-E207DB8B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870F0-52F6-7F2D-6010-C200CE5FD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officers, CPS members </a:t>
            </a:r>
            <a:r>
              <a:rPr lang="en-GB" dirty="0" err="1"/>
              <a:t>ect</a:t>
            </a:r>
            <a:r>
              <a:rPr lang="en-GB" dirty="0"/>
              <a:t> can now sit on juries. </a:t>
            </a:r>
          </a:p>
          <a:p>
            <a:endParaRPr lang="en-GB" dirty="0"/>
          </a:p>
          <a:p>
            <a:r>
              <a:rPr lang="en-GB" dirty="0"/>
              <a:t>As long as they are not bias.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502EA-D1C1-5B4D-19CD-EAF2246FD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431EC3-9744-B38A-9830-391435AF2C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598596"/>
            <a:ext cx="1062554" cy="106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282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24"/>
    </mc:Choice>
    <mc:Fallback>
      <p:transition spd="slow" advTm="17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87D1-9FAD-B3E1-577F-35A784EE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E85B-A032-5B94-DB82-A404C93C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S.20D – S.20 G – everything discussed within the jury room must be not leave the room. </a:t>
            </a:r>
          </a:p>
          <a:p>
            <a:endParaRPr lang="en-GB" dirty="0"/>
          </a:p>
          <a:p>
            <a:r>
              <a:rPr lang="en-GB" dirty="0"/>
              <a:t>Expect in limited circumstances. </a:t>
            </a:r>
          </a:p>
          <a:p>
            <a:endParaRPr lang="en-GB" dirty="0"/>
          </a:p>
          <a:p>
            <a:r>
              <a:rPr lang="en-GB" dirty="0"/>
              <a:t>Jurors are expected to not use the internet at that time.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C4B5A-47B4-3083-E86E-0C02E942F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264E71-5894-845C-DD01-98D5AB593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6083845"/>
            <a:ext cx="533363" cy="53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18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20"/>
    </mc:Choice>
    <mc:Fallback>
      <p:transition spd="slow" advTm="305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FC4-ACDF-28B7-E9AF-45BB3E0FE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127D-E16A-A5B5-FDDA-2BB898A12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likely do you think it is that jurors will not use the internet?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E5C3-840B-88BB-583D-916F991D09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23D9B-2E6B-B2C0-E822-1BA2DF37F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609816"/>
            <a:ext cx="1051334" cy="105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545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81"/>
    </mc:Choice>
    <mc:Fallback>
      <p:transition spd="slow" advTm="29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7DCE-E7F1-CB0F-CFF8-095E0FED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7B9B-FA55-ADC9-97AA-09D31B486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are the advantages and disadvantages of juries?</a:t>
            </a:r>
          </a:p>
          <a:p>
            <a:endParaRPr lang="en-GB" dirty="0"/>
          </a:p>
          <a:p>
            <a:r>
              <a:rPr lang="en-GB" dirty="0"/>
              <a:t>One group will have advantages. </a:t>
            </a:r>
          </a:p>
          <a:p>
            <a:endParaRPr lang="en-GB" dirty="0"/>
          </a:p>
          <a:p>
            <a:r>
              <a:rPr lang="en-GB" dirty="0"/>
              <a:t>The other will have disadvantages. </a:t>
            </a:r>
          </a:p>
          <a:p>
            <a:endParaRPr lang="en-GB" dirty="0"/>
          </a:p>
          <a:p>
            <a:r>
              <a:rPr lang="en-GB" dirty="0"/>
              <a:t>Get ready to debate. </a:t>
            </a:r>
          </a:p>
          <a:p>
            <a:endParaRPr lang="en-GB" dirty="0"/>
          </a:p>
          <a:p>
            <a:r>
              <a:rPr lang="en-GB" dirty="0"/>
              <a:t>The team with the strongest and most supported answer wins.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498C13-012D-6FB4-7E56-39FCAE7FD8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B13064-B8EE-CF62-1571-99083B593B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40795"/>
            <a:ext cx="676413" cy="67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556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62"/>
    </mc:Choice>
    <mc:Fallback>
      <p:transition spd="slow" advTm="12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E2F01-49DA-F70A-4848-1FEC842F8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Chartered Legal Executives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08386-96FE-AC08-C83E-03C5E41CA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 CILEX. </a:t>
            </a:r>
          </a:p>
          <a:p>
            <a:endParaRPr lang="en-GB" dirty="0"/>
          </a:p>
          <a:p>
            <a:r>
              <a:rPr lang="en-GB" dirty="0"/>
              <a:t>Practice in certain areas of law. </a:t>
            </a:r>
          </a:p>
          <a:p>
            <a:endParaRPr lang="en-GB" dirty="0"/>
          </a:p>
          <a:p>
            <a:r>
              <a:rPr lang="en-GB" dirty="0"/>
              <a:t>They are trained.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76C6-E1DA-0AA0-07A2-90FEFC3EE2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70E9D5-37B9-2AF5-13B8-FE4FB21C95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825794"/>
            <a:ext cx="791414" cy="79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11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808"/>
    </mc:Choice>
    <mc:Fallback>
      <p:transition spd="slow" advTm="24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18E0-4961-D17B-8B73-2B043510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How to become a Cilex Lawyer?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D7CC-E130-8598-E589-447E67FB1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Need to complete the following; </a:t>
            </a:r>
          </a:p>
          <a:p>
            <a:endParaRPr lang="en-GB" dirty="0"/>
          </a:p>
          <a:p>
            <a:r>
              <a:rPr lang="en-GB" dirty="0"/>
              <a:t>CPQ foundation. </a:t>
            </a:r>
          </a:p>
          <a:p>
            <a:r>
              <a:rPr lang="en-GB" dirty="0"/>
              <a:t>CPQ Advanced. </a:t>
            </a:r>
          </a:p>
          <a:p>
            <a:r>
              <a:rPr lang="en-GB" dirty="0"/>
              <a:t>CPQ Professional. </a:t>
            </a:r>
          </a:p>
          <a:p>
            <a:endParaRPr lang="en-GB" dirty="0"/>
          </a:p>
          <a:p>
            <a:r>
              <a:rPr lang="en-GB" dirty="0"/>
              <a:t>They have to show that they can apply what they have learnt.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975A5-2C4B-523A-3F43-9B53537F77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56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399314-F3CB-9451-3FA0-5BBA93BA0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9" y="6036162"/>
            <a:ext cx="624988" cy="624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35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84"/>
    </mc:Choice>
    <mc:Fallback>
      <p:transition spd="slow" advTm="27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C4DC-161C-2C58-0716-34832A2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6F72-2F76-6BBA-8710-67264152B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areas they practice in include; </a:t>
            </a:r>
          </a:p>
          <a:p>
            <a:r>
              <a:rPr lang="en-GB" dirty="0"/>
              <a:t>Immigration law, Family litigation and Criminal Litigation. </a:t>
            </a:r>
          </a:p>
          <a:p>
            <a:r>
              <a:rPr lang="en-GB" dirty="0"/>
              <a:t>The study allows students to learn about professionalism. </a:t>
            </a:r>
          </a:p>
          <a:p>
            <a:r>
              <a:rPr lang="en-GB" dirty="0"/>
              <a:t>Work in law first and can earn money. </a:t>
            </a:r>
          </a:p>
          <a:p>
            <a:r>
              <a:rPr lang="en-GB" dirty="0"/>
              <a:t>Have to follow Cilex Regulations but if work in a solicitors firm will also need to comply with SRA.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81FAC-FC6C-86D7-46EF-1AD73A6B1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E943C-9C51-F3FA-1DB2-DCD98B18B0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9" y="5604206"/>
            <a:ext cx="1013002" cy="101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1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97"/>
    </mc:Choice>
    <mc:Fallback>
      <p:transition spd="slow" advTm="35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C502-5F9A-AF0A-7E22-5C5E9313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16E9-AC6C-05B3-0708-221C7E5EE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of audience depends on what they have trained in. </a:t>
            </a:r>
          </a:p>
          <a:p>
            <a:endParaRPr lang="en-GB" dirty="0"/>
          </a:p>
          <a:p>
            <a:r>
              <a:rPr lang="en-GB" dirty="0"/>
              <a:t>Civil litigation – County court and High court. </a:t>
            </a:r>
          </a:p>
          <a:p>
            <a:endParaRPr lang="en-GB" dirty="0"/>
          </a:p>
          <a:p>
            <a:r>
              <a:rPr lang="en-GB" dirty="0"/>
              <a:t>Need extra training to practice in other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ACB6F-C2FD-02ED-41CA-A0B4A524EF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7E579D-6CF9-5A86-4FE8-992F1E64E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5806160"/>
            <a:ext cx="885152" cy="88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512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55"/>
    </mc:Choice>
    <mc:Fallback>
      <p:transition spd="slow" advTm="34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F140-49CF-5075-C0F1-3AFEF5B0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Role of the Lord Chancellor/ Secretary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FF80-CC34-2999-FA9B-CD0D67EDF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longer part of the Judiciary. </a:t>
            </a:r>
          </a:p>
          <a:p>
            <a:endParaRPr lang="en-GB" dirty="0"/>
          </a:p>
          <a:p>
            <a:r>
              <a:rPr lang="en-GB" dirty="0"/>
              <a:t>But can still; uphold the rule of law. </a:t>
            </a:r>
          </a:p>
          <a:p>
            <a:endParaRPr lang="en-GB" dirty="0"/>
          </a:p>
          <a:p>
            <a:r>
              <a:rPr lang="en-GB" dirty="0"/>
              <a:t>Ensure that there is independence in the judiciary. </a:t>
            </a:r>
          </a:p>
          <a:p>
            <a:endParaRPr lang="en-GB" dirty="0"/>
          </a:p>
          <a:p>
            <a:r>
              <a:rPr lang="en-GB" dirty="0"/>
              <a:t>‘’Small role in appointing judges to supreme court’’.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474B-9445-0A0C-EBDD-722D3CC1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DB6275-9ADA-B1BB-FE44-A48FFF5DB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52015"/>
            <a:ext cx="665193" cy="665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4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96"/>
    </mc:Choice>
    <mc:Fallback>
      <p:transition spd="slow" advTm="3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6AAB-47F5-8565-4A37-B7ACD89B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19CA-2E5E-D3B9-3558-ACD3C4FA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we need to reform the justice system and those that sit within it? </a:t>
            </a:r>
          </a:p>
          <a:p>
            <a:endParaRPr lang="en-GB" dirty="0"/>
          </a:p>
          <a:p>
            <a:r>
              <a:rPr lang="en-GB" dirty="0"/>
              <a:t>Base your answer of the advantages and disadvantages task we have just completed.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24669A-A4D8-4836-F7CA-E94F511EBB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4C722C-2BEA-3FAD-C5D7-14DD4744A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50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67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90"/>
    </mc:Choice>
    <mc:Fallback>
      <p:transition spd="slow" advTm="16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62A7D-0EC0-D0F5-0F93-51230DA5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28BE-4810-F018-334A-C4F607D9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now covered the content for your assignment.  </a:t>
            </a:r>
          </a:p>
          <a:p>
            <a:endParaRPr lang="en-GB" dirty="0"/>
          </a:p>
          <a:p>
            <a:r>
              <a:rPr lang="en-GB" dirty="0"/>
              <a:t>Human Rights and Police Powers. </a:t>
            </a:r>
          </a:p>
          <a:p>
            <a:endParaRPr lang="en-GB" dirty="0"/>
          </a:p>
          <a:p>
            <a:r>
              <a:rPr lang="en-GB" dirty="0"/>
              <a:t>The roles of those in the Justice system.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C2070-AAAE-AA8D-4279-7E14923F59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64F31C-2C9F-CD57-A12F-D006FDBBDF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5783720"/>
            <a:ext cx="839098" cy="83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87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54"/>
    </mc:Choice>
    <mc:Fallback>
      <p:transition spd="slow" advTm="31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62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E8CD9D-587D-468F-C1F0-AC23C8F3EB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6466" y="5968844"/>
            <a:ext cx="692306" cy="69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76"/>
    </mc:Choice>
    <mc:Fallback>
      <p:transition spd="slow" advTm="10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2344</Words>
  <Application>Microsoft Office PowerPoint</Application>
  <PresentationFormat>Widescreen</PresentationFormat>
  <Paragraphs>413</Paragraphs>
  <Slides>62</Slides>
  <Notes>0</Notes>
  <HiddenSlides>0</HiddenSlides>
  <MMClips>65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0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Human Rights and  the Justice system!</vt:lpstr>
      <vt:lpstr>PowerPoint Presentation</vt:lpstr>
      <vt:lpstr>PowerPoint Presentation</vt:lpstr>
      <vt:lpstr>PowerPoint Presentation</vt:lpstr>
      <vt:lpstr>Human Rights </vt:lpstr>
      <vt:lpstr>European Court of Human Rights continued</vt:lpstr>
      <vt:lpstr>Compliance </vt:lpstr>
      <vt:lpstr>Section 8 of the ECHR</vt:lpstr>
      <vt:lpstr>Time for reform</vt:lpstr>
      <vt:lpstr>Police Powers </vt:lpstr>
      <vt:lpstr>Police and Criminal Evidence Act 1984</vt:lpstr>
      <vt:lpstr>Human Rights implications</vt:lpstr>
      <vt:lpstr>Continued </vt:lpstr>
      <vt:lpstr>Continued </vt:lpstr>
      <vt:lpstr>Powers of stop and search</vt:lpstr>
      <vt:lpstr>Arrest </vt:lpstr>
      <vt:lpstr>Other rights of those arrested</vt:lpstr>
      <vt:lpstr>How long can someone be held in custody?</vt:lpstr>
      <vt:lpstr>Continued </vt:lpstr>
      <vt:lpstr>What happens next?</vt:lpstr>
      <vt:lpstr> Part 1 code C</vt:lpstr>
      <vt:lpstr>Code E</vt:lpstr>
      <vt:lpstr>Children</vt:lpstr>
      <vt:lpstr>Finger prints </vt:lpstr>
      <vt:lpstr>When is evidence lawful?</vt:lpstr>
      <vt:lpstr>Rights</vt:lpstr>
      <vt:lpstr>Let’s take a break </vt:lpstr>
      <vt:lpstr>Roles within the justice system !</vt:lpstr>
      <vt:lpstr>Solicitors</vt:lpstr>
      <vt:lpstr>Solicitors</vt:lpstr>
      <vt:lpstr>Continued </vt:lpstr>
      <vt:lpstr>Who can they represent?</vt:lpstr>
      <vt:lpstr>Barristers</vt:lpstr>
      <vt:lpstr>What do they look like?</vt:lpstr>
      <vt:lpstr> How does someone become a barrister?</vt:lpstr>
      <vt:lpstr>Continued </vt:lpstr>
      <vt:lpstr>Continued </vt:lpstr>
      <vt:lpstr>What do barristers do?</vt:lpstr>
      <vt:lpstr>Judges</vt:lpstr>
      <vt:lpstr>Test to appoint as a Judge</vt:lpstr>
      <vt:lpstr>Continued </vt:lpstr>
      <vt:lpstr>Different types of Judges</vt:lpstr>
      <vt:lpstr>Magistrates</vt:lpstr>
      <vt:lpstr>Continued </vt:lpstr>
      <vt:lpstr>Continued</vt:lpstr>
      <vt:lpstr>Juries</vt:lpstr>
      <vt:lpstr>Continued </vt:lpstr>
      <vt:lpstr>S.1 of the Juries Act 1974</vt:lpstr>
      <vt:lpstr>Schedule 1 of the Juries Act 1974</vt:lpstr>
      <vt:lpstr>Juries </vt:lpstr>
      <vt:lpstr>Continued </vt:lpstr>
      <vt:lpstr>Continued </vt:lpstr>
      <vt:lpstr>Activity</vt:lpstr>
      <vt:lpstr>Activity </vt:lpstr>
      <vt:lpstr>Chartered Legal Executives </vt:lpstr>
      <vt:lpstr>How to become a Cilex Lawyer?</vt:lpstr>
      <vt:lpstr>Continued </vt:lpstr>
      <vt:lpstr>Continued </vt:lpstr>
      <vt:lpstr>Role of the Lord Chancellor/ Secretary of state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2</cp:revision>
  <dcterms:created xsi:type="dcterms:W3CDTF">2023-03-25T11:15:09Z</dcterms:created>
  <dcterms:modified xsi:type="dcterms:W3CDTF">2023-07-19T13:17:12Z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