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3"/>
  </p:notesMasterIdLst>
  <p:sldIdLst>
    <p:sldId id="257" r:id="rId2"/>
    <p:sldId id="263" r:id="rId3"/>
    <p:sldId id="259" r:id="rId4"/>
    <p:sldId id="260" r:id="rId5"/>
    <p:sldId id="311" r:id="rId6"/>
    <p:sldId id="264" r:id="rId7"/>
    <p:sldId id="308" r:id="rId8"/>
    <p:sldId id="309" r:id="rId9"/>
    <p:sldId id="310" r:id="rId10"/>
    <p:sldId id="268" r:id="rId11"/>
    <p:sldId id="269" r:id="rId12"/>
    <p:sldId id="270" r:id="rId13"/>
    <p:sldId id="271" r:id="rId14"/>
    <p:sldId id="272" r:id="rId15"/>
    <p:sldId id="273" r:id="rId16"/>
    <p:sldId id="274" r:id="rId17"/>
    <p:sldId id="275" r:id="rId18"/>
    <p:sldId id="276" r:id="rId19"/>
    <p:sldId id="278" r:id="rId20"/>
    <p:sldId id="279" r:id="rId21"/>
    <p:sldId id="281" r:id="rId22"/>
    <p:sldId id="282" r:id="rId23"/>
    <p:sldId id="283" r:id="rId24"/>
    <p:sldId id="284" r:id="rId25"/>
    <p:sldId id="285" r:id="rId26"/>
    <p:sldId id="286" r:id="rId27"/>
    <p:sldId id="287" r:id="rId28"/>
    <p:sldId id="289" r:id="rId29"/>
    <p:sldId id="290" r:id="rId30"/>
    <p:sldId id="291" r:id="rId31"/>
    <p:sldId id="292" r:id="rId32"/>
    <p:sldId id="294" r:id="rId33"/>
    <p:sldId id="295" r:id="rId34"/>
    <p:sldId id="296" r:id="rId35"/>
    <p:sldId id="297" r:id="rId36"/>
    <p:sldId id="299" r:id="rId37"/>
    <p:sldId id="300" r:id="rId38"/>
    <p:sldId id="302" r:id="rId39"/>
    <p:sldId id="301" r:id="rId40"/>
    <p:sldId id="303" r:id="rId41"/>
    <p:sldId id="3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2" d="100"/>
          <a:sy n="82" d="100"/>
        </p:scale>
        <p:origin x="96"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5F1FE7-32FF-4FB8-AD20-C533E95E6FD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B41E4AC1-5F06-4A31-BEE6-86675AF876AC}">
      <dgm:prSet phldrT="[Text]"/>
      <dgm:spPr/>
      <dgm:t>
        <a:bodyPr/>
        <a:lstStyle/>
        <a:p>
          <a:r>
            <a:rPr lang="en-GB" dirty="0"/>
            <a:t>Empirical Research</a:t>
          </a:r>
        </a:p>
      </dgm:t>
    </dgm:pt>
    <dgm:pt modelId="{CA590F14-0EE6-4E7F-B5CB-8FA2F82121D8}" type="parTrans" cxnId="{F0C85883-3F0B-4308-B9CE-20330AD673E8}">
      <dgm:prSet/>
      <dgm:spPr/>
      <dgm:t>
        <a:bodyPr/>
        <a:lstStyle/>
        <a:p>
          <a:endParaRPr lang="en-GB"/>
        </a:p>
      </dgm:t>
    </dgm:pt>
    <dgm:pt modelId="{1512C8E3-2FB5-4BF3-9F73-7670B53AAE59}" type="sibTrans" cxnId="{F0C85883-3F0B-4308-B9CE-20330AD673E8}">
      <dgm:prSet/>
      <dgm:spPr/>
      <dgm:t>
        <a:bodyPr/>
        <a:lstStyle/>
        <a:p>
          <a:endParaRPr lang="en-GB"/>
        </a:p>
      </dgm:t>
    </dgm:pt>
    <dgm:pt modelId="{7CD74DAB-296A-44BE-9FB1-C91778C21CFD}">
      <dgm:prSet phldrT="[Text]"/>
      <dgm:spPr/>
      <dgm:t>
        <a:bodyPr/>
        <a:lstStyle/>
        <a:p>
          <a:r>
            <a:rPr lang="en-GB" dirty="0"/>
            <a:t>Research based on experimentation or observation (evidence)</a:t>
          </a:r>
        </a:p>
      </dgm:t>
    </dgm:pt>
    <dgm:pt modelId="{5DD21861-8061-4C0C-87FE-1E30B912AF57}" type="parTrans" cxnId="{6693A362-8698-4F88-B08C-CD7230698DC8}">
      <dgm:prSet/>
      <dgm:spPr/>
      <dgm:t>
        <a:bodyPr/>
        <a:lstStyle/>
        <a:p>
          <a:endParaRPr lang="en-GB"/>
        </a:p>
      </dgm:t>
    </dgm:pt>
    <dgm:pt modelId="{C3731AB0-3FCB-4C4B-8024-30955B2ADF16}" type="sibTrans" cxnId="{6693A362-8698-4F88-B08C-CD7230698DC8}">
      <dgm:prSet/>
      <dgm:spPr/>
      <dgm:t>
        <a:bodyPr/>
        <a:lstStyle/>
        <a:p>
          <a:endParaRPr lang="en-GB"/>
        </a:p>
      </dgm:t>
    </dgm:pt>
    <dgm:pt modelId="{A6080AA7-E731-409D-879E-902EA75901C2}">
      <dgm:prSet phldrT="[Text]"/>
      <dgm:spPr/>
      <dgm:t>
        <a:bodyPr/>
        <a:lstStyle/>
        <a:p>
          <a:r>
            <a:rPr lang="en-GB" dirty="0"/>
            <a:t>Such research is conducted to test an hypothesis</a:t>
          </a:r>
        </a:p>
      </dgm:t>
    </dgm:pt>
    <dgm:pt modelId="{6A23158E-3FAE-4121-9C3C-F0F6E9BE98CF}" type="parTrans" cxnId="{215F8453-E50A-4E4D-B55D-4FF9432A5C1F}">
      <dgm:prSet/>
      <dgm:spPr/>
      <dgm:t>
        <a:bodyPr/>
        <a:lstStyle/>
        <a:p>
          <a:endParaRPr lang="en-GB"/>
        </a:p>
      </dgm:t>
    </dgm:pt>
    <dgm:pt modelId="{30103B2D-A735-41AD-B48D-5BD7A1278AE8}" type="sibTrans" cxnId="{215F8453-E50A-4E4D-B55D-4FF9432A5C1F}">
      <dgm:prSet/>
      <dgm:spPr/>
      <dgm:t>
        <a:bodyPr/>
        <a:lstStyle/>
        <a:p>
          <a:endParaRPr lang="en-GB"/>
        </a:p>
      </dgm:t>
    </dgm:pt>
    <dgm:pt modelId="{F4805231-E412-4FA9-9D37-F9CBF54E8655}" type="pres">
      <dgm:prSet presAssocID="{295F1FE7-32FF-4FB8-AD20-C533E95E6FD3}" presName="linear" presStyleCnt="0">
        <dgm:presLayoutVars>
          <dgm:dir/>
          <dgm:animLvl val="lvl"/>
          <dgm:resizeHandles val="exact"/>
        </dgm:presLayoutVars>
      </dgm:prSet>
      <dgm:spPr/>
    </dgm:pt>
    <dgm:pt modelId="{1CA73D63-BB56-4330-81AD-18B06C91D6DD}" type="pres">
      <dgm:prSet presAssocID="{B41E4AC1-5F06-4A31-BEE6-86675AF876AC}" presName="parentLin" presStyleCnt="0"/>
      <dgm:spPr/>
    </dgm:pt>
    <dgm:pt modelId="{9D7F0F21-C2E5-4B32-93AB-2E8AD06F6904}" type="pres">
      <dgm:prSet presAssocID="{B41E4AC1-5F06-4A31-BEE6-86675AF876AC}" presName="parentLeftMargin" presStyleLbl="node1" presStyleIdx="0" presStyleCnt="3"/>
      <dgm:spPr/>
    </dgm:pt>
    <dgm:pt modelId="{34C2B969-076C-46EE-BA83-3C1D29C066A3}" type="pres">
      <dgm:prSet presAssocID="{B41E4AC1-5F06-4A31-BEE6-86675AF876AC}" presName="parentText" presStyleLbl="node1" presStyleIdx="0" presStyleCnt="3">
        <dgm:presLayoutVars>
          <dgm:chMax val="0"/>
          <dgm:bulletEnabled val="1"/>
        </dgm:presLayoutVars>
      </dgm:prSet>
      <dgm:spPr/>
    </dgm:pt>
    <dgm:pt modelId="{90C31C5E-2C3F-468C-A595-788936A6ABB8}" type="pres">
      <dgm:prSet presAssocID="{B41E4AC1-5F06-4A31-BEE6-86675AF876AC}" presName="negativeSpace" presStyleCnt="0"/>
      <dgm:spPr/>
    </dgm:pt>
    <dgm:pt modelId="{0726BA37-4767-4C73-91A1-7037F5AC5D5D}" type="pres">
      <dgm:prSet presAssocID="{B41E4AC1-5F06-4A31-BEE6-86675AF876AC}" presName="childText" presStyleLbl="conFgAcc1" presStyleIdx="0" presStyleCnt="3">
        <dgm:presLayoutVars>
          <dgm:bulletEnabled val="1"/>
        </dgm:presLayoutVars>
      </dgm:prSet>
      <dgm:spPr/>
    </dgm:pt>
    <dgm:pt modelId="{6BB546EE-AF0A-41FC-BC79-C91A3C932460}" type="pres">
      <dgm:prSet presAssocID="{1512C8E3-2FB5-4BF3-9F73-7670B53AAE59}" presName="spaceBetweenRectangles" presStyleCnt="0"/>
      <dgm:spPr/>
    </dgm:pt>
    <dgm:pt modelId="{ACCA6C6C-5C68-4C80-BA0D-7587367185E8}" type="pres">
      <dgm:prSet presAssocID="{7CD74DAB-296A-44BE-9FB1-C91778C21CFD}" presName="parentLin" presStyleCnt="0"/>
      <dgm:spPr/>
    </dgm:pt>
    <dgm:pt modelId="{93C9FB03-B0F4-40B0-AF04-0E966F6281A7}" type="pres">
      <dgm:prSet presAssocID="{7CD74DAB-296A-44BE-9FB1-C91778C21CFD}" presName="parentLeftMargin" presStyleLbl="node1" presStyleIdx="0" presStyleCnt="3"/>
      <dgm:spPr/>
    </dgm:pt>
    <dgm:pt modelId="{88F828BF-077C-44DC-80E5-D0B07A221047}" type="pres">
      <dgm:prSet presAssocID="{7CD74DAB-296A-44BE-9FB1-C91778C21CFD}" presName="parentText" presStyleLbl="node1" presStyleIdx="1" presStyleCnt="3">
        <dgm:presLayoutVars>
          <dgm:chMax val="0"/>
          <dgm:bulletEnabled val="1"/>
        </dgm:presLayoutVars>
      </dgm:prSet>
      <dgm:spPr/>
    </dgm:pt>
    <dgm:pt modelId="{257D07AC-940B-430C-AC61-A909B55696FB}" type="pres">
      <dgm:prSet presAssocID="{7CD74DAB-296A-44BE-9FB1-C91778C21CFD}" presName="negativeSpace" presStyleCnt="0"/>
      <dgm:spPr/>
    </dgm:pt>
    <dgm:pt modelId="{F6A95800-01CB-4A95-BC96-BB1411B15ED9}" type="pres">
      <dgm:prSet presAssocID="{7CD74DAB-296A-44BE-9FB1-C91778C21CFD}" presName="childText" presStyleLbl="conFgAcc1" presStyleIdx="1" presStyleCnt="3">
        <dgm:presLayoutVars>
          <dgm:bulletEnabled val="1"/>
        </dgm:presLayoutVars>
      </dgm:prSet>
      <dgm:spPr/>
    </dgm:pt>
    <dgm:pt modelId="{D229D885-7AA3-43F8-A6EC-E240F5BD24CA}" type="pres">
      <dgm:prSet presAssocID="{C3731AB0-3FCB-4C4B-8024-30955B2ADF16}" presName="spaceBetweenRectangles" presStyleCnt="0"/>
      <dgm:spPr/>
    </dgm:pt>
    <dgm:pt modelId="{74B81BCF-07E7-4F53-B12A-9482813DC805}" type="pres">
      <dgm:prSet presAssocID="{A6080AA7-E731-409D-879E-902EA75901C2}" presName="parentLin" presStyleCnt="0"/>
      <dgm:spPr/>
    </dgm:pt>
    <dgm:pt modelId="{9E7DC3C2-05D2-43B6-BAEA-0741DE48DEF3}" type="pres">
      <dgm:prSet presAssocID="{A6080AA7-E731-409D-879E-902EA75901C2}" presName="parentLeftMargin" presStyleLbl="node1" presStyleIdx="1" presStyleCnt="3"/>
      <dgm:spPr/>
    </dgm:pt>
    <dgm:pt modelId="{CA2A9489-2256-404D-BD71-3BA8C8D13A1E}" type="pres">
      <dgm:prSet presAssocID="{A6080AA7-E731-409D-879E-902EA75901C2}" presName="parentText" presStyleLbl="node1" presStyleIdx="2" presStyleCnt="3">
        <dgm:presLayoutVars>
          <dgm:chMax val="0"/>
          <dgm:bulletEnabled val="1"/>
        </dgm:presLayoutVars>
      </dgm:prSet>
      <dgm:spPr/>
    </dgm:pt>
    <dgm:pt modelId="{79533268-4B15-4126-BC97-2E952616B4A1}" type="pres">
      <dgm:prSet presAssocID="{A6080AA7-E731-409D-879E-902EA75901C2}" presName="negativeSpace" presStyleCnt="0"/>
      <dgm:spPr/>
    </dgm:pt>
    <dgm:pt modelId="{AA399F82-4749-44DB-8FB6-627F245CAB05}" type="pres">
      <dgm:prSet presAssocID="{A6080AA7-E731-409D-879E-902EA75901C2}" presName="childText" presStyleLbl="conFgAcc1" presStyleIdx="2" presStyleCnt="3">
        <dgm:presLayoutVars>
          <dgm:bulletEnabled val="1"/>
        </dgm:presLayoutVars>
      </dgm:prSet>
      <dgm:spPr/>
    </dgm:pt>
  </dgm:ptLst>
  <dgm:cxnLst>
    <dgm:cxn modelId="{6693A362-8698-4F88-B08C-CD7230698DC8}" srcId="{295F1FE7-32FF-4FB8-AD20-C533E95E6FD3}" destId="{7CD74DAB-296A-44BE-9FB1-C91778C21CFD}" srcOrd="1" destOrd="0" parTransId="{5DD21861-8061-4C0C-87FE-1E30B912AF57}" sibTransId="{C3731AB0-3FCB-4C4B-8024-30955B2ADF16}"/>
    <dgm:cxn modelId="{215F8453-E50A-4E4D-B55D-4FF9432A5C1F}" srcId="{295F1FE7-32FF-4FB8-AD20-C533E95E6FD3}" destId="{A6080AA7-E731-409D-879E-902EA75901C2}" srcOrd="2" destOrd="0" parTransId="{6A23158E-3FAE-4121-9C3C-F0F6E9BE98CF}" sibTransId="{30103B2D-A735-41AD-B48D-5BD7A1278AE8}"/>
    <dgm:cxn modelId="{7A885058-1F3B-4196-9133-C889C73C5613}" type="presOf" srcId="{B41E4AC1-5F06-4A31-BEE6-86675AF876AC}" destId="{34C2B969-076C-46EE-BA83-3C1D29C066A3}" srcOrd="1" destOrd="0" presId="urn:microsoft.com/office/officeart/2005/8/layout/list1"/>
    <dgm:cxn modelId="{2ED39B59-41ED-4E86-ADFA-66BF43AA9982}" type="presOf" srcId="{7CD74DAB-296A-44BE-9FB1-C91778C21CFD}" destId="{93C9FB03-B0F4-40B0-AF04-0E966F6281A7}" srcOrd="0" destOrd="0" presId="urn:microsoft.com/office/officeart/2005/8/layout/list1"/>
    <dgm:cxn modelId="{F0C85883-3F0B-4308-B9CE-20330AD673E8}" srcId="{295F1FE7-32FF-4FB8-AD20-C533E95E6FD3}" destId="{B41E4AC1-5F06-4A31-BEE6-86675AF876AC}" srcOrd="0" destOrd="0" parTransId="{CA590F14-0EE6-4E7F-B5CB-8FA2F82121D8}" sibTransId="{1512C8E3-2FB5-4BF3-9F73-7670B53AAE59}"/>
    <dgm:cxn modelId="{5EBF2DCE-046D-47F7-B1C2-F23518C05D1F}" type="presOf" srcId="{B41E4AC1-5F06-4A31-BEE6-86675AF876AC}" destId="{9D7F0F21-C2E5-4B32-93AB-2E8AD06F6904}" srcOrd="0" destOrd="0" presId="urn:microsoft.com/office/officeart/2005/8/layout/list1"/>
    <dgm:cxn modelId="{1B165DE0-1F31-43A0-8F2E-5638124DFFA7}" type="presOf" srcId="{7CD74DAB-296A-44BE-9FB1-C91778C21CFD}" destId="{88F828BF-077C-44DC-80E5-D0B07A221047}" srcOrd="1" destOrd="0" presId="urn:microsoft.com/office/officeart/2005/8/layout/list1"/>
    <dgm:cxn modelId="{838624ED-780B-4A26-953E-E15E6B47057F}" type="presOf" srcId="{A6080AA7-E731-409D-879E-902EA75901C2}" destId="{CA2A9489-2256-404D-BD71-3BA8C8D13A1E}" srcOrd="1" destOrd="0" presId="urn:microsoft.com/office/officeart/2005/8/layout/list1"/>
    <dgm:cxn modelId="{0C99ACEF-9BC5-4231-9925-259AC36D37C5}" type="presOf" srcId="{A6080AA7-E731-409D-879E-902EA75901C2}" destId="{9E7DC3C2-05D2-43B6-BAEA-0741DE48DEF3}" srcOrd="0" destOrd="0" presId="urn:microsoft.com/office/officeart/2005/8/layout/list1"/>
    <dgm:cxn modelId="{1D9DBBFD-C2B2-418F-95E5-4512BBC3F396}" type="presOf" srcId="{295F1FE7-32FF-4FB8-AD20-C533E95E6FD3}" destId="{F4805231-E412-4FA9-9D37-F9CBF54E8655}" srcOrd="0" destOrd="0" presId="urn:microsoft.com/office/officeart/2005/8/layout/list1"/>
    <dgm:cxn modelId="{78B3EECE-A29B-484C-A6E5-FAA4BFE6DB69}" type="presParOf" srcId="{F4805231-E412-4FA9-9D37-F9CBF54E8655}" destId="{1CA73D63-BB56-4330-81AD-18B06C91D6DD}" srcOrd="0" destOrd="0" presId="urn:microsoft.com/office/officeart/2005/8/layout/list1"/>
    <dgm:cxn modelId="{E784BAC6-9636-4875-AF0D-583C9D2F0BF5}" type="presParOf" srcId="{1CA73D63-BB56-4330-81AD-18B06C91D6DD}" destId="{9D7F0F21-C2E5-4B32-93AB-2E8AD06F6904}" srcOrd="0" destOrd="0" presId="urn:microsoft.com/office/officeart/2005/8/layout/list1"/>
    <dgm:cxn modelId="{2A1D1838-559F-486D-B682-BBDE9095842B}" type="presParOf" srcId="{1CA73D63-BB56-4330-81AD-18B06C91D6DD}" destId="{34C2B969-076C-46EE-BA83-3C1D29C066A3}" srcOrd="1" destOrd="0" presId="urn:microsoft.com/office/officeart/2005/8/layout/list1"/>
    <dgm:cxn modelId="{61568CBC-4BDA-4AA4-BC01-53C1D0D365EF}" type="presParOf" srcId="{F4805231-E412-4FA9-9D37-F9CBF54E8655}" destId="{90C31C5E-2C3F-468C-A595-788936A6ABB8}" srcOrd="1" destOrd="0" presId="urn:microsoft.com/office/officeart/2005/8/layout/list1"/>
    <dgm:cxn modelId="{45AB272B-A3E4-4E16-9021-9A5A0072719F}" type="presParOf" srcId="{F4805231-E412-4FA9-9D37-F9CBF54E8655}" destId="{0726BA37-4767-4C73-91A1-7037F5AC5D5D}" srcOrd="2" destOrd="0" presId="urn:microsoft.com/office/officeart/2005/8/layout/list1"/>
    <dgm:cxn modelId="{C6E5C68B-605B-4FC3-8551-54AAF353162F}" type="presParOf" srcId="{F4805231-E412-4FA9-9D37-F9CBF54E8655}" destId="{6BB546EE-AF0A-41FC-BC79-C91A3C932460}" srcOrd="3" destOrd="0" presId="urn:microsoft.com/office/officeart/2005/8/layout/list1"/>
    <dgm:cxn modelId="{9B3B76FD-0071-45A7-B11B-55DCD77E693F}" type="presParOf" srcId="{F4805231-E412-4FA9-9D37-F9CBF54E8655}" destId="{ACCA6C6C-5C68-4C80-BA0D-7587367185E8}" srcOrd="4" destOrd="0" presId="urn:microsoft.com/office/officeart/2005/8/layout/list1"/>
    <dgm:cxn modelId="{9BA82413-7A91-4003-ADFA-84131D630AC7}" type="presParOf" srcId="{ACCA6C6C-5C68-4C80-BA0D-7587367185E8}" destId="{93C9FB03-B0F4-40B0-AF04-0E966F6281A7}" srcOrd="0" destOrd="0" presId="urn:microsoft.com/office/officeart/2005/8/layout/list1"/>
    <dgm:cxn modelId="{EB915791-8EEE-4D1F-B343-7D1E495FD035}" type="presParOf" srcId="{ACCA6C6C-5C68-4C80-BA0D-7587367185E8}" destId="{88F828BF-077C-44DC-80E5-D0B07A221047}" srcOrd="1" destOrd="0" presId="urn:microsoft.com/office/officeart/2005/8/layout/list1"/>
    <dgm:cxn modelId="{3CDB267E-F211-4D22-B62C-14F166414B27}" type="presParOf" srcId="{F4805231-E412-4FA9-9D37-F9CBF54E8655}" destId="{257D07AC-940B-430C-AC61-A909B55696FB}" srcOrd="5" destOrd="0" presId="urn:microsoft.com/office/officeart/2005/8/layout/list1"/>
    <dgm:cxn modelId="{4384BBBA-1394-4C17-9F32-8007F9FA0EF6}" type="presParOf" srcId="{F4805231-E412-4FA9-9D37-F9CBF54E8655}" destId="{F6A95800-01CB-4A95-BC96-BB1411B15ED9}" srcOrd="6" destOrd="0" presId="urn:microsoft.com/office/officeart/2005/8/layout/list1"/>
    <dgm:cxn modelId="{E1F48BB6-8C76-40F3-A249-782AFF3E292A}" type="presParOf" srcId="{F4805231-E412-4FA9-9D37-F9CBF54E8655}" destId="{D229D885-7AA3-43F8-A6EC-E240F5BD24CA}" srcOrd="7" destOrd="0" presId="urn:microsoft.com/office/officeart/2005/8/layout/list1"/>
    <dgm:cxn modelId="{EA50FCE2-9C1B-4410-994F-A03913039DD9}" type="presParOf" srcId="{F4805231-E412-4FA9-9D37-F9CBF54E8655}" destId="{74B81BCF-07E7-4F53-B12A-9482813DC805}" srcOrd="8" destOrd="0" presId="urn:microsoft.com/office/officeart/2005/8/layout/list1"/>
    <dgm:cxn modelId="{8A919E1A-C5D8-4086-A97C-8808054B0B78}" type="presParOf" srcId="{74B81BCF-07E7-4F53-B12A-9482813DC805}" destId="{9E7DC3C2-05D2-43B6-BAEA-0741DE48DEF3}" srcOrd="0" destOrd="0" presId="urn:microsoft.com/office/officeart/2005/8/layout/list1"/>
    <dgm:cxn modelId="{5D8E0C2B-0208-4C19-BEC0-8337B461257A}" type="presParOf" srcId="{74B81BCF-07E7-4F53-B12A-9482813DC805}" destId="{CA2A9489-2256-404D-BD71-3BA8C8D13A1E}" srcOrd="1" destOrd="0" presId="urn:microsoft.com/office/officeart/2005/8/layout/list1"/>
    <dgm:cxn modelId="{BFA77465-325B-4768-BF63-50D02FE121D3}" type="presParOf" srcId="{F4805231-E412-4FA9-9D37-F9CBF54E8655}" destId="{79533268-4B15-4126-BC97-2E952616B4A1}" srcOrd="9" destOrd="0" presId="urn:microsoft.com/office/officeart/2005/8/layout/list1"/>
    <dgm:cxn modelId="{01B7D8C9-8657-42D0-A9A2-09254022D909}" type="presParOf" srcId="{F4805231-E412-4FA9-9D37-F9CBF54E8655}" destId="{AA399F82-4749-44DB-8FB6-627F245CAB0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235836-B23C-4935-86B4-A331B6B729F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415A8FE5-EF05-44AD-8FE9-7A8276AF3D85}">
      <dgm:prSet phldrT="[Text]"/>
      <dgm:spPr/>
      <dgm:t>
        <a:bodyPr/>
        <a:lstStyle/>
        <a:p>
          <a:r>
            <a:rPr lang="en-GB" dirty="0"/>
            <a:t>Find effective treatment</a:t>
          </a:r>
        </a:p>
      </dgm:t>
    </dgm:pt>
    <dgm:pt modelId="{F7C383A0-A755-4EDC-ADFB-8D700915BCD8}" type="parTrans" cxnId="{48983691-67E1-4D79-8B5B-52B5FDF6F52E}">
      <dgm:prSet/>
      <dgm:spPr/>
      <dgm:t>
        <a:bodyPr/>
        <a:lstStyle/>
        <a:p>
          <a:endParaRPr lang="en-GB"/>
        </a:p>
      </dgm:t>
    </dgm:pt>
    <dgm:pt modelId="{0E713780-0F61-452F-B6C8-C762071A37D8}" type="sibTrans" cxnId="{48983691-67E1-4D79-8B5B-52B5FDF6F52E}">
      <dgm:prSet/>
      <dgm:spPr/>
      <dgm:t>
        <a:bodyPr/>
        <a:lstStyle/>
        <a:p>
          <a:endParaRPr lang="en-GB"/>
        </a:p>
      </dgm:t>
    </dgm:pt>
    <dgm:pt modelId="{8CA35ECB-9E51-4CBD-9D2D-A213E881571C}">
      <dgm:prSet phldrT="[Text]"/>
      <dgm:spPr/>
      <dgm:t>
        <a:bodyPr/>
        <a:lstStyle/>
        <a:p>
          <a:r>
            <a:rPr lang="en-GB" dirty="0"/>
            <a:t>Aid service providers</a:t>
          </a:r>
        </a:p>
      </dgm:t>
    </dgm:pt>
    <dgm:pt modelId="{3EFCB6D3-F489-4280-9D3F-79F0F566835F}" type="parTrans" cxnId="{DF06B58F-01BA-4531-971B-306C199EA790}">
      <dgm:prSet/>
      <dgm:spPr/>
      <dgm:t>
        <a:bodyPr/>
        <a:lstStyle/>
        <a:p>
          <a:endParaRPr lang="en-GB"/>
        </a:p>
      </dgm:t>
    </dgm:pt>
    <dgm:pt modelId="{5B03049F-B826-4132-81DC-3ECFE19D0AAD}" type="sibTrans" cxnId="{DF06B58F-01BA-4531-971B-306C199EA790}">
      <dgm:prSet/>
      <dgm:spPr/>
      <dgm:t>
        <a:bodyPr/>
        <a:lstStyle/>
        <a:p>
          <a:endParaRPr lang="en-GB"/>
        </a:p>
      </dgm:t>
    </dgm:pt>
    <dgm:pt modelId="{BACC50E9-9573-4052-8F14-417CBF082882}">
      <dgm:prSet phldrT="[Text]"/>
      <dgm:spPr/>
      <dgm:t>
        <a:bodyPr/>
        <a:lstStyle/>
        <a:p>
          <a:r>
            <a:rPr lang="en-GB" dirty="0"/>
            <a:t>Aid policy makers</a:t>
          </a:r>
        </a:p>
      </dgm:t>
    </dgm:pt>
    <dgm:pt modelId="{D355E5B5-C8A7-4FC7-A622-2ADE711B9272}" type="parTrans" cxnId="{7C0E50AD-BC2B-4999-92F4-50A2E3BFDAE7}">
      <dgm:prSet/>
      <dgm:spPr/>
      <dgm:t>
        <a:bodyPr/>
        <a:lstStyle/>
        <a:p>
          <a:endParaRPr lang="en-GB"/>
        </a:p>
      </dgm:t>
    </dgm:pt>
    <dgm:pt modelId="{B0BC9D84-8DD6-4345-A01E-1FAFE2ECD2CE}" type="sibTrans" cxnId="{7C0E50AD-BC2B-4999-92F4-50A2E3BFDAE7}">
      <dgm:prSet/>
      <dgm:spPr/>
      <dgm:t>
        <a:bodyPr/>
        <a:lstStyle/>
        <a:p>
          <a:endParaRPr lang="en-GB"/>
        </a:p>
      </dgm:t>
    </dgm:pt>
    <dgm:pt modelId="{A2F5383B-C5FD-4935-91A3-42814A09ABCD}">
      <dgm:prSet phldrT="[Text]"/>
      <dgm:spPr/>
      <dgm:t>
        <a:bodyPr/>
        <a:lstStyle/>
        <a:p>
          <a:r>
            <a:rPr lang="en-GB" dirty="0"/>
            <a:t>To assess diagnostic measures</a:t>
          </a:r>
        </a:p>
      </dgm:t>
    </dgm:pt>
    <dgm:pt modelId="{FD750F59-20CC-44D2-9213-8215CFDF3F01}" type="parTrans" cxnId="{A81C48A5-043F-4636-B02B-17989A8A4975}">
      <dgm:prSet/>
      <dgm:spPr/>
      <dgm:t>
        <a:bodyPr/>
        <a:lstStyle/>
        <a:p>
          <a:endParaRPr lang="en-GB"/>
        </a:p>
      </dgm:t>
    </dgm:pt>
    <dgm:pt modelId="{73CDFE11-F66F-457D-8B83-465CA776DEB3}" type="sibTrans" cxnId="{A81C48A5-043F-4636-B02B-17989A8A4975}">
      <dgm:prSet/>
      <dgm:spPr/>
      <dgm:t>
        <a:bodyPr/>
        <a:lstStyle/>
        <a:p>
          <a:endParaRPr lang="en-GB"/>
        </a:p>
      </dgm:t>
    </dgm:pt>
    <dgm:pt modelId="{B65E6ED1-04D1-4F4C-93B5-C2B83D61D9CD}">
      <dgm:prSet phldrT="[Text]"/>
      <dgm:spPr/>
      <dgm:t>
        <a:bodyPr/>
        <a:lstStyle/>
        <a:p>
          <a:r>
            <a:rPr lang="en-GB" dirty="0"/>
            <a:t>Interventions</a:t>
          </a:r>
        </a:p>
      </dgm:t>
    </dgm:pt>
    <dgm:pt modelId="{89941138-2C04-4C4C-BBB0-CB148AEEF5B2}" type="parTrans" cxnId="{A274DA4A-1FF2-4856-96E7-B8A646EB2FFE}">
      <dgm:prSet/>
      <dgm:spPr/>
      <dgm:t>
        <a:bodyPr/>
        <a:lstStyle/>
        <a:p>
          <a:endParaRPr lang="en-GB"/>
        </a:p>
      </dgm:t>
    </dgm:pt>
    <dgm:pt modelId="{372EBF50-5790-4B82-A2C7-0BB9A73E162B}" type="sibTrans" cxnId="{A274DA4A-1FF2-4856-96E7-B8A646EB2FFE}">
      <dgm:prSet/>
      <dgm:spPr/>
      <dgm:t>
        <a:bodyPr/>
        <a:lstStyle/>
        <a:p>
          <a:endParaRPr lang="en-GB"/>
        </a:p>
      </dgm:t>
    </dgm:pt>
    <dgm:pt modelId="{F5194B91-3F99-4D26-BDCA-9D5C6241DAA8}">
      <dgm:prSet phldrT="[Text]"/>
      <dgm:spPr/>
      <dgm:t>
        <a:bodyPr/>
        <a:lstStyle/>
        <a:p>
          <a:r>
            <a:rPr lang="en-GB" dirty="0"/>
            <a:t>Testing Theory</a:t>
          </a:r>
        </a:p>
      </dgm:t>
    </dgm:pt>
    <dgm:pt modelId="{7EBFAB77-7527-41B3-BE5C-3DDC5545AD6D}" type="parTrans" cxnId="{BB6D168C-03F9-4C22-B7F8-73E5008A78C3}">
      <dgm:prSet/>
      <dgm:spPr/>
      <dgm:t>
        <a:bodyPr/>
        <a:lstStyle/>
        <a:p>
          <a:endParaRPr lang="en-GB"/>
        </a:p>
      </dgm:t>
    </dgm:pt>
    <dgm:pt modelId="{BD333CCA-FD5D-4EC3-82F9-6A73E7ED9F48}" type="sibTrans" cxnId="{BB6D168C-03F9-4C22-B7F8-73E5008A78C3}">
      <dgm:prSet/>
      <dgm:spPr/>
      <dgm:t>
        <a:bodyPr/>
        <a:lstStyle/>
        <a:p>
          <a:endParaRPr lang="en-GB"/>
        </a:p>
      </dgm:t>
    </dgm:pt>
    <dgm:pt modelId="{63E5E97B-C4FB-400A-BFE3-DF047AFD620C}" type="pres">
      <dgm:prSet presAssocID="{98235836-B23C-4935-86B4-A331B6B729F7}" presName="diagram" presStyleCnt="0">
        <dgm:presLayoutVars>
          <dgm:dir/>
          <dgm:resizeHandles val="exact"/>
        </dgm:presLayoutVars>
      </dgm:prSet>
      <dgm:spPr/>
    </dgm:pt>
    <dgm:pt modelId="{DA194E55-4383-4DD4-9E76-EBFA85BD2D99}" type="pres">
      <dgm:prSet presAssocID="{415A8FE5-EF05-44AD-8FE9-7A8276AF3D85}" presName="node" presStyleLbl="node1" presStyleIdx="0" presStyleCnt="6" custLinFactNeighborX="1932">
        <dgm:presLayoutVars>
          <dgm:bulletEnabled val="1"/>
        </dgm:presLayoutVars>
      </dgm:prSet>
      <dgm:spPr/>
    </dgm:pt>
    <dgm:pt modelId="{57B67D7A-6F4B-4554-A071-F23ED9BCD47A}" type="pres">
      <dgm:prSet presAssocID="{0E713780-0F61-452F-B6C8-C762071A37D8}" presName="sibTrans" presStyleCnt="0"/>
      <dgm:spPr/>
    </dgm:pt>
    <dgm:pt modelId="{930EBED8-6DC3-4C5E-9095-F6FA2289CAA9}" type="pres">
      <dgm:prSet presAssocID="{8CA35ECB-9E51-4CBD-9D2D-A213E881571C}" presName="node" presStyleLbl="node1" presStyleIdx="1" presStyleCnt="6">
        <dgm:presLayoutVars>
          <dgm:bulletEnabled val="1"/>
        </dgm:presLayoutVars>
      </dgm:prSet>
      <dgm:spPr/>
    </dgm:pt>
    <dgm:pt modelId="{C99540F0-80DF-4C7D-9DD5-0750C2092837}" type="pres">
      <dgm:prSet presAssocID="{5B03049F-B826-4132-81DC-3ECFE19D0AAD}" presName="sibTrans" presStyleCnt="0"/>
      <dgm:spPr/>
    </dgm:pt>
    <dgm:pt modelId="{969B7C56-229E-4093-99CD-72013CFD234F}" type="pres">
      <dgm:prSet presAssocID="{BACC50E9-9573-4052-8F14-417CBF082882}" presName="node" presStyleLbl="node1" presStyleIdx="2" presStyleCnt="6">
        <dgm:presLayoutVars>
          <dgm:bulletEnabled val="1"/>
        </dgm:presLayoutVars>
      </dgm:prSet>
      <dgm:spPr/>
    </dgm:pt>
    <dgm:pt modelId="{5FB2109F-420C-4B1D-B6E9-FC608318EFB7}" type="pres">
      <dgm:prSet presAssocID="{B0BC9D84-8DD6-4345-A01E-1FAFE2ECD2CE}" presName="sibTrans" presStyleCnt="0"/>
      <dgm:spPr/>
    </dgm:pt>
    <dgm:pt modelId="{AE9A14C2-17A9-4A97-9D77-52C57554AAC1}" type="pres">
      <dgm:prSet presAssocID="{A2F5383B-C5FD-4935-91A3-42814A09ABCD}" presName="node" presStyleLbl="node1" presStyleIdx="3" presStyleCnt="6">
        <dgm:presLayoutVars>
          <dgm:bulletEnabled val="1"/>
        </dgm:presLayoutVars>
      </dgm:prSet>
      <dgm:spPr/>
    </dgm:pt>
    <dgm:pt modelId="{E82A2F0D-6684-4345-8660-D8193254CACD}" type="pres">
      <dgm:prSet presAssocID="{73CDFE11-F66F-457D-8B83-465CA776DEB3}" presName="sibTrans" presStyleCnt="0"/>
      <dgm:spPr/>
    </dgm:pt>
    <dgm:pt modelId="{8B58DAF2-E26A-4CD8-A494-69AA71A08D40}" type="pres">
      <dgm:prSet presAssocID="{B65E6ED1-04D1-4F4C-93B5-C2B83D61D9CD}" presName="node" presStyleLbl="node1" presStyleIdx="4" presStyleCnt="6">
        <dgm:presLayoutVars>
          <dgm:bulletEnabled val="1"/>
        </dgm:presLayoutVars>
      </dgm:prSet>
      <dgm:spPr/>
    </dgm:pt>
    <dgm:pt modelId="{6567E5AE-0AA5-4056-8EC7-439E68AFA338}" type="pres">
      <dgm:prSet presAssocID="{372EBF50-5790-4B82-A2C7-0BB9A73E162B}" presName="sibTrans" presStyleCnt="0"/>
      <dgm:spPr/>
    </dgm:pt>
    <dgm:pt modelId="{E8C9BE77-8E97-49A6-99F5-FA93182B4D3A}" type="pres">
      <dgm:prSet presAssocID="{F5194B91-3F99-4D26-BDCA-9D5C6241DAA8}" presName="node" presStyleLbl="node1" presStyleIdx="5" presStyleCnt="6">
        <dgm:presLayoutVars>
          <dgm:bulletEnabled val="1"/>
        </dgm:presLayoutVars>
      </dgm:prSet>
      <dgm:spPr/>
    </dgm:pt>
  </dgm:ptLst>
  <dgm:cxnLst>
    <dgm:cxn modelId="{1830122C-339D-40E3-80E7-6EA95EAD2B77}" type="presOf" srcId="{BACC50E9-9573-4052-8F14-417CBF082882}" destId="{969B7C56-229E-4093-99CD-72013CFD234F}" srcOrd="0" destOrd="0" presId="urn:microsoft.com/office/officeart/2005/8/layout/default"/>
    <dgm:cxn modelId="{021DCA5C-E992-49C1-A1FD-F09742D96F30}" type="presOf" srcId="{415A8FE5-EF05-44AD-8FE9-7A8276AF3D85}" destId="{DA194E55-4383-4DD4-9E76-EBFA85BD2D99}" srcOrd="0" destOrd="0" presId="urn:microsoft.com/office/officeart/2005/8/layout/default"/>
    <dgm:cxn modelId="{A274DA4A-1FF2-4856-96E7-B8A646EB2FFE}" srcId="{98235836-B23C-4935-86B4-A331B6B729F7}" destId="{B65E6ED1-04D1-4F4C-93B5-C2B83D61D9CD}" srcOrd="4" destOrd="0" parTransId="{89941138-2C04-4C4C-BBB0-CB148AEEF5B2}" sibTransId="{372EBF50-5790-4B82-A2C7-0BB9A73E162B}"/>
    <dgm:cxn modelId="{BFF29151-44F3-4D32-9208-B457E17E1D98}" type="presOf" srcId="{B65E6ED1-04D1-4F4C-93B5-C2B83D61D9CD}" destId="{8B58DAF2-E26A-4CD8-A494-69AA71A08D40}" srcOrd="0" destOrd="0" presId="urn:microsoft.com/office/officeart/2005/8/layout/default"/>
    <dgm:cxn modelId="{FD44B053-F0BE-44FD-A014-7AAF4F2F36E2}" type="presOf" srcId="{A2F5383B-C5FD-4935-91A3-42814A09ABCD}" destId="{AE9A14C2-17A9-4A97-9D77-52C57554AAC1}" srcOrd="0" destOrd="0" presId="urn:microsoft.com/office/officeart/2005/8/layout/default"/>
    <dgm:cxn modelId="{BB6D168C-03F9-4C22-B7F8-73E5008A78C3}" srcId="{98235836-B23C-4935-86B4-A331B6B729F7}" destId="{F5194B91-3F99-4D26-BDCA-9D5C6241DAA8}" srcOrd="5" destOrd="0" parTransId="{7EBFAB77-7527-41B3-BE5C-3DDC5545AD6D}" sibTransId="{BD333CCA-FD5D-4EC3-82F9-6A73E7ED9F48}"/>
    <dgm:cxn modelId="{DF06B58F-01BA-4531-971B-306C199EA790}" srcId="{98235836-B23C-4935-86B4-A331B6B729F7}" destId="{8CA35ECB-9E51-4CBD-9D2D-A213E881571C}" srcOrd="1" destOrd="0" parTransId="{3EFCB6D3-F489-4280-9D3F-79F0F566835F}" sibTransId="{5B03049F-B826-4132-81DC-3ECFE19D0AAD}"/>
    <dgm:cxn modelId="{48983691-67E1-4D79-8B5B-52B5FDF6F52E}" srcId="{98235836-B23C-4935-86B4-A331B6B729F7}" destId="{415A8FE5-EF05-44AD-8FE9-7A8276AF3D85}" srcOrd="0" destOrd="0" parTransId="{F7C383A0-A755-4EDC-ADFB-8D700915BCD8}" sibTransId="{0E713780-0F61-452F-B6C8-C762071A37D8}"/>
    <dgm:cxn modelId="{7BBBF795-28A4-40DE-BD60-2EF8752CA596}" type="presOf" srcId="{8CA35ECB-9E51-4CBD-9D2D-A213E881571C}" destId="{930EBED8-6DC3-4C5E-9095-F6FA2289CAA9}" srcOrd="0" destOrd="0" presId="urn:microsoft.com/office/officeart/2005/8/layout/default"/>
    <dgm:cxn modelId="{A81C48A5-043F-4636-B02B-17989A8A4975}" srcId="{98235836-B23C-4935-86B4-A331B6B729F7}" destId="{A2F5383B-C5FD-4935-91A3-42814A09ABCD}" srcOrd="3" destOrd="0" parTransId="{FD750F59-20CC-44D2-9213-8215CFDF3F01}" sibTransId="{73CDFE11-F66F-457D-8B83-465CA776DEB3}"/>
    <dgm:cxn modelId="{144307A8-DF26-4945-B48F-F7F97019EBE9}" type="presOf" srcId="{98235836-B23C-4935-86B4-A331B6B729F7}" destId="{63E5E97B-C4FB-400A-BFE3-DF047AFD620C}" srcOrd="0" destOrd="0" presId="urn:microsoft.com/office/officeart/2005/8/layout/default"/>
    <dgm:cxn modelId="{7C0E50AD-BC2B-4999-92F4-50A2E3BFDAE7}" srcId="{98235836-B23C-4935-86B4-A331B6B729F7}" destId="{BACC50E9-9573-4052-8F14-417CBF082882}" srcOrd="2" destOrd="0" parTransId="{D355E5B5-C8A7-4FC7-A622-2ADE711B9272}" sibTransId="{B0BC9D84-8DD6-4345-A01E-1FAFE2ECD2CE}"/>
    <dgm:cxn modelId="{E0A4F7FB-71F5-41EC-8050-62D3B02F3051}" type="presOf" srcId="{F5194B91-3F99-4D26-BDCA-9D5C6241DAA8}" destId="{E8C9BE77-8E97-49A6-99F5-FA93182B4D3A}" srcOrd="0" destOrd="0" presId="urn:microsoft.com/office/officeart/2005/8/layout/default"/>
    <dgm:cxn modelId="{B055BD86-478C-485B-BF68-6307D4714349}" type="presParOf" srcId="{63E5E97B-C4FB-400A-BFE3-DF047AFD620C}" destId="{DA194E55-4383-4DD4-9E76-EBFA85BD2D99}" srcOrd="0" destOrd="0" presId="urn:microsoft.com/office/officeart/2005/8/layout/default"/>
    <dgm:cxn modelId="{218958E4-5A38-4DAA-B84E-2B885E69640D}" type="presParOf" srcId="{63E5E97B-C4FB-400A-BFE3-DF047AFD620C}" destId="{57B67D7A-6F4B-4554-A071-F23ED9BCD47A}" srcOrd="1" destOrd="0" presId="urn:microsoft.com/office/officeart/2005/8/layout/default"/>
    <dgm:cxn modelId="{5B63EAF7-F2A4-4CC8-B233-D3192C4E19B4}" type="presParOf" srcId="{63E5E97B-C4FB-400A-BFE3-DF047AFD620C}" destId="{930EBED8-6DC3-4C5E-9095-F6FA2289CAA9}" srcOrd="2" destOrd="0" presId="urn:microsoft.com/office/officeart/2005/8/layout/default"/>
    <dgm:cxn modelId="{6D0A4CC9-456A-4217-B98E-39EBA65395DD}" type="presParOf" srcId="{63E5E97B-C4FB-400A-BFE3-DF047AFD620C}" destId="{C99540F0-80DF-4C7D-9DD5-0750C2092837}" srcOrd="3" destOrd="0" presId="urn:microsoft.com/office/officeart/2005/8/layout/default"/>
    <dgm:cxn modelId="{2F00C42B-9480-45AA-873E-749804FFE93A}" type="presParOf" srcId="{63E5E97B-C4FB-400A-BFE3-DF047AFD620C}" destId="{969B7C56-229E-4093-99CD-72013CFD234F}" srcOrd="4" destOrd="0" presId="urn:microsoft.com/office/officeart/2005/8/layout/default"/>
    <dgm:cxn modelId="{702263CA-B88F-4268-8DC8-F1EE6964A36B}" type="presParOf" srcId="{63E5E97B-C4FB-400A-BFE3-DF047AFD620C}" destId="{5FB2109F-420C-4B1D-B6E9-FC608318EFB7}" srcOrd="5" destOrd="0" presId="urn:microsoft.com/office/officeart/2005/8/layout/default"/>
    <dgm:cxn modelId="{0A6A4BF1-3C68-4FE6-A7B8-8D15F4AA9BF7}" type="presParOf" srcId="{63E5E97B-C4FB-400A-BFE3-DF047AFD620C}" destId="{AE9A14C2-17A9-4A97-9D77-52C57554AAC1}" srcOrd="6" destOrd="0" presId="urn:microsoft.com/office/officeart/2005/8/layout/default"/>
    <dgm:cxn modelId="{3752B02E-6B86-4BDB-85D5-85DB61983D94}" type="presParOf" srcId="{63E5E97B-C4FB-400A-BFE3-DF047AFD620C}" destId="{E82A2F0D-6684-4345-8660-D8193254CACD}" srcOrd="7" destOrd="0" presId="urn:microsoft.com/office/officeart/2005/8/layout/default"/>
    <dgm:cxn modelId="{298E3E01-C3D9-4C06-B8FE-904181B972FB}" type="presParOf" srcId="{63E5E97B-C4FB-400A-BFE3-DF047AFD620C}" destId="{8B58DAF2-E26A-4CD8-A494-69AA71A08D40}" srcOrd="8" destOrd="0" presId="urn:microsoft.com/office/officeart/2005/8/layout/default"/>
    <dgm:cxn modelId="{CCE53836-F194-4FCF-8415-5F7003B6B8EC}" type="presParOf" srcId="{63E5E97B-C4FB-400A-BFE3-DF047AFD620C}" destId="{6567E5AE-0AA5-4056-8EC7-439E68AFA338}" srcOrd="9" destOrd="0" presId="urn:microsoft.com/office/officeart/2005/8/layout/default"/>
    <dgm:cxn modelId="{23EFBDE7-25E4-4E13-8C20-428D9EF0ED1A}" type="presParOf" srcId="{63E5E97B-C4FB-400A-BFE3-DF047AFD620C}" destId="{E8C9BE77-8E97-49A6-99F5-FA93182B4D3A}"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397153-105E-4FFE-89DA-86523866DD92}" type="doc">
      <dgm:prSet loTypeId="urn:microsoft.com/office/officeart/2005/8/layout/hList1" loCatId="list" qsTypeId="urn:microsoft.com/office/officeart/2005/8/quickstyle/simple1" qsCatId="simple" csTypeId="urn:microsoft.com/office/officeart/2005/8/colors/colorful4" csCatId="colorful"/>
      <dgm:spPr/>
      <dgm:t>
        <a:bodyPr/>
        <a:lstStyle/>
        <a:p>
          <a:endParaRPr lang="en-GB"/>
        </a:p>
      </dgm:t>
    </dgm:pt>
    <dgm:pt modelId="{AF0D712F-DA52-44EB-9C71-290152724209}">
      <dgm:prSet/>
      <dgm:spPr/>
      <dgm:t>
        <a:bodyPr/>
        <a:lstStyle/>
        <a:p>
          <a:pPr rtl="0"/>
          <a:r>
            <a:rPr lang="en-US"/>
            <a:t>Scientific Observation: A systematic empirical investigation that is structured to answer questions about the world</a:t>
          </a:r>
          <a:endParaRPr lang="en-GB"/>
        </a:p>
      </dgm:t>
    </dgm:pt>
    <dgm:pt modelId="{80FAE068-4676-4824-AFDF-9805845CFB30}" type="parTrans" cxnId="{14F73B82-FBF6-41EB-88E2-8E4EC9AE85A2}">
      <dgm:prSet/>
      <dgm:spPr/>
      <dgm:t>
        <a:bodyPr/>
        <a:lstStyle/>
        <a:p>
          <a:endParaRPr lang="en-GB"/>
        </a:p>
      </dgm:t>
    </dgm:pt>
    <dgm:pt modelId="{E209845A-ED96-4ABE-8BEF-E3B9CF1CB1E8}" type="sibTrans" cxnId="{14F73B82-FBF6-41EB-88E2-8E4EC9AE85A2}">
      <dgm:prSet/>
      <dgm:spPr/>
      <dgm:t>
        <a:bodyPr/>
        <a:lstStyle/>
        <a:p>
          <a:endParaRPr lang="en-GB"/>
        </a:p>
      </dgm:t>
    </dgm:pt>
    <dgm:pt modelId="{4C0D1390-7C16-4959-9408-2C5FACAFCF8B}">
      <dgm:prSet/>
      <dgm:spPr/>
      <dgm:t>
        <a:bodyPr/>
        <a:lstStyle/>
        <a:p>
          <a:pPr rtl="0"/>
          <a:r>
            <a:rPr lang="en-US" dirty="0"/>
            <a:t>Research Method: Systematic approach to answering scientific questions</a:t>
          </a:r>
          <a:endParaRPr lang="en-GB" dirty="0"/>
        </a:p>
      </dgm:t>
    </dgm:pt>
    <dgm:pt modelId="{3B531163-4CEA-4078-B2FF-2817E1EE9420}" type="parTrans" cxnId="{0E0F4EE5-11CF-429A-8D8E-80AB79890443}">
      <dgm:prSet/>
      <dgm:spPr/>
      <dgm:t>
        <a:bodyPr/>
        <a:lstStyle/>
        <a:p>
          <a:endParaRPr lang="en-GB"/>
        </a:p>
      </dgm:t>
    </dgm:pt>
    <dgm:pt modelId="{45594A45-026F-4C56-8ECC-58C33BBFCF10}" type="sibTrans" cxnId="{0E0F4EE5-11CF-429A-8D8E-80AB79890443}">
      <dgm:prSet/>
      <dgm:spPr/>
      <dgm:t>
        <a:bodyPr/>
        <a:lstStyle/>
        <a:p>
          <a:endParaRPr lang="en-GB"/>
        </a:p>
      </dgm:t>
    </dgm:pt>
    <dgm:pt modelId="{F5BD8527-C15F-463E-9BF0-9D7DE15D0AA6}" type="pres">
      <dgm:prSet presAssocID="{0F397153-105E-4FFE-89DA-86523866DD92}" presName="Name0" presStyleCnt="0">
        <dgm:presLayoutVars>
          <dgm:dir/>
          <dgm:animLvl val="lvl"/>
          <dgm:resizeHandles val="exact"/>
        </dgm:presLayoutVars>
      </dgm:prSet>
      <dgm:spPr/>
    </dgm:pt>
    <dgm:pt modelId="{1AD0FAC9-7222-435C-9C03-DF0E9C4461EF}" type="pres">
      <dgm:prSet presAssocID="{AF0D712F-DA52-44EB-9C71-290152724209}" presName="composite" presStyleCnt="0"/>
      <dgm:spPr/>
    </dgm:pt>
    <dgm:pt modelId="{5F5F6D87-2B65-454C-8BD3-2EB391840736}" type="pres">
      <dgm:prSet presAssocID="{AF0D712F-DA52-44EB-9C71-290152724209}" presName="parTx" presStyleLbl="alignNode1" presStyleIdx="0" presStyleCnt="2">
        <dgm:presLayoutVars>
          <dgm:chMax val="0"/>
          <dgm:chPref val="0"/>
          <dgm:bulletEnabled val="1"/>
        </dgm:presLayoutVars>
      </dgm:prSet>
      <dgm:spPr/>
    </dgm:pt>
    <dgm:pt modelId="{7D50F0F3-7C6B-4D58-8F4D-302F0EF05B81}" type="pres">
      <dgm:prSet presAssocID="{AF0D712F-DA52-44EB-9C71-290152724209}" presName="desTx" presStyleLbl="alignAccFollowNode1" presStyleIdx="0" presStyleCnt="2">
        <dgm:presLayoutVars>
          <dgm:bulletEnabled val="1"/>
        </dgm:presLayoutVars>
      </dgm:prSet>
      <dgm:spPr/>
    </dgm:pt>
    <dgm:pt modelId="{B4ACA6AC-F551-4868-9FF3-4D9BF831A0F0}" type="pres">
      <dgm:prSet presAssocID="{E209845A-ED96-4ABE-8BEF-E3B9CF1CB1E8}" presName="space" presStyleCnt="0"/>
      <dgm:spPr/>
    </dgm:pt>
    <dgm:pt modelId="{316F6050-1EB9-4086-BA2D-3589AC39EFDB}" type="pres">
      <dgm:prSet presAssocID="{4C0D1390-7C16-4959-9408-2C5FACAFCF8B}" presName="composite" presStyleCnt="0"/>
      <dgm:spPr/>
    </dgm:pt>
    <dgm:pt modelId="{D6665900-1C92-4F4B-9A44-881E1F532CD8}" type="pres">
      <dgm:prSet presAssocID="{4C0D1390-7C16-4959-9408-2C5FACAFCF8B}" presName="parTx" presStyleLbl="alignNode1" presStyleIdx="1" presStyleCnt="2">
        <dgm:presLayoutVars>
          <dgm:chMax val="0"/>
          <dgm:chPref val="0"/>
          <dgm:bulletEnabled val="1"/>
        </dgm:presLayoutVars>
      </dgm:prSet>
      <dgm:spPr/>
    </dgm:pt>
    <dgm:pt modelId="{CBAE9B24-0A93-4DAA-8F6A-6F0CDFDD8967}" type="pres">
      <dgm:prSet presAssocID="{4C0D1390-7C16-4959-9408-2C5FACAFCF8B}" presName="desTx" presStyleLbl="alignAccFollowNode1" presStyleIdx="1" presStyleCnt="2">
        <dgm:presLayoutVars>
          <dgm:bulletEnabled val="1"/>
        </dgm:presLayoutVars>
      </dgm:prSet>
      <dgm:spPr/>
    </dgm:pt>
  </dgm:ptLst>
  <dgm:cxnLst>
    <dgm:cxn modelId="{C7E81448-B0B3-4B51-860C-DA7ED659F564}" type="presOf" srcId="{4C0D1390-7C16-4959-9408-2C5FACAFCF8B}" destId="{D6665900-1C92-4F4B-9A44-881E1F532CD8}" srcOrd="0" destOrd="0" presId="urn:microsoft.com/office/officeart/2005/8/layout/hList1"/>
    <dgm:cxn modelId="{14F73B82-FBF6-41EB-88E2-8E4EC9AE85A2}" srcId="{0F397153-105E-4FFE-89DA-86523866DD92}" destId="{AF0D712F-DA52-44EB-9C71-290152724209}" srcOrd="0" destOrd="0" parTransId="{80FAE068-4676-4824-AFDF-9805845CFB30}" sibTransId="{E209845A-ED96-4ABE-8BEF-E3B9CF1CB1E8}"/>
    <dgm:cxn modelId="{8567E68E-79E6-472F-9F38-389C5080A9DA}" type="presOf" srcId="{AF0D712F-DA52-44EB-9C71-290152724209}" destId="{5F5F6D87-2B65-454C-8BD3-2EB391840736}" srcOrd="0" destOrd="0" presId="urn:microsoft.com/office/officeart/2005/8/layout/hList1"/>
    <dgm:cxn modelId="{662182AF-B0FE-4D8D-9CE6-43CE3335DB88}" type="presOf" srcId="{0F397153-105E-4FFE-89DA-86523866DD92}" destId="{F5BD8527-C15F-463E-9BF0-9D7DE15D0AA6}" srcOrd="0" destOrd="0" presId="urn:microsoft.com/office/officeart/2005/8/layout/hList1"/>
    <dgm:cxn modelId="{0E0F4EE5-11CF-429A-8D8E-80AB79890443}" srcId="{0F397153-105E-4FFE-89DA-86523866DD92}" destId="{4C0D1390-7C16-4959-9408-2C5FACAFCF8B}" srcOrd="1" destOrd="0" parTransId="{3B531163-4CEA-4078-B2FF-2817E1EE9420}" sibTransId="{45594A45-026F-4C56-8ECC-58C33BBFCF10}"/>
    <dgm:cxn modelId="{6C1DCD1E-84BF-411D-A5DA-8A9C01DF4BB3}" type="presParOf" srcId="{F5BD8527-C15F-463E-9BF0-9D7DE15D0AA6}" destId="{1AD0FAC9-7222-435C-9C03-DF0E9C4461EF}" srcOrd="0" destOrd="0" presId="urn:microsoft.com/office/officeart/2005/8/layout/hList1"/>
    <dgm:cxn modelId="{3531E4A4-9E66-4362-84E7-5D96FA297D83}" type="presParOf" srcId="{1AD0FAC9-7222-435C-9C03-DF0E9C4461EF}" destId="{5F5F6D87-2B65-454C-8BD3-2EB391840736}" srcOrd="0" destOrd="0" presId="urn:microsoft.com/office/officeart/2005/8/layout/hList1"/>
    <dgm:cxn modelId="{88FCB0FF-6271-482D-B51C-AC23A7CA97F2}" type="presParOf" srcId="{1AD0FAC9-7222-435C-9C03-DF0E9C4461EF}" destId="{7D50F0F3-7C6B-4D58-8F4D-302F0EF05B81}" srcOrd="1" destOrd="0" presId="urn:microsoft.com/office/officeart/2005/8/layout/hList1"/>
    <dgm:cxn modelId="{6331667D-221A-43F5-8666-9CBB44BFA803}" type="presParOf" srcId="{F5BD8527-C15F-463E-9BF0-9D7DE15D0AA6}" destId="{B4ACA6AC-F551-4868-9FF3-4D9BF831A0F0}" srcOrd="1" destOrd="0" presId="urn:microsoft.com/office/officeart/2005/8/layout/hList1"/>
    <dgm:cxn modelId="{A7D9147D-9345-42FE-AF53-9428451CBD3B}" type="presParOf" srcId="{F5BD8527-C15F-463E-9BF0-9D7DE15D0AA6}" destId="{316F6050-1EB9-4086-BA2D-3589AC39EFDB}" srcOrd="2" destOrd="0" presId="urn:microsoft.com/office/officeart/2005/8/layout/hList1"/>
    <dgm:cxn modelId="{2FAAD935-67C5-4C4D-B374-D790C00C7678}" type="presParOf" srcId="{316F6050-1EB9-4086-BA2D-3589AC39EFDB}" destId="{D6665900-1C92-4F4B-9A44-881E1F532CD8}" srcOrd="0" destOrd="0" presId="urn:microsoft.com/office/officeart/2005/8/layout/hList1"/>
    <dgm:cxn modelId="{9C4CF930-3CD3-4ACC-BF59-0717C64076A1}" type="presParOf" srcId="{316F6050-1EB9-4086-BA2D-3589AC39EFDB}" destId="{CBAE9B24-0A93-4DAA-8F6A-6F0CDFDD8967}"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C0D0F8-D621-424C-946F-3DAECD16CAB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GB"/>
        </a:p>
      </dgm:t>
    </dgm:pt>
    <dgm:pt modelId="{BD7B6123-4B7C-430E-B9D2-F9ADC10AB108}">
      <dgm:prSet/>
      <dgm:spPr/>
      <dgm:t>
        <a:bodyPr/>
        <a:lstStyle/>
        <a:p>
          <a:pPr rtl="0"/>
          <a:r>
            <a:rPr lang="en-US" dirty="0"/>
            <a:t>Description of </a:t>
          </a:r>
          <a:r>
            <a:rPr lang="en-US" dirty="0" err="1"/>
            <a:t>behaviour</a:t>
          </a:r>
          <a:r>
            <a:rPr lang="en-US" dirty="0"/>
            <a:t> using careful observations</a:t>
          </a:r>
          <a:endParaRPr lang="en-GB" dirty="0"/>
        </a:p>
      </dgm:t>
    </dgm:pt>
    <dgm:pt modelId="{498A1F0E-C249-4C41-BFD6-8D45AE15FB85}" type="parTrans" cxnId="{0D414D02-7FCA-4ED7-9FBF-C23324C10ADB}">
      <dgm:prSet/>
      <dgm:spPr/>
      <dgm:t>
        <a:bodyPr/>
        <a:lstStyle/>
        <a:p>
          <a:endParaRPr lang="en-GB"/>
        </a:p>
      </dgm:t>
    </dgm:pt>
    <dgm:pt modelId="{D9206CAD-AC91-4E3B-9525-A976E3982B29}" type="sibTrans" cxnId="{0D414D02-7FCA-4ED7-9FBF-C23324C10ADB}">
      <dgm:prSet/>
      <dgm:spPr/>
      <dgm:t>
        <a:bodyPr/>
        <a:lstStyle/>
        <a:p>
          <a:endParaRPr lang="en-GB"/>
        </a:p>
      </dgm:t>
    </dgm:pt>
    <dgm:pt modelId="{CE00B07F-92D1-41DD-AFA5-37F92705ED8F}">
      <dgm:prSet/>
      <dgm:spPr/>
      <dgm:t>
        <a:bodyPr/>
        <a:lstStyle/>
        <a:p>
          <a:pPr rtl="0"/>
          <a:r>
            <a:rPr lang="en-US"/>
            <a:t>Explanation involves identifying the cause(s) of behaviour</a:t>
          </a:r>
          <a:endParaRPr lang="en-GB"/>
        </a:p>
      </dgm:t>
    </dgm:pt>
    <dgm:pt modelId="{4617DE26-5F45-4E42-9EF5-DA800814E0A0}" type="parTrans" cxnId="{6B597050-ADD2-42D1-BC07-22E1830BEEA6}">
      <dgm:prSet/>
      <dgm:spPr/>
      <dgm:t>
        <a:bodyPr/>
        <a:lstStyle/>
        <a:p>
          <a:endParaRPr lang="en-GB"/>
        </a:p>
      </dgm:t>
    </dgm:pt>
    <dgm:pt modelId="{258CDE57-20E6-4950-AE07-49A7676826B5}" type="sibTrans" cxnId="{6B597050-ADD2-42D1-BC07-22E1830BEEA6}">
      <dgm:prSet/>
      <dgm:spPr/>
      <dgm:t>
        <a:bodyPr/>
        <a:lstStyle/>
        <a:p>
          <a:endParaRPr lang="en-GB"/>
        </a:p>
      </dgm:t>
    </dgm:pt>
    <dgm:pt modelId="{F078E449-9A45-43F4-93D7-5209CEC6CE4F}">
      <dgm:prSet/>
      <dgm:spPr/>
      <dgm:t>
        <a:bodyPr/>
        <a:lstStyle/>
        <a:p>
          <a:pPr rtl="0"/>
          <a:r>
            <a:rPr lang="en-US" dirty="0"/>
            <a:t>Prediction allows for specification of the conditions under which a </a:t>
          </a:r>
          <a:r>
            <a:rPr lang="en-US" dirty="0" err="1"/>
            <a:t>behaviour</a:t>
          </a:r>
          <a:r>
            <a:rPr lang="en-US" dirty="0"/>
            <a:t> will occur or not</a:t>
          </a:r>
          <a:endParaRPr lang="en-GB" dirty="0"/>
        </a:p>
      </dgm:t>
    </dgm:pt>
    <dgm:pt modelId="{A4A546A3-F2FC-48DB-B10E-B09F532E10DA}" type="parTrans" cxnId="{D8B4AAD0-1CD3-402E-B692-2D8C50128D42}">
      <dgm:prSet/>
      <dgm:spPr/>
      <dgm:t>
        <a:bodyPr/>
        <a:lstStyle/>
        <a:p>
          <a:endParaRPr lang="en-GB"/>
        </a:p>
      </dgm:t>
    </dgm:pt>
    <dgm:pt modelId="{91280E44-18C3-4CE5-A4AE-4B3AD5207A4F}" type="sibTrans" cxnId="{D8B4AAD0-1CD3-402E-B692-2D8C50128D42}">
      <dgm:prSet/>
      <dgm:spPr/>
      <dgm:t>
        <a:bodyPr/>
        <a:lstStyle/>
        <a:p>
          <a:endParaRPr lang="en-GB"/>
        </a:p>
      </dgm:t>
    </dgm:pt>
    <dgm:pt modelId="{1FE9371E-D718-4850-A946-620E26C1B030}">
      <dgm:prSet/>
      <dgm:spPr/>
      <dgm:t>
        <a:bodyPr/>
        <a:lstStyle/>
        <a:p>
          <a:pPr rtl="0"/>
          <a:r>
            <a:rPr lang="en-US" dirty="0"/>
            <a:t>Psychological knowledge can be used to assist changes in </a:t>
          </a:r>
          <a:r>
            <a:rPr lang="en-US" dirty="0" err="1"/>
            <a:t>behaviour</a:t>
          </a:r>
          <a:endParaRPr lang="en-GB" dirty="0"/>
        </a:p>
      </dgm:t>
    </dgm:pt>
    <dgm:pt modelId="{05A098ED-A944-48FF-BA8D-C8D622828321}" type="parTrans" cxnId="{3713F0CE-36E5-4592-8495-AC6B0B4E20E3}">
      <dgm:prSet/>
      <dgm:spPr/>
      <dgm:t>
        <a:bodyPr/>
        <a:lstStyle/>
        <a:p>
          <a:endParaRPr lang="en-GB"/>
        </a:p>
      </dgm:t>
    </dgm:pt>
    <dgm:pt modelId="{1381CFB8-C745-4215-9BBF-0B8BD1457699}" type="sibTrans" cxnId="{3713F0CE-36E5-4592-8495-AC6B0B4E20E3}">
      <dgm:prSet/>
      <dgm:spPr/>
      <dgm:t>
        <a:bodyPr/>
        <a:lstStyle/>
        <a:p>
          <a:endParaRPr lang="en-GB"/>
        </a:p>
      </dgm:t>
    </dgm:pt>
    <dgm:pt modelId="{AA157CF6-2ADD-4424-9763-C0E6ED3266AE}" type="pres">
      <dgm:prSet presAssocID="{2DC0D0F8-D621-424C-946F-3DAECD16CAB8}" presName="linear" presStyleCnt="0">
        <dgm:presLayoutVars>
          <dgm:animLvl val="lvl"/>
          <dgm:resizeHandles val="exact"/>
        </dgm:presLayoutVars>
      </dgm:prSet>
      <dgm:spPr/>
    </dgm:pt>
    <dgm:pt modelId="{D45DFAA1-FE7D-4547-B5DD-48C4F7FF4879}" type="pres">
      <dgm:prSet presAssocID="{BD7B6123-4B7C-430E-B9D2-F9ADC10AB108}" presName="parentText" presStyleLbl="node1" presStyleIdx="0" presStyleCnt="4" custLinFactNeighborX="926" custLinFactNeighborY="-35278">
        <dgm:presLayoutVars>
          <dgm:chMax val="0"/>
          <dgm:bulletEnabled val="1"/>
        </dgm:presLayoutVars>
      </dgm:prSet>
      <dgm:spPr/>
    </dgm:pt>
    <dgm:pt modelId="{EE428D4E-6215-4B21-B908-3AC20B454806}" type="pres">
      <dgm:prSet presAssocID="{D9206CAD-AC91-4E3B-9525-A976E3982B29}" presName="spacer" presStyleCnt="0"/>
      <dgm:spPr/>
    </dgm:pt>
    <dgm:pt modelId="{3199620E-517C-4EB1-88A9-62CEB134F3E4}" type="pres">
      <dgm:prSet presAssocID="{CE00B07F-92D1-41DD-AFA5-37F92705ED8F}" presName="parentText" presStyleLbl="node1" presStyleIdx="1" presStyleCnt="4">
        <dgm:presLayoutVars>
          <dgm:chMax val="0"/>
          <dgm:bulletEnabled val="1"/>
        </dgm:presLayoutVars>
      </dgm:prSet>
      <dgm:spPr/>
    </dgm:pt>
    <dgm:pt modelId="{AADF5CB9-CB80-42D0-BEA5-4C26057037A8}" type="pres">
      <dgm:prSet presAssocID="{258CDE57-20E6-4950-AE07-49A7676826B5}" presName="spacer" presStyleCnt="0"/>
      <dgm:spPr/>
    </dgm:pt>
    <dgm:pt modelId="{93DBDFD8-CCFC-494F-BDB8-2DAEC48E8C64}" type="pres">
      <dgm:prSet presAssocID="{F078E449-9A45-43F4-93D7-5209CEC6CE4F}" presName="parentText" presStyleLbl="node1" presStyleIdx="2" presStyleCnt="4">
        <dgm:presLayoutVars>
          <dgm:chMax val="0"/>
          <dgm:bulletEnabled val="1"/>
        </dgm:presLayoutVars>
      </dgm:prSet>
      <dgm:spPr/>
    </dgm:pt>
    <dgm:pt modelId="{47484B08-52A5-4319-9652-A5CCB6B0F20D}" type="pres">
      <dgm:prSet presAssocID="{91280E44-18C3-4CE5-A4AE-4B3AD5207A4F}" presName="spacer" presStyleCnt="0"/>
      <dgm:spPr/>
    </dgm:pt>
    <dgm:pt modelId="{1CB10A60-5E99-4EF2-9F13-939A135BE984}" type="pres">
      <dgm:prSet presAssocID="{1FE9371E-D718-4850-A946-620E26C1B030}" presName="parentText" presStyleLbl="node1" presStyleIdx="3" presStyleCnt="4" custLinFactNeighborX="309" custLinFactNeighborY="-14802">
        <dgm:presLayoutVars>
          <dgm:chMax val="0"/>
          <dgm:bulletEnabled val="1"/>
        </dgm:presLayoutVars>
      </dgm:prSet>
      <dgm:spPr/>
    </dgm:pt>
  </dgm:ptLst>
  <dgm:cxnLst>
    <dgm:cxn modelId="{0D414D02-7FCA-4ED7-9FBF-C23324C10ADB}" srcId="{2DC0D0F8-D621-424C-946F-3DAECD16CAB8}" destId="{BD7B6123-4B7C-430E-B9D2-F9ADC10AB108}" srcOrd="0" destOrd="0" parTransId="{498A1F0E-C249-4C41-BFD6-8D45AE15FB85}" sibTransId="{D9206CAD-AC91-4E3B-9525-A976E3982B29}"/>
    <dgm:cxn modelId="{9C845D2F-114A-4B34-AE2F-CB81CD8C0BB0}" type="presOf" srcId="{1FE9371E-D718-4850-A946-620E26C1B030}" destId="{1CB10A60-5E99-4EF2-9F13-939A135BE984}" srcOrd="0" destOrd="0" presId="urn:microsoft.com/office/officeart/2005/8/layout/vList2"/>
    <dgm:cxn modelId="{DA9E8C2F-BB5B-4614-807E-08AA11360718}" type="presOf" srcId="{F078E449-9A45-43F4-93D7-5209CEC6CE4F}" destId="{93DBDFD8-CCFC-494F-BDB8-2DAEC48E8C64}" srcOrd="0" destOrd="0" presId="urn:microsoft.com/office/officeart/2005/8/layout/vList2"/>
    <dgm:cxn modelId="{012F0C60-DA47-4023-AF70-A4791661C908}" type="presOf" srcId="{CE00B07F-92D1-41DD-AFA5-37F92705ED8F}" destId="{3199620E-517C-4EB1-88A9-62CEB134F3E4}" srcOrd="0" destOrd="0" presId="urn:microsoft.com/office/officeart/2005/8/layout/vList2"/>
    <dgm:cxn modelId="{5DC5B362-1084-4EBE-A626-F63F154540D3}" type="presOf" srcId="{2DC0D0F8-D621-424C-946F-3DAECD16CAB8}" destId="{AA157CF6-2ADD-4424-9763-C0E6ED3266AE}" srcOrd="0" destOrd="0" presId="urn:microsoft.com/office/officeart/2005/8/layout/vList2"/>
    <dgm:cxn modelId="{6B597050-ADD2-42D1-BC07-22E1830BEEA6}" srcId="{2DC0D0F8-D621-424C-946F-3DAECD16CAB8}" destId="{CE00B07F-92D1-41DD-AFA5-37F92705ED8F}" srcOrd="1" destOrd="0" parTransId="{4617DE26-5F45-4E42-9EF5-DA800814E0A0}" sibTransId="{258CDE57-20E6-4950-AE07-49A7676826B5}"/>
    <dgm:cxn modelId="{3713F0CE-36E5-4592-8495-AC6B0B4E20E3}" srcId="{2DC0D0F8-D621-424C-946F-3DAECD16CAB8}" destId="{1FE9371E-D718-4850-A946-620E26C1B030}" srcOrd="3" destOrd="0" parTransId="{05A098ED-A944-48FF-BA8D-C8D622828321}" sibTransId="{1381CFB8-C745-4215-9BBF-0B8BD1457699}"/>
    <dgm:cxn modelId="{D8B4AAD0-1CD3-402E-B692-2D8C50128D42}" srcId="{2DC0D0F8-D621-424C-946F-3DAECD16CAB8}" destId="{F078E449-9A45-43F4-93D7-5209CEC6CE4F}" srcOrd="2" destOrd="0" parTransId="{A4A546A3-F2FC-48DB-B10E-B09F532E10DA}" sibTransId="{91280E44-18C3-4CE5-A4AE-4B3AD5207A4F}"/>
    <dgm:cxn modelId="{3DB183DB-B659-4FC9-8E0C-CB9009030D69}" type="presOf" srcId="{BD7B6123-4B7C-430E-B9D2-F9ADC10AB108}" destId="{D45DFAA1-FE7D-4547-B5DD-48C4F7FF4879}" srcOrd="0" destOrd="0" presId="urn:microsoft.com/office/officeart/2005/8/layout/vList2"/>
    <dgm:cxn modelId="{1AA7E97C-C409-4B03-9235-0D77E34DEA24}" type="presParOf" srcId="{AA157CF6-2ADD-4424-9763-C0E6ED3266AE}" destId="{D45DFAA1-FE7D-4547-B5DD-48C4F7FF4879}" srcOrd="0" destOrd="0" presId="urn:microsoft.com/office/officeart/2005/8/layout/vList2"/>
    <dgm:cxn modelId="{862BF4D7-935E-4397-8921-3CDAD9171B84}" type="presParOf" srcId="{AA157CF6-2ADD-4424-9763-C0E6ED3266AE}" destId="{EE428D4E-6215-4B21-B908-3AC20B454806}" srcOrd="1" destOrd="0" presId="urn:microsoft.com/office/officeart/2005/8/layout/vList2"/>
    <dgm:cxn modelId="{6C495509-ACC5-49BE-B541-B8E8F1AB81B1}" type="presParOf" srcId="{AA157CF6-2ADD-4424-9763-C0E6ED3266AE}" destId="{3199620E-517C-4EB1-88A9-62CEB134F3E4}" srcOrd="2" destOrd="0" presId="urn:microsoft.com/office/officeart/2005/8/layout/vList2"/>
    <dgm:cxn modelId="{FCC45C84-D7D0-4910-89EC-1906F6CD5AC1}" type="presParOf" srcId="{AA157CF6-2ADD-4424-9763-C0E6ED3266AE}" destId="{AADF5CB9-CB80-42D0-BEA5-4C26057037A8}" srcOrd="3" destOrd="0" presId="urn:microsoft.com/office/officeart/2005/8/layout/vList2"/>
    <dgm:cxn modelId="{EAB92109-A260-4CF7-B99F-8A1742B2259C}" type="presParOf" srcId="{AA157CF6-2ADD-4424-9763-C0E6ED3266AE}" destId="{93DBDFD8-CCFC-494F-BDB8-2DAEC48E8C64}" srcOrd="4" destOrd="0" presId="urn:microsoft.com/office/officeart/2005/8/layout/vList2"/>
    <dgm:cxn modelId="{DE85D808-01E8-4BA2-B8C1-347DB29E8027}" type="presParOf" srcId="{AA157CF6-2ADD-4424-9763-C0E6ED3266AE}" destId="{47484B08-52A5-4319-9652-A5CCB6B0F20D}" srcOrd="5" destOrd="0" presId="urn:microsoft.com/office/officeart/2005/8/layout/vList2"/>
    <dgm:cxn modelId="{13F00872-9B19-427C-99F1-58C5BFE5B39E}" type="presParOf" srcId="{AA157CF6-2ADD-4424-9763-C0E6ED3266AE}" destId="{1CB10A60-5E99-4EF2-9F13-939A135BE98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59A688E-AF4A-4E6D-B8A4-564382937E7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DD723277-98F5-4DE0-BF31-3067CE9075AD}">
      <dgm:prSet phldrT="[Text]"/>
      <dgm:spPr/>
      <dgm:t>
        <a:bodyPr/>
        <a:lstStyle/>
        <a:p>
          <a:r>
            <a:rPr lang="en-GB" dirty="0"/>
            <a:t>Everyday Life</a:t>
          </a:r>
        </a:p>
      </dgm:t>
    </dgm:pt>
    <dgm:pt modelId="{765EADB8-BD5D-4165-BC29-BC2DEABFB256}" type="parTrans" cxnId="{68D80D19-FE00-45F4-8FDA-B91072EE9436}">
      <dgm:prSet/>
      <dgm:spPr/>
      <dgm:t>
        <a:bodyPr/>
        <a:lstStyle/>
        <a:p>
          <a:endParaRPr lang="en-GB"/>
        </a:p>
      </dgm:t>
    </dgm:pt>
    <dgm:pt modelId="{3DBB00CB-FDAF-4498-8E43-AB1E09EA698E}" type="sibTrans" cxnId="{68D80D19-FE00-45F4-8FDA-B91072EE9436}">
      <dgm:prSet/>
      <dgm:spPr/>
      <dgm:t>
        <a:bodyPr/>
        <a:lstStyle/>
        <a:p>
          <a:endParaRPr lang="en-GB"/>
        </a:p>
      </dgm:t>
    </dgm:pt>
    <dgm:pt modelId="{9B9B9C3E-4B91-432F-BCA8-758A616CD03C}">
      <dgm:prSet phldrT="[Text]"/>
      <dgm:spPr/>
      <dgm:t>
        <a:bodyPr/>
        <a:lstStyle/>
        <a:p>
          <a:r>
            <a:rPr lang="en-GB" dirty="0"/>
            <a:t>What are the most effective ways to teach about mental health?</a:t>
          </a:r>
        </a:p>
      </dgm:t>
    </dgm:pt>
    <dgm:pt modelId="{55349A13-2507-44F0-8D1B-AC668AC15E5E}" type="parTrans" cxnId="{9A62F355-3E3C-4A62-BED3-489709C89D54}">
      <dgm:prSet/>
      <dgm:spPr/>
      <dgm:t>
        <a:bodyPr/>
        <a:lstStyle/>
        <a:p>
          <a:endParaRPr lang="en-GB"/>
        </a:p>
      </dgm:t>
    </dgm:pt>
    <dgm:pt modelId="{BB542526-31B1-4296-9219-F11B41F2EB82}" type="sibTrans" cxnId="{9A62F355-3E3C-4A62-BED3-489709C89D54}">
      <dgm:prSet/>
      <dgm:spPr/>
      <dgm:t>
        <a:bodyPr/>
        <a:lstStyle/>
        <a:p>
          <a:endParaRPr lang="en-GB"/>
        </a:p>
      </dgm:t>
    </dgm:pt>
    <dgm:pt modelId="{D50D5F77-B718-4394-B51D-7354A611D872}">
      <dgm:prSet phldrT="[Text]"/>
      <dgm:spPr/>
      <dgm:t>
        <a:bodyPr/>
        <a:lstStyle/>
        <a:p>
          <a:r>
            <a:rPr lang="en-GB" dirty="0"/>
            <a:t>What personal characteristics make a </a:t>
          </a:r>
          <a:r>
            <a:rPr lang="en-GB" dirty="0" err="1"/>
            <a:t>favorable</a:t>
          </a:r>
          <a:r>
            <a:rPr lang="en-GB" dirty="0"/>
            <a:t> impression in a job interview?</a:t>
          </a:r>
        </a:p>
      </dgm:t>
    </dgm:pt>
    <dgm:pt modelId="{7E15F1C7-180E-4602-8797-5AAA812FA32C}" type="parTrans" cxnId="{CA4BD59C-F3F7-42D0-912E-6C277B9D5FDE}">
      <dgm:prSet/>
      <dgm:spPr/>
      <dgm:t>
        <a:bodyPr/>
        <a:lstStyle/>
        <a:p>
          <a:endParaRPr lang="en-GB"/>
        </a:p>
      </dgm:t>
    </dgm:pt>
    <dgm:pt modelId="{3A74031C-7914-4512-9027-C2D294D69ACD}" type="sibTrans" cxnId="{CA4BD59C-F3F7-42D0-912E-6C277B9D5FDE}">
      <dgm:prSet/>
      <dgm:spPr/>
      <dgm:t>
        <a:bodyPr/>
        <a:lstStyle/>
        <a:p>
          <a:endParaRPr lang="en-GB"/>
        </a:p>
      </dgm:t>
    </dgm:pt>
    <dgm:pt modelId="{D905062A-160C-480C-8794-C477EB53F7B4}">
      <dgm:prSet phldrT="[Text]"/>
      <dgm:spPr/>
      <dgm:t>
        <a:bodyPr/>
        <a:lstStyle/>
        <a:p>
          <a:r>
            <a:rPr lang="en-GB" dirty="0"/>
            <a:t>Practical Issues or Needs</a:t>
          </a:r>
        </a:p>
      </dgm:t>
    </dgm:pt>
    <dgm:pt modelId="{735EA228-4E97-43B8-BE88-75388611871A}" type="parTrans" cxnId="{B668658B-80DE-445D-AEDC-6B937EF5C2FC}">
      <dgm:prSet/>
      <dgm:spPr/>
      <dgm:t>
        <a:bodyPr/>
        <a:lstStyle/>
        <a:p>
          <a:endParaRPr lang="en-GB"/>
        </a:p>
      </dgm:t>
    </dgm:pt>
    <dgm:pt modelId="{CDB52F18-89E7-46BA-9E84-6CB91CA969CB}" type="sibTrans" cxnId="{B668658B-80DE-445D-AEDC-6B937EF5C2FC}">
      <dgm:prSet/>
      <dgm:spPr/>
      <dgm:t>
        <a:bodyPr/>
        <a:lstStyle/>
        <a:p>
          <a:endParaRPr lang="en-GB"/>
        </a:p>
      </dgm:t>
    </dgm:pt>
    <dgm:pt modelId="{070A58B3-523F-49E0-9380-F6BB4F8A8240}">
      <dgm:prSet phldrT="[Text]"/>
      <dgm:spPr/>
      <dgm:t>
        <a:bodyPr/>
        <a:lstStyle/>
        <a:p>
          <a:r>
            <a:rPr lang="en-GB" dirty="0"/>
            <a:t>Why do some employees have very high absenteeism rates.</a:t>
          </a:r>
        </a:p>
      </dgm:t>
    </dgm:pt>
    <dgm:pt modelId="{57BF27BA-4EF7-4917-A1C0-11D002492611}" type="parTrans" cxnId="{865C653D-7854-4188-A0AD-23E84123B80D}">
      <dgm:prSet/>
      <dgm:spPr/>
      <dgm:t>
        <a:bodyPr/>
        <a:lstStyle/>
        <a:p>
          <a:endParaRPr lang="en-GB"/>
        </a:p>
      </dgm:t>
    </dgm:pt>
    <dgm:pt modelId="{31BDC0ED-32C8-4A58-BF89-C8BF284051CA}" type="sibTrans" cxnId="{865C653D-7854-4188-A0AD-23E84123B80D}">
      <dgm:prSet/>
      <dgm:spPr/>
      <dgm:t>
        <a:bodyPr/>
        <a:lstStyle/>
        <a:p>
          <a:endParaRPr lang="en-GB"/>
        </a:p>
      </dgm:t>
    </dgm:pt>
    <dgm:pt modelId="{59477625-A6B0-4D49-8C11-91292D0BD46D}">
      <dgm:prSet phldrT="[Text]"/>
      <dgm:spPr/>
      <dgm:t>
        <a:bodyPr/>
        <a:lstStyle/>
        <a:p>
          <a:r>
            <a:rPr lang="en-GB" dirty="0"/>
            <a:t>Why do more car accidents happen on specific stretches of the road?</a:t>
          </a:r>
        </a:p>
      </dgm:t>
    </dgm:pt>
    <dgm:pt modelId="{41551A54-7DB6-42A9-9A05-05105FE8090E}" type="parTrans" cxnId="{907B7397-6403-49FC-9AF8-D6C0B7B6B4F6}">
      <dgm:prSet/>
      <dgm:spPr/>
      <dgm:t>
        <a:bodyPr/>
        <a:lstStyle/>
        <a:p>
          <a:endParaRPr lang="en-GB"/>
        </a:p>
      </dgm:t>
    </dgm:pt>
    <dgm:pt modelId="{82541985-8DCA-4DC2-A648-E58B8C766CC4}" type="sibTrans" cxnId="{907B7397-6403-49FC-9AF8-D6C0B7B6B4F6}">
      <dgm:prSet/>
      <dgm:spPr/>
      <dgm:t>
        <a:bodyPr/>
        <a:lstStyle/>
        <a:p>
          <a:endParaRPr lang="en-GB"/>
        </a:p>
      </dgm:t>
    </dgm:pt>
    <dgm:pt modelId="{8F0D54FA-5138-45D7-8DA9-B0B562A71A10}">
      <dgm:prSet phldrT="[Text]"/>
      <dgm:spPr/>
      <dgm:t>
        <a:bodyPr/>
        <a:lstStyle/>
        <a:p>
          <a:r>
            <a:rPr lang="en-GB" dirty="0"/>
            <a:t>Past Research</a:t>
          </a:r>
        </a:p>
      </dgm:t>
    </dgm:pt>
    <dgm:pt modelId="{2803BE45-54EE-4CF8-9286-CFEFBB1B237C}" type="parTrans" cxnId="{491A6887-9D1D-4701-8013-11153B193A6D}">
      <dgm:prSet/>
      <dgm:spPr/>
      <dgm:t>
        <a:bodyPr/>
        <a:lstStyle/>
        <a:p>
          <a:endParaRPr lang="en-GB"/>
        </a:p>
      </dgm:t>
    </dgm:pt>
    <dgm:pt modelId="{9A31BFD1-98D4-435D-9F0A-BC41F07073DB}" type="sibTrans" cxnId="{491A6887-9D1D-4701-8013-11153B193A6D}">
      <dgm:prSet/>
      <dgm:spPr/>
      <dgm:t>
        <a:bodyPr/>
        <a:lstStyle/>
        <a:p>
          <a:endParaRPr lang="en-GB"/>
        </a:p>
      </dgm:t>
    </dgm:pt>
    <dgm:pt modelId="{F66764C0-9581-4CB4-8BF5-10C07B9BF64D}">
      <dgm:prSet phldrT="[Text]"/>
      <dgm:spPr/>
      <dgm:t>
        <a:bodyPr/>
        <a:lstStyle/>
        <a:p>
          <a:r>
            <a:rPr lang="en-GB" dirty="0"/>
            <a:t>Knowledge develops in small steps.  Rarely does one study answer all the questions to the research topic. </a:t>
          </a:r>
        </a:p>
      </dgm:t>
    </dgm:pt>
    <dgm:pt modelId="{880A74C2-7514-460E-9489-ACDACF63A924}" type="parTrans" cxnId="{D0A24A96-AC12-4A19-A3EA-FE1D20684AF2}">
      <dgm:prSet/>
      <dgm:spPr/>
      <dgm:t>
        <a:bodyPr/>
        <a:lstStyle/>
        <a:p>
          <a:endParaRPr lang="en-GB"/>
        </a:p>
      </dgm:t>
    </dgm:pt>
    <dgm:pt modelId="{0282FC10-C434-48A1-B0EA-2BF60A41BBDB}" type="sibTrans" cxnId="{D0A24A96-AC12-4A19-A3EA-FE1D20684AF2}">
      <dgm:prSet/>
      <dgm:spPr/>
      <dgm:t>
        <a:bodyPr/>
        <a:lstStyle/>
        <a:p>
          <a:endParaRPr lang="en-GB"/>
        </a:p>
      </dgm:t>
    </dgm:pt>
    <dgm:pt modelId="{EFCE887B-D59D-4D7D-9E79-D14423E5163A}">
      <dgm:prSet/>
      <dgm:spPr/>
      <dgm:t>
        <a:bodyPr/>
        <a:lstStyle/>
        <a:p>
          <a:endParaRPr lang="en-GB" dirty="0"/>
        </a:p>
      </dgm:t>
    </dgm:pt>
    <dgm:pt modelId="{D654A194-087C-4797-9AFC-003A7AAA8B96}" type="parTrans" cxnId="{377D4A19-7365-443E-95FB-D7FDE1C3E3C2}">
      <dgm:prSet/>
      <dgm:spPr/>
      <dgm:t>
        <a:bodyPr/>
        <a:lstStyle/>
        <a:p>
          <a:endParaRPr lang="en-GB"/>
        </a:p>
      </dgm:t>
    </dgm:pt>
    <dgm:pt modelId="{AD9DC869-DD22-4DDF-BE5B-BCF8BDEAE135}" type="sibTrans" cxnId="{377D4A19-7365-443E-95FB-D7FDE1C3E3C2}">
      <dgm:prSet/>
      <dgm:spPr/>
      <dgm:t>
        <a:bodyPr/>
        <a:lstStyle/>
        <a:p>
          <a:endParaRPr lang="en-GB"/>
        </a:p>
      </dgm:t>
    </dgm:pt>
    <dgm:pt modelId="{46E3A0CF-7BC4-42A6-A480-C5C2D251187F}">
      <dgm:prSet/>
      <dgm:spPr/>
      <dgm:t>
        <a:bodyPr/>
        <a:lstStyle/>
        <a:p>
          <a:endParaRPr lang="en-GB" dirty="0"/>
        </a:p>
      </dgm:t>
    </dgm:pt>
    <dgm:pt modelId="{F62B6C9F-ABD1-4214-8A97-0045FA5E6241}" type="parTrans" cxnId="{7B7FB396-5A64-4DA5-971E-DCC31CD240BB}">
      <dgm:prSet/>
      <dgm:spPr/>
      <dgm:t>
        <a:bodyPr/>
        <a:lstStyle/>
        <a:p>
          <a:endParaRPr lang="en-GB"/>
        </a:p>
      </dgm:t>
    </dgm:pt>
    <dgm:pt modelId="{DFC0B595-371E-48CB-9BF9-BEF17AB5C035}" type="sibTrans" cxnId="{7B7FB396-5A64-4DA5-971E-DCC31CD240BB}">
      <dgm:prSet/>
      <dgm:spPr/>
      <dgm:t>
        <a:bodyPr/>
        <a:lstStyle/>
        <a:p>
          <a:endParaRPr lang="en-GB"/>
        </a:p>
      </dgm:t>
    </dgm:pt>
    <dgm:pt modelId="{A1C46528-E23C-4C8F-9E36-BE87927A1AE7}">
      <dgm:prSet phldrT="[Text]"/>
      <dgm:spPr/>
      <dgm:t>
        <a:bodyPr/>
        <a:lstStyle/>
        <a:p>
          <a:r>
            <a:rPr lang="en-GB" dirty="0"/>
            <a:t>What other questions come to mind? </a:t>
          </a:r>
        </a:p>
      </dgm:t>
    </dgm:pt>
    <dgm:pt modelId="{2C36F2EF-7FE0-46BB-A45F-33AAFAE17901}" type="parTrans" cxnId="{E9969124-28AE-4970-B757-6CDC03E008E4}">
      <dgm:prSet/>
      <dgm:spPr/>
      <dgm:t>
        <a:bodyPr/>
        <a:lstStyle/>
        <a:p>
          <a:endParaRPr lang="en-GB"/>
        </a:p>
      </dgm:t>
    </dgm:pt>
    <dgm:pt modelId="{133C1368-CF53-4B97-A522-EBCB2703ECF3}" type="sibTrans" cxnId="{E9969124-28AE-4970-B757-6CDC03E008E4}">
      <dgm:prSet/>
      <dgm:spPr/>
      <dgm:t>
        <a:bodyPr/>
        <a:lstStyle/>
        <a:p>
          <a:endParaRPr lang="en-GB"/>
        </a:p>
      </dgm:t>
    </dgm:pt>
    <dgm:pt modelId="{DF76CC84-945D-4BF4-8ECB-FD1EB1D0E8C1}">
      <dgm:prSet phldrT="[Text]"/>
      <dgm:spPr/>
      <dgm:t>
        <a:bodyPr/>
        <a:lstStyle/>
        <a:p>
          <a:endParaRPr lang="en-GB" dirty="0"/>
        </a:p>
      </dgm:t>
    </dgm:pt>
    <dgm:pt modelId="{3ACF64F0-F5E2-427B-921F-3DB33ED4621D}" type="parTrans" cxnId="{20DD9230-EFD9-4C75-889F-C4E37DB811BF}">
      <dgm:prSet/>
      <dgm:spPr/>
      <dgm:t>
        <a:bodyPr/>
        <a:lstStyle/>
        <a:p>
          <a:endParaRPr lang="en-GB"/>
        </a:p>
      </dgm:t>
    </dgm:pt>
    <dgm:pt modelId="{A920AE93-5CEF-4B17-AE22-8F7EC45573B6}" type="sibTrans" cxnId="{20DD9230-EFD9-4C75-889F-C4E37DB811BF}">
      <dgm:prSet/>
      <dgm:spPr/>
      <dgm:t>
        <a:bodyPr/>
        <a:lstStyle/>
        <a:p>
          <a:endParaRPr lang="en-GB"/>
        </a:p>
      </dgm:t>
    </dgm:pt>
    <dgm:pt modelId="{FF3F212C-B153-432E-80C1-6904C25AD5E7}">
      <dgm:prSet/>
      <dgm:spPr/>
      <dgm:t>
        <a:bodyPr/>
        <a:lstStyle/>
        <a:p>
          <a:endParaRPr lang="en-GB" dirty="0"/>
        </a:p>
      </dgm:t>
    </dgm:pt>
    <dgm:pt modelId="{58DD0D39-1A0C-494D-918A-0F32EC6237F1}" type="parTrans" cxnId="{367207AB-5FB0-475E-A336-5942044EDE0D}">
      <dgm:prSet/>
      <dgm:spPr/>
      <dgm:t>
        <a:bodyPr/>
        <a:lstStyle/>
        <a:p>
          <a:endParaRPr lang="en-GB"/>
        </a:p>
      </dgm:t>
    </dgm:pt>
    <dgm:pt modelId="{ADDF54D1-21A3-4AF3-9FFD-540CDBB320EF}" type="sibTrans" cxnId="{367207AB-5FB0-475E-A336-5942044EDE0D}">
      <dgm:prSet/>
      <dgm:spPr/>
      <dgm:t>
        <a:bodyPr/>
        <a:lstStyle/>
        <a:p>
          <a:endParaRPr lang="en-GB"/>
        </a:p>
      </dgm:t>
    </dgm:pt>
    <dgm:pt modelId="{64F66969-CDD6-457E-9401-BC7700E311D2}">
      <dgm:prSet/>
      <dgm:spPr/>
      <dgm:t>
        <a:bodyPr/>
        <a:lstStyle/>
        <a:p>
          <a:r>
            <a:rPr lang="en-GB" dirty="0"/>
            <a:t>Any others? </a:t>
          </a:r>
        </a:p>
      </dgm:t>
    </dgm:pt>
    <dgm:pt modelId="{F81D4A57-0487-4FDA-BAE9-0E2FD0DA5F92}" type="parTrans" cxnId="{641D1D32-B335-4542-8CC6-C154A887543E}">
      <dgm:prSet/>
      <dgm:spPr/>
      <dgm:t>
        <a:bodyPr/>
        <a:lstStyle/>
        <a:p>
          <a:endParaRPr lang="en-GB"/>
        </a:p>
      </dgm:t>
    </dgm:pt>
    <dgm:pt modelId="{56BCAE08-615F-4740-9804-016D603656B0}" type="sibTrans" cxnId="{641D1D32-B335-4542-8CC6-C154A887543E}">
      <dgm:prSet/>
      <dgm:spPr/>
      <dgm:t>
        <a:bodyPr/>
        <a:lstStyle/>
        <a:p>
          <a:endParaRPr lang="en-GB"/>
        </a:p>
      </dgm:t>
    </dgm:pt>
    <dgm:pt modelId="{C74BF2B6-678F-4CDE-ACB8-F3EBAE31F657}">
      <dgm:prSet/>
      <dgm:spPr/>
      <dgm:t>
        <a:bodyPr/>
        <a:lstStyle/>
        <a:p>
          <a:endParaRPr lang="en-GB" dirty="0"/>
        </a:p>
      </dgm:t>
    </dgm:pt>
    <dgm:pt modelId="{5D13BD54-1949-437C-A3BF-E246229E3EE5}" type="parTrans" cxnId="{522B28C1-0B9B-48E4-947A-4DE31A2FB0CE}">
      <dgm:prSet/>
      <dgm:spPr/>
      <dgm:t>
        <a:bodyPr/>
        <a:lstStyle/>
        <a:p>
          <a:endParaRPr lang="en-GB"/>
        </a:p>
      </dgm:t>
    </dgm:pt>
    <dgm:pt modelId="{AC47C0FA-8A07-416E-8655-7A7A7BA6380B}" type="sibTrans" cxnId="{522B28C1-0B9B-48E4-947A-4DE31A2FB0CE}">
      <dgm:prSet/>
      <dgm:spPr/>
      <dgm:t>
        <a:bodyPr/>
        <a:lstStyle/>
        <a:p>
          <a:endParaRPr lang="en-GB"/>
        </a:p>
      </dgm:t>
    </dgm:pt>
    <dgm:pt modelId="{0A1DA9B0-4F6F-4C8D-9F5F-3CB12FBC23AB}">
      <dgm:prSet/>
      <dgm:spPr/>
      <dgm:t>
        <a:bodyPr/>
        <a:lstStyle/>
        <a:p>
          <a:r>
            <a:rPr lang="en-GB" dirty="0"/>
            <a:t>Theory</a:t>
          </a:r>
        </a:p>
      </dgm:t>
    </dgm:pt>
    <dgm:pt modelId="{86B0C6A3-E98C-4E80-9E7E-D1FDBFDBE6D1}" type="parTrans" cxnId="{10E1E9F5-9761-4A8F-9130-737B31E2CF5A}">
      <dgm:prSet/>
      <dgm:spPr/>
      <dgm:t>
        <a:bodyPr/>
        <a:lstStyle/>
        <a:p>
          <a:endParaRPr lang="en-GB"/>
        </a:p>
      </dgm:t>
    </dgm:pt>
    <dgm:pt modelId="{71BF18EB-D2BF-4C63-824C-EC2CB6ED2A06}" type="sibTrans" cxnId="{10E1E9F5-9761-4A8F-9130-737B31E2CF5A}">
      <dgm:prSet/>
      <dgm:spPr/>
      <dgm:t>
        <a:bodyPr/>
        <a:lstStyle/>
        <a:p>
          <a:endParaRPr lang="en-GB"/>
        </a:p>
      </dgm:t>
    </dgm:pt>
    <dgm:pt modelId="{CD05B6DC-6F46-4B96-A3D3-CAE5CEE3F3FE}">
      <dgm:prSet/>
      <dgm:spPr/>
      <dgm:t>
        <a:bodyPr/>
        <a:lstStyle/>
        <a:p>
          <a:endParaRPr lang="en-GB" dirty="0"/>
        </a:p>
      </dgm:t>
    </dgm:pt>
    <dgm:pt modelId="{B6404476-2205-4DB5-A371-CE340A38ABEA}" type="parTrans" cxnId="{68CDED27-14FA-4BBE-8188-DC8C11B3433D}">
      <dgm:prSet/>
      <dgm:spPr/>
      <dgm:t>
        <a:bodyPr/>
        <a:lstStyle/>
        <a:p>
          <a:endParaRPr lang="en-GB"/>
        </a:p>
      </dgm:t>
    </dgm:pt>
    <dgm:pt modelId="{9EA1FFFA-C8CB-41A0-A82D-69AAFD70F16C}" type="sibTrans" cxnId="{68CDED27-14FA-4BBE-8188-DC8C11B3433D}">
      <dgm:prSet/>
      <dgm:spPr/>
      <dgm:t>
        <a:bodyPr/>
        <a:lstStyle/>
        <a:p>
          <a:endParaRPr lang="en-GB"/>
        </a:p>
      </dgm:t>
    </dgm:pt>
    <dgm:pt modelId="{9D51D144-9518-484B-9C94-994BD4CBC61F}">
      <dgm:prSet/>
      <dgm:spPr/>
      <dgm:t>
        <a:bodyPr/>
        <a:lstStyle/>
        <a:p>
          <a:r>
            <a:rPr lang="en-GB" dirty="0"/>
            <a:t>Summarize &amp; integrate existing knowledge</a:t>
          </a:r>
        </a:p>
      </dgm:t>
    </dgm:pt>
    <dgm:pt modelId="{E641072D-F0F4-4667-B087-CB084F37E2B9}" type="parTrans" cxnId="{345C3302-9D9A-4CF5-AA81-616460AF152B}">
      <dgm:prSet/>
      <dgm:spPr/>
      <dgm:t>
        <a:bodyPr/>
        <a:lstStyle/>
        <a:p>
          <a:endParaRPr lang="en-GB"/>
        </a:p>
      </dgm:t>
    </dgm:pt>
    <dgm:pt modelId="{2FEDE0EE-4446-4640-9BC4-3998C911025D}" type="sibTrans" cxnId="{345C3302-9D9A-4CF5-AA81-616460AF152B}">
      <dgm:prSet/>
      <dgm:spPr/>
      <dgm:t>
        <a:bodyPr/>
        <a:lstStyle/>
        <a:p>
          <a:endParaRPr lang="en-GB"/>
        </a:p>
      </dgm:t>
    </dgm:pt>
    <dgm:pt modelId="{BD494703-AA3B-458D-8F4E-D8EE0056D8D5}">
      <dgm:prSet/>
      <dgm:spPr/>
      <dgm:t>
        <a:bodyPr/>
        <a:lstStyle/>
        <a:p>
          <a:endParaRPr lang="en-GB" dirty="0"/>
        </a:p>
      </dgm:t>
    </dgm:pt>
    <dgm:pt modelId="{5745010E-AAE0-4D65-9768-C07F110B6B70}" type="parTrans" cxnId="{1A78063B-B408-421D-AACC-EBD40AE29F78}">
      <dgm:prSet/>
      <dgm:spPr/>
      <dgm:t>
        <a:bodyPr/>
        <a:lstStyle/>
        <a:p>
          <a:endParaRPr lang="en-GB"/>
        </a:p>
      </dgm:t>
    </dgm:pt>
    <dgm:pt modelId="{C542DF39-7A3A-4C34-856E-6E47B0A0CC6F}" type="sibTrans" cxnId="{1A78063B-B408-421D-AACC-EBD40AE29F78}">
      <dgm:prSet/>
      <dgm:spPr/>
      <dgm:t>
        <a:bodyPr/>
        <a:lstStyle/>
        <a:p>
          <a:endParaRPr lang="en-GB"/>
        </a:p>
      </dgm:t>
    </dgm:pt>
    <dgm:pt modelId="{AF0169A8-7CAA-4682-9525-15F20E49EE6A}">
      <dgm:prSet/>
      <dgm:spPr/>
      <dgm:t>
        <a:bodyPr/>
        <a:lstStyle/>
        <a:p>
          <a:r>
            <a:rPr lang="en-GB" dirty="0"/>
            <a:t>Suggests new relationships between factors</a:t>
          </a:r>
        </a:p>
      </dgm:t>
    </dgm:pt>
    <dgm:pt modelId="{34547B1E-7489-4384-9D09-03BED03BBD91}" type="parTrans" cxnId="{4C2B9EC0-4B22-4339-8ACE-97316CE26866}">
      <dgm:prSet/>
      <dgm:spPr/>
      <dgm:t>
        <a:bodyPr/>
        <a:lstStyle/>
        <a:p>
          <a:endParaRPr lang="en-GB"/>
        </a:p>
      </dgm:t>
    </dgm:pt>
    <dgm:pt modelId="{D7736A90-3A80-4121-B5C1-E6E82440B4A2}" type="sibTrans" cxnId="{4C2B9EC0-4B22-4339-8ACE-97316CE26866}">
      <dgm:prSet/>
      <dgm:spPr/>
      <dgm:t>
        <a:bodyPr/>
        <a:lstStyle/>
        <a:p>
          <a:endParaRPr lang="en-GB"/>
        </a:p>
      </dgm:t>
    </dgm:pt>
    <dgm:pt modelId="{5835F2B5-9DFB-4D90-9804-0172C9099EA0}">
      <dgm:prSet/>
      <dgm:spPr/>
      <dgm:t>
        <a:bodyPr/>
        <a:lstStyle/>
        <a:p>
          <a:r>
            <a:rPr lang="en-GB" dirty="0"/>
            <a:t>Helps one make new predictions about a phenomenon based on the theory.</a:t>
          </a:r>
        </a:p>
      </dgm:t>
    </dgm:pt>
    <dgm:pt modelId="{B0C4DA6C-81F4-493E-8725-0402D32D0C74}" type="parTrans" cxnId="{03940985-D965-49BB-949A-54C0EA01C20D}">
      <dgm:prSet/>
      <dgm:spPr/>
      <dgm:t>
        <a:bodyPr/>
        <a:lstStyle/>
        <a:p>
          <a:endParaRPr lang="en-GB"/>
        </a:p>
      </dgm:t>
    </dgm:pt>
    <dgm:pt modelId="{203FF07D-B8A2-4C36-83A2-8FBAC7A30F67}" type="sibTrans" cxnId="{03940985-D965-49BB-949A-54C0EA01C20D}">
      <dgm:prSet/>
      <dgm:spPr/>
      <dgm:t>
        <a:bodyPr/>
        <a:lstStyle/>
        <a:p>
          <a:endParaRPr lang="en-GB"/>
        </a:p>
      </dgm:t>
    </dgm:pt>
    <dgm:pt modelId="{00B70853-2A8F-44D6-966C-51E9E364FDFE}">
      <dgm:prSet/>
      <dgm:spPr/>
      <dgm:t>
        <a:bodyPr/>
        <a:lstStyle/>
        <a:p>
          <a:endParaRPr lang="en-GB" dirty="0"/>
        </a:p>
      </dgm:t>
    </dgm:pt>
    <dgm:pt modelId="{DEABEF1D-9078-4048-8563-6A8C07BF4F32}" type="parTrans" cxnId="{5F6F038A-CBF1-4710-A5A6-E48537BD6C1D}">
      <dgm:prSet/>
      <dgm:spPr/>
      <dgm:t>
        <a:bodyPr/>
        <a:lstStyle/>
        <a:p>
          <a:endParaRPr lang="en-GB"/>
        </a:p>
      </dgm:t>
    </dgm:pt>
    <dgm:pt modelId="{9D15F00F-766A-4DA8-8D47-84F7D57C7B78}" type="sibTrans" cxnId="{5F6F038A-CBF1-4710-A5A6-E48537BD6C1D}">
      <dgm:prSet/>
      <dgm:spPr/>
      <dgm:t>
        <a:bodyPr/>
        <a:lstStyle/>
        <a:p>
          <a:endParaRPr lang="en-GB"/>
        </a:p>
      </dgm:t>
    </dgm:pt>
    <dgm:pt modelId="{409095D3-89C7-4989-8B8E-340458CCA535}">
      <dgm:prSet/>
      <dgm:spPr/>
      <dgm:t>
        <a:bodyPr/>
        <a:lstStyle/>
        <a:p>
          <a:endParaRPr lang="en-GB" dirty="0"/>
        </a:p>
      </dgm:t>
    </dgm:pt>
    <dgm:pt modelId="{29560E9E-59A3-4AF3-9272-FFA0B64E639F}" type="parTrans" cxnId="{90C79A69-7151-4E6F-BEA6-2CDFA19E943F}">
      <dgm:prSet/>
      <dgm:spPr/>
      <dgm:t>
        <a:bodyPr/>
        <a:lstStyle/>
        <a:p>
          <a:endParaRPr lang="en-GB"/>
        </a:p>
      </dgm:t>
    </dgm:pt>
    <dgm:pt modelId="{793AD827-91B8-4C5B-971D-1EB81567EC51}" type="sibTrans" cxnId="{90C79A69-7151-4E6F-BEA6-2CDFA19E943F}">
      <dgm:prSet/>
      <dgm:spPr/>
      <dgm:t>
        <a:bodyPr/>
        <a:lstStyle/>
        <a:p>
          <a:endParaRPr lang="en-GB"/>
        </a:p>
      </dgm:t>
    </dgm:pt>
    <dgm:pt modelId="{E4CFAC81-72C1-4AF9-9B6E-13F30E2BA6E4}">
      <dgm:prSet/>
      <dgm:spPr/>
      <dgm:t>
        <a:bodyPr/>
        <a:lstStyle/>
        <a:p>
          <a:endParaRPr lang="en-GB" dirty="0"/>
        </a:p>
      </dgm:t>
    </dgm:pt>
    <dgm:pt modelId="{7853034F-0DF0-45A3-B701-04E509BC17E4}" type="parTrans" cxnId="{5B3CD0D8-EACF-4BF7-8E53-4749DD842A18}">
      <dgm:prSet/>
      <dgm:spPr/>
      <dgm:t>
        <a:bodyPr/>
        <a:lstStyle/>
        <a:p>
          <a:endParaRPr lang="en-GB"/>
        </a:p>
      </dgm:t>
    </dgm:pt>
    <dgm:pt modelId="{17C3D8E5-0EBE-405D-BDE5-CD6A50A749C3}" type="sibTrans" cxnId="{5B3CD0D8-EACF-4BF7-8E53-4749DD842A18}">
      <dgm:prSet/>
      <dgm:spPr/>
      <dgm:t>
        <a:bodyPr/>
        <a:lstStyle/>
        <a:p>
          <a:endParaRPr lang="en-GB"/>
        </a:p>
      </dgm:t>
    </dgm:pt>
    <dgm:pt modelId="{1B8741B3-991C-4B3B-894D-0A74A8F7C159}" type="pres">
      <dgm:prSet presAssocID="{359A688E-AF4A-4E6D-B8A4-564382937E75}" presName="Name0" presStyleCnt="0">
        <dgm:presLayoutVars>
          <dgm:dir/>
          <dgm:animLvl val="lvl"/>
          <dgm:resizeHandles val="exact"/>
        </dgm:presLayoutVars>
      </dgm:prSet>
      <dgm:spPr/>
    </dgm:pt>
    <dgm:pt modelId="{C74E4F6F-B56C-4EE0-A680-F747FC3F3554}" type="pres">
      <dgm:prSet presAssocID="{DD723277-98F5-4DE0-BF31-3067CE9075AD}" presName="composite" presStyleCnt="0"/>
      <dgm:spPr/>
    </dgm:pt>
    <dgm:pt modelId="{AD1AE6FA-D938-4289-B3DE-831837B3E93A}" type="pres">
      <dgm:prSet presAssocID="{DD723277-98F5-4DE0-BF31-3067CE9075AD}" presName="parTx" presStyleLbl="alignNode1" presStyleIdx="0" presStyleCnt="4">
        <dgm:presLayoutVars>
          <dgm:chMax val="0"/>
          <dgm:chPref val="0"/>
          <dgm:bulletEnabled val="1"/>
        </dgm:presLayoutVars>
      </dgm:prSet>
      <dgm:spPr/>
    </dgm:pt>
    <dgm:pt modelId="{CD065841-894B-43A2-8643-C6BFA62C7F9F}" type="pres">
      <dgm:prSet presAssocID="{DD723277-98F5-4DE0-BF31-3067CE9075AD}" presName="desTx" presStyleLbl="alignAccFollowNode1" presStyleIdx="0" presStyleCnt="4">
        <dgm:presLayoutVars>
          <dgm:bulletEnabled val="1"/>
        </dgm:presLayoutVars>
      </dgm:prSet>
      <dgm:spPr/>
    </dgm:pt>
    <dgm:pt modelId="{5C3230A7-7F4B-4AD7-920C-ED55C6C4405B}" type="pres">
      <dgm:prSet presAssocID="{3DBB00CB-FDAF-4498-8E43-AB1E09EA698E}" presName="space" presStyleCnt="0"/>
      <dgm:spPr/>
    </dgm:pt>
    <dgm:pt modelId="{45DD3A56-ADDC-4BE6-8088-44B5FD98F629}" type="pres">
      <dgm:prSet presAssocID="{D905062A-160C-480C-8794-C477EB53F7B4}" presName="composite" presStyleCnt="0"/>
      <dgm:spPr/>
    </dgm:pt>
    <dgm:pt modelId="{2FADAD03-0D97-42B2-AF9D-82DCB39DCC9F}" type="pres">
      <dgm:prSet presAssocID="{D905062A-160C-480C-8794-C477EB53F7B4}" presName="parTx" presStyleLbl="alignNode1" presStyleIdx="1" presStyleCnt="4">
        <dgm:presLayoutVars>
          <dgm:chMax val="0"/>
          <dgm:chPref val="0"/>
          <dgm:bulletEnabled val="1"/>
        </dgm:presLayoutVars>
      </dgm:prSet>
      <dgm:spPr/>
    </dgm:pt>
    <dgm:pt modelId="{EFD12DEB-3035-4079-8470-5250FEEBBBBF}" type="pres">
      <dgm:prSet presAssocID="{D905062A-160C-480C-8794-C477EB53F7B4}" presName="desTx" presStyleLbl="alignAccFollowNode1" presStyleIdx="1" presStyleCnt="4">
        <dgm:presLayoutVars>
          <dgm:bulletEnabled val="1"/>
        </dgm:presLayoutVars>
      </dgm:prSet>
      <dgm:spPr/>
    </dgm:pt>
    <dgm:pt modelId="{C2617F56-F3A2-474E-A1BC-717F70A8E598}" type="pres">
      <dgm:prSet presAssocID="{CDB52F18-89E7-46BA-9E84-6CB91CA969CB}" presName="space" presStyleCnt="0"/>
      <dgm:spPr/>
    </dgm:pt>
    <dgm:pt modelId="{5F070F5E-D0ED-4A6F-A1FE-779979F84D1D}" type="pres">
      <dgm:prSet presAssocID="{8F0D54FA-5138-45D7-8DA9-B0B562A71A10}" presName="composite" presStyleCnt="0"/>
      <dgm:spPr/>
    </dgm:pt>
    <dgm:pt modelId="{23ECF0F7-BFC7-4E29-A727-442B3AC03CDC}" type="pres">
      <dgm:prSet presAssocID="{8F0D54FA-5138-45D7-8DA9-B0B562A71A10}" presName="parTx" presStyleLbl="alignNode1" presStyleIdx="2" presStyleCnt="4">
        <dgm:presLayoutVars>
          <dgm:chMax val="0"/>
          <dgm:chPref val="0"/>
          <dgm:bulletEnabled val="1"/>
        </dgm:presLayoutVars>
      </dgm:prSet>
      <dgm:spPr/>
    </dgm:pt>
    <dgm:pt modelId="{8EB2A7BC-B32C-42DA-81DE-53AF535B24DC}" type="pres">
      <dgm:prSet presAssocID="{8F0D54FA-5138-45D7-8DA9-B0B562A71A10}" presName="desTx" presStyleLbl="alignAccFollowNode1" presStyleIdx="2" presStyleCnt="4">
        <dgm:presLayoutVars>
          <dgm:bulletEnabled val="1"/>
        </dgm:presLayoutVars>
      </dgm:prSet>
      <dgm:spPr/>
    </dgm:pt>
    <dgm:pt modelId="{5FA5804D-CE4E-421A-B496-D01F5B38FD85}" type="pres">
      <dgm:prSet presAssocID="{9A31BFD1-98D4-435D-9F0A-BC41F07073DB}" presName="space" presStyleCnt="0"/>
      <dgm:spPr/>
    </dgm:pt>
    <dgm:pt modelId="{E07740D0-AA46-470F-AD7F-41EA46575E1D}" type="pres">
      <dgm:prSet presAssocID="{0A1DA9B0-4F6F-4C8D-9F5F-3CB12FBC23AB}" presName="composite" presStyleCnt="0"/>
      <dgm:spPr/>
    </dgm:pt>
    <dgm:pt modelId="{0FA277F3-C104-477F-842B-C69069BBF548}" type="pres">
      <dgm:prSet presAssocID="{0A1DA9B0-4F6F-4C8D-9F5F-3CB12FBC23AB}" presName="parTx" presStyleLbl="alignNode1" presStyleIdx="3" presStyleCnt="4">
        <dgm:presLayoutVars>
          <dgm:chMax val="0"/>
          <dgm:chPref val="0"/>
          <dgm:bulletEnabled val="1"/>
        </dgm:presLayoutVars>
      </dgm:prSet>
      <dgm:spPr/>
    </dgm:pt>
    <dgm:pt modelId="{1A6A8026-5FBB-4514-934E-3EF715ED780A}" type="pres">
      <dgm:prSet presAssocID="{0A1DA9B0-4F6F-4C8D-9F5F-3CB12FBC23AB}" presName="desTx" presStyleLbl="alignAccFollowNode1" presStyleIdx="3" presStyleCnt="4">
        <dgm:presLayoutVars>
          <dgm:bulletEnabled val="1"/>
        </dgm:presLayoutVars>
      </dgm:prSet>
      <dgm:spPr/>
    </dgm:pt>
  </dgm:ptLst>
  <dgm:cxnLst>
    <dgm:cxn modelId="{345C3302-9D9A-4CF5-AA81-616460AF152B}" srcId="{0A1DA9B0-4F6F-4C8D-9F5F-3CB12FBC23AB}" destId="{9D51D144-9518-484B-9C94-994BD4CBC61F}" srcOrd="0" destOrd="0" parTransId="{E641072D-F0F4-4667-B087-CB084F37E2B9}" sibTransId="{2FEDE0EE-4446-4640-9BC4-3998C911025D}"/>
    <dgm:cxn modelId="{549C4003-2240-4ADB-B30B-8991128997F6}" type="presOf" srcId="{BD494703-AA3B-458D-8F4E-D8EE0056D8D5}" destId="{1A6A8026-5FBB-4514-934E-3EF715ED780A}" srcOrd="0" destOrd="6" presId="urn:microsoft.com/office/officeart/2005/8/layout/hList1"/>
    <dgm:cxn modelId="{0E1F8906-4759-495E-AB47-1D0A117FDF26}" type="presOf" srcId="{9D51D144-9518-484B-9C94-994BD4CBC61F}" destId="{1A6A8026-5FBB-4514-934E-3EF715ED780A}" srcOrd="0" destOrd="0" presId="urn:microsoft.com/office/officeart/2005/8/layout/hList1"/>
    <dgm:cxn modelId="{5E8BB909-D3B4-4B5D-B1B9-CD19B102F34B}" type="presOf" srcId="{070A58B3-523F-49E0-9380-F6BB4F8A8240}" destId="{EFD12DEB-3035-4079-8470-5250FEEBBBBF}" srcOrd="0" destOrd="0" presId="urn:microsoft.com/office/officeart/2005/8/layout/hList1"/>
    <dgm:cxn modelId="{025E1F11-9758-4C08-AB4E-A3DA3C5A5CB5}" type="presOf" srcId="{359A688E-AF4A-4E6D-B8A4-564382937E75}" destId="{1B8741B3-991C-4B3B-894D-0A74A8F7C159}" srcOrd="0" destOrd="0" presId="urn:microsoft.com/office/officeart/2005/8/layout/hList1"/>
    <dgm:cxn modelId="{74FD6812-08AE-4D3D-9968-4D2756BAF278}" type="presOf" srcId="{C74BF2B6-678F-4CDE-ACB8-F3EBAE31F657}" destId="{EFD12DEB-3035-4079-8470-5250FEEBBBBF}" srcOrd="0" destOrd="3" presId="urn:microsoft.com/office/officeart/2005/8/layout/hList1"/>
    <dgm:cxn modelId="{68D80D19-FE00-45F4-8FDA-B91072EE9436}" srcId="{359A688E-AF4A-4E6D-B8A4-564382937E75}" destId="{DD723277-98F5-4DE0-BF31-3067CE9075AD}" srcOrd="0" destOrd="0" parTransId="{765EADB8-BD5D-4165-BC29-BC2DEABFB256}" sibTransId="{3DBB00CB-FDAF-4498-8E43-AB1E09EA698E}"/>
    <dgm:cxn modelId="{377D4A19-7365-443E-95FB-D7FDE1C3E3C2}" srcId="{DD723277-98F5-4DE0-BF31-3067CE9075AD}" destId="{EFCE887B-D59D-4D7D-9E79-D14423E5163A}" srcOrd="1" destOrd="0" parTransId="{D654A194-087C-4797-9AFC-003A7AAA8B96}" sibTransId="{AD9DC869-DD22-4DDF-BE5B-BCF8BDEAE135}"/>
    <dgm:cxn modelId="{1D19A419-1F17-45DC-8FA2-D4BF41C430A3}" type="presOf" srcId="{D905062A-160C-480C-8794-C477EB53F7B4}" destId="{2FADAD03-0D97-42B2-AF9D-82DCB39DCC9F}" srcOrd="0" destOrd="0" presId="urn:microsoft.com/office/officeart/2005/8/layout/hList1"/>
    <dgm:cxn modelId="{DF5AFD22-4338-4508-B8F1-594CA268CB57}" type="presOf" srcId="{FF3F212C-B153-432E-80C1-6904C25AD5E7}" destId="{EFD12DEB-3035-4079-8470-5250FEEBBBBF}" srcOrd="0" destOrd="1" presId="urn:microsoft.com/office/officeart/2005/8/layout/hList1"/>
    <dgm:cxn modelId="{E9969124-28AE-4970-B757-6CDC03E008E4}" srcId="{DD723277-98F5-4DE0-BF31-3067CE9075AD}" destId="{A1C46528-E23C-4C8F-9E36-BE87927A1AE7}" srcOrd="4" destOrd="0" parTransId="{2C36F2EF-7FE0-46BB-A45F-33AAFAE17901}" sibTransId="{133C1368-CF53-4B97-A522-EBCB2703ECF3}"/>
    <dgm:cxn modelId="{3A358E26-B3B7-4DAB-823D-7EC71D0C7E70}" type="presOf" srcId="{46E3A0CF-7BC4-42A6-A480-C5C2D251187F}" destId="{CD065841-894B-43A2-8643-C6BFA62C7F9F}" srcOrd="0" destOrd="5" presId="urn:microsoft.com/office/officeart/2005/8/layout/hList1"/>
    <dgm:cxn modelId="{68CDED27-14FA-4BBE-8188-DC8C11B3433D}" srcId="{8F0D54FA-5138-45D7-8DA9-B0B562A71A10}" destId="{CD05B6DC-6F46-4B96-A3D3-CAE5CEE3F3FE}" srcOrd="1" destOrd="0" parTransId="{B6404476-2205-4DB5-A371-CE340A38ABEA}" sibTransId="{9EA1FFFA-C8CB-41A0-A82D-69AAFD70F16C}"/>
    <dgm:cxn modelId="{8AA00E28-B5E5-48D9-BB4E-EA05AC35274E}" type="presOf" srcId="{9B9B9C3E-4B91-432F-BCA8-758A616CD03C}" destId="{CD065841-894B-43A2-8643-C6BFA62C7F9F}" srcOrd="0" destOrd="0" presId="urn:microsoft.com/office/officeart/2005/8/layout/hList1"/>
    <dgm:cxn modelId="{904F1C2C-7DF1-4014-90AA-59293CB16A78}" type="presOf" srcId="{8F0D54FA-5138-45D7-8DA9-B0B562A71A10}" destId="{23ECF0F7-BFC7-4E29-A727-442B3AC03CDC}" srcOrd="0" destOrd="0" presId="urn:microsoft.com/office/officeart/2005/8/layout/hList1"/>
    <dgm:cxn modelId="{20DD9230-EFD9-4C75-889F-C4E37DB811BF}" srcId="{DD723277-98F5-4DE0-BF31-3067CE9075AD}" destId="{DF76CC84-945D-4BF4-8ECB-FD1EB1D0E8C1}" srcOrd="3" destOrd="0" parTransId="{3ACF64F0-F5E2-427B-921F-3DB33ED4621D}" sibTransId="{A920AE93-5CEF-4B17-AE22-8F7EC45573B6}"/>
    <dgm:cxn modelId="{F967C630-893A-463B-91CC-293BB5C2042C}" type="presOf" srcId="{CD05B6DC-6F46-4B96-A3D3-CAE5CEE3F3FE}" destId="{8EB2A7BC-B32C-42DA-81DE-53AF535B24DC}" srcOrd="0" destOrd="1" presId="urn:microsoft.com/office/officeart/2005/8/layout/hList1"/>
    <dgm:cxn modelId="{641D1D32-B335-4542-8CC6-C154A887543E}" srcId="{D905062A-160C-480C-8794-C477EB53F7B4}" destId="{64F66969-CDD6-457E-9401-BC7700E311D2}" srcOrd="4" destOrd="0" parTransId="{F81D4A57-0487-4FDA-BAE9-0E2FD0DA5F92}" sibTransId="{56BCAE08-615F-4740-9804-016D603656B0}"/>
    <dgm:cxn modelId="{445D8F36-A07D-4BA7-AFEB-D49C56BA321B}" type="presOf" srcId="{D50D5F77-B718-4394-B51D-7354A611D872}" destId="{CD065841-894B-43A2-8643-C6BFA62C7F9F}" srcOrd="0" destOrd="2" presId="urn:microsoft.com/office/officeart/2005/8/layout/hList1"/>
    <dgm:cxn modelId="{6347F237-C7EC-48DA-84B6-FCD5AF01DF91}" type="presOf" srcId="{409095D3-89C7-4989-8B8E-340458CCA535}" destId="{1A6A8026-5FBB-4514-934E-3EF715ED780A}" srcOrd="0" destOrd="3" presId="urn:microsoft.com/office/officeart/2005/8/layout/hList1"/>
    <dgm:cxn modelId="{1A78063B-B408-421D-AACC-EBD40AE29F78}" srcId="{0A1DA9B0-4F6F-4C8D-9F5F-3CB12FBC23AB}" destId="{BD494703-AA3B-458D-8F4E-D8EE0056D8D5}" srcOrd="6" destOrd="0" parTransId="{5745010E-AAE0-4D65-9768-C07F110B6B70}" sibTransId="{C542DF39-7A3A-4C34-856E-6E47B0A0CC6F}"/>
    <dgm:cxn modelId="{B127123B-9E86-4E42-A404-9BE6119A010C}" type="presOf" srcId="{59477625-A6B0-4D49-8C11-91292D0BD46D}" destId="{EFD12DEB-3035-4079-8470-5250FEEBBBBF}" srcOrd="0" destOrd="2" presId="urn:microsoft.com/office/officeart/2005/8/layout/hList1"/>
    <dgm:cxn modelId="{865C653D-7854-4188-A0AD-23E84123B80D}" srcId="{D905062A-160C-480C-8794-C477EB53F7B4}" destId="{070A58B3-523F-49E0-9380-F6BB4F8A8240}" srcOrd="0" destOrd="0" parTransId="{57BF27BA-4EF7-4917-A1C0-11D002492611}" sibTransId="{31BDC0ED-32C8-4A58-BF89-C8BF284051CA}"/>
    <dgm:cxn modelId="{96CC6D46-289B-4C04-9E5C-93716EAB0F6D}" type="presOf" srcId="{00B70853-2A8F-44D6-966C-51E9E364FDFE}" destId="{1A6A8026-5FBB-4514-934E-3EF715ED780A}" srcOrd="0" destOrd="1" presId="urn:microsoft.com/office/officeart/2005/8/layout/hList1"/>
    <dgm:cxn modelId="{90C79A69-7151-4E6F-BEA6-2CDFA19E943F}" srcId="{0A1DA9B0-4F6F-4C8D-9F5F-3CB12FBC23AB}" destId="{409095D3-89C7-4989-8B8E-340458CCA535}" srcOrd="3" destOrd="0" parTransId="{29560E9E-59A3-4AF3-9272-FFA0B64E639F}" sibTransId="{793AD827-91B8-4C5B-971D-1EB81567EC51}"/>
    <dgm:cxn modelId="{BFBC3772-7003-46B0-82B3-4AA27B43B5BA}" type="presOf" srcId="{A1C46528-E23C-4C8F-9E36-BE87927A1AE7}" destId="{CD065841-894B-43A2-8643-C6BFA62C7F9F}" srcOrd="0" destOrd="4" presId="urn:microsoft.com/office/officeart/2005/8/layout/hList1"/>
    <dgm:cxn modelId="{9A62F355-3E3C-4A62-BED3-489709C89D54}" srcId="{DD723277-98F5-4DE0-BF31-3067CE9075AD}" destId="{9B9B9C3E-4B91-432F-BCA8-758A616CD03C}" srcOrd="0" destOrd="0" parTransId="{55349A13-2507-44F0-8D1B-AC668AC15E5E}" sibTransId="{BB542526-31B1-4296-9219-F11B41F2EB82}"/>
    <dgm:cxn modelId="{AFDE6D7E-73FC-4057-9B0C-E99ABD266793}" type="presOf" srcId="{DF76CC84-945D-4BF4-8ECB-FD1EB1D0E8C1}" destId="{CD065841-894B-43A2-8643-C6BFA62C7F9F}" srcOrd="0" destOrd="3" presId="urn:microsoft.com/office/officeart/2005/8/layout/hList1"/>
    <dgm:cxn modelId="{4C757980-F568-467D-BD63-28CED75CD65B}" type="presOf" srcId="{5835F2B5-9DFB-4D90-9804-0172C9099EA0}" destId="{1A6A8026-5FBB-4514-934E-3EF715ED780A}" srcOrd="0" destOrd="4" presId="urn:microsoft.com/office/officeart/2005/8/layout/hList1"/>
    <dgm:cxn modelId="{03940985-D965-49BB-949A-54C0EA01C20D}" srcId="{0A1DA9B0-4F6F-4C8D-9F5F-3CB12FBC23AB}" destId="{5835F2B5-9DFB-4D90-9804-0172C9099EA0}" srcOrd="4" destOrd="0" parTransId="{B0C4DA6C-81F4-493E-8725-0402D32D0C74}" sibTransId="{203FF07D-B8A2-4C36-83A2-8FBAC7A30F67}"/>
    <dgm:cxn modelId="{491A6887-9D1D-4701-8013-11153B193A6D}" srcId="{359A688E-AF4A-4E6D-B8A4-564382937E75}" destId="{8F0D54FA-5138-45D7-8DA9-B0B562A71A10}" srcOrd="2" destOrd="0" parTransId="{2803BE45-54EE-4CF8-9286-CFEFBB1B237C}" sibTransId="{9A31BFD1-98D4-435D-9F0A-BC41F07073DB}"/>
    <dgm:cxn modelId="{5F6F038A-CBF1-4710-A5A6-E48537BD6C1D}" srcId="{0A1DA9B0-4F6F-4C8D-9F5F-3CB12FBC23AB}" destId="{00B70853-2A8F-44D6-966C-51E9E364FDFE}" srcOrd="1" destOrd="0" parTransId="{DEABEF1D-9078-4048-8563-6A8C07BF4F32}" sibTransId="{9D15F00F-766A-4DA8-8D47-84F7D57C7B78}"/>
    <dgm:cxn modelId="{B668658B-80DE-445D-AEDC-6B937EF5C2FC}" srcId="{359A688E-AF4A-4E6D-B8A4-564382937E75}" destId="{D905062A-160C-480C-8794-C477EB53F7B4}" srcOrd="1" destOrd="0" parTransId="{735EA228-4E97-43B8-BE88-75388611871A}" sibTransId="{CDB52F18-89E7-46BA-9E84-6CB91CA969CB}"/>
    <dgm:cxn modelId="{25D0B08D-71A5-4D56-95E3-D49E78E07EC8}" type="presOf" srcId="{EFCE887B-D59D-4D7D-9E79-D14423E5163A}" destId="{CD065841-894B-43A2-8643-C6BFA62C7F9F}" srcOrd="0" destOrd="1" presId="urn:microsoft.com/office/officeart/2005/8/layout/hList1"/>
    <dgm:cxn modelId="{D7FB198F-3652-42C9-92F0-91B948A030C6}" type="presOf" srcId="{DD723277-98F5-4DE0-BF31-3067CE9075AD}" destId="{AD1AE6FA-D938-4289-B3DE-831837B3E93A}" srcOrd="0" destOrd="0" presId="urn:microsoft.com/office/officeart/2005/8/layout/hList1"/>
    <dgm:cxn modelId="{D0A24A96-AC12-4A19-A3EA-FE1D20684AF2}" srcId="{8F0D54FA-5138-45D7-8DA9-B0B562A71A10}" destId="{F66764C0-9581-4CB4-8BF5-10C07B9BF64D}" srcOrd="0" destOrd="0" parTransId="{880A74C2-7514-460E-9489-ACDACF63A924}" sibTransId="{0282FC10-C434-48A1-B0EA-2BF60A41BBDB}"/>
    <dgm:cxn modelId="{7B7FB396-5A64-4DA5-971E-DCC31CD240BB}" srcId="{DD723277-98F5-4DE0-BF31-3067CE9075AD}" destId="{46E3A0CF-7BC4-42A6-A480-C5C2D251187F}" srcOrd="5" destOrd="0" parTransId="{F62B6C9F-ABD1-4214-8A97-0045FA5E6241}" sibTransId="{DFC0B595-371E-48CB-9BF9-BEF17AB5C035}"/>
    <dgm:cxn modelId="{907B7397-6403-49FC-9AF8-D6C0B7B6B4F6}" srcId="{D905062A-160C-480C-8794-C477EB53F7B4}" destId="{59477625-A6B0-4D49-8C11-91292D0BD46D}" srcOrd="2" destOrd="0" parTransId="{41551A54-7DB6-42A9-9A05-05105FE8090E}" sibTransId="{82541985-8DCA-4DC2-A648-E58B8C766CC4}"/>
    <dgm:cxn modelId="{5DEAB798-90AC-406C-8F55-AE3FFCFC1573}" type="presOf" srcId="{F66764C0-9581-4CB4-8BF5-10C07B9BF64D}" destId="{8EB2A7BC-B32C-42DA-81DE-53AF535B24DC}" srcOrd="0" destOrd="0" presId="urn:microsoft.com/office/officeart/2005/8/layout/hList1"/>
    <dgm:cxn modelId="{18BDB499-1639-4F7E-9005-979F482FB374}" type="presOf" srcId="{64F66969-CDD6-457E-9401-BC7700E311D2}" destId="{EFD12DEB-3035-4079-8470-5250FEEBBBBF}" srcOrd="0" destOrd="4" presId="urn:microsoft.com/office/officeart/2005/8/layout/hList1"/>
    <dgm:cxn modelId="{CA4BD59C-F3F7-42D0-912E-6C277B9D5FDE}" srcId="{DD723277-98F5-4DE0-BF31-3067CE9075AD}" destId="{D50D5F77-B718-4394-B51D-7354A611D872}" srcOrd="2" destOrd="0" parTransId="{7E15F1C7-180E-4602-8797-5AAA812FA32C}" sibTransId="{3A74031C-7914-4512-9027-C2D294D69ACD}"/>
    <dgm:cxn modelId="{803BB89F-BDD5-4BCC-BA23-41BF2A68A1ED}" type="presOf" srcId="{E4CFAC81-72C1-4AF9-9B6E-13F30E2BA6E4}" destId="{1A6A8026-5FBB-4514-934E-3EF715ED780A}" srcOrd="0" destOrd="5" presId="urn:microsoft.com/office/officeart/2005/8/layout/hList1"/>
    <dgm:cxn modelId="{C2FDE4A3-5F35-4200-B7A9-0F5DA814ADB2}" type="presOf" srcId="{AF0169A8-7CAA-4682-9525-15F20E49EE6A}" destId="{1A6A8026-5FBB-4514-934E-3EF715ED780A}" srcOrd="0" destOrd="2" presId="urn:microsoft.com/office/officeart/2005/8/layout/hList1"/>
    <dgm:cxn modelId="{367207AB-5FB0-475E-A336-5942044EDE0D}" srcId="{D905062A-160C-480C-8794-C477EB53F7B4}" destId="{FF3F212C-B153-432E-80C1-6904C25AD5E7}" srcOrd="1" destOrd="0" parTransId="{58DD0D39-1A0C-494D-918A-0F32EC6237F1}" sibTransId="{ADDF54D1-21A3-4AF3-9FFD-540CDBB320EF}"/>
    <dgm:cxn modelId="{4C2B9EC0-4B22-4339-8ACE-97316CE26866}" srcId="{0A1DA9B0-4F6F-4C8D-9F5F-3CB12FBC23AB}" destId="{AF0169A8-7CAA-4682-9525-15F20E49EE6A}" srcOrd="2" destOrd="0" parTransId="{34547B1E-7489-4384-9D09-03BED03BBD91}" sibTransId="{D7736A90-3A80-4121-B5C1-E6E82440B4A2}"/>
    <dgm:cxn modelId="{522B28C1-0B9B-48E4-947A-4DE31A2FB0CE}" srcId="{D905062A-160C-480C-8794-C477EB53F7B4}" destId="{C74BF2B6-678F-4CDE-ACB8-F3EBAE31F657}" srcOrd="3" destOrd="0" parTransId="{5D13BD54-1949-437C-A3BF-E246229E3EE5}" sibTransId="{AC47C0FA-8A07-416E-8655-7A7A7BA6380B}"/>
    <dgm:cxn modelId="{5B3CD0D8-EACF-4BF7-8E53-4749DD842A18}" srcId="{0A1DA9B0-4F6F-4C8D-9F5F-3CB12FBC23AB}" destId="{E4CFAC81-72C1-4AF9-9B6E-13F30E2BA6E4}" srcOrd="5" destOrd="0" parTransId="{7853034F-0DF0-45A3-B701-04E509BC17E4}" sibTransId="{17C3D8E5-0EBE-405D-BDE5-CD6A50A749C3}"/>
    <dgm:cxn modelId="{18FF62D9-FF47-45D9-8882-6D658BF19752}" type="presOf" srcId="{0A1DA9B0-4F6F-4C8D-9F5F-3CB12FBC23AB}" destId="{0FA277F3-C104-477F-842B-C69069BBF548}" srcOrd="0" destOrd="0" presId="urn:microsoft.com/office/officeart/2005/8/layout/hList1"/>
    <dgm:cxn modelId="{10E1E9F5-9761-4A8F-9130-737B31E2CF5A}" srcId="{359A688E-AF4A-4E6D-B8A4-564382937E75}" destId="{0A1DA9B0-4F6F-4C8D-9F5F-3CB12FBC23AB}" srcOrd="3" destOrd="0" parTransId="{86B0C6A3-E98C-4E80-9E7E-D1FDBFDBE6D1}" sibTransId="{71BF18EB-D2BF-4C63-824C-EC2CB6ED2A06}"/>
    <dgm:cxn modelId="{2469FC57-E926-43B9-AC8C-AA33F82607D1}" type="presParOf" srcId="{1B8741B3-991C-4B3B-894D-0A74A8F7C159}" destId="{C74E4F6F-B56C-4EE0-A680-F747FC3F3554}" srcOrd="0" destOrd="0" presId="urn:microsoft.com/office/officeart/2005/8/layout/hList1"/>
    <dgm:cxn modelId="{707FBA9E-CE4A-4A9A-8905-473FC9D7A706}" type="presParOf" srcId="{C74E4F6F-B56C-4EE0-A680-F747FC3F3554}" destId="{AD1AE6FA-D938-4289-B3DE-831837B3E93A}" srcOrd="0" destOrd="0" presId="urn:microsoft.com/office/officeart/2005/8/layout/hList1"/>
    <dgm:cxn modelId="{A2945956-07AF-4FD7-A941-50A574C965FC}" type="presParOf" srcId="{C74E4F6F-B56C-4EE0-A680-F747FC3F3554}" destId="{CD065841-894B-43A2-8643-C6BFA62C7F9F}" srcOrd="1" destOrd="0" presId="urn:microsoft.com/office/officeart/2005/8/layout/hList1"/>
    <dgm:cxn modelId="{81DB51B4-173B-4F89-8508-D538AF5A22F4}" type="presParOf" srcId="{1B8741B3-991C-4B3B-894D-0A74A8F7C159}" destId="{5C3230A7-7F4B-4AD7-920C-ED55C6C4405B}" srcOrd="1" destOrd="0" presId="urn:microsoft.com/office/officeart/2005/8/layout/hList1"/>
    <dgm:cxn modelId="{AA9ED463-7551-4A6D-AA2D-BCC9C98A91B3}" type="presParOf" srcId="{1B8741B3-991C-4B3B-894D-0A74A8F7C159}" destId="{45DD3A56-ADDC-4BE6-8088-44B5FD98F629}" srcOrd="2" destOrd="0" presId="urn:microsoft.com/office/officeart/2005/8/layout/hList1"/>
    <dgm:cxn modelId="{9E03EEEF-8CB5-4E86-87A1-F694D6249EB3}" type="presParOf" srcId="{45DD3A56-ADDC-4BE6-8088-44B5FD98F629}" destId="{2FADAD03-0D97-42B2-AF9D-82DCB39DCC9F}" srcOrd="0" destOrd="0" presId="urn:microsoft.com/office/officeart/2005/8/layout/hList1"/>
    <dgm:cxn modelId="{DB036B65-01E3-42D8-9550-DB95E440496C}" type="presParOf" srcId="{45DD3A56-ADDC-4BE6-8088-44B5FD98F629}" destId="{EFD12DEB-3035-4079-8470-5250FEEBBBBF}" srcOrd="1" destOrd="0" presId="urn:microsoft.com/office/officeart/2005/8/layout/hList1"/>
    <dgm:cxn modelId="{A4459DAC-52AE-447D-BF35-84DF34FDA371}" type="presParOf" srcId="{1B8741B3-991C-4B3B-894D-0A74A8F7C159}" destId="{C2617F56-F3A2-474E-A1BC-717F70A8E598}" srcOrd="3" destOrd="0" presId="urn:microsoft.com/office/officeart/2005/8/layout/hList1"/>
    <dgm:cxn modelId="{4DDFE466-92A6-4B57-BE33-837DE1A60A18}" type="presParOf" srcId="{1B8741B3-991C-4B3B-894D-0A74A8F7C159}" destId="{5F070F5E-D0ED-4A6F-A1FE-779979F84D1D}" srcOrd="4" destOrd="0" presId="urn:microsoft.com/office/officeart/2005/8/layout/hList1"/>
    <dgm:cxn modelId="{A8691F4A-9D08-4F6F-9EFB-F81B16C6D2EC}" type="presParOf" srcId="{5F070F5E-D0ED-4A6F-A1FE-779979F84D1D}" destId="{23ECF0F7-BFC7-4E29-A727-442B3AC03CDC}" srcOrd="0" destOrd="0" presId="urn:microsoft.com/office/officeart/2005/8/layout/hList1"/>
    <dgm:cxn modelId="{9982B2D0-1794-4A82-B1BC-AD2AD1B4BB8B}" type="presParOf" srcId="{5F070F5E-D0ED-4A6F-A1FE-779979F84D1D}" destId="{8EB2A7BC-B32C-42DA-81DE-53AF535B24DC}" srcOrd="1" destOrd="0" presId="urn:microsoft.com/office/officeart/2005/8/layout/hList1"/>
    <dgm:cxn modelId="{8A599F8F-90A9-4C60-9BED-3C1C8E759F32}" type="presParOf" srcId="{1B8741B3-991C-4B3B-894D-0A74A8F7C159}" destId="{5FA5804D-CE4E-421A-B496-D01F5B38FD85}" srcOrd="5" destOrd="0" presId="urn:microsoft.com/office/officeart/2005/8/layout/hList1"/>
    <dgm:cxn modelId="{F5F72796-F6BC-4055-B028-231C3BC9D70A}" type="presParOf" srcId="{1B8741B3-991C-4B3B-894D-0A74A8F7C159}" destId="{E07740D0-AA46-470F-AD7F-41EA46575E1D}" srcOrd="6" destOrd="0" presId="urn:microsoft.com/office/officeart/2005/8/layout/hList1"/>
    <dgm:cxn modelId="{087BA1A2-BAAD-4736-9BB2-79E16C4F904C}" type="presParOf" srcId="{E07740D0-AA46-470F-AD7F-41EA46575E1D}" destId="{0FA277F3-C104-477F-842B-C69069BBF548}" srcOrd="0" destOrd="0" presId="urn:microsoft.com/office/officeart/2005/8/layout/hList1"/>
    <dgm:cxn modelId="{952D6A41-6FC8-4122-9DD7-87BF7B4ADFA8}" type="presParOf" srcId="{E07740D0-AA46-470F-AD7F-41EA46575E1D}" destId="{1A6A8026-5FBB-4514-934E-3EF715ED780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BF7A6AD-B15F-4ED0-A3E0-D5913F08CCC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1C962880-7AFD-4449-A2AE-C607C7E35305}">
      <dgm:prSet phldrT="[Text]"/>
      <dgm:spPr/>
      <dgm:t>
        <a:bodyPr/>
        <a:lstStyle/>
        <a:p>
          <a:r>
            <a:rPr lang="en-GB" dirty="0"/>
            <a:t>Purposive</a:t>
          </a:r>
        </a:p>
      </dgm:t>
    </dgm:pt>
    <dgm:pt modelId="{8CD39397-4983-4342-B61C-FF8EC46C8863}" type="parTrans" cxnId="{9DD7A794-D60C-435C-AFF3-22512987F13A}">
      <dgm:prSet/>
      <dgm:spPr/>
      <dgm:t>
        <a:bodyPr/>
        <a:lstStyle/>
        <a:p>
          <a:endParaRPr lang="en-GB"/>
        </a:p>
      </dgm:t>
    </dgm:pt>
    <dgm:pt modelId="{F70C8786-0395-437A-8A50-8D386A91CE15}" type="sibTrans" cxnId="{9DD7A794-D60C-435C-AFF3-22512987F13A}">
      <dgm:prSet/>
      <dgm:spPr/>
      <dgm:t>
        <a:bodyPr/>
        <a:lstStyle/>
        <a:p>
          <a:endParaRPr lang="en-GB"/>
        </a:p>
      </dgm:t>
    </dgm:pt>
    <dgm:pt modelId="{6795F24B-E452-441D-9D10-8D4826CE630D}">
      <dgm:prSet phldrT="[Text]"/>
      <dgm:spPr/>
      <dgm:t>
        <a:bodyPr/>
        <a:lstStyle/>
        <a:p>
          <a:r>
            <a:rPr lang="en-GB" dirty="0"/>
            <a:t>Rigour</a:t>
          </a:r>
        </a:p>
      </dgm:t>
    </dgm:pt>
    <dgm:pt modelId="{3589FB82-E2EB-466E-A7DE-EC0405AD93AF}" type="parTrans" cxnId="{5B884A27-F08A-4C68-AD92-105C4530EB62}">
      <dgm:prSet/>
      <dgm:spPr/>
      <dgm:t>
        <a:bodyPr/>
        <a:lstStyle/>
        <a:p>
          <a:endParaRPr lang="en-GB"/>
        </a:p>
      </dgm:t>
    </dgm:pt>
    <dgm:pt modelId="{77D6F0CB-FDF2-4053-99E6-D02DA38C2D5B}" type="sibTrans" cxnId="{5B884A27-F08A-4C68-AD92-105C4530EB62}">
      <dgm:prSet/>
      <dgm:spPr/>
      <dgm:t>
        <a:bodyPr/>
        <a:lstStyle/>
        <a:p>
          <a:endParaRPr lang="en-GB"/>
        </a:p>
      </dgm:t>
    </dgm:pt>
    <dgm:pt modelId="{326DEBAE-75C3-4F7B-BAD0-54042626C21D}">
      <dgm:prSet phldrT="[Text]"/>
      <dgm:spPr/>
      <dgm:t>
        <a:bodyPr/>
        <a:lstStyle/>
        <a:p>
          <a:r>
            <a:rPr lang="en-GB" dirty="0"/>
            <a:t>Testability</a:t>
          </a:r>
        </a:p>
      </dgm:t>
    </dgm:pt>
    <dgm:pt modelId="{9E05865A-CC51-41BF-ACFB-1E6773D2C256}" type="parTrans" cxnId="{F15033B7-F670-4336-BAC1-0E945E27F11D}">
      <dgm:prSet/>
      <dgm:spPr/>
      <dgm:t>
        <a:bodyPr/>
        <a:lstStyle/>
        <a:p>
          <a:endParaRPr lang="en-GB"/>
        </a:p>
      </dgm:t>
    </dgm:pt>
    <dgm:pt modelId="{2AAD3BC4-6F6B-4328-8C3A-7F7B041FA76F}" type="sibTrans" cxnId="{F15033B7-F670-4336-BAC1-0E945E27F11D}">
      <dgm:prSet/>
      <dgm:spPr/>
      <dgm:t>
        <a:bodyPr/>
        <a:lstStyle/>
        <a:p>
          <a:endParaRPr lang="en-GB"/>
        </a:p>
      </dgm:t>
    </dgm:pt>
    <dgm:pt modelId="{A6747519-7953-43A6-B5E2-9E38C7CC2F81}">
      <dgm:prSet phldrT="[Text]"/>
      <dgm:spPr/>
      <dgm:t>
        <a:bodyPr/>
        <a:lstStyle/>
        <a:p>
          <a:r>
            <a:rPr lang="en-GB" dirty="0"/>
            <a:t>Replicability</a:t>
          </a:r>
        </a:p>
      </dgm:t>
    </dgm:pt>
    <dgm:pt modelId="{A4CFD6A6-F687-4BF0-913D-2C5B9FC05FC7}" type="parTrans" cxnId="{C4A238CC-1EB4-4F56-8E79-BB59E915B5BA}">
      <dgm:prSet/>
      <dgm:spPr/>
      <dgm:t>
        <a:bodyPr/>
        <a:lstStyle/>
        <a:p>
          <a:endParaRPr lang="en-GB"/>
        </a:p>
      </dgm:t>
    </dgm:pt>
    <dgm:pt modelId="{2A7C3A90-1C39-4AE9-848F-465E84ACB198}" type="sibTrans" cxnId="{C4A238CC-1EB4-4F56-8E79-BB59E915B5BA}">
      <dgm:prSet/>
      <dgm:spPr/>
      <dgm:t>
        <a:bodyPr/>
        <a:lstStyle/>
        <a:p>
          <a:endParaRPr lang="en-GB"/>
        </a:p>
      </dgm:t>
    </dgm:pt>
    <dgm:pt modelId="{67B74065-C979-49CD-BD50-EC542D1767F5}">
      <dgm:prSet phldrT="[Text]"/>
      <dgm:spPr/>
      <dgm:t>
        <a:bodyPr/>
        <a:lstStyle/>
        <a:p>
          <a:r>
            <a:rPr lang="en-GB" dirty="0"/>
            <a:t>Precision and Confidence</a:t>
          </a:r>
        </a:p>
      </dgm:t>
    </dgm:pt>
    <dgm:pt modelId="{BA5987AC-8869-4B20-80A0-85BAE0CAAD34}" type="parTrans" cxnId="{D41092B0-1B3A-4DE1-8DBB-262A30109051}">
      <dgm:prSet/>
      <dgm:spPr/>
      <dgm:t>
        <a:bodyPr/>
        <a:lstStyle/>
        <a:p>
          <a:endParaRPr lang="en-GB"/>
        </a:p>
      </dgm:t>
    </dgm:pt>
    <dgm:pt modelId="{CEF06103-CBA8-4AF4-B253-C7E9866B7F70}" type="sibTrans" cxnId="{D41092B0-1B3A-4DE1-8DBB-262A30109051}">
      <dgm:prSet/>
      <dgm:spPr/>
      <dgm:t>
        <a:bodyPr/>
        <a:lstStyle/>
        <a:p>
          <a:endParaRPr lang="en-GB"/>
        </a:p>
      </dgm:t>
    </dgm:pt>
    <dgm:pt modelId="{85856FA7-471D-498C-BCAA-686FC8403458}">
      <dgm:prSet phldrT="[Text]"/>
      <dgm:spPr/>
      <dgm:t>
        <a:bodyPr/>
        <a:lstStyle/>
        <a:p>
          <a:r>
            <a:rPr lang="en-GB" dirty="0"/>
            <a:t>Objectivity</a:t>
          </a:r>
        </a:p>
      </dgm:t>
    </dgm:pt>
    <dgm:pt modelId="{1ECB77E0-618B-4C5B-90F1-BD7AF2C5EAC5}" type="parTrans" cxnId="{56DB88D0-B2D6-4BC8-9D03-4324E8C7F229}">
      <dgm:prSet/>
      <dgm:spPr/>
      <dgm:t>
        <a:bodyPr/>
        <a:lstStyle/>
        <a:p>
          <a:endParaRPr lang="en-GB"/>
        </a:p>
      </dgm:t>
    </dgm:pt>
    <dgm:pt modelId="{0818972B-ADA1-4F42-BC41-D5FBB94E991C}" type="sibTrans" cxnId="{56DB88D0-B2D6-4BC8-9D03-4324E8C7F229}">
      <dgm:prSet/>
      <dgm:spPr/>
      <dgm:t>
        <a:bodyPr/>
        <a:lstStyle/>
        <a:p>
          <a:endParaRPr lang="en-GB"/>
        </a:p>
      </dgm:t>
    </dgm:pt>
    <dgm:pt modelId="{48F360FC-4F5C-4BEE-BE9B-3E88C7370D27}">
      <dgm:prSet phldrT="[Text]"/>
      <dgm:spPr/>
      <dgm:t>
        <a:bodyPr/>
        <a:lstStyle/>
        <a:p>
          <a:r>
            <a:rPr lang="en-GB" dirty="0"/>
            <a:t>Generalisation</a:t>
          </a:r>
        </a:p>
      </dgm:t>
    </dgm:pt>
    <dgm:pt modelId="{936DF228-C441-4AF4-AD02-CB653F8B0CAB}" type="parTrans" cxnId="{2F34E159-EA18-4C1C-BD18-9A0AC1F31450}">
      <dgm:prSet/>
      <dgm:spPr/>
      <dgm:t>
        <a:bodyPr/>
        <a:lstStyle/>
        <a:p>
          <a:endParaRPr lang="en-GB"/>
        </a:p>
      </dgm:t>
    </dgm:pt>
    <dgm:pt modelId="{1F6144CA-E11F-4C4D-A6D6-D37E070D72E3}" type="sibTrans" cxnId="{2F34E159-EA18-4C1C-BD18-9A0AC1F31450}">
      <dgm:prSet/>
      <dgm:spPr/>
      <dgm:t>
        <a:bodyPr/>
        <a:lstStyle/>
        <a:p>
          <a:endParaRPr lang="en-GB"/>
        </a:p>
      </dgm:t>
    </dgm:pt>
    <dgm:pt modelId="{3820A0E2-A33A-4040-A3E4-201A676D28C0}">
      <dgm:prSet phldrT="[Text]"/>
      <dgm:spPr/>
      <dgm:t>
        <a:bodyPr/>
        <a:lstStyle/>
        <a:p>
          <a:r>
            <a:rPr lang="en-GB" dirty="0"/>
            <a:t>Parsimony (Fewest Possible Assumptions)</a:t>
          </a:r>
        </a:p>
      </dgm:t>
    </dgm:pt>
    <dgm:pt modelId="{A226F3C6-7F77-48BF-A4E7-25951BB2E0D9}" type="parTrans" cxnId="{B5CC7880-7C7A-4D24-A52D-54F78011E6D8}">
      <dgm:prSet/>
      <dgm:spPr/>
      <dgm:t>
        <a:bodyPr/>
        <a:lstStyle/>
        <a:p>
          <a:endParaRPr lang="en-GB"/>
        </a:p>
      </dgm:t>
    </dgm:pt>
    <dgm:pt modelId="{BA3FF733-9031-42B5-AA10-272C5F382D15}" type="sibTrans" cxnId="{B5CC7880-7C7A-4D24-A52D-54F78011E6D8}">
      <dgm:prSet/>
      <dgm:spPr/>
      <dgm:t>
        <a:bodyPr/>
        <a:lstStyle/>
        <a:p>
          <a:endParaRPr lang="en-GB"/>
        </a:p>
      </dgm:t>
    </dgm:pt>
    <dgm:pt modelId="{A662BFAC-7A35-40EA-9BFA-45B65472D29A}" type="pres">
      <dgm:prSet presAssocID="{FBF7A6AD-B15F-4ED0-A3E0-D5913F08CCC1}" presName="diagram" presStyleCnt="0">
        <dgm:presLayoutVars>
          <dgm:dir/>
          <dgm:resizeHandles val="exact"/>
        </dgm:presLayoutVars>
      </dgm:prSet>
      <dgm:spPr/>
    </dgm:pt>
    <dgm:pt modelId="{4B40A455-EE43-4413-9EF9-0A77BAB88C1D}" type="pres">
      <dgm:prSet presAssocID="{1C962880-7AFD-4449-A2AE-C607C7E35305}" presName="node" presStyleLbl="node1" presStyleIdx="0" presStyleCnt="8">
        <dgm:presLayoutVars>
          <dgm:bulletEnabled val="1"/>
        </dgm:presLayoutVars>
      </dgm:prSet>
      <dgm:spPr/>
    </dgm:pt>
    <dgm:pt modelId="{49121BED-BE34-4304-AA00-A9E3B32009C8}" type="pres">
      <dgm:prSet presAssocID="{F70C8786-0395-437A-8A50-8D386A91CE15}" presName="sibTrans" presStyleCnt="0"/>
      <dgm:spPr/>
    </dgm:pt>
    <dgm:pt modelId="{437343B1-3261-47EC-949C-A210844D573B}" type="pres">
      <dgm:prSet presAssocID="{6795F24B-E452-441D-9D10-8D4826CE630D}" presName="node" presStyleLbl="node1" presStyleIdx="1" presStyleCnt="8">
        <dgm:presLayoutVars>
          <dgm:bulletEnabled val="1"/>
        </dgm:presLayoutVars>
      </dgm:prSet>
      <dgm:spPr/>
    </dgm:pt>
    <dgm:pt modelId="{5873D2FE-9D48-41C3-B678-28F33B71962E}" type="pres">
      <dgm:prSet presAssocID="{77D6F0CB-FDF2-4053-99E6-D02DA38C2D5B}" presName="sibTrans" presStyleCnt="0"/>
      <dgm:spPr/>
    </dgm:pt>
    <dgm:pt modelId="{736E7DE0-2EBA-43F5-B68D-16713259C8F6}" type="pres">
      <dgm:prSet presAssocID="{326DEBAE-75C3-4F7B-BAD0-54042626C21D}" presName="node" presStyleLbl="node1" presStyleIdx="2" presStyleCnt="8">
        <dgm:presLayoutVars>
          <dgm:bulletEnabled val="1"/>
        </dgm:presLayoutVars>
      </dgm:prSet>
      <dgm:spPr/>
    </dgm:pt>
    <dgm:pt modelId="{6B686EA4-F3A1-46DE-8613-DC1576856D37}" type="pres">
      <dgm:prSet presAssocID="{2AAD3BC4-6F6B-4328-8C3A-7F7B041FA76F}" presName="sibTrans" presStyleCnt="0"/>
      <dgm:spPr/>
    </dgm:pt>
    <dgm:pt modelId="{95C039AF-B5BB-4ADE-8DE4-A299B1B2591A}" type="pres">
      <dgm:prSet presAssocID="{A6747519-7953-43A6-B5E2-9E38C7CC2F81}" presName="node" presStyleLbl="node1" presStyleIdx="3" presStyleCnt="8">
        <dgm:presLayoutVars>
          <dgm:bulletEnabled val="1"/>
        </dgm:presLayoutVars>
      </dgm:prSet>
      <dgm:spPr/>
    </dgm:pt>
    <dgm:pt modelId="{A2D599A1-8D45-4CDD-BCCC-E12B7A147FCE}" type="pres">
      <dgm:prSet presAssocID="{2A7C3A90-1C39-4AE9-848F-465E84ACB198}" presName="sibTrans" presStyleCnt="0"/>
      <dgm:spPr/>
    </dgm:pt>
    <dgm:pt modelId="{380D79B0-5F5C-45AF-BD80-D2DF719025E8}" type="pres">
      <dgm:prSet presAssocID="{67B74065-C979-49CD-BD50-EC542D1767F5}" presName="node" presStyleLbl="node1" presStyleIdx="4" presStyleCnt="8">
        <dgm:presLayoutVars>
          <dgm:bulletEnabled val="1"/>
        </dgm:presLayoutVars>
      </dgm:prSet>
      <dgm:spPr/>
    </dgm:pt>
    <dgm:pt modelId="{D0E85D07-9A73-4264-B147-D78202F102F8}" type="pres">
      <dgm:prSet presAssocID="{CEF06103-CBA8-4AF4-B253-C7E9866B7F70}" presName="sibTrans" presStyleCnt="0"/>
      <dgm:spPr/>
    </dgm:pt>
    <dgm:pt modelId="{DF6AC6CD-8A97-49C7-86F5-70583C73723E}" type="pres">
      <dgm:prSet presAssocID="{85856FA7-471D-498C-BCAA-686FC8403458}" presName="node" presStyleLbl="node1" presStyleIdx="5" presStyleCnt="8">
        <dgm:presLayoutVars>
          <dgm:bulletEnabled val="1"/>
        </dgm:presLayoutVars>
      </dgm:prSet>
      <dgm:spPr/>
    </dgm:pt>
    <dgm:pt modelId="{547CE11A-DDFB-4EF7-9A44-F727E6AB4DA3}" type="pres">
      <dgm:prSet presAssocID="{0818972B-ADA1-4F42-BC41-D5FBB94E991C}" presName="sibTrans" presStyleCnt="0"/>
      <dgm:spPr/>
    </dgm:pt>
    <dgm:pt modelId="{EB346594-2430-4ECA-86F7-370DF9D1692A}" type="pres">
      <dgm:prSet presAssocID="{48F360FC-4F5C-4BEE-BE9B-3E88C7370D27}" presName="node" presStyleLbl="node1" presStyleIdx="6" presStyleCnt="8">
        <dgm:presLayoutVars>
          <dgm:bulletEnabled val="1"/>
        </dgm:presLayoutVars>
      </dgm:prSet>
      <dgm:spPr/>
    </dgm:pt>
    <dgm:pt modelId="{8CDA83EB-AE2A-4059-9901-AF43F0E4E999}" type="pres">
      <dgm:prSet presAssocID="{1F6144CA-E11F-4C4D-A6D6-D37E070D72E3}" presName="sibTrans" presStyleCnt="0"/>
      <dgm:spPr/>
    </dgm:pt>
    <dgm:pt modelId="{D9E10F37-3912-4019-A484-97CB28F32161}" type="pres">
      <dgm:prSet presAssocID="{3820A0E2-A33A-4040-A3E4-201A676D28C0}" presName="node" presStyleLbl="node1" presStyleIdx="7" presStyleCnt="8">
        <dgm:presLayoutVars>
          <dgm:bulletEnabled val="1"/>
        </dgm:presLayoutVars>
      </dgm:prSet>
      <dgm:spPr/>
    </dgm:pt>
  </dgm:ptLst>
  <dgm:cxnLst>
    <dgm:cxn modelId="{EEEAA60B-B453-4FBD-B0FE-C35391B3CD28}" type="presOf" srcId="{67B74065-C979-49CD-BD50-EC542D1767F5}" destId="{380D79B0-5F5C-45AF-BD80-D2DF719025E8}" srcOrd="0" destOrd="0" presId="urn:microsoft.com/office/officeart/2005/8/layout/default"/>
    <dgm:cxn modelId="{88121A0F-8F1C-405B-8F4C-85698999587B}" type="presOf" srcId="{FBF7A6AD-B15F-4ED0-A3E0-D5913F08CCC1}" destId="{A662BFAC-7A35-40EA-9BFA-45B65472D29A}" srcOrd="0" destOrd="0" presId="urn:microsoft.com/office/officeart/2005/8/layout/default"/>
    <dgm:cxn modelId="{5B884A27-F08A-4C68-AD92-105C4530EB62}" srcId="{FBF7A6AD-B15F-4ED0-A3E0-D5913F08CCC1}" destId="{6795F24B-E452-441D-9D10-8D4826CE630D}" srcOrd="1" destOrd="0" parTransId="{3589FB82-E2EB-466E-A7DE-EC0405AD93AF}" sibTransId="{77D6F0CB-FDF2-4053-99E6-D02DA38C2D5B}"/>
    <dgm:cxn modelId="{4E532162-969A-46CC-8866-74CD4B8710F5}" type="presOf" srcId="{6795F24B-E452-441D-9D10-8D4826CE630D}" destId="{437343B1-3261-47EC-949C-A210844D573B}" srcOrd="0" destOrd="0" presId="urn:microsoft.com/office/officeart/2005/8/layout/default"/>
    <dgm:cxn modelId="{C69E336C-69BF-4105-86A4-9CA366C9691A}" type="presOf" srcId="{A6747519-7953-43A6-B5E2-9E38C7CC2F81}" destId="{95C039AF-B5BB-4ADE-8DE4-A299B1B2591A}" srcOrd="0" destOrd="0" presId="urn:microsoft.com/office/officeart/2005/8/layout/default"/>
    <dgm:cxn modelId="{4910976E-FB6F-4A37-A87E-9384982D286D}" type="presOf" srcId="{326DEBAE-75C3-4F7B-BAD0-54042626C21D}" destId="{736E7DE0-2EBA-43F5-B68D-16713259C8F6}" srcOrd="0" destOrd="0" presId="urn:microsoft.com/office/officeart/2005/8/layout/default"/>
    <dgm:cxn modelId="{2F34E159-EA18-4C1C-BD18-9A0AC1F31450}" srcId="{FBF7A6AD-B15F-4ED0-A3E0-D5913F08CCC1}" destId="{48F360FC-4F5C-4BEE-BE9B-3E88C7370D27}" srcOrd="6" destOrd="0" parTransId="{936DF228-C441-4AF4-AD02-CB653F8B0CAB}" sibTransId="{1F6144CA-E11F-4C4D-A6D6-D37E070D72E3}"/>
    <dgm:cxn modelId="{B5CC7880-7C7A-4D24-A52D-54F78011E6D8}" srcId="{FBF7A6AD-B15F-4ED0-A3E0-D5913F08CCC1}" destId="{3820A0E2-A33A-4040-A3E4-201A676D28C0}" srcOrd="7" destOrd="0" parTransId="{A226F3C6-7F77-48BF-A4E7-25951BB2E0D9}" sibTransId="{BA3FF733-9031-42B5-AA10-272C5F382D15}"/>
    <dgm:cxn modelId="{9DD7A794-D60C-435C-AFF3-22512987F13A}" srcId="{FBF7A6AD-B15F-4ED0-A3E0-D5913F08CCC1}" destId="{1C962880-7AFD-4449-A2AE-C607C7E35305}" srcOrd="0" destOrd="0" parTransId="{8CD39397-4983-4342-B61C-FF8EC46C8863}" sibTransId="{F70C8786-0395-437A-8A50-8D386A91CE15}"/>
    <dgm:cxn modelId="{D41092B0-1B3A-4DE1-8DBB-262A30109051}" srcId="{FBF7A6AD-B15F-4ED0-A3E0-D5913F08CCC1}" destId="{67B74065-C979-49CD-BD50-EC542D1767F5}" srcOrd="4" destOrd="0" parTransId="{BA5987AC-8869-4B20-80A0-85BAE0CAAD34}" sibTransId="{CEF06103-CBA8-4AF4-B253-C7E9866B7F70}"/>
    <dgm:cxn modelId="{F15033B7-F670-4336-BAC1-0E945E27F11D}" srcId="{FBF7A6AD-B15F-4ED0-A3E0-D5913F08CCC1}" destId="{326DEBAE-75C3-4F7B-BAD0-54042626C21D}" srcOrd="2" destOrd="0" parTransId="{9E05865A-CC51-41BF-ACFB-1E6773D2C256}" sibTransId="{2AAD3BC4-6F6B-4328-8C3A-7F7B041FA76F}"/>
    <dgm:cxn modelId="{C4A238CC-1EB4-4F56-8E79-BB59E915B5BA}" srcId="{FBF7A6AD-B15F-4ED0-A3E0-D5913F08CCC1}" destId="{A6747519-7953-43A6-B5E2-9E38C7CC2F81}" srcOrd="3" destOrd="0" parTransId="{A4CFD6A6-F687-4BF0-913D-2C5B9FC05FC7}" sibTransId="{2A7C3A90-1C39-4AE9-848F-465E84ACB198}"/>
    <dgm:cxn modelId="{5E3183D0-2DD9-48CA-AC6E-F0D1F9EB369A}" type="presOf" srcId="{1C962880-7AFD-4449-A2AE-C607C7E35305}" destId="{4B40A455-EE43-4413-9EF9-0A77BAB88C1D}" srcOrd="0" destOrd="0" presId="urn:microsoft.com/office/officeart/2005/8/layout/default"/>
    <dgm:cxn modelId="{56DB88D0-B2D6-4BC8-9D03-4324E8C7F229}" srcId="{FBF7A6AD-B15F-4ED0-A3E0-D5913F08CCC1}" destId="{85856FA7-471D-498C-BCAA-686FC8403458}" srcOrd="5" destOrd="0" parTransId="{1ECB77E0-618B-4C5B-90F1-BD7AF2C5EAC5}" sibTransId="{0818972B-ADA1-4F42-BC41-D5FBB94E991C}"/>
    <dgm:cxn modelId="{DF26DFDC-21C5-4304-AB60-A5D53822E1D4}" type="presOf" srcId="{85856FA7-471D-498C-BCAA-686FC8403458}" destId="{DF6AC6CD-8A97-49C7-86F5-70583C73723E}" srcOrd="0" destOrd="0" presId="urn:microsoft.com/office/officeart/2005/8/layout/default"/>
    <dgm:cxn modelId="{78C689E6-4DDB-4ECD-8DA0-72CB3BACF2F4}" type="presOf" srcId="{3820A0E2-A33A-4040-A3E4-201A676D28C0}" destId="{D9E10F37-3912-4019-A484-97CB28F32161}" srcOrd="0" destOrd="0" presId="urn:microsoft.com/office/officeart/2005/8/layout/default"/>
    <dgm:cxn modelId="{A441F5EF-67EC-4CC5-BD4B-3A1564F42B74}" type="presOf" srcId="{48F360FC-4F5C-4BEE-BE9B-3E88C7370D27}" destId="{EB346594-2430-4ECA-86F7-370DF9D1692A}" srcOrd="0" destOrd="0" presId="urn:microsoft.com/office/officeart/2005/8/layout/default"/>
    <dgm:cxn modelId="{50D95200-A936-4263-8BF2-95208172D4D0}" type="presParOf" srcId="{A662BFAC-7A35-40EA-9BFA-45B65472D29A}" destId="{4B40A455-EE43-4413-9EF9-0A77BAB88C1D}" srcOrd="0" destOrd="0" presId="urn:microsoft.com/office/officeart/2005/8/layout/default"/>
    <dgm:cxn modelId="{596BD4E7-8E25-4489-B4B6-F8AAB90C8896}" type="presParOf" srcId="{A662BFAC-7A35-40EA-9BFA-45B65472D29A}" destId="{49121BED-BE34-4304-AA00-A9E3B32009C8}" srcOrd="1" destOrd="0" presId="urn:microsoft.com/office/officeart/2005/8/layout/default"/>
    <dgm:cxn modelId="{3FA5A5C1-4AF0-4634-BEDB-DED473FAB197}" type="presParOf" srcId="{A662BFAC-7A35-40EA-9BFA-45B65472D29A}" destId="{437343B1-3261-47EC-949C-A210844D573B}" srcOrd="2" destOrd="0" presId="urn:microsoft.com/office/officeart/2005/8/layout/default"/>
    <dgm:cxn modelId="{57734161-2B9C-47C1-A867-571A2B76ADAD}" type="presParOf" srcId="{A662BFAC-7A35-40EA-9BFA-45B65472D29A}" destId="{5873D2FE-9D48-41C3-B678-28F33B71962E}" srcOrd="3" destOrd="0" presId="urn:microsoft.com/office/officeart/2005/8/layout/default"/>
    <dgm:cxn modelId="{224E92B5-1E7A-4EB6-BF3A-2E477BD53D84}" type="presParOf" srcId="{A662BFAC-7A35-40EA-9BFA-45B65472D29A}" destId="{736E7DE0-2EBA-43F5-B68D-16713259C8F6}" srcOrd="4" destOrd="0" presId="urn:microsoft.com/office/officeart/2005/8/layout/default"/>
    <dgm:cxn modelId="{257A925C-68C9-4F1A-AC8B-E8918BAA1340}" type="presParOf" srcId="{A662BFAC-7A35-40EA-9BFA-45B65472D29A}" destId="{6B686EA4-F3A1-46DE-8613-DC1576856D37}" srcOrd="5" destOrd="0" presId="urn:microsoft.com/office/officeart/2005/8/layout/default"/>
    <dgm:cxn modelId="{2EB28D24-E7E9-46A8-BEA5-54B95CEB6991}" type="presParOf" srcId="{A662BFAC-7A35-40EA-9BFA-45B65472D29A}" destId="{95C039AF-B5BB-4ADE-8DE4-A299B1B2591A}" srcOrd="6" destOrd="0" presId="urn:microsoft.com/office/officeart/2005/8/layout/default"/>
    <dgm:cxn modelId="{0892142F-9272-40DF-9F15-3D8AA08CA5AE}" type="presParOf" srcId="{A662BFAC-7A35-40EA-9BFA-45B65472D29A}" destId="{A2D599A1-8D45-4CDD-BCCC-E12B7A147FCE}" srcOrd="7" destOrd="0" presId="urn:microsoft.com/office/officeart/2005/8/layout/default"/>
    <dgm:cxn modelId="{6613A053-DEB6-4778-A91D-C62D37F40FA6}" type="presParOf" srcId="{A662BFAC-7A35-40EA-9BFA-45B65472D29A}" destId="{380D79B0-5F5C-45AF-BD80-D2DF719025E8}" srcOrd="8" destOrd="0" presId="urn:microsoft.com/office/officeart/2005/8/layout/default"/>
    <dgm:cxn modelId="{91B2BC1D-1175-490A-9BF8-0522296D214A}" type="presParOf" srcId="{A662BFAC-7A35-40EA-9BFA-45B65472D29A}" destId="{D0E85D07-9A73-4264-B147-D78202F102F8}" srcOrd="9" destOrd="0" presId="urn:microsoft.com/office/officeart/2005/8/layout/default"/>
    <dgm:cxn modelId="{3659EEAB-858A-46CC-9A6A-BBD8327CFB0D}" type="presParOf" srcId="{A662BFAC-7A35-40EA-9BFA-45B65472D29A}" destId="{DF6AC6CD-8A97-49C7-86F5-70583C73723E}" srcOrd="10" destOrd="0" presId="urn:microsoft.com/office/officeart/2005/8/layout/default"/>
    <dgm:cxn modelId="{03ACD39E-55D2-437C-94AF-80F1F5564B87}" type="presParOf" srcId="{A662BFAC-7A35-40EA-9BFA-45B65472D29A}" destId="{547CE11A-DDFB-4EF7-9A44-F727E6AB4DA3}" srcOrd="11" destOrd="0" presId="urn:microsoft.com/office/officeart/2005/8/layout/default"/>
    <dgm:cxn modelId="{72688B72-5A2D-4C6B-A279-75511624909D}" type="presParOf" srcId="{A662BFAC-7A35-40EA-9BFA-45B65472D29A}" destId="{EB346594-2430-4ECA-86F7-370DF9D1692A}" srcOrd="12" destOrd="0" presId="urn:microsoft.com/office/officeart/2005/8/layout/default"/>
    <dgm:cxn modelId="{580C7CF9-765B-4C99-BC62-957598DAEEFA}" type="presParOf" srcId="{A662BFAC-7A35-40EA-9BFA-45B65472D29A}" destId="{8CDA83EB-AE2A-4059-9901-AF43F0E4E999}" srcOrd="13" destOrd="0" presId="urn:microsoft.com/office/officeart/2005/8/layout/default"/>
    <dgm:cxn modelId="{ED37AE6F-3FA6-44C6-81DF-B8ACCADCFAA7}" type="presParOf" srcId="{A662BFAC-7A35-40EA-9BFA-45B65472D29A}" destId="{D9E10F37-3912-4019-A484-97CB28F32161}"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30DD74F-5B1F-4709-9A6C-F62F1DECCF74}" type="doc">
      <dgm:prSet loTypeId="urn:microsoft.com/office/officeart/2005/8/layout/hierarchy3" loCatId="hierarchy" qsTypeId="urn:microsoft.com/office/officeart/2005/8/quickstyle/simple1" qsCatId="simple" csTypeId="urn:microsoft.com/office/officeart/2005/8/colors/colorful3" csCatId="colorful"/>
      <dgm:spPr/>
      <dgm:t>
        <a:bodyPr/>
        <a:lstStyle/>
        <a:p>
          <a:endParaRPr lang="en-GB"/>
        </a:p>
      </dgm:t>
    </dgm:pt>
    <dgm:pt modelId="{74A89CFD-0563-47BF-8A9B-EBC752770B4B}">
      <dgm:prSet/>
      <dgm:spPr/>
      <dgm:t>
        <a:bodyPr/>
        <a:lstStyle/>
        <a:p>
          <a:pPr rtl="0"/>
          <a:r>
            <a:rPr lang="en-GB" b="1" dirty="0"/>
            <a:t>QUANTITIVE RESEARCH</a:t>
          </a:r>
          <a:r>
            <a:rPr lang="en-GB" dirty="0"/>
            <a:t> </a:t>
          </a:r>
        </a:p>
      </dgm:t>
    </dgm:pt>
    <dgm:pt modelId="{59B90125-751D-4B1E-A2EC-F10EAE9E3D08}" type="parTrans" cxnId="{D382193B-9575-4179-B1B9-20316D329A0E}">
      <dgm:prSet/>
      <dgm:spPr/>
      <dgm:t>
        <a:bodyPr/>
        <a:lstStyle/>
        <a:p>
          <a:endParaRPr lang="en-GB"/>
        </a:p>
      </dgm:t>
    </dgm:pt>
    <dgm:pt modelId="{56EE9A12-920A-4955-A50D-D20375F70192}" type="sibTrans" cxnId="{D382193B-9575-4179-B1B9-20316D329A0E}">
      <dgm:prSet/>
      <dgm:spPr/>
      <dgm:t>
        <a:bodyPr/>
        <a:lstStyle/>
        <a:p>
          <a:endParaRPr lang="en-GB"/>
        </a:p>
      </dgm:t>
    </dgm:pt>
    <dgm:pt modelId="{F295A56D-B4B7-4467-9E24-808E55B93351}">
      <dgm:prSet/>
      <dgm:spPr/>
      <dgm:t>
        <a:bodyPr/>
        <a:lstStyle/>
        <a:p>
          <a:pPr rtl="0"/>
          <a:r>
            <a:rPr lang="en-GB" dirty="0"/>
            <a:t>focus on numerical data to measure people’s actions, speech, attitudes and so on....</a:t>
          </a:r>
        </a:p>
      </dgm:t>
    </dgm:pt>
    <dgm:pt modelId="{01AEAAF3-C520-403D-A364-2E0D1837F4DC}" type="parTrans" cxnId="{B07862C8-5EF6-42F7-B75F-BC77ABEB4704}">
      <dgm:prSet/>
      <dgm:spPr/>
      <dgm:t>
        <a:bodyPr/>
        <a:lstStyle/>
        <a:p>
          <a:endParaRPr lang="en-GB"/>
        </a:p>
      </dgm:t>
    </dgm:pt>
    <dgm:pt modelId="{E8421214-7345-4B6D-B1DD-C6974F224E63}" type="sibTrans" cxnId="{B07862C8-5EF6-42F7-B75F-BC77ABEB4704}">
      <dgm:prSet/>
      <dgm:spPr/>
      <dgm:t>
        <a:bodyPr/>
        <a:lstStyle/>
        <a:p>
          <a:endParaRPr lang="en-GB"/>
        </a:p>
      </dgm:t>
    </dgm:pt>
    <dgm:pt modelId="{C8E1591C-B120-4425-8315-1ECA67CF8200}">
      <dgm:prSet/>
      <dgm:spPr/>
      <dgm:t>
        <a:bodyPr/>
        <a:lstStyle/>
        <a:p>
          <a:pPr rtl="0"/>
          <a:r>
            <a:rPr lang="en-GB" b="1"/>
            <a:t>QUALITATIVE RESEARCH</a:t>
          </a:r>
          <a:endParaRPr lang="en-GB"/>
        </a:p>
      </dgm:t>
    </dgm:pt>
    <dgm:pt modelId="{764885B6-4727-421F-BAD6-D439785254CB}" type="parTrans" cxnId="{F4445909-9022-4708-8221-EEE041C82020}">
      <dgm:prSet/>
      <dgm:spPr/>
      <dgm:t>
        <a:bodyPr/>
        <a:lstStyle/>
        <a:p>
          <a:endParaRPr lang="en-GB"/>
        </a:p>
      </dgm:t>
    </dgm:pt>
    <dgm:pt modelId="{405070F2-A9D5-449D-8748-60173AD04142}" type="sibTrans" cxnId="{F4445909-9022-4708-8221-EEE041C82020}">
      <dgm:prSet/>
      <dgm:spPr/>
      <dgm:t>
        <a:bodyPr/>
        <a:lstStyle/>
        <a:p>
          <a:endParaRPr lang="en-GB"/>
        </a:p>
      </dgm:t>
    </dgm:pt>
    <dgm:pt modelId="{6DD97290-453D-48FE-948D-D98E7619845D}">
      <dgm:prSet/>
      <dgm:spPr/>
      <dgm:t>
        <a:bodyPr/>
        <a:lstStyle/>
        <a:p>
          <a:pPr rtl="0"/>
          <a:r>
            <a:rPr lang="en-GB"/>
            <a:t>focus more on analysing meaning without regard for numerical values</a:t>
          </a:r>
        </a:p>
      </dgm:t>
    </dgm:pt>
    <dgm:pt modelId="{CA9A5333-CA3C-4143-A72D-CCFC13B401EC}" type="parTrans" cxnId="{4C67A6BA-39DA-485B-980E-7DD9373D2B7B}">
      <dgm:prSet/>
      <dgm:spPr/>
      <dgm:t>
        <a:bodyPr/>
        <a:lstStyle/>
        <a:p>
          <a:endParaRPr lang="en-GB"/>
        </a:p>
      </dgm:t>
    </dgm:pt>
    <dgm:pt modelId="{6E1F1C9C-AEF4-471A-804B-E5F5CFBC6DF7}" type="sibTrans" cxnId="{4C67A6BA-39DA-485B-980E-7DD9373D2B7B}">
      <dgm:prSet/>
      <dgm:spPr/>
      <dgm:t>
        <a:bodyPr/>
        <a:lstStyle/>
        <a:p>
          <a:endParaRPr lang="en-GB"/>
        </a:p>
      </dgm:t>
    </dgm:pt>
    <dgm:pt modelId="{7232A82E-66C4-43B6-B06F-ABD38FBBC78F}" type="pres">
      <dgm:prSet presAssocID="{730DD74F-5B1F-4709-9A6C-F62F1DECCF74}" presName="diagram" presStyleCnt="0">
        <dgm:presLayoutVars>
          <dgm:chPref val="1"/>
          <dgm:dir/>
          <dgm:animOne val="branch"/>
          <dgm:animLvl val="lvl"/>
          <dgm:resizeHandles/>
        </dgm:presLayoutVars>
      </dgm:prSet>
      <dgm:spPr/>
    </dgm:pt>
    <dgm:pt modelId="{0177379E-9E23-4BF7-A65B-1ACD43C86932}" type="pres">
      <dgm:prSet presAssocID="{74A89CFD-0563-47BF-8A9B-EBC752770B4B}" presName="root" presStyleCnt="0"/>
      <dgm:spPr/>
    </dgm:pt>
    <dgm:pt modelId="{4BE29584-C7A3-4159-8F15-C9011BF5EED5}" type="pres">
      <dgm:prSet presAssocID="{74A89CFD-0563-47BF-8A9B-EBC752770B4B}" presName="rootComposite" presStyleCnt="0"/>
      <dgm:spPr/>
    </dgm:pt>
    <dgm:pt modelId="{94370F56-C814-4E66-9527-B130040A1BF7}" type="pres">
      <dgm:prSet presAssocID="{74A89CFD-0563-47BF-8A9B-EBC752770B4B}" presName="rootText" presStyleLbl="node1" presStyleIdx="0" presStyleCnt="2" custLinFactNeighborX="1916" custLinFactNeighborY="-958"/>
      <dgm:spPr/>
    </dgm:pt>
    <dgm:pt modelId="{DB300D00-F6D3-4040-B897-510F14E86330}" type="pres">
      <dgm:prSet presAssocID="{74A89CFD-0563-47BF-8A9B-EBC752770B4B}" presName="rootConnector" presStyleLbl="node1" presStyleIdx="0" presStyleCnt="2"/>
      <dgm:spPr/>
    </dgm:pt>
    <dgm:pt modelId="{75F74E69-D295-45D7-8A14-46C8151D9F04}" type="pres">
      <dgm:prSet presAssocID="{74A89CFD-0563-47BF-8A9B-EBC752770B4B}" presName="childShape" presStyleCnt="0"/>
      <dgm:spPr/>
    </dgm:pt>
    <dgm:pt modelId="{22BF1F48-7F90-4D14-A33B-60ED330D98E8}" type="pres">
      <dgm:prSet presAssocID="{01AEAAF3-C520-403D-A364-2E0D1837F4DC}" presName="Name13" presStyleLbl="parChTrans1D2" presStyleIdx="0" presStyleCnt="2"/>
      <dgm:spPr/>
    </dgm:pt>
    <dgm:pt modelId="{AF77C5B0-FB30-480F-8527-4D81CD9FC158}" type="pres">
      <dgm:prSet presAssocID="{F295A56D-B4B7-4467-9E24-808E55B93351}" presName="childText" presStyleLbl="bgAcc1" presStyleIdx="0" presStyleCnt="2">
        <dgm:presLayoutVars>
          <dgm:bulletEnabled val="1"/>
        </dgm:presLayoutVars>
      </dgm:prSet>
      <dgm:spPr/>
    </dgm:pt>
    <dgm:pt modelId="{D3EE661E-E93B-4E85-8A31-55F6F37A956A}" type="pres">
      <dgm:prSet presAssocID="{C8E1591C-B120-4425-8315-1ECA67CF8200}" presName="root" presStyleCnt="0"/>
      <dgm:spPr/>
    </dgm:pt>
    <dgm:pt modelId="{0DB7187C-12CC-43CC-819B-795334DE2902}" type="pres">
      <dgm:prSet presAssocID="{C8E1591C-B120-4425-8315-1ECA67CF8200}" presName="rootComposite" presStyleCnt="0"/>
      <dgm:spPr/>
    </dgm:pt>
    <dgm:pt modelId="{DA120567-374B-42FB-A8C1-45D19A323443}" type="pres">
      <dgm:prSet presAssocID="{C8E1591C-B120-4425-8315-1ECA67CF8200}" presName="rootText" presStyleLbl="node1" presStyleIdx="1" presStyleCnt="2"/>
      <dgm:spPr/>
    </dgm:pt>
    <dgm:pt modelId="{79C5DA79-ADBA-47A9-94D6-C0C374E5E5C1}" type="pres">
      <dgm:prSet presAssocID="{C8E1591C-B120-4425-8315-1ECA67CF8200}" presName="rootConnector" presStyleLbl="node1" presStyleIdx="1" presStyleCnt="2"/>
      <dgm:spPr/>
    </dgm:pt>
    <dgm:pt modelId="{33454A65-6B64-4F16-A2B0-157CD5740AB7}" type="pres">
      <dgm:prSet presAssocID="{C8E1591C-B120-4425-8315-1ECA67CF8200}" presName="childShape" presStyleCnt="0"/>
      <dgm:spPr/>
    </dgm:pt>
    <dgm:pt modelId="{402E8BEE-BCD3-4755-B1A0-6E2EC063AD22}" type="pres">
      <dgm:prSet presAssocID="{CA9A5333-CA3C-4143-A72D-CCFC13B401EC}" presName="Name13" presStyleLbl="parChTrans1D2" presStyleIdx="1" presStyleCnt="2"/>
      <dgm:spPr/>
    </dgm:pt>
    <dgm:pt modelId="{1A7CD02E-5736-4A24-9A51-1E93D1BE7D58}" type="pres">
      <dgm:prSet presAssocID="{6DD97290-453D-48FE-948D-D98E7619845D}" presName="childText" presStyleLbl="bgAcc1" presStyleIdx="1" presStyleCnt="2">
        <dgm:presLayoutVars>
          <dgm:bulletEnabled val="1"/>
        </dgm:presLayoutVars>
      </dgm:prSet>
      <dgm:spPr/>
    </dgm:pt>
  </dgm:ptLst>
  <dgm:cxnLst>
    <dgm:cxn modelId="{F4445909-9022-4708-8221-EEE041C82020}" srcId="{730DD74F-5B1F-4709-9A6C-F62F1DECCF74}" destId="{C8E1591C-B120-4425-8315-1ECA67CF8200}" srcOrd="1" destOrd="0" parTransId="{764885B6-4727-421F-BAD6-D439785254CB}" sibTransId="{405070F2-A9D5-449D-8748-60173AD04142}"/>
    <dgm:cxn modelId="{EEB4EC2E-C1FF-4F49-8F73-FC93FC1D9804}" type="presOf" srcId="{74A89CFD-0563-47BF-8A9B-EBC752770B4B}" destId="{94370F56-C814-4E66-9527-B130040A1BF7}" srcOrd="0" destOrd="0" presId="urn:microsoft.com/office/officeart/2005/8/layout/hierarchy3"/>
    <dgm:cxn modelId="{D382193B-9575-4179-B1B9-20316D329A0E}" srcId="{730DD74F-5B1F-4709-9A6C-F62F1DECCF74}" destId="{74A89CFD-0563-47BF-8A9B-EBC752770B4B}" srcOrd="0" destOrd="0" parTransId="{59B90125-751D-4B1E-A2EC-F10EAE9E3D08}" sibTransId="{56EE9A12-920A-4955-A50D-D20375F70192}"/>
    <dgm:cxn modelId="{7116455B-83B8-44E9-A304-A6E38F9074AA}" type="presOf" srcId="{01AEAAF3-C520-403D-A364-2E0D1837F4DC}" destId="{22BF1F48-7F90-4D14-A33B-60ED330D98E8}" srcOrd="0" destOrd="0" presId="urn:microsoft.com/office/officeart/2005/8/layout/hierarchy3"/>
    <dgm:cxn modelId="{ECFE625E-5730-4A64-A51B-042528EB80F3}" type="presOf" srcId="{CA9A5333-CA3C-4143-A72D-CCFC13B401EC}" destId="{402E8BEE-BCD3-4755-B1A0-6E2EC063AD22}" srcOrd="0" destOrd="0" presId="urn:microsoft.com/office/officeart/2005/8/layout/hierarchy3"/>
    <dgm:cxn modelId="{38C40648-FBEB-43DC-8872-A98A6C90F431}" type="presOf" srcId="{C8E1591C-B120-4425-8315-1ECA67CF8200}" destId="{DA120567-374B-42FB-A8C1-45D19A323443}" srcOrd="0" destOrd="0" presId="urn:microsoft.com/office/officeart/2005/8/layout/hierarchy3"/>
    <dgm:cxn modelId="{800B9A49-105C-4F1D-B8C2-2E768920CF44}" type="presOf" srcId="{74A89CFD-0563-47BF-8A9B-EBC752770B4B}" destId="{DB300D00-F6D3-4040-B897-510F14E86330}" srcOrd="1" destOrd="0" presId="urn:microsoft.com/office/officeart/2005/8/layout/hierarchy3"/>
    <dgm:cxn modelId="{C9D8C556-D60D-42C4-B448-8BD458A666B4}" type="presOf" srcId="{F295A56D-B4B7-4467-9E24-808E55B93351}" destId="{AF77C5B0-FB30-480F-8527-4D81CD9FC158}" srcOrd="0" destOrd="0" presId="urn:microsoft.com/office/officeart/2005/8/layout/hierarchy3"/>
    <dgm:cxn modelId="{F694987B-C194-4322-B7D5-A99F04D49596}" type="presOf" srcId="{C8E1591C-B120-4425-8315-1ECA67CF8200}" destId="{79C5DA79-ADBA-47A9-94D6-C0C374E5E5C1}" srcOrd="1" destOrd="0" presId="urn:microsoft.com/office/officeart/2005/8/layout/hierarchy3"/>
    <dgm:cxn modelId="{4CB7E592-2E6E-4898-8421-8F9D26B9CE2E}" type="presOf" srcId="{6DD97290-453D-48FE-948D-D98E7619845D}" destId="{1A7CD02E-5736-4A24-9A51-1E93D1BE7D58}" srcOrd="0" destOrd="0" presId="urn:microsoft.com/office/officeart/2005/8/layout/hierarchy3"/>
    <dgm:cxn modelId="{D37502BA-FDD4-4A74-B541-BA74A02C08AD}" type="presOf" srcId="{730DD74F-5B1F-4709-9A6C-F62F1DECCF74}" destId="{7232A82E-66C4-43B6-B06F-ABD38FBBC78F}" srcOrd="0" destOrd="0" presId="urn:microsoft.com/office/officeart/2005/8/layout/hierarchy3"/>
    <dgm:cxn modelId="{4C67A6BA-39DA-485B-980E-7DD9373D2B7B}" srcId="{C8E1591C-B120-4425-8315-1ECA67CF8200}" destId="{6DD97290-453D-48FE-948D-D98E7619845D}" srcOrd="0" destOrd="0" parTransId="{CA9A5333-CA3C-4143-A72D-CCFC13B401EC}" sibTransId="{6E1F1C9C-AEF4-471A-804B-E5F5CFBC6DF7}"/>
    <dgm:cxn modelId="{B07862C8-5EF6-42F7-B75F-BC77ABEB4704}" srcId="{74A89CFD-0563-47BF-8A9B-EBC752770B4B}" destId="{F295A56D-B4B7-4467-9E24-808E55B93351}" srcOrd="0" destOrd="0" parTransId="{01AEAAF3-C520-403D-A364-2E0D1837F4DC}" sibTransId="{E8421214-7345-4B6D-B1DD-C6974F224E63}"/>
    <dgm:cxn modelId="{BF38D40B-FB27-4A8B-8ACB-63E668BE3280}" type="presParOf" srcId="{7232A82E-66C4-43B6-B06F-ABD38FBBC78F}" destId="{0177379E-9E23-4BF7-A65B-1ACD43C86932}" srcOrd="0" destOrd="0" presId="urn:microsoft.com/office/officeart/2005/8/layout/hierarchy3"/>
    <dgm:cxn modelId="{745BC056-EF41-4CF6-82B1-D29A415D2838}" type="presParOf" srcId="{0177379E-9E23-4BF7-A65B-1ACD43C86932}" destId="{4BE29584-C7A3-4159-8F15-C9011BF5EED5}" srcOrd="0" destOrd="0" presId="urn:microsoft.com/office/officeart/2005/8/layout/hierarchy3"/>
    <dgm:cxn modelId="{7E3614AD-B627-4960-B6B4-6D8A9DC8A593}" type="presParOf" srcId="{4BE29584-C7A3-4159-8F15-C9011BF5EED5}" destId="{94370F56-C814-4E66-9527-B130040A1BF7}" srcOrd="0" destOrd="0" presId="urn:microsoft.com/office/officeart/2005/8/layout/hierarchy3"/>
    <dgm:cxn modelId="{8D13AF70-A037-4E69-9523-2D7C3AB7174B}" type="presParOf" srcId="{4BE29584-C7A3-4159-8F15-C9011BF5EED5}" destId="{DB300D00-F6D3-4040-B897-510F14E86330}" srcOrd="1" destOrd="0" presId="urn:microsoft.com/office/officeart/2005/8/layout/hierarchy3"/>
    <dgm:cxn modelId="{7C358C5F-05AF-4F11-9BF1-489190713CFE}" type="presParOf" srcId="{0177379E-9E23-4BF7-A65B-1ACD43C86932}" destId="{75F74E69-D295-45D7-8A14-46C8151D9F04}" srcOrd="1" destOrd="0" presId="urn:microsoft.com/office/officeart/2005/8/layout/hierarchy3"/>
    <dgm:cxn modelId="{9766EB93-309B-4A5D-862E-3834CE6175FB}" type="presParOf" srcId="{75F74E69-D295-45D7-8A14-46C8151D9F04}" destId="{22BF1F48-7F90-4D14-A33B-60ED330D98E8}" srcOrd="0" destOrd="0" presId="urn:microsoft.com/office/officeart/2005/8/layout/hierarchy3"/>
    <dgm:cxn modelId="{5B05CDC2-F4E9-4DB9-997E-93561792B164}" type="presParOf" srcId="{75F74E69-D295-45D7-8A14-46C8151D9F04}" destId="{AF77C5B0-FB30-480F-8527-4D81CD9FC158}" srcOrd="1" destOrd="0" presId="urn:microsoft.com/office/officeart/2005/8/layout/hierarchy3"/>
    <dgm:cxn modelId="{F6E79634-82E4-4E06-8EF2-44DEE3C35324}" type="presParOf" srcId="{7232A82E-66C4-43B6-B06F-ABD38FBBC78F}" destId="{D3EE661E-E93B-4E85-8A31-55F6F37A956A}" srcOrd="1" destOrd="0" presId="urn:microsoft.com/office/officeart/2005/8/layout/hierarchy3"/>
    <dgm:cxn modelId="{45948C82-A03D-4561-9833-7FA4D4ED1BC1}" type="presParOf" srcId="{D3EE661E-E93B-4E85-8A31-55F6F37A956A}" destId="{0DB7187C-12CC-43CC-819B-795334DE2902}" srcOrd="0" destOrd="0" presId="urn:microsoft.com/office/officeart/2005/8/layout/hierarchy3"/>
    <dgm:cxn modelId="{3F18EC0A-3E7D-4BF2-A527-A73B284FC1AF}" type="presParOf" srcId="{0DB7187C-12CC-43CC-819B-795334DE2902}" destId="{DA120567-374B-42FB-A8C1-45D19A323443}" srcOrd="0" destOrd="0" presId="urn:microsoft.com/office/officeart/2005/8/layout/hierarchy3"/>
    <dgm:cxn modelId="{469B01D7-7C68-4FCD-8C52-7371ACD6FA4A}" type="presParOf" srcId="{0DB7187C-12CC-43CC-819B-795334DE2902}" destId="{79C5DA79-ADBA-47A9-94D6-C0C374E5E5C1}" srcOrd="1" destOrd="0" presId="urn:microsoft.com/office/officeart/2005/8/layout/hierarchy3"/>
    <dgm:cxn modelId="{FFD993DA-2162-4760-A28D-776B6F62153F}" type="presParOf" srcId="{D3EE661E-E93B-4E85-8A31-55F6F37A956A}" destId="{33454A65-6B64-4F16-A2B0-157CD5740AB7}" srcOrd="1" destOrd="0" presId="urn:microsoft.com/office/officeart/2005/8/layout/hierarchy3"/>
    <dgm:cxn modelId="{5CC8BE2B-7CFF-49BA-88F5-D3E4FCF4D2F0}" type="presParOf" srcId="{33454A65-6B64-4F16-A2B0-157CD5740AB7}" destId="{402E8BEE-BCD3-4755-B1A0-6E2EC063AD22}" srcOrd="0" destOrd="0" presId="urn:microsoft.com/office/officeart/2005/8/layout/hierarchy3"/>
    <dgm:cxn modelId="{16F4DD05-BE38-4FAC-A419-72294BA23556}" type="presParOf" srcId="{33454A65-6B64-4F16-A2B0-157CD5740AB7}" destId="{1A7CD02E-5736-4A24-9A51-1E93D1BE7D58}"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B8B0DEB-0368-4E7E-A450-BF96562AC13A}" type="doc">
      <dgm:prSet loTypeId="urn:microsoft.com/office/officeart/2005/8/layout/arrow1" loCatId="process" qsTypeId="urn:microsoft.com/office/officeart/2005/8/quickstyle/simple1" qsCatId="simple" csTypeId="urn:microsoft.com/office/officeart/2005/8/colors/accent1_2" csCatId="accent1" phldr="1"/>
      <dgm:spPr/>
      <dgm:t>
        <a:bodyPr/>
        <a:lstStyle/>
        <a:p>
          <a:endParaRPr lang="en-GB"/>
        </a:p>
      </dgm:t>
    </dgm:pt>
    <dgm:pt modelId="{6C969279-9B94-47FB-8188-CA6C855BE910}">
      <dgm:prSet phldrT="[Text]"/>
      <dgm:spPr/>
      <dgm:t>
        <a:bodyPr/>
        <a:lstStyle/>
        <a:p>
          <a:r>
            <a:rPr lang="en-GB" dirty="0"/>
            <a:t>The term “nomothetic” comes from the Greek word “nomos” meaning “law”. Psychologists who adopt this approach are mainly concerned with studying what we share/have in common with others. That is to say in establishing laws or generalizations</a:t>
          </a:r>
        </a:p>
      </dgm:t>
    </dgm:pt>
    <dgm:pt modelId="{CB57F23C-EEAA-494D-AB83-DA4A5E9C6931}" type="parTrans" cxnId="{3BE15D3B-3B5B-446B-B4B5-9A04AD3FA57E}">
      <dgm:prSet/>
      <dgm:spPr/>
      <dgm:t>
        <a:bodyPr/>
        <a:lstStyle/>
        <a:p>
          <a:endParaRPr lang="en-GB"/>
        </a:p>
      </dgm:t>
    </dgm:pt>
    <dgm:pt modelId="{3324814F-1C97-4C60-85C1-7B78BFFCA6C5}" type="sibTrans" cxnId="{3BE15D3B-3B5B-446B-B4B5-9A04AD3FA57E}">
      <dgm:prSet/>
      <dgm:spPr/>
      <dgm:t>
        <a:bodyPr/>
        <a:lstStyle/>
        <a:p>
          <a:endParaRPr lang="en-GB"/>
        </a:p>
      </dgm:t>
    </dgm:pt>
    <dgm:pt modelId="{6B9556EA-9993-4E07-8A46-B7FB07CB54BB}">
      <dgm:prSet phldrT="[Text]"/>
      <dgm:spPr/>
      <dgm:t>
        <a:bodyPr/>
        <a:lstStyle/>
        <a:p>
          <a:r>
            <a:rPr lang="en-GB" dirty="0"/>
            <a:t>The term “idiographic” comes from the Greek word “</a:t>
          </a:r>
          <a:r>
            <a:rPr lang="en-GB" dirty="0" err="1"/>
            <a:t>idios</a:t>
          </a:r>
          <a:r>
            <a:rPr lang="en-GB" dirty="0"/>
            <a:t>” meaning “own” or “private”. Psychologists interested in this aspect of experience want to discover what makes each of us unique/individual.</a:t>
          </a:r>
        </a:p>
      </dgm:t>
    </dgm:pt>
    <dgm:pt modelId="{8AECFFA2-ABD2-45D1-80B8-D95EA9E4FA46}" type="parTrans" cxnId="{88066E72-CE3E-46DD-BF8B-38281443EFDE}">
      <dgm:prSet/>
      <dgm:spPr/>
      <dgm:t>
        <a:bodyPr/>
        <a:lstStyle/>
        <a:p>
          <a:endParaRPr lang="en-GB"/>
        </a:p>
      </dgm:t>
    </dgm:pt>
    <dgm:pt modelId="{4A2AEA4A-59C0-4E3F-8FB5-A334286F65F3}" type="sibTrans" cxnId="{88066E72-CE3E-46DD-BF8B-38281443EFDE}">
      <dgm:prSet/>
      <dgm:spPr/>
      <dgm:t>
        <a:bodyPr/>
        <a:lstStyle/>
        <a:p>
          <a:endParaRPr lang="en-GB"/>
        </a:p>
      </dgm:t>
    </dgm:pt>
    <dgm:pt modelId="{EC748403-926B-446C-BD44-1D2258411346}" type="pres">
      <dgm:prSet presAssocID="{AB8B0DEB-0368-4E7E-A450-BF96562AC13A}" presName="cycle" presStyleCnt="0">
        <dgm:presLayoutVars>
          <dgm:dir/>
          <dgm:resizeHandles val="exact"/>
        </dgm:presLayoutVars>
      </dgm:prSet>
      <dgm:spPr/>
    </dgm:pt>
    <dgm:pt modelId="{922E95F2-7893-4234-9E70-2CCFD6CF16B6}" type="pres">
      <dgm:prSet presAssocID="{6C969279-9B94-47FB-8188-CA6C855BE910}" presName="arrow" presStyleLbl="node1" presStyleIdx="0" presStyleCnt="2" custScaleX="110325" custScaleY="100349">
        <dgm:presLayoutVars>
          <dgm:bulletEnabled val="1"/>
        </dgm:presLayoutVars>
      </dgm:prSet>
      <dgm:spPr/>
    </dgm:pt>
    <dgm:pt modelId="{1197B596-1995-40A6-ACEA-451E127CC366}" type="pres">
      <dgm:prSet presAssocID="{6B9556EA-9993-4E07-8A46-B7FB07CB54BB}" presName="arrow" presStyleLbl="node1" presStyleIdx="1" presStyleCnt="2" custScaleX="111994" custScaleY="100864" custRadScaleRad="45895" custRadScaleInc="1620">
        <dgm:presLayoutVars>
          <dgm:bulletEnabled val="1"/>
        </dgm:presLayoutVars>
      </dgm:prSet>
      <dgm:spPr/>
    </dgm:pt>
  </dgm:ptLst>
  <dgm:cxnLst>
    <dgm:cxn modelId="{3BE15D3B-3B5B-446B-B4B5-9A04AD3FA57E}" srcId="{AB8B0DEB-0368-4E7E-A450-BF96562AC13A}" destId="{6C969279-9B94-47FB-8188-CA6C855BE910}" srcOrd="0" destOrd="0" parTransId="{CB57F23C-EEAA-494D-AB83-DA4A5E9C6931}" sibTransId="{3324814F-1C97-4C60-85C1-7B78BFFCA6C5}"/>
    <dgm:cxn modelId="{88066E72-CE3E-46DD-BF8B-38281443EFDE}" srcId="{AB8B0DEB-0368-4E7E-A450-BF96562AC13A}" destId="{6B9556EA-9993-4E07-8A46-B7FB07CB54BB}" srcOrd="1" destOrd="0" parTransId="{8AECFFA2-ABD2-45D1-80B8-D95EA9E4FA46}" sibTransId="{4A2AEA4A-59C0-4E3F-8FB5-A334286F65F3}"/>
    <dgm:cxn modelId="{7CFA03D8-C6C4-4B55-B1D2-B315AFD281DF}" type="presOf" srcId="{6B9556EA-9993-4E07-8A46-B7FB07CB54BB}" destId="{1197B596-1995-40A6-ACEA-451E127CC366}" srcOrd="0" destOrd="0" presId="urn:microsoft.com/office/officeart/2005/8/layout/arrow1"/>
    <dgm:cxn modelId="{9D0407E5-3DE9-4D86-96B4-31A91BE50364}" type="presOf" srcId="{AB8B0DEB-0368-4E7E-A450-BF96562AC13A}" destId="{EC748403-926B-446C-BD44-1D2258411346}" srcOrd="0" destOrd="0" presId="urn:microsoft.com/office/officeart/2005/8/layout/arrow1"/>
    <dgm:cxn modelId="{DD9214FC-EE37-4732-95B6-97EB6DF497D2}" type="presOf" srcId="{6C969279-9B94-47FB-8188-CA6C855BE910}" destId="{922E95F2-7893-4234-9E70-2CCFD6CF16B6}" srcOrd="0" destOrd="0" presId="urn:microsoft.com/office/officeart/2005/8/layout/arrow1"/>
    <dgm:cxn modelId="{C3F6C598-DB91-4802-BB7C-96A8A814F6B6}" type="presParOf" srcId="{EC748403-926B-446C-BD44-1D2258411346}" destId="{922E95F2-7893-4234-9E70-2CCFD6CF16B6}" srcOrd="0" destOrd="0" presId="urn:microsoft.com/office/officeart/2005/8/layout/arrow1"/>
    <dgm:cxn modelId="{B3456403-9DD3-4211-97FC-27989CDC0ACF}" type="presParOf" srcId="{EC748403-926B-446C-BD44-1D2258411346}" destId="{1197B596-1995-40A6-ACEA-451E127CC366}" srcOrd="1" destOrd="0" presId="urn:microsoft.com/office/officeart/2005/8/layout/arrow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BA3E9D6-1D91-472D-852D-E8395EF605D2}"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en-GB"/>
        </a:p>
      </dgm:t>
    </dgm:pt>
    <dgm:pt modelId="{A7A4B9BA-2713-48FF-8CA3-889F106AA01D}">
      <dgm:prSet/>
      <dgm:spPr/>
      <dgm:t>
        <a:bodyPr/>
        <a:lstStyle/>
        <a:p>
          <a:pPr rtl="0"/>
          <a:r>
            <a:rPr lang="en-US" dirty="0"/>
            <a:t>In nomothetic techniques it is important that the group of people who are being studied are reasonably typical of other people too. This brings us to the importance of SAMPLING…</a:t>
          </a:r>
          <a:endParaRPr lang="en-GB" dirty="0"/>
        </a:p>
      </dgm:t>
    </dgm:pt>
    <dgm:pt modelId="{E5CC3318-AF32-4035-9824-76C945AF4AF2}" type="parTrans" cxnId="{2CD492CD-FFB9-4423-B318-95FF400A9DA8}">
      <dgm:prSet/>
      <dgm:spPr/>
      <dgm:t>
        <a:bodyPr/>
        <a:lstStyle/>
        <a:p>
          <a:endParaRPr lang="en-GB"/>
        </a:p>
      </dgm:t>
    </dgm:pt>
    <dgm:pt modelId="{83276718-9AE7-483B-95ED-DB6AD11EF8D8}" type="sibTrans" cxnId="{2CD492CD-FFB9-4423-B318-95FF400A9DA8}">
      <dgm:prSet/>
      <dgm:spPr/>
      <dgm:t>
        <a:bodyPr/>
        <a:lstStyle/>
        <a:p>
          <a:endParaRPr lang="en-GB"/>
        </a:p>
      </dgm:t>
    </dgm:pt>
    <dgm:pt modelId="{960225DD-B127-4422-A9B0-01F564B1AC1B}">
      <dgm:prSet/>
      <dgm:spPr/>
      <dgm:t>
        <a:bodyPr/>
        <a:lstStyle/>
        <a:p>
          <a:pPr rtl="0"/>
          <a:r>
            <a:rPr lang="en-US" dirty="0"/>
            <a:t>Sampling is the process of collecting the set of research participants who will provide the data for a psychological research project.</a:t>
          </a:r>
          <a:endParaRPr lang="en-GB" dirty="0"/>
        </a:p>
      </dgm:t>
    </dgm:pt>
    <dgm:pt modelId="{4B383F4D-A30C-479C-AA07-9E46374466D7}" type="parTrans" cxnId="{C663E4EF-AB7D-460E-A95A-71035F2F4A38}">
      <dgm:prSet/>
      <dgm:spPr/>
      <dgm:t>
        <a:bodyPr/>
        <a:lstStyle/>
        <a:p>
          <a:endParaRPr lang="en-GB"/>
        </a:p>
      </dgm:t>
    </dgm:pt>
    <dgm:pt modelId="{039C3E01-76E5-4910-A474-6F5A2CECF4C2}" type="sibTrans" cxnId="{C663E4EF-AB7D-460E-A95A-71035F2F4A38}">
      <dgm:prSet/>
      <dgm:spPr/>
      <dgm:t>
        <a:bodyPr/>
        <a:lstStyle/>
        <a:p>
          <a:endParaRPr lang="en-GB"/>
        </a:p>
      </dgm:t>
    </dgm:pt>
    <dgm:pt modelId="{954DAEA6-9E7A-4618-BE2C-E8C75A28A1E6}" type="pres">
      <dgm:prSet presAssocID="{ABA3E9D6-1D91-472D-852D-E8395EF605D2}" presName="compositeShape" presStyleCnt="0">
        <dgm:presLayoutVars>
          <dgm:chMax val="7"/>
          <dgm:dir/>
          <dgm:resizeHandles val="exact"/>
        </dgm:presLayoutVars>
      </dgm:prSet>
      <dgm:spPr/>
    </dgm:pt>
    <dgm:pt modelId="{C8D3E4A4-16A9-4BE7-B4E8-47B0923D8A97}" type="pres">
      <dgm:prSet presAssocID="{A7A4B9BA-2713-48FF-8CA3-889F106AA01D}" presName="circ1" presStyleLbl="vennNode1" presStyleIdx="0" presStyleCnt="2"/>
      <dgm:spPr/>
    </dgm:pt>
    <dgm:pt modelId="{20278EE1-1CE8-4314-8820-B5C0E9C40032}" type="pres">
      <dgm:prSet presAssocID="{A7A4B9BA-2713-48FF-8CA3-889F106AA01D}" presName="circ1Tx" presStyleLbl="revTx" presStyleIdx="0" presStyleCnt="0">
        <dgm:presLayoutVars>
          <dgm:chMax val="0"/>
          <dgm:chPref val="0"/>
          <dgm:bulletEnabled val="1"/>
        </dgm:presLayoutVars>
      </dgm:prSet>
      <dgm:spPr/>
    </dgm:pt>
    <dgm:pt modelId="{172FE0A9-59E0-418F-9DAA-02E520DE848E}" type="pres">
      <dgm:prSet presAssocID="{960225DD-B127-4422-A9B0-01F564B1AC1B}" presName="circ2" presStyleLbl="vennNode1" presStyleIdx="1" presStyleCnt="2"/>
      <dgm:spPr/>
    </dgm:pt>
    <dgm:pt modelId="{19B30D59-F2A5-424A-9140-781581854181}" type="pres">
      <dgm:prSet presAssocID="{960225DD-B127-4422-A9B0-01F564B1AC1B}" presName="circ2Tx" presStyleLbl="revTx" presStyleIdx="0" presStyleCnt="0">
        <dgm:presLayoutVars>
          <dgm:chMax val="0"/>
          <dgm:chPref val="0"/>
          <dgm:bulletEnabled val="1"/>
        </dgm:presLayoutVars>
      </dgm:prSet>
      <dgm:spPr/>
    </dgm:pt>
  </dgm:ptLst>
  <dgm:cxnLst>
    <dgm:cxn modelId="{EE91311B-772E-4CFA-A533-1D021807B019}" type="presOf" srcId="{A7A4B9BA-2713-48FF-8CA3-889F106AA01D}" destId="{20278EE1-1CE8-4314-8820-B5C0E9C40032}" srcOrd="1" destOrd="0" presId="urn:microsoft.com/office/officeart/2005/8/layout/venn1"/>
    <dgm:cxn modelId="{CBC95E23-F485-45DF-8B33-2B4F3FCEA371}" type="presOf" srcId="{ABA3E9D6-1D91-472D-852D-E8395EF605D2}" destId="{954DAEA6-9E7A-4618-BE2C-E8C75A28A1E6}" srcOrd="0" destOrd="0" presId="urn:microsoft.com/office/officeart/2005/8/layout/venn1"/>
    <dgm:cxn modelId="{C32AEF4F-F4DB-4C50-95DF-FB796610D2D1}" type="presOf" srcId="{960225DD-B127-4422-A9B0-01F564B1AC1B}" destId="{172FE0A9-59E0-418F-9DAA-02E520DE848E}" srcOrd="0" destOrd="0" presId="urn:microsoft.com/office/officeart/2005/8/layout/venn1"/>
    <dgm:cxn modelId="{8A4000A8-A22C-4C93-9E1B-5EE2E8F14F09}" type="presOf" srcId="{A7A4B9BA-2713-48FF-8CA3-889F106AA01D}" destId="{C8D3E4A4-16A9-4BE7-B4E8-47B0923D8A97}" srcOrd="0" destOrd="0" presId="urn:microsoft.com/office/officeart/2005/8/layout/venn1"/>
    <dgm:cxn modelId="{2CD492CD-FFB9-4423-B318-95FF400A9DA8}" srcId="{ABA3E9D6-1D91-472D-852D-E8395EF605D2}" destId="{A7A4B9BA-2713-48FF-8CA3-889F106AA01D}" srcOrd="0" destOrd="0" parTransId="{E5CC3318-AF32-4035-9824-76C945AF4AF2}" sibTransId="{83276718-9AE7-483B-95ED-DB6AD11EF8D8}"/>
    <dgm:cxn modelId="{A62107CE-9FCF-4026-BCD3-F830501AD2A9}" type="presOf" srcId="{960225DD-B127-4422-A9B0-01F564B1AC1B}" destId="{19B30D59-F2A5-424A-9140-781581854181}" srcOrd="1" destOrd="0" presId="urn:microsoft.com/office/officeart/2005/8/layout/venn1"/>
    <dgm:cxn modelId="{C663E4EF-AB7D-460E-A95A-71035F2F4A38}" srcId="{ABA3E9D6-1D91-472D-852D-E8395EF605D2}" destId="{960225DD-B127-4422-A9B0-01F564B1AC1B}" srcOrd="1" destOrd="0" parTransId="{4B383F4D-A30C-479C-AA07-9E46374466D7}" sibTransId="{039C3E01-76E5-4910-A474-6F5A2CECF4C2}"/>
    <dgm:cxn modelId="{EEE7C6A3-0D1F-4380-9E8D-69593441A07F}" type="presParOf" srcId="{954DAEA6-9E7A-4618-BE2C-E8C75A28A1E6}" destId="{C8D3E4A4-16A9-4BE7-B4E8-47B0923D8A97}" srcOrd="0" destOrd="0" presId="urn:microsoft.com/office/officeart/2005/8/layout/venn1"/>
    <dgm:cxn modelId="{3D6C5B96-EB97-49A4-8C67-6667E4D65722}" type="presParOf" srcId="{954DAEA6-9E7A-4618-BE2C-E8C75A28A1E6}" destId="{20278EE1-1CE8-4314-8820-B5C0E9C40032}" srcOrd="1" destOrd="0" presId="urn:microsoft.com/office/officeart/2005/8/layout/venn1"/>
    <dgm:cxn modelId="{B4DB39A5-595B-4932-934D-5E71F9A442C7}" type="presParOf" srcId="{954DAEA6-9E7A-4618-BE2C-E8C75A28A1E6}" destId="{172FE0A9-59E0-418F-9DAA-02E520DE848E}" srcOrd="2" destOrd="0" presId="urn:microsoft.com/office/officeart/2005/8/layout/venn1"/>
    <dgm:cxn modelId="{6097247E-7264-4314-AF8A-9C7A0CF360C7}" type="presParOf" srcId="{954DAEA6-9E7A-4618-BE2C-E8C75A28A1E6}" destId="{19B30D59-F2A5-424A-9140-781581854181}"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E43F9E1-A117-483C-AC71-2E7EA9E889AE}" type="doc">
      <dgm:prSet loTypeId="urn:microsoft.com/office/officeart/2005/8/layout/pyramid2" loCatId="pyramid" qsTypeId="urn:microsoft.com/office/officeart/2005/8/quickstyle/simple1" qsCatId="simple" csTypeId="urn:microsoft.com/office/officeart/2005/8/colors/accent1_3" csCatId="accent1" phldr="1"/>
      <dgm:spPr/>
      <dgm:t>
        <a:bodyPr/>
        <a:lstStyle/>
        <a:p>
          <a:endParaRPr lang="en-GB"/>
        </a:p>
      </dgm:t>
    </dgm:pt>
    <dgm:pt modelId="{6EE7A488-15BF-41C0-A953-051A8324017A}">
      <dgm:prSet/>
      <dgm:spPr/>
      <dgm:t>
        <a:bodyPr/>
        <a:lstStyle/>
        <a:p>
          <a:pPr rtl="0"/>
          <a:r>
            <a:rPr lang="en-US" dirty="0"/>
            <a:t>When individual members of a population are different from each other, the population is considered to be </a:t>
          </a:r>
          <a:r>
            <a:rPr lang="en-US" b="1" i="1" dirty="0"/>
            <a:t>heterogeneous </a:t>
          </a:r>
          <a:r>
            <a:rPr lang="en-US" dirty="0"/>
            <a:t>(having significant variation among individuals).</a:t>
          </a:r>
          <a:endParaRPr lang="en-GB" dirty="0"/>
        </a:p>
      </dgm:t>
    </dgm:pt>
    <dgm:pt modelId="{6851E672-8E4B-4A3F-989D-212646A88292}" type="parTrans" cxnId="{FC60CF14-76BF-4F40-8B95-15A808EEA141}">
      <dgm:prSet/>
      <dgm:spPr/>
      <dgm:t>
        <a:bodyPr/>
        <a:lstStyle/>
        <a:p>
          <a:endParaRPr lang="en-GB"/>
        </a:p>
      </dgm:t>
    </dgm:pt>
    <dgm:pt modelId="{6E07288E-8BFB-4FDB-84FC-F4FBF2A2F5D6}" type="sibTrans" cxnId="{FC60CF14-76BF-4F40-8B95-15A808EEA141}">
      <dgm:prSet/>
      <dgm:spPr/>
      <dgm:t>
        <a:bodyPr/>
        <a:lstStyle/>
        <a:p>
          <a:endParaRPr lang="en-GB"/>
        </a:p>
      </dgm:t>
    </dgm:pt>
    <dgm:pt modelId="{426BD384-DDB0-48AE-B4D2-6DEAD6C43A52}">
      <dgm:prSet/>
      <dgm:spPr/>
      <dgm:t>
        <a:bodyPr/>
        <a:lstStyle/>
        <a:p>
          <a:pPr rtl="0"/>
          <a:r>
            <a:rPr lang="en-US" dirty="0"/>
            <a:t>How does this change an alien’s abduction scheme to find out more about humans?</a:t>
          </a:r>
          <a:endParaRPr lang="en-GB" dirty="0"/>
        </a:p>
      </dgm:t>
    </dgm:pt>
    <dgm:pt modelId="{60CBA0B9-C71A-4567-8B69-28E3F07680CE}" type="parTrans" cxnId="{C82EF35B-C270-4634-9864-56A22316FE91}">
      <dgm:prSet/>
      <dgm:spPr/>
      <dgm:t>
        <a:bodyPr/>
        <a:lstStyle/>
        <a:p>
          <a:endParaRPr lang="en-GB"/>
        </a:p>
      </dgm:t>
    </dgm:pt>
    <dgm:pt modelId="{B77223C4-5945-40A1-9C37-E26D2E5D5944}" type="sibTrans" cxnId="{C82EF35B-C270-4634-9864-56A22316FE91}">
      <dgm:prSet/>
      <dgm:spPr/>
      <dgm:t>
        <a:bodyPr/>
        <a:lstStyle/>
        <a:p>
          <a:endParaRPr lang="en-GB"/>
        </a:p>
      </dgm:t>
    </dgm:pt>
    <dgm:pt modelId="{57CB1066-BF7F-42C1-BB6C-13F276F8A7CC}">
      <dgm:prSet/>
      <dgm:spPr/>
      <dgm:t>
        <a:bodyPr/>
        <a:lstStyle/>
        <a:p>
          <a:pPr rtl="0"/>
          <a:r>
            <a:rPr lang="en-US" dirty="0"/>
            <a:t>In order to describe a heterogeneous population, observations of multiple individuals are needed to account for all possible characteristics that may exist.</a:t>
          </a:r>
          <a:endParaRPr lang="en-GB" dirty="0"/>
        </a:p>
      </dgm:t>
    </dgm:pt>
    <dgm:pt modelId="{42D3339B-88F1-4E1B-9CFB-C4ADBA464EE6}" type="parTrans" cxnId="{93879181-26E4-47C4-8EA0-18E4BE945BD3}">
      <dgm:prSet/>
      <dgm:spPr/>
      <dgm:t>
        <a:bodyPr/>
        <a:lstStyle/>
        <a:p>
          <a:endParaRPr lang="en-GB"/>
        </a:p>
      </dgm:t>
    </dgm:pt>
    <dgm:pt modelId="{1E5B5E33-E780-41EE-85DF-B99F68741C52}" type="sibTrans" cxnId="{93879181-26E4-47C4-8EA0-18E4BE945BD3}">
      <dgm:prSet/>
      <dgm:spPr/>
      <dgm:t>
        <a:bodyPr/>
        <a:lstStyle/>
        <a:p>
          <a:endParaRPr lang="en-GB"/>
        </a:p>
      </dgm:t>
    </dgm:pt>
    <dgm:pt modelId="{3A773E87-F387-4483-9A03-C22E36C29186}" type="pres">
      <dgm:prSet presAssocID="{AE43F9E1-A117-483C-AC71-2E7EA9E889AE}" presName="compositeShape" presStyleCnt="0">
        <dgm:presLayoutVars>
          <dgm:dir/>
          <dgm:resizeHandles/>
        </dgm:presLayoutVars>
      </dgm:prSet>
      <dgm:spPr/>
    </dgm:pt>
    <dgm:pt modelId="{A72EC345-580F-444A-B162-666C6F393B26}" type="pres">
      <dgm:prSet presAssocID="{AE43F9E1-A117-483C-AC71-2E7EA9E889AE}" presName="pyramid" presStyleLbl="node1" presStyleIdx="0" presStyleCnt="1" custScaleX="100031"/>
      <dgm:spPr/>
    </dgm:pt>
    <dgm:pt modelId="{6F4AA3C9-C2D0-4235-8D5D-170B7FB54E11}" type="pres">
      <dgm:prSet presAssocID="{AE43F9E1-A117-483C-AC71-2E7EA9E889AE}" presName="theList" presStyleCnt="0"/>
      <dgm:spPr/>
    </dgm:pt>
    <dgm:pt modelId="{025D8ABB-E0CF-4EA2-9BF9-0810943113DE}" type="pres">
      <dgm:prSet presAssocID="{6EE7A488-15BF-41C0-A953-051A8324017A}" presName="aNode" presStyleLbl="fgAcc1" presStyleIdx="0" presStyleCnt="3" custScaleX="116081" custScaleY="110826">
        <dgm:presLayoutVars>
          <dgm:bulletEnabled val="1"/>
        </dgm:presLayoutVars>
      </dgm:prSet>
      <dgm:spPr/>
    </dgm:pt>
    <dgm:pt modelId="{2F115856-B0F1-4C48-8A58-ACEDD4A910C9}" type="pres">
      <dgm:prSet presAssocID="{6EE7A488-15BF-41C0-A953-051A8324017A}" presName="aSpace" presStyleCnt="0"/>
      <dgm:spPr/>
    </dgm:pt>
    <dgm:pt modelId="{3F212F82-2924-4301-9CEB-34CCA2AD1AEE}" type="pres">
      <dgm:prSet presAssocID="{426BD384-DDB0-48AE-B4D2-6DEAD6C43A52}" presName="aNode" presStyleLbl="fgAcc1" presStyleIdx="1" presStyleCnt="3" custScaleX="119768" custScaleY="121809">
        <dgm:presLayoutVars>
          <dgm:bulletEnabled val="1"/>
        </dgm:presLayoutVars>
      </dgm:prSet>
      <dgm:spPr/>
    </dgm:pt>
    <dgm:pt modelId="{7BDECC7D-C215-470D-9345-C014B8397401}" type="pres">
      <dgm:prSet presAssocID="{426BD384-DDB0-48AE-B4D2-6DEAD6C43A52}" presName="aSpace" presStyleCnt="0"/>
      <dgm:spPr/>
    </dgm:pt>
    <dgm:pt modelId="{2BF32609-A4C6-4D38-9D8A-8D1F6BC8851D}" type="pres">
      <dgm:prSet presAssocID="{57CB1066-BF7F-42C1-BB6C-13F276F8A7CC}" presName="aNode" presStyleLbl="fgAcc1" presStyleIdx="2" presStyleCnt="3" custScaleX="123353" custScaleY="121292" custLinFactY="4234" custLinFactNeighborY="100000">
        <dgm:presLayoutVars>
          <dgm:bulletEnabled val="1"/>
        </dgm:presLayoutVars>
      </dgm:prSet>
      <dgm:spPr/>
    </dgm:pt>
    <dgm:pt modelId="{02E28C11-9F21-43D2-AEEF-C8906FEF3925}" type="pres">
      <dgm:prSet presAssocID="{57CB1066-BF7F-42C1-BB6C-13F276F8A7CC}" presName="aSpace" presStyleCnt="0"/>
      <dgm:spPr/>
    </dgm:pt>
  </dgm:ptLst>
  <dgm:cxnLst>
    <dgm:cxn modelId="{24B79311-5AB2-4C72-A6BA-890E6CEFD5BD}" type="presOf" srcId="{AE43F9E1-A117-483C-AC71-2E7EA9E889AE}" destId="{3A773E87-F387-4483-9A03-C22E36C29186}" srcOrd="0" destOrd="0" presId="urn:microsoft.com/office/officeart/2005/8/layout/pyramid2"/>
    <dgm:cxn modelId="{FC60CF14-76BF-4F40-8B95-15A808EEA141}" srcId="{AE43F9E1-A117-483C-AC71-2E7EA9E889AE}" destId="{6EE7A488-15BF-41C0-A953-051A8324017A}" srcOrd="0" destOrd="0" parTransId="{6851E672-8E4B-4A3F-989D-212646A88292}" sibTransId="{6E07288E-8BFB-4FDB-84FC-F4FBF2A2F5D6}"/>
    <dgm:cxn modelId="{3142D427-D610-471D-8A48-72EB662E6DD3}" type="presOf" srcId="{57CB1066-BF7F-42C1-BB6C-13F276F8A7CC}" destId="{2BF32609-A4C6-4D38-9D8A-8D1F6BC8851D}" srcOrd="0" destOrd="0" presId="urn:microsoft.com/office/officeart/2005/8/layout/pyramid2"/>
    <dgm:cxn modelId="{AFABAF2C-E9EC-426A-A172-0E0FDBEC3250}" type="presOf" srcId="{6EE7A488-15BF-41C0-A953-051A8324017A}" destId="{025D8ABB-E0CF-4EA2-9BF9-0810943113DE}" srcOrd="0" destOrd="0" presId="urn:microsoft.com/office/officeart/2005/8/layout/pyramid2"/>
    <dgm:cxn modelId="{C82EF35B-C270-4634-9864-56A22316FE91}" srcId="{AE43F9E1-A117-483C-AC71-2E7EA9E889AE}" destId="{426BD384-DDB0-48AE-B4D2-6DEAD6C43A52}" srcOrd="1" destOrd="0" parTransId="{60CBA0B9-C71A-4567-8B69-28E3F07680CE}" sibTransId="{B77223C4-5945-40A1-9C37-E26D2E5D5944}"/>
    <dgm:cxn modelId="{93879181-26E4-47C4-8EA0-18E4BE945BD3}" srcId="{AE43F9E1-A117-483C-AC71-2E7EA9E889AE}" destId="{57CB1066-BF7F-42C1-BB6C-13F276F8A7CC}" srcOrd="2" destOrd="0" parTransId="{42D3339B-88F1-4E1B-9CFB-C4ADBA464EE6}" sibTransId="{1E5B5E33-E780-41EE-85DF-B99F68741C52}"/>
    <dgm:cxn modelId="{125008FB-6FA3-4249-B65E-68932AA5FF6C}" type="presOf" srcId="{426BD384-DDB0-48AE-B4D2-6DEAD6C43A52}" destId="{3F212F82-2924-4301-9CEB-34CCA2AD1AEE}" srcOrd="0" destOrd="0" presId="urn:microsoft.com/office/officeart/2005/8/layout/pyramid2"/>
    <dgm:cxn modelId="{D04F8248-C862-4461-8DA5-54A42274886A}" type="presParOf" srcId="{3A773E87-F387-4483-9A03-C22E36C29186}" destId="{A72EC345-580F-444A-B162-666C6F393B26}" srcOrd="0" destOrd="0" presId="urn:microsoft.com/office/officeart/2005/8/layout/pyramid2"/>
    <dgm:cxn modelId="{97CC8E3A-6770-4462-8A6C-29FED1D6346A}" type="presParOf" srcId="{3A773E87-F387-4483-9A03-C22E36C29186}" destId="{6F4AA3C9-C2D0-4235-8D5D-170B7FB54E11}" srcOrd="1" destOrd="0" presId="urn:microsoft.com/office/officeart/2005/8/layout/pyramid2"/>
    <dgm:cxn modelId="{5F10B342-76DC-4751-BF5E-318900D48CFC}" type="presParOf" srcId="{6F4AA3C9-C2D0-4235-8D5D-170B7FB54E11}" destId="{025D8ABB-E0CF-4EA2-9BF9-0810943113DE}" srcOrd="0" destOrd="0" presId="urn:microsoft.com/office/officeart/2005/8/layout/pyramid2"/>
    <dgm:cxn modelId="{51041F83-3361-4FC0-84AC-B67F45A1604D}" type="presParOf" srcId="{6F4AA3C9-C2D0-4235-8D5D-170B7FB54E11}" destId="{2F115856-B0F1-4C48-8A58-ACEDD4A910C9}" srcOrd="1" destOrd="0" presId="urn:microsoft.com/office/officeart/2005/8/layout/pyramid2"/>
    <dgm:cxn modelId="{3B5B4D8F-5488-490E-B3A9-A5752FA5E6A0}" type="presParOf" srcId="{6F4AA3C9-C2D0-4235-8D5D-170B7FB54E11}" destId="{3F212F82-2924-4301-9CEB-34CCA2AD1AEE}" srcOrd="2" destOrd="0" presId="urn:microsoft.com/office/officeart/2005/8/layout/pyramid2"/>
    <dgm:cxn modelId="{03D3931F-0B8A-4C54-B847-CFAFA828F4F2}" type="presParOf" srcId="{6F4AA3C9-C2D0-4235-8D5D-170B7FB54E11}" destId="{7BDECC7D-C215-470D-9345-C014B8397401}" srcOrd="3" destOrd="0" presId="urn:microsoft.com/office/officeart/2005/8/layout/pyramid2"/>
    <dgm:cxn modelId="{7F3E1A93-8613-4D98-B868-33774A9EB74E}" type="presParOf" srcId="{6F4AA3C9-C2D0-4235-8D5D-170B7FB54E11}" destId="{2BF32609-A4C6-4D38-9D8A-8D1F6BC8851D}" srcOrd="4" destOrd="0" presId="urn:microsoft.com/office/officeart/2005/8/layout/pyramid2"/>
    <dgm:cxn modelId="{45C85CC9-91D1-46C6-968E-4C3B8817B0B0}" type="presParOf" srcId="{6F4AA3C9-C2D0-4235-8D5D-170B7FB54E11}" destId="{02E28C11-9F21-43D2-AEEF-C8906FEF3925}"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D715479-4077-4043-9F15-BD4E10EA682F}"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en-GB"/>
        </a:p>
      </dgm:t>
    </dgm:pt>
    <dgm:pt modelId="{F9036C42-AF14-4B7E-8C5C-BF79B2FDEABE}">
      <dgm:prSet/>
      <dgm:spPr/>
      <dgm:t>
        <a:bodyPr/>
        <a:lstStyle/>
        <a:p>
          <a:pPr rtl="0"/>
          <a:r>
            <a:rPr lang="en-US" i="1" dirty="0"/>
            <a:t>Sample size depends on:</a:t>
          </a:r>
          <a:endParaRPr lang="en-GB" dirty="0"/>
        </a:p>
      </dgm:t>
    </dgm:pt>
    <dgm:pt modelId="{0B1A2665-6A83-49CC-BCFF-41FBBAF9054D}" type="parTrans" cxnId="{07BBDC26-9B0E-4671-A28F-853069723D22}">
      <dgm:prSet/>
      <dgm:spPr/>
      <dgm:t>
        <a:bodyPr/>
        <a:lstStyle/>
        <a:p>
          <a:endParaRPr lang="en-GB"/>
        </a:p>
      </dgm:t>
    </dgm:pt>
    <dgm:pt modelId="{D24627E6-D30D-48C6-89EA-2F34415DB132}" type="sibTrans" cxnId="{07BBDC26-9B0E-4671-A28F-853069723D22}">
      <dgm:prSet/>
      <dgm:spPr/>
      <dgm:t>
        <a:bodyPr/>
        <a:lstStyle/>
        <a:p>
          <a:endParaRPr lang="en-GB"/>
        </a:p>
      </dgm:t>
    </dgm:pt>
    <dgm:pt modelId="{E83A2847-2D54-43C3-92BC-6AAA3DCD760E}">
      <dgm:prSet/>
      <dgm:spPr/>
      <dgm:t>
        <a:bodyPr/>
        <a:lstStyle/>
        <a:p>
          <a:pPr rtl="0"/>
          <a:r>
            <a:rPr lang="en-US" dirty="0"/>
            <a:t>How much sampling error can be tolerated—levels of precision</a:t>
          </a:r>
          <a:endParaRPr lang="en-GB" dirty="0"/>
        </a:p>
      </dgm:t>
    </dgm:pt>
    <dgm:pt modelId="{7C92E578-4538-4150-8ABD-35B0C600C499}" type="parTrans" cxnId="{DE868A2C-9721-47D2-BFAE-654E8E6A06E2}">
      <dgm:prSet/>
      <dgm:spPr/>
      <dgm:t>
        <a:bodyPr/>
        <a:lstStyle/>
        <a:p>
          <a:endParaRPr lang="en-GB"/>
        </a:p>
      </dgm:t>
    </dgm:pt>
    <dgm:pt modelId="{C436829D-59CD-41D5-82A8-E863EE721944}" type="sibTrans" cxnId="{DE868A2C-9721-47D2-BFAE-654E8E6A06E2}">
      <dgm:prSet/>
      <dgm:spPr/>
      <dgm:t>
        <a:bodyPr/>
        <a:lstStyle/>
        <a:p>
          <a:endParaRPr lang="en-GB"/>
        </a:p>
      </dgm:t>
    </dgm:pt>
    <dgm:pt modelId="{20EA6183-38DF-4AF4-93F3-FF56B69C3A7A}">
      <dgm:prSet/>
      <dgm:spPr/>
      <dgm:t>
        <a:bodyPr/>
        <a:lstStyle/>
        <a:p>
          <a:pPr rtl="0"/>
          <a:r>
            <a:rPr lang="en-US" dirty="0"/>
            <a:t>Size of the population—sample size matters with small populations</a:t>
          </a:r>
          <a:endParaRPr lang="en-GB" dirty="0"/>
        </a:p>
      </dgm:t>
    </dgm:pt>
    <dgm:pt modelId="{CEA0FA4E-04FC-4F87-8E3C-02C51F3A0D67}" type="parTrans" cxnId="{77ADA9BF-956B-4E3F-B5A6-536FE1F1D2AB}">
      <dgm:prSet/>
      <dgm:spPr/>
      <dgm:t>
        <a:bodyPr/>
        <a:lstStyle/>
        <a:p>
          <a:endParaRPr lang="en-GB"/>
        </a:p>
      </dgm:t>
    </dgm:pt>
    <dgm:pt modelId="{8A55071B-3DAE-456A-B9F1-4DCFDC1BEA9B}" type="sibTrans" cxnId="{77ADA9BF-956B-4E3F-B5A6-536FE1F1D2AB}">
      <dgm:prSet/>
      <dgm:spPr/>
      <dgm:t>
        <a:bodyPr/>
        <a:lstStyle/>
        <a:p>
          <a:endParaRPr lang="en-GB"/>
        </a:p>
      </dgm:t>
    </dgm:pt>
    <dgm:pt modelId="{532AE37D-AD35-45EB-861E-A8C4101D9676}">
      <dgm:prSet/>
      <dgm:spPr/>
      <dgm:t>
        <a:bodyPr/>
        <a:lstStyle/>
        <a:p>
          <a:pPr rtl="0"/>
          <a:r>
            <a:rPr lang="en-US" dirty="0"/>
            <a:t>Variation within the population with respect to the characteristic of interest—what you are investigating</a:t>
          </a:r>
          <a:endParaRPr lang="en-GB" dirty="0"/>
        </a:p>
      </dgm:t>
    </dgm:pt>
    <dgm:pt modelId="{A9D666D9-1809-48A5-9D08-79257FE53A54}" type="parTrans" cxnId="{F829BEFB-E9F0-46A4-99F6-B814E8559D57}">
      <dgm:prSet/>
      <dgm:spPr/>
      <dgm:t>
        <a:bodyPr/>
        <a:lstStyle/>
        <a:p>
          <a:endParaRPr lang="en-GB"/>
        </a:p>
      </dgm:t>
    </dgm:pt>
    <dgm:pt modelId="{782CBADE-4DED-43ED-8A29-62A8CEB100D7}" type="sibTrans" cxnId="{F829BEFB-E9F0-46A4-99F6-B814E8559D57}">
      <dgm:prSet/>
      <dgm:spPr/>
      <dgm:t>
        <a:bodyPr/>
        <a:lstStyle/>
        <a:p>
          <a:endParaRPr lang="en-GB"/>
        </a:p>
      </dgm:t>
    </dgm:pt>
    <dgm:pt modelId="{3258BBBE-049A-4366-A318-6FD7AABAA0C4}">
      <dgm:prSet/>
      <dgm:spPr/>
      <dgm:t>
        <a:bodyPr/>
        <a:lstStyle/>
        <a:p>
          <a:pPr rtl="0"/>
          <a:r>
            <a:rPr lang="en-US"/>
            <a:t>Smallest subgroup within the sample for which estimates are needed</a:t>
          </a:r>
          <a:endParaRPr lang="en-GB"/>
        </a:p>
      </dgm:t>
    </dgm:pt>
    <dgm:pt modelId="{81289F98-3F95-44CB-8D78-7C21E737A29E}" type="parTrans" cxnId="{0B2B9396-071E-4C6F-934B-3A5B2E2F2C4B}">
      <dgm:prSet/>
      <dgm:spPr/>
      <dgm:t>
        <a:bodyPr/>
        <a:lstStyle/>
        <a:p>
          <a:endParaRPr lang="en-GB"/>
        </a:p>
      </dgm:t>
    </dgm:pt>
    <dgm:pt modelId="{FBB55427-DBFF-4326-B5FE-E3128FEC0D6C}" type="sibTrans" cxnId="{0B2B9396-071E-4C6F-934B-3A5B2E2F2C4B}">
      <dgm:prSet/>
      <dgm:spPr/>
      <dgm:t>
        <a:bodyPr/>
        <a:lstStyle/>
        <a:p>
          <a:endParaRPr lang="en-GB"/>
        </a:p>
      </dgm:t>
    </dgm:pt>
    <dgm:pt modelId="{710635AA-24CA-4994-A22B-A57008A029E8}">
      <dgm:prSet/>
      <dgm:spPr/>
      <dgm:t>
        <a:bodyPr/>
        <a:lstStyle/>
        <a:p>
          <a:pPr rtl="0"/>
          <a:r>
            <a:rPr lang="en-US"/>
            <a:t>Sample needs to be big enough to properly estimate the smallest subgroup</a:t>
          </a:r>
          <a:endParaRPr lang="en-GB"/>
        </a:p>
      </dgm:t>
    </dgm:pt>
    <dgm:pt modelId="{0744E913-5E1A-467C-B0DF-BA30EA97FE0C}" type="parTrans" cxnId="{3DAB9DE9-E209-48A2-966B-65F9773996F1}">
      <dgm:prSet/>
      <dgm:spPr/>
      <dgm:t>
        <a:bodyPr/>
        <a:lstStyle/>
        <a:p>
          <a:endParaRPr lang="en-GB"/>
        </a:p>
      </dgm:t>
    </dgm:pt>
    <dgm:pt modelId="{4C35EF1A-7FFB-4537-B2AE-0517AB8C9BD6}" type="sibTrans" cxnId="{3DAB9DE9-E209-48A2-966B-65F9773996F1}">
      <dgm:prSet/>
      <dgm:spPr/>
      <dgm:t>
        <a:bodyPr/>
        <a:lstStyle/>
        <a:p>
          <a:endParaRPr lang="en-GB"/>
        </a:p>
      </dgm:t>
    </dgm:pt>
    <dgm:pt modelId="{31257F49-21D5-4092-8416-0BC9A569BEE8}" type="pres">
      <dgm:prSet presAssocID="{2D715479-4077-4043-9F15-BD4E10EA682F}" presName="Name0" presStyleCnt="0">
        <dgm:presLayoutVars>
          <dgm:dir/>
          <dgm:animLvl val="lvl"/>
          <dgm:resizeHandles val="exact"/>
        </dgm:presLayoutVars>
      </dgm:prSet>
      <dgm:spPr/>
    </dgm:pt>
    <dgm:pt modelId="{9D1CF064-9748-4E70-8A4D-7824952A5473}" type="pres">
      <dgm:prSet presAssocID="{F9036C42-AF14-4B7E-8C5C-BF79B2FDEABE}" presName="composite" presStyleCnt="0"/>
      <dgm:spPr/>
    </dgm:pt>
    <dgm:pt modelId="{FF97A128-2F5F-4F4B-B030-648708713452}" type="pres">
      <dgm:prSet presAssocID="{F9036C42-AF14-4B7E-8C5C-BF79B2FDEABE}" presName="parTx" presStyleLbl="alignNode1" presStyleIdx="0" presStyleCnt="1" custLinFactNeighborY="2268">
        <dgm:presLayoutVars>
          <dgm:chMax val="0"/>
          <dgm:chPref val="0"/>
          <dgm:bulletEnabled val="1"/>
        </dgm:presLayoutVars>
      </dgm:prSet>
      <dgm:spPr/>
    </dgm:pt>
    <dgm:pt modelId="{B2DFDEDD-F853-431B-964A-ACA2CF52484A}" type="pres">
      <dgm:prSet presAssocID="{F9036C42-AF14-4B7E-8C5C-BF79B2FDEABE}" presName="desTx" presStyleLbl="alignAccFollowNode1" presStyleIdx="0" presStyleCnt="1" custLinFactNeighborX="600" custLinFactNeighborY="1190">
        <dgm:presLayoutVars>
          <dgm:bulletEnabled val="1"/>
        </dgm:presLayoutVars>
      </dgm:prSet>
      <dgm:spPr/>
    </dgm:pt>
  </dgm:ptLst>
  <dgm:cxnLst>
    <dgm:cxn modelId="{168E6F17-9351-41F1-87B5-0E45B678A2B0}" type="presOf" srcId="{532AE37D-AD35-45EB-861E-A8C4101D9676}" destId="{B2DFDEDD-F853-431B-964A-ACA2CF52484A}" srcOrd="0" destOrd="2" presId="urn:microsoft.com/office/officeart/2005/8/layout/hList1"/>
    <dgm:cxn modelId="{6A589B25-2041-45DF-B6CF-D0C667C005A4}" type="presOf" srcId="{F9036C42-AF14-4B7E-8C5C-BF79B2FDEABE}" destId="{FF97A128-2F5F-4F4B-B030-648708713452}" srcOrd="0" destOrd="0" presId="urn:microsoft.com/office/officeart/2005/8/layout/hList1"/>
    <dgm:cxn modelId="{07BBDC26-9B0E-4671-A28F-853069723D22}" srcId="{2D715479-4077-4043-9F15-BD4E10EA682F}" destId="{F9036C42-AF14-4B7E-8C5C-BF79B2FDEABE}" srcOrd="0" destOrd="0" parTransId="{0B1A2665-6A83-49CC-BCFF-41FBBAF9054D}" sibTransId="{D24627E6-D30D-48C6-89EA-2F34415DB132}"/>
    <dgm:cxn modelId="{DE868A2C-9721-47D2-BFAE-654E8E6A06E2}" srcId="{F9036C42-AF14-4B7E-8C5C-BF79B2FDEABE}" destId="{E83A2847-2D54-43C3-92BC-6AAA3DCD760E}" srcOrd="0" destOrd="0" parTransId="{7C92E578-4538-4150-8ABD-35B0C600C499}" sibTransId="{C436829D-59CD-41D5-82A8-E863EE721944}"/>
    <dgm:cxn modelId="{7D4A952F-111A-4868-A611-092CBAB68CE0}" type="presOf" srcId="{20EA6183-38DF-4AF4-93F3-FF56B69C3A7A}" destId="{B2DFDEDD-F853-431B-964A-ACA2CF52484A}" srcOrd="0" destOrd="1" presId="urn:microsoft.com/office/officeart/2005/8/layout/hList1"/>
    <dgm:cxn modelId="{0240263C-FF38-4B4B-BB5E-85D6EEDC84E2}" type="presOf" srcId="{710635AA-24CA-4994-A22B-A57008A029E8}" destId="{B2DFDEDD-F853-431B-964A-ACA2CF52484A}" srcOrd="0" destOrd="4" presId="urn:microsoft.com/office/officeart/2005/8/layout/hList1"/>
    <dgm:cxn modelId="{00B90B7B-D3B5-44A7-9F3D-F3E428127909}" type="presOf" srcId="{E83A2847-2D54-43C3-92BC-6AAA3DCD760E}" destId="{B2DFDEDD-F853-431B-964A-ACA2CF52484A}" srcOrd="0" destOrd="0" presId="urn:microsoft.com/office/officeart/2005/8/layout/hList1"/>
    <dgm:cxn modelId="{619B9C85-D844-433F-8269-8C4E1F758FE7}" type="presOf" srcId="{3258BBBE-049A-4366-A318-6FD7AABAA0C4}" destId="{B2DFDEDD-F853-431B-964A-ACA2CF52484A}" srcOrd="0" destOrd="3" presId="urn:microsoft.com/office/officeart/2005/8/layout/hList1"/>
    <dgm:cxn modelId="{0B2B9396-071E-4C6F-934B-3A5B2E2F2C4B}" srcId="{F9036C42-AF14-4B7E-8C5C-BF79B2FDEABE}" destId="{3258BBBE-049A-4366-A318-6FD7AABAA0C4}" srcOrd="3" destOrd="0" parTransId="{81289F98-3F95-44CB-8D78-7C21E737A29E}" sibTransId="{FBB55427-DBFF-4326-B5FE-E3128FEC0D6C}"/>
    <dgm:cxn modelId="{66CA5ABA-7ED1-4E52-BCB4-703264D3FCC0}" type="presOf" srcId="{2D715479-4077-4043-9F15-BD4E10EA682F}" destId="{31257F49-21D5-4092-8416-0BC9A569BEE8}" srcOrd="0" destOrd="0" presId="urn:microsoft.com/office/officeart/2005/8/layout/hList1"/>
    <dgm:cxn modelId="{77ADA9BF-956B-4E3F-B5A6-536FE1F1D2AB}" srcId="{F9036C42-AF14-4B7E-8C5C-BF79B2FDEABE}" destId="{20EA6183-38DF-4AF4-93F3-FF56B69C3A7A}" srcOrd="1" destOrd="0" parTransId="{CEA0FA4E-04FC-4F87-8E3C-02C51F3A0D67}" sibTransId="{8A55071B-3DAE-456A-B9F1-4DCFDC1BEA9B}"/>
    <dgm:cxn modelId="{3DAB9DE9-E209-48A2-966B-65F9773996F1}" srcId="{F9036C42-AF14-4B7E-8C5C-BF79B2FDEABE}" destId="{710635AA-24CA-4994-A22B-A57008A029E8}" srcOrd="4" destOrd="0" parTransId="{0744E913-5E1A-467C-B0DF-BA30EA97FE0C}" sibTransId="{4C35EF1A-7FFB-4537-B2AE-0517AB8C9BD6}"/>
    <dgm:cxn modelId="{F829BEFB-E9F0-46A4-99F6-B814E8559D57}" srcId="{F9036C42-AF14-4B7E-8C5C-BF79B2FDEABE}" destId="{532AE37D-AD35-45EB-861E-A8C4101D9676}" srcOrd="2" destOrd="0" parTransId="{A9D666D9-1809-48A5-9D08-79257FE53A54}" sibTransId="{782CBADE-4DED-43ED-8A29-62A8CEB100D7}"/>
    <dgm:cxn modelId="{A528481C-6082-4339-979B-D90CAB65CCEC}" type="presParOf" srcId="{31257F49-21D5-4092-8416-0BC9A569BEE8}" destId="{9D1CF064-9748-4E70-8A4D-7824952A5473}" srcOrd="0" destOrd="0" presId="urn:microsoft.com/office/officeart/2005/8/layout/hList1"/>
    <dgm:cxn modelId="{0EC0BE99-D7B1-48B4-855E-4E8D70B03112}" type="presParOf" srcId="{9D1CF064-9748-4E70-8A4D-7824952A5473}" destId="{FF97A128-2F5F-4F4B-B030-648708713452}" srcOrd="0" destOrd="0" presId="urn:microsoft.com/office/officeart/2005/8/layout/hList1"/>
    <dgm:cxn modelId="{7A06087F-F750-499B-B920-5F258A517001}" type="presParOf" srcId="{9D1CF064-9748-4E70-8A4D-7824952A5473}" destId="{B2DFDEDD-F853-431B-964A-ACA2CF52484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1FE85B0-99B0-45E5-93D9-88ACA20CA3AA}" type="doc">
      <dgm:prSet loTypeId="urn:microsoft.com/office/officeart/2005/8/layout/target3" loCatId="relationship" qsTypeId="urn:microsoft.com/office/officeart/2005/8/quickstyle/simple1" qsCatId="simple" csTypeId="urn:microsoft.com/office/officeart/2005/8/colors/colorful2" csCatId="colorful"/>
      <dgm:spPr/>
      <dgm:t>
        <a:bodyPr/>
        <a:lstStyle/>
        <a:p>
          <a:endParaRPr lang="en-GB"/>
        </a:p>
      </dgm:t>
    </dgm:pt>
    <dgm:pt modelId="{C0AED902-0F92-49FE-B276-9E766248B7F2}">
      <dgm:prSet/>
      <dgm:spPr/>
      <dgm:t>
        <a:bodyPr/>
        <a:lstStyle/>
        <a:p>
          <a:pPr rtl="0"/>
          <a:r>
            <a:rPr lang="en-GB" dirty="0"/>
            <a:t>Taking the sample from people who are available at the time the study is carried out and fit the criteria you are looking for i.e., choosing the first 20 students in your college canteen to fill in your questionnaire</a:t>
          </a:r>
        </a:p>
      </dgm:t>
    </dgm:pt>
    <dgm:pt modelId="{0661EA6F-E2E9-48BC-848F-7F74CC7CCF5B}" type="parTrans" cxnId="{C6B56372-A2CF-4230-8D3C-44D282FEBFE8}">
      <dgm:prSet/>
      <dgm:spPr/>
      <dgm:t>
        <a:bodyPr/>
        <a:lstStyle/>
        <a:p>
          <a:endParaRPr lang="en-GB"/>
        </a:p>
      </dgm:t>
    </dgm:pt>
    <dgm:pt modelId="{90A85771-A8C8-4470-99EC-2DAE62348B04}" type="sibTrans" cxnId="{C6B56372-A2CF-4230-8D3C-44D282FEBFE8}">
      <dgm:prSet/>
      <dgm:spPr/>
      <dgm:t>
        <a:bodyPr/>
        <a:lstStyle/>
        <a:p>
          <a:endParaRPr lang="en-GB"/>
        </a:p>
      </dgm:t>
    </dgm:pt>
    <dgm:pt modelId="{E35CDDFA-73B4-4117-A3EB-CEBC5F905F98}">
      <dgm:prSet/>
      <dgm:spPr/>
      <dgm:t>
        <a:bodyPr/>
        <a:lstStyle/>
        <a:p>
          <a:pPr rtl="0"/>
          <a:r>
            <a:rPr lang="en-GB"/>
            <a:t>It is a popular sampling technique as it is easy in terms of time and therefore money</a:t>
          </a:r>
        </a:p>
      </dgm:t>
    </dgm:pt>
    <dgm:pt modelId="{A347AB69-5A81-4F1B-B4E9-8B232E93F856}" type="parTrans" cxnId="{8CD7410A-FDE7-4407-A7A3-130D04167D37}">
      <dgm:prSet/>
      <dgm:spPr/>
      <dgm:t>
        <a:bodyPr/>
        <a:lstStyle/>
        <a:p>
          <a:endParaRPr lang="en-GB"/>
        </a:p>
      </dgm:t>
    </dgm:pt>
    <dgm:pt modelId="{D0279ECA-8778-4393-BD10-86C967A40727}" type="sibTrans" cxnId="{8CD7410A-FDE7-4407-A7A3-130D04167D37}">
      <dgm:prSet/>
      <dgm:spPr/>
      <dgm:t>
        <a:bodyPr/>
        <a:lstStyle/>
        <a:p>
          <a:endParaRPr lang="en-GB"/>
        </a:p>
      </dgm:t>
    </dgm:pt>
    <dgm:pt modelId="{8EA05A66-0442-4BFD-9660-92AC5C3B5107}">
      <dgm:prSet/>
      <dgm:spPr/>
      <dgm:t>
        <a:bodyPr/>
        <a:lstStyle/>
        <a:p>
          <a:pPr rtl="0"/>
          <a:r>
            <a:rPr lang="en-GB"/>
            <a:t>Opportunity sampling can produce a biased sample as it is easy for the researcher to choose people from their own social and cultural group (not be representative of your target population)</a:t>
          </a:r>
        </a:p>
      </dgm:t>
    </dgm:pt>
    <dgm:pt modelId="{F864A031-3706-4634-8302-29F649C8BE14}" type="parTrans" cxnId="{649AFBFD-9D27-4563-82A5-E2170DC57917}">
      <dgm:prSet/>
      <dgm:spPr/>
      <dgm:t>
        <a:bodyPr/>
        <a:lstStyle/>
        <a:p>
          <a:endParaRPr lang="en-GB"/>
        </a:p>
      </dgm:t>
    </dgm:pt>
    <dgm:pt modelId="{7FA4E036-1D23-4FCA-9723-0EEAE157AB0B}" type="sibTrans" cxnId="{649AFBFD-9D27-4563-82A5-E2170DC57917}">
      <dgm:prSet/>
      <dgm:spPr/>
      <dgm:t>
        <a:bodyPr/>
        <a:lstStyle/>
        <a:p>
          <a:endParaRPr lang="en-GB"/>
        </a:p>
      </dgm:t>
    </dgm:pt>
    <dgm:pt modelId="{DEDAA8C2-079F-473F-A044-B2D5BEAF8F8B}">
      <dgm:prSet/>
      <dgm:spPr/>
      <dgm:t>
        <a:bodyPr/>
        <a:lstStyle/>
        <a:p>
          <a:pPr rtl="0"/>
          <a:r>
            <a:rPr lang="en-GB" dirty="0"/>
            <a:t>Also participants may decline to take part and therefore the participants chosen may be an even more biased sample</a:t>
          </a:r>
        </a:p>
      </dgm:t>
    </dgm:pt>
    <dgm:pt modelId="{2D1C5640-35E2-433B-9E5B-36F6E360F23F}" type="parTrans" cxnId="{AC9EF62F-E17F-4673-B1CB-B5DDADDBF48B}">
      <dgm:prSet/>
      <dgm:spPr/>
      <dgm:t>
        <a:bodyPr/>
        <a:lstStyle/>
        <a:p>
          <a:endParaRPr lang="en-GB"/>
        </a:p>
      </dgm:t>
    </dgm:pt>
    <dgm:pt modelId="{60E1544D-EC0E-4BF8-8E0E-B7522C8A5439}" type="sibTrans" cxnId="{AC9EF62F-E17F-4673-B1CB-B5DDADDBF48B}">
      <dgm:prSet/>
      <dgm:spPr/>
      <dgm:t>
        <a:bodyPr/>
        <a:lstStyle/>
        <a:p>
          <a:endParaRPr lang="en-GB"/>
        </a:p>
      </dgm:t>
    </dgm:pt>
    <dgm:pt modelId="{2738F609-756E-4DA6-99C9-EC300922B7A8}" type="pres">
      <dgm:prSet presAssocID="{41FE85B0-99B0-45E5-93D9-88ACA20CA3AA}" presName="Name0" presStyleCnt="0">
        <dgm:presLayoutVars>
          <dgm:chMax val="7"/>
          <dgm:dir/>
          <dgm:animLvl val="lvl"/>
          <dgm:resizeHandles val="exact"/>
        </dgm:presLayoutVars>
      </dgm:prSet>
      <dgm:spPr/>
    </dgm:pt>
    <dgm:pt modelId="{C46C7FFC-2994-482E-9174-0DCC75DCD115}" type="pres">
      <dgm:prSet presAssocID="{C0AED902-0F92-49FE-B276-9E766248B7F2}" presName="circle1" presStyleLbl="node1" presStyleIdx="0" presStyleCnt="4"/>
      <dgm:spPr/>
    </dgm:pt>
    <dgm:pt modelId="{FB616FDC-4AEB-45C2-BDB7-6362277682F2}" type="pres">
      <dgm:prSet presAssocID="{C0AED902-0F92-49FE-B276-9E766248B7F2}" presName="space" presStyleCnt="0"/>
      <dgm:spPr/>
    </dgm:pt>
    <dgm:pt modelId="{8FF601AA-7F08-4C29-9E7D-3099BE367635}" type="pres">
      <dgm:prSet presAssocID="{C0AED902-0F92-49FE-B276-9E766248B7F2}" presName="rect1" presStyleLbl="alignAcc1" presStyleIdx="0" presStyleCnt="4"/>
      <dgm:spPr/>
    </dgm:pt>
    <dgm:pt modelId="{0AF8304F-AE48-4F15-9C5B-A1F8F746089E}" type="pres">
      <dgm:prSet presAssocID="{E35CDDFA-73B4-4117-A3EB-CEBC5F905F98}" presName="vertSpace2" presStyleLbl="node1" presStyleIdx="0" presStyleCnt="4"/>
      <dgm:spPr/>
    </dgm:pt>
    <dgm:pt modelId="{CD102A86-CC8E-47D8-9B45-F5F0E7F070DE}" type="pres">
      <dgm:prSet presAssocID="{E35CDDFA-73B4-4117-A3EB-CEBC5F905F98}" presName="circle2" presStyleLbl="node1" presStyleIdx="1" presStyleCnt="4"/>
      <dgm:spPr/>
    </dgm:pt>
    <dgm:pt modelId="{BDE22A7D-07B3-4941-904D-227CDDD99741}" type="pres">
      <dgm:prSet presAssocID="{E35CDDFA-73B4-4117-A3EB-CEBC5F905F98}" presName="rect2" presStyleLbl="alignAcc1" presStyleIdx="1" presStyleCnt="4"/>
      <dgm:spPr/>
    </dgm:pt>
    <dgm:pt modelId="{58FDF29C-7309-4948-A757-DAAB98D7AC07}" type="pres">
      <dgm:prSet presAssocID="{8EA05A66-0442-4BFD-9660-92AC5C3B5107}" presName="vertSpace3" presStyleLbl="node1" presStyleIdx="1" presStyleCnt="4"/>
      <dgm:spPr/>
    </dgm:pt>
    <dgm:pt modelId="{C7D825B9-6059-4F71-9EEE-5170BCBC73D3}" type="pres">
      <dgm:prSet presAssocID="{8EA05A66-0442-4BFD-9660-92AC5C3B5107}" presName="circle3" presStyleLbl="node1" presStyleIdx="2" presStyleCnt="4"/>
      <dgm:spPr/>
    </dgm:pt>
    <dgm:pt modelId="{CEB8FFDF-4FA5-4C7F-BC17-ADDDC17F0AA1}" type="pres">
      <dgm:prSet presAssocID="{8EA05A66-0442-4BFD-9660-92AC5C3B5107}" presName="rect3" presStyleLbl="alignAcc1" presStyleIdx="2" presStyleCnt="4"/>
      <dgm:spPr/>
    </dgm:pt>
    <dgm:pt modelId="{11D35251-2A2C-4E2A-848C-19BEFBB41F65}" type="pres">
      <dgm:prSet presAssocID="{DEDAA8C2-079F-473F-A044-B2D5BEAF8F8B}" presName="vertSpace4" presStyleLbl="node1" presStyleIdx="2" presStyleCnt="4"/>
      <dgm:spPr/>
    </dgm:pt>
    <dgm:pt modelId="{09B887A0-20A4-4550-A67C-095EC048407A}" type="pres">
      <dgm:prSet presAssocID="{DEDAA8C2-079F-473F-A044-B2D5BEAF8F8B}" presName="circle4" presStyleLbl="node1" presStyleIdx="3" presStyleCnt="4"/>
      <dgm:spPr/>
    </dgm:pt>
    <dgm:pt modelId="{28B2663B-2E6A-4C41-93B7-83F43FC584FE}" type="pres">
      <dgm:prSet presAssocID="{DEDAA8C2-079F-473F-A044-B2D5BEAF8F8B}" presName="rect4" presStyleLbl="alignAcc1" presStyleIdx="3" presStyleCnt="4"/>
      <dgm:spPr/>
    </dgm:pt>
    <dgm:pt modelId="{397D519B-343C-4E54-AD47-9342C67A881B}" type="pres">
      <dgm:prSet presAssocID="{C0AED902-0F92-49FE-B276-9E766248B7F2}" presName="rect1ParTxNoCh" presStyleLbl="alignAcc1" presStyleIdx="3" presStyleCnt="4">
        <dgm:presLayoutVars>
          <dgm:chMax val="1"/>
          <dgm:bulletEnabled val="1"/>
        </dgm:presLayoutVars>
      </dgm:prSet>
      <dgm:spPr/>
    </dgm:pt>
    <dgm:pt modelId="{A407A82C-CF88-40D7-B145-43CB4B35A1B5}" type="pres">
      <dgm:prSet presAssocID="{E35CDDFA-73B4-4117-A3EB-CEBC5F905F98}" presName="rect2ParTxNoCh" presStyleLbl="alignAcc1" presStyleIdx="3" presStyleCnt="4">
        <dgm:presLayoutVars>
          <dgm:chMax val="1"/>
          <dgm:bulletEnabled val="1"/>
        </dgm:presLayoutVars>
      </dgm:prSet>
      <dgm:spPr/>
    </dgm:pt>
    <dgm:pt modelId="{0C78D8F6-BA2B-46C6-A4B0-45131F786CAE}" type="pres">
      <dgm:prSet presAssocID="{8EA05A66-0442-4BFD-9660-92AC5C3B5107}" presName="rect3ParTxNoCh" presStyleLbl="alignAcc1" presStyleIdx="3" presStyleCnt="4">
        <dgm:presLayoutVars>
          <dgm:chMax val="1"/>
          <dgm:bulletEnabled val="1"/>
        </dgm:presLayoutVars>
      </dgm:prSet>
      <dgm:spPr/>
    </dgm:pt>
    <dgm:pt modelId="{BFE5246A-FC2E-42CB-BD56-8AA81DF58296}" type="pres">
      <dgm:prSet presAssocID="{DEDAA8C2-079F-473F-A044-B2D5BEAF8F8B}" presName="rect4ParTxNoCh" presStyleLbl="alignAcc1" presStyleIdx="3" presStyleCnt="4">
        <dgm:presLayoutVars>
          <dgm:chMax val="1"/>
          <dgm:bulletEnabled val="1"/>
        </dgm:presLayoutVars>
      </dgm:prSet>
      <dgm:spPr/>
    </dgm:pt>
  </dgm:ptLst>
  <dgm:cxnLst>
    <dgm:cxn modelId="{8CD7410A-FDE7-4407-A7A3-130D04167D37}" srcId="{41FE85B0-99B0-45E5-93D9-88ACA20CA3AA}" destId="{E35CDDFA-73B4-4117-A3EB-CEBC5F905F98}" srcOrd="1" destOrd="0" parTransId="{A347AB69-5A81-4F1B-B4E9-8B232E93F856}" sibTransId="{D0279ECA-8778-4393-BD10-86C967A40727}"/>
    <dgm:cxn modelId="{AC9EF62F-E17F-4673-B1CB-B5DDADDBF48B}" srcId="{41FE85B0-99B0-45E5-93D9-88ACA20CA3AA}" destId="{DEDAA8C2-079F-473F-A044-B2D5BEAF8F8B}" srcOrd="3" destOrd="0" parTransId="{2D1C5640-35E2-433B-9E5B-36F6E360F23F}" sibTransId="{60E1544D-EC0E-4BF8-8E0E-B7522C8A5439}"/>
    <dgm:cxn modelId="{BFF1383D-9538-46BE-8430-D0DB6EA33CE9}" type="presOf" srcId="{C0AED902-0F92-49FE-B276-9E766248B7F2}" destId="{397D519B-343C-4E54-AD47-9342C67A881B}" srcOrd="1" destOrd="0" presId="urn:microsoft.com/office/officeart/2005/8/layout/target3"/>
    <dgm:cxn modelId="{E7BDD96C-C74F-4C7A-B1FD-A724EB7C4EEB}" type="presOf" srcId="{8EA05A66-0442-4BFD-9660-92AC5C3B5107}" destId="{0C78D8F6-BA2B-46C6-A4B0-45131F786CAE}" srcOrd="1" destOrd="0" presId="urn:microsoft.com/office/officeart/2005/8/layout/target3"/>
    <dgm:cxn modelId="{6E3CB951-A109-48D9-9BE0-D3D09721BE59}" type="presOf" srcId="{E35CDDFA-73B4-4117-A3EB-CEBC5F905F98}" destId="{A407A82C-CF88-40D7-B145-43CB4B35A1B5}" srcOrd="1" destOrd="0" presId="urn:microsoft.com/office/officeart/2005/8/layout/target3"/>
    <dgm:cxn modelId="{C6B56372-A2CF-4230-8D3C-44D282FEBFE8}" srcId="{41FE85B0-99B0-45E5-93D9-88ACA20CA3AA}" destId="{C0AED902-0F92-49FE-B276-9E766248B7F2}" srcOrd="0" destOrd="0" parTransId="{0661EA6F-E2E9-48BC-848F-7F74CC7CCF5B}" sibTransId="{90A85771-A8C8-4470-99EC-2DAE62348B04}"/>
    <dgm:cxn modelId="{02E8D690-88B8-4BF9-A571-CBEB98E57596}" type="presOf" srcId="{8EA05A66-0442-4BFD-9660-92AC5C3B5107}" destId="{CEB8FFDF-4FA5-4C7F-BC17-ADDDC17F0AA1}" srcOrd="0" destOrd="0" presId="urn:microsoft.com/office/officeart/2005/8/layout/target3"/>
    <dgm:cxn modelId="{FDFFC9AD-6BCE-42FF-B2D9-E033D1F1959D}" type="presOf" srcId="{C0AED902-0F92-49FE-B276-9E766248B7F2}" destId="{8FF601AA-7F08-4C29-9E7D-3099BE367635}" srcOrd="0" destOrd="0" presId="urn:microsoft.com/office/officeart/2005/8/layout/target3"/>
    <dgm:cxn modelId="{72C1D2BA-2429-481A-848F-194EE42B3E42}" type="presOf" srcId="{E35CDDFA-73B4-4117-A3EB-CEBC5F905F98}" destId="{BDE22A7D-07B3-4941-904D-227CDDD99741}" srcOrd="0" destOrd="0" presId="urn:microsoft.com/office/officeart/2005/8/layout/target3"/>
    <dgm:cxn modelId="{02AFDEC0-F7E5-4088-A195-C079FFA76AB7}" type="presOf" srcId="{DEDAA8C2-079F-473F-A044-B2D5BEAF8F8B}" destId="{28B2663B-2E6A-4C41-93B7-83F43FC584FE}" srcOrd="0" destOrd="0" presId="urn:microsoft.com/office/officeart/2005/8/layout/target3"/>
    <dgm:cxn modelId="{CD9D3DC5-0AA0-458D-BB84-B4763B891BB2}" type="presOf" srcId="{DEDAA8C2-079F-473F-A044-B2D5BEAF8F8B}" destId="{BFE5246A-FC2E-42CB-BD56-8AA81DF58296}" srcOrd="1" destOrd="0" presId="urn:microsoft.com/office/officeart/2005/8/layout/target3"/>
    <dgm:cxn modelId="{062361D5-41F1-4363-B870-031C97E55BF8}" type="presOf" srcId="{41FE85B0-99B0-45E5-93D9-88ACA20CA3AA}" destId="{2738F609-756E-4DA6-99C9-EC300922B7A8}" srcOrd="0" destOrd="0" presId="urn:microsoft.com/office/officeart/2005/8/layout/target3"/>
    <dgm:cxn modelId="{649AFBFD-9D27-4563-82A5-E2170DC57917}" srcId="{41FE85B0-99B0-45E5-93D9-88ACA20CA3AA}" destId="{8EA05A66-0442-4BFD-9660-92AC5C3B5107}" srcOrd="2" destOrd="0" parTransId="{F864A031-3706-4634-8302-29F649C8BE14}" sibTransId="{7FA4E036-1D23-4FCA-9723-0EEAE157AB0B}"/>
    <dgm:cxn modelId="{41FC5170-30E4-4F59-B934-C138CAB69675}" type="presParOf" srcId="{2738F609-756E-4DA6-99C9-EC300922B7A8}" destId="{C46C7FFC-2994-482E-9174-0DCC75DCD115}" srcOrd="0" destOrd="0" presId="urn:microsoft.com/office/officeart/2005/8/layout/target3"/>
    <dgm:cxn modelId="{4980B4A9-751D-4563-8C3A-9938C2B9FCBC}" type="presParOf" srcId="{2738F609-756E-4DA6-99C9-EC300922B7A8}" destId="{FB616FDC-4AEB-45C2-BDB7-6362277682F2}" srcOrd="1" destOrd="0" presId="urn:microsoft.com/office/officeart/2005/8/layout/target3"/>
    <dgm:cxn modelId="{41DDA178-7F28-46E0-9A6B-2E032F061641}" type="presParOf" srcId="{2738F609-756E-4DA6-99C9-EC300922B7A8}" destId="{8FF601AA-7F08-4C29-9E7D-3099BE367635}" srcOrd="2" destOrd="0" presId="urn:microsoft.com/office/officeart/2005/8/layout/target3"/>
    <dgm:cxn modelId="{25D8E8FA-C556-459C-8314-6066914F5EF9}" type="presParOf" srcId="{2738F609-756E-4DA6-99C9-EC300922B7A8}" destId="{0AF8304F-AE48-4F15-9C5B-A1F8F746089E}" srcOrd="3" destOrd="0" presId="urn:microsoft.com/office/officeart/2005/8/layout/target3"/>
    <dgm:cxn modelId="{3409E7A6-B707-45A0-B5EC-20C6EF22835B}" type="presParOf" srcId="{2738F609-756E-4DA6-99C9-EC300922B7A8}" destId="{CD102A86-CC8E-47D8-9B45-F5F0E7F070DE}" srcOrd="4" destOrd="0" presId="urn:microsoft.com/office/officeart/2005/8/layout/target3"/>
    <dgm:cxn modelId="{DC0253F5-5F89-4C8C-871B-2542AA4606CE}" type="presParOf" srcId="{2738F609-756E-4DA6-99C9-EC300922B7A8}" destId="{BDE22A7D-07B3-4941-904D-227CDDD99741}" srcOrd="5" destOrd="0" presId="urn:microsoft.com/office/officeart/2005/8/layout/target3"/>
    <dgm:cxn modelId="{F4EFC9B7-E0A6-45A6-B7EF-91AD68773B4A}" type="presParOf" srcId="{2738F609-756E-4DA6-99C9-EC300922B7A8}" destId="{58FDF29C-7309-4948-A757-DAAB98D7AC07}" srcOrd="6" destOrd="0" presId="urn:microsoft.com/office/officeart/2005/8/layout/target3"/>
    <dgm:cxn modelId="{C7C77297-4DB9-4957-B288-81712A2385B7}" type="presParOf" srcId="{2738F609-756E-4DA6-99C9-EC300922B7A8}" destId="{C7D825B9-6059-4F71-9EEE-5170BCBC73D3}" srcOrd="7" destOrd="0" presId="urn:microsoft.com/office/officeart/2005/8/layout/target3"/>
    <dgm:cxn modelId="{8552F8A1-1E90-4464-9C75-862BB77504B8}" type="presParOf" srcId="{2738F609-756E-4DA6-99C9-EC300922B7A8}" destId="{CEB8FFDF-4FA5-4C7F-BC17-ADDDC17F0AA1}" srcOrd="8" destOrd="0" presId="urn:microsoft.com/office/officeart/2005/8/layout/target3"/>
    <dgm:cxn modelId="{3A8BC299-E888-4E0C-B29B-A2B5249932AA}" type="presParOf" srcId="{2738F609-756E-4DA6-99C9-EC300922B7A8}" destId="{11D35251-2A2C-4E2A-848C-19BEFBB41F65}" srcOrd="9" destOrd="0" presId="urn:microsoft.com/office/officeart/2005/8/layout/target3"/>
    <dgm:cxn modelId="{23186456-973E-4586-9040-8F67EA469B4D}" type="presParOf" srcId="{2738F609-756E-4DA6-99C9-EC300922B7A8}" destId="{09B887A0-20A4-4550-A67C-095EC048407A}" srcOrd="10" destOrd="0" presId="urn:microsoft.com/office/officeart/2005/8/layout/target3"/>
    <dgm:cxn modelId="{A3856A5B-FA8D-4CDC-8962-1498428D942F}" type="presParOf" srcId="{2738F609-756E-4DA6-99C9-EC300922B7A8}" destId="{28B2663B-2E6A-4C41-93B7-83F43FC584FE}" srcOrd="11" destOrd="0" presId="urn:microsoft.com/office/officeart/2005/8/layout/target3"/>
    <dgm:cxn modelId="{488702CC-2AF5-4631-A95C-7F649E8BD014}" type="presParOf" srcId="{2738F609-756E-4DA6-99C9-EC300922B7A8}" destId="{397D519B-343C-4E54-AD47-9342C67A881B}" srcOrd="12" destOrd="0" presId="urn:microsoft.com/office/officeart/2005/8/layout/target3"/>
    <dgm:cxn modelId="{5DB70566-BFF6-48D8-970A-19D26E6CB7C1}" type="presParOf" srcId="{2738F609-756E-4DA6-99C9-EC300922B7A8}" destId="{A407A82C-CF88-40D7-B145-43CB4B35A1B5}" srcOrd="13" destOrd="0" presId="urn:microsoft.com/office/officeart/2005/8/layout/target3"/>
    <dgm:cxn modelId="{A835C931-52B8-497A-8B5E-38EE08BAB3F8}" type="presParOf" srcId="{2738F609-756E-4DA6-99C9-EC300922B7A8}" destId="{0C78D8F6-BA2B-46C6-A4B0-45131F786CAE}" srcOrd="14" destOrd="0" presId="urn:microsoft.com/office/officeart/2005/8/layout/target3"/>
    <dgm:cxn modelId="{800FC735-5701-49BF-9CA8-822A41B92951}" type="presParOf" srcId="{2738F609-756E-4DA6-99C9-EC300922B7A8}" destId="{BFE5246A-FC2E-42CB-BD56-8AA81DF58296}" srcOrd="15"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AEACDA8-B54A-4B00-9A25-1441B40AEF1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GB"/>
        </a:p>
      </dgm:t>
    </dgm:pt>
    <dgm:pt modelId="{66CC3FBA-09C8-4A57-957C-BA198CD55F11}">
      <dgm:prSet/>
      <dgm:spPr/>
      <dgm:t>
        <a:bodyPr/>
        <a:lstStyle/>
        <a:p>
          <a:pPr rtl="0"/>
          <a:r>
            <a:rPr lang="en-US"/>
            <a:t>Selection process with no pattern; unpredictable</a:t>
          </a:r>
          <a:endParaRPr lang="en-GB"/>
        </a:p>
      </dgm:t>
    </dgm:pt>
    <dgm:pt modelId="{EB0722C2-3E65-4799-AE82-FBA4E9C66214}" type="parTrans" cxnId="{C19E55E9-3793-4495-8049-7191985FEBFA}">
      <dgm:prSet/>
      <dgm:spPr/>
      <dgm:t>
        <a:bodyPr/>
        <a:lstStyle/>
        <a:p>
          <a:endParaRPr lang="en-GB"/>
        </a:p>
      </dgm:t>
    </dgm:pt>
    <dgm:pt modelId="{B688D3DD-91BA-4130-87AB-15614D0E62C3}" type="sibTrans" cxnId="{C19E55E9-3793-4495-8049-7191985FEBFA}">
      <dgm:prSet/>
      <dgm:spPr/>
      <dgm:t>
        <a:bodyPr/>
        <a:lstStyle/>
        <a:p>
          <a:endParaRPr lang="en-GB"/>
        </a:p>
      </dgm:t>
    </dgm:pt>
    <dgm:pt modelId="{26ADBD18-DDB3-4D9D-9B93-62F1A3B1F7AC}">
      <dgm:prSet/>
      <dgm:spPr/>
      <dgm:t>
        <a:bodyPr/>
        <a:lstStyle/>
        <a:p>
          <a:pPr rtl="0"/>
          <a:r>
            <a:rPr lang="en-US"/>
            <a:t>Each element has an equal probability of being selected for a study</a:t>
          </a:r>
          <a:endParaRPr lang="en-GB"/>
        </a:p>
      </dgm:t>
    </dgm:pt>
    <dgm:pt modelId="{9267A6AE-9061-4269-9165-E866ECFAE6E3}" type="parTrans" cxnId="{AECFDF32-D98D-4C41-819B-CCD1F439A136}">
      <dgm:prSet/>
      <dgm:spPr/>
      <dgm:t>
        <a:bodyPr/>
        <a:lstStyle/>
        <a:p>
          <a:endParaRPr lang="en-GB"/>
        </a:p>
      </dgm:t>
    </dgm:pt>
    <dgm:pt modelId="{975BD418-C48A-4FFE-8A06-BFE76AAE9ADA}" type="sibTrans" cxnId="{AECFDF32-D98D-4C41-819B-CCD1F439A136}">
      <dgm:prSet/>
      <dgm:spPr/>
      <dgm:t>
        <a:bodyPr/>
        <a:lstStyle/>
        <a:p>
          <a:endParaRPr lang="en-GB"/>
        </a:p>
      </dgm:t>
    </dgm:pt>
    <dgm:pt modelId="{BDA33B45-38F3-46C4-A789-2A0C97537FB5}">
      <dgm:prSet/>
      <dgm:spPr/>
      <dgm:t>
        <a:bodyPr/>
        <a:lstStyle/>
        <a:p>
          <a:pPr rtl="0"/>
          <a:r>
            <a:rPr lang="en-US"/>
            <a:t>Reduces the likelihood of researcher bias </a:t>
          </a:r>
          <a:endParaRPr lang="en-GB"/>
        </a:p>
      </dgm:t>
    </dgm:pt>
    <dgm:pt modelId="{9E6F81BB-EB85-4FF5-B059-588A57C20FD8}" type="parTrans" cxnId="{BC78F0C1-E6E0-427B-B81D-07E56D6B6709}">
      <dgm:prSet/>
      <dgm:spPr/>
      <dgm:t>
        <a:bodyPr/>
        <a:lstStyle/>
        <a:p>
          <a:endParaRPr lang="en-GB"/>
        </a:p>
      </dgm:t>
    </dgm:pt>
    <dgm:pt modelId="{70857987-2A56-48DE-812B-7B2BF537F523}" type="sibTrans" cxnId="{BC78F0C1-E6E0-427B-B81D-07E56D6B6709}">
      <dgm:prSet/>
      <dgm:spPr/>
      <dgm:t>
        <a:bodyPr/>
        <a:lstStyle/>
        <a:p>
          <a:endParaRPr lang="en-GB"/>
        </a:p>
      </dgm:t>
    </dgm:pt>
    <dgm:pt modelId="{E2C0D2F2-5BDF-447C-BB1F-79A039680A70}">
      <dgm:prSet/>
      <dgm:spPr/>
      <dgm:t>
        <a:bodyPr/>
        <a:lstStyle/>
        <a:p>
          <a:pPr rtl="0"/>
          <a:r>
            <a:rPr lang="en-US"/>
            <a:t>Researcher can calculate the probability of certain outcomes</a:t>
          </a:r>
          <a:endParaRPr lang="en-GB"/>
        </a:p>
      </dgm:t>
    </dgm:pt>
    <dgm:pt modelId="{83C23C93-F357-4899-B86B-9302A49A219F}" type="parTrans" cxnId="{C8BBF35A-E71C-43C3-A7C2-9CD25E098F97}">
      <dgm:prSet/>
      <dgm:spPr/>
      <dgm:t>
        <a:bodyPr/>
        <a:lstStyle/>
        <a:p>
          <a:endParaRPr lang="en-GB"/>
        </a:p>
      </dgm:t>
    </dgm:pt>
    <dgm:pt modelId="{DD582D52-B861-4F8C-9529-A67A953FBFDA}" type="sibTrans" cxnId="{C8BBF35A-E71C-43C3-A7C2-9CD25E098F97}">
      <dgm:prSet/>
      <dgm:spPr/>
      <dgm:t>
        <a:bodyPr/>
        <a:lstStyle/>
        <a:p>
          <a:endParaRPr lang="en-GB"/>
        </a:p>
      </dgm:t>
    </dgm:pt>
    <dgm:pt modelId="{7E8CF41F-104F-4EB1-A91D-191223ED5BD4}">
      <dgm:prSet/>
      <dgm:spPr/>
      <dgm:t>
        <a:bodyPr/>
        <a:lstStyle/>
        <a:p>
          <a:pPr rtl="0"/>
          <a:r>
            <a:rPr lang="en-US" dirty="0"/>
            <a:t>Usually names are selected from a </a:t>
          </a:r>
          <a:r>
            <a:rPr lang="en-US" dirty="0" err="1"/>
            <a:t>computerised</a:t>
          </a:r>
          <a:r>
            <a:rPr lang="en-US" dirty="0"/>
            <a:t> list. </a:t>
          </a:r>
          <a:endParaRPr lang="en-GB" dirty="0"/>
        </a:p>
      </dgm:t>
    </dgm:pt>
    <dgm:pt modelId="{78699A01-135E-411A-8C06-E4C7C73D9AE3}" type="parTrans" cxnId="{218AE3B2-FD05-4E73-A234-4C1DAD5F69FF}">
      <dgm:prSet/>
      <dgm:spPr/>
      <dgm:t>
        <a:bodyPr/>
        <a:lstStyle/>
        <a:p>
          <a:endParaRPr lang="en-GB"/>
        </a:p>
      </dgm:t>
    </dgm:pt>
    <dgm:pt modelId="{8064B306-44BC-41BA-A0F2-90EC164FFA0E}" type="sibTrans" cxnId="{218AE3B2-FD05-4E73-A234-4C1DAD5F69FF}">
      <dgm:prSet/>
      <dgm:spPr/>
      <dgm:t>
        <a:bodyPr/>
        <a:lstStyle/>
        <a:p>
          <a:endParaRPr lang="en-GB"/>
        </a:p>
      </dgm:t>
    </dgm:pt>
    <dgm:pt modelId="{C19D3697-D11F-4F6C-A89E-A2A6235D9661}" type="pres">
      <dgm:prSet presAssocID="{6AEACDA8-B54A-4B00-9A25-1441B40AEF11}" presName="linear" presStyleCnt="0">
        <dgm:presLayoutVars>
          <dgm:animLvl val="lvl"/>
          <dgm:resizeHandles val="exact"/>
        </dgm:presLayoutVars>
      </dgm:prSet>
      <dgm:spPr/>
    </dgm:pt>
    <dgm:pt modelId="{12B9A8A2-639A-4981-A648-5E315D9FF003}" type="pres">
      <dgm:prSet presAssocID="{66CC3FBA-09C8-4A57-957C-BA198CD55F11}" presName="parentText" presStyleLbl="node1" presStyleIdx="0" presStyleCnt="5">
        <dgm:presLayoutVars>
          <dgm:chMax val="0"/>
          <dgm:bulletEnabled val="1"/>
        </dgm:presLayoutVars>
      </dgm:prSet>
      <dgm:spPr/>
    </dgm:pt>
    <dgm:pt modelId="{ADF4F7A5-E43D-45E7-BAE2-41919E436D24}" type="pres">
      <dgm:prSet presAssocID="{B688D3DD-91BA-4130-87AB-15614D0E62C3}" presName="spacer" presStyleCnt="0"/>
      <dgm:spPr/>
    </dgm:pt>
    <dgm:pt modelId="{0E328D34-25BE-4A18-93E4-03AA5D495B83}" type="pres">
      <dgm:prSet presAssocID="{26ADBD18-DDB3-4D9D-9B93-62F1A3B1F7AC}" presName="parentText" presStyleLbl="node1" presStyleIdx="1" presStyleCnt="5">
        <dgm:presLayoutVars>
          <dgm:chMax val="0"/>
          <dgm:bulletEnabled val="1"/>
        </dgm:presLayoutVars>
      </dgm:prSet>
      <dgm:spPr/>
    </dgm:pt>
    <dgm:pt modelId="{A8848498-C2AB-466F-8883-56AA6BD81490}" type="pres">
      <dgm:prSet presAssocID="{975BD418-C48A-4FFE-8A06-BFE76AAE9ADA}" presName="spacer" presStyleCnt="0"/>
      <dgm:spPr/>
    </dgm:pt>
    <dgm:pt modelId="{E74DE69C-B6AE-46F7-88FE-1C99AE61AC77}" type="pres">
      <dgm:prSet presAssocID="{BDA33B45-38F3-46C4-A789-2A0C97537FB5}" presName="parentText" presStyleLbl="node1" presStyleIdx="2" presStyleCnt="5">
        <dgm:presLayoutVars>
          <dgm:chMax val="0"/>
          <dgm:bulletEnabled val="1"/>
        </dgm:presLayoutVars>
      </dgm:prSet>
      <dgm:spPr/>
    </dgm:pt>
    <dgm:pt modelId="{B1647797-E045-40FC-A22F-CC56BE00D29B}" type="pres">
      <dgm:prSet presAssocID="{70857987-2A56-48DE-812B-7B2BF537F523}" presName="spacer" presStyleCnt="0"/>
      <dgm:spPr/>
    </dgm:pt>
    <dgm:pt modelId="{6ACE4697-B1FE-48DA-8E56-74823A9D06CA}" type="pres">
      <dgm:prSet presAssocID="{E2C0D2F2-5BDF-447C-BB1F-79A039680A70}" presName="parentText" presStyleLbl="node1" presStyleIdx="3" presStyleCnt="5">
        <dgm:presLayoutVars>
          <dgm:chMax val="0"/>
          <dgm:bulletEnabled val="1"/>
        </dgm:presLayoutVars>
      </dgm:prSet>
      <dgm:spPr/>
    </dgm:pt>
    <dgm:pt modelId="{C37DE8D8-CCC8-465E-8CF6-F89312B7E6E3}" type="pres">
      <dgm:prSet presAssocID="{DD582D52-B861-4F8C-9529-A67A953FBFDA}" presName="spacer" presStyleCnt="0"/>
      <dgm:spPr/>
    </dgm:pt>
    <dgm:pt modelId="{3C1A5F4A-A82D-4036-9D89-D2208B675DB3}" type="pres">
      <dgm:prSet presAssocID="{7E8CF41F-104F-4EB1-A91D-191223ED5BD4}" presName="parentText" presStyleLbl="node1" presStyleIdx="4" presStyleCnt="5">
        <dgm:presLayoutVars>
          <dgm:chMax val="0"/>
          <dgm:bulletEnabled val="1"/>
        </dgm:presLayoutVars>
      </dgm:prSet>
      <dgm:spPr/>
    </dgm:pt>
  </dgm:ptLst>
  <dgm:cxnLst>
    <dgm:cxn modelId="{5972CF00-1F8B-4131-B073-B209512D5D2D}" type="presOf" srcId="{BDA33B45-38F3-46C4-A789-2A0C97537FB5}" destId="{E74DE69C-B6AE-46F7-88FE-1C99AE61AC77}" srcOrd="0" destOrd="0" presId="urn:microsoft.com/office/officeart/2005/8/layout/vList2"/>
    <dgm:cxn modelId="{1D371308-7012-480E-8946-E1C533B00696}" type="presOf" srcId="{66CC3FBA-09C8-4A57-957C-BA198CD55F11}" destId="{12B9A8A2-639A-4981-A648-5E315D9FF003}" srcOrd="0" destOrd="0" presId="urn:microsoft.com/office/officeart/2005/8/layout/vList2"/>
    <dgm:cxn modelId="{AECFDF32-D98D-4C41-819B-CCD1F439A136}" srcId="{6AEACDA8-B54A-4B00-9A25-1441B40AEF11}" destId="{26ADBD18-DDB3-4D9D-9B93-62F1A3B1F7AC}" srcOrd="1" destOrd="0" parTransId="{9267A6AE-9061-4269-9165-E866ECFAE6E3}" sibTransId="{975BD418-C48A-4FFE-8A06-BFE76AAE9ADA}"/>
    <dgm:cxn modelId="{C8BBF35A-E71C-43C3-A7C2-9CD25E098F97}" srcId="{6AEACDA8-B54A-4B00-9A25-1441B40AEF11}" destId="{E2C0D2F2-5BDF-447C-BB1F-79A039680A70}" srcOrd="3" destOrd="0" parTransId="{83C23C93-F357-4899-B86B-9302A49A219F}" sibTransId="{DD582D52-B861-4F8C-9529-A67A953FBFDA}"/>
    <dgm:cxn modelId="{DF37E5A0-311B-4815-8D1A-F946AD2F0BCB}" type="presOf" srcId="{26ADBD18-DDB3-4D9D-9B93-62F1A3B1F7AC}" destId="{0E328D34-25BE-4A18-93E4-03AA5D495B83}" srcOrd="0" destOrd="0" presId="urn:microsoft.com/office/officeart/2005/8/layout/vList2"/>
    <dgm:cxn modelId="{926F50A5-E67E-4970-842E-BEE2FEE2EB06}" type="presOf" srcId="{E2C0D2F2-5BDF-447C-BB1F-79A039680A70}" destId="{6ACE4697-B1FE-48DA-8E56-74823A9D06CA}" srcOrd="0" destOrd="0" presId="urn:microsoft.com/office/officeart/2005/8/layout/vList2"/>
    <dgm:cxn modelId="{218AE3B2-FD05-4E73-A234-4C1DAD5F69FF}" srcId="{6AEACDA8-B54A-4B00-9A25-1441B40AEF11}" destId="{7E8CF41F-104F-4EB1-A91D-191223ED5BD4}" srcOrd="4" destOrd="0" parTransId="{78699A01-135E-411A-8C06-E4C7C73D9AE3}" sibTransId="{8064B306-44BC-41BA-A0F2-90EC164FFA0E}"/>
    <dgm:cxn modelId="{BC78F0C1-E6E0-427B-B81D-07E56D6B6709}" srcId="{6AEACDA8-B54A-4B00-9A25-1441B40AEF11}" destId="{BDA33B45-38F3-46C4-A789-2A0C97537FB5}" srcOrd="2" destOrd="0" parTransId="{9E6F81BB-EB85-4FF5-B059-588A57C20FD8}" sibTransId="{70857987-2A56-48DE-812B-7B2BF537F523}"/>
    <dgm:cxn modelId="{B0C06ADE-1719-447E-A05B-F2B81AD80BFB}" type="presOf" srcId="{6AEACDA8-B54A-4B00-9A25-1441B40AEF11}" destId="{C19D3697-D11F-4F6C-A89E-A2A6235D9661}" srcOrd="0" destOrd="0" presId="urn:microsoft.com/office/officeart/2005/8/layout/vList2"/>
    <dgm:cxn modelId="{C19E55E9-3793-4495-8049-7191985FEBFA}" srcId="{6AEACDA8-B54A-4B00-9A25-1441B40AEF11}" destId="{66CC3FBA-09C8-4A57-957C-BA198CD55F11}" srcOrd="0" destOrd="0" parTransId="{EB0722C2-3E65-4799-AE82-FBA4E9C66214}" sibTransId="{B688D3DD-91BA-4130-87AB-15614D0E62C3}"/>
    <dgm:cxn modelId="{8677B9EC-E7A0-456D-8008-49645E92037D}" type="presOf" srcId="{7E8CF41F-104F-4EB1-A91D-191223ED5BD4}" destId="{3C1A5F4A-A82D-4036-9D89-D2208B675DB3}" srcOrd="0" destOrd="0" presId="urn:microsoft.com/office/officeart/2005/8/layout/vList2"/>
    <dgm:cxn modelId="{F5040579-82D6-465B-AF68-2072051E183B}" type="presParOf" srcId="{C19D3697-D11F-4F6C-A89E-A2A6235D9661}" destId="{12B9A8A2-639A-4981-A648-5E315D9FF003}" srcOrd="0" destOrd="0" presId="urn:microsoft.com/office/officeart/2005/8/layout/vList2"/>
    <dgm:cxn modelId="{62B3D515-DBB3-4D36-A1E9-BDEA323A7EC8}" type="presParOf" srcId="{C19D3697-D11F-4F6C-A89E-A2A6235D9661}" destId="{ADF4F7A5-E43D-45E7-BAE2-41919E436D24}" srcOrd="1" destOrd="0" presId="urn:microsoft.com/office/officeart/2005/8/layout/vList2"/>
    <dgm:cxn modelId="{F503BABB-F4FA-49E9-A5DE-AB66C5C3F885}" type="presParOf" srcId="{C19D3697-D11F-4F6C-A89E-A2A6235D9661}" destId="{0E328D34-25BE-4A18-93E4-03AA5D495B83}" srcOrd="2" destOrd="0" presId="urn:microsoft.com/office/officeart/2005/8/layout/vList2"/>
    <dgm:cxn modelId="{9E96DB0A-593E-41E0-8C76-F8B738EDAE2A}" type="presParOf" srcId="{C19D3697-D11F-4F6C-A89E-A2A6235D9661}" destId="{A8848498-C2AB-466F-8883-56AA6BD81490}" srcOrd="3" destOrd="0" presId="urn:microsoft.com/office/officeart/2005/8/layout/vList2"/>
    <dgm:cxn modelId="{3AD64A5A-5A18-448E-AA6B-98D93476777F}" type="presParOf" srcId="{C19D3697-D11F-4F6C-A89E-A2A6235D9661}" destId="{E74DE69C-B6AE-46F7-88FE-1C99AE61AC77}" srcOrd="4" destOrd="0" presId="urn:microsoft.com/office/officeart/2005/8/layout/vList2"/>
    <dgm:cxn modelId="{F057CAC3-9156-4C5F-BAAF-45B20204D47E}" type="presParOf" srcId="{C19D3697-D11F-4F6C-A89E-A2A6235D9661}" destId="{B1647797-E045-40FC-A22F-CC56BE00D29B}" srcOrd="5" destOrd="0" presId="urn:microsoft.com/office/officeart/2005/8/layout/vList2"/>
    <dgm:cxn modelId="{C5958463-838C-4032-ADDF-3E9B9C3AC01C}" type="presParOf" srcId="{C19D3697-D11F-4F6C-A89E-A2A6235D9661}" destId="{6ACE4697-B1FE-48DA-8E56-74823A9D06CA}" srcOrd="6" destOrd="0" presId="urn:microsoft.com/office/officeart/2005/8/layout/vList2"/>
    <dgm:cxn modelId="{CA4821AB-DC1B-47B1-B55B-2D47D7FBED9A}" type="presParOf" srcId="{C19D3697-D11F-4F6C-A89E-A2A6235D9661}" destId="{C37DE8D8-CCC8-465E-8CF6-F89312B7E6E3}" srcOrd="7" destOrd="0" presId="urn:microsoft.com/office/officeart/2005/8/layout/vList2"/>
    <dgm:cxn modelId="{AE903F3D-DE52-4D0D-A549-90D0DE88510C}" type="presParOf" srcId="{C19D3697-D11F-4F6C-A89E-A2A6235D9661}" destId="{3C1A5F4A-A82D-4036-9D89-D2208B675DB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C0DE429-D991-488A-AED0-3DB8776B4411}" type="doc">
      <dgm:prSet loTypeId="urn:microsoft.com/office/officeart/2005/8/layout/hierarchy5" loCatId="hierarchy" qsTypeId="urn:microsoft.com/office/officeart/2005/8/quickstyle/simple1" qsCatId="simple" csTypeId="urn:microsoft.com/office/officeart/2005/8/colors/colorful2" csCatId="colorful" phldr="1"/>
      <dgm:spPr/>
      <dgm:t>
        <a:bodyPr/>
        <a:lstStyle/>
        <a:p>
          <a:endParaRPr lang="en-GB"/>
        </a:p>
      </dgm:t>
    </dgm:pt>
    <dgm:pt modelId="{3795312F-12FF-4C46-8D6C-57967B598C17}">
      <dgm:prSet/>
      <dgm:spPr/>
      <dgm:t>
        <a:bodyPr/>
        <a:lstStyle/>
        <a:p>
          <a:pPr rtl="0"/>
          <a:r>
            <a:rPr lang="en-GB" dirty="0"/>
            <a:t>The sample is chosen from the simple random sample (500 people taken at random from a list on a computer)</a:t>
          </a:r>
        </a:p>
      </dgm:t>
    </dgm:pt>
    <dgm:pt modelId="{B644F482-C536-4FCC-8279-3252DB78F03B}" type="parTrans" cxnId="{782C3D09-B525-416D-97D3-519C0E4DC976}">
      <dgm:prSet/>
      <dgm:spPr/>
      <dgm:t>
        <a:bodyPr/>
        <a:lstStyle/>
        <a:p>
          <a:endParaRPr lang="en-GB"/>
        </a:p>
      </dgm:t>
    </dgm:pt>
    <dgm:pt modelId="{7304507E-FF00-451C-B3F3-B2BC6C7A237A}" type="sibTrans" cxnId="{782C3D09-B525-416D-97D3-519C0E4DC976}">
      <dgm:prSet/>
      <dgm:spPr/>
      <dgm:t>
        <a:bodyPr/>
        <a:lstStyle/>
        <a:p>
          <a:endParaRPr lang="en-GB"/>
        </a:p>
      </dgm:t>
    </dgm:pt>
    <dgm:pt modelId="{2CC0F815-48AB-4E2B-ADF6-3967F8D6296B}">
      <dgm:prSet/>
      <dgm:spPr/>
      <dgm:t>
        <a:bodyPr/>
        <a:lstStyle/>
        <a:p>
          <a:pPr rtl="0"/>
          <a:r>
            <a:rPr lang="en-GB"/>
            <a:t>Then…every nth person is selected.</a:t>
          </a:r>
        </a:p>
      </dgm:t>
    </dgm:pt>
    <dgm:pt modelId="{1079651D-E474-4437-89C8-BC78A5516F7E}" type="parTrans" cxnId="{3B7761FF-E986-4DC3-A18D-FC387440DDFF}">
      <dgm:prSet/>
      <dgm:spPr/>
      <dgm:t>
        <a:bodyPr/>
        <a:lstStyle/>
        <a:p>
          <a:endParaRPr lang="en-GB"/>
        </a:p>
      </dgm:t>
    </dgm:pt>
    <dgm:pt modelId="{75CC08C0-9B27-4037-A771-8AA419733584}" type="sibTrans" cxnId="{3B7761FF-E986-4DC3-A18D-FC387440DDFF}">
      <dgm:prSet/>
      <dgm:spPr/>
      <dgm:t>
        <a:bodyPr/>
        <a:lstStyle/>
        <a:p>
          <a:endParaRPr lang="en-GB"/>
        </a:p>
      </dgm:t>
    </dgm:pt>
    <dgm:pt modelId="{C00AABAC-707D-4F3F-8FCC-3BE814277DF7}">
      <dgm:prSet/>
      <dgm:spPr/>
      <dgm:t>
        <a:bodyPr/>
        <a:lstStyle/>
        <a:p>
          <a:pPr rtl="0"/>
          <a:r>
            <a:rPr lang="en-GB" dirty="0"/>
            <a:t>This is beneficial when the lists of names are taken from a number of different of folders within a computer system/filing system.</a:t>
          </a:r>
        </a:p>
      </dgm:t>
    </dgm:pt>
    <dgm:pt modelId="{298B3598-1D70-4B0B-AE7C-2618F55C93A2}" type="parTrans" cxnId="{59B86CD7-6686-4A50-AD80-B4B2F6FCD933}">
      <dgm:prSet/>
      <dgm:spPr/>
      <dgm:t>
        <a:bodyPr/>
        <a:lstStyle/>
        <a:p>
          <a:endParaRPr lang="en-GB"/>
        </a:p>
      </dgm:t>
    </dgm:pt>
    <dgm:pt modelId="{B276EEA6-AE5E-452E-A77D-1C2143322B95}" type="sibTrans" cxnId="{59B86CD7-6686-4A50-AD80-B4B2F6FCD933}">
      <dgm:prSet/>
      <dgm:spPr/>
      <dgm:t>
        <a:bodyPr/>
        <a:lstStyle/>
        <a:p>
          <a:endParaRPr lang="en-GB"/>
        </a:p>
      </dgm:t>
    </dgm:pt>
    <dgm:pt modelId="{4A2F71AC-324B-4CB4-B394-A58BF94D0CEA}" type="pres">
      <dgm:prSet presAssocID="{3C0DE429-D991-488A-AED0-3DB8776B4411}" presName="mainComposite" presStyleCnt="0">
        <dgm:presLayoutVars>
          <dgm:chPref val="1"/>
          <dgm:dir/>
          <dgm:animOne val="branch"/>
          <dgm:animLvl val="lvl"/>
          <dgm:resizeHandles val="exact"/>
        </dgm:presLayoutVars>
      </dgm:prSet>
      <dgm:spPr/>
    </dgm:pt>
    <dgm:pt modelId="{6BC5AC49-2D59-4934-AA28-2025E2AAFC28}" type="pres">
      <dgm:prSet presAssocID="{3C0DE429-D991-488A-AED0-3DB8776B4411}" presName="hierFlow" presStyleCnt="0"/>
      <dgm:spPr/>
    </dgm:pt>
    <dgm:pt modelId="{38680847-483C-4855-A0FD-7AE03080754D}" type="pres">
      <dgm:prSet presAssocID="{3C0DE429-D991-488A-AED0-3DB8776B4411}" presName="firstBuf" presStyleCnt="0"/>
      <dgm:spPr/>
    </dgm:pt>
    <dgm:pt modelId="{2726EEA6-51FC-45F6-AE1B-DD9C683F44D7}" type="pres">
      <dgm:prSet presAssocID="{3C0DE429-D991-488A-AED0-3DB8776B4411}" presName="hierChild1" presStyleCnt="0">
        <dgm:presLayoutVars>
          <dgm:chPref val="1"/>
          <dgm:animOne val="branch"/>
          <dgm:animLvl val="lvl"/>
        </dgm:presLayoutVars>
      </dgm:prSet>
      <dgm:spPr/>
    </dgm:pt>
    <dgm:pt modelId="{C0493322-1F4D-45E1-BA33-944778FFDE03}" type="pres">
      <dgm:prSet presAssocID="{3795312F-12FF-4C46-8D6C-57967B598C17}" presName="Name17" presStyleCnt="0"/>
      <dgm:spPr/>
    </dgm:pt>
    <dgm:pt modelId="{DBCC36E6-548D-45A0-9DFA-4EA7097ECE8D}" type="pres">
      <dgm:prSet presAssocID="{3795312F-12FF-4C46-8D6C-57967B598C17}" presName="level1Shape" presStyleLbl="node0" presStyleIdx="0" presStyleCnt="1" custLinFactNeighborX="18346" custLinFactNeighborY="290">
        <dgm:presLayoutVars>
          <dgm:chPref val="3"/>
        </dgm:presLayoutVars>
      </dgm:prSet>
      <dgm:spPr/>
    </dgm:pt>
    <dgm:pt modelId="{400D7C6C-F32E-490B-A8C8-1598534C43BB}" type="pres">
      <dgm:prSet presAssocID="{3795312F-12FF-4C46-8D6C-57967B598C17}" presName="hierChild2" presStyleCnt="0"/>
      <dgm:spPr/>
    </dgm:pt>
    <dgm:pt modelId="{33ED8A67-5895-4DEF-A92F-2EE710062989}" type="pres">
      <dgm:prSet presAssocID="{3C0DE429-D991-488A-AED0-3DB8776B4411}" presName="bgShapesFlow" presStyleCnt="0"/>
      <dgm:spPr/>
    </dgm:pt>
    <dgm:pt modelId="{AEBCD771-0668-4F81-9EB4-1B9A82AFCF94}" type="pres">
      <dgm:prSet presAssocID="{2CC0F815-48AB-4E2B-ADF6-3967F8D6296B}" presName="rectComp" presStyleCnt="0"/>
      <dgm:spPr/>
    </dgm:pt>
    <dgm:pt modelId="{0F562C46-B63D-4400-8044-0143E087A7EC}" type="pres">
      <dgm:prSet presAssocID="{2CC0F815-48AB-4E2B-ADF6-3967F8D6296B}" presName="bgRect" presStyleLbl="bgShp" presStyleIdx="0" presStyleCnt="2"/>
      <dgm:spPr/>
    </dgm:pt>
    <dgm:pt modelId="{D9B074DB-89DA-4E12-BE44-C16E0B847B44}" type="pres">
      <dgm:prSet presAssocID="{2CC0F815-48AB-4E2B-ADF6-3967F8D6296B}" presName="bgRectTx" presStyleLbl="bgShp" presStyleIdx="0" presStyleCnt="2">
        <dgm:presLayoutVars>
          <dgm:bulletEnabled val="1"/>
        </dgm:presLayoutVars>
      </dgm:prSet>
      <dgm:spPr/>
    </dgm:pt>
    <dgm:pt modelId="{2E9F2161-D79C-4B4C-8C87-E606DC7CDAF9}" type="pres">
      <dgm:prSet presAssocID="{2CC0F815-48AB-4E2B-ADF6-3967F8D6296B}" presName="spComp" presStyleCnt="0"/>
      <dgm:spPr/>
    </dgm:pt>
    <dgm:pt modelId="{FA51A200-77AA-4234-8A67-89E55E8B88B0}" type="pres">
      <dgm:prSet presAssocID="{2CC0F815-48AB-4E2B-ADF6-3967F8D6296B}" presName="hSp" presStyleCnt="0"/>
      <dgm:spPr/>
    </dgm:pt>
    <dgm:pt modelId="{05511855-C7E1-4CC5-92E1-68830EB0D13A}" type="pres">
      <dgm:prSet presAssocID="{C00AABAC-707D-4F3F-8FCC-3BE814277DF7}" presName="rectComp" presStyleCnt="0"/>
      <dgm:spPr/>
    </dgm:pt>
    <dgm:pt modelId="{8FA5A5A6-04C3-48FA-BA26-83C11FE94EC9}" type="pres">
      <dgm:prSet presAssocID="{C00AABAC-707D-4F3F-8FCC-3BE814277DF7}" presName="bgRect" presStyleLbl="bgShp" presStyleIdx="1" presStyleCnt="2"/>
      <dgm:spPr/>
    </dgm:pt>
    <dgm:pt modelId="{A0665CCA-7963-4710-B1BB-CC5240BB0311}" type="pres">
      <dgm:prSet presAssocID="{C00AABAC-707D-4F3F-8FCC-3BE814277DF7}" presName="bgRectTx" presStyleLbl="bgShp" presStyleIdx="1" presStyleCnt="2">
        <dgm:presLayoutVars>
          <dgm:bulletEnabled val="1"/>
        </dgm:presLayoutVars>
      </dgm:prSet>
      <dgm:spPr/>
    </dgm:pt>
  </dgm:ptLst>
  <dgm:cxnLst>
    <dgm:cxn modelId="{782C3D09-B525-416D-97D3-519C0E4DC976}" srcId="{3C0DE429-D991-488A-AED0-3DB8776B4411}" destId="{3795312F-12FF-4C46-8D6C-57967B598C17}" srcOrd="0" destOrd="0" parTransId="{B644F482-C536-4FCC-8279-3252DB78F03B}" sibTransId="{7304507E-FF00-451C-B3F3-B2BC6C7A237A}"/>
    <dgm:cxn modelId="{6A6CAB45-FCAE-474D-8365-14FEBEEAC03E}" type="presOf" srcId="{2CC0F815-48AB-4E2B-ADF6-3967F8D6296B}" destId="{0F562C46-B63D-4400-8044-0143E087A7EC}" srcOrd="0" destOrd="0" presId="urn:microsoft.com/office/officeart/2005/8/layout/hierarchy5"/>
    <dgm:cxn modelId="{684F306F-DCA4-4105-A349-A5EA161D717C}" type="presOf" srcId="{3795312F-12FF-4C46-8D6C-57967B598C17}" destId="{DBCC36E6-548D-45A0-9DFA-4EA7097ECE8D}" srcOrd="0" destOrd="0" presId="urn:microsoft.com/office/officeart/2005/8/layout/hierarchy5"/>
    <dgm:cxn modelId="{D18D44A4-7733-4666-89B5-919336CE6FC0}" type="presOf" srcId="{2CC0F815-48AB-4E2B-ADF6-3967F8D6296B}" destId="{D9B074DB-89DA-4E12-BE44-C16E0B847B44}" srcOrd="1" destOrd="0" presId="urn:microsoft.com/office/officeart/2005/8/layout/hierarchy5"/>
    <dgm:cxn modelId="{32E6ADCC-BD8F-453B-93CF-84D40D120F22}" type="presOf" srcId="{C00AABAC-707D-4F3F-8FCC-3BE814277DF7}" destId="{A0665CCA-7963-4710-B1BB-CC5240BB0311}" srcOrd="1" destOrd="0" presId="urn:microsoft.com/office/officeart/2005/8/layout/hierarchy5"/>
    <dgm:cxn modelId="{D48EF1CC-9A1B-4A67-A782-E9C73540BE79}" type="presOf" srcId="{C00AABAC-707D-4F3F-8FCC-3BE814277DF7}" destId="{8FA5A5A6-04C3-48FA-BA26-83C11FE94EC9}" srcOrd="0" destOrd="0" presId="urn:microsoft.com/office/officeart/2005/8/layout/hierarchy5"/>
    <dgm:cxn modelId="{59B86CD7-6686-4A50-AD80-B4B2F6FCD933}" srcId="{3C0DE429-D991-488A-AED0-3DB8776B4411}" destId="{C00AABAC-707D-4F3F-8FCC-3BE814277DF7}" srcOrd="2" destOrd="0" parTransId="{298B3598-1D70-4B0B-AE7C-2618F55C93A2}" sibTransId="{B276EEA6-AE5E-452E-A77D-1C2143322B95}"/>
    <dgm:cxn modelId="{DBCE23F7-E902-4CB0-B14B-C148A48C743E}" type="presOf" srcId="{3C0DE429-D991-488A-AED0-3DB8776B4411}" destId="{4A2F71AC-324B-4CB4-B394-A58BF94D0CEA}" srcOrd="0" destOrd="0" presId="urn:microsoft.com/office/officeart/2005/8/layout/hierarchy5"/>
    <dgm:cxn modelId="{3B7761FF-E986-4DC3-A18D-FC387440DDFF}" srcId="{3C0DE429-D991-488A-AED0-3DB8776B4411}" destId="{2CC0F815-48AB-4E2B-ADF6-3967F8D6296B}" srcOrd="1" destOrd="0" parTransId="{1079651D-E474-4437-89C8-BC78A5516F7E}" sibTransId="{75CC08C0-9B27-4037-A771-8AA419733584}"/>
    <dgm:cxn modelId="{7C4B4C44-C734-4D90-A4B8-AB3C156FB235}" type="presParOf" srcId="{4A2F71AC-324B-4CB4-B394-A58BF94D0CEA}" destId="{6BC5AC49-2D59-4934-AA28-2025E2AAFC28}" srcOrd="0" destOrd="0" presId="urn:microsoft.com/office/officeart/2005/8/layout/hierarchy5"/>
    <dgm:cxn modelId="{587546D1-0EA6-4734-89CC-8019BF840728}" type="presParOf" srcId="{6BC5AC49-2D59-4934-AA28-2025E2AAFC28}" destId="{38680847-483C-4855-A0FD-7AE03080754D}" srcOrd="0" destOrd="0" presId="urn:microsoft.com/office/officeart/2005/8/layout/hierarchy5"/>
    <dgm:cxn modelId="{81564D1B-5404-42FE-940F-180464302AB5}" type="presParOf" srcId="{6BC5AC49-2D59-4934-AA28-2025E2AAFC28}" destId="{2726EEA6-51FC-45F6-AE1B-DD9C683F44D7}" srcOrd="1" destOrd="0" presId="urn:microsoft.com/office/officeart/2005/8/layout/hierarchy5"/>
    <dgm:cxn modelId="{AD328653-29A5-4A3B-9952-B98E43B2F786}" type="presParOf" srcId="{2726EEA6-51FC-45F6-AE1B-DD9C683F44D7}" destId="{C0493322-1F4D-45E1-BA33-944778FFDE03}" srcOrd="0" destOrd="0" presId="urn:microsoft.com/office/officeart/2005/8/layout/hierarchy5"/>
    <dgm:cxn modelId="{F01B2C6B-C8B3-4C32-AF17-40CF2F7137A2}" type="presParOf" srcId="{C0493322-1F4D-45E1-BA33-944778FFDE03}" destId="{DBCC36E6-548D-45A0-9DFA-4EA7097ECE8D}" srcOrd="0" destOrd="0" presId="urn:microsoft.com/office/officeart/2005/8/layout/hierarchy5"/>
    <dgm:cxn modelId="{46BD97B6-079D-4BF1-8239-7045279D6BD2}" type="presParOf" srcId="{C0493322-1F4D-45E1-BA33-944778FFDE03}" destId="{400D7C6C-F32E-490B-A8C8-1598534C43BB}" srcOrd="1" destOrd="0" presId="urn:microsoft.com/office/officeart/2005/8/layout/hierarchy5"/>
    <dgm:cxn modelId="{0A2C2D22-0C3E-48AB-B00F-BE7E6C17F77C}" type="presParOf" srcId="{4A2F71AC-324B-4CB4-B394-A58BF94D0CEA}" destId="{33ED8A67-5895-4DEF-A92F-2EE710062989}" srcOrd="1" destOrd="0" presId="urn:microsoft.com/office/officeart/2005/8/layout/hierarchy5"/>
    <dgm:cxn modelId="{4153CC4D-6CC9-4361-BEDF-F8E5A1E3571E}" type="presParOf" srcId="{33ED8A67-5895-4DEF-A92F-2EE710062989}" destId="{AEBCD771-0668-4F81-9EB4-1B9A82AFCF94}" srcOrd="0" destOrd="0" presId="urn:microsoft.com/office/officeart/2005/8/layout/hierarchy5"/>
    <dgm:cxn modelId="{88FDEC9E-F05B-4B67-8D32-17893C2AC2B3}" type="presParOf" srcId="{AEBCD771-0668-4F81-9EB4-1B9A82AFCF94}" destId="{0F562C46-B63D-4400-8044-0143E087A7EC}" srcOrd="0" destOrd="0" presId="urn:microsoft.com/office/officeart/2005/8/layout/hierarchy5"/>
    <dgm:cxn modelId="{8A4660DA-3BA9-41ED-95DE-0EDB3E8CCB6F}" type="presParOf" srcId="{AEBCD771-0668-4F81-9EB4-1B9A82AFCF94}" destId="{D9B074DB-89DA-4E12-BE44-C16E0B847B44}" srcOrd="1" destOrd="0" presId="urn:microsoft.com/office/officeart/2005/8/layout/hierarchy5"/>
    <dgm:cxn modelId="{9AA4F171-7581-459C-BAC2-34398A3CE48C}" type="presParOf" srcId="{33ED8A67-5895-4DEF-A92F-2EE710062989}" destId="{2E9F2161-D79C-4B4C-8C87-E606DC7CDAF9}" srcOrd="1" destOrd="0" presId="urn:microsoft.com/office/officeart/2005/8/layout/hierarchy5"/>
    <dgm:cxn modelId="{8A38C31C-5929-4B4D-9B2F-AE9A60593293}" type="presParOf" srcId="{2E9F2161-D79C-4B4C-8C87-E606DC7CDAF9}" destId="{FA51A200-77AA-4234-8A67-89E55E8B88B0}" srcOrd="0" destOrd="0" presId="urn:microsoft.com/office/officeart/2005/8/layout/hierarchy5"/>
    <dgm:cxn modelId="{EB7C0DBE-A46D-417E-8E54-FE2494BACBE0}" type="presParOf" srcId="{33ED8A67-5895-4DEF-A92F-2EE710062989}" destId="{05511855-C7E1-4CC5-92E1-68830EB0D13A}" srcOrd="2" destOrd="0" presId="urn:microsoft.com/office/officeart/2005/8/layout/hierarchy5"/>
    <dgm:cxn modelId="{7439150C-D149-4223-9BF8-9CAFB150D49E}" type="presParOf" srcId="{05511855-C7E1-4CC5-92E1-68830EB0D13A}" destId="{8FA5A5A6-04C3-48FA-BA26-83C11FE94EC9}" srcOrd="0" destOrd="0" presId="urn:microsoft.com/office/officeart/2005/8/layout/hierarchy5"/>
    <dgm:cxn modelId="{4F39F66E-ED5B-47B5-8391-9AAF2374183A}" type="presParOf" srcId="{05511855-C7E1-4CC5-92E1-68830EB0D13A}" destId="{A0665CCA-7963-4710-B1BB-CC5240BB0311}" srcOrd="1" destOrd="0" presId="urn:microsoft.com/office/officeart/2005/8/layout/hierarchy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1EBFF2B-37C5-4353-A051-6F5AB61307AB}" type="doc">
      <dgm:prSet loTypeId="urn:microsoft.com/office/officeart/2005/8/layout/hierarchy2" loCatId="hierarchy" qsTypeId="urn:microsoft.com/office/officeart/2005/8/quickstyle/simple1" qsCatId="simple" csTypeId="urn:microsoft.com/office/officeart/2005/8/colors/accent5_4" csCatId="accent5" phldr="1"/>
      <dgm:spPr/>
      <dgm:t>
        <a:bodyPr/>
        <a:lstStyle/>
        <a:p>
          <a:endParaRPr lang="en-GB"/>
        </a:p>
      </dgm:t>
    </dgm:pt>
    <dgm:pt modelId="{AEAFA5DE-4AEE-47D4-BB7B-85724496407F}">
      <dgm:prSet/>
      <dgm:spPr/>
      <dgm:t>
        <a:bodyPr/>
        <a:lstStyle/>
        <a:p>
          <a:pPr rtl="0"/>
          <a:r>
            <a:rPr lang="en-US" dirty="0"/>
            <a:t>Divide the population by certain characteristics into homogeneous subgroups (</a:t>
          </a:r>
          <a:r>
            <a:rPr lang="en-US" b="1" u="sng" dirty="0"/>
            <a:t>strata</a:t>
          </a:r>
          <a:r>
            <a:rPr lang="en-US" dirty="0"/>
            <a:t>) (e.g., Social class - working class, middle class, upper class)  </a:t>
          </a:r>
          <a:endParaRPr lang="en-GB" dirty="0"/>
        </a:p>
      </dgm:t>
    </dgm:pt>
    <dgm:pt modelId="{4E0044A9-777E-471C-8573-07E70A2850FF}" type="parTrans" cxnId="{097D6BFC-A810-4857-95A2-BB50D5506181}">
      <dgm:prSet/>
      <dgm:spPr/>
      <dgm:t>
        <a:bodyPr/>
        <a:lstStyle/>
        <a:p>
          <a:endParaRPr lang="en-GB"/>
        </a:p>
      </dgm:t>
    </dgm:pt>
    <dgm:pt modelId="{962E9DC5-F7D0-491F-929A-6586B27F291B}" type="sibTrans" cxnId="{097D6BFC-A810-4857-95A2-BB50D5506181}">
      <dgm:prSet/>
      <dgm:spPr/>
      <dgm:t>
        <a:bodyPr/>
        <a:lstStyle/>
        <a:p>
          <a:endParaRPr lang="en-GB"/>
        </a:p>
      </dgm:t>
    </dgm:pt>
    <dgm:pt modelId="{46E41D8C-5278-4675-853C-974047AFB713}">
      <dgm:prSet/>
      <dgm:spPr/>
      <dgm:t>
        <a:bodyPr/>
        <a:lstStyle/>
        <a:p>
          <a:pPr rtl="0"/>
          <a:r>
            <a:rPr lang="en-US" dirty="0"/>
            <a:t>Elements </a:t>
          </a:r>
          <a:r>
            <a:rPr lang="en-US" b="1" i="1" dirty="0"/>
            <a:t>within</a:t>
          </a:r>
          <a:r>
            <a:rPr lang="en-US" dirty="0"/>
            <a:t> each strata are homogeneous, but are heterogeneous </a:t>
          </a:r>
          <a:r>
            <a:rPr lang="en-US" b="1" i="1" dirty="0"/>
            <a:t>across</a:t>
          </a:r>
          <a:r>
            <a:rPr lang="en-US" dirty="0"/>
            <a:t> strata. </a:t>
          </a:r>
          <a:endParaRPr lang="en-GB" dirty="0"/>
        </a:p>
      </dgm:t>
    </dgm:pt>
    <dgm:pt modelId="{9B731E4D-7F62-4E83-BC61-704A151A2A63}" type="parTrans" cxnId="{F9CA0AA7-D0D8-48D2-B319-371345BA9536}">
      <dgm:prSet/>
      <dgm:spPr/>
      <dgm:t>
        <a:bodyPr/>
        <a:lstStyle/>
        <a:p>
          <a:endParaRPr lang="en-GB"/>
        </a:p>
      </dgm:t>
    </dgm:pt>
    <dgm:pt modelId="{9F828B2F-2BAA-420E-B758-7AB97AE8C7E3}" type="sibTrans" cxnId="{F9CA0AA7-D0D8-48D2-B319-371345BA9536}">
      <dgm:prSet/>
      <dgm:spPr/>
      <dgm:t>
        <a:bodyPr/>
        <a:lstStyle/>
        <a:p>
          <a:endParaRPr lang="en-GB"/>
        </a:p>
      </dgm:t>
    </dgm:pt>
    <dgm:pt modelId="{0709F1D1-98C7-4CFA-A9DD-91E7D0978BCF}">
      <dgm:prSet/>
      <dgm:spPr/>
      <dgm:t>
        <a:bodyPr/>
        <a:lstStyle/>
        <a:p>
          <a:pPr rtl="0"/>
          <a:r>
            <a:rPr lang="en-US" dirty="0"/>
            <a:t>A simple random or a systematic sample is taken from each </a:t>
          </a:r>
          <a:r>
            <a:rPr lang="en-US" u="sng" dirty="0"/>
            <a:t>strata</a:t>
          </a:r>
          <a:r>
            <a:rPr lang="en-US" dirty="0"/>
            <a:t> relative to the proportion of that stratum to each of the others.</a:t>
          </a:r>
          <a:endParaRPr lang="en-GB" dirty="0"/>
        </a:p>
      </dgm:t>
    </dgm:pt>
    <dgm:pt modelId="{D3650E7E-ED8A-4304-9E3B-263D0BC8736A}" type="parTrans" cxnId="{9F6FD8C3-DE64-4DA1-8159-67CA2A78C48F}">
      <dgm:prSet/>
      <dgm:spPr/>
      <dgm:t>
        <a:bodyPr/>
        <a:lstStyle/>
        <a:p>
          <a:endParaRPr lang="en-GB"/>
        </a:p>
      </dgm:t>
    </dgm:pt>
    <dgm:pt modelId="{B59EB7F2-3DC6-4493-9B78-DF49211A9944}" type="sibTrans" cxnId="{9F6FD8C3-DE64-4DA1-8159-67CA2A78C48F}">
      <dgm:prSet/>
      <dgm:spPr/>
      <dgm:t>
        <a:bodyPr/>
        <a:lstStyle/>
        <a:p>
          <a:endParaRPr lang="en-GB"/>
        </a:p>
      </dgm:t>
    </dgm:pt>
    <dgm:pt modelId="{C0AF0E28-D78C-4393-B2E6-4D5B09B2E306}" type="pres">
      <dgm:prSet presAssocID="{81EBFF2B-37C5-4353-A051-6F5AB61307AB}" presName="diagram" presStyleCnt="0">
        <dgm:presLayoutVars>
          <dgm:chPref val="1"/>
          <dgm:dir/>
          <dgm:animOne val="branch"/>
          <dgm:animLvl val="lvl"/>
          <dgm:resizeHandles val="exact"/>
        </dgm:presLayoutVars>
      </dgm:prSet>
      <dgm:spPr/>
    </dgm:pt>
    <dgm:pt modelId="{FBB33184-8AC6-4BCF-9186-AEF344D79686}" type="pres">
      <dgm:prSet presAssocID="{AEAFA5DE-4AEE-47D4-BB7B-85724496407F}" presName="root1" presStyleCnt="0"/>
      <dgm:spPr/>
    </dgm:pt>
    <dgm:pt modelId="{3B083A57-534F-460F-87D6-458E19DD52EA}" type="pres">
      <dgm:prSet presAssocID="{AEAFA5DE-4AEE-47D4-BB7B-85724496407F}" presName="LevelOneTextNode" presStyleLbl="node0" presStyleIdx="0" presStyleCnt="3" custScaleX="147687">
        <dgm:presLayoutVars>
          <dgm:chPref val="3"/>
        </dgm:presLayoutVars>
      </dgm:prSet>
      <dgm:spPr/>
    </dgm:pt>
    <dgm:pt modelId="{DFB6D8FB-4CDE-4DD4-97E2-A279C23B9059}" type="pres">
      <dgm:prSet presAssocID="{AEAFA5DE-4AEE-47D4-BB7B-85724496407F}" presName="level2hierChild" presStyleCnt="0"/>
      <dgm:spPr/>
    </dgm:pt>
    <dgm:pt modelId="{E56F7AB1-8516-4AF4-9CEE-0733A2B66629}" type="pres">
      <dgm:prSet presAssocID="{46E41D8C-5278-4675-853C-974047AFB713}" presName="root1" presStyleCnt="0"/>
      <dgm:spPr/>
    </dgm:pt>
    <dgm:pt modelId="{DA558B83-D576-4DFE-8C88-9F4328CC45AB}" type="pres">
      <dgm:prSet presAssocID="{46E41D8C-5278-4675-853C-974047AFB713}" presName="LevelOneTextNode" presStyleLbl="node0" presStyleIdx="1" presStyleCnt="3" custScaleX="147688">
        <dgm:presLayoutVars>
          <dgm:chPref val="3"/>
        </dgm:presLayoutVars>
      </dgm:prSet>
      <dgm:spPr/>
    </dgm:pt>
    <dgm:pt modelId="{A49B70A3-4C99-4663-BCD7-427523296BB3}" type="pres">
      <dgm:prSet presAssocID="{46E41D8C-5278-4675-853C-974047AFB713}" presName="level2hierChild" presStyleCnt="0"/>
      <dgm:spPr/>
    </dgm:pt>
    <dgm:pt modelId="{F42E39FB-D3D6-4354-9A05-32098AFB1B2C}" type="pres">
      <dgm:prSet presAssocID="{0709F1D1-98C7-4CFA-A9DD-91E7D0978BCF}" presName="root1" presStyleCnt="0"/>
      <dgm:spPr/>
    </dgm:pt>
    <dgm:pt modelId="{CB47D093-B8B5-4808-BE9F-29EB99B62155}" type="pres">
      <dgm:prSet presAssocID="{0709F1D1-98C7-4CFA-A9DD-91E7D0978BCF}" presName="LevelOneTextNode" presStyleLbl="node0" presStyleIdx="2" presStyleCnt="3" custScaleX="145135">
        <dgm:presLayoutVars>
          <dgm:chPref val="3"/>
        </dgm:presLayoutVars>
      </dgm:prSet>
      <dgm:spPr/>
    </dgm:pt>
    <dgm:pt modelId="{23B08B65-1B7B-4A74-9287-93215E2E0698}" type="pres">
      <dgm:prSet presAssocID="{0709F1D1-98C7-4CFA-A9DD-91E7D0978BCF}" presName="level2hierChild" presStyleCnt="0"/>
      <dgm:spPr/>
    </dgm:pt>
  </dgm:ptLst>
  <dgm:cxnLst>
    <dgm:cxn modelId="{672DA51C-984E-4852-A6A8-7E8A3A232EAB}" type="presOf" srcId="{AEAFA5DE-4AEE-47D4-BB7B-85724496407F}" destId="{3B083A57-534F-460F-87D6-458E19DD52EA}" srcOrd="0" destOrd="0" presId="urn:microsoft.com/office/officeart/2005/8/layout/hierarchy2"/>
    <dgm:cxn modelId="{A8586457-54E4-404A-B386-33DB155DC6CB}" type="presOf" srcId="{81EBFF2B-37C5-4353-A051-6F5AB61307AB}" destId="{C0AF0E28-D78C-4393-B2E6-4D5B09B2E306}" srcOrd="0" destOrd="0" presId="urn:microsoft.com/office/officeart/2005/8/layout/hierarchy2"/>
    <dgm:cxn modelId="{F9CA0AA7-D0D8-48D2-B319-371345BA9536}" srcId="{81EBFF2B-37C5-4353-A051-6F5AB61307AB}" destId="{46E41D8C-5278-4675-853C-974047AFB713}" srcOrd="1" destOrd="0" parTransId="{9B731E4D-7F62-4E83-BC61-704A151A2A63}" sibTransId="{9F828B2F-2BAA-420E-B758-7AB97AE8C7E3}"/>
    <dgm:cxn modelId="{FF964BBF-D67E-4F4E-B47D-3BF3B9A7A74E}" type="presOf" srcId="{0709F1D1-98C7-4CFA-A9DD-91E7D0978BCF}" destId="{CB47D093-B8B5-4808-BE9F-29EB99B62155}" srcOrd="0" destOrd="0" presId="urn:microsoft.com/office/officeart/2005/8/layout/hierarchy2"/>
    <dgm:cxn modelId="{9F6FD8C3-DE64-4DA1-8159-67CA2A78C48F}" srcId="{81EBFF2B-37C5-4353-A051-6F5AB61307AB}" destId="{0709F1D1-98C7-4CFA-A9DD-91E7D0978BCF}" srcOrd="2" destOrd="0" parTransId="{D3650E7E-ED8A-4304-9E3B-263D0BC8736A}" sibTransId="{B59EB7F2-3DC6-4493-9B78-DF49211A9944}"/>
    <dgm:cxn modelId="{6AEE3FE7-317D-4FF4-BC78-D1E5AE3BB608}" type="presOf" srcId="{46E41D8C-5278-4675-853C-974047AFB713}" destId="{DA558B83-D576-4DFE-8C88-9F4328CC45AB}" srcOrd="0" destOrd="0" presId="urn:microsoft.com/office/officeart/2005/8/layout/hierarchy2"/>
    <dgm:cxn modelId="{097D6BFC-A810-4857-95A2-BB50D5506181}" srcId="{81EBFF2B-37C5-4353-A051-6F5AB61307AB}" destId="{AEAFA5DE-4AEE-47D4-BB7B-85724496407F}" srcOrd="0" destOrd="0" parTransId="{4E0044A9-777E-471C-8573-07E70A2850FF}" sibTransId="{962E9DC5-F7D0-491F-929A-6586B27F291B}"/>
    <dgm:cxn modelId="{CE0CC1D9-FCF5-425D-81A4-40C7DBBC4C6E}" type="presParOf" srcId="{C0AF0E28-D78C-4393-B2E6-4D5B09B2E306}" destId="{FBB33184-8AC6-4BCF-9186-AEF344D79686}" srcOrd="0" destOrd="0" presId="urn:microsoft.com/office/officeart/2005/8/layout/hierarchy2"/>
    <dgm:cxn modelId="{8E8D3AC8-5E70-4234-A4C7-6ECDA2115CD4}" type="presParOf" srcId="{FBB33184-8AC6-4BCF-9186-AEF344D79686}" destId="{3B083A57-534F-460F-87D6-458E19DD52EA}" srcOrd="0" destOrd="0" presId="urn:microsoft.com/office/officeart/2005/8/layout/hierarchy2"/>
    <dgm:cxn modelId="{0B8723D6-FCD4-4005-95B7-84FB176FE639}" type="presParOf" srcId="{FBB33184-8AC6-4BCF-9186-AEF344D79686}" destId="{DFB6D8FB-4CDE-4DD4-97E2-A279C23B9059}" srcOrd="1" destOrd="0" presId="urn:microsoft.com/office/officeart/2005/8/layout/hierarchy2"/>
    <dgm:cxn modelId="{324922E6-0072-4B20-A694-84F0FD274925}" type="presParOf" srcId="{C0AF0E28-D78C-4393-B2E6-4D5B09B2E306}" destId="{E56F7AB1-8516-4AF4-9CEE-0733A2B66629}" srcOrd="1" destOrd="0" presId="urn:microsoft.com/office/officeart/2005/8/layout/hierarchy2"/>
    <dgm:cxn modelId="{10A17C76-C666-47B1-994D-B29A7AA94970}" type="presParOf" srcId="{E56F7AB1-8516-4AF4-9CEE-0733A2B66629}" destId="{DA558B83-D576-4DFE-8C88-9F4328CC45AB}" srcOrd="0" destOrd="0" presId="urn:microsoft.com/office/officeart/2005/8/layout/hierarchy2"/>
    <dgm:cxn modelId="{073A9581-F8B1-4D0A-B5C9-1EAC1B8B0F3C}" type="presParOf" srcId="{E56F7AB1-8516-4AF4-9CEE-0733A2B66629}" destId="{A49B70A3-4C99-4663-BCD7-427523296BB3}" srcOrd="1" destOrd="0" presId="urn:microsoft.com/office/officeart/2005/8/layout/hierarchy2"/>
    <dgm:cxn modelId="{DA18931D-C806-4003-973A-E8319BA6728A}" type="presParOf" srcId="{C0AF0E28-D78C-4393-B2E6-4D5B09B2E306}" destId="{F42E39FB-D3D6-4354-9A05-32098AFB1B2C}" srcOrd="2" destOrd="0" presId="urn:microsoft.com/office/officeart/2005/8/layout/hierarchy2"/>
    <dgm:cxn modelId="{6F376A3C-7E04-4721-93A4-32DB6212E6F0}" type="presParOf" srcId="{F42E39FB-D3D6-4354-9A05-32098AFB1B2C}" destId="{CB47D093-B8B5-4808-BE9F-29EB99B62155}" srcOrd="0" destOrd="0" presId="urn:microsoft.com/office/officeart/2005/8/layout/hierarchy2"/>
    <dgm:cxn modelId="{96B2968D-3203-400E-B3D4-304C1D150CEB}" type="presParOf" srcId="{F42E39FB-D3D6-4354-9A05-32098AFB1B2C}" destId="{23B08B65-1B7B-4A74-9287-93215E2E0698}"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DA2408B-F12F-471E-9842-5F0755D778D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GB"/>
        </a:p>
      </dgm:t>
    </dgm:pt>
    <dgm:pt modelId="{4C3EB6D6-7C6D-4D7F-93C7-81D208662C51}">
      <dgm:prSet/>
      <dgm:spPr/>
      <dgm:t>
        <a:bodyPr/>
        <a:lstStyle/>
        <a:p>
          <a:pPr rtl="0"/>
          <a:r>
            <a:rPr lang="en-US" dirty="0"/>
            <a:t>This uses information known about the total population prior to sampling to make the sampling process more efficient.</a:t>
          </a:r>
          <a:endParaRPr lang="en-GB" dirty="0"/>
        </a:p>
      </dgm:t>
    </dgm:pt>
    <dgm:pt modelId="{8092109C-FDF0-4DBA-AC8B-2293DD8BDFF8}" type="parTrans" cxnId="{34186EFF-2C52-4B34-B86E-3C2C38E1C713}">
      <dgm:prSet/>
      <dgm:spPr/>
      <dgm:t>
        <a:bodyPr/>
        <a:lstStyle/>
        <a:p>
          <a:endParaRPr lang="en-GB"/>
        </a:p>
      </dgm:t>
    </dgm:pt>
    <dgm:pt modelId="{727BB49B-26BC-40BF-A1AA-FEE097CBDDEB}" type="sibTrans" cxnId="{34186EFF-2C52-4B34-B86E-3C2C38E1C713}">
      <dgm:prSet/>
      <dgm:spPr/>
      <dgm:t>
        <a:bodyPr/>
        <a:lstStyle/>
        <a:p>
          <a:endParaRPr lang="en-GB"/>
        </a:p>
      </dgm:t>
    </dgm:pt>
    <dgm:pt modelId="{C7F9AE96-32AA-402A-9C5B-6D261BE4B1F0}" type="pres">
      <dgm:prSet presAssocID="{BDA2408B-F12F-471E-9842-5F0755D778D8}" presName="linear" presStyleCnt="0">
        <dgm:presLayoutVars>
          <dgm:animLvl val="lvl"/>
          <dgm:resizeHandles val="exact"/>
        </dgm:presLayoutVars>
      </dgm:prSet>
      <dgm:spPr/>
    </dgm:pt>
    <dgm:pt modelId="{FFC32973-5C3E-4AFA-A2D3-468D55AA65C8}" type="pres">
      <dgm:prSet presAssocID="{4C3EB6D6-7C6D-4D7F-93C7-81D208662C51}" presName="parentText" presStyleLbl="node1" presStyleIdx="0" presStyleCnt="1" custLinFactNeighborY="21202">
        <dgm:presLayoutVars>
          <dgm:chMax val="0"/>
          <dgm:bulletEnabled val="1"/>
        </dgm:presLayoutVars>
      </dgm:prSet>
      <dgm:spPr/>
    </dgm:pt>
  </dgm:ptLst>
  <dgm:cxnLst>
    <dgm:cxn modelId="{7CE01831-DD8D-4C0F-A749-F79C876B3666}" type="presOf" srcId="{4C3EB6D6-7C6D-4D7F-93C7-81D208662C51}" destId="{FFC32973-5C3E-4AFA-A2D3-468D55AA65C8}" srcOrd="0" destOrd="0" presId="urn:microsoft.com/office/officeart/2005/8/layout/vList2"/>
    <dgm:cxn modelId="{CED37A6A-F524-45D2-BDB6-6217ECB161B4}" type="presOf" srcId="{BDA2408B-F12F-471E-9842-5F0755D778D8}" destId="{C7F9AE96-32AA-402A-9C5B-6D261BE4B1F0}" srcOrd="0" destOrd="0" presId="urn:microsoft.com/office/officeart/2005/8/layout/vList2"/>
    <dgm:cxn modelId="{34186EFF-2C52-4B34-B86E-3C2C38E1C713}" srcId="{BDA2408B-F12F-471E-9842-5F0755D778D8}" destId="{4C3EB6D6-7C6D-4D7F-93C7-81D208662C51}" srcOrd="0" destOrd="0" parTransId="{8092109C-FDF0-4DBA-AC8B-2293DD8BDFF8}" sibTransId="{727BB49B-26BC-40BF-A1AA-FEE097CBDDEB}"/>
    <dgm:cxn modelId="{84227D5C-69B5-48B2-93DD-6F5228FF8972}" type="presParOf" srcId="{C7F9AE96-32AA-402A-9C5B-6D261BE4B1F0}" destId="{FFC32973-5C3E-4AFA-A2D3-468D55AA65C8}"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1A7C4B0-29F1-4A02-92D3-3E4FB361FC32}" type="doc">
      <dgm:prSet loTypeId="urn:microsoft.com/office/officeart/2009/3/layout/PieProcess" loCatId="process" qsTypeId="urn:microsoft.com/office/officeart/2005/8/quickstyle/simple1" qsCatId="simple" csTypeId="urn:microsoft.com/office/officeart/2005/8/colors/accent1_2" csCatId="accent1"/>
      <dgm:spPr/>
      <dgm:t>
        <a:bodyPr/>
        <a:lstStyle/>
        <a:p>
          <a:endParaRPr lang="en-GB"/>
        </a:p>
      </dgm:t>
    </dgm:pt>
    <dgm:pt modelId="{BA117B6F-A33C-4B65-A61B-19E096FBD50B}">
      <dgm:prSet/>
      <dgm:spPr/>
      <dgm:t>
        <a:bodyPr/>
        <a:lstStyle/>
        <a:p>
          <a:pPr rtl="0"/>
          <a:r>
            <a:rPr lang="en-US" b="1" i="1"/>
            <a:t>Researchers use stratified sampling</a:t>
          </a:r>
          <a:endParaRPr lang="en-GB"/>
        </a:p>
      </dgm:t>
    </dgm:pt>
    <dgm:pt modelId="{57FDDEE1-8216-428E-9285-79DE2D9B732F}" type="parTrans" cxnId="{C8253A25-770B-4226-AFFC-B5AFD77E0320}">
      <dgm:prSet/>
      <dgm:spPr/>
      <dgm:t>
        <a:bodyPr/>
        <a:lstStyle/>
        <a:p>
          <a:endParaRPr lang="en-GB"/>
        </a:p>
      </dgm:t>
    </dgm:pt>
    <dgm:pt modelId="{0B222F2E-9D7C-479D-B5A8-7DFFA585576B}" type="sibTrans" cxnId="{C8253A25-770B-4226-AFFC-B5AFD77E0320}">
      <dgm:prSet/>
      <dgm:spPr/>
      <dgm:t>
        <a:bodyPr/>
        <a:lstStyle/>
        <a:p>
          <a:endParaRPr lang="en-GB"/>
        </a:p>
      </dgm:t>
    </dgm:pt>
    <dgm:pt modelId="{C17C6A56-B4D7-4636-899C-E974AB0A03DE}">
      <dgm:prSet/>
      <dgm:spPr/>
      <dgm:t>
        <a:bodyPr/>
        <a:lstStyle/>
        <a:p>
          <a:pPr rtl="0"/>
          <a:r>
            <a:rPr lang="en-US" dirty="0"/>
            <a:t>When a stratum of interest is a small percentage of a population and random processes could miss the stratum by chance.</a:t>
          </a:r>
          <a:endParaRPr lang="en-GB" dirty="0"/>
        </a:p>
      </dgm:t>
    </dgm:pt>
    <dgm:pt modelId="{E168210F-EBB8-4201-B090-A26E02292BDE}" type="parTrans" cxnId="{7E3B3922-67EA-49B5-B420-29C0924210DA}">
      <dgm:prSet/>
      <dgm:spPr/>
      <dgm:t>
        <a:bodyPr/>
        <a:lstStyle/>
        <a:p>
          <a:endParaRPr lang="en-GB"/>
        </a:p>
      </dgm:t>
    </dgm:pt>
    <dgm:pt modelId="{61326276-8F3A-4EC7-992F-14D5D430D146}" type="sibTrans" cxnId="{7E3B3922-67EA-49B5-B420-29C0924210DA}">
      <dgm:prSet/>
      <dgm:spPr/>
      <dgm:t>
        <a:bodyPr/>
        <a:lstStyle/>
        <a:p>
          <a:endParaRPr lang="en-GB"/>
        </a:p>
      </dgm:t>
    </dgm:pt>
    <dgm:pt modelId="{F34F9FF6-4E6C-440E-91AE-927851B9C06C}">
      <dgm:prSet/>
      <dgm:spPr/>
      <dgm:t>
        <a:bodyPr/>
        <a:lstStyle/>
        <a:p>
          <a:pPr rtl="0"/>
          <a:r>
            <a:rPr lang="en-US"/>
            <a:t>When enough is known about the population that it can be easily broken into subgroups or strata.</a:t>
          </a:r>
          <a:endParaRPr lang="en-GB"/>
        </a:p>
      </dgm:t>
    </dgm:pt>
    <dgm:pt modelId="{5F9F670C-0031-41EE-AC55-DA1D88D75628}" type="parTrans" cxnId="{EB1E9041-F06F-4561-BB11-7C916F10B5EA}">
      <dgm:prSet/>
      <dgm:spPr/>
      <dgm:t>
        <a:bodyPr/>
        <a:lstStyle/>
        <a:p>
          <a:endParaRPr lang="en-GB"/>
        </a:p>
      </dgm:t>
    </dgm:pt>
    <dgm:pt modelId="{2529635D-17E8-47B8-B2B4-9AE442FB4E87}" type="sibTrans" cxnId="{EB1E9041-F06F-4561-BB11-7C916F10B5EA}">
      <dgm:prSet/>
      <dgm:spPr/>
      <dgm:t>
        <a:bodyPr/>
        <a:lstStyle/>
        <a:p>
          <a:endParaRPr lang="en-GB"/>
        </a:p>
      </dgm:t>
    </dgm:pt>
    <dgm:pt modelId="{FCA2C592-A5C1-473D-94F8-623563E92920}" type="pres">
      <dgm:prSet presAssocID="{01A7C4B0-29F1-4A02-92D3-3E4FB361FC32}" presName="Name0" presStyleCnt="0">
        <dgm:presLayoutVars>
          <dgm:chMax val="7"/>
          <dgm:chPref val="7"/>
          <dgm:dir/>
          <dgm:animOne val="branch"/>
          <dgm:animLvl val="lvl"/>
        </dgm:presLayoutVars>
      </dgm:prSet>
      <dgm:spPr/>
    </dgm:pt>
    <dgm:pt modelId="{6CD55760-E388-4878-B0D1-C7EB3FB514DF}" type="pres">
      <dgm:prSet presAssocID="{BA117B6F-A33C-4B65-A61B-19E096FBD50B}" presName="ParentComposite" presStyleCnt="0"/>
      <dgm:spPr/>
    </dgm:pt>
    <dgm:pt modelId="{05614E35-5747-4A1E-BCA8-781AB0613F16}" type="pres">
      <dgm:prSet presAssocID="{BA117B6F-A33C-4B65-A61B-19E096FBD50B}" presName="Chord" presStyleLbl="bgShp" presStyleIdx="0" presStyleCnt="1"/>
      <dgm:spPr/>
    </dgm:pt>
    <dgm:pt modelId="{43265D9B-8FA4-40CD-9AC7-2A292EAEF403}" type="pres">
      <dgm:prSet presAssocID="{BA117B6F-A33C-4B65-A61B-19E096FBD50B}" presName="Pie" presStyleLbl="alignNode1" presStyleIdx="0" presStyleCnt="1"/>
      <dgm:spPr/>
    </dgm:pt>
    <dgm:pt modelId="{4C00FCE9-06C7-4616-8424-569AEDEF9218}" type="pres">
      <dgm:prSet presAssocID="{BA117B6F-A33C-4B65-A61B-19E096FBD50B}" presName="Parent" presStyleLbl="revTx" presStyleIdx="0" presStyleCnt="2">
        <dgm:presLayoutVars>
          <dgm:chMax val="1"/>
          <dgm:chPref val="1"/>
          <dgm:bulletEnabled val="1"/>
        </dgm:presLayoutVars>
      </dgm:prSet>
      <dgm:spPr/>
    </dgm:pt>
    <dgm:pt modelId="{A138685C-E0DB-479B-ADAB-97D5053EF20A}" type="pres">
      <dgm:prSet presAssocID="{61326276-8F3A-4EC7-992F-14D5D430D146}" presName="negSibTrans" presStyleCnt="0"/>
      <dgm:spPr/>
    </dgm:pt>
    <dgm:pt modelId="{B52FADF8-52DD-4001-8BCE-DC77A861A340}" type="pres">
      <dgm:prSet presAssocID="{BA117B6F-A33C-4B65-A61B-19E096FBD50B}" presName="composite" presStyleCnt="0"/>
      <dgm:spPr/>
    </dgm:pt>
    <dgm:pt modelId="{1AD42C79-D74D-495D-BA40-071A80DD2D7D}" type="pres">
      <dgm:prSet presAssocID="{BA117B6F-A33C-4B65-A61B-19E096FBD50B}" presName="Child" presStyleLbl="revTx" presStyleIdx="1" presStyleCnt="2">
        <dgm:presLayoutVars>
          <dgm:chMax val="0"/>
          <dgm:chPref val="0"/>
          <dgm:bulletEnabled val="1"/>
        </dgm:presLayoutVars>
      </dgm:prSet>
      <dgm:spPr/>
    </dgm:pt>
  </dgm:ptLst>
  <dgm:cxnLst>
    <dgm:cxn modelId="{7E3B3922-67EA-49B5-B420-29C0924210DA}" srcId="{BA117B6F-A33C-4B65-A61B-19E096FBD50B}" destId="{C17C6A56-B4D7-4636-899C-E974AB0A03DE}" srcOrd="0" destOrd="0" parTransId="{E168210F-EBB8-4201-B090-A26E02292BDE}" sibTransId="{61326276-8F3A-4EC7-992F-14D5D430D146}"/>
    <dgm:cxn modelId="{C8253A25-770B-4226-AFFC-B5AFD77E0320}" srcId="{01A7C4B0-29F1-4A02-92D3-3E4FB361FC32}" destId="{BA117B6F-A33C-4B65-A61B-19E096FBD50B}" srcOrd="0" destOrd="0" parTransId="{57FDDEE1-8216-428E-9285-79DE2D9B732F}" sibTransId="{0B222F2E-9D7C-479D-B5A8-7DFFA585576B}"/>
    <dgm:cxn modelId="{B4DE6E5D-7422-4C4B-8BD7-88DE63EB14BE}" type="presOf" srcId="{BA117B6F-A33C-4B65-A61B-19E096FBD50B}" destId="{4C00FCE9-06C7-4616-8424-569AEDEF9218}" srcOrd="0" destOrd="0" presId="urn:microsoft.com/office/officeart/2009/3/layout/PieProcess"/>
    <dgm:cxn modelId="{EB1E9041-F06F-4561-BB11-7C916F10B5EA}" srcId="{BA117B6F-A33C-4B65-A61B-19E096FBD50B}" destId="{F34F9FF6-4E6C-440E-91AE-927851B9C06C}" srcOrd="1" destOrd="0" parTransId="{5F9F670C-0031-41EE-AC55-DA1D88D75628}" sibTransId="{2529635D-17E8-47B8-B2B4-9AE442FB4E87}"/>
    <dgm:cxn modelId="{2A882955-C607-4C48-86DD-9EC78FFD9AB5}" type="presOf" srcId="{F34F9FF6-4E6C-440E-91AE-927851B9C06C}" destId="{1AD42C79-D74D-495D-BA40-071A80DD2D7D}" srcOrd="0" destOrd="1" presId="urn:microsoft.com/office/officeart/2009/3/layout/PieProcess"/>
    <dgm:cxn modelId="{3968D396-5AB2-42B7-9F1F-A1265AE49A95}" type="presOf" srcId="{C17C6A56-B4D7-4636-899C-E974AB0A03DE}" destId="{1AD42C79-D74D-495D-BA40-071A80DD2D7D}" srcOrd="0" destOrd="0" presId="urn:microsoft.com/office/officeart/2009/3/layout/PieProcess"/>
    <dgm:cxn modelId="{66A163CA-E669-49B1-BA11-AB7F8EEA78B8}" type="presOf" srcId="{01A7C4B0-29F1-4A02-92D3-3E4FB361FC32}" destId="{FCA2C592-A5C1-473D-94F8-623563E92920}" srcOrd="0" destOrd="0" presId="urn:microsoft.com/office/officeart/2009/3/layout/PieProcess"/>
    <dgm:cxn modelId="{3CF7BECD-8DB1-4A1E-B3FF-CFA0F18F628B}" type="presParOf" srcId="{FCA2C592-A5C1-473D-94F8-623563E92920}" destId="{6CD55760-E388-4878-B0D1-C7EB3FB514DF}" srcOrd="0" destOrd="0" presId="urn:microsoft.com/office/officeart/2009/3/layout/PieProcess"/>
    <dgm:cxn modelId="{040F0E4E-6CA2-49AD-839E-874B91024F2B}" type="presParOf" srcId="{6CD55760-E388-4878-B0D1-C7EB3FB514DF}" destId="{05614E35-5747-4A1E-BCA8-781AB0613F16}" srcOrd="0" destOrd="0" presId="urn:microsoft.com/office/officeart/2009/3/layout/PieProcess"/>
    <dgm:cxn modelId="{3D8E9852-AEAF-4325-B743-6606A479F2DB}" type="presParOf" srcId="{6CD55760-E388-4878-B0D1-C7EB3FB514DF}" destId="{43265D9B-8FA4-40CD-9AC7-2A292EAEF403}" srcOrd="1" destOrd="0" presId="urn:microsoft.com/office/officeart/2009/3/layout/PieProcess"/>
    <dgm:cxn modelId="{493B8F9D-907E-41D2-9394-87C7056939EB}" type="presParOf" srcId="{6CD55760-E388-4878-B0D1-C7EB3FB514DF}" destId="{4C00FCE9-06C7-4616-8424-569AEDEF9218}" srcOrd="2" destOrd="0" presId="urn:microsoft.com/office/officeart/2009/3/layout/PieProcess"/>
    <dgm:cxn modelId="{3E655077-7A58-4B6D-9029-008332E9A02E}" type="presParOf" srcId="{FCA2C592-A5C1-473D-94F8-623563E92920}" destId="{A138685C-E0DB-479B-ADAB-97D5053EF20A}" srcOrd="1" destOrd="0" presId="urn:microsoft.com/office/officeart/2009/3/layout/PieProcess"/>
    <dgm:cxn modelId="{9624C5E4-229A-4592-B109-689F6545835C}" type="presParOf" srcId="{FCA2C592-A5C1-473D-94F8-623563E92920}" destId="{B52FADF8-52DD-4001-8BCE-DC77A861A340}" srcOrd="2" destOrd="0" presId="urn:microsoft.com/office/officeart/2009/3/layout/PieProcess"/>
    <dgm:cxn modelId="{5B9B900D-EFEA-4447-BB56-1D3D560D6CE2}" type="presParOf" srcId="{B52FADF8-52DD-4001-8BCE-DC77A861A340}" destId="{1AD42C79-D74D-495D-BA40-071A80DD2D7D}" srcOrd="0" destOrd="0" presId="urn:microsoft.com/office/officeart/2009/3/layout/PieProcess"/>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44A3F29-3602-46B8-BF53-0392AE58A168}" type="doc">
      <dgm:prSet loTypeId="urn:microsoft.com/office/officeart/2005/8/layout/process4" loCatId="list" qsTypeId="urn:microsoft.com/office/officeart/2005/8/quickstyle/simple1" qsCatId="simple" csTypeId="urn:microsoft.com/office/officeart/2005/8/colors/colorful1" csCatId="colorful" phldr="1"/>
      <dgm:spPr/>
      <dgm:t>
        <a:bodyPr/>
        <a:lstStyle/>
        <a:p>
          <a:endParaRPr lang="en-GB"/>
        </a:p>
      </dgm:t>
    </dgm:pt>
    <dgm:pt modelId="{2CB44AD6-0E42-4E08-BF57-E2B6511269ED}">
      <dgm:prSet/>
      <dgm:spPr/>
      <dgm:t>
        <a:bodyPr/>
        <a:lstStyle/>
        <a:p>
          <a:pPr rtl="0"/>
          <a:r>
            <a:rPr lang="en-US"/>
            <a:t>Some populations are spread out (over a county or country).</a:t>
          </a:r>
          <a:endParaRPr lang="en-GB"/>
        </a:p>
      </dgm:t>
    </dgm:pt>
    <dgm:pt modelId="{EC4BF6BC-C514-49B6-A25A-FAEF1D2AB4C0}" type="parTrans" cxnId="{F135662A-D52B-4281-8154-1BE2818845EE}">
      <dgm:prSet/>
      <dgm:spPr/>
      <dgm:t>
        <a:bodyPr/>
        <a:lstStyle/>
        <a:p>
          <a:endParaRPr lang="en-GB"/>
        </a:p>
      </dgm:t>
    </dgm:pt>
    <dgm:pt modelId="{B8A787C6-22C1-4231-961E-D4C02A85561D}" type="sibTrans" cxnId="{F135662A-D52B-4281-8154-1BE2818845EE}">
      <dgm:prSet/>
      <dgm:spPr/>
      <dgm:t>
        <a:bodyPr/>
        <a:lstStyle/>
        <a:p>
          <a:endParaRPr lang="en-GB"/>
        </a:p>
      </dgm:t>
    </dgm:pt>
    <dgm:pt modelId="{210400B5-E2A1-4092-959A-161ECBB94375}">
      <dgm:prSet/>
      <dgm:spPr/>
      <dgm:t>
        <a:bodyPr/>
        <a:lstStyle/>
        <a:p>
          <a:pPr rtl="0"/>
          <a:r>
            <a:rPr lang="en-US" dirty="0"/>
            <a:t>Elements occur in clumps (towns, villages)—Primary sampling units (PSU).</a:t>
          </a:r>
          <a:endParaRPr lang="en-GB" dirty="0"/>
        </a:p>
      </dgm:t>
    </dgm:pt>
    <dgm:pt modelId="{0AC48E1E-063C-446A-BDDB-BFE199BCF83D}" type="parTrans" cxnId="{547295BC-9BB2-44BC-BD5F-0414386F758A}">
      <dgm:prSet/>
      <dgm:spPr/>
      <dgm:t>
        <a:bodyPr/>
        <a:lstStyle/>
        <a:p>
          <a:endParaRPr lang="en-GB"/>
        </a:p>
      </dgm:t>
    </dgm:pt>
    <dgm:pt modelId="{B6A5986D-D88C-4703-8FFC-6A5CC276D574}" type="sibTrans" cxnId="{547295BC-9BB2-44BC-BD5F-0414386F758A}">
      <dgm:prSet/>
      <dgm:spPr/>
      <dgm:t>
        <a:bodyPr/>
        <a:lstStyle/>
        <a:p>
          <a:endParaRPr lang="en-GB"/>
        </a:p>
      </dgm:t>
    </dgm:pt>
    <dgm:pt modelId="{657F4CEF-D0EC-4F0C-86C9-4BC3BBCC6813}">
      <dgm:prSet/>
      <dgm:spPr/>
      <dgm:t>
        <a:bodyPr/>
        <a:lstStyle/>
        <a:p>
          <a:pPr rtl="0"/>
          <a:r>
            <a:rPr lang="en-US"/>
            <a:t>Elements are hard to reach and identify.</a:t>
          </a:r>
          <a:endParaRPr lang="en-GB"/>
        </a:p>
      </dgm:t>
    </dgm:pt>
    <dgm:pt modelId="{ED2E4D66-5717-4D52-A97D-92FDEBE7D5E2}" type="parTrans" cxnId="{4102A522-61E1-4D12-8DCD-9C0F1504BF00}">
      <dgm:prSet/>
      <dgm:spPr/>
      <dgm:t>
        <a:bodyPr/>
        <a:lstStyle/>
        <a:p>
          <a:endParaRPr lang="en-GB"/>
        </a:p>
      </dgm:t>
    </dgm:pt>
    <dgm:pt modelId="{4005DD78-B93F-43CB-8DAC-CDB1D8851077}" type="sibTrans" cxnId="{4102A522-61E1-4D12-8DCD-9C0F1504BF00}">
      <dgm:prSet/>
      <dgm:spPr/>
      <dgm:t>
        <a:bodyPr/>
        <a:lstStyle/>
        <a:p>
          <a:endParaRPr lang="en-GB"/>
        </a:p>
      </dgm:t>
    </dgm:pt>
    <dgm:pt modelId="{2CBD342D-8DF2-448D-978A-AE91A5A62C34}">
      <dgm:prSet/>
      <dgm:spPr/>
      <dgm:t>
        <a:bodyPr/>
        <a:lstStyle/>
        <a:p>
          <a:pPr rtl="0"/>
          <a:r>
            <a:rPr lang="en-US" dirty="0"/>
            <a:t>Trade accuracy for efficiency.</a:t>
          </a:r>
          <a:endParaRPr lang="en-GB" dirty="0"/>
        </a:p>
      </dgm:t>
    </dgm:pt>
    <dgm:pt modelId="{38107A15-36E9-4CCA-BEBC-B77E6E7A3CF8}" type="parTrans" cxnId="{3156BA29-BE70-4BD4-9B7C-C877707F5068}">
      <dgm:prSet/>
      <dgm:spPr/>
      <dgm:t>
        <a:bodyPr/>
        <a:lstStyle/>
        <a:p>
          <a:endParaRPr lang="en-GB"/>
        </a:p>
      </dgm:t>
    </dgm:pt>
    <dgm:pt modelId="{D93568AF-2E15-4FDE-B49E-6F08D7922993}" type="sibTrans" cxnId="{3156BA29-BE70-4BD4-9B7C-C877707F5068}">
      <dgm:prSet/>
      <dgm:spPr/>
      <dgm:t>
        <a:bodyPr/>
        <a:lstStyle/>
        <a:p>
          <a:endParaRPr lang="en-GB"/>
        </a:p>
      </dgm:t>
    </dgm:pt>
    <dgm:pt modelId="{BEDBB77C-1977-41F5-8FC5-2F41B43D9CE2}">
      <dgm:prSet/>
      <dgm:spPr/>
      <dgm:t>
        <a:bodyPr/>
        <a:lstStyle/>
        <a:p>
          <a:pPr rtl="0"/>
          <a:r>
            <a:rPr lang="en-GB" dirty="0"/>
            <a:t>You cannot assume that any one clump is better or worse than another clump.</a:t>
          </a:r>
        </a:p>
      </dgm:t>
    </dgm:pt>
    <dgm:pt modelId="{95C95E71-EE32-47CF-A48A-6784FC101E7C}" type="parTrans" cxnId="{85F2C8EF-C486-4BFE-BF72-F264212F192A}">
      <dgm:prSet/>
      <dgm:spPr/>
    </dgm:pt>
    <dgm:pt modelId="{5A3F00DC-A2FC-4377-9BFF-FCF494CD60B3}" type="sibTrans" cxnId="{85F2C8EF-C486-4BFE-BF72-F264212F192A}">
      <dgm:prSet/>
      <dgm:spPr/>
    </dgm:pt>
    <dgm:pt modelId="{0886788C-30A1-4ECE-A730-50CBFD8534CC}" type="pres">
      <dgm:prSet presAssocID="{844A3F29-3602-46B8-BF53-0392AE58A168}" presName="Name0" presStyleCnt="0">
        <dgm:presLayoutVars>
          <dgm:dir/>
          <dgm:animLvl val="lvl"/>
          <dgm:resizeHandles val="exact"/>
        </dgm:presLayoutVars>
      </dgm:prSet>
      <dgm:spPr/>
    </dgm:pt>
    <dgm:pt modelId="{1ADF11C1-FCCE-482E-90B8-E3C6FDADFC5A}" type="pres">
      <dgm:prSet presAssocID="{BEDBB77C-1977-41F5-8FC5-2F41B43D9CE2}" presName="boxAndChildren" presStyleCnt="0"/>
      <dgm:spPr/>
    </dgm:pt>
    <dgm:pt modelId="{F86AFDDA-1AA4-414E-9E3A-B31857642FF2}" type="pres">
      <dgm:prSet presAssocID="{BEDBB77C-1977-41F5-8FC5-2F41B43D9CE2}" presName="parentTextBox" presStyleLbl="node1" presStyleIdx="0" presStyleCnt="5"/>
      <dgm:spPr/>
    </dgm:pt>
    <dgm:pt modelId="{EA77C5A1-2693-4CBD-A92D-E61791A53444}" type="pres">
      <dgm:prSet presAssocID="{D93568AF-2E15-4FDE-B49E-6F08D7922993}" presName="sp" presStyleCnt="0"/>
      <dgm:spPr/>
    </dgm:pt>
    <dgm:pt modelId="{06FAEDF0-2401-4DD7-B09B-8F1B7DE37915}" type="pres">
      <dgm:prSet presAssocID="{2CBD342D-8DF2-448D-978A-AE91A5A62C34}" presName="arrowAndChildren" presStyleCnt="0"/>
      <dgm:spPr/>
    </dgm:pt>
    <dgm:pt modelId="{C1B9A1BE-92D6-4F78-9EDC-34F09266FB95}" type="pres">
      <dgm:prSet presAssocID="{2CBD342D-8DF2-448D-978A-AE91A5A62C34}" presName="parentTextArrow" presStyleLbl="node1" presStyleIdx="1" presStyleCnt="5"/>
      <dgm:spPr/>
    </dgm:pt>
    <dgm:pt modelId="{E65EA0B5-E9CB-493F-9134-B7F28B6C2D1D}" type="pres">
      <dgm:prSet presAssocID="{4005DD78-B93F-43CB-8DAC-CDB1D8851077}" presName="sp" presStyleCnt="0"/>
      <dgm:spPr/>
    </dgm:pt>
    <dgm:pt modelId="{1CCD3AF3-9498-4292-9F3E-5420B8810AF5}" type="pres">
      <dgm:prSet presAssocID="{657F4CEF-D0EC-4F0C-86C9-4BC3BBCC6813}" presName="arrowAndChildren" presStyleCnt="0"/>
      <dgm:spPr/>
    </dgm:pt>
    <dgm:pt modelId="{A1ACE40A-354E-4FB0-B7A4-331AC25F97BB}" type="pres">
      <dgm:prSet presAssocID="{657F4CEF-D0EC-4F0C-86C9-4BC3BBCC6813}" presName="parentTextArrow" presStyleLbl="node1" presStyleIdx="2" presStyleCnt="5"/>
      <dgm:spPr/>
    </dgm:pt>
    <dgm:pt modelId="{F4A8ADAB-36A7-4B0F-AD34-BFFFA5B70E2F}" type="pres">
      <dgm:prSet presAssocID="{B6A5986D-D88C-4703-8FFC-6A5CC276D574}" presName="sp" presStyleCnt="0"/>
      <dgm:spPr/>
    </dgm:pt>
    <dgm:pt modelId="{98AA8413-52E1-471C-A1F3-67451558DE6F}" type="pres">
      <dgm:prSet presAssocID="{210400B5-E2A1-4092-959A-161ECBB94375}" presName="arrowAndChildren" presStyleCnt="0"/>
      <dgm:spPr/>
    </dgm:pt>
    <dgm:pt modelId="{176D7A80-7F0C-46D1-94AB-B994D79A723A}" type="pres">
      <dgm:prSet presAssocID="{210400B5-E2A1-4092-959A-161ECBB94375}" presName="parentTextArrow" presStyleLbl="node1" presStyleIdx="3" presStyleCnt="5"/>
      <dgm:spPr/>
    </dgm:pt>
    <dgm:pt modelId="{F5C10666-AE4A-493B-9E26-B7F9AED55FC4}" type="pres">
      <dgm:prSet presAssocID="{B8A787C6-22C1-4231-961E-D4C02A85561D}" presName="sp" presStyleCnt="0"/>
      <dgm:spPr/>
    </dgm:pt>
    <dgm:pt modelId="{57C6471B-FBF3-4F5C-840B-3F2BEB9A5873}" type="pres">
      <dgm:prSet presAssocID="{2CB44AD6-0E42-4E08-BF57-E2B6511269ED}" presName="arrowAndChildren" presStyleCnt="0"/>
      <dgm:spPr/>
    </dgm:pt>
    <dgm:pt modelId="{B970D473-D7F1-40BA-91FD-F187967FFE37}" type="pres">
      <dgm:prSet presAssocID="{2CB44AD6-0E42-4E08-BF57-E2B6511269ED}" presName="parentTextArrow" presStyleLbl="node1" presStyleIdx="4" presStyleCnt="5"/>
      <dgm:spPr/>
    </dgm:pt>
  </dgm:ptLst>
  <dgm:cxnLst>
    <dgm:cxn modelId="{4102A522-61E1-4D12-8DCD-9C0F1504BF00}" srcId="{844A3F29-3602-46B8-BF53-0392AE58A168}" destId="{657F4CEF-D0EC-4F0C-86C9-4BC3BBCC6813}" srcOrd="2" destOrd="0" parTransId="{ED2E4D66-5717-4D52-A97D-92FDEBE7D5E2}" sibTransId="{4005DD78-B93F-43CB-8DAC-CDB1D8851077}"/>
    <dgm:cxn modelId="{3156BA29-BE70-4BD4-9B7C-C877707F5068}" srcId="{844A3F29-3602-46B8-BF53-0392AE58A168}" destId="{2CBD342D-8DF2-448D-978A-AE91A5A62C34}" srcOrd="3" destOrd="0" parTransId="{38107A15-36E9-4CCA-BEBC-B77E6E7A3CF8}" sibTransId="{D93568AF-2E15-4FDE-B49E-6F08D7922993}"/>
    <dgm:cxn modelId="{F135662A-D52B-4281-8154-1BE2818845EE}" srcId="{844A3F29-3602-46B8-BF53-0392AE58A168}" destId="{2CB44AD6-0E42-4E08-BF57-E2B6511269ED}" srcOrd="0" destOrd="0" parTransId="{EC4BF6BC-C514-49B6-A25A-FAEF1D2AB4C0}" sibTransId="{B8A787C6-22C1-4231-961E-D4C02A85561D}"/>
    <dgm:cxn modelId="{6051B02F-7F06-4237-A5B9-303750DFC25D}" type="presOf" srcId="{657F4CEF-D0EC-4F0C-86C9-4BC3BBCC6813}" destId="{A1ACE40A-354E-4FB0-B7A4-331AC25F97BB}" srcOrd="0" destOrd="0" presId="urn:microsoft.com/office/officeart/2005/8/layout/process4"/>
    <dgm:cxn modelId="{377E745C-9555-4F08-84D2-8DF330B5322F}" type="presOf" srcId="{BEDBB77C-1977-41F5-8FC5-2F41B43D9CE2}" destId="{F86AFDDA-1AA4-414E-9E3A-B31857642FF2}" srcOrd="0" destOrd="0" presId="urn:microsoft.com/office/officeart/2005/8/layout/process4"/>
    <dgm:cxn modelId="{6BE05065-58C3-46B7-A1AD-71FA21CA6469}" type="presOf" srcId="{210400B5-E2A1-4092-959A-161ECBB94375}" destId="{176D7A80-7F0C-46D1-94AB-B994D79A723A}" srcOrd="0" destOrd="0" presId="urn:microsoft.com/office/officeart/2005/8/layout/process4"/>
    <dgm:cxn modelId="{E1C20B47-7AFB-4E83-A462-2CD4957F39F6}" type="presOf" srcId="{2CBD342D-8DF2-448D-978A-AE91A5A62C34}" destId="{C1B9A1BE-92D6-4F78-9EDC-34F09266FB95}" srcOrd="0" destOrd="0" presId="urn:microsoft.com/office/officeart/2005/8/layout/process4"/>
    <dgm:cxn modelId="{99A0B84B-4252-4947-B2B1-421CC2BA577B}" type="presOf" srcId="{844A3F29-3602-46B8-BF53-0392AE58A168}" destId="{0886788C-30A1-4ECE-A730-50CBFD8534CC}" srcOrd="0" destOrd="0" presId="urn:microsoft.com/office/officeart/2005/8/layout/process4"/>
    <dgm:cxn modelId="{547295BC-9BB2-44BC-BD5F-0414386F758A}" srcId="{844A3F29-3602-46B8-BF53-0392AE58A168}" destId="{210400B5-E2A1-4092-959A-161ECBB94375}" srcOrd="1" destOrd="0" parTransId="{0AC48E1E-063C-446A-BDDB-BFE199BCF83D}" sibTransId="{B6A5986D-D88C-4703-8FFC-6A5CC276D574}"/>
    <dgm:cxn modelId="{BD7C54D1-C37F-429F-8208-8FD286473994}" type="presOf" srcId="{2CB44AD6-0E42-4E08-BF57-E2B6511269ED}" destId="{B970D473-D7F1-40BA-91FD-F187967FFE37}" srcOrd="0" destOrd="0" presId="urn:microsoft.com/office/officeart/2005/8/layout/process4"/>
    <dgm:cxn modelId="{85F2C8EF-C486-4BFE-BF72-F264212F192A}" srcId="{844A3F29-3602-46B8-BF53-0392AE58A168}" destId="{BEDBB77C-1977-41F5-8FC5-2F41B43D9CE2}" srcOrd="4" destOrd="0" parTransId="{95C95E71-EE32-47CF-A48A-6784FC101E7C}" sibTransId="{5A3F00DC-A2FC-4377-9BFF-FCF494CD60B3}"/>
    <dgm:cxn modelId="{2A392E1D-8835-467B-88AD-39BFB2EE425C}" type="presParOf" srcId="{0886788C-30A1-4ECE-A730-50CBFD8534CC}" destId="{1ADF11C1-FCCE-482E-90B8-E3C6FDADFC5A}" srcOrd="0" destOrd="0" presId="urn:microsoft.com/office/officeart/2005/8/layout/process4"/>
    <dgm:cxn modelId="{88BD4E79-800D-4CA6-A432-9127CC6E4F86}" type="presParOf" srcId="{1ADF11C1-FCCE-482E-90B8-E3C6FDADFC5A}" destId="{F86AFDDA-1AA4-414E-9E3A-B31857642FF2}" srcOrd="0" destOrd="0" presId="urn:microsoft.com/office/officeart/2005/8/layout/process4"/>
    <dgm:cxn modelId="{D29931FF-D2B8-4707-98C2-9DAB94A43747}" type="presParOf" srcId="{0886788C-30A1-4ECE-A730-50CBFD8534CC}" destId="{EA77C5A1-2693-4CBD-A92D-E61791A53444}" srcOrd="1" destOrd="0" presId="urn:microsoft.com/office/officeart/2005/8/layout/process4"/>
    <dgm:cxn modelId="{1E3BE928-9666-4ACE-B873-CE49BC1BC326}" type="presParOf" srcId="{0886788C-30A1-4ECE-A730-50CBFD8534CC}" destId="{06FAEDF0-2401-4DD7-B09B-8F1B7DE37915}" srcOrd="2" destOrd="0" presId="urn:microsoft.com/office/officeart/2005/8/layout/process4"/>
    <dgm:cxn modelId="{20FEAAF3-B6BE-40AC-B28B-B2CAAD51C75B}" type="presParOf" srcId="{06FAEDF0-2401-4DD7-B09B-8F1B7DE37915}" destId="{C1B9A1BE-92D6-4F78-9EDC-34F09266FB95}" srcOrd="0" destOrd="0" presId="urn:microsoft.com/office/officeart/2005/8/layout/process4"/>
    <dgm:cxn modelId="{BBFBED1F-7020-47B9-9C40-27A52F3A8503}" type="presParOf" srcId="{0886788C-30A1-4ECE-A730-50CBFD8534CC}" destId="{E65EA0B5-E9CB-493F-9134-B7F28B6C2D1D}" srcOrd="3" destOrd="0" presId="urn:microsoft.com/office/officeart/2005/8/layout/process4"/>
    <dgm:cxn modelId="{FA8199CF-B5A1-4CEB-B343-12D4CD8B29CA}" type="presParOf" srcId="{0886788C-30A1-4ECE-A730-50CBFD8534CC}" destId="{1CCD3AF3-9498-4292-9F3E-5420B8810AF5}" srcOrd="4" destOrd="0" presId="urn:microsoft.com/office/officeart/2005/8/layout/process4"/>
    <dgm:cxn modelId="{288E98A1-3BB3-4ED8-8955-359010AC17C3}" type="presParOf" srcId="{1CCD3AF3-9498-4292-9F3E-5420B8810AF5}" destId="{A1ACE40A-354E-4FB0-B7A4-331AC25F97BB}" srcOrd="0" destOrd="0" presId="urn:microsoft.com/office/officeart/2005/8/layout/process4"/>
    <dgm:cxn modelId="{2142AD6A-9418-459E-80A6-CBA30EA66284}" type="presParOf" srcId="{0886788C-30A1-4ECE-A730-50CBFD8534CC}" destId="{F4A8ADAB-36A7-4B0F-AD34-BFFFA5B70E2F}" srcOrd="5" destOrd="0" presId="urn:microsoft.com/office/officeart/2005/8/layout/process4"/>
    <dgm:cxn modelId="{F45682C4-0D41-4A4F-BC1B-2D49F140F8A3}" type="presParOf" srcId="{0886788C-30A1-4ECE-A730-50CBFD8534CC}" destId="{98AA8413-52E1-471C-A1F3-67451558DE6F}" srcOrd="6" destOrd="0" presId="urn:microsoft.com/office/officeart/2005/8/layout/process4"/>
    <dgm:cxn modelId="{30D9890A-6125-4B80-8931-77546D5B7BD7}" type="presParOf" srcId="{98AA8413-52E1-471C-A1F3-67451558DE6F}" destId="{176D7A80-7F0C-46D1-94AB-B994D79A723A}" srcOrd="0" destOrd="0" presId="urn:microsoft.com/office/officeart/2005/8/layout/process4"/>
    <dgm:cxn modelId="{52511549-5A94-4185-9960-8E1778F8B2DF}" type="presParOf" srcId="{0886788C-30A1-4ECE-A730-50CBFD8534CC}" destId="{F5C10666-AE4A-493B-9E26-B7F9AED55FC4}" srcOrd="7" destOrd="0" presId="urn:microsoft.com/office/officeart/2005/8/layout/process4"/>
    <dgm:cxn modelId="{7C22E04D-CE61-48BF-AE28-6902A8260820}" type="presParOf" srcId="{0886788C-30A1-4ECE-A730-50CBFD8534CC}" destId="{57C6471B-FBF3-4F5C-840B-3F2BEB9A5873}" srcOrd="8" destOrd="0" presId="urn:microsoft.com/office/officeart/2005/8/layout/process4"/>
    <dgm:cxn modelId="{930CB2CD-BBAF-4F75-93C3-9CF6D18B168E}" type="presParOf" srcId="{57C6471B-FBF3-4F5C-840B-3F2BEB9A5873}" destId="{B970D473-D7F1-40BA-91FD-F187967FFE37}"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6BA37-4767-4C73-91A1-7037F5AC5D5D}">
      <dsp:nvSpPr>
        <dsp:cNvPr id="0" name=""/>
        <dsp:cNvSpPr/>
      </dsp:nvSpPr>
      <dsp:spPr>
        <a:xfrm>
          <a:off x="0" y="1315809"/>
          <a:ext cx="10515600" cy="428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C2B969-076C-46EE-BA83-3C1D29C066A3}">
      <dsp:nvSpPr>
        <dsp:cNvPr id="0" name=""/>
        <dsp:cNvSpPr/>
      </dsp:nvSpPr>
      <dsp:spPr>
        <a:xfrm>
          <a:off x="525780" y="1064889"/>
          <a:ext cx="7360920" cy="5018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55650">
            <a:lnSpc>
              <a:spcPct val="90000"/>
            </a:lnSpc>
            <a:spcBef>
              <a:spcPct val="0"/>
            </a:spcBef>
            <a:spcAft>
              <a:spcPct val="35000"/>
            </a:spcAft>
            <a:buNone/>
          </a:pPr>
          <a:r>
            <a:rPr lang="en-GB" sz="1700" kern="1200" dirty="0"/>
            <a:t>Empirical Research</a:t>
          </a:r>
        </a:p>
      </dsp:txBody>
      <dsp:txXfrm>
        <a:off x="550278" y="1089387"/>
        <a:ext cx="7311924" cy="452844"/>
      </dsp:txXfrm>
    </dsp:sp>
    <dsp:sp modelId="{F6A95800-01CB-4A95-BC96-BB1411B15ED9}">
      <dsp:nvSpPr>
        <dsp:cNvPr id="0" name=""/>
        <dsp:cNvSpPr/>
      </dsp:nvSpPr>
      <dsp:spPr>
        <a:xfrm>
          <a:off x="0" y="2086929"/>
          <a:ext cx="10515600" cy="428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8F828BF-077C-44DC-80E5-D0B07A221047}">
      <dsp:nvSpPr>
        <dsp:cNvPr id="0" name=""/>
        <dsp:cNvSpPr/>
      </dsp:nvSpPr>
      <dsp:spPr>
        <a:xfrm>
          <a:off x="525780" y="1836009"/>
          <a:ext cx="7360920" cy="5018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55650">
            <a:lnSpc>
              <a:spcPct val="90000"/>
            </a:lnSpc>
            <a:spcBef>
              <a:spcPct val="0"/>
            </a:spcBef>
            <a:spcAft>
              <a:spcPct val="35000"/>
            </a:spcAft>
            <a:buNone/>
          </a:pPr>
          <a:r>
            <a:rPr lang="en-GB" sz="1700" kern="1200" dirty="0"/>
            <a:t>Research based on experimentation or observation (evidence)</a:t>
          </a:r>
        </a:p>
      </dsp:txBody>
      <dsp:txXfrm>
        <a:off x="550278" y="1860507"/>
        <a:ext cx="7311924" cy="452844"/>
      </dsp:txXfrm>
    </dsp:sp>
    <dsp:sp modelId="{AA399F82-4749-44DB-8FB6-627F245CAB05}">
      <dsp:nvSpPr>
        <dsp:cNvPr id="0" name=""/>
        <dsp:cNvSpPr/>
      </dsp:nvSpPr>
      <dsp:spPr>
        <a:xfrm>
          <a:off x="0" y="2858049"/>
          <a:ext cx="10515600" cy="428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2A9489-2256-404D-BD71-3BA8C8D13A1E}">
      <dsp:nvSpPr>
        <dsp:cNvPr id="0" name=""/>
        <dsp:cNvSpPr/>
      </dsp:nvSpPr>
      <dsp:spPr>
        <a:xfrm>
          <a:off x="525780" y="2607129"/>
          <a:ext cx="7360920" cy="5018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55650">
            <a:lnSpc>
              <a:spcPct val="90000"/>
            </a:lnSpc>
            <a:spcBef>
              <a:spcPct val="0"/>
            </a:spcBef>
            <a:spcAft>
              <a:spcPct val="35000"/>
            </a:spcAft>
            <a:buNone/>
          </a:pPr>
          <a:r>
            <a:rPr lang="en-GB" sz="1700" kern="1200" dirty="0"/>
            <a:t>Such research is conducted to test an hypothesis</a:t>
          </a:r>
        </a:p>
      </dsp:txBody>
      <dsp:txXfrm>
        <a:off x="550278" y="2631627"/>
        <a:ext cx="7311924"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194E55-4383-4DD4-9E76-EBFA85BD2D99}">
      <dsp:nvSpPr>
        <dsp:cNvPr id="0" name=""/>
        <dsp:cNvSpPr/>
      </dsp:nvSpPr>
      <dsp:spPr>
        <a:xfrm>
          <a:off x="63487" y="39687"/>
          <a:ext cx="3286125" cy="19716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dirty="0"/>
            <a:t>Find effective treatment</a:t>
          </a:r>
        </a:p>
      </dsp:txBody>
      <dsp:txXfrm>
        <a:off x="63487" y="39687"/>
        <a:ext cx="3286125" cy="1971675"/>
      </dsp:txXfrm>
    </dsp:sp>
    <dsp:sp modelId="{930EBED8-6DC3-4C5E-9095-F6FA2289CAA9}">
      <dsp:nvSpPr>
        <dsp:cNvPr id="0" name=""/>
        <dsp:cNvSpPr/>
      </dsp:nvSpPr>
      <dsp:spPr>
        <a:xfrm>
          <a:off x="3614737" y="39687"/>
          <a:ext cx="3286125" cy="19716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dirty="0"/>
            <a:t>Aid service providers</a:t>
          </a:r>
        </a:p>
      </dsp:txBody>
      <dsp:txXfrm>
        <a:off x="3614737" y="39687"/>
        <a:ext cx="3286125" cy="1971675"/>
      </dsp:txXfrm>
    </dsp:sp>
    <dsp:sp modelId="{969B7C56-229E-4093-99CD-72013CFD234F}">
      <dsp:nvSpPr>
        <dsp:cNvPr id="0" name=""/>
        <dsp:cNvSpPr/>
      </dsp:nvSpPr>
      <dsp:spPr>
        <a:xfrm>
          <a:off x="7229475" y="39687"/>
          <a:ext cx="3286125" cy="19716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dirty="0"/>
            <a:t>Aid policy makers</a:t>
          </a:r>
        </a:p>
      </dsp:txBody>
      <dsp:txXfrm>
        <a:off x="7229475" y="39687"/>
        <a:ext cx="3286125" cy="1971675"/>
      </dsp:txXfrm>
    </dsp:sp>
    <dsp:sp modelId="{AE9A14C2-17A9-4A97-9D77-52C57554AAC1}">
      <dsp:nvSpPr>
        <dsp:cNvPr id="0" name=""/>
        <dsp:cNvSpPr/>
      </dsp:nvSpPr>
      <dsp:spPr>
        <a:xfrm>
          <a:off x="0" y="2339975"/>
          <a:ext cx="3286125" cy="19716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dirty="0"/>
            <a:t>To assess diagnostic measures</a:t>
          </a:r>
        </a:p>
      </dsp:txBody>
      <dsp:txXfrm>
        <a:off x="0" y="2339975"/>
        <a:ext cx="3286125" cy="1971675"/>
      </dsp:txXfrm>
    </dsp:sp>
    <dsp:sp modelId="{8B58DAF2-E26A-4CD8-A494-69AA71A08D40}">
      <dsp:nvSpPr>
        <dsp:cNvPr id="0" name=""/>
        <dsp:cNvSpPr/>
      </dsp:nvSpPr>
      <dsp:spPr>
        <a:xfrm>
          <a:off x="3614737" y="2339975"/>
          <a:ext cx="3286125" cy="19716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dirty="0"/>
            <a:t>Interventions</a:t>
          </a:r>
        </a:p>
      </dsp:txBody>
      <dsp:txXfrm>
        <a:off x="3614737" y="2339975"/>
        <a:ext cx="3286125" cy="1971675"/>
      </dsp:txXfrm>
    </dsp:sp>
    <dsp:sp modelId="{E8C9BE77-8E97-49A6-99F5-FA93182B4D3A}">
      <dsp:nvSpPr>
        <dsp:cNvPr id="0" name=""/>
        <dsp:cNvSpPr/>
      </dsp:nvSpPr>
      <dsp:spPr>
        <a:xfrm>
          <a:off x="7229475" y="2339975"/>
          <a:ext cx="3286125" cy="19716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dirty="0"/>
            <a:t>Testing Theory</a:t>
          </a:r>
        </a:p>
      </dsp:txBody>
      <dsp:txXfrm>
        <a:off x="7229475"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5F6D87-2B65-454C-8BD3-2EB391840736}">
      <dsp:nvSpPr>
        <dsp:cNvPr id="0" name=""/>
        <dsp:cNvSpPr/>
      </dsp:nvSpPr>
      <dsp:spPr>
        <a:xfrm>
          <a:off x="40" y="1478728"/>
          <a:ext cx="3850762" cy="1509270"/>
        </a:xfrm>
        <a:prstGeom prst="rect">
          <a:avLst/>
        </a:prstGeom>
        <a:solidFill>
          <a:schemeClr val="accent4">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rtl="0">
            <a:lnSpc>
              <a:spcPct val="90000"/>
            </a:lnSpc>
            <a:spcBef>
              <a:spcPct val="0"/>
            </a:spcBef>
            <a:spcAft>
              <a:spcPct val="35000"/>
            </a:spcAft>
            <a:buNone/>
          </a:pPr>
          <a:r>
            <a:rPr lang="en-US" sz="1900" kern="1200"/>
            <a:t>Scientific Observation: A systematic empirical investigation that is structured to answer questions about the world</a:t>
          </a:r>
          <a:endParaRPr lang="en-GB" sz="1900" kern="1200"/>
        </a:p>
      </dsp:txBody>
      <dsp:txXfrm>
        <a:off x="40" y="1478728"/>
        <a:ext cx="3850762" cy="1509270"/>
      </dsp:txXfrm>
    </dsp:sp>
    <dsp:sp modelId="{7D50F0F3-7C6B-4D58-8F4D-302F0EF05B81}">
      <dsp:nvSpPr>
        <dsp:cNvPr id="0" name=""/>
        <dsp:cNvSpPr/>
      </dsp:nvSpPr>
      <dsp:spPr>
        <a:xfrm>
          <a:off x="40" y="2987998"/>
          <a:ext cx="3850762" cy="834480"/>
        </a:xfrm>
        <a:prstGeom prst="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665900-1C92-4F4B-9A44-881E1F532CD8}">
      <dsp:nvSpPr>
        <dsp:cNvPr id="0" name=""/>
        <dsp:cNvSpPr/>
      </dsp:nvSpPr>
      <dsp:spPr>
        <a:xfrm>
          <a:off x="4389909" y="1478728"/>
          <a:ext cx="3850762" cy="1509270"/>
        </a:xfrm>
        <a:prstGeom prst="rect">
          <a:avLst/>
        </a:prstGeom>
        <a:solidFill>
          <a:schemeClr val="accent4">
            <a:hueOff val="13828557"/>
            <a:satOff val="3941"/>
            <a:lumOff val="11372"/>
            <a:alphaOff val="0"/>
          </a:schemeClr>
        </a:solidFill>
        <a:ln w="19050" cap="rnd" cmpd="sng" algn="ctr">
          <a:solidFill>
            <a:schemeClr val="accent4">
              <a:hueOff val="13828557"/>
              <a:satOff val="3941"/>
              <a:lumOff val="1137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rtl="0">
            <a:lnSpc>
              <a:spcPct val="90000"/>
            </a:lnSpc>
            <a:spcBef>
              <a:spcPct val="0"/>
            </a:spcBef>
            <a:spcAft>
              <a:spcPct val="35000"/>
            </a:spcAft>
            <a:buNone/>
          </a:pPr>
          <a:r>
            <a:rPr lang="en-US" sz="1900" kern="1200" dirty="0"/>
            <a:t>Research Method: Systematic approach to answering scientific questions</a:t>
          </a:r>
          <a:endParaRPr lang="en-GB" sz="1900" kern="1200" dirty="0"/>
        </a:p>
      </dsp:txBody>
      <dsp:txXfrm>
        <a:off x="4389909" y="1478728"/>
        <a:ext cx="3850762" cy="1509270"/>
      </dsp:txXfrm>
    </dsp:sp>
    <dsp:sp modelId="{CBAE9B24-0A93-4DAA-8F6A-6F0CDFDD8967}">
      <dsp:nvSpPr>
        <dsp:cNvPr id="0" name=""/>
        <dsp:cNvSpPr/>
      </dsp:nvSpPr>
      <dsp:spPr>
        <a:xfrm>
          <a:off x="4389909" y="2987998"/>
          <a:ext cx="3850762" cy="834480"/>
        </a:xfrm>
        <a:prstGeom prst="rect">
          <a:avLst/>
        </a:prstGeom>
        <a:solidFill>
          <a:schemeClr val="accent4">
            <a:tint val="40000"/>
            <a:alpha val="90000"/>
            <a:hueOff val="14073650"/>
            <a:satOff val="8304"/>
            <a:lumOff val="1863"/>
            <a:alphaOff val="0"/>
          </a:schemeClr>
        </a:solidFill>
        <a:ln w="19050" cap="rnd" cmpd="sng" algn="ctr">
          <a:solidFill>
            <a:schemeClr val="accent4">
              <a:tint val="40000"/>
              <a:alpha val="90000"/>
              <a:hueOff val="14073650"/>
              <a:satOff val="8304"/>
              <a:lumOff val="1863"/>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5DFAA1-FE7D-4547-B5DD-48C4F7FF4879}">
      <dsp:nvSpPr>
        <dsp:cNvPr id="0" name=""/>
        <dsp:cNvSpPr/>
      </dsp:nvSpPr>
      <dsp:spPr>
        <a:xfrm>
          <a:off x="0" y="0"/>
          <a:ext cx="8229600" cy="993128"/>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US" sz="2500" kern="1200" dirty="0"/>
            <a:t>Description of </a:t>
          </a:r>
          <a:r>
            <a:rPr lang="en-US" sz="2500" kern="1200" dirty="0" err="1"/>
            <a:t>behaviour</a:t>
          </a:r>
          <a:r>
            <a:rPr lang="en-US" sz="2500" kern="1200" dirty="0"/>
            <a:t> using careful observations</a:t>
          </a:r>
          <a:endParaRPr lang="en-GB" sz="2500" kern="1200" dirty="0"/>
        </a:p>
      </dsp:txBody>
      <dsp:txXfrm>
        <a:off x="48481" y="48481"/>
        <a:ext cx="8132638" cy="896166"/>
      </dsp:txXfrm>
    </dsp:sp>
    <dsp:sp modelId="{3199620E-517C-4EB1-88A9-62CEB134F3E4}">
      <dsp:nvSpPr>
        <dsp:cNvPr id="0" name=""/>
        <dsp:cNvSpPr/>
      </dsp:nvSpPr>
      <dsp:spPr>
        <a:xfrm>
          <a:off x="0" y="1067165"/>
          <a:ext cx="8229600" cy="993128"/>
        </a:xfrm>
        <a:prstGeom prst="roundRect">
          <a:avLst/>
        </a:prstGeom>
        <a:solidFill>
          <a:schemeClr val="accent2">
            <a:hueOff val="-6588574"/>
            <a:satOff val="30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US" sz="2500" kern="1200"/>
            <a:t>Explanation involves identifying the cause(s) of behaviour</a:t>
          </a:r>
          <a:endParaRPr lang="en-GB" sz="2500" kern="1200"/>
        </a:p>
      </dsp:txBody>
      <dsp:txXfrm>
        <a:off x="48481" y="1115646"/>
        <a:ext cx="8132638" cy="896166"/>
      </dsp:txXfrm>
    </dsp:sp>
    <dsp:sp modelId="{93DBDFD8-CCFC-494F-BDB8-2DAEC48E8C64}">
      <dsp:nvSpPr>
        <dsp:cNvPr id="0" name=""/>
        <dsp:cNvSpPr/>
      </dsp:nvSpPr>
      <dsp:spPr>
        <a:xfrm>
          <a:off x="0" y="2132294"/>
          <a:ext cx="8229600" cy="993128"/>
        </a:xfrm>
        <a:prstGeom prst="roundRect">
          <a:avLst/>
        </a:prstGeom>
        <a:solidFill>
          <a:schemeClr val="accent2">
            <a:hueOff val="-13177148"/>
            <a:satOff val="6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US" sz="2500" kern="1200" dirty="0"/>
            <a:t>Prediction allows for specification of the conditions under which a </a:t>
          </a:r>
          <a:r>
            <a:rPr lang="en-US" sz="2500" kern="1200" dirty="0" err="1"/>
            <a:t>behaviour</a:t>
          </a:r>
          <a:r>
            <a:rPr lang="en-US" sz="2500" kern="1200" dirty="0"/>
            <a:t> will occur or not</a:t>
          </a:r>
          <a:endParaRPr lang="en-GB" sz="2500" kern="1200" dirty="0"/>
        </a:p>
      </dsp:txBody>
      <dsp:txXfrm>
        <a:off x="48481" y="2180775"/>
        <a:ext cx="8132638" cy="896166"/>
      </dsp:txXfrm>
    </dsp:sp>
    <dsp:sp modelId="{1CB10A60-5E99-4EF2-9F13-939A135BE984}">
      <dsp:nvSpPr>
        <dsp:cNvPr id="0" name=""/>
        <dsp:cNvSpPr/>
      </dsp:nvSpPr>
      <dsp:spPr>
        <a:xfrm>
          <a:off x="0" y="3186765"/>
          <a:ext cx="8229600" cy="993128"/>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US" sz="2500" kern="1200" dirty="0"/>
            <a:t>Psychological knowledge can be used to assist changes in </a:t>
          </a:r>
          <a:r>
            <a:rPr lang="en-US" sz="2500" kern="1200" dirty="0" err="1"/>
            <a:t>behaviour</a:t>
          </a:r>
          <a:endParaRPr lang="en-GB" sz="2500" kern="1200" dirty="0"/>
        </a:p>
      </dsp:txBody>
      <dsp:txXfrm>
        <a:off x="48481" y="3235246"/>
        <a:ext cx="8132638" cy="89616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1AE6FA-D938-4289-B3DE-831837B3E93A}">
      <dsp:nvSpPr>
        <dsp:cNvPr id="0" name=""/>
        <dsp:cNvSpPr/>
      </dsp:nvSpPr>
      <dsp:spPr>
        <a:xfrm>
          <a:off x="4297" y="290948"/>
          <a:ext cx="2584028" cy="4320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GB" sz="1500" kern="1200" dirty="0"/>
            <a:t>Everyday Life</a:t>
          </a:r>
        </a:p>
      </dsp:txBody>
      <dsp:txXfrm>
        <a:off x="4297" y="290948"/>
        <a:ext cx="2584028" cy="432000"/>
      </dsp:txXfrm>
    </dsp:sp>
    <dsp:sp modelId="{CD065841-894B-43A2-8643-C6BFA62C7F9F}">
      <dsp:nvSpPr>
        <dsp:cNvPr id="0" name=""/>
        <dsp:cNvSpPr/>
      </dsp:nvSpPr>
      <dsp:spPr>
        <a:xfrm>
          <a:off x="4297" y="722948"/>
          <a:ext cx="2584028" cy="3149887"/>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What are the most effective ways to teach about mental health?</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What personal characteristics make a </a:t>
          </a:r>
          <a:r>
            <a:rPr lang="en-GB" sz="1500" kern="1200" dirty="0" err="1"/>
            <a:t>favorable</a:t>
          </a:r>
          <a:r>
            <a:rPr lang="en-GB" sz="1500" kern="1200" dirty="0"/>
            <a:t> impression in a job interview?</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What other questions come to mind? </a:t>
          </a:r>
        </a:p>
        <a:p>
          <a:pPr marL="114300" lvl="1" indent="-114300" algn="l" defTabSz="666750">
            <a:lnSpc>
              <a:spcPct val="90000"/>
            </a:lnSpc>
            <a:spcBef>
              <a:spcPct val="0"/>
            </a:spcBef>
            <a:spcAft>
              <a:spcPct val="15000"/>
            </a:spcAft>
            <a:buChar char="•"/>
          </a:pPr>
          <a:endParaRPr lang="en-GB" sz="1500" kern="1200" dirty="0"/>
        </a:p>
      </dsp:txBody>
      <dsp:txXfrm>
        <a:off x="4297" y="722948"/>
        <a:ext cx="2584028" cy="3149887"/>
      </dsp:txXfrm>
    </dsp:sp>
    <dsp:sp modelId="{2FADAD03-0D97-42B2-AF9D-82DCB39DCC9F}">
      <dsp:nvSpPr>
        <dsp:cNvPr id="0" name=""/>
        <dsp:cNvSpPr/>
      </dsp:nvSpPr>
      <dsp:spPr>
        <a:xfrm>
          <a:off x="2950089" y="290948"/>
          <a:ext cx="2584028" cy="4320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GB" sz="1500" kern="1200" dirty="0"/>
            <a:t>Practical Issues or Needs</a:t>
          </a:r>
        </a:p>
      </dsp:txBody>
      <dsp:txXfrm>
        <a:off x="2950089" y="290948"/>
        <a:ext cx="2584028" cy="432000"/>
      </dsp:txXfrm>
    </dsp:sp>
    <dsp:sp modelId="{EFD12DEB-3035-4079-8470-5250FEEBBBBF}">
      <dsp:nvSpPr>
        <dsp:cNvPr id="0" name=""/>
        <dsp:cNvSpPr/>
      </dsp:nvSpPr>
      <dsp:spPr>
        <a:xfrm>
          <a:off x="2950089" y="722948"/>
          <a:ext cx="2584028" cy="3149887"/>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Why do some employees have very high absenteeism rates.</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Why do more car accidents happen on specific stretches of the road?</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Any others? </a:t>
          </a:r>
        </a:p>
      </dsp:txBody>
      <dsp:txXfrm>
        <a:off x="2950089" y="722948"/>
        <a:ext cx="2584028" cy="3149887"/>
      </dsp:txXfrm>
    </dsp:sp>
    <dsp:sp modelId="{23ECF0F7-BFC7-4E29-A727-442B3AC03CDC}">
      <dsp:nvSpPr>
        <dsp:cNvPr id="0" name=""/>
        <dsp:cNvSpPr/>
      </dsp:nvSpPr>
      <dsp:spPr>
        <a:xfrm>
          <a:off x="5895881" y="290948"/>
          <a:ext cx="2584028" cy="4320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GB" sz="1500" kern="1200" dirty="0"/>
            <a:t>Past Research</a:t>
          </a:r>
        </a:p>
      </dsp:txBody>
      <dsp:txXfrm>
        <a:off x="5895881" y="290948"/>
        <a:ext cx="2584028" cy="432000"/>
      </dsp:txXfrm>
    </dsp:sp>
    <dsp:sp modelId="{8EB2A7BC-B32C-42DA-81DE-53AF535B24DC}">
      <dsp:nvSpPr>
        <dsp:cNvPr id="0" name=""/>
        <dsp:cNvSpPr/>
      </dsp:nvSpPr>
      <dsp:spPr>
        <a:xfrm>
          <a:off x="5895881" y="722948"/>
          <a:ext cx="2584028" cy="3149887"/>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Knowledge develops in small steps.  Rarely does one study answer all the questions to the research topic. </a:t>
          </a:r>
        </a:p>
        <a:p>
          <a:pPr marL="114300" lvl="1" indent="-114300" algn="l" defTabSz="666750">
            <a:lnSpc>
              <a:spcPct val="90000"/>
            </a:lnSpc>
            <a:spcBef>
              <a:spcPct val="0"/>
            </a:spcBef>
            <a:spcAft>
              <a:spcPct val="15000"/>
            </a:spcAft>
            <a:buChar char="•"/>
          </a:pPr>
          <a:endParaRPr lang="en-GB" sz="1500" kern="1200" dirty="0"/>
        </a:p>
      </dsp:txBody>
      <dsp:txXfrm>
        <a:off x="5895881" y="722948"/>
        <a:ext cx="2584028" cy="3149887"/>
      </dsp:txXfrm>
    </dsp:sp>
    <dsp:sp modelId="{0FA277F3-C104-477F-842B-C69069BBF548}">
      <dsp:nvSpPr>
        <dsp:cNvPr id="0" name=""/>
        <dsp:cNvSpPr/>
      </dsp:nvSpPr>
      <dsp:spPr>
        <a:xfrm>
          <a:off x="8841674" y="290948"/>
          <a:ext cx="2584028" cy="4320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GB" sz="1500" kern="1200" dirty="0"/>
            <a:t>Theory</a:t>
          </a:r>
        </a:p>
      </dsp:txBody>
      <dsp:txXfrm>
        <a:off x="8841674" y="290948"/>
        <a:ext cx="2584028" cy="432000"/>
      </dsp:txXfrm>
    </dsp:sp>
    <dsp:sp modelId="{1A6A8026-5FBB-4514-934E-3EF715ED780A}">
      <dsp:nvSpPr>
        <dsp:cNvPr id="0" name=""/>
        <dsp:cNvSpPr/>
      </dsp:nvSpPr>
      <dsp:spPr>
        <a:xfrm>
          <a:off x="8841674" y="722948"/>
          <a:ext cx="2584028" cy="3149887"/>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Summarize &amp; integrate existing knowledge</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Suggests new relationships between factors</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Helps one make new predictions about a phenomenon based on the theory.</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endParaRPr lang="en-GB" sz="1500" kern="1200" dirty="0"/>
        </a:p>
      </dsp:txBody>
      <dsp:txXfrm>
        <a:off x="8841674" y="722948"/>
        <a:ext cx="2584028" cy="314988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40A455-EE43-4413-9EF9-0A77BAB88C1D}">
      <dsp:nvSpPr>
        <dsp:cNvPr id="0" name=""/>
        <dsp:cNvSpPr/>
      </dsp:nvSpPr>
      <dsp:spPr>
        <a:xfrm>
          <a:off x="3300" y="396111"/>
          <a:ext cx="2618630" cy="157117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Purposive</a:t>
          </a:r>
        </a:p>
      </dsp:txBody>
      <dsp:txXfrm>
        <a:off x="3300" y="396111"/>
        <a:ext cx="2618630" cy="1571178"/>
      </dsp:txXfrm>
    </dsp:sp>
    <dsp:sp modelId="{437343B1-3261-47EC-949C-A210844D573B}">
      <dsp:nvSpPr>
        <dsp:cNvPr id="0" name=""/>
        <dsp:cNvSpPr/>
      </dsp:nvSpPr>
      <dsp:spPr>
        <a:xfrm>
          <a:off x="2883794" y="396111"/>
          <a:ext cx="2618630" cy="157117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Rigour</a:t>
          </a:r>
        </a:p>
      </dsp:txBody>
      <dsp:txXfrm>
        <a:off x="2883794" y="396111"/>
        <a:ext cx="2618630" cy="1571178"/>
      </dsp:txXfrm>
    </dsp:sp>
    <dsp:sp modelId="{736E7DE0-2EBA-43F5-B68D-16713259C8F6}">
      <dsp:nvSpPr>
        <dsp:cNvPr id="0" name=""/>
        <dsp:cNvSpPr/>
      </dsp:nvSpPr>
      <dsp:spPr>
        <a:xfrm>
          <a:off x="5764288" y="396111"/>
          <a:ext cx="2618630" cy="157117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Testability</a:t>
          </a:r>
        </a:p>
      </dsp:txBody>
      <dsp:txXfrm>
        <a:off x="5764288" y="396111"/>
        <a:ext cx="2618630" cy="1571178"/>
      </dsp:txXfrm>
    </dsp:sp>
    <dsp:sp modelId="{95C039AF-B5BB-4ADE-8DE4-A299B1B2591A}">
      <dsp:nvSpPr>
        <dsp:cNvPr id="0" name=""/>
        <dsp:cNvSpPr/>
      </dsp:nvSpPr>
      <dsp:spPr>
        <a:xfrm>
          <a:off x="8644782" y="396111"/>
          <a:ext cx="2618630" cy="157117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Replicability</a:t>
          </a:r>
        </a:p>
      </dsp:txBody>
      <dsp:txXfrm>
        <a:off x="8644782" y="396111"/>
        <a:ext cx="2618630" cy="1571178"/>
      </dsp:txXfrm>
    </dsp:sp>
    <dsp:sp modelId="{380D79B0-5F5C-45AF-BD80-D2DF719025E8}">
      <dsp:nvSpPr>
        <dsp:cNvPr id="0" name=""/>
        <dsp:cNvSpPr/>
      </dsp:nvSpPr>
      <dsp:spPr>
        <a:xfrm>
          <a:off x="3300" y="2229153"/>
          <a:ext cx="2618630" cy="157117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Precision and Confidence</a:t>
          </a:r>
        </a:p>
      </dsp:txBody>
      <dsp:txXfrm>
        <a:off x="3300" y="2229153"/>
        <a:ext cx="2618630" cy="1571178"/>
      </dsp:txXfrm>
    </dsp:sp>
    <dsp:sp modelId="{DF6AC6CD-8A97-49C7-86F5-70583C73723E}">
      <dsp:nvSpPr>
        <dsp:cNvPr id="0" name=""/>
        <dsp:cNvSpPr/>
      </dsp:nvSpPr>
      <dsp:spPr>
        <a:xfrm>
          <a:off x="2883794" y="2229153"/>
          <a:ext cx="2618630" cy="157117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Objectivity</a:t>
          </a:r>
        </a:p>
      </dsp:txBody>
      <dsp:txXfrm>
        <a:off x="2883794" y="2229153"/>
        <a:ext cx="2618630" cy="1571178"/>
      </dsp:txXfrm>
    </dsp:sp>
    <dsp:sp modelId="{EB346594-2430-4ECA-86F7-370DF9D1692A}">
      <dsp:nvSpPr>
        <dsp:cNvPr id="0" name=""/>
        <dsp:cNvSpPr/>
      </dsp:nvSpPr>
      <dsp:spPr>
        <a:xfrm>
          <a:off x="5764288" y="2229153"/>
          <a:ext cx="2618630" cy="157117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Generalisation</a:t>
          </a:r>
        </a:p>
      </dsp:txBody>
      <dsp:txXfrm>
        <a:off x="5764288" y="2229153"/>
        <a:ext cx="2618630" cy="1571178"/>
      </dsp:txXfrm>
    </dsp:sp>
    <dsp:sp modelId="{D9E10F37-3912-4019-A484-97CB28F32161}">
      <dsp:nvSpPr>
        <dsp:cNvPr id="0" name=""/>
        <dsp:cNvSpPr/>
      </dsp:nvSpPr>
      <dsp:spPr>
        <a:xfrm>
          <a:off x="8644782" y="2229153"/>
          <a:ext cx="2618630" cy="157117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Parsimony (Fewest Possible Assumptions)</a:t>
          </a:r>
        </a:p>
      </dsp:txBody>
      <dsp:txXfrm>
        <a:off x="8644782" y="2229153"/>
        <a:ext cx="2618630" cy="15711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70F56-C814-4E66-9527-B130040A1BF7}">
      <dsp:nvSpPr>
        <dsp:cNvPr id="0" name=""/>
        <dsp:cNvSpPr/>
      </dsp:nvSpPr>
      <dsp:spPr>
        <a:xfrm>
          <a:off x="66244" y="51501"/>
          <a:ext cx="3408588" cy="1704294"/>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105" tIns="52070" rIns="78105" bIns="52070" numCol="1" spcCol="1270" anchor="ctr" anchorCtr="0">
          <a:noAutofit/>
        </a:bodyPr>
        <a:lstStyle/>
        <a:p>
          <a:pPr marL="0" lvl="0" indent="0" algn="ctr" defTabSz="1822450" rtl="0">
            <a:lnSpc>
              <a:spcPct val="90000"/>
            </a:lnSpc>
            <a:spcBef>
              <a:spcPct val="0"/>
            </a:spcBef>
            <a:spcAft>
              <a:spcPct val="35000"/>
            </a:spcAft>
            <a:buNone/>
          </a:pPr>
          <a:r>
            <a:rPr lang="en-GB" sz="4100" b="1" kern="1200" dirty="0"/>
            <a:t>QUANTITIVE RESEARCH</a:t>
          </a:r>
          <a:r>
            <a:rPr lang="en-GB" sz="4100" kern="1200" dirty="0"/>
            <a:t> </a:t>
          </a:r>
        </a:p>
      </dsp:txBody>
      <dsp:txXfrm>
        <a:off x="116161" y="101418"/>
        <a:ext cx="3308754" cy="1604460"/>
      </dsp:txXfrm>
    </dsp:sp>
    <dsp:sp modelId="{22BF1F48-7F90-4D14-A33B-60ED330D98E8}">
      <dsp:nvSpPr>
        <dsp:cNvPr id="0" name=""/>
        <dsp:cNvSpPr/>
      </dsp:nvSpPr>
      <dsp:spPr>
        <a:xfrm>
          <a:off x="407103" y="1755795"/>
          <a:ext cx="275550" cy="1294547"/>
        </a:xfrm>
        <a:custGeom>
          <a:avLst/>
          <a:gdLst/>
          <a:ahLst/>
          <a:cxnLst/>
          <a:rect l="0" t="0" r="0" b="0"/>
          <a:pathLst>
            <a:path>
              <a:moveTo>
                <a:pt x="0" y="0"/>
              </a:moveTo>
              <a:lnTo>
                <a:pt x="0" y="1294547"/>
              </a:lnTo>
              <a:lnTo>
                <a:pt x="275550" y="1294547"/>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F77C5B0-FB30-480F-8527-4D81CD9FC158}">
      <dsp:nvSpPr>
        <dsp:cNvPr id="0" name=""/>
        <dsp:cNvSpPr/>
      </dsp:nvSpPr>
      <dsp:spPr>
        <a:xfrm>
          <a:off x="682654" y="2198195"/>
          <a:ext cx="2726870" cy="1704294"/>
        </a:xfrm>
        <a:prstGeom prst="roundRect">
          <a:avLst>
            <a:gd name="adj" fmla="val 10000"/>
          </a:avLst>
        </a:prstGeom>
        <a:solidFill>
          <a:schemeClr val="lt1">
            <a:alpha val="90000"/>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rtl="0">
            <a:lnSpc>
              <a:spcPct val="90000"/>
            </a:lnSpc>
            <a:spcBef>
              <a:spcPct val="0"/>
            </a:spcBef>
            <a:spcAft>
              <a:spcPct val="35000"/>
            </a:spcAft>
            <a:buNone/>
          </a:pPr>
          <a:r>
            <a:rPr lang="en-GB" sz="2100" kern="1200" dirty="0"/>
            <a:t>focus on numerical data to measure people’s actions, speech, attitudes and so on....</a:t>
          </a:r>
        </a:p>
      </dsp:txBody>
      <dsp:txXfrm>
        <a:off x="732571" y="2248112"/>
        <a:ext cx="2627036" cy="1604460"/>
      </dsp:txXfrm>
    </dsp:sp>
    <dsp:sp modelId="{DA120567-374B-42FB-A8C1-45D19A323443}">
      <dsp:nvSpPr>
        <dsp:cNvPr id="0" name=""/>
        <dsp:cNvSpPr/>
      </dsp:nvSpPr>
      <dsp:spPr>
        <a:xfrm>
          <a:off x="4261671" y="67828"/>
          <a:ext cx="3408588" cy="1704294"/>
        </a:xfrm>
        <a:prstGeom prst="roundRect">
          <a:avLst>
            <a:gd name="adj" fmla="val 10000"/>
          </a:avLst>
        </a:prstGeom>
        <a:solidFill>
          <a:schemeClr val="accent3">
            <a:hueOff val="1101445"/>
            <a:satOff val="4234"/>
            <a:lumOff val="58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105" tIns="52070" rIns="78105" bIns="52070" numCol="1" spcCol="1270" anchor="ctr" anchorCtr="0">
          <a:noAutofit/>
        </a:bodyPr>
        <a:lstStyle/>
        <a:p>
          <a:pPr marL="0" lvl="0" indent="0" algn="ctr" defTabSz="1822450" rtl="0">
            <a:lnSpc>
              <a:spcPct val="90000"/>
            </a:lnSpc>
            <a:spcBef>
              <a:spcPct val="0"/>
            </a:spcBef>
            <a:spcAft>
              <a:spcPct val="35000"/>
            </a:spcAft>
            <a:buNone/>
          </a:pPr>
          <a:r>
            <a:rPr lang="en-GB" sz="4100" b="1" kern="1200"/>
            <a:t>QUALITATIVE RESEARCH</a:t>
          </a:r>
          <a:endParaRPr lang="en-GB" sz="4100" kern="1200"/>
        </a:p>
      </dsp:txBody>
      <dsp:txXfrm>
        <a:off x="4311588" y="117745"/>
        <a:ext cx="3308754" cy="1604460"/>
      </dsp:txXfrm>
    </dsp:sp>
    <dsp:sp modelId="{402E8BEE-BCD3-4755-B1A0-6E2EC063AD22}">
      <dsp:nvSpPr>
        <dsp:cNvPr id="0" name=""/>
        <dsp:cNvSpPr/>
      </dsp:nvSpPr>
      <dsp:spPr>
        <a:xfrm>
          <a:off x="4602530" y="1772122"/>
          <a:ext cx="340858" cy="1278220"/>
        </a:xfrm>
        <a:custGeom>
          <a:avLst/>
          <a:gdLst/>
          <a:ahLst/>
          <a:cxnLst/>
          <a:rect l="0" t="0" r="0" b="0"/>
          <a:pathLst>
            <a:path>
              <a:moveTo>
                <a:pt x="0" y="0"/>
              </a:moveTo>
              <a:lnTo>
                <a:pt x="0" y="1278220"/>
              </a:lnTo>
              <a:lnTo>
                <a:pt x="340858" y="1278220"/>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7CD02E-5736-4A24-9A51-1E93D1BE7D58}">
      <dsp:nvSpPr>
        <dsp:cNvPr id="0" name=""/>
        <dsp:cNvSpPr/>
      </dsp:nvSpPr>
      <dsp:spPr>
        <a:xfrm>
          <a:off x="4943389" y="2198195"/>
          <a:ext cx="2726870" cy="1704294"/>
        </a:xfrm>
        <a:prstGeom prst="roundRect">
          <a:avLst>
            <a:gd name="adj" fmla="val 10000"/>
          </a:avLst>
        </a:prstGeom>
        <a:solidFill>
          <a:schemeClr val="lt1">
            <a:alpha val="90000"/>
            <a:hueOff val="0"/>
            <a:satOff val="0"/>
            <a:lumOff val="0"/>
            <a:alphaOff val="0"/>
          </a:schemeClr>
        </a:solidFill>
        <a:ln w="19050" cap="rnd" cmpd="sng" algn="ctr">
          <a:solidFill>
            <a:schemeClr val="accent3">
              <a:hueOff val="1101445"/>
              <a:satOff val="4234"/>
              <a:lumOff val="58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rtl="0">
            <a:lnSpc>
              <a:spcPct val="90000"/>
            </a:lnSpc>
            <a:spcBef>
              <a:spcPct val="0"/>
            </a:spcBef>
            <a:spcAft>
              <a:spcPct val="35000"/>
            </a:spcAft>
            <a:buNone/>
          </a:pPr>
          <a:r>
            <a:rPr lang="en-GB" sz="2100" kern="1200"/>
            <a:t>focus more on analysing meaning without regard for numerical values</a:t>
          </a:r>
        </a:p>
      </dsp:txBody>
      <dsp:txXfrm>
        <a:off x="4993306" y="2248112"/>
        <a:ext cx="2627036" cy="16044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E95F2-7893-4234-9E70-2CCFD6CF16B6}">
      <dsp:nvSpPr>
        <dsp:cNvPr id="0" name=""/>
        <dsp:cNvSpPr/>
      </dsp:nvSpPr>
      <dsp:spPr>
        <a:xfrm rot="16200000">
          <a:off x="-215240" y="11262"/>
          <a:ext cx="4313599" cy="3923547"/>
        </a:xfrm>
        <a:prstGeom prst="up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dirty="0"/>
            <a:t>The term “nomothetic” comes from the Greek word “nomos” meaning “law”. Psychologists who adopt this approach are mainly concerned with studying what we share/have in common with others. That is to say in establishing laws or generalizations</a:t>
          </a:r>
        </a:p>
      </dsp:txBody>
      <dsp:txXfrm rot="5400000">
        <a:off x="666408" y="894636"/>
        <a:ext cx="3236926" cy="2156799"/>
      </dsp:txXfrm>
    </dsp:sp>
    <dsp:sp modelId="{1197B596-1995-40A6-ACEA-451E127CC366}">
      <dsp:nvSpPr>
        <dsp:cNvPr id="0" name=""/>
        <dsp:cNvSpPr/>
      </dsp:nvSpPr>
      <dsp:spPr>
        <a:xfrm rot="5400000">
          <a:off x="5433225" y="1194"/>
          <a:ext cx="4378855" cy="3943683"/>
        </a:xfrm>
        <a:prstGeom prst="up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dirty="0"/>
            <a:t>The term “idiographic” comes from the Greek word “</a:t>
          </a:r>
          <a:r>
            <a:rPr lang="en-GB" sz="1500" kern="1200" dirty="0" err="1"/>
            <a:t>idios</a:t>
          </a:r>
          <a:r>
            <a:rPr lang="en-GB" sz="1500" kern="1200" dirty="0"/>
            <a:t>” meaning “own” or “private”. Psychologists interested in this aspect of experience want to discover what makes each of us unique/individual.</a:t>
          </a:r>
        </a:p>
      </dsp:txBody>
      <dsp:txXfrm rot="-5400000">
        <a:off x="5650812" y="878322"/>
        <a:ext cx="3253538" cy="218942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D3E4A4-16A9-4BE7-B4E8-47B0923D8A97}">
      <dsp:nvSpPr>
        <dsp:cNvPr id="0" name=""/>
        <dsp:cNvSpPr/>
      </dsp:nvSpPr>
      <dsp:spPr>
        <a:xfrm>
          <a:off x="173354" y="526365"/>
          <a:ext cx="4276085" cy="4276085"/>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rtl="0">
            <a:lnSpc>
              <a:spcPct val="90000"/>
            </a:lnSpc>
            <a:spcBef>
              <a:spcPct val="0"/>
            </a:spcBef>
            <a:spcAft>
              <a:spcPct val="35000"/>
            </a:spcAft>
            <a:buNone/>
          </a:pPr>
          <a:r>
            <a:rPr lang="en-US" sz="2100" kern="1200" dirty="0"/>
            <a:t>In nomothetic techniques it is important that the group of people who are being studied are reasonably typical of other people too. This brings us to the importance of SAMPLING…</a:t>
          </a:r>
          <a:endParaRPr lang="en-GB" sz="2100" kern="1200" dirty="0"/>
        </a:p>
      </dsp:txBody>
      <dsp:txXfrm>
        <a:off x="770465" y="1030607"/>
        <a:ext cx="2465490" cy="3267600"/>
      </dsp:txXfrm>
    </dsp:sp>
    <dsp:sp modelId="{172FE0A9-59E0-418F-9DAA-02E520DE848E}">
      <dsp:nvSpPr>
        <dsp:cNvPr id="0" name=""/>
        <dsp:cNvSpPr/>
      </dsp:nvSpPr>
      <dsp:spPr>
        <a:xfrm>
          <a:off x="3255218" y="526365"/>
          <a:ext cx="4276085" cy="4276085"/>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rtl="0">
            <a:lnSpc>
              <a:spcPct val="90000"/>
            </a:lnSpc>
            <a:spcBef>
              <a:spcPct val="0"/>
            </a:spcBef>
            <a:spcAft>
              <a:spcPct val="35000"/>
            </a:spcAft>
            <a:buNone/>
          </a:pPr>
          <a:r>
            <a:rPr lang="en-US" sz="2100" kern="1200" dirty="0"/>
            <a:t>Sampling is the process of collecting the set of research participants who will provide the data for a psychological research project.</a:t>
          </a:r>
          <a:endParaRPr lang="en-GB" sz="2100" kern="1200" dirty="0"/>
        </a:p>
      </dsp:txBody>
      <dsp:txXfrm>
        <a:off x="4468701" y="1030607"/>
        <a:ext cx="2465490" cy="32676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EC345-580F-444A-B162-666C6F393B26}">
      <dsp:nvSpPr>
        <dsp:cNvPr id="0" name=""/>
        <dsp:cNvSpPr/>
      </dsp:nvSpPr>
      <dsp:spPr>
        <a:xfrm>
          <a:off x="1192944" y="0"/>
          <a:ext cx="5772823" cy="5771034"/>
        </a:xfrm>
        <a:prstGeom prst="triangle">
          <a:avLst/>
        </a:prstGeom>
        <a:solidFill>
          <a:schemeClr val="accent1">
            <a:shade val="8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5D8ABB-E0CF-4EA2-9BF9-0810943113DE}">
      <dsp:nvSpPr>
        <dsp:cNvPr id="0" name=""/>
        <dsp:cNvSpPr/>
      </dsp:nvSpPr>
      <dsp:spPr>
        <a:xfrm>
          <a:off x="3777742" y="578046"/>
          <a:ext cx="4354398" cy="1306643"/>
        </a:xfrm>
        <a:prstGeom prst="roundRect">
          <a:avLst/>
        </a:prstGeom>
        <a:solidFill>
          <a:schemeClr val="lt1">
            <a:alpha val="90000"/>
            <a:hueOff val="0"/>
            <a:satOff val="0"/>
            <a:lumOff val="0"/>
            <a:alphaOff val="0"/>
          </a:schemeClr>
        </a:solidFill>
        <a:ln w="19050"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kern="1200" dirty="0"/>
            <a:t>When individual members of a population are different from each other, the population is considered to be </a:t>
          </a:r>
          <a:r>
            <a:rPr lang="en-US" sz="1500" b="1" i="1" kern="1200" dirty="0"/>
            <a:t>heterogeneous </a:t>
          </a:r>
          <a:r>
            <a:rPr lang="en-US" sz="1500" kern="1200" dirty="0"/>
            <a:t>(having significant variation among individuals).</a:t>
          </a:r>
          <a:endParaRPr lang="en-GB" sz="1500" kern="1200" dirty="0"/>
        </a:p>
      </dsp:txBody>
      <dsp:txXfrm>
        <a:off x="3841527" y="641831"/>
        <a:ext cx="4226828" cy="1179073"/>
      </dsp:txXfrm>
    </dsp:sp>
    <dsp:sp modelId="{3F212F82-2924-4301-9CEB-34CCA2AD1AEE}">
      <dsp:nvSpPr>
        <dsp:cNvPr id="0" name=""/>
        <dsp:cNvSpPr/>
      </dsp:nvSpPr>
      <dsp:spPr>
        <a:xfrm>
          <a:off x="3708590" y="2032065"/>
          <a:ext cx="4492703" cy="1436133"/>
        </a:xfrm>
        <a:prstGeom prst="roundRect">
          <a:avLst/>
        </a:prstGeom>
        <a:solidFill>
          <a:schemeClr val="lt1">
            <a:alpha val="90000"/>
            <a:hueOff val="0"/>
            <a:satOff val="0"/>
            <a:lumOff val="0"/>
            <a:alphaOff val="0"/>
          </a:schemeClr>
        </a:solidFill>
        <a:ln w="19050" cap="rnd" cmpd="sng" algn="ctr">
          <a:solidFill>
            <a:schemeClr val="accent1">
              <a:shade val="80000"/>
              <a:hueOff val="349151"/>
              <a:satOff val="-23781"/>
              <a:lumOff val="1758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kern="1200" dirty="0"/>
            <a:t>How does this change an alien’s abduction scheme to find out more about humans?</a:t>
          </a:r>
          <a:endParaRPr lang="en-GB" sz="1500" kern="1200" dirty="0"/>
        </a:p>
      </dsp:txBody>
      <dsp:txXfrm>
        <a:off x="3778696" y="2102171"/>
        <a:ext cx="4352491" cy="1295921"/>
      </dsp:txXfrm>
    </dsp:sp>
    <dsp:sp modelId="{2BF32609-A4C6-4D38-9D8A-8D1F6BC8851D}">
      <dsp:nvSpPr>
        <dsp:cNvPr id="0" name=""/>
        <dsp:cNvSpPr/>
      </dsp:nvSpPr>
      <dsp:spPr>
        <a:xfrm>
          <a:off x="3641350" y="3812868"/>
          <a:ext cx="4627183" cy="1430037"/>
        </a:xfrm>
        <a:prstGeom prst="roundRect">
          <a:avLst/>
        </a:prstGeom>
        <a:solidFill>
          <a:schemeClr val="lt1">
            <a:alpha val="90000"/>
            <a:hueOff val="0"/>
            <a:satOff val="0"/>
            <a:lumOff val="0"/>
            <a:alphaOff val="0"/>
          </a:schemeClr>
        </a:solidFill>
        <a:ln w="19050" cap="rnd" cmpd="sng" algn="ctr">
          <a:solidFill>
            <a:schemeClr val="accent1">
              <a:shade val="80000"/>
              <a:hueOff val="698302"/>
              <a:satOff val="-47562"/>
              <a:lumOff val="351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kern="1200" dirty="0"/>
            <a:t>In order to describe a heterogeneous population, observations of multiple individuals are needed to account for all possible characteristics that may exist.</a:t>
          </a:r>
          <a:endParaRPr lang="en-GB" sz="1500" kern="1200" dirty="0"/>
        </a:p>
      </dsp:txBody>
      <dsp:txXfrm>
        <a:off x="3711159" y="3882677"/>
        <a:ext cx="4487565" cy="12904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97A128-2F5F-4F4B-B030-648708713452}">
      <dsp:nvSpPr>
        <dsp:cNvPr id="0" name=""/>
        <dsp:cNvSpPr/>
      </dsp:nvSpPr>
      <dsp:spPr>
        <a:xfrm>
          <a:off x="0" y="146360"/>
          <a:ext cx="11261271" cy="7488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rtl="0">
            <a:lnSpc>
              <a:spcPct val="90000"/>
            </a:lnSpc>
            <a:spcBef>
              <a:spcPct val="0"/>
            </a:spcBef>
            <a:spcAft>
              <a:spcPct val="35000"/>
            </a:spcAft>
            <a:buNone/>
          </a:pPr>
          <a:r>
            <a:rPr lang="en-US" sz="2600" i="1" kern="1200" dirty="0"/>
            <a:t>Sample size depends on:</a:t>
          </a:r>
          <a:endParaRPr lang="en-GB" sz="2600" kern="1200" dirty="0"/>
        </a:p>
      </dsp:txBody>
      <dsp:txXfrm>
        <a:off x="0" y="146360"/>
        <a:ext cx="11261271" cy="748800"/>
      </dsp:txXfrm>
    </dsp:sp>
    <dsp:sp modelId="{B2DFDEDD-F853-431B-964A-ACA2CF52484A}">
      <dsp:nvSpPr>
        <dsp:cNvPr id="0" name=""/>
        <dsp:cNvSpPr/>
      </dsp:nvSpPr>
      <dsp:spPr>
        <a:xfrm>
          <a:off x="0" y="920643"/>
          <a:ext cx="11261271" cy="3568500"/>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rtl="0">
            <a:lnSpc>
              <a:spcPct val="90000"/>
            </a:lnSpc>
            <a:spcBef>
              <a:spcPct val="0"/>
            </a:spcBef>
            <a:spcAft>
              <a:spcPct val="15000"/>
            </a:spcAft>
            <a:buChar char="•"/>
          </a:pPr>
          <a:r>
            <a:rPr lang="en-US" sz="2600" kern="1200" dirty="0"/>
            <a:t>How much sampling error can be tolerated—levels of precision</a:t>
          </a:r>
          <a:endParaRPr lang="en-GB" sz="2600" kern="1200" dirty="0"/>
        </a:p>
        <a:p>
          <a:pPr marL="228600" lvl="1" indent="-228600" algn="l" defTabSz="1155700" rtl="0">
            <a:lnSpc>
              <a:spcPct val="90000"/>
            </a:lnSpc>
            <a:spcBef>
              <a:spcPct val="0"/>
            </a:spcBef>
            <a:spcAft>
              <a:spcPct val="15000"/>
            </a:spcAft>
            <a:buChar char="•"/>
          </a:pPr>
          <a:r>
            <a:rPr lang="en-US" sz="2600" kern="1200" dirty="0"/>
            <a:t>Size of the population—sample size matters with small populations</a:t>
          </a:r>
          <a:endParaRPr lang="en-GB" sz="2600" kern="1200" dirty="0"/>
        </a:p>
        <a:p>
          <a:pPr marL="228600" lvl="1" indent="-228600" algn="l" defTabSz="1155700" rtl="0">
            <a:lnSpc>
              <a:spcPct val="90000"/>
            </a:lnSpc>
            <a:spcBef>
              <a:spcPct val="0"/>
            </a:spcBef>
            <a:spcAft>
              <a:spcPct val="15000"/>
            </a:spcAft>
            <a:buChar char="•"/>
          </a:pPr>
          <a:r>
            <a:rPr lang="en-US" sz="2600" kern="1200" dirty="0"/>
            <a:t>Variation within the population with respect to the characteristic of interest—what you are investigating</a:t>
          </a:r>
          <a:endParaRPr lang="en-GB" sz="2600" kern="1200" dirty="0"/>
        </a:p>
        <a:p>
          <a:pPr marL="228600" lvl="1" indent="-228600" algn="l" defTabSz="1155700" rtl="0">
            <a:lnSpc>
              <a:spcPct val="90000"/>
            </a:lnSpc>
            <a:spcBef>
              <a:spcPct val="0"/>
            </a:spcBef>
            <a:spcAft>
              <a:spcPct val="15000"/>
            </a:spcAft>
            <a:buChar char="•"/>
          </a:pPr>
          <a:r>
            <a:rPr lang="en-US" sz="2600" kern="1200"/>
            <a:t>Smallest subgroup within the sample for which estimates are needed</a:t>
          </a:r>
          <a:endParaRPr lang="en-GB" sz="2600" kern="1200"/>
        </a:p>
        <a:p>
          <a:pPr marL="228600" lvl="1" indent="-228600" algn="l" defTabSz="1155700" rtl="0">
            <a:lnSpc>
              <a:spcPct val="90000"/>
            </a:lnSpc>
            <a:spcBef>
              <a:spcPct val="0"/>
            </a:spcBef>
            <a:spcAft>
              <a:spcPct val="15000"/>
            </a:spcAft>
            <a:buChar char="•"/>
          </a:pPr>
          <a:r>
            <a:rPr lang="en-US" sz="2600" kern="1200"/>
            <a:t>Sample needs to be big enough to properly estimate the smallest subgroup</a:t>
          </a:r>
          <a:endParaRPr lang="en-GB" sz="2600" kern="1200"/>
        </a:p>
      </dsp:txBody>
      <dsp:txXfrm>
        <a:off x="0" y="920643"/>
        <a:ext cx="11261271" cy="35685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6C7FFC-2994-482E-9174-0DCC75DCD115}">
      <dsp:nvSpPr>
        <dsp:cNvPr id="0" name=""/>
        <dsp:cNvSpPr/>
      </dsp:nvSpPr>
      <dsp:spPr>
        <a:xfrm>
          <a:off x="0" y="0"/>
          <a:ext cx="4327070" cy="4327070"/>
        </a:xfrm>
        <a:prstGeom prst="pie">
          <a:avLst>
            <a:gd name="adj1" fmla="val 5400000"/>
            <a:gd name="adj2" fmla="val 1620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F601AA-7F08-4C29-9E7D-3099BE367635}">
      <dsp:nvSpPr>
        <dsp:cNvPr id="0" name=""/>
        <dsp:cNvSpPr/>
      </dsp:nvSpPr>
      <dsp:spPr>
        <a:xfrm>
          <a:off x="2163535" y="0"/>
          <a:ext cx="8688340" cy="4327070"/>
        </a:xfrm>
        <a:prstGeom prst="rect">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Taking the sample from people who are available at the time the study is carried out and fit the criteria you are looking for i.e., choosing the first 20 students in your college canteen to fill in your questionnaire</a:t>
          </a:r>
        </a:p>
      </dsp:txBody>
      <dsp:txXfrm>
        <a:off x="2163535" y="0"/>
        <a:ext cx="8688340" cy="919502"/>
      </dsp:txXfrm>
    </dsp:sp>
    <dsp:sp modelId="{CD102A86-CC8E-47D8-9B45-F5F0E7F070DE}">
      <dsp:nvSpPr>
        <dsp:cNvPr id="0" name=""/>
        <dsp:cNvSpPr/>
      </dsp:nvSpPr>
      <dsp:spPr>
        <a:xfrm>
          <a:off x="567928" y="919502"/>
          <a:ext cx="3191214" cy="3191214"/>
        </a:xfrm>
        <a:prstGeom prst="pie">
          <a:avLst>
            <a:gd name="adj1" fmla="val 5400000"/>
            <a:gd name="adj2" fmla="val 16200000"/>
          </a:avLst>
        </a:prstGeom>
        <a:solidFill>
          <a:schemeClr val="accent2">
            <a:hueOff val="-6588574"/>
            <a:satOff val="30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E22A7D-07B3-4941-904D-227CDDD99741}">
      <dsp:nvSpPr>
        <dsp:cNvPr id="0" name=""/>
        <dsp:cNvSpPr/>
      </dsp:nvSpPr>
      <dsp:spPr>
        <a:xfrm>
          <a:off x="2163535" y="919502"/>
          <a:ext cx="8688340" cy="3191214"/>
        </a:xfrm>
        <a:prstGeom prst="rect">
          <a:avLst/>
        </a:prstGeom>
        <a:solidFill>
          <a:schemeClr val="lt1">
            <a:alpha val="90000"/>
            <a:hueOff val="0"/>
            <a:satOff val="0"/>
            <a:lumOff val="0"/>
            <a:alphaOff val="0"/>
          </a:schemeClr>
        </a:solidFill>
        <a:ln w="19050" cap="rnd" cmpd="sng" algn="ctr">
          <a:solidFill>
            <a:schemeClr val="accent2">
              <a:hueOff val="-6588574"/>
              <a:satOff val="30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It is a popular sampling technique as it is easy in terms of time and therefore money</a:t>
          </a:r>
        </a:p>
      </dsp:txBody>
      <dsp:txXfrm>
        <a:off x="2163535" y="919502"/>
        <a:ext cx="8688340" cy="919502"/>
      </dsp:txXfrm>
    </dsp:sp>
    <dsp:sp modelId="{C7D825B9-6059-4F71-9EEE-5170BCBC73D3}">
      <dsp:nvSpPr>
        <dsp:cNvPr id="0" name=""/>
        <dsp:cNvSpPr/>
      </dsp:nvSpPr>
      <dsp:spPr>
        <a:xfrm>
          <a:off x="1135856" y="1839005"/>
          <a:ext cx="2055358" cy="2055358"/>
        </a:xfrm>
        <a:prstGeom prst="pie">
          <a:avLst>
            <a:gd name="adj1" fmla="val 5400000"/>
            <a:gd name="adj2" fmla="val 16200000"/>
          </a:avLst>
        </a:prstGeom>
        <a:solidFill>
          <a:schemeClr val="accent2">
            <a:hueOff val="-13177148"/>
            <a:satOff val="6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B8FFDF-4FA5-4C7F-BC17-ADDDC17F0AA1}">
      <dsp:nvSpPr>
        <dsp:cNvPr id="0" name=""/>
        <dsp:cNvSpPr/>
      </dsp:nvSpPr>
      <dsp:spPr>
        <a:xfrm>
          <a:off x="2163535" y="1839005"/>
          <a:ext cx="8688340" cy="2055358"/>
        </a:xfrm>
        <a:prstGeom prst="rect">
          <a:avLst/>
        </a:prstGeom>
        <a:solidFill>
          <a:schemeClr val="lt1">
            <a:alpha val="90000"/>
            <a:hueOff val="0"/>
            <a:satOff val="0"/>
            <a:lumOff val="0"/>
            <a:alphaOff val="0"/>
          </a:schemeClr>
        </a:solidFill>
        <a:ln w="19050" cap="rnd" cmpd="sng" algn="ctr">
          <a:solidFill>
            <a:schemeClr val="accent2">
              <a:hueOff val="-13177148"/>
              <a:satOff val="601"/>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t>Opportunity sampling can produce a biased sample as it is easy for the researcher to choose people from their own social and cultural group (not be representative of your target population)</a:t>
          </a:r>
        </a:p>
      </dsp:txBody>
      <dsp:txXfrm>
        <a:off x="2163535" y="1839005"/>
        <a:ext cx="8688340" cy="919502"/>
      </dsp:txXfrm>
    </dsp:sp>
    <dsp:sp modelId="{09B887A0-20A4-4550-A67C-095EC048407A}">
      <dsp:nvSpPr>
        <dsp:cNvPr id="0" name=""/>
        <dsp:cNvSpPr/>
      </dsp:nvSpPr>
      <dsp:spPr>
        <a:xfrm>
          <a:off x="1703784" y="2758507"/>
          <a:ext cx="919502" cy="919502"/>
        </a:xfrm>
        <a:prstGeom prst="pie">
          <a:avLst>
            <a:gd name="adj1" fmla="val 5400000"/>
            <a:gd name="adj2" fmla="val 16200000"/>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B2663B-2E6A-4C41-93B7-83F43FC584FE}">
      <dsp:nvSpPr>
        <dsp:cNvPr id="0" name=""/>
        <dsp:cNvSpPr/>
      </dsp:nvSpPr>
      <dsp:spPr>
        <a:xfrm>
          <a:off x="2163535" y="2758507"/>
          <a:ext cx="8688340" cy="919502"/>
        </a:xfrm>
        <a:prstGeom prst="rect">
          <a:avLst/>
        </a:prstGeom>
        <a:solidFill>
          <a:schemeClr val="lt1">
            <a:alpha val="90000"/>
            <a:hueOff val="0"/>
            <a:satOff val="0"/>
            <a:lumOff val="0"/>
            <a:alphaOff val="0"/>
          </a:schemeClr>
        </a:solidFill>
        <a:ln w="19050" cap="rnd" cmpd="sng" algn="ctr">
          <a:solidFill>
            <a:schemeClr val="accent2">
              <a:hueOff val="-19765721"/>
              <a:satOff val="901"/>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Also participants may decline to take part and therefore the participants chosen may be an even more biased sample</a:t>
          </a:r>
        </a:p>
      </dsp:txBody>
      <dsp:txXfrm>
        <a:off x="2163535" y="2758507"/>
        <a:ext cx="8688340" cy="91950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9A8A2-639A-4981-A648-5E315D9FF003}">
      <dsp:nvSpPr>
        <dsp:cNvPr id="0" name=""/>
        <dsp:cNvSpPr/>
      </dsp:nvSpPr>
      <dsp:spPr>
        <a:xfrm>
          <a:off x="0" y="2033"/>
          <a:ext cx="11054537" cy="43173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t>Selection process with no pattern; unpredictable</a:t>
          </a:r>
          <a:endParaRPr lang="en-GB" sz="1800" kern="1200"/>
        </a:p>
      </dsp:txBody>
      <dsp:txXfrm>
        <a:off x="21075" y="23108"/>
        <a:ext cx="11012387" cy="389580"/>
      </dsp:txXfrm>
    </dsp:sp>
    <dsp:sp modelId="{0E328D34-25BE-4A18-93E4-03AA5D495B83}">
      <dsp:nvSpPr>
        <dsp:cNvPr id="0" name=""/>
        <dsp:cNvSpPr/>
      </dsp:nvSpPr>
      <dsp:spPr>
        <a:xfrm>
          <a:off x="0" y="485603"/>
          <a:ext cx="11054537" cy="431730"/>
        </a:xfrm>
        <a:prstGeom prst="roundRect">
          <a:avLst/>
        </a:prstGeom>
        <a:solidFill>
          <a:schemeClr val="accent2">
            <a:hueOff val="-4941430"/>
            <a:satOff val="225"/>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t>Each element has an equal probability of being selected for a study</a:t>
          </a:r>
          <a:endParaRPr lang="en-GB" sz="1800" kern="1200"/>
        </a:p>
      </dsp:txBody>
      <dsp:txXfrm>
        <a:off x="21075" y="506678"/>
        <a:ext cx="11012387" cy="389580"/>
      </dsp:txXfrm>
    </dsp:sp>
    <dsp:sp modelId="{E74DE69C-B6AE-46F7-88FE-1C99AE61AC77}">
      <dsp:nvSpPr>
        <dsp:cNvPr id="0" name=""/>
        <dsp:cNvSpPr/>
      </dsp:nvSpPr>
      <dsp:spPr>
        <a:xfrm>
          <a:off x="0" y="969173"/>
          <a:ext cx="11054537" cy="431730"/>
        </a:xfrm>
        <a:prstGeom prst="roundRect">
          <a:avLst/>
        </a:prstGeom>
        <a:solidFill>
          <a:schemeClr val="accent2">
            <a:hueOff val="-9882860"/>
            <a:satOff val="45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t>Reduces the likelihood of researcher bias </a:t>
          </a:r>
          <a:endParaRPr lang="en-GB" sz="1800" kern="1200"/>
        </a:p>
      </dsp:txBody>
      <dsp:txXfrm>
        <a:off x="21075" y="990248"/>
        <a:ext cx="11012387" cy="389580"/>
      </dsp:txXfrm>
    </dsp:sp>
    <dsp:sp modelId="{6ACE4697-B1FE-48DA-8E56-74823A9D06CA}">
      <dsp:nvSpPr>
        <dsp:cNvPr id="0" name=""/>
        <dsp:cNvSpPr/>
      </dsp:nvSpPr>
      <dsp:spPr>
        <a:xfrm>
          <a:off x="0" y="1452743"/>
          <a:ext cx="11054537" cy="431730"/>
        </a:xfrm>
        <a:prstGeom prst="roundRect">
          <a:avLst/>
        </a:prstGeom>
        <a:solidFill>
          <a:schemeClr val="accent2">
            <a:hueOff val="-14824290"/>
            <a:satOff val="676"/>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t>Researcher can calculate the probability of certain outcomes</a:t>
          </a:r>
          <a:endParaRPr lang="en-GB" sz="1800" kern="1200"/>
        </a:p>
      </dsp:txBody>
      <dsp:txXfrm>
        <a:off x="21075" y="1473818"/>
        <a:ext cx="11012387" cy="389580"/>
      </dsp:txXfrm>
    </dsp:sp>
    <dsp:sp modelId="{3C1A5F4A-A82D-4036-9D89-D2208B675DB3}">
      <dsp:nvSpPr>
        <dsp:cNvPr id="0" name=""/>
        <dsp:cNvSpPr/>
      </dsp:nvSpPr>
      <dsp:spPr>
        <a:xfrm>
          <a:off x="0" y="1936313"/>
          <a:ext cx="11054537" cy="431730"/>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Usually names are selected from a </a:t>
          </a:r>
          <a:r>
            <a:rPr lang="en-US" sz="1800" kern="1200" dirty="0" err="1"/>
            <a:t>computerised</a:t>
          </a:r>
          <a:r>
            <a:rPr lang="en-US" sz="1800" kern="1200" dirty="0"/>
            <a:t> list. </a:t>
          </a:r>
          <a:endParaRPr lang="en-GB" sz="1800" kern="1200" dirty="0"/>
        </a:p>
      </dsp:txBody>
      <dsp:txXfrm>
        <a:off x="21075" y="1957388"/>
        <a:ext cx="11012387" cy="38958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A5A5A6-04C3-48FA-BA26-83C11FE94EC9}">
      <dsp:nvSpPr>
        <dsp:cNvPr id="0" name=""/>
        <dsp:cNvSpPr/>
      </dsp:nvSpPr>
      <dsp:spPr>
        <a:xfrm>
          <a:off x="6294945" y="0"/>
          <a:ext cx="4740596" cy="52040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6464" tIns="156464" rIns="156464" bIns="156464" numCol="1" spcCol="1270" anchor="ctr" anchorCtr="0">
          <a:noAutofit/>
        </a:bodyPr>
        <a:lstStyle/>
        <a:p>
          <a:pPr marL="0" lvl="0" indent="0" algn="ctr" defTabSz="977900" rtl="0">
            <a:lnSpc>
              <a:spcPct val="90000"/>
            </a:lnSpc>
            <a:spcBef>
              <a:spcPct val="0"/>
            </a:spcBef>
            <a:spcAft>
              <a:spcPct val="35000"/>
            </a:spcAft>
            <a:buNone/>
          </a:pPr>
          <a:r>
            <a:rPr lang="en-GB" sz="2200" kern="1200" dirty="0"/>
            <a:t>This is beneficial when the lists of names are taken from a number of different of folders within a computer system/filing system.</a:t>
          </a:r>
        </a:p>
      </dsp:txBody>
      <dsp:txXfrm>
        <a:off x="6294945" y="0"/>
        <a:ext cx="4740596" cy="1561214"/>
      </dsp:txXfrm>
    </dsp:sp>
    <dsp:sp modelId="{0F562C46-B63D-4400-8044-0143E087A7EC}">
      <dsp:nvSpPr>
        <dsp:cNvPr id="0" name=""/>
        <dsp:cNvSpPr/>
      </dsp:nvSpPr>
      <dsp:spPr>
        <a:xfrm>
          <a:off x="182187" y="0"/>
          <a:ext cx="4740596" cy="52040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6464" tIns="156464" rIns="156464" bIns="156464" numCol="1" spcCol="1270" anchor="ctr" anchorCtr="0">
          <a:noAutofit/>
        </a:bodyPr>
        <a:lstStyle/>
        <a:p>
          <a:pPr marL="0" lvl="0" indent="0" algn="ctr" defTabSz="977900" rtl="0">
            <a:lnSpc>
              <a:spcPct val="90000"/>
            </a:lnSpc>
            <a:spcBef>
              <a:spcPct val="0"/>
            </a:spcBef>
            <a:spcAft>
              <a:spcPct val="35000"/>
            </a:spcAft>
            <a:buNone/>
          </a:pPr>
          <a:r>
            <a:rPr lang="en-GB" sz="2200" kern="1200"/>
            <a:t>Then…every nth person is selected.</a:t>
          </a:r>
        </a:p>
      </dsp:txBody>
      <dsp:txXfrm>
        <a:off x="182187" y="0"/>
        <a:ext cx="4740596" cy="1561214"/>
      </dsp:txXfrm>
    </dsp:sp>
    <dsp:sp modelId="{DBCC36E6-548D-45A0-9DFA-4EA7097ECE8D}">
      <dsp:nvSpPr>
        <dsp:cNvPr id="0" name=""/>
        <dsp:cNvSpPr/>
      </dsp:nvSpPr>
      <dsp:spPr>
        <a:xfrm>
          <a:off x="2126951" y="1573297"/>
          <a:ext cx="6860805" cy="34304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rtl="0">
            <a:lnSpc>
              <a:spcPct val="90000"/>
            </a:lnSpc>
            <a:spcBef>
              <a:spcPct val="0"/>
            </a:spcBef>
            <a:spcAft>
              <a:spcPct val="35000"/>
            </a:spcAft>
            <a:buNone/>
          </a:pPr>
          <a:r>
            <a:rPr lang="en-GB" sz="4400" kern="1200" dirty="0"/>
            <a:t>The sample is chosen from the simple random sample (500 people taken at random from a list on a computer)</a:t>
          </a:r>
        </a:p>
      </dsp:txBody>
      <dsp:txXfrm>
        <a:off x="2227424" y="1673770"/>
        <a:ext cx="6659859" cy="322945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083A57-534F-460F-87D6-458E19DD52EA}">
      <dsp:nvSpPr>
        <dsp:cNvPr id="0" name=""/>
        <dsp:cNvSpPr/>
      </dsp:nvSpPr>
      <dsp:spPr>
        <a:xfrm>
          <a:off x="2119755" y="2250"/>
          <a:ext cx="4120925" cy="1395155"/>
        </a:xfrm>
        <a:prstGeom prst="roundRect">
          <a:avLst>
            <a:gd name="adj" fmla="val 10000"/>
          </a:avLst>
        </a:prstGeom>
        <a:solidFill>
          <a:schemeClr val="accent5">
            <a:shade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0">
            <a:lnSpc>
              <a:spcPct val="90000"/>
            </a:lnSpc>
            <a:spcBef>
              <a:spcPct val="0"/>
            </a:spcBef>
            <a:spcAft>
              <a:spcPct val="35000"/>
            </a:spcAft>
            <a:buNone/>
          </a:pPr>
          <a:r>
            <a:rPr lang="en-US" sz="1800" kern="1200" dirty="0"/>
            <a:t>Divide the population by certain characteristics into homogeneous subgroups (</a:t>
          </a:r>
          <a:r>
            <a:rPr lang="en-US" sz="1800" b="1" u="sng" kern="1200" dirty="0"/>
            <a:t>strata</a:t>
          </a:r>
          <a:r>
            <a:rPr lang="en-US" sz="1800" kern="1200" dirty="0"/>
            <a:t>) (e.g., Social class - working class, middle class, upper class)  </a:t>
          </a:r>
          <a:endParaRPr lang="en-GB" sz="1800" kern="1200" dirty="0"/>
        </a:p>
      </dsp:txBody>
      <dsp:txXfrm>
        <a:off x="2160618" y="43113"/>
        <a:ext cx="4039199" cy="1313429"/>
      </dsp:txXfrm>
    </dsp:sp>
    <dsp:sp modelId="{DA558B83-D576-4DFE-8C88-9F4328CC45AB}">
      <dsp:nvSpPr>
        <dsp:cNvPr id="0" name=""/>
        <dsp:cNvSpPr/>
      </dsp:nvSpPr>
      <dsp:spPr>
        <a:xfrm>
          <a:off x="2119755" y="1606678"/>
          <a:ext cx="4120953" cy="1395155"/>
        </a:xfrm>
        <a:prstGeom prst="roundRect">
          <a:avLst>
            <a:gd name="adj" fmla="val 10000"/>
          </a:avLst>
        </a:prstGeom>
        <a:solidFill>
          <a:schemeClr val="accent5">
            <a:shade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0">
            <a:lnSpc>
              <a:spcPct val="90000"/>
            </a:lnSpc>
            <a:spcBef>
              <a:spcPct val="0"/>
            </a:spcBef>
            <a:spcAft>
              <a:spcPct val="35000"/>
            </a:spcAft>
            <a:buNone/>
          </a:pPr>
          <a:r>
            <a:rPr lang="en-US" sz="1800" kern="1200" dirty="0"/>
            <a:t>Elements </a:t>
          </a:r>
          <a:r>
            <a:rPr lang="en-US" sz="1800" b="1" i="1" kern="1200" dirty="0"/>
            <a:t>within</a:t>
          </a:r>
          <a:r>
            <a:rPr lang="en-US" sz="1800" kern="1200" dirty="0"/>
            <a:t> each strata are homogeneous, but are heterogeneous </a:t>
          </a:r>
          <a:r>
            <a:rPr lang="en-US" sz="1800" b="1" i="1" kern="1200" dirty="0"/>
            <a:t>across</a:t>
          </a:r>
          <a:r>
            <a:rPr lang="en-US" sz="1800" kern="1200" dirty="0"/>
            <a:t> strata. </a:t>
          </a:r>
          <a:endParaRPr lang="en-GB" sz="1800" kern="1200" dirty="0"/>
        </a:p>
      </dsp:txBody>
      <dsp:txXfrm>
        <a:off x="2160618" y="1647541"/>
        <a:ext cx="4039227" cy="1313429"/>
      </dsp:txXfrm>
    </dsp:sp>
    <dsp:sp modelId="{CB47D093-B8B5-4808-BE9F-29EB99B62155}">
      <dsp:nvSpPr>
        <dsp:cNvPr id="0" name=""/>
        <dsp:cNvSpPr/>
      </dsp:nvSpPr>
      <dsp:spPr>
        <a:xfrm>
          <a:off x="2119755" y="3211106"/>
          <a:ext cx="4049716" cy="1395155"/>
        </a:xfrm>
        <a:prstGeom prst="roundRect">
          <a:avLst>
            <a:gd name="adj" fmla="val 10000"/>
          </a:avLst>
        </a:prstGeom>
        <a:solidFill>
          <a:schemeClr val="accent5">
            <a:shade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0">
            <a:lnSpc>
              <a:spcPct val="90000"/>
            </a:lnSpc>
            <a:spcBef>
              <a:spcPct val="0"/>
            </a:spcBef>
            <a:spcAft>
              <a:spcPct val="35000"/>
            </a:spcAft>
            <a:buNone/>
          </a:pPr>
          <a:r>
            <a:rPr lang="en-US" sz="1800" kern="1200" dirty="0"/>
            <a:t>A simple random or a systematic sample is taken from each </a:t>
          </a:r>
          <a:r>
            <a:rPr lang="en-US" sz="1800" u="sng" kern="1200" dirty="0"/>
            <a:t>strata</a:t>
          </a:r>
          <a:r>
            <a:rPr lang="en-US" sz="1800" kern="1200" dirty="0"/>
            <a:t> relative to the proportion of that stratum to each of the others.</a:t>
          </a:r>
          <a:endParaRPr lang="en-GB" sz="1800" kern="1200" dirty="0"/>
        </a:p>
      </dsp:txBody>
      <dsp:txXfrm>
        <a:off x="2160618" y="3251969"/>
        <a:ext cx="3967990" cy="131342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C32973-5C3E-4AFA-A2D3-468D55AA65C8}">
      <dsp:nvSpPr>
        <dsp:cNvPr id="0" name=""/>
        <dsp:cNvSpPr/>
      </dsp:nvSpPr>
      <dsp:spPr>
        <a:xfrm>
          <a:off x="0" y="180283"/>
          <a:ext cx="7259016" cy="75582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dirty="0"/>
            <a:t>This uses information known about the total population prior to sampling to make the sampling process more efficient.</a:t>
          </a:r>
          <a:endParaRPr lang="en-GB" sz="1900" kern="1200" dirty="0"/>
        </a:p>
      </dsp:txBody>
      <dsp:txXfrm>
        <a:off x="36896" y="217179"/>
        <a:ext cx="7185224" cy="68202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614E35-5747-4A1E-BCA8-781AB0613F16}">
      <dsp:nvSpPr>
        <dsp:cNvPr id="0" name=""/>
        <dsp:cNvSpPr/>
      </dsp:nvSpPr>
      <dsp:spPr>
        <a:xfrm>
          <a:off x="2366604" y="0"/>
          <a:ext cx="1127280" cy="1127280"/>
        </a:xfrm>
        <a:prstGeom prst="chord">
          <a:avLst>
            <a:gd name="adj1" fmla="val 4800000"/>
            <a:gd name="adj2" fmla="val 1680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265D9B-8FA4-40CD-9AC7-2A292EAEF403}">
      <dsp:nvSpPr>
        <dsp:cNvPr id="0" name=""/>
        <dsp:cNvSpPr/>
      </dsp:nvSpPr>
      <dsp:spPr>
        <a:xfrm>
          <a:off x="2479332" y="112727"/>
          <a:ext cx="901824" cy="901824"/>
        </a:xfrm>
        <a:prstGeom prst="pie">
          <a:avLst>
            <a:gd name="adj1" fmla="val 5400000"/>
            <a:gd name="adj2" fmla="val 16200000"/>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00FCE9-06C7-4616-8424-569AEDEF9218}">
      <dsp:nvSpPr>
        <dsp:cNvPr id="0" name=""/>
        <dsp:cNvSpPr/>
      </dsp:nvSpPr>
      <dsp:spPr>
        <a:xfrm rot="16200000">
          <a:off x="1070232" y="2536379"/>
          <a:ext cx="3269112" cy="6763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1066800" rtl="0">
            <a:lnSpc>
              <a:spcPct val="90000"/>
            </a:lnSpc>
            <a:spcBef>
              <a:spcPct val="0"/>
            </a:spcBef>
            <a:spcAft>
              <a:spcPct val="35000"/>
            </a:spcAft>
            <a:buNone/>
          </a:pPr>
          <a:r>
            <a:rPr lang="en-US" sz="2400" b="1" i="1" kern="1200"/>
            <a:t>Researchers use stratified sampling</a:t>
          </a:r>
          <a:endParaRPr lang="en-GB" sz="2400" kern="1200"/>
        </a:p>
      </dsp:txBody>
      <dsp:txXfrm>
        <a:off x="1070232" y="2536379"/>
        <a:ext cx="3269112" cy="676368"/>
      </dsp:txXfrm>
    </dsp:sp>
    <dsp:sp modelId="{1AD42C79-D74D-495D-BA40-071A80DD2D7D}">
      <dsp:nvSpPr>
        <dsp:cNvPr id="0" name=""/>
        <dsp:cNvSpPr/>
      </dsp:nvSpPr>
      <dsp:spPr>
        <a:xfrm>
          <a:off x="3155700" y="0"/>
          <a:ext cx="2254560" cy="4509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rtl="0">
            <a:lnSpc>
              <a:spcPct val="90000"/>
            </a:lnSpc>
            <a:spcBef>
              <a:spcPct val="0"/>
            </a:spcBef>
            <a:spcAft>
              <a:spcPct val="35000"/>
            </a:spcAft>
            <a:buNone/>
          </a:pPr>
          <a:r>
            <a:rPr lang="en-US" sz="2000" kern="1200" dirty="0"/>
            <a:t>When a stratum of interest is a small percentage of a population and random processes could miss the stratum by chance.</a:t>
          </a:r>
          <a:endParaRPr lang="en-GB" sz="2000" kern="1200" dirty="0"/>
        </a:p>
        <a:p>
          <a:pPr marL="0" lvl="0" indent="0" algn="l" defTabSz="889000" rtl="0">
            <a:lnSpc>
              <a:spcPct val="90000"/>
            </a:lnSpc>
            <a:spcBef>
              <a:spcPct val="0"/>
            </a:spcBef>
            <a:spcAft>
              <a:spcPct val="35000"/>
            </a:spcAft>
            <a:buNone/>
          </a:pPr>
          <a:r>
            <a:rPr lang="en-US" sz="2000" kern="1200"/>
            <a:t>When enough is known about the population that it can be easily broken into subgroups or strata.</a:t>
          </a:r>
          <a:endParaRPr lang="en-GB" sz="2000" kern="1200"/>
        </a:p>
      </dsp:txBody>
      <dsp:txXfrm>
        <a:off x="3155700" y="0"/>
        <a:ext cx="2254560" cy="450912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6AFDDA-1AA4-414E-9E3A-B31857642FF2}">
      <dsp:nvSpPr>
        <dsp:cNvPr id="0" name=""/>
        <dsp:cNvSpPr/>
      </dsp:nvSpPr>
      <dsp:spPr>
        <a:xfrm>
          <a:off x="0" y="3884483"/>
          <a:ext cx="11001523" cy="637281"/>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rtl="0">
            <a:lnSpc>
              <a:spcPct val="90000"/>
            </a:lnSpc>
            <a:spcBef>
              <a:spcPct val="0"/>
            </a:spcBef>
            <a:spcAft>
              <a:spcPct val="35000"/>
            </a:spcAft>
            <a:buNone/>
          </a:pPr>
          <a:r>
            <a:rPr lang="en-GB" sz="2200" kern="1200" dirty="0"/>
            <a:t>You cannot assume that any one clump is better or worse than another clump.</a:t>
          </a:r>
        </a:p>
      </dsp:txBody>
      <dsp:txXfrm>
        <a:off x="0" y="3884483"/>
        <a:ext cx="11001523" cy="637281"/>
      </dsp:txXfrm>
    </dsp:sp>
    <dsp:sp modelId="{C1B9A1BE-92D6-4F78-9EDC-34F09266FB95}">
      <dsp:nvSpPr>
        <dsp:cNvPr id="0" name=""/>
        <dsp:cNvSpPr/>
      </dsp:nvSpPr>
      <dsp:spPr>
        <a:xfrm rot="10800000">
          <a:off x="0" y="2913903"/>
          <a:ext cx="11001523" cy="980139"/>
        </a:xfrm>
        <a:prstGeom prst="upArrowCallou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rtl="0">
            <a:lnSpc>
              <a:spcPct val="90000"/>
            </a:lnSpc>
            <a:spcBef>
              <a:spcPct val="0"/>
            </a:spcBef>
            <a:spcAft>
              <a:spcPct val="35000"/>
            </a:spcAft>
            <a:buNone/>
          </a:pPr>
          <a:r>
            <a:rPr lang="en-US" sz="2200" kern="1200" dirty="0"/>
            <a:t>Trade accuracy for efficiency.</a:t>
          </a:r>
          <a:endParaRPr lang="en-GB" sz="2200" kern="1200" dirty="0"/>
        </a:p>
      </dsp:txBody>
      <dsp:txXfrm rot="10800000">
        <a:off x="0" y="2913903"/>
        <a:ext cx="11001523" cy="636865"/>
      </dsp:txXfrm>
    </dsp:sp>
    <dsp:sp modelId="{A1ACE40A-354E-4FB0-B7A4-331AC25F97BB}">
      <dsp:nvSpPr>
        <dsp:cNvPr id="0" name=""/>
        <dsp:cNvSpPr/>
      </dsp:nvSpPr>
      <dsp:spPr>
        <a:xfrm rot="10800000">
          <a:off x="0" y="1943323"/>
          <a:ext cx="11001523" cy="980139"/>
        </a:xfrm>
        <a:prstGeom prst="upArrowCallou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rtl="0">
            <a:lnSpc>
              <a:spcPct val="90000"/>
            </a:lnSpc>
            <a:spcBef>
              <a:spcPct val="0"/>
            </a:spcBef>
            <a:spcAft>
              <a:spcPct val="35000"/>
            </a:spcAft>
            <a:buNone/>
          </a:pPr>
          <a:r>
            <a:rPr lang="en-US" sz="2200" kern="1200"/>
            <a:t>Elements are hard to reach and identify.</a:t>
          </a:r>
          <a:endParaRPr lang="en-GB" sz="2200" kern="1200"/>
        </a:p>
      </dsp:txBody>
      <dsp:txXfrm rot="10800000">
        <a:off x="0" y="1943323"/>
        <a:ext cx="11001523" cy="636865"/>
      </dsp:txXfrm>
    </dsp:sp>
    <dsp:sp modelId="{176D7A80-7F0C-46D1-94AB-B994D79A723A}">
      <dsp:nvSpPr>
        <dsp:cNvPr id="0" name=""/>
        <dsp:cNvSpPr/>
      </dsp:nvSpPr>
      <dsp:spPr>
        <a:xfrm rot="10800000">
          <a:off x="0" y="972742"/>
          <a:ext cx="11001523" cy="980139"/>
        </a:xfrm>
        <a:prstGeom prst="upArrowCallou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rtl="0">
            <a:lnSpc>
              <a:spcPct val="90000"/>
            </a:lnSpc>
            <a:spcBef>
              <a:spcPct val="0"/>
            </a:spcBef>
            <a:spcAft>
              <a:spcPct val="35000"/>
            </a:spcAft>
            <a:buNone/>
          </a:pPr>
          <a:r>
            <a:rPr lang="en-US" sz="2200" kern="1200" dirty="0"/>
            <a:t>Elements occur in clumps (towns, villages)—Primary sampling units (PSU).</a:t>
          </a:r>
          <a:endParaRPr lang="en-GB" sz="2200" kern="1200" dirty="0"/>
        </a:p>
      </dsp:txBody>
      <dsp:txXfrm rot="10800000">
        <a:off x="0" y="972742"/>
        <a:ext cx="11001523" cy="636865"/>
      </dsp:txXfrm>
    </dsp:sp>
    <dsp:sp modelId="{B970D473-D7F1-40BA-91FD-F187967FFE37}">
      <dsp:nvSpPr>
        <dsp:cNvPr id="0" name=""/>
        <dsp:cNvSpPr/>
      </dsp:nvSpPr>
      <dsp:spPr>
        <a:xfrm rot="10800000">
          <a:off x="0" y="2162"/>
          <a:ext cx="11001523" cy="980139"/>
        </a:xfrm>
        <a:prstGeom prst="upArrowCallou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rtl="0">
            <a:lnSpc>
              <a:spcPct val="90000"/>
            </a:lnSpc>
            <a:spcBef>
              <a:spcPct val="0"/>
            </a:spcBef>
            <a:spcAft>
              <a:spcPct val="35000"/>
            </a:spcAft>
            <a:buNone/>
          </a:pPr>
          <a:r>
            <a:rPr lang="en-US" sz="2200" kern="1200"/>
            <a:t>Some populations are spread out (over a county or country).</a:t>
          </a:r>
          <a:endParaRPr lang="en-GB" sz="2200" kern="1200"/>
        </a:p>
      </dsp:txBody>
      <dsp:txXfrm rot="10800000">
        <a:off x="0" y="2162"/>
        <a:ext cx="11001523" cy="63686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9/3/layout/PieProcess">
  <dgm:title val=""/>
  <dgm:desc val=""/>
  <dgm:catLst>
    <dgm:cat type="list" pri="8600"/>
    <dgm:cat type="process" pri="4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constrLst>
      <dgm:constr type="primFontSz" for="des" forName="Parent" val="65"/>
      <dgm:constr type="primFontSz" for="des" forName="Child" refType="primFontSz" refFor="des" refForName="Parent" op="lte"/>
      <dgm:constr type="w" for="ch" forName="composite" refType="w"/>
      <dgm:constr type="h" for="ch" forName="composite" refType="h"/>
      <dgm:constr type="w" for="ch" forName="ParentComposite" refType="w" fact="0.5"/>
      <dgm:constr type="h" for="ch" forName="ParentComposite" refType="h"/>
      <dgm:constr type="w" for="ch" forName="negSibTrans" refType="h" refFor="ch" refForName="composite" fact="-0.075"/>
      <dgm:constr type="w" for="ch" forName="sibTrans" refType="w" refFor="ch" refForName="composite" fact="0.0425"/>
    </dgm:constrLst>
    <dgm:forEach name="nodesForEach" axis="ch" ptType="node" cnt="7">
      <dgm:layoutNode name="ParentComposite">
        <dgm:alg type="composite">
          <dgm:param type="ar" val="0.2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275"/>
              <dgm:constr type="w" for="ch" forName="Parent" refType="w" fact="0.6"/>
              <dgm:constr type="h" for="ch" forName="Parent" refType="h" fact="0.725"/>
              <dgm:constr type="l" for="ch" forName="Chord" refType="w" fact="0"/>
              <dgm:constr type="t" for="ch" forName="Chord" refType="h" fact="0"/>
              <dgm:constr type="w" for="ch" forName="Chord" refType="w"/>
              <dgm:constr type="h" for="ch" forName="Chord" refType="h" fact="0.25"/>
              <dgm:constr type="l" for="ch" forName="Pie" refType="w" fact="0.1"/>
              <dgm:constr type="t" for="ch" forName="Pie" refType="h" fact="0.025"/>
              <dgm:constr type="w" for="ch" forName="Pie" refType="w" fact="0.8"/>
              <dgm:constr type="h" for="ch" forName="Pie" refType="h" fact="0.2"/>
            </dgm:constrLst>
          </dgm:if>
          <dgm:else name="Name6">
            <dgm:constrLst>
              <dgm:constr type="r" for="ch" forName="Parent" refType="w"/>
              <dgm:constr type="t" for="ch" forName="Parent" refType="h" fact="0.275"/>
              <dgm:constr type="w" for="ch" forName="Parent" refType="w" fact="0.6"/>
              <dgm:constr type="h" for="ch" forName="Parent" refType="h" fact="0.725"/>
              <dgm:constr type="r" for="ch" forName="Chord" refType="w"/>
              <dgm:constr type="t" for="ch" forName="Chord" refType="h" fact="0"/>
              <dgm:constr type="w" for="ch" forName="Chord" refType="w"/>
              <dgm:constr type="h" for="ch" forName="Chord" refType="h" fact="0.25"/>
              <dgm:constr type="r" for="ch" forName="Pie" refType="w" fact="0.9"/>
              <dgm:constr type="t" for="ch" forName="Pie" refType="h" fact="0.025"/>
              <dgm:constr type="w" for="ch" forName="Pie" refType="w" fact="0.8"/>
              <dgm:constr type="h" for="ch" forName="Pie" refType="h" fact="0.2"/>
            </dgm:constrLst>
          </dgm:else>
        </dgm:choose>
        <dgm:layoutNode name="Chord" styleLbl="bgShp">
          <dgm:alg type="sp"/>
          <dgm:choose name="Name7">
            <dgm:if name="Name8" func="var" arg="dir" op="equ" val="norm">
              <dgm:shape xmlns:r="http://schemas.openxmlformats.org/officeDocument/2006/relationships" type="chord" r:blip="">
                <dgm:adjLst>
                  <dgm:adj idx="1" val="80"/>
                  <dgm:adj idx="2" val="-80"/>
                </dgm:adjLst>
              </dgm:shape>
            </dgm:if>
            <dgm:else name="Name9">
              <dgm:shape xmlns:r="http://schemas.openxmlformats.org/officeDocument/2006/relationships" rot="180" type="chord" r:blip="">
                <dgm:adjLst>
                  <dgm:adj idx="1" val="80"/>
                  <dgm:adj idx="2" val="-80"/>
                </dgm:adjLst>
              </dgm:shape>
            </dgm:else>
          </dgm:choose>
          <dgm:presOf/>
        </dgm:layoutNode>
        <dgm:layoutNode name="Pie" styleLbl="alignNode1">
          <dgm:alg type="sp"/>
          <dgm:choose name="Name10">
            <dgm:if name="Name11" func="var" arg="dir" op="equ" val="norm">
              <dgm:choose name="Name12">
                <dgm:if name="Name13" axis="precedSib" ptType="node" func="cnt" op="equ" val="0">
                  <dgm:choose name="Name14">
                    <dgm:if name="Name15" axis="followSib" ptType="node" func="cnt" op="equ" val="0">
                      <dgm:shape xmlns:r="http://schemas.openxmlformats.org/officeDocument/2006/relationships" type="pie" r:blip="">
                        <dgm:adjLst>
                          <dgm:adj idx="1" val="90"/>
                          <dgm:adj idx="2" val="-90"/>
                        </dgm:adjLst>
                      </dgm:shape>
                    </dgm:if>
                    <dgm:if name="Name16" axis="followSib" ptType="node" func="cnt" op="equ" val="1">
                      <dgm:shape xmlns:r="http://schemas.openxmlformats.org/officeDocument/2006/relationships" type="pie" r:blip="">
                        <dgm:adjLst>
                          <dgm:adj idx="1" val="180"/>
                          <dgm:adj idx="2" val="-90"/>
                        </dgm:adjLst>
                      </dgm:shape>
                    </dgm:if>
                    <dgm:if name="Name17" axis="followSib" ptType="node" func="cnt" op="equ" val="2">
                      <dgm:shape xmlns:r="http://schemas.openxmlformats.org/officeDocument/2006/relationships" type="pie" r:blip="">
                        <dgm:adjLst>
                          <dgm:adj idx="1" val="-150"/>
                          <dgm:adj idx="2" val="-90"/>
                        </dgm:adjLst>
                      </dgm:shape>
                    </dgm:if>
                    <dgm:if name="Name18" axis="followSib" ptType="node" func="cnt" op="equ" val="3">
                      <dgm:shape xmlns:r="http://schemas.openxmlformats.org/officeDocument/2006/relationships" type="pie" r:blip="">
                        <dgm:adjLst>
                          <dgm:adj idx="1" val="-135"/>
                          <dgm:adj idx="2" val="-90"/>
                        </dgm:adjLst>
                      </dgm:shape>
                    </dgm:if>
                    <dgm:if name="Name19" axis="followSib" ptType="node" func="cnt" op="equ" val="4">
                      <dgm:shape xmlns:r="http://schemas.openxmlformats.org/officeDocument/2006/relationships" type="pie" r:blip="">
                        <dgm:adjLst>
                          <dgm:adj idx="1" val="-126"/>
                          <dgm:adj idx="2" val="-90"/>
                        </dgm:adjLst>
                      </dgm:shape>
                    </dgm:if>
                    <dgm:if name="Name20" axis="followSib" ptType="node" func="cnt" op="equ" val="5">
                      <dgm:shape xmlns:r="http://schemas.openxmlformats.org/officeDocument/2006/relationships" type="pie" r:blip="">
                        <dgm:adjLst>
                          <dgm:adj idx="1" val="-120"/>
                          <dgm:adj idx="2" val="-90"/>
                        </dgm:adjLst>
                      </dgm:shape>
                    </dgm:if>
                    <dgm:else name="Name21">
                      <dgm:shape xmlns:r="http://schemas.openxmlformats.org/officeDocument/2006/relationships" type="pie" r:blip="">
                        <dgm:adjLst>
                          <dgm:adj idx="1" val="-115.7143"/>
                          <dgm:adj idx="2" val="-90"/>
                        </dgm:adjLst>
                      </dgm:shape>
                    </dgm:else>
                  </dgm:choose>
                </dgm:if>
                <dgm:if name="Name22" axis="precedSib" ptType="node" func="cnt" op="equ" val="1">
                  <dgm:choose name="Name23">
                    <dgm:if name="Name24" axis="followSib" ptType="node" func="cnt" op="equ" val="0">
                      <dgm:shape xmlns:r="http://schemas.openxmlformats.org/officeDocument/2006/relationships" type="pie" r:blip="">
                        <dgm:adjLst>
                          <dgm:adj idx="1" val="90"/>
                          <dgm:adj idx="2" val="-90"/>
                        </dgm:adjLst>
                      </dgm:shape>
                    </dgm:if>
                    <dgm:if name="Name25" axis="followSib" ptType="node" func="cnt" op="equ" val="1">
                      <dgm:shape xmlns:r="http://schemas.openxmlformats.org/officeDocument/2006/relationships" type="pie" r:blip="">
                        <dgm:adjLst>
                          <dgm:adj idx="1" val="150"/>
                          <dgm:adj idx="2" val="-90"/>
                        </dgm:adjLst>
                      </dgm:shape>
                    </dgm:if>
                    <dgm:if name="Name26" axis="followSib" ptType="node" func="cnt" op="equ" val="2">
                      <dgm:shape xmlns:r="http://schemas.openxmlformats.org/officeDocument/2006/relationships" type="pie" r:blip="">
                        <dgm:adjLst>
                          <dgm:adj idx="1" val="180"/>
                          <dgm:adj idx="2" val="-90"/>
                        </dgm:adjLst>
                      </dgm:shape>
                    </dgm:if>
                    <dgm:if name="Name27" axis="followSib" ptType="node" func="cnt" op="equ" val="3">
                      <dgm:shape xmlns:r="http://schemas.openxmlformats.org/officeDocument/2006/relationships" type="pie" r:blip="">
                        <dgm:adjLst>
                          <dgm:adj idx="1" val="-162"/>
                          <dgm:adj idx="2" val="-90"/>
                        </dgm:adjLst>
                      </dgm:shape>
                    </dgm:if>
                    <dgm:if name="Name28" axis="followSib" ptType="node" func="cnt" op="equ" val="4">
                      <dgm:shape xmlns:r="http://schemas.openxmlformats.org/officeDocument/2006/relationships" type="pie" r:blip="">
                        <dgm:adjLst>
                          <dgm:adj idx="1" val="-150"/>
                          <dgm:adj idx="2" val="-90"/>
                        </dgm:adjLst>
                      </dgm:shape>
                    </dgm:if>
                    <dgm:else name="Name29">
                      <dgm:shape xmlns:r="http://schemas.openxmlformats.org/officeDocument/2006/relationships" type="pie" r:blip="">
                        <dgm:adjLst>
                          <dgm:adj idx="1" val="-141.4286"/>
                          <dgm:adj idx="2" val="-90"/>
                        </dgm:adjLst>
                      </dgm:shape>
                    </dgm:else>
                  </dgm:choose>
                </dgm:if>
                <dgm:if name="Name30" axis="precedSib" ptType="node" func="cnt" op="equ" val="2">
                  <dgm:choose name="Name31">
                    <dgm:if name="Name32" axis="followSib" ptType="node" func="cnt" op="equ" val="0">
                      <dgm:shape xmlns:r="http://schemas.openxmlformats.org/officeDocument/2006/relationships" type="pie" r:blip="">
                        <dgm:adjLst>
                          <dgm:adj idx="1" val="90"/>
                          <dgm:adj idx="2" val="-90"/>
                        </dgm:adjLst>
                      </dgm:shape>
                    </dgm:if>
                    <dgm:if name="Name33" axis="followSib" ptType="node" func="cnt" op="equ" val="1">
                      <dgm:shape xmlns:r="http://schemas.openxmlformats.org/officeDocument/2006/relationships" type="pie" r:blip="">
                        <dgm:adjLst>
                          <dgm:adj idx="1" val="135"/>
                          <dgm:adj idx="2" val="-90"/>
                        </dgm:adjLst>
                      </dgm:shape>
                    </dgm:if>
                    <dgm:if name="Name34" axis="followSib" ptType="node" func="cnt" op="equ" val="2">
                      <dgm:shape xmlns:r="http://schemas.openxmlformats.org/officeDocument/2006/relationships" type="pie" r:blip="">
                        <dgm:adjLst>
                          <dgm:adj idx="1" val="162"/>
                          <dgm:adj idx="2" val="-90"/>
                        </dgm:adjLst>
                      </dgm:shape>
                    </dgm:if>
                    <dgm:if name="Name35" axis="followSib" ptType="node" func="cnt" op="equ" val="3">
                      <dgm:shape xmlns:r="http://schemas.openxmlformats.org/officeDocument/2006/relationships" type="pie" r:blip="">
                        <dgm:adjLst>
                          <dgm:adj idx="1" val="180"/>
                          <dgm:adj idx="2" val="-90"/>
                        </dgm:adjLst>
                      </dgm:shape>
                    </dgm:if>
                    <dgm:else name="Name36">
                      <dgm:shape xmlns:r="http://schemas.openxmlformats.org/officeDocument/2006/relationships" type="pie" r:blip="">
                        <dgm:adjLst>
                          <dgm:adj idx="1" val="-167.1429"/>
                          <dgm:adj idx="2" val="-90"/>
                        </dgm:adjLst>
                      </dgm:shape>
                    </dgm:else>
                  </dgm:choose>
                </dgm:if>
                <dgm:if name="Name37" axis="precedSib" ptType="node" func="cnt" op="equ" val="3">
                  <dgm:choose name="Name38">
                    <dgm:if name="Name39" axis="followSib" ptType="node" func="cnt" op="equ" val="0">
                      <dgm:shape xmlns:r="http://schemas.openxmlformats.org/officeDocument/2006/relationships" type="pie" r:blip="">
                        <dgm:adjLst>
                          <dgm:adj idx="1" val="90"/>
                          <dgm:adj idx="2" val="-90"/>
                        </dgm:adjLst>
                      </dgm:shape>
                    </dgm:if>
                    <dgm:if name="Name40" axis="followSib" ptType="node" func="cnt" op="equ" val="1">
                      <dgm:shape xmlns:r="http://schemas.openxmlformats.org/officeDocument/2006/relationships" type="pie" r:blip="">
                        <dgm:adjLst>
                          <dgm:adj idx="1" val="126"/>
                          <dgm:adj idx="2" val="-90"/>
                        </dgm:adjLst>
                      </dgm:shape>
                    </dgm:if>
                    <dgm:if name="Name41" axis="followSib" ptType="node" func="cnt" op="equ" val="2">
                      <dgm:shape xmlns:r="http://schemas.openxmlformats.org/officeDocument/2006/relationships" type="pie" r:blip="">
                        <dgm:adjLst>
                          <dgm:adj idx="1" val="150"/>
                          <dgm:adj idx="2" val="-90"/>
                        </dgm:adjLst>
                      </dgm:shape>
                    </dgm:if>
                    <dgm:else name="Name42">
                      <dgm:shape xmlns:r="http://schemas.openxmlformats.org/officeDocument/2006/relationships" type="pie" r:blip="">
                        <dgm:adjLst>
                          <dgm:adj idx="1" val="167.1429"/>
                          <dgm:adj idx="2" val="-90"/>
                        </dgm:adjLst>
                      </dgm:shape>
                    </dgm:else>
                  </dgm:choose>
                </dgm:if>
                <dgm:if name="Name43" axis="precedSib" ptType="node" func="cnt" op="equ" val="4">
                  <dgm:choose name="Name44">
                    <dgm:if name="Name45" axis="followSib" ptType="node" func="cnt" op="equ" val="0">
                      <dgm:shape xmlns:r="http://schemas.openxmlformats.org/officeDocument/2006/relationships" type="pie" r:blip="">
                        <dgm:adjLst>
                          <dgm:adj idx="1" val="90"/>
                          <dgm:adj idx="2" val="-90"/>
                        </dgm:adjLst>
                      </dgm:shape>
                    </dgm:if>
                    <dgm:if name="Name46" axis="followSib" ptType="node" func="cnt" op="equ" val="1">
                      <dgm:shape xmlns:r="http://schemas.openxmlformats.org/officeDocument/2006/relationships" type="pie" r:blip="">
                        <dgm:adjLst>
                          <dgm:adj idx="1" val="120"/>
                          <dgm:adj idx="2" val="-90"/>
                        </dgm:adjLst>
                      </dgm:shape>
                    </dgm:if>
                    <dgm:else name="Name47">
                      <dgm:shape xmlns:r="http://schemas.openxmlformats.org/officeDocument/2006/relationships" type="pie" r:blip="">
                        <dgm:adjLst>
                          <dgm:adj idx="1" val="141.4286"/>
                          <dgm:adj idx="2" val="-90"/>
                        </dgm:adjLst>
                      </dgm:shape>
                    </dgm:else>
                  </dgm:choose>
                </dgm:if>
                <dgm:if name="Name48" axis="precedSib" ptType="node" func="cnt" op="equ" val="5">
                  <dgm:choose name="Name49">
                    <dgm:if name="Name50" axis="followSib" ptType="node" func="cnt" op="equ" val="0">
                      <dgm:shape xmlns:r="http://schemas.openxmlformats.org/officeDocument/2006/relationships" type="pie" r:blip="">
                        <dgm:adjLst>
                          <dgm:adj idx="1" val="90"/>
                          <dgm:adj idx="2" val="-90"/>
                        </dgm:adjLst>
                      </dgm:shape>
                    </dgm:if>
                    <dgm:else name="Name51">
                      <dgm:shape xmlns:r="http://schemas.openxmlformats.org/officeDocument/2006/relationships" type="pie" r:blip="">
                        <dgm:adjLst>
                          <dgm:adj idx="1" val="115.7143"/>
                          <dgm:adj idx="2" val="-90"/>
                        </dgm:adjLst>
                      </dgm:shape>
                    </dgm:else>
                  </dgm:choose>
                </dgm:if>
                <dgm:else name="Name52">
                  <dgm:shape xmlns:r="http://schemas.openxmlformats.org/officeDocument/2006/relationships" type="pie" r:blip="">
                    <dgm:adjLst>
                      <dgm:adj idx="1" val="90"/>
                      <dgm:adj idx="2" val="-90"/>
                    </dgm:adjLst>
                  </dgm:shape>
                </dgm:else>
              </dgm:choose>
            </dgm:if>
            <dgm:else name="Name53">
              <dgm:choose name="Name54">
                <dgm:if name="Name55" axis="precedSib" ptType="node" func="cnt" op="equ" val="0">
                  <dgm:choose name="Name56">
                    <dgm:if name="Name57" axis="followSib" ptType="node" func="cnt" op="equ" val="0">
                      <dgm:shape xmlns:r="http://schemas.openxmlformats.org/officeDocument/2006/relationships" rot="180" type="pie" r:blip="">
                        <dgm:adjLst>
                          <dgm:adj idx="1" val="90"/>
                          <dgm:adj idx="2" val="-90"/>
                        </dgm:adjLst>
                      </dgm:shape>
                    </dgm:if>
                    <dgm:if name="Name58" axis="followSib" ptType="node" func="cnt" op="equ" val="1">
                      <dgm:shape xmlns:r="http://schemas.openxmlformats.org/officeDocument/2006/relationships" rot="180" type="pie" r:blip="">
                        <dgm:adjLst>
                          <dgm:adj idx="1" val="90"/>
                          <dgm:adj idx="2" val="180"/>
                        </dgm:adjLst>
                      </dgm:shape>
                    </dgm:if>
                    <dgm:if name="Name59" axis="followSib" ptType="node" func="cnt" op="equ" val="2">
                      <dgm:shape xmlns:r="http://schemas.openxmlformats.org/officeDocument/2006/relationships" rot="180" type="pie" r:blip="">
                        <dgm:adjLst>
                          <dgm:adj idx="1" val="90"/>
                          <dgm:adj idx="2" val="150"/>
                        </dgm:adjLst>
                      </dgm:shape>
                    </dgm:if>
                    <dgm:if name="Name60" axis="followSib" ptType="node" func="cnt" op="equ" val="3">
                      <dgm:shape xmlns:r="http://schemas.openxmlformats.org/officeDocument/2006/relationships" rot="180" type="pie" r:blip="">
                        <dgm:adjLst>
                          <dgm:adj idx="1" val="90"/>
                          <dgm:adj idx="2" val="135"/>
                        </dgm:adjLst>
                      </dgm:shape>
                    </dgm:if>
                    <dgm:if name="Name61" axis="followSib" ptType="node" func="cnt" op="equ" val="4">
                      <dgm:shape xmlns:r="http://schemas.openxmlformats.org/officeDocument/2006/relationships" rot="180" type="pie" r:blip="">
                        <dgm:adjLst>
                          <dgm:adj idx="1" val="90"/>
                          <dgm:adj idx="2" val="126"/>
                        </dgm:adjLst>
                      </dgm:shape>
                    </dgm:if>
                    <dgm:if name="Name62" axis="followSib" ptType="node" func="cnt" op="equ" val="5">
                      <dgm:shape xmlns:r="http://schemas.openxmlformats.org/officeDocument/2006/relationships" rot="180" type="pie" r:blip="">
                        <dgm:adjLst>
                          <dgm:adj idx="1" val="90"/>
                          <dgm:adj idx="2" val="120"/>
                        </dgm:adjLst>
                      </dgm:shape>
                    </dgm:if>
                    <dgm:else name="Name63">
                      <dgm:shape xmlns:r="http://schemas.openxmlformats.org/officeDocument/2006/relationships" rot="180" type="pie" r:blip="">
                        <dgm:adjLst>
                          <dgm:adj idx="1" val="90"/>
                          <dgm:adj idx="2" val="115.7143"/>
                        </dgm:adjLst>
                      </dgm:shape>
                    </dgm:else>
                  </dgm:choose>
                </dgm:if>
                <dgm:if name="Name64" axis="precedSib" ptType="node" func="cnt" op="equ" val="1">
                  <dgm:choose name="Name65">
                    <dgm:if name="Name66" axis="followSib" ptType="node" func="cnt" op="equ" val="0">
                      <dgm:shape xmlns:r="http://schemas.openxmlformats.org/officeDocument/2006/relationships" rot="180" type="pie" r:blip="">
                        <dgm:adjLst>
                          <dgm:adj idx="1" val="90"/>
                          <dgm:adj idx="2" val="-90"/>
                        </dgm:adjLst>
                      </dgm:shape>
                    </dgm:if>
                    <dgm:if name="Name67" axis="followSib" ptType="node" func="cnt" op="equ" val="1">
                      <dgm:shape xmlns:r="http://schemas.openxmlformats.org/officeDocument/2006/relationships" rot="180" type="pie" r:blip="">
                        <dgm:adjLst>
                          <dgm:adj idx="1" val="90"/>
                          <dgm:adj idx="2" val="-150"/>
                        </dgm:adjLst>
                      </dgm:shape>
                    </dgm:if>
                    <dgm:if name="Name68" axis="followSib" ptType="node" func="cnt" op="equ" val="2">
                      <dgm:shape xmlns:r="http://schemas.openxmlformats.org/officeDocument/2006/relationships" rot="180" type="pie" r:blip="">
                        <dgm:adjLst>
                          <dgm:adj idx="1" val="90"/>
                          <dgm:adj idx="2" val="180"/>
                        </dgm:adjLst>
                      </dgm:shape>
                    </dgm:if>
                    <dgm:if name="Name69" axis="followSib" ptType="node" func="cnt" op="equ" val="3">
                      <dgm:shape xmlns:r="http://schemas.openxmlformats.org/officeDocument/2006/relationships" rot="180" type="pie" r:blip="">
                        <dgm:adjLst>
                          <dgm:adj idx="1" val="90"/>
                          <dgm:adj idx="2" val="162"/>
                        </dgm:adjLst>
                      </dgm:shape>
                    </dgm:if>
                    <dgm:if name="Name70" axis="followSib" ptType="node" func="cnt" op="equ" val="4">
                      <dgm:shape xmlns:r="http://schemas.openxmlformats.org/officeDocument/2006/relationships" rot="180" type="pie" r:blip="">
                        <dgm:adjLst>
                          <dgm:adj idx="1" val="90"/>
                          <dgm:adj idx="2" val="150"/>
                        </dgm:adjLst>
                      </dgm:shape>
                    </dgm:if>
                    <dgm:else name="Name71">
                      <dgm:shape xmlns:r="http://schemas.openxmlformats.org/officeDocument/2006/relationships" rot="180" type="pie" r:blip="">
                        <dgm:adjLst>
                          <dgm:adj idx="1" val="90"/>
                          <dgm:adj idx="2" val="141.4286"/>
                        </dgm:adjLst>
                      </dgm:shape>
                    </dgm:else>
                  </dgm:choose>
                </dgm:if>
                <dgm:if name="Name72" axis="precedSib" ptType="node" func="cnt" op="equ" val="2">
                  <dgm:choose name="Name73">
                    <dgm:if name="Name74" axis="followSib" ptType="node" func="cnt" op="equ" val="0">
                      <dgm:shape xmlns:r="http://schemas.openxmlformats.org/officeDocument/2006/relationships" rot="180" type="pie" r:blip="">
                        <dgm:adjLst>
                          <dgm:adj idx="1" val="90"/>
                          <dgm:adj idx="2" val="-90"/>
                        </dgm:adjLst>
                      </dgm:shape>
                    </dgm:if>
                    <dgm:if name="Name75" axis="followSib" ptType="node" func="cnt" op="equ" val="1">
                      <dgm:shape xmlns:r="http://schemas.openxmlformats.org/officeDocument/2006/relationships" rot="180" type="pie" r:blip="">
                        <dgm:adjLst>
                          <dgm:adj idx="1" val="90"/>
                          <dgm:adj idx="2" val="-135"/>
                        </dgm:adjLst>
                      </dgm:shape>
                    </dgm:if>
                    <dgm:if name="Name76" axis="followSib" ptType="node" func="cnt" op="equ" val="2">
                      <dgm:shape xmlns:r="http://schemas.openxmlformats.org/officeDocument/2006/relationships" rot="180" type="pie" r:blip="">
                        <dgm:adjLst>
                          <dgm:adj idx="1" val="90"/>
                          <dgm:adj idx="2" val="-162"/>
                        </dgm:adjLst>
                      </dgm:shape>
                    </dgm:if>
                    <dgm:if name="Name77" axis="followSib" ptType="node" func="cnt" op="equ" val="3">
                      <dgm:shape xmlns:r="http://schemas.openxmlformats.org/officeDocument/2006/relationships" rot="180" type="pie" r:blip="">
                        <dgm:adjLst>
                          <dgm:adj idx="1" val="90"/>
                          <dgm:adj idx="2" val="180"/>
                        </dgm:adjLst>
                      </dgm:shape>
                    </dgm:if>
                    <dgm:else name="Name78">
                      <dgm:shape xmlns:r="http://schemas.openxmlformats.org/officeDocument/2006/relationships" rot="180" type="pie" r:blip="">
                        <dgm:adjLst>
                          <dgm:adj idx="1" val="90"/>
                          <dgm:adj idx="2" val="167.1429"/>
                        </dgm:adjLst>
                      </dgm:shape>
                    </dgm:else>
                  </dgm:choose>
                </dgm:if>
                <dgm:if name="Name79" axis="precedSib" ptType="node" func="cnt" op="equ" val="3">
                  <dgm:choose name="Name80">
                    <dgm:if name="Name81" axis="followSib" ptType="node" func="cnt" op="equ" val="0">
                      <dgm:shape xmlns:r="http://schemas.openxmlformats.org/officeDocument/2006/relationships" rot="180" type="pie" r:blip="">
                        <dgm:adjLst>
                          <dgm:adj idx="1" val="90"/>
                          <dgm:adj idx="2" val="-90"/>
                        </dgm:adjLst>
                      </dgm:shape>
                    </dgm:if>
                    <dgm:if name="Name82" axis="followSib" ptType="node" func="cnt" op="equ" val="1">
                      <dgm:shape xmlns:r="http://schemas.openxmlformats.org/officeDocument/2006/relationships" rot="180" type="pie" r:blip="">
                        <dgm:adjLst>
                          <dgm:adj idx="1" val="90"/>
                          <dgm:adj idx="2" val="-126"/>
                        </dgm:adjLst>
                      </dgm:shape>
                    </dgm:if>
                    <dgm:if name="Name83" axis="followSib" ptType="node" func="cnt" op="equ" val="2">
                      <dgm:shape xmlns:r="http://schemas.openxmlformats.org/officeDocument/2006/relationships" rot="180" type="pie" r:blip="">
                        <dgm:adjLst>
                          <dgm:adj idx="1" val="90"/>
                          <dgm:adj idx="2" val="-150"/>
                        </dgm:adjLst>
                      </dgm:shape>
                    </dgm:if>
                    <dgm:else name="Name84">
                      <dgm:shape xmlns:r="http://schemas.openxmlformats.org/officeDocument/2006/relationships" rot="180" type="pie" r:blip="">
                        <dgm:adjLst>
                          <dgm:adj idx="1" val="90"/>
                          <dgm:adj idx="2" val="-167.1429"/>
                        </dgm:adjLst>
                      </dgm:shape>
                    </dgm:else>
                  </dgm:choose>
                </dgm:if>
                <dgm:if name="Name85" axis="precedSib" ptType="node" func="cnt" op="equ" val="4">
                  <dgm:choose name="Name86">
                    <dgm:if name="Name87" axis="followSib" ptType="node" func="cnt" op="equ" val="0">
                      <dgm:shape xmlns:r="http://schemas.openxmlformats.org/officeDocument/2006/relationships" rot="180" type="pie" r:blip="">
                        <dgm:adjLst>
                          <dgm:adj idx="1" val="90"/>
                          <dgm:adj idx="2" val="-90"/>
                        </dgm:adjLst>
                      </dgm:shape>
                    </dgm:if>
                    <dgm:if name="Name88" axis="followSib" ptType="node" func="cnt" op="equ" val="1">
                      <dgm:shape xmlns:r="http://schemas.openxmlformats.org/officeDocument/2006/relationships" rot="180" type="pie" r:blip="">
                        <dgm:adjLst>
                          <dgm:adj idx="1" val="90"/>
                          <dgm:adj idx="2" val="-120"/>
                        </dgm:adjLst>
                      </dgm:shape>
                    </dgm:if>
                    <dgm:else name="Name89">
                      <dgm:shape xmlns:r="http://schemas.openxmlformats.org/officeDocument/2006/relationships" rot="180" type="pie" r:blip="">
                        <dgm:adjLst>
                          <dgm:adj idx="1" val="90"/>
                          <dgm:adj idx="2" val="-141.4286"/>
                        </dgm:adjLst>
                      </dgm:shape>
                    </dgm:else>
                  </dgm:choose>
                </dgm:if>
                <dgm:if name="Name90" axis="precedSib" ptType="node" func="cnt" op="equ" val="5">
                  <dgm:choose name="Name91">
                    <dgm:if name="Name92" axis="followSib" ptType="node" func="cnt" op="equ" val="0">
                      <dgm:shape xmlns:r="http://schemas.openxmlformats.org/officeDocument/2006/relationships" rot="180" type="pie" r:blip="">
                        <dgm:adjLst>
                          <dgm:adj idx="1" val="90"/>
                          <dgm:adj idx="2" val="-90"/>
                        </dgm:adjLst>
                      </dgm:shape>
                    </dgm:if>
                    <dgm:else name="Name93">
                      <dgm:shape xmlns:r="http://schemas.openxmlformats.org/officeDocument/2006/relationships" rot="180" type="pie" r:blip="">
                        <dgm:adjLst>
                          <dgm:adj idx="1" val="90"/>
                          <dgm:adj idx="2" val="-115.7143"/>
                        </dgm:adjLst>
                      </dgm:shape>
                    </dgm:else>
                  </dgm:choose>
                </dgm:if>
                <dgm:else name="Name94">
                  <dgm:shape xmlns:r="http://schemas.openxmlformats.org/officeDocument/2006/relationships" rot="180" type="pie" r:blip="">
                    <dgm:adjLst>
                      <dgm:adj idx="1" val="90"/>
                      <dgm:adj idx="2" val="-90"/>
                    </dgm:adjLst>
                  </dgm:shape>
                </dgm:else>
              </dgm:choose>
            </dgm:else>
          </dgm:choose>
          <dgm:presOf/>
        </dgm:layoutNode>
        <dgm:layoutNode name="Parent" styleLbl="revTx">
          <dgm:varLst>
            <dgm:chMax val="1"/>
            <dgm:chPref val="1"/>
            <dgm:bulletEnabled val="1"/>
          </dgm:varLst>
          <dgm:choose name="Name95">
            <dgm:if name="Name96" func="var" arg="dir" op="equ" val="norm">
              <dgm:alg type="tx">
                <dgm:param type="parTxLTRAlign" val="r"/>
                <dgm:param type="parTxRTLAlign" val="r"/>
                <dgm:param type="shpTxLTRAlignCh" val="r"/>
                <dgm:param type="shpTxRTLAlignCh" val="r"/>
                <dgm:param type="txAnchorVert" val="b"/>
                <dgm:param type="autoTxRot" val="grav"/>
              </dgm:alg>
            </dgm:if>
            <dgm:else name="Name97">
              <dgm:alg type="tx">
                <dgm:param type="parTxLTRAlign" val="l"/>
                <dgm:param type="parTxRTLAlign" val="l"/>
                <dgm:param type="shpTxLTRAlignCh" val="l"/>
                <dgm:param type="shpTxRTLAlignCh" val="l"/>
                <dgm:param type="txAnchorVert" val="b"/>
                <dgm:param type="autoTxRot" val="grav"/>
              </dgm:alg>
            </dgm:else>
          </dgm:choose>
          <dgm:choose name="Name98">
            <dgm:if name="Name99" func="var" arg="dir" op="equ" val="norm">
              <dgm:shape xmlns:r="http://schemas.openxmlformats.org/officeDocument/2006/relationships" rot="-90" type="rect" r:blip="">
                <dgm:adjLst/>
              </dgm:shape>
            </dgm:if>
            <dgm:else name="Name100">
              <dgm:shape xmlns:r="http://schemas.openxmlformats.org/officeDocument/2006/relationships" rot="90" type="rect" r:blip="">
                <dgm:adjLst/>
              </dgm:shape>
            </dgm:else>
          </dgm:choose>
          <dgm:presOf axis="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choose name="Name101">
        <dgm:if name="Name102" axis="ch" ptType="node" func="cnt" op="gte" val="1">
          <dgm:forEach name="negSibTransForEach" axis="ch" ptType="sibTrans" hideLastTrans="0" cnt="1">
            <dgm:layoutNode name="negSibTrans">
              <dgm:alg type="sp"/>
              <dgm:shape xmlns:r="http://schemas.openxmlformats.org/officeDocument/2006/relationships" r:blip="">
                <dgm:adjLst/>
              </dgm:shape>
            </dgm:layoutNode>
          </dgm:forEach>
          <dgm:layoutNode name="composite">
            <dgm:alg type="composite">
              <dgm:param type="ar" val="0.5"/>
            </dgm:alg>
            <dgm:shape xmlns:r="http://schemas.openxmlformats.org/officeDocument/2006/relationships" r:blip="">
              <dgm:adjLst/>
            </dgm:shape>
            <dgm:choose name="Name103">
              <dgm:if name="Name104" func="var" arg="dir" op="equ" val="norm">
                <dgm:constrLst>
                  <dgm:constr type="l" for="ch" forName="Child" refType="w" fact="0"/>
                  <dgm:constr type="t" for="ch" forName="Child" refType="h" fact="0"/>
                  <dgm:constr type="w" for="ch" forName="Child" refType="w"/>
                  <dgm:constr type="h" for="ch" forName="Child" refType="h"/>
                </dgm:constrLst>
              </dgm:if>
              <dgm:else name="Name105">
                <dgm:constrLst>
                  <dgm:constr type="r" for="ch" forName="Child" refType="w"/>
                  <dgm:constr type="t" for="ch" forName="Child" refType="h" fact="0"/>
                  <dgm:constr type="w" for="ch" forName="Child" refType="w"/>
                  <dgm:constr type="h" for="ch" forName="Child" refType="h"/>
                </dgm:constrLst>
              </dgm:else>
            </dgm:choose>
            <dgm:ruleLst/>
            <dgm:layoutNode name="Child" styleLbl="revTx">
              <dgm:varLst>
                <dgm:chMax val="0"/>
                <dgm:chPref val="0"/>
                <dgm:bulletEnabled val="1"/>
              </dgm:varLst>
              <dgm:choose name="Name106">
                <dgm:if name="Name107" func="var" arg="dir" op="equ" val="norm">
                  <dgm:alg type="tx">
                    <dgm:param type="parTxLTRAlign" val="l"/>
                    <dgm:param type="parTxRTLAlign" val="r"/>
                    <dgm:param type="txAnchorVert" val="t"/>
                  </dgm:alg>
                </dgm:if>
                <dgm:else name="Name108">
                  <dgm:alg type="tx">
                    <dgm:param type="parTxLTRAlign" val="r"/>
                    <dgm:param type="parTxRTLAlign" val="l"/>
                    <dgm:param type="txAnchorVert" val="t"/>
                  </dgm:alg>
                </dgm:else>
              </dgm:choose>
              <dgm:shape xmlns:r="http://schemas.openxmlformats.org/officeDocument/2006/relationships" type="rect" r:blip="">
                <dgm:adjLst/>
              </dgm:shape>
              <dgm:presOf axis="des"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if>
        <dgm:else name="Name109"/>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52DC94-6627-4A81-90A0-89CDA7DA5BB2}" type="datetimeFigureOut">
              <a:rPr lang="en-GB" smtClean="0"/>
              <a:t>05/10/2023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E3E2D3-97E6-4AD9-95C4-74DFF0C967C3}" type="slidenum">
              <a:rPr lang="en-GB" smtClean="0"/>
              <a:t>‹#›</a:t>
            </a:fld>
            <a:endParaRPr lang="en-GB"/>
          </a:p>
        </p:txBody>
      </p:sp>
    </p:spTree>
    <p:extLst>
      <p:ext uri="{BB962C8B-B14F-4D97-AF65-F5344CB8AC3E}">
        <p14:creationId xmlns:p14="http://schemas.microsoft.com/office/powerpoint/2010/main" val="118010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27E3F7F-8642-4B82-9700-1BFFC4A16661}" type="slidenum">
              <a:rPr lang="en-US" altLang="en-US" smtClean="0"/>
              <a:pPr>
                <a:spcBef>
                  <a:spcPct val="0"/>
                </a:spcBef>
              </a:pPr>
              <a:t>16</a:t>
            </a:fld>
            <a:endParaRPr lang="en-US" altLang="en-US"/>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6284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94B76EFF-E715-4CC8-9194-04F21F455875}" type="slidenum">
              <a:rPr lang="en-GB" altLang="en-US" smtClean="0"/>
              <a:pPr>
                <a:spcBef>
                  <a:spcPct val="0"/>
                </a:spcBef>
              </a:pPr>
              <a:t>21</a:t>
            </a:fld>
            <a:endParaRPr lang="en-GB" altLang="en-US"/>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35149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xfrm>
            <a:off x="393700" y="692150"/>
            <a:ext cx="6070600" cy="3416300"/>
          </a:xfrm>
          <a:ln/>
        </p:spPr>
      </p:sp>
      <p:sp>
        <p:nvSpPr>
          <p:cNvPr id="1218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itchFamily="34" charset="0"/>
                <a:cs typeface="Arial" pitchFamily="34" charset="0"/>
              </a:rPr>
              <a:t>Researcher creates a sampling frame, numbers the elements in the frame and uses a list of random numbers to select the elements to be included in the sample (using random number tables).</a:t>
            </a:r>
          </a:p>
          <a:p>
            <a:endParaRPr lang="en-US" altLang="en-US">
              <a:latin typeface="Arial" pitchFamily="34" charset="0"/>
              <a:cs typeface="Arial" pitchFamily="34" charset="0"/>
            </a:endParaRPr>
          </a:p>
          <a:p>
            <a:r>
              <a:rPr lang="en-US" altLang="en-US">
                <a:latin typeface="Arial" pitchFamily="34" charset="0"/>
                <a:cs typeface="Arial" pitchFamily="34" charset="0"/>
              </a:rPr>
              <a:t>Talk about marble example from the book:  One sample of 100 marbles may give you a good estimate of the proportion of red versus white marbles.  However, this doesn’t mean that the sample reflects the </a:t>
            </a:r>
            <a:r>
              <a:rPr lang="en-US" altLang="en-US" b="1" i="1">
                <a:latin typeface="Arial" pitchFamily="34" charset="0"/>
                <a:cs typeface="Arial" pitchFamily="34" charset="0"/>
              </a:rPr>
              <a:t>actual</a:t>
            </a:r>
            <a:r>
              <a:rPr lang="en-US" altLang="en-US">
                <a:latin typeface="Arial" pitchFamily="34" charset="0"/>
                <a:cs typeface="Arial" pitchFamily="34" charset="0"/>
              </a:rPr>
              <a:t> proportion.  A number of samples of 100 marbles can be taken to see what patterns of results emerge by examining a distribution of these samples.  </a:t>
            </a:r>
          </a:p>
          <a:p>
            <a:r>
              <a:rPr lang="en-US" altLang="en-US">
                <a:latin typeface="Arial" pitchFamily="34" charset="0"/>
                <a:cs typeface="Arial" pitchFamily="34" charset="0"/>
              </a:rPr>
              <a:t>Central limit theorem: as the number of different random samples in a sampling distribution increases toward infinity, the pattern of samples in the distribution becomes more predictable</a:t>
            </a:r>
            <a:r>
              <a:rPr lang="en-US" altLang="en-US">
                <a:latin typeface="Arial" pitchFamily="34" charset="0"/>
                <a:cs typeface="Arial" pitchFamily="34" charset="0"/>
                <a:sym typeface="Wingdings" pitchFamily="2" charset="2"/>
              </a:rPr>
              <a:t>normal curve.</a:t>
            </a:r>
            <a:endParaRPr lang="en-US" altLang="en-US">
              <a:latin typeface="Arial" pitchFamily="34" charset="0"/>
              <a:cs typeface="Arial" pitchFamily="34" charset="0"/>
            </a:endParaRPr>
          </a:p>
        </p:txBody>
      </p:sp>
    </p:spTree>
    <p:extLst>
      <p:ext uri="{BB962C8B-B14F-4D97-AF65-F5344CB8AC3E}">
        <p14:creationId xmlns:p14="http://schemas.microsoft.com/office/powerpoint/2010/main" val="33501276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E2B83196-A39A-4728-8FF0-086740D00958}" type="datetimeFigureOut">
              <a:rPr lang="en-GB" smtClean="0"/>
              <a:t>05/10/2023</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1907574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B83196-A39A-4728-8FF0-086740D00958}" type="datetimeFigureOut">
              <a:rPr lang="en-GB" smtClean="0"/>
              <a:t>05/10/2023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1297873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B83196-A39A-4728-8FF0-086740D00958}" type="datetimeFigureOut">
              <a:rPr lang="en-GB" smtClean="0"/>
              <a:t>05/10/2023</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2986078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B83196-A39A-4728-8FF0-086740D00958}" type="datetimeFigureOut">
              <a:rPr lang="en-GB" smtClean="0"/>
              <a:t>05/10/2023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3025250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B83196-A39A-4728-8FF0-086740D00958}" type="datetimeFigureOut">
              <a:rPr lang="en-GB" smtClean="0"/>
              <a:t>05/10/2023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358598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B83196-A39A-4728-8FF0-086740D00958}" type="datetimeFigureOut">
              <a:rPr lang="en-GB" smtClean="0"/>
              <a:t>05/10/2023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386444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B83196-A39A-4728-8FF0-086740D00958}" type="datetimeFigureOut">
              <a:rPr lang="en-GB" smtClean="0"/>
              <a:t>05/10/2023</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71123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B83196-A39A-4728-8FF0-086740D00958}" type="datetimeFigureOut">
              <a:rPr lang="en-GB" smtClean="0"/>
              <a:t>05/10/2023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1416174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B83196-A39A-4728-8FF0-086740D00958}" type="datetimeFigureOut">
              <a:rPr lang="en-GB" smtClean="0"/>
              <a:t>05/10/2023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1078579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B83196-A39A-4728-8FF0-086740D00958}" type="datetimeFigureOut">
              <a:rPr lang="en-GB" smtClean="0"/>
              <a:t>05/10/2023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174032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2B83196-A39A-4728-8FF0-086740D00958}" type="datetimeFigureOut">
              <a:rPr lang="en-GB" smtClean="0"/>
              <a:t>05/10/2023</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2995464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2B83196-A39A-4728-8FF0-086740D00958}" type="datetimeFigureOut">
              <a:rPr lang="en-GB" smtClean="0"/>
              <a:t>05/10/2023</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13523352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B83196-A39A-4728-8FF0-086740D00958}" type="datetimeFigureOut">
              <a:rPr lang="en-GB" smtClean="0"/>
              <a:t>05/10/2023</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2358791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2B83196-A39A-4728-8FF0-086740D00958}" type="datetimeFigureOut">
              <a:rPr lang="en-GB" smtClean="0"/>
              <a:t>05/10/2023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37231479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2B83196-A39A-4728-8FF0-086740D00958}" type="datetimeFigureOut">
              <a:rPr lang="en-GB" smtClean="0"/>
              <a:t>05/10/2023</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4468083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E2B83196-A39A-4728-8FF0-086740D00958}" type="datetimeFigureOut">
              <a:rPr lang="en-GB" smtClean="0"/>
              <a:t>05/10/2023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1324149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E2B83196-A39A-4728-8FF0-086740D00958}" type="datetimeFigureOut">
              <a:rPr lang="en-GB" smtClean="0"/>
              <a:t>05/10/2023</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5E0B5C-D366-4346-8EBF-26DD015D2B12}" type="slidenum">
              <a:rPr lang="en-GB" smtClean="0"/>
              <a:t>‹#›</a:t>
            </a:fld>
            <a:endParaRPr lang="en-GB"/>
          </a:p>
        </p:txBody>
      </p:sp>
    </p:spTree>
    <p:extLst>
      <p:ext uri="{BB962C8B-B14F-4D97-AF65-F5344CB8AC3E}">
        <p14:creationId xmlns:p14="http://schemas.microsoft.com/office/powerpoint/2010/main" val="3954258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E2B83196-A39A-4728-8FF0-086740D00958}" type="datetimeFigureOut">
              <a:rPr lang="en-GB" smtClean="0"/>
              <a:t>05/10/2023</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E25E0B5C-D366-4346-8EBF-26DD015D2B12}" type="slidenum">
              <a:rPr lang="en-GB" smtClean="0"/>
              <a:t>‹#›</a:t>
            </a:fld>
            <a:endParaRPr lang="en-GB"/>
          </a:p>
        </p:txBody>
      </p:sp>
    </p:spTree>
    <p:extLst>
      <p:ext uri="{BB962C8B-B14F-4D97-AF65-F5344CB8AC3E}">
        <p14:creationId xmlns:p14="http://schemas.microsoft.com/office/powerpoint/2010/main" val="1665257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3.gif"/><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uk/imgres?imgurl=http://www.crystalinks.com/abductiontolight.jpg&amp;imgrefurl=http://www.crystalinks.com/abduction.html&amp;usg=__jWD1XZElZ288hlnrFVxdBgereT8=&amp;h=459&amp;w=350&amp;sz=26&amp;hl=en&amp;start=1&amp;zoom=1&amp;tbnid=CVo56FBMi53qYM:&amp;tbnh=128&amp;tbnw=98&amp;ei=r60mT-TzKcX28QObztjJBw&amp;prev=/search?q%3Dalien%2Babduction%26hl%3Den%26gbv%3D2%26tbm%3Disch&amp;itbs=1"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11.pn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12.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16.xml"/><Relationship Id="rId13" Type="http://schemas.openxmlformats.org/officeDocument/2006/relationships/diagramLayout" Target="../diagrams/layout17.xml"/><Relationship Id="rId3" Type="http://schemas.openxmlformats.org/officeDocument/2006/relationships/diagramLayout" Target="../diagrams/layout15.xml"/><Relationship Id="rId7" Type="http://schemas.openxmlformats.org/officeDocument/2006/relationships/diagramData" Target="../diagrams/data16.xml"/><Relationship Id="rId12" Type="http://schemas.openxmlformats.org/officeDocument/2006/relationships/diagramData" Target="../diagrams/data17.xml"/><Relationship Id="rId2" Type="http://schemas.openxmlformats.org/officeDocument/2006/relationships/diagramData" Target="../diagrams/data15.xml"/><Relationship Id="rId16" Type="http://schemas.microsoft.com/office/2007/relationships/diagramDrawing" Target="../diagrams/drawing17.xml"/><Relationship Id="rId1" Type="http://schemas.openxmlformats.org/officeDocument/2006/relationships/slideLayout" Target="../slideLayouts/slideLayout2.xml"/><Relationship Id="rId6" Type="http://schemas.microsoft.com/office/2007/relationships/diagramDrawing" Target="../diagrams/drawing15.xml"/><Relationship Id="rId11" Type="http://schemas.microsoft.com/office/2007/relationships/diagramDrawing" Target="../diagrams/drawing16.xml"/><Relationship Id="rId5" Type="http://schemas.openxmlformats.org/officeDocument/2006/relationships/diagramColors" Target="../diagrams/colors15.xml"/><Relationship Id="rId15" Type="http://schemas.openxmlformats.org/officeDocument/2006/relationships/diagramColors" Target="../diagrams/colors17.xml"/><Relationship Id="rId10" Type="http://schemas.openxmlformats.org/officeDocument/2006/relationships/diagramColors" Target="../diagrams/colors16.xml"/><Relationship Id="rId4" Type="http://schemas.openxmlformats.org/officeDocument/2006/relationships/diagramQuickStyle" Target="../diagrams/quickStyle15.xml"/><Relationship Id="rId9" Type="http://schemas.openxmlformats.org/officeDocument/2006/relationships/diagramQuickStyle" Target="../diagrams/quickStyle16.xml"/><Relationship Id="rId14" Type="http://schemas.openxmlformats.org/officeDocument/2006/relationships/diagramQuickStyle" Target="../diagrams/quickStyle1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ECMH5004 – Applied Research Skills. </a:t>
            </a:r>
          </a:p>
        </p:txBody>
      </p:sp>
      <p:sp>
        <p:nvSpPr>
          <p:cNvPr id="3" name="Subtitle 2"/>
          <p:cNvSpPr>
            <a:spLocks noGrp="1"/>
          </p:cNvSpPr>
          <p:nvPr>
            <p:ph type="subTitle" idx="1"/>
          </p:nvPr>
        </p:nvSpPr>
        <p:spPr/>
        <p:txBody>
          <a:bodyPr/>
          <a:lstStyle/>
          <a:p>
            <a:r>
              <a:rPr lang="en-GB" dirty="0"/>
              <a:t>Session 1. </a:t>
            </a:r>
          </a:p>
          <a:p>
            <a:r>
              <a:rPr lang="en-GB" dirty="0"/>
              <a:t>Dr Stuart Jones</a:t>
            </a:r>
          </a:p>
        </p:txBody>
      </p:sp>
    </p:spTree>
    <p:extLst>
      <p:ext uri="{BB962C8B-B14F-4D97-AF65-F5344CB8AC3E}">
        <p14:creationId xmlns:p14="http://schemas.microsoft.com/office/powerpoint/2010/main" val="435357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lstStyle/>
          <a:p>
            <a:r>
              <a:rPr lang="en-GB" dirty="0"/>
              <a:t>Dr Stuart Jones. </a:t>
            </a:r>
          </a:p>
          <a:p>
            <a:endParaRPr lang="en-GB" dirty="0"/>
          </a:p>
          <a:p>
            <a:endParaRPr lang="en-GB" dirty="0"/>
          </a:p>
          <a:p>
            <a:r>
              <a:rPr lang="en-GB" dirty="0"/>
              <a:t>Room CJ214 (Carmarthen Campus)</a:t>
            </a:r>
          </a:p>
          <a:p>
            <a:r>
              <a:rPr lang="en-GB" dirty="0"/>
              <a:t>	 </a:t>
            </a:r>
          </a:p>
          <a:p>
            <a:endParaRPr lang="en-GB" dirty="0"/>
          </a:p>
          <a:p>
            <a:r>
              <a:rPr lang="en-GB" dirty="0"/>
              <a:t>Email: s.a.jones@uwtsd.ac.uk</a:t>
            </a:r>
          </a:p>
          <a:p>
            <a:endParaRPr lang="en-GB" dirty="0"/>
          </a:p>
        </p:txBody>
      </p:sp>
    </p:spTree>
    <p:extLst>
      <p:ext uri="{BB962C8B-B14F-4D97-AF65-F5344CB8AC3E}">
        <p14:creationId xmlns:p14="http://schemas.microsoft.com/office/powerpoint/2010/main" val="24112724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Module</a:t>
            </a:r>
          </a:p>
        </p:txBody>
      </p:sp>
      <p:sp>
        <p:nvSpPr>
          <p:cNvPr id="3" name="Content Placeholder 2"/>
          <p:cNvSpPr>
            <a:spLocks noGrp="1"/>
          </p:cNvSpPr>
          <p:nvPr>
            <p:ph idx="1"/>
          </p:nvPr>
        </p:nvSpPr>
        <p:spPr/>
        <p:txBody>
          <a:bodyPr/>
          <a:lstStyle/>
          <a:p>
            <a:r>
              <a:rPr lang="en-GB" dirty="0"/>
              <a:t>This module aims to build upon the skills and knowledge developed in Level Four by providing students with the ability: - </a:t>
            </a:r>
          </a:p>
          <a:p>
            <a:endParaRPr lang="en-GB" dirty="0"/>
          </a:p>
          <a:p>
            <a:pPr lvl="1"/>
            <a:r>
              <a:rPr lang="en-GB" dirty="0"/>
              <a:t>To develop a critical understanding of the ethical, practical, and theoretical issues in research in the field of mental health and provide practical experience of the steps required in planning, carrying out and analysing applied research and evaluation.</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946523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Outcomes</a:t>
            </a:r>
          </a:p>
        </p:txBody>
      </p:sp>
      <p:sp>
        <p:nvSpPr>
          <p:cNvPr id="3" name="Content Placeholder 2"/>
          <p:cNvSpPr>
            <a:spLocks noGrp="1"/>
          </p:cNvSpPr>
          <p:nvPr>
            <p:ph idx="1"/>
          </p:nvPr>
        </p:nvSpPr>
        <p:spPr/>
        <p:txBody>
          <a:bodyPr>
            <a:normAutofit fontScale="92500"/>
          </a:bodyPr>
          <a:lstStyle/>
          <a:p>
            <a:r>
              <a:rPr lang="en-GB" dirty="0"/>
              <a:t>Upon the successful completion of this module, the student should be able to:</a:t>
            </a:r>
          </a:p>
          <a:p>
            <a:endParaRPr lang="en-GB" dirty="0"/>
          </a:p>
          <a:p>
            <a:r>
              <a:rPr lang="en-GB" dirty="0"/>
              <a:t>Identify and evaluate appropriate research designs for exploring issues relating to mental health;</a:t>
            </a:r>
          </a:p>
          <a:p>
            <a:r>
              <a:rPr lang="en-GB" dirty="0"/>
              <a:t>Demonstrate a strong awareness of practical issues and ethical approval processes associated with research design and evaluation in the field of mental health;</a:t>
            </a:r>
          </a:p>
          <a:p>
            <a:r>
              <a:rPr lang="en-GB" dirty="0"/>
              <a:t>Analyse and report study data appropriately;</a:t>
            </a:r>
          </a:p>
          <a:p>
            <a:r>
              <a:rPr lang="en-GB" dirty="0"/>
              <a:t>Take responsibility for their own learning and skill development; including effective personal planning, self-reflection and project management skills. </a:t>
            </a:r>
          </a:p>
        </p:txBody>
      </p:sp>
    </p:spTree>
    <p:extLst>
      <p:ext uri="{BB962C8B-B14F-4D97-AF65-F5344CB8AC3E}">
        <p14:creationId xmlns:p14="http://schemas.microsoft.com/office/powerpoint/2010/main" val="940978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BA39A-4849-11EB-2280-BC447FA4411E}"/>
              </a:ext>
            </a:extLst>
          </p:cNvPr>
          <p:cNvSpPr>
            <a:spLocks noGrp="1"/>
          </p:cNvSpPr>
          <p:nvPr>
            <p:ph type="title"/>
          </p:nvPr>
        </p:nvSpPr>
        <p:spPr/>
        <p:txBody>
          <a:bodyPr/>
          <a:lstStyle/>
          <a:p>
            <a:r>
              <a:rPr lang="en-GB" dirty="0"/>
              <a:t>Indicative Content</a:t>
            </a:r>
          </a:p>
        </p:txBody>
      </p:sp>
      <p:sp>
        <p:nvSpPr>
          <p:cNvPr id="3" name="Content Placeholder 2">
            <a:extLst>
              <a:ext uri="{FF2B5EF4-FFF2-40B4-BE49-F238E27FC236}">
                <a16:creationId xmlns:a16="http://schemas.microsoft.com/office/drawing/2014/main" id="{32687368-0890-E3C4-1A94-EC0CAED451D8}"/>
              </a:ext>
            </a:extLst>
          </p:cNvPr>
          <p:cNvSpPr>
            <a:spLocks noGrp="1"/>
          </p:cNvSpPr>
          <p:nvPr>
            <p:ph idx="1"/>
          </p:nvPr>
        </p:nvSpPr>
        <p:spPr>
          <a:xfrm>
            <a:off x="397042" y="2370221"/>
            <a:ext cx="11658600" cy="4259179"/>
          </a:xfrm>
        </p:spPr>
        <p:txBody>
          <a:bodyPr>
            <a:normAutofit/>
          </a:bodyPr>
          <a:lstStyle/>
          <a:p>
            <a:r>
              <a:rPr lang="en-GB" dirty="0"/>
              <a:t>Research design and ethics and the importance of forming appropriate research ideas for both qualitative and quantitative designs of relevance to the field of mental health.</a:t>
            </a:r>
          </a:p>
          <a:p>
            <a:endParaRPr lang="en-GB" dirty="0"/>
          </a:p>
          <a:p>
            <a:r>
              <a:rPr lang="en-GB" dirty="0"/>
              <a:t>Ethical approval processes.</a:t>
            </a:r>
          </a:p>
          <a:p>
            <a:endParaRPr lang="en-GB" dirty="0"/>
          </a:p>
          <a:p>
            <a:r>
              <a:rPr lang="en-GB" dirty="0"/>
              <a:t>Practical steps of planning, carrying out, analysing and reporting qualitative and quantitative research designs including interviews, case studies and focus groups, and quantitative designs ranging from basic cross-sectional evaluations to longitudinal intervention designs. </a:t>
            </a:r>
          </a:p>
          <a:p>
            <a:endParaRPr lang="en-GB" dirty="0"/>
          </a:p>
          <a:p>
            <a:r>
              <a:rPr lang="en-GB" dirty="0"/>
              <a:t>Critical evaluation of a range of research studies in order to further understanding of the importance of good quality research and evaluation in the mental health field. </a:t>
            </a:r>
          </a:p>
          <a:p>
            <a:endParaRPr lang="en-GB" dirty="0"/>
          </a:p>
        </p:txBody>
      </p:sp>
    </p:spTree>
    <p:extLst>
      <p:ext uri="{BB962C8B-B14F-4D97-AF65-F5344CB8AC3E}">
        <p14:creationId xmlns:p14="http://schemas.microsoft.com/office/powerpoint/2010/main" val="3105228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Assessments</a:t>
            </a:r>
          </a:p>
        </p:txBody>
      </p:sp>
      <p:sp>
        <p:nvSpPr>
          <p:cNvPr id="3" name="Content Placeholder 2"/>
          <p:cNvSpPr>
            <a:spLocks noGrp="1"/>
          </p:cNvSpPr>
          <p:nvPr>
            <p:ph idx="1"/>
          </p:nvPr>
        </p:nvSpPr>
        <p:spPr/>
        <p:txBody>
          <a:bodyPr/>
          <a:lstStyle/>
          <a:p>
            <a:r>
              <a:rPr lang="en-GB" dirty="0"/>
              <a:t>Coursework 100%</a:t>
            </a:r>
          </a:p>
          <a:p>
            <a:endParaRPr lang="en-GB" dirty="0"/>
          </a:p>
          <a:p>
            <a:endParaRPr lang="en-GB" dirty="0"/>
          </a:p>
          <a:p>
            <a:r>
              <a:rPr lang="en-GB" dirty="0"/>
              <a:t>Assessment Component 1 – Research proposal (2,000 words): 50%</a:t>
            </a:r>
          </a:p>
          <a:p>
            <a:endParaRPr lang="en-GB" dirty="0"/>
          </a:p>
          <a:p>
            <a:r>
              <a:rPr lang="en-GB" dirty="0"/>
              <a:t>Assessment Component 2 – Study report (2, 500 words): 50%</a:t>
            </a:r>
          </a:p>
        </p:txBody>
      </p:sp>
    </p:spTree>
    <p:extLst>
      <p:ext uri="{BB962C8B-B14F-4D97-AF65-F5344CB8AC3E}">
        <p14:creationId xmlns:p14="http://schemas.microsoft.com/office/powerpoint/2010/main" val="1312327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 Component 1</a:t>
            </a:r>
          </a:p>
        </p:txBody>
      </p:sp>
      <p:sp>
        <p:nvSpPr>
          <p:cNvPr id="3" name="Content Placeholder 2"/>
          <p:cNvSpPr>
            <a:spLocks noGrp="1"/>
          </p:cNvSpPr>
          <p:nvPr>
            <p:ph idx="1"/>
          </p:nvPr>
        </p:nvSpPr>
        <p:spPr>
          <a:xfrm>
            <a:off x="1090708" y="2654300"/>
            <a:ext cx="8825659" cy="3416300"/>
          </a:xfrm>
        </p:spPr>
        <p:txBody>
          <a:bodyPr>
            <a:normAutofit/>
          </a:bodyPr>
          <a:lstStyle/>
          <a:p>
            <a:r>
              <a:rPr lang="en-GB" dirty="0"/>
              <a:t>Assessment 1: 2,000 Word Research proposal (50%) </a:t>
            </a:r>
          </a:p>
          <a:p>
            <a:endParaRPr lang="en-GB" dirty="0"/>
          </a:p>
          <a:p>
            <a:r>
              <a:rPr lang="en-GB" dirty="0"/>
              <a:t>Design a hypothetical but feasible research proposal to examine the effectiveness of a treatment for a mental health disorder of your choosing</a:t>
            </a:r>
          </a:p>
          <a:p>
            <a:endParaRPr lang="en-GB" dirty="0"/>
          </a:p>
          <a:p>
            <a:endParaRPr lang="en-GB" dirty="0"/>
          </a:p>
        </p:txBody>
      </p:sp>
    </p:spTree>
    <p:extLst>
      <p:ext uri="{BB962C8B-B14F-4D97-AF65-F5344CB8AC3E}">
        <p14:creationId xmlns:p14="http://schemas.microsoft.com/office/powerpoint/2010/main" val="2740261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 Component 2. </a:t>
            </a:r>
          </a:p>
        </p:txBody>
      </p:sp>
      <p:sp>
        <p:nvSpPr>
          <p:cNvPr id="3" name="Content Placeholder 2"/>
          <p:cNvSpPr>
            <a:spLocks noGrp="1"/>
          </p:cNvSpPr>
          <p:nvPr>
            <p:ph idx="1"/>
          </p:nvPr>
        </p:nvSpPr>
        <p:spPr/>
        <p:txBody>
          <a:bodyPr/>
          <a:lstStyle/>
          <a:p>
            <a:r>
              <a:rPr lang="en-GB" dirty="0"/>
              <a:t>2,500 Word Report (50%)</a:t>
            </a:r>
          </a:p>
          <a:p>
            <a:pPr marL="0" indent="0">
              <a:buNone/>
            </a:pPr>
            <a:endParaRPr lang="en-GB" dirty="0"/>
          </a:p>
          <a:p>
            <a:r>
              <a:rPr lang="en-GB" b="1" dirty="0"/>
              <a:t>Using the transcript provided, conduct a </a:t>
            </a:r>
            <a:r>
              <a:rPr lang="en-GB" b="1" dirty="0" err="1"/>
              <a:t>Phenomenologically</a:t>
            </a:r>
            <a:r>
              <a:rPr lang="en-GB" b="1" dirty="0"/>
              <a:t> Informed Thematic Analysis to explore the impact of a living with an eating disorder.</a:t>
            </a:r>
          </a:p>
          <a:p>
            <a:endParaRPr lang="en-GB" dirty="0"/>
          </a:p>
        </p:txBody>
      </p:sp>
    </p:spTree>
    <p:extLst>
      <p:ext uri="{BB962C8B-B14F-4D97-AF65-F5344CB8AC3E}">
        <p14:creationId xmlns:p14="http://schemas.microsoft.com/office/powerpoint/2010/main" val="1738738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Lecture Schedule</a:t>
            </a:r>
          </a:p>
        </p:txBody>
      </p:sp>
      <p:sp>
        <p:nvSpPr>
          <p:cNvPr id="3" name="Content Placeholder 2"/>
          <p:cNvSpPr>
            <a:spLocks noGrp="1"/>
          </p:cNvSpPr>
          <p:nvPr>
            <p:ph sz="half" idx="1"/>
          </p:nvPr>
        </p:nvSpPr>
        <p:spPr/>
        <p:txBody>
          <a:bodyPr>
            <a:normAutofit fontScale="92500" lnSpcReduction="20000"/>
          </a:bodyPr>
          <a:lstStyle/>
          <a:p>
            <a:r>
              <a:rPr lang="en-GB" dirty="0"/>
              <a:t>Session 1</a:t>
            </a:r>
          </a:p>
          <a:p>
            <a:pPr lvl="1"/>
            <a:r>
              <a:rPr lang="en-GB" dirty="0"/>
              <a:t>Skills Session – Quantitative Applied Research Skills – Part 1. </a:t>
            </a:r>
          </a:p>
          <a:p>
            <a:pPr lvl="1"/>
            <a:r>
              <a:rPr lang="en-GB" dirty="0"/>
              <a:t>Skills Session – Quantitative Applied Research Skills – Part 2</a:t>
            </a:r>
          </a:p>
          <a:p>
            <a:pPr lvl="1"/>
            <a:r>
              <a:rPr lang="en-GB" dirty="0"/>
              <a:t>Research Ethics</a:t>
            </a:r>
          </a:p>
          <a:p>
            <a:pPr lvl="1"/>
            <a:r>
              <a:rPr lang="en-GB" dirty="0"/>
              <a:t>Focus on Assessment 1. </a:t>
            </a:r>
          </a:p>
          <a:p>
            <a:r>
              <a:rPr lang="en-GB" dirty="0"/>
              <a:t>Session 2</a:t>
            </a:r>
          </a:p>
          <a:p>
            <a:pPr lvl="1"/>
            <a:r>
              <a:rPr lang="en-GB" dirty="0"/>
              <a:t>Continuation of first session…. Any recap, any important discussion. </a:t>
            </a:r>
          </a:p>
          <a:p>
            <a:pPr lvl="1"/>
            <a:r>
              <a:rPr lang="en-GB" dirty="0"/>
              <a:t>Introduction to Qualitative Research Methods. </a:t>
            </a:r>
          </a:p>
        </p:txBody>
      </p:sp>
      <p:sp>
        <p:nvSpPr>
          <p:cNvPr id="4" name="Content Placeholder 3"/>
          <p:cNvSpPr>
            <a:spLocks noGrp="1"/>
          </p:cNvSpPr>
          <p:nvPr>
            <p:ph sz="half" idx="2"/>
          </p:nvPr>
        </p:nvSpPr>
        <p:spPr/>
        <p:txBody>
          <a:bodyPr>
            <a:normAutofit fontScale="92500" lnSpcReduction="20000"/>
          </a:bodyPr>
          <a:lstStyle/>
          <a:p>
            <a:pPr lvl="0">
              <a:buClr>
                <a:srgbClr val="B31166"/>
              </a:buClr>
            </a:pPr>
            <a:r>
              <a:rPr lang="en-GB" sz="1900" dirty="0">
                <a:solidFill>
                  <a:prstClr val="black">
                    <a:lumMod val="75000"/>
                    <a:lumOff val="25000"/>
                  </a:prstClr>
                </a:solidFill>
              </a:rPr>
              <a:t>Session 3</a:t>
            </a:r>
          </a:p>
          <a:p>
            <a:pPr lvl="1">
              <a:buClr>
                <a:srgbClr val="B31166"/>
              </a:buClr>
            </a:pPr>
            <a:r>
              <a:rPr lang="en-GB" sz="1900" dirty="0">
                <a:solidFill>
                  <a:prstClr val="black">
                    <a:lumMod val="75000"/>
                    <a:lumOff val="25000"/>
                  </a:prstClr>
                </a:solidFill>
              </a:rPr>
              <a:t>Qualitative Research Methods – 2 . </a:t>
            </a:r>
          </a:p>
          <a:p>
            <a:pPr lvl="1">
              <a:buClr>
                <a:srgbClr val="B31166"/>
              </a:buClr>
            </a:pPr>
            <a:r>
              <a:rPr lang="en-GB" sz="1900" dirty="0">
                <a:solidFill>
                  <a:prstClr val="black">
                    <a:lumMod val="75000"/>
                    <a:lumOff val="25000"/>
                  </a:prstClr>
                </a:solidFill>
              </a:rPr>
              <a:t>Writing up a qualitative report.  </a:t>
            </a:r>
          </a:p>
          <a:p>
            <a:pPr lvl="1">
              <a:buClr>
                <a:srgbClr val="B31166"/>
              </a:buClr>
            </a:pPr>
            <a:r>
              <a:rPr lang="en-GB" sz="1900" dirty="0">
                <a:solidFill>
                  <a:prstClr val="black">
                    <a:lumMod val="75000"/>
                    <a:lumOff val="25000"/>
                  </a:prstClr>
                </a:solidFill>
              </a:rPr>
              <a:t>Focus on Assessment 2. </a:t>
            </a:r>
          </a:p>
          <a:p>
            <a:pPr lvl="1">
              <a:buClr>
                <a:srgbClr val="B31166"/>
              </a:buClr>
            </a:pPr>
            <a:endParaRPr lang="en-GB" sz="1900" dirty="0">
              <a:solidFill>
                <a:prstClr val="black">
                  <a:lumMod val="75000"/>
                  <a:lumOff val="25000"/>
                </a:prstClr>
              </a:solidFill>
            </a:endParaRPr>
          </a:p>
          <a:p>
            <a:pPr lvl="0">
              <a:buClr>
                <a:srgbClr val="B31166"/>
              </a:buClr>
            </a:pPr>
            <a:r>
              <a:rPr lang="en-GB" sz="1900" dirty="0">
                <a:solidFill>
                  <a:prstClr val="black">
                    <a:lumMod val="75000"/>
                    <a:lumOff val="25000"/>
                  </a:prstClr>
                </a:solidFill>
              </a:rPr>
              <a:t>Session 4</a:t>
            </a:r>
          </a:p>
          <a:p>
            <a:pPr lvl="1">
              <a:buClr>
                <a:srgbClr val="B31166"/>
              </a:buClr>
            </a:pPr>
            <a:r>
              <a:rPr lang="en-GB" sz="1900" dirty="0">
                <a:solidFill>
                  <a:prstClr val="black">
                    <a:lumMod val="75000"/>
                    <a:lumOff val="25000"/>
                  </a:prstClr>
                </a:solidFill>
              </a:rPr>
              <a:t>Mop / Drop in – Assessment 2. </a:t>
            </a:r>
          </a:p>
          <a:p>
            <a:pPr marL="457200" lvl="1" indent="0">
              <a:buClr>
                <a:srgbClr val="B31166"/>
              </a:buClr>
              <a:buNone/>
            </a:pPr>
            <a:endParaRPr lang="en-GB" sz="1100" dirty="0">
              <a:solidFill>
                <a:prstClr val="black">
                  <a:lumMod val="75000"/>
                  <a:lumOff val="25000"/>
                </a:prstClr>
              </a:solidFill>
            </a:endParaRPr>
          </a:p>
        </p:txBody>
      </p:sp>
    </p:spTree>
    <p:extLst>
      <p:ext uri="{BB962C8B-B14F-4D97-AF65-F5344CB8AC3E}">
        <p14:creationId xmlns:p14="http://schemas.microsoft.com/office/powerpoint/2010/main" val="846265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Recommended Reading (Essential Reading). </a:t>
            </a:r>
          </a:p>
        </p:txBody>
      </p:sp>
      <p:sp>
        <p:nvSpPr>
          <p:cNvPr id="3" name="Content Placeholder 2"/>
          <p:cNvSpPr>
            <a:spLocks noGrp="1"/>
          </p:cNvSpPr>
          <p:nvPr>
            <p:ph idx="1"/>
          </p:nvPr>
        </p:nvSpPr>
        <p:spPr/>
        <p:txBody>
          <a:bodyPr>
            <a:normAutofit/>
          </a:bodyPr>
          <a:lstStyle/>
          <a:p>
            <a:r>
              <a:rPr lang="en-GB" i="0" u="none" strike="noStrike" baseline="0" dirty="0" err="1">
                <a:solidFill>
                  <a:srgbClr val="000000"/>
                </a:solidFill>
              </a:rPr>
              <a:t>Coolican</a:t>
            </a:r>
            <a:r>
              <a:rPr lang="en-GB" i="0" u="none" strike="noStrike" baseline="0" dirty="0">
                <a:solidFill>
                  <a:srgbClr val="000000"/>
                </a:solidFill>
              </a:rPr>
              <a:t>, H. (2014). </a:t>
            </a:r>
            <a:r>
              <a:rPr lang="en-GB" i="1" u="none" strike="noStrike" baseline="0" dirty="0">
                <a:solidFill>
                  <a:srgbClr val="000000"/>
                </a:solidFill>
              </a:rPr>
              <a:t>Research methods and statistics in psychology</a:t>
            </a:r>
            <a:r>
              <a:rPr lang="en-GB" i="0" u="none" strike="noStrike" baseline="0" dirty="0">
                <a:solidFill>
                  <a:srgbClr val="000000"/>
                </a:solidFill>
              </a:rPr>
              <a:t>. London: Taylor &amp; Francis </a:t>
            </a:r>
          </a:p>
          <a:p>
            <a:r>
              <a:rPr lang="en-GB" i="0" u="none" strike="noStrike" baseline="0" dirty="0">
                <a:solidFill>
                  <a:srgbClr val="000000"/>
                </a:solidFill>
              </a:rPr>
              <a:t>DuBois, J.M. (2008). </a:t>
            </a:r>
            <a:r>
              <a:rPr lang="en-GB" i="1" u="none" strike="noStrike" baseline="0" dirty="0">
                <a:solidFill>
                  <a:srgbClr val="000000"/>
                </a:solidFill>
              </a:rPr>
              <a:t>Ethics in Mental Health Research: Principles, Guidance, and Cases</a:t>
            </a:r>
            <a:r>
              <a:rPr lang="en-GB" i="0" u="none" strike="noStrike" baseline="0" dirty="0">
                <a:solidFill>
                  <a:srgbClr val="000000"/>
                </a:solidFill>
              </a:rPr>
              <a:t>. Oxford: Oxford University Press </a:t>
            </a:r>
          </a:p>
          <a:p>
            <a:r>
              <a:rPr lang="en-GB" i="0" u="none" strike="noStrike" baseline="0" dirty="0">
                <a:solidFill>
                  <a:srgbClr val="000000"/>
                </a:solidFill>
              </a:rPr>
              <a:t>Harper, D. &amp; Thompson, A.R. (2012). </a:t>
            </a:r>
            <a:r>
              <a:rPr lang="en-GB" i="1" u="none" strike="noStrike" baseline="0" dirty="0">
                <a:solidFill>
                  <a:srgbClr val="000000"/>
                </a:solidFill>
              </a:rPr>
              <a:t>Qualitative Research Methods in Mental Health and Psychotherapy: A Guide for Students and Practitioners</a:t>
            </a:r>
            <a:r>
              <a:rPr lang="en-GB" i="0" u="none" strike="noStrike" baseline="0" dirty="0">
                <a:solidFill>
                  <a:srgbClr val="000000"/>
                </a:solidFill>
              </a:rPr>
              <a:t>. London: Wiley. </a:t>
            </a:r>
          </a:p>
          <a:p>
            <a:r>
              <a:rPr lang="en-GB" i="0" u="none" strike="noStrike" baseline="0" dirty="0" err="1">
                <a:solidFill>
                  <a:srgbClr val="000000"/>
                </a:solidFill>
              </a:rPr>
              <a:t>Wallcraft</a:t>
            </a:r>
            <a:r>
              <a:rPr lang="en-GB" i="0" u="none" strike="noStrike" baseline="0" dirty="0">
                <a:solidFill>
                  <a:srgbClr val="000000"/>
                </a:solidFill>
              </a:rPr>
              <a:t>, J., </a:t>
            </a:r>
            <a:r>
              <a:rPr lang="en-GB" i="0" u="none" strike="noStrike" baseline="0" dirty="0" err="1">
                <a:solidFill>
                  <a:srgbClr val="000000"/>
                </a:solidFill>
              </a:rPr>
              <a:t>Schrank</a:t>
            </a:r>
            <a:r>
              <a:rPr lang="en-GB" i="0" u="none" strike="noStrike" baseline="0" dirty="0">
                <a:solidFill>
                  <a:srgbClr val="000000"/>
                </a:solidFill>
              </a:rPr>
              <a:t>, B. &amp; </a:t>
            </a:r>
            <a:r>
              <a:rPr lang="en-GB" i="0" u="none" strike="noStrike" baseline="0" dirty="0" err="1">
                <a:solidFill>
                  <a:srgbClr val="000000"/>
                </a:solidFill>
              </a:rPr>
              <a:t>Amering</a:t>
            </a:r>
            <a:r>
              <a:rPr lang="en-GB" i="0" u="none" strike="noStrike" baseline="0" dirty="0">
                <a:solidFill>
                  <a:srgbClr val="000000"/>
                </a:solidFill>
              </a:rPr>
              <a:t>, M. (2009) </a:t>
            </a:r>
            <a:r>
              <a:rPr lang="en-GB" i="1" u="none" strike="noStrike" baseline="0" dirty="0">
                <a:solidFill>
                  <a:srgbClr val="000000"/>
                </a:solidFill>
              </a:rPr>
              <a:t>Handbook of Service User Involvement in Mental Health Research</a:t>
            </a:r>
            <a:r>
              <a:rPr lang="en-GB" i="0" u="none" strike="noStrike" baseline="0" dirty="0">
                <a:solidFill>
                  <a:srgbClr val="000000"/>
                </a:solidFill>
              </a:rPr>
              <a:t>. London: Wiley </a:t>
            </a:r>
            <a:endParaRPr lang="en-GB" dirty="0"/>
          </a:p>
        </p:txBody>
      </p:sp>
    </p:spTree>
    <p:extLst>
      <p:ext uri="{BB962C8B-B14F-4D97-AF65-F5344CB8AC3E}">
        <p14:creationId xmlns:p14="http://schemas.microsoft.com/office/powerpoint/2010/main" val="1101592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Recommended Reading (Background Reading)</a:t>
            </a:r>
          </a:p>
        </p:txBody>
      </p:sp>
      <p:sp>
        <p:nvSpPr>
          <p:cNvPr id="3" name="Content Placeholder 2"/>
          <p:cNvSpPr>
            <a:spLocks noGrp="1"/>
          </p:cNvSpPr>
          <p:nvPr>
            <p:ph idx="1"/>
          </p:nvPr>
        </p:nvSpPr>
        <p:spPr/>
        <p:txBody>
          <a:bodyPr>
            <a:normAutofit fontScale="92500" lnSpcReduction="10000"/>
          </a:bodyPr>
          <a:lstStyle/>
          <a:p>
            <a:r>
              <a:rPr lang="en-GB" dirty="0"/>
              <a:t>Howitt, D., &amp; Cramer D. (2007). </a:t>
            </a:r>
            <a:r>
              <a:rPr lang="en-GB" i="1" dirty="0"/>
              <a:t>An introduction to statistics in psychology: A complete guide for students </a:t>
            </a:r>
            <a:r>
              <a:rPr lang="en-GB" dirty="0"/>
              <a:t>(4th ed.). London: Prentice Hall. (E-book also available.)</a:t>
            </a:r>
          </a:p>
          <a:p>
            <a:r>
              <a:rPr lang="en-GB" dirty="0"/>
              <a:t>Howitt, D. &amp; Cramer, D. (2010). </a:t>
            </a:r>
            <a:r>
              <a:rPr lang="en-GB" i="1" dirty="0"/>
              <a:t>Introduction to research methods in psychology</a:t>
            </a:r>
            <a:r>
              <a:rPr lang="en-GB" dirty="0"/>
              <a:t> (3rd ed.) London: Pearson Prentice Hall.</a:t>
            </a:r>
          </a:p>
          <a:p>
            <a:r>
              <a:rPr lang="en-GB" dirty="0" err="1"/>
              <a:t>Pallant</a:t>
            </a:r>
            <a:r>
              <a:rPr lang="en-GB" dirty="0"/>
              <a:t>, J. (2013). </a:t>
            </a:r>
            <a:r>
              <a:rPr lang="en-GB" i="1" dirty="0"/>
              <a:t>SPSS survival manual </a:t>
            </a:r>
            <a:r>
              <a:rPr lang="en-GB" dirty="0"/>
              <a:t>(5th ed.) Maidenhead: McGraw-Hill. (2010 E-book available.)</a:t>
            </a:r>
          </a:p>
          <a:p>
            <a:r>
              <a:rPr lang="en-GB" dirty="0"/>
              <a:t>Smith, J. A., Flowers, P., &amp; Larkin, M. (2008</a:t>
            </a:r>
            <a:r>
              <a:rPr lang="en-GB" i="1" dirty="0"/>
              <a:t>). Interpretative phenomenological analysis: Theory, method and research. </a:t>
            </a:r>
            <a:r>
              <a:rPr lang="en-GB" dirty="0"/>
              <a:t>London: Sage.</a:t>
            </a:r>
          </a:p>
          <a:p>
            <a:r>
              <a:rPr lang="en-GB" dirty="0" err="1"/>
              <a:t>Willig</a:t>
            </a:r>
            <a:r>
              <a:rPr lang="en-GB" dirty="0"/>
              <a:t>, C. (2013). </a:t>
            </a:r>
            <a:r>
              <a:rPr lang="en-GB" i="1" dirty="0"/>
              <a:t>Introducing qualitative research in psychology: Adventures in theory and method.</a:t>
            </a:r>
            <a:r>
              <a:rPr lang="en-GB" dirty="0"/>
              <a:t> Maidenhead: McGraw-Hill Open University Press.</a:t>
            </a:r>
          </a:p>
        </p:txBody>
      </p:sp>
    </p:spTree>
    <p:extLst>
      <p:ext uri="{BB962C8B-B14F-4D97-AF65-F5344CB8AC3E}">
        <p14:creationId xmlns:p14="http://schemas.microsoft.com/office/powerpoint/2010/main" val="2046393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dirty="0"/>
              <a:t>Part 1 – Quantitative Measures (Re-Cap and Further Development). </a:t>
            </a:r>
          </a:p>
        </p:txBody>
      </p:sp>
      <p:sp>
        <p:nvSpPr>
          <p:cNvPr id="5" name="Subtitle 4"/>
          <p:cNvSpPr>
            <a:spLocks noGrp="1"/>
          </p:cNvSpPr>
          <p:nvPr>
            <p:ph type="subTitle" idx="1"/>
          </p:nvPr>
        </p:nvSpPr>
        <p:spPr/>
        <p:txBody>
          <a:bodyPr/>
          <a:lstStyle/>
          <a:p>
            <a:r>
              <a:rPr lang="en-GB" dirty="0"/>
              <a:t>ECMH5004</a:t>
            </a:r>
          </a:p>
        </p:txBody>
      </p:sp>
    </p:spTree>
    <p:extLst>
      <p:ext uri="{BB962C8B-B14F-4D97-AF65-F5344CB8AC3E}">
        <p14:creationId xmlns:p14="http://schemas.microsoft.com/office/powerpoint/2010/main" val="296827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Question – What is Empirical Research? </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3460378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Empirical Research…</a:t>
            </a:r>
          </a:p>
        </p:txBody>
      </p:sp>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351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graphicEl>
                                              <a:dgm id="{34C2B969-076C-46EE-BA83-3C1D29C066A3}"/>
                                            </p:graphicEl>
                                          </p:spTgt>
                                        </p:tgtEl>
                                        <p:attrNameLst>
                                          <p:attrName>style.visibility</p:attrName>
                                        </p:attrNameLst>
                                      </p:cBhvr>
                                      <p:to>
                                        <p:strVal val="visible"/>
                                      </p:to>
                                    </p:set>
                                    <p:anim calcmode="lin" valueType="num">
                                      <p:cBhvr additive="base">
                                        <p:cTn id="7" dur="500" fill="hold"/>
                                        <p:tgtEl>
                                          <p:spTgt spid="6">
                                            <p:graphicEl>
                                              <a:dgm id="{34C2B969-076C-46EE-BA83-3C1D29C066A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34C2B969-076C-46EE-BA83-3C1D29C066A3}"/>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graphicEl>
                                              <a:dgm id="{0726BA37-4767-4C73-91A1-7037F5AC5D5D}"/>
                                            </p:graphicEl>
                                          </p:spTgt>
                                        </p:tgtEl>
                                        <p:attrNameLst>
                                          <p:attrName>style.visibility</p:attrName>
                                        </p:attrNameLst>
                                      </p:cBhvr>
                                      <p:to>
                                        <p:strVal val="visible"/>
                                      </p:to>
                                    </p:set>
                                    <p:anim calcmode="lin" valueType="num">
                                      <p:cBhvr additive="base">
                                        <p:cTn id="13" dur="500" fill="hold"/>
                                        <p:tgtEl>
                                          <p:spTgt spid="6">
                                            <p:graphicEl>
                                              <a:dgm id="{0726BA37-4767-4C73-91A1-7037F5AC5D5D}"/>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graphicEl>
                                              <a:dgm id="{0726BA37-4767-4C73-91A1-7037F5AC5D5D}"/>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graphicEl>
                                              <a:dgm id="{88F828BF-077C-44DC-80E5-D0B07A221047}"/>
                                            </p:graphicEl>
                                          </p:spTgt>
                                        </p:tgtEl>
                                        <p:attrNameLst>
                                          <p:attrName>style.visibility</p:attrName>
                                        </p:attrNameLst>
                                      </p:cBhvr>
                                      <p:to>
                                        <p:strVal val="visible"/>
                                      </p:to>
                                    </p:set>
                                    <p:anim calcmode="lin" valueType="num">
                                      <p:cBhvr additive="base">
                                        <p:cTn id="19" dur="500" fill="hold"/>
                                        <p:tgtEl>
                                          <p:spTgt spid="6">
                                            <p:graphicEl>
                                              <a:dgm id="{88F828BF-077C-44DC-80E5-D0B07A221047}"/>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graphicEl>
                                              <a:dgm id="{88F828BF-077C-44DC-80E5-D0B07A221047}"/>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graphicEl>
                                              <a:dgm id="{F6A95800-01CB-4A95-BC96-BB1411B15ED9}"/>
                                            </p:graphicEl>
                                          </p:spTgt>
                                        </p:tgtEl>
                                        <p:attrNameLst>
                                          <p:attrName>style.visibility</p:attrName>
                                        </p:attrNameLst>
                                      </p:cBhvr>
                                      <p:to>
                                        <p:strVal val="visible"/>
                                      </p:to>
                                    </p:set>
                                    <p:anim calcmode="lin" valueType="num">
                                      <p:cBhvr additive="base">
                                        <p:cTn id="25" dur="500" fill="hold"/>
                                        <p:tgtEl>
                                          <p:spTgt spid="6">
                                            <p:graphicEl>
                                              <a:dgm id="{F6A95800-01CB-4A95-BC96-BB1411B15ED9}"/>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graphicEl>
                                              <a:dgm id="{F6A95800-01CB-4A95-BC96-BB1411B15ED9}"/>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graphicEl>
                                              <a:dgm id="{CA2A9489-2256-404D-BD71-3BA8C8D13A1E}"/>
                                            </p:graphicEl>
                                          </p:spTgt>
                                        </p:tgtEl>
                                        <p:attrNameLst>
                                          <p:attrName>style.visibility</p:attrName>
                                        </p:attrNameLst>
                                      </p:cBhvr>
                                      <p:to>
                                        <p:strVal val="visible"/>
                                      </p:to>
                                    </p:set>
                                    <p:anim calcmode="lin" valueType="num">
                                      <p:cBhvr additive="base">
                                        <p:cTn id="31" dur="500" fill="hold"/>
                                        <p:tgtEl>
                                          <p:spTgt spid="6">
                                            <p:graphicEl>
                                              <a:dgm id="{CA2A9489-2256-404D-BD71-3BA8C8D13A1E}"/>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graphicEl>
                                              <a:dgm id="{CA2A9489-2256-404D-BD71-3BA8C8D13A1E}"/>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graphicEl>
                                              <a:dgm id="{AA399F82-4749-44DB-8FB6-627F245CAB05}"/>
                                            </p:graphicEl>
                                          </p:spTgt>
                                        </p:tgtEl>
                                        <p:attrNameLst>
                                          <p:attrName>style.visibility</p:attrName>
                                        </p:attrNameLst>
                                      </p:cBhvr>
                                      <p:to>
                                        <p:strVal val="visible"/>
                                      </p:to>
                                    </p:set>
                                    <p:anim calcmode="lin" valueType="num">
                                      <p:cBhvr additive="base">
                                        <p:cTn id="37" dur="500" fill="hold"/>
                                        <p:tgtEl>
                                          <p:spTgt spid="6">
                                            <p:graphicEl>
                                              <a:dgm id="{AA399F82-4749-44DB-8FB6-627F245CAB05}"/>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graphicEl>
                                              <a:dgm id="{AA399F82-4749-44DB-8FB6-627F245CAB05}"/>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The importance of empirical research in mental health?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80547797"/>
              </p:ext>
            </p:extLst>
          </p:nvPr>
        </p:nvGraphicFramePr>
        <p:xfrm>
          <a:off x="736600" y="23971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1066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3988868120"/>
              </p:ext>
            </p:extLst>
          </p:nvPr>
        </p:nvGraphicFramePr>
        <p:xfrm>
          <a:off x="1647432" y="1118205"/>
          <a:ext cx="8240713" cy="53012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1781575" y="702706"/>
            <a:ext cx="7972425" cy="830997"/>
          </a:xfrm>
          <a:prstGeom prst="rect">
            <a:avLst/>
          </a:prstGeom>
        </p:spPr>
        <p:txBody>
          <a:bodyPr wrap="square">
            <a:spAutoFit/>
          </a:bodyPr>
          <a:lstStyle/>
          <a:p>
            <a:pPr eaLnBrk="1" hangingPunct="1">
              <a:defRPr/>
            </a:pPr>
            <a:r>
              <a:rPr lang="en-GB" sz="4800" dirty="0">
                <a:solidFill>
                  <a:schemeClr val="bg1"/>
                </a:solidFill>
                <a:cs typeface="Arial" charset="0"/>
              </a:rPr>
              <a:t>Approaches to Research.</a:t>
            </a:r>
          </a:p>
        </p:txBody>
      </p:sp>
      <p:pic>
        <p:nvPicPr>
          <p:cNvPr id="6148"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37039" y="4984750"/>
            <a:ext cx="3514725" cy="187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770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5F5F6D87-2B65-454C-8BD3-2EB391840736}"/>
                                            </p:graphicEl>
                                          </p:spTgt>
                                        </p:tgtEl>
                                        <p:attrNameLst>
                                          <p:attrName>style.visibility</p:attrName>
                                        </p:attrNameLst>
                                      </p:cBhvr>
                                      <p:to>
                                        <p:strVal val="visible"/>
                                      </p:to>
                                    </p:set>
                                    <p:anim calcmode="lin" valueType="num">
                                      <p:cBhvr additive="base">
                                        <p:cTn id="7" dur="500" fill="hold"/>
                                        <p:tgtEl>
                                          <p:spTgt spid="2">
                                            <p:graphicEl>
                                              <a:dgm id="{5F5F6D87-2B65-454C-8BD3-2EB391840736}"/>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5F5F6D87-2B65-454C-8BD3-2EB391840736}"/>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7D50F0F3-7C6B-4D58-8F4D-302F0EF05B81}"/>
                                            </p:graphicEl>
                                          </p:spTgt>
                                        </p:tgtEl>
                                        <p:attrNameLst>
                                          <p:attrName>style.visibility</p:attrName>
                                        </p:attrNameLst>
                                      </p:cBhvr>
                                      <p:to>
                                        <p:strVal val="visible"/>
                                      </p:to>
                                    </p:set>
                                    <p:anim calcmode="lin" valueType="num">
                                      <p:cBhvr additive="base">
                                        <p:cTn id="13" dur="500" fill="hold"/>
                                        <p:tgtEl>
                                          <p:spTgt spid="2">
                                            <p:graphicEl>
                                              <a:dgm id="{7D50F0F3-7C6B-4D58-8F4D-302F0EF05B81}"/>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graphicEl>
                                              <a:dgm id="{7D50F0F3-7C6B-4D58-8F4D-302F0EF05B81}"/>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graphicEl>
                                              <a:dgm id="{D6665900-1C92-4F4B-9A44-881E1F532CD8}"/>
                                            </p:graphicEl>
                                          </p:spTgt>
                                        </p:tgtEl>
                                        <p:attrNameLst>
                                          <p:attrName>style.visibility</p:attrName>
                                        </p:attrNameLst>
                                      </p:cBhvr>
                                      <p:to>
                                        <p:strVal val="visible"/>
                                      </p:to>
                                    </p:set>
                                    <p:anim calcmode="lin" valueType="num">
                                      <p:cBhvr additive="base">
                                        <p:cTn id="19" dur="500" fill="hold"/>
                                        <p:tgtEl>
                                          <p:spTgt spid="2">
                                            <p:graphicEl>
                                              <a:dgm id="{D6665900-1C92-4F4B-9A44-881E1F532CD8}"/>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graphicEl>
                                              <a:dgm id="{D6665900-1C92-4F4B-9A44-881E1F532CD8}"/>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graphicEl>
                                              <a:dgm id="{CBAE9B24-0A93-4DAA-8F6A-6F0CDFDD8967}"/>
                                            </p:graphicEl>
                                          </p:spTgt>
                                        </p:tgtEl>
                                        <p:attrNameLst>
                                          <p:attrName>style.visibility</p:attrName>
                                        </p:attrNameLst>
                                      </p:cBhvr>
                                      <p:to>
                                        <p:strVal val="visible"/>
                                      </p:to>
                                    </p:set>
                                    <p:anim calcmode="lin" valueType="num">
                                      <p:cBhvr additive="base">
                                        <p:cTn id="25" dur="500" fill="hold"/>
                                        <p:tgtEl>
                                          <p:spTgt spid="2">
                                            <p:graphicEl>
                                              <a:dgm id="{CBAE9B24-0A93-4DAA-8F6A-6F0CDFDD8967}"/>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graphicEl>
                                              <a:dgm id="{CBAE9B24-0A93-4DAA-8F6A-6F0CDFDD8967}"/>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179513" y="373063"/>
            <a:ext cx="6513512" cy="1143000"/>
          </a:xfrm>
        </p:spPr>
        <p:txBody>
          <a:bodyPr/>
          <a:lstStyle/>
          <a:p>
            <a:pPr marL="320040" indent="-320040">
              <a:buClr>
                <a:schemeClr val="accent6">
                  <a:lumMod val="75000"/>
                </a:schemeClr>
              </a:buClr>
              <a:defRPr/>
            </a:pPr>
            <a:r>
              <a:rPr lang="en-US" dirty="0">
                <a:solidFill>
                  <a:schemeClr val="bg1"/>
                </a:solidFill>
              </a:rPr>
              <a:t>Goals of Research </a:t>
            </a:r>
          </a:p>
        </p:txBody>
      </p:sp>
      <p:graphicFrame>
        <p:nvGraphicFramePr>
          <p:cNvPr id="2" name="Diagram 1"/>
          <p:cNvGraphicFramePr/>
          <p:nvPr>
            <p:extLst>
              <p:ext uri="{D42A27DB-BD31-4B8C-83A1-F6EECF244321}">
                <p14:modId xmlns:p14="http://schemas.microsoft.com/office/powerpoint/2010/main" val="831138273"/>
              </p:ext>
            </p:extLst>
          </p:nvPr>
        </p:nvGraphicFramePr>
        <p:xfrm>
          <a:off x="1843088" y="2378075"/>
          <a:ext cx="8229600" cy="4192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292" name="Picture 4" descr="D:\temp\Temporary Internet Files\Content.IE5\SW33J78L\MM900354686[1].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967664" y="28576"/>
            <a:ext cx="1804987" cy="115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194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D45DFAA1-FE7D-4547-B5DD-48C4F7FF4879}"/>
                                            </p:graphicEl>
                                          </p:spTgt>
                                        </p:tgtEl>
                                        <p:attrNameLst>
                                          <p:attrName>style.visibility</p:attrName>
                                        </p:attrNameLst>
                                      </p:cBhvr>
                                      <p:to>
                                        <p:strVal val="visible"/>
                                      </p:to>
                                    </p:set>
                                    <p:anim calcmode="lin" valueType="num">
                                      <p:cBhvr additive="base">
                                        <p:cTn id="7" dur="500" fill="hold"/>
                                        <p:tgtEl>
                                          <p:spTgt spid="2">
                                            <p:graphicEl>
                                              <a:dgm id="{D45DFAA1-FE7D-4547-B5DD-48C4F7FF4879}"/>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D45DFAA1-FE7D-4547-B5DD-48C4F7FF4879}"/>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3199620E-517C-4EB1-88A9-62CEB134F3E4}"/>
                                            </p:graphicEl>
                                          </p:spTgt>
                                        </p:tgtEl>
                                        <p:attrNameLst>
                                          <p:attrName>style.visibility</p:attrName>
                                        </p:attrNameLst>
                                      </p:cBhvr>
                                      <p:to>
                                        <p:strVal val="visible"/>
                                      </p:to>
                                    </p:set>
                                    <p:anim calcmode="lin" valueType="num">
                                      <p:cBhvr additive="base">
                                        <p:cTn id="13" dur="500" fill="hold"/>
                                        <p:tgtEl>
                                          <p:spTgt spid="2">
                                            <p:graphicEl>
                                              <a:dgm id="{3199620E-517C-4EB1-88A9-62CEB134F3E4}"/>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graphicEl>
                                              <a:dgm id="{3199620E-517C-4EB1-88A9-62CEB134F3E4}"/>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graphicEl>
                                              <a:dgm id="{93DBDFD8-CCFC-494F-BDB8-2DAEC48E8C64}"/>
                                            </p:graphicEl>
                                          </p:spTgt>
                                        </p:tgtEl>
                                        <p:attrNameLst>
                                          <p:attrName>style.visibility</p:attrName>
                                        </p:attrNameLst>
                                      </p:cBhvr>
                                      <p:to>
                                        <p:strVal val="visible"/>
                                      </p:to>
                                    </p:set>
                                    <p:anim calcmode="lin" valueType="num">
                                      <p:cBhvr additive="base">
                                        <p:cTn id="19" dur="500" fill="hold"/>
                                        <p:tgtEl>
                                          <p:spTgt spid="2">
                                            <p:graphicEl>
                                              <a:dgm id="{93DBDFD8-CCFC-494F-BDB8-2DAEC48E8C64}"/>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graphicEl>
                                              <a:dgm id="{93DBDFD8-CCFC-494F-BDB8-2DAEC48E8C64}"/>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graphicEl>
                                              <a:dgm id="{1CB10A60-5E99-4EF2-9F13-939A135BE984}"/>
                                            </p:graphicEl>
                                          </p:spTgt>
                                        </p:tgtEl>
                                        <p:attrNameLst>
                                          <p:attrName>style.visibility</p:attrName>
                                        </p:attrNameLst>
                                      </p:cBhvr>
                                      <p:to>
                                        <p:strVal val="visible"/>
                                      </p:to>
                                    </p:set>
                                    <p:anim calcmode="lin" valueType="num">
                                      <p:cBhvr additive="base">
                                        <p:cTn id="25" dur="500" fill="hold"/>
                                        <p:tgtEl>
                                          <p:spTgt spid="2">
                                            <p:graphicEl>
                                              <a:dgm id="{1CB10A60-5E99-4EF2-9F13-939A135BE984}"/>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graphicEl>
                                              <a:dgm id="{1CB10A60-5E99-4EF2-9F13-939A135BE984}"/>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209800" y="685800"/>
            <a:ext cx="7772400" cy="990600"/>
          </a:xfrm>
        </p:spPr>
        <p:txBody>
          <a:bodyPr>
            <a:normAutofit/>
          </a:bodyPr>
          <a:lstStyle/>
          <a:p>
            <a:pPr>
              <a:defRPr/>
            </a:pPr>
            <a:r>
              <a:rPr lang="en-US" dirty="0"/>
              <a:t>Overview of the Scientific Method</a:t>
            </a:r>
          </a:p>
        </p:txBody>
      </p:sp>
      <p:sp>
        <p:nvSpPr>
          <p:cNvPr id="5" name="Footer Placeholder 3"/>
          <p:cNvSpPr>
            <a:spLocks noGrp="1"/>
          </p:cNvSpPr>
          <p:nvPr>
            <p:ph type="ftr" sz="quarter" idx="11"/>
          </p:nvPr>
        </p:nvSpPr>
        <p:spPr>
          <a:xfrm>
            <a:off x="10183814" y="6481764"/>
            <a:ext cx="5508625" cy="274637"/>
          </a:xfrm>
        </p:spPr>
        <p:txBody>
          <a:bodyPr/>
          <a:lstStyle/>
          <a:p>
            <a:pPr>
              <a:defRPr/>
            </a:pPr>
            <a:r>
              <a:rPr lang="en-US" dirty="0"/>
              <a:t>2004 John Wiley &amp; Sons</a:t>
            </a:r>
          </a:p>
        </p:txBody>
      </p:sp>
      <p:pic>
        <p:nvPicPr>
          <p:cNvPr id="16388" name="Picture 4" descr="F01_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2106612"/>
            <a:ext cx="7315200"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35761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do the ideas come from?</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10313235"/>
              </p:ext>
            </p:extLst>
          </p:nvPr>
        </p:nvGraphicFramePr>
        <p:xfrm>
          <a:off x="457200" y="2302329"/>
          <a:ext cx="11430000" cy="41637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358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graphicEl>
                                              <a:dgm id="{AD1AE6FA-D938-4289-B3DE-831837B3E93A}"/>
                                            </p:graphicEl>
                                          </p:spTgt>
                                        </p:tgtEl>
                                        <p:attrNameLst>
                                          <p:attrName>style.visibility</p:attrName>
                                        </p:attrNameLst>
                                      </p:cBhvr>
                                      <p:to>
                                        <p:strVal val="visible"/>
                                      </p:to>
                                    </p:set>
                                    <p:anim calcmode="lin" valueType="num">
                                      <p:cBhvr additive="base">
                                        <p:cTn id="7" dur="500" fill="hold"/>
                                        <p:tgtEl>
                                          <p:spTgt spid="6">
                                            <p:graphicEl>
                                              <a:dgm id="{AD1AE6FA-D938-4289-B3DE-831837B3E93A}"/>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AD1AE6FA-D938-4289-B3DE-831837B3E93A}"/>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graphicEl>
                                              <a:dgm id="{2FADAD03-0D97-42B2-AF9D-82DCB39DCC9F}"/>
                                            </p:graphicEl>
                                          </p:spTgt>
                                        </p:tgtEl>
                                        <p:attrNameLst>
                                          <p:attrName>style.visibility</p:attrName>
                                        </p:attrNameLst>
                                      </p:cBhvr>
                                      <p:to>
                                        <p:strVal val="visible"/>
                                      </p:to>
                                    </p:set>
                                    <p:anim calcmode="lin" valueType="num">
                                      <p:cBhvr additive="base">
                                        <p:cTn id="13" dur="500" fill="hold"/>
                                        <p:tgtEl>
                                          <p:spTgt spid="6">
                                            <p:graphicEl>
                                              <a:dgm id="{2FADAD03-0D97-42B2-AF9D-82DCB39DCC9F}"/>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graphicEl>
                                              <a:dgm id="{2FADAD03-0D97-42B2-AF9D-82DCB39DCC9F}"/>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graphicEl>
                                              <a:dgm id="{23ECF0F7-BFC7-4E29-A727-442B3AC03CDC}"/>
                                            </p:graphicEl>
                                          </p:spTgt>
                                        </p:tgtEl>
                                        <p:attrNameLst>
                                          <p:attrName>style.visibility</p:attrName>
                                        </p:attrNameLst>
                                      </p:cBhvr>
                                      <p:to>
                                        <p:strVal val="visible"/>
                                      </p:to>
                                    </p:set>
                                    <p:anim calcmode="lin" valueType="num">
                                      <p:cBhvr additive="base">
                                        <p:cTn id="19" dur="500" fill="hold"/>
                                        <p:tgtEl>
                                          <p:spTgt spid="6">
                                            <p:graphicEl>
                                              <a:dgm id="{23ECF0F7-BFC7-4E29-A727-442B3AC03CDC}"/>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graphicEl>
                                              <a:dgm id="{23ECF0F7-BFC7-4E29-A727-442B3AC03CDC}"/>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graphicEl>
                                              <a:dgm id="{0FA277F3-C104-477F-842B-C69069BBF548}"/>
                                            </p:graphicEl>
                                          </p:spTgt>
                                        </p:tgtEl>
                                        <p:attrNameLst>
                                          <p:attrName>style.visibility</p:attrName>
                                        </p:attrNameLst>
                                      </p:cBhvr>
                                      <p:to>
                                        <p:strVal val="visible"/>
                                      </p:to>
                                    </p:set>
                                    <p:anim calcmode="lin" valueType="num">
                                      <p:cBhvr additive="base">
                                        <p:cTn id="25" dur="500" fill="hold"/>
                                        <p:tgtEl>
                                          <p:spTgt spid="6">
                                            <p:graphicEl>
                                              <a:dgm id="{0FA277F3-C104-477F-842B-C69069BBF548}"/>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graphicEl>
                                              <a:dgm id="{0FA277F3-C104-477F-842B-C69069BBF548}"/>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graphicEl>
                                              <a:dgm id="{CD065841-894B-43A2-8643-C6BFA62C7F9F}"/>
                                            </p:graphicEl>
                                          </p:spTgt>
                                        </p:tgtEl>
                                        <p:attrNameLst>
                                          <p:attrName>style.visibility</p:attrName>
                                        </p:attrNameLst>
                                      </p:cBhvr>
                                      <p:to>
                                        <p:strVal val="visible"/>
                                      </p:to>
                                    </p:set>
                                    <p:anim calcmode="lin" valueType="num">
                                      <p:cBhvr additive="base">
                                        <p:cTn id="31" dur="500" fill="hold"/>
                                        <p:tgtEl>
                                          <p:spTgt spid="6">
                                            <p:graphicEl>
                                              <a:dgm id="{CD065841-894B-43A2-8643-C6BFA62C7F9F}"/>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graphicEl>
                                              <a:dgm id="{CD065841-894B-43A2-8643-C6BFA62C7F9F}"/>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graphicEl>
                                              <a:dgm id="{EFD12DEB-3035-4079-8470-5250FEEBBBBF}"/>
                                            </p:graphicEl>
                                          </p:spTgt>
                                        </p:tgtEl>
                                        <p:attrNameLst>
                                          <p:attrName>style.visibility</p:attrName>
                                        </p:attrNameLst>
                                      </p:cBhvr>
                                      <p:to>
                                        <p:strVal val="visible"/>
                                      </p:to>
                                    </p:set>
                                    <p:anim calcmode="lin" valueType="num">
                                      <p:cBhvr additive="base">
                                        <p:cTn id="37" dur="500" fill="hold"/>
                                        <p:tgtEl>
                                          <p:spTgt spid="6">
                                            <p:graphicEl>
                                              <a:dgm id="{EFD12DEB-3035-4079-8470-5250FEEBBBBF}"/>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graphicEl>
                                              <a:dgm id="{EFD12DEB-3035-4079-8470-5250FEEBBBBF}"/>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graphicEl>
                                              <a:dgm id="{8EB2A7BC-B32C-42DA-81DE-53AF535B24DC}"/>
                                            </p:graphicEl>
                                          </p:spTgt>
                                        </p:tgtEl>
                                        <p:attrNameLst>
                                          <p:attrName>style.visibility</p:attrName>
                                        </p:attrNameLst>
                                      </p:cBhvr>
                                      <p:to>
                                        <p:strVal val="visible"/>
                                      </p:to>
                                    </p:set>
                                    <p:anim calcmode="lin" valueType="num">
                                      <p:cBhvr additive="base">
                                        <p:cTn id="43" dur="500" fill="hold"/>
                                        <p:tgtEl>
                                          <p:spTgt spid="6">
                                            <p:graphicEl>
                                              <a:dgm id="{8EB2A7BC-B32C-42DA-81DE-53AF535B24DC}"/>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graphicEl>
                                              <a:dgm id="{8EB2A7BC-B32C-42DA-81DE-53AF535B24DC}"/>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graphicEl>
                                              <a:dgm id="{1A6A8026-5FBB-4514-934E-3EF715ED780A}"/>
                                            </p:graphicEl>
                                          </p:spTgt>
                                        </p:tgtEl>
                                        <p:attrNameLst>
                                          <p:attrName>style.visibility</p:attrName>
                                        </p:attrNameLst>
                                      </p:cBhvr>
                                      <p:to>
                                        <p:strVal val="visible"/>
                                      </p:to>
                                    </p:set>
                                    <p:anim calcmode="lin" valueType="num">
                                      <p:cBhvr additive="base">
                                        <p:cTn id="49" dur="500" fill="hold"/>
                                        <p:tgtEl>
                                          <p:spTgt spid="6">
                                            <p:graphicEl>
                                              <a:dgm id="{1A6A8026-5FBB-4514-934E-3EF715ED780A}"/>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graphicEl>
                                              <a:dgm id="{1A6A8026-5FBB-4514-934E-3EF715ED780A}"/>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lvl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Characteristics of Scientific Research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81993880"/>
              </p:ext>
            </p:extLst>
          </p:nvPr>
        </p:nvGraphicFramePr>
        <p:xfrm>
          <a:off x="489858" y="2432957"/>
          <a:ext cx="11266714" cy="41964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572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4B40A455-EE43-4413-9EF9-0A77BAB88C1D}"/>
                                            </p:graphicEl>
                                          </p:spTgt>
                                        </p:tgtEl>
                                        <p:attrNameLst>
                                          <p:attrName>style.visibility</p:attrName>
                                        </p:attrNameLst>
                                      </p:cBhvr>
                                      <p:to>
                                        <p:strVal val="visible"/>
                                      </p:to>
                                    </p:set>
                                    <p:anim calcmode="lin" valueType="num">
                                      <p:cBhvr additive="base">
                                        <p:cTn id="7" dur="500" fill="hold"/>
                                        <p:tgtEl>
                                          <p:spTgt spid="4">
                                            <p:graphicEl>
                                              <a:dgm id="{4B40A455-EE43-4413-9EF9-0A77BAB88C1D}"/>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4B40A455-EE43-4413-9EF9-0A77BAB88C1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437343B1-3261-47EC-949C-A210844D573B}"/>
                                            </p:graphicEl>
                                          </p:spTgt>
                                        </p:tgtEl>
                                        <p:attrNameLst>
                                          <p:attrName>style.visibility</p:attrName>
                                        </p:attrNameLst>
                                      </p:cBhvr>
                                      <p:to>
                                        <p:strVal val="visible"/>
                                      </p:to>
                                    </p:set>
                                    <p:anim calcmode="lin" valueType="num">
                                      <p:cBhvr additive="base">
                                        <p:cTn id="13" dur="500" fill="hold"/>
                                        <p:tgtEl>
                                          <p:spTgt spid="4">
                                            <p:graphicEl>
                                              <a:dgm id="{437343B1-3261-47EC-949C-A210844D573B}"/>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437343B1-3261-47EC-949C-A210844D573B}"/>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736E7DE0-2EBA-43F5-B68D-16713259C8F6}"/>
                                            </p:graphicEl>
                                          </p:spTgt>
                                        </p:tgtEl>
                                        <p:attrNameLst>
                                          <p:attrName>style.visibility</p:attrName>
                                        </p:attrNameLst>
                                      </p:cBhvr>
                                      <p:to>
                                        <p:strVal val="visible"/>
                                      </p:to>
                                    </p:set>
                                    <p:anim calcmode="lin" valueType="num">
                                      <p:cBhvr additive="base">
                                        <p:cTn id="19" dur="500" fill="hold"/>
                                        <p:tgtEl>
                                          <p:spTgt spid="4">
                                            <p:graphicEl>
                                              <a:dgm id="{736E7DE0-2EBA-43F5-B68D-16713259C8F6}"/>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736E7DE0-2EBA-43F5-B68D-16713259C8F6}"/>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95C039AF-B5BB-4ADE-8DE4-A299B1B2591A}"/>
                                            </p:graphicEl>
                                          </p:spTgt>
                                        </p:tgtEl>
                                        <p:attrNameLst>
                                          <p:attrName>style.visibility</p:attrName>
                                        </p:attrNameLst>
                                      </p:cBhvr>
                                      <p:to>
                                        <p:strVal val="visible"/>
                                      </p:to>
                                    </p:set>
                                    <p:anim calcmode="lin" valueType="num">
                                      <p:cBhvr additive="base">
                                        <p:cTn id="25" dur="500" fill="hold"/>
                                        <p:tgtEl>
                                          <p:spTgt spid="4">
                                            <p:graphicEl>
                                              <a:dgm id="{95C039AF-B5BB-4ADE-8DE4-A299B1B2591A}"/>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95C039AF-B5BB-4ADE-8DE4-A299B1B2591A}"/>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380D79B0-5F5C-45AF-BD80-D2DF719025E8}"/>
                                            </p:graphicEl>
                                          </p:spTgt>
                                        </p:tgtEl>
                                        <p:attrNameLst>
                                          <p:attrName>style.visibility</p:attrName>
                                        </p:attrNameLst>
                                      </p:cBhvr>
                                      <p:to>
                                        <p:strVal val="visible"/>
                                      </p:to>
                                    </p:set>
                                    <p:anim calcmode="lin" valueType="num">
                                      <p:cBhvr additive="base">
                                        <p:cTn id="31" dur="500" fill="hold"/>
                                        <p:tgtEl>
                                          <p:spTgt spid="4">
                                            <p:graphicEl>
                                              <a:dgm id="{380D79B0-5F5C-45AF-BD80-D2DF719025E8}"/>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380D79B0-5F5C-45AF-BD80-D2DF719025E8}"/>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DF6AC6CD-8A97-49C7-86F5-70583C73723E}"/>
                                            </p:graphicEl>
                                          </p:spTgt>
                                        </p:tgtEl>
                                        <p:attrNameLst>
                                          <p:attrName>style.visibility</p:attrName>
                                        </p:attrNameLst>
                                      </p:cBhvr>
                                      <p:to>
                                        <p:strVal val="visible"/>
                                      </p:to>
                                    </p:set>
                                    <p:anim calcmode="lin" valueType="num">
                                      <p:cBhvr additive="base">
                                        <p:cTn id="37" dur="500" fill="hold"/>
                                        <p:tgtEl>
                                          <p:spTgt spid="4">
                                            <p:graphicEl>
                                              <a:dgm id="{DF6AC6CD-8A97-49C7-86F5-70583C73723E}"/>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DF6AC6CD-8A97-49C7-86F5-70583C73723E}"/>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graphicEl>
                                              <a:dgm id="{EB346594-2430-4ECA-86F7-370DF9D1692A}"/>
                                            </p:graphicEl>
                                          </p:spTgt>
                                        </p:tgtEl>
                                        <p:attrNameLst>
                                          <p:attrName>style.visibility</p:attrName>
                                        </p:attrNameLst>
                                      </p:cBhvr>
                                      <p:to>
                                        <p:strVal val="visible"/>
                                      </p:to>
                                    </p:set>
                                    <p:anim calcmode="lin" valueType="num">
                                      <p:cBhvr additive="base">
                                        <p:cTn id="43" dur="500" fill="hold"/>
                                        <p:tgtEl>
                                          <p:spTgt spid="4">
                                            <p:graphicEl>
                                              <a:dgm id="{EB346594-2430-4ECA-86F7-370DF9D1692A}"/>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graphicEl>
                                              <a:dgm id="{EB346594-2430-4ECA-86F7-370DF9D1692A}"/>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graphicEl>
                                              <a:dgm id="{D9E10F37-3912-4019-A484-97CB28F32161}"/>
                                            </p:graphicEl>
                                          </p:spTgt>
                                        </p:tgtEl>
                                        <p:attrNameLst>
                                          <p:attrName>style.visibility</p:attrName>
                                        </p:attrNameLst>
                                      </p:cBhvr>
                                      <p:to>
                                        <p:strVal val="visible"/>
                                      </p:to>
                                    </p:set>
                                    <p:anim calcmode="lin" valueType="num">
                                      <p:cBhvr additive="base">
                                        <p:cTn id="49" dur="500" fill="hold"/>
                                        <p:tgtEl>
                                          <p:spTgt spid="4">
                                            <p:graphicEl>
                                              <a:dgm id="{D9E10F37-3912-4019-A484-97CB28F32161}"/>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graphicEl>
                                              <a:dgm id="{D9E10F37-3912-4019-A484-97CB28F32161}"/>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97659" y="554263"/>
            <a:ext cx="8229600" cy="1143000"/>
          </a:xfrm>
        </p:spPr>
        <p:txBody>
          <a:bodyPr>
            <a:normAutofit/>
          </a:bodyPr>
          <a:lstStyle/>
          <a:p>
            <a:pPr marL="320040" indent="-320040">
              <a:buClr>
                <a:schemeClr val="accent6">
                  <a:lumMod val="75000"/>
                </a:schemeClr>
              </a:buClr>
              <a:defRPr/>
            </a:pPr>
            <a:r>
              <a:rPr lang="en-GB" dirty="0">
                <a:solidFill>
                  <a:schemeClr val="bg1"/>
                </a:solidFill>
              </a:rPr>
              <a:t>What kinds of research are there?</a:t>
            </a:r>
          </a:p>
        </p:txBody>
      </p:sp>
      <p:graphicFrame>
        <p:nvGraphicFramePr>
          <p:cNvPr id="3" name="Diagram 2"/>
          <p:cNvGraphicFramePr/>
          <p:nvPr>
            <p:extLst>
              <p:ext uri="{D42A27DB-BD31-4B8C-83A1-F6EECF244321}">
                <p14:modId xmlns:p14="http://schemas.microsoft.com/office/powerpoint/2010/main" val="1082032575"/>
              </p:ext>
            </p:extLst>
          </p:nvPr>
        </p:nvGraphicFramePr>
        <p:xfrm>
          <a:off x="1897659" y="2126796"/>
          <a:ext cx="7671196" cy="39703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364" name="Rectangle 1"/>
          <p:cNvSpPr>
            <a:spLocks noChangeArrowheads="1"/>
          </p:cNvSpPr>
          <p:nvPr/>
        </p:nvSpPr>
        <p:spPr bwMode="auto">
          <a:xfrm>
            <a:off x="-21771" y="6214156"/>
            <a:ext cx="122137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Font typeface="Arial" panose="020B0604020202020204" pitchFamily="34" charset="0"/>
              <a:buChar char="•"/>
              <a:defRPr sz="2200">
                <a:solidFill>
                  <a:schemeClr val="tx1"/>
                </a:solidFill>
                <a:latin typeface="Calibri" panose="020F0502020204030204" pitchFamily="34" charset="0"/>
              </a:defRPr>
            </a:lvl1pPr>
            <a:lvl2pPr marL="742950" indent="-285750">
              <a:spcBef>
                <a:spcPct val="20000"/>
              </a:spcBef>
              <a:buClr>
                <a:schemeClr val="accent2"/>
              </a:buClr>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Clr>
                <a:srgbClr val="D2CB6C"/>
              </a:buClr>
              <a:buFont typeface="Arial" panose="020B0604020202020204" pitchFamily="34" charset="0"/>
              <a:buChar char="•"/>
              <a:defRPr>
                <a:solidFill>
                  <a:schemeClr val="tx1"/>
                </a:solidFill>
                <a:latin typeface="Calibri" panose="020F0502020204030204" pitchFamily="34" charset="0"/>
              </a:defRPr>
            </a:lvl3pPr>
            <a:lvl4pPr marL="1600200" indent="-228600">
              <a:spcBef>
                <a:spcPct val="20000"/>
              </a:spcBef>
              <a:buClr>
                <a:srgbClr val="95A39D"/>
              </a:buClr>
              <a:buFont typeface="Arial" panose="020B0604020202020204" pitchFamily="34" charset="0"/>
              <a:buChar char="•"/>
              <a:defRPr sz="1600">
                <a:solidFill>
                  <a:schemeClr val="tx1"/>
                </a:solidFill>
                <a:latin typeface="Calibri" panose="020F0502020204030204" pitchFamily="34" charset="0"/>
              </a:defRPr>
            </a:lvl4pPr>
            <a:lvl5pPr marL="2057400" indent="-228600">
              <a:spcBef>
                <a:spcPct val="20000"/>
              </a:spcBef>
              <a:buClr>
                <a:srgbClr val="C89F5D"/>
              </a:buClr>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en-GB" altLang="en-US" sz="2400" dirty="0">
                <a:solidFill>
                  <a:srgbClr val="675E47"/>
                </a:solidFill>
                <a:latin typeface="Arial" panose="020B0604020202020204" pitchFamily="34" charset="0"/>
              </a:rPr>
              <a:t>Both methods are forms of </a:t>
            </a:r>
            <a:r>
              <a:rPr lang="en-GB" altLang="en-US" sz="2400" i="1" dirty="0">
                <a:solidFill>
                  <a:srgbClr val="675E47"/>
                </a:solidFill>
                <a:latin typeface="Arial" panose="020B0604020202020204" pitchFamily="34" charset="0"/>
              </a:rPr>
              <a:t>empirical data</a:t>
            </a:r>
            <a:r>
              <a:rPr lang="en-GB" altLang="en-US" sz="2400" dirty="0">
                <a:solidFill>
                  <a:srgbClr val="675E47"/>
                </a:solidFill>
                <a:latin typeface="Arial" panose="020B0604020202020204" pitchFamily="34" charset="0"/>
              </a:rPr>
              <a:t> – that is recorded from research observation</a:t>
            </a:r>
          </a:p>
        </p:txBody>
      </p:sp>
    </p:spTree>
    <p:extLst>
      <p:ext uri="{BB962C8B-B14F-4D97-AF65-F5344CB8AC3E}">
        <p14:creationId xmlns:p14="http://schemas.microsoft.com/office/powerpoint/2010/main" val="3370673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94370F56-C814-4E66-9527-B130040A1BF7}"/>
                                            </p:graphicEl>
                                          </p:spTgt>
                                        </p:tgtEl>
                                        <p:attrNameLst>
                                          <p:attrName>style.visibility</p:attrName>
                                        </p:attrNameLst>
                                      </p:cBhvr>
                                      <p:to>
                                        <p:strVal val="visible"/>
                                      </p:to>
                                    </p:set>
                                    <p:anim calcmode="lin" valueType="num">
                                      <p:cBhvr additive="base">
                                        <p:cTn id="7" dur="500" fill="hold"/>
                                        <p:tgtEl>
                                          <p:spTgt spid="3">
                                            <p:graphicEl>
                                              <a:dgm id="{94370F56-C814-4E66-9527-B130040A1BF7}"/>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94370F56-C814-4E66-9527-B130040A1BF7}"/>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graphicEl>
                                              <a:dgm id="{22BF1F48-7F90-4D14-A33B-60ED330D98E8}"/>
                                            </p:graphicEl>
                                          </p:spTgt>
                                        </p:tgtEl>
                                        <p:attrNameLst>
                                          <p:attrName>style.visibility</p:attrName>
                                        </p:attrNameLst>
                                      </p:cBhvr>
                                      <p:to>
                                        <p:strVal val="visible"/>
                                      </p:to>
                                    </p:set>
                                    <p:anim calcmode="lin" valueType="num">
                                      <p:cBhvr additive="base">
                                        <p:cTn id="13" dur="500" fill="hold"/>
                                        <p:tgtEl>
                                          <p:spTgt spid="3">
                                            <p:graphicEl>
                                              <a:dgm id="{22BF1F48-7F90-4D14-A33B-60ED330D98E8}"/>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graphicEl>
                                              <a:dgm id="{22BF1F48-7F90-4D14-A33B-60ED330D98E8}"/>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graphicEl>
                                              <a:dgm id="{AF77C5B0-FB30-480F-8527-4D81CD9FC158}"/>
                                            </p:graphicEl>
                                          </p:spTgt>
                                        </p:tgtEl>
                                        <p:attrNameLst>
                                          <p:attrName>style.visibility</p:attrName>
                                        </p:attrNameLst>
                                      </p:cBhvr>
                                      <p:to>
                                        <p:strVal val="visible"/>
                                      </p:to>
                                    </p:set>
                                    <p:anim calcmode="lin" valueType="num">
                                      <p:cBhvr additive="base">
                                        <p:cTn id="17" dur="500" fill="hold"/>
                                        <p:tgtEl>
                                          <p:spTgt spid="3">
                                            <p:graphicEl>
                                              <a:dgm id="{AF77C5B0-FB30-480F-8527-4D81CD9FC158}"/>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graphicEl>
                                              <a:dgm id="{AF77C5B0-FB30-480F-8527-4D81CD9FC158}"/>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graphicEl>
                                              <a:dgm id="{DA120567-374B-42FB-A8C1-45D19A323443}"/>
                                            </p:graphicEl>
                                          </p:spTgt>
                                        </p:tgtEl>
                                        <p:attrNameLst>
                                          <p:attrName>style.visibility</p:attrName>
                                        </p:attrNameLst>
                                      </p:cBhvr>
                                      <p:to>
                                        <p:strVal val="visible"/>
                                      </p:to>
                                    </p:set>
                                    <p:anim calcmode="lin" valueType="num">
                                      <p:cBhvr additive="base">
                                        <p:cTn id="23" dur="500" fill="hold"/>
                                        <p:tgtEl>
                                          <p:spTgt spid="3">
                                            <p:graphicEl>
                                              <a:dgm id="{DA120567-374B-42FB-A8C1-45D19A323443}"/>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graphicEl>
                                              <a:dgm id="{DA120567-374B-42FB-A8C1-45D19A323443}"/>
                                            </p:graphic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graphicEl>
                                              <a:dgm id="{402E8BEE-BCD3-4755-B1A0-6E2EC063AD22}"/>
                                            </p:graphicEl>
                                          </p:spTgt>
                                        </p:tgtEl>
                                        <p:attrNameLst>
                                          <p:attrName>style.visibility</p:attrName>
                                        </p:attrNameLst>
                                      </p:cBhvr>
                                      <p:to>
                                        <p:strVal val="visible"/>
                                      </p:to>
                                    </p:set>
                                    <p:anim calcmode="lin" valueType="num">
                                      <p:cBhvr additive="base">
                                        <p:cTn id="29" dur="500" fill="hold"/>
                                        <p:tgtEl>
                                          <p:spTgt spid="3">
                                            <p:graphicEl>
                                              <a:dgm id="{402E8BEE-BCD3-4755-B1A0-6E2EC063AD22}"/>
                                            </p:graphic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graphicEl>
                                              <a:dgm id="{402E8BEE-BCD3-4755-B1A0-6E2EC063AD22}"/>
                                            </p:graphic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graphicEl>
                                              <a:dgm id="{1A7CD02E-5736-4A24-9A51-1E93D1BE7D58}"/>
                                            </p:graphicEl>
                                          </p:spTgt>
                                        </p:tgtEl>
                                        <p:attrNameLst>
                                          <p:attrName>style.visibility</p:attrName>
                                        </p:attrNameLst>
                                      </p:cBhvr>
                                      <p:to>
                                        <p:strVal val="visible"/>
                                      </p:to>
                                    </p:set>
                                    <p:anim calcmode="lin" valueType="num">
                                      <p:cBhvr additive="base">
                                        <p:cTn id="33" dur="500" fill="hold"/>
                                        <p:tgtEl>
                                          <p:spTgt spid="3">
                                            <p:graphicEl>
                                              <a:dgm id="{1A7CD02E-5736-4A24-9A51-1E93D1BE7D58}"/>
                                            </p:graphic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graphicEl>
                                              <a:dgm id="{1A7CD02E-5736-4A24-9A51-1E93D1BE7D58}"/>
                                            </p:graphic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5364">
                                            <p:txEl>
                                              <p:pRg st="0" end="0"/>
                                            </p:txEl>
                                          </p:spTgt>
                                        </p:tgtEl>
                                        <p:attrNameLst>
                                          <p:attrName>style.visibility</p:attrName>
                                        </p:attrNameLst>
                                      </p:cBhvr>
                                      <p:to>
                                        <p:strVal val="visible"/>
                                      </p:to>
                                    </p:set>
                                    <p:anim calcmode="lin" valueType="num">
                                      <p:cBhvr additive="base">
                                        <p:cTn id="39" dur="500" fill="hold"/>
                                        <p:tgtEl>
                                          <p:spTgt spid="15364">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536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657" y="393196"/>
            <a:ext cx="3671887" cy="1143000"/>
          </a:xfrm>
        </p:spPr>
        <p:txBody>
          <a:bodyPr/>
          <a:lstStyle/>
          <a:p>
            <a:pPr>
              <a:buClr>
                <a:schemeClr val="accent6">
                  <a:lumMod val="75000"/>
                </a:schemeClr>
              </a:buClr>
              <a:defRPr/>
            </a:pPr>
            <a:r>
              <a:rPr lang="en-GB" sz="2800" dirty="0" err="1">
                <a:solidFill>
                  <a:schemeClr val="bg1"/>
                </a:solidFill>
              </a:rPr>
              <a:t>Hypothetico</a:t>
            </a:r>
            <a:r>
              <a:rPr lang="en-GB" sz="2800" dirty="0">
                <a:solidFill>
                  <a:schemeClr val="bg1"/>
                </a:solidFill>
              </a:rPr>
              <a:t>-deductive research </a:t>
            </a:r>
            <a:endParaRPr lang="en-US" sz="2800" dirty="0">
              <a:solidFill>
                <a:schemeClr val="bg1"/>
              </a:solidFill>
            </a:endParaRP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385" y="2535074"/>
            <a:ext cx="10548257" cy="425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p:nvSpPr>
        <p:spPr>
          <a:xfrm>
            <a:off x="6660271" y="537318"/>
            <a:ext cx="3672408" cy="1143000"/>
          </a:xfrm>
          <a:prstGeom prst="rect">
            <a:avLst/>
          </a:prstGeom>
          <a:effectLst/>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l">
              <a:buNone/>
              <a:defRPr/>
            </a:pPr>
            <a:r>
              <a:rPr lang="en-GB" sz="2800" b="0" dirty="0">
                <a:solidFill>
                  <a:schemeClr val="bg1"/>
                </a:solidFill>
              </a:rPr>
              <a:t>Inductive research </a:t>
            </a:r>
            <a:endParaRPr lang="en-US" sz="2800" b="0" dirty="0">
              <a:solidFill>
                <a:schemeClr val="bg1"/>
              </a:solidFill>
            </a:endParaRPr>
          </a:p>
        </p:txBody>
      </p:sp>
    </p:spTree>
    <p:extLst>
      <p:ext uri="{BB962C8B-B14F-4D97-AF65-F5344CB8AC3E}">
        <p14:creationId xmlns:p14="http://schemas.microsoft.com/office/powerpoint/2010/main" val="5141869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bwMode="auto">
          <a:xfrm>
            <a:off x="1808164" y="5084763"/>
            <a:ext cx="7958137" cy="1143000"/>
          </a:xfrm>
        </p:spPr>
        <p:txBody>
          <a:bodyPr wrap="square" numCol="1" compatLnSpc="1">
            <a:prstTxWarp prst="textNoShape">
              <a:avLst/>
            </a:prstTxWarp>
            <a:normAutofit fontScale="90000"/>
          </a:bodyPr>
          <a:lstStyle/>
          <a:p>
            <a:pPr>
              <a:defRPr/>
            </a:pPr>
            <a:r>
              <a:rPr lang="en-GB" altLang="en-US" sz="2800" dirty="0">
                <a:solidFill>
                  <a:srgbClr val="31489F"/>
                </a:solidFill>
              </a:rPr>
              <a:t>The theory that all knowledge is derived from sense-experience.</a:t>
            </a:r>
            <a:br>
              <a:rPr lang="en-GB" altLang="en-US" sz="2800" dirty="0">
                <a:solidFill>
                  <a:srgbClr val="31489F"/>
                </a:solidFill>
              </a:rPr>
            </a:br>
            <a:br>
              <a:rPr lang="en-GB" altLang="en-US" sz="2800" dirty="0">
                <a:solidFill>
                  <a:srgbClr val="31489F"/>
                </a:solidFill>
              </a:rPr>
            </a:br>
            <a:r>
              <a:rPr lang="en-GB" altLang="en-US" sz="2800" dirty="0">
                <a:solidFill>
                  <a:srgbClr val="31489F"/>
                </a:solidFill>
              </a:rPr>
              <a:t>Practice based on experiment and observation.</a:t>
            </a:r>
            <a:br>
              <a:rPr lang="en-GB" altLang="en-US" sz="2800" dirty="0">
                <a:solidFill>
                  <a:srgbClr val="31489F"/>
                </a:solidFill>
              </a:rPr>
            </a:br>
            <a:endParaRPr lang="en-US" altLang="en-US" sz="2800" dirty="0">
              <a:solidFill>
                <a:srgbClr val="31489F"/>
              </a:solidFill>
            </a:endParaRPr>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0926" y="260351"/>
            <a:ext cx="4392613" cy="377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5857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Part 2 – Data Gathering</a:t>
            </a:r>
          </a:p>
        </p:txBody>
      </p:sp>
      <p:sp>
        <p:nvSpPr>
          <p:cNvPr id="5" name="Subtitle 4"/>
          <p:cNvSpPr>
            <a:spLocks noGrp="1"/>
          </p:cNvSpPr>
          <p:nvPr>
            <p:ph type="subTitle" idx="1"/>
          </p:nvPr>
        </p:nvSpPr>
        <p:spPr/>
        <p:txBody>
          <a:bodyPr/>
          <a:lstStyle/>
          <a:p>
            <a:r>
              <a:rPr lang="en-GB" dirty="0">
                <a:solidFill>
                  <a:schemeClr val="bg1"/>
                </a:solidFill>
              </a:rPr>
              <a:t>ECMH5004 – Applied Research Skills. </a:t>
            </a:r>
          </a:p>
        </p:txBody>
      </p:sp>
    </p:spTree>
    <p:extLst>
      <p:ext uri="{BB962C8B-B14F-4D97-AF65-F5344CB8AC3E}">
        <p14:creationId xmlns:p14="http://schemas.microsoft.com/office/powerpoint/2010/main" val="934795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this Part…..</a:t>
            </a:r>
          </a:p>
        </p:txBody>
      </p:sp>
      <p:sp>
        <p:nvSpPr>
          <p:cNvPr id="3" name="Content Placeholder 2"/>
          <p:cNvSpPr>
            <a:spLocks noGrp="1"/>
          </p:cNvSpPr>
          <p:nvPr>
            <p:ph idx="1"/>
          </p:nvPr>
        </p:nvSpPr>
        <p:spPr/>
        <p:txBody>
          <a:bodyPr/>
          <a:lstStyle/>
          <a:p>
            <a:r>
              <a:rPr lang="en-GB" dirty="0"/>
              <a:t>To consider the importance of data gathering.</a:t>
            </a:r>
          </a:p>
          <a:p>
            <a:r>
              <a:rPr lang="en-GB" dirty="0"/>
              <a:t> </a:t>
            </a:r>
          </a:p>
          <a:p>
            <a:r>
              <a:rPr lang="en-GB" dirty="0"/>
              <a:t>To examine Data Gathering Techniques. </a:t>
            </a:r>
          </a:p>
          <a:p>
            <a:endParaRPr lang="en-GB" dirty="0"/>
          </a:p>
          <a:p>
            <a:r>
              <a:rPr lang="en-GB" dirty="0"/>
              <a:t>To define and examine populations and sampling. </a:t>
            </a:r>
          </a:p>
        </p:txBody>
      </p:sp>
    </p:spTree>
    <p:extLst>
      <p:ext uri="{BB962C8B-B14F-4D97-AF65-F5344CB8AC3E}">
        <p14:creationId xmlns:p14="http://schemas.microsoft.com/office/powerpoint/2010/main" val="23041610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Scenario….</a:t>
            </a:r>
          </a:p>
        </p:txBody>
      </p:sp>
      <p:sp>
        <p:nvSpPr>
          <p:cNvPr id="5" name="Content Placeholder 4"/>
          <p:cNvSpPr>
            <a:spLocks noGrp="1"/>
          </p:cNvSpPr>
          <p:nvPr>
            <p:ph idx="1"/>
          </p:nvPr>
        </p:nvSpPr>
        <p:spPr/>
        <p:txBody>
          <a:bodyPr/>
          <a:lstStyle/>
          <a:p>
            <a:r>
              <a:rPr lang="en-GB" dirty="0"/>
              <a:t>You have been employed by your local education authority to monitor, evaluate and report back with evidence the effectiveness of School’s youth work service on increasing resilience and well-being in vulnerable teenagers in secondary school. </a:t>
            </a:r>
          </a:p>
          <a:p>
            <a:endParaRPr lang="en-GB" dirty="0"/>
          </a:p>
          <a:p>
            <a:r>
              <a:rPr lang="en-GB" dirty="0"/>
              <a:t>To conduct this research, what factors do you need to consider…. </a:t>
            </a:r>
          </a:p>
        </p:txBody>
      </p:sp>
    </p:spTree>
    <p:extLst>
      <p:ext uri="{BB962C8B-B14F-4D97-AF65-F5344CB8AC3E}">
        <p14:creationId xmlns:p14="http://schemas.microsoft.com/office/powerpoint/2010/main" val="17061863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Data Gathering</a:t>
            </a:r>
          </a:p>
        </p:txBody>
      </p:sp>
      <p:sp>
        <p:nvSpPr>
          <p:cNvPr id="5" name="Content Placeholder 4"/>
          <p:cNvSpPr>
            <a:spLocks noGrp="1"/>
          </p:cNvSpPr>
          <p:nvPr>
            <p:ph sz="half" idx="1"/>
          </p:nvPr>
        </p:nvSpPr>
        <p:spPr/>
        <p:txBody>
          <a:bodyPr/>
          <a:lstStyle/>
          <a:p>
            <a:r>
              <a:rPr lang="en-GB" dirty="0"/>
              <a:t>One aspect that would be important before you even as you prepare your research is the method in which you choose to gather data…. </a:t>
            </a:r>
          </a:p>
        </p:txBody>
      </p:sp>
      <p:sp>
        <p:nvSpPr>
          <p:cNvPr id="6" name="Content Placeholder 5"/>
          <p:cNvSpPr>
            <a:spLocks noGrp="1"/>
          </p:cNvSpPr>
          <p:nvPr>
            <p:ph sz="half" idx="2"/>
          </p:nvPr>
        </p:nvSpPr>
        <p:spPr/>
        <p:txBody>
          <a:bodyPr/>
          <a:lstStyle/>
          <a:p>
            <a:endParaRPr lang="en-GB" dirty="0"/>
          </a:p>
        </p:txBody>
      </p:sp>
      <p:pic>
        <p:nvPicPr>
          <p:cNvPr id="7" name="Picture 6"/>
          <p:cNvPicPr>
            <a:picLocks noChangeAspect="1"/>
          </p:cNvPicPr>
          <p:nvPr/>
        </p:nvPicPr>
        <p:blipFill>
          <a:blip r:embed="rId2"/>
          <a:stretch>
            <a:fillRect/>
          </a:stretch>
        </p:blipFill>
        <p:spPr>
          <a:xfrm>
            <a:off x="7396843" y="2269670"/>
            <a:ext cx="4499430" cy="2530929"/>
          </a:xfrm>
          <a:prstGeom prst="rect">
            <a:avLst/>
          </a:prstGeom>
        </p:spPr>
      </p:pic>
      <p:pic>
        <p:nvPicPr>
          <p:cNvPr id="8" name="Picture 7"/>
          <p:cNvPicPr>
            <a:picLocks noChangeAspect="1"/>
          </p:cNvPicPr>
          <p:nvPr/>
        </p:nvPicPr>
        <p:blipFill>
          <a:blip r:embed="rId3"/>
          <a:stretch>
            <a:fillRect/>
          </a:stretch>
        </p:blipFill>
        <p:spPr>
          <a:xfrm>
            <a:off x="3900941" y="4033156"/>
            <a:ext cx="3570516" cy="2677887"/>
          </a:xfrm>
          <a:prstGeom prst="rect">
            <a:avLst/>
          </a:prstGeom>
        </p:spPr>
      </p:pic>
    </p:spTree>
    <p:extLst>
      <p:ext uri="{BB962C8B-B14F-4D97-AF65-F5344CB8AC3E}">
        <p14:creationId xmlns:p14="http://schemas.microsoft.com/office/powerpoint/2010/main" val="28510248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 Gathering Techniques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2391991"/>
              </p:ext>
            </p:extLst>
          </p:nvPr>
        </p:nvGraphicFramePr>
        <p:xfrm>
          <a:off x="1338943" y="2416628"/>
          <a:ext cx="11706841" cy="3946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95736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4194490247"/>
              </p:ext>
            </p:extLst>
          </p:nvPr>
        </p:nvGraphicFramePr>
        <p:xfrm>
          <a:off x="2138501" y="1829002"/>
          <a:ext cx="7704658" cy="5328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04162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Populations and Samples. </a:t>
            </a:r>
          </a:p>
        </p:txBody>
      </p:sp>
      <p:sp>
        <p:nvSpPr>
          <p:cNvPr id="3" name="Content Placeholder 2"/>
          <p:cNvSpPr>
            <a:spLocks noGrp="1"/>
          </p:cNvSpPr>
          <p:nvPr>
            <p:ph idx="1"/>
          </p:nvPr>
        </p:nvSpPr>
        <p:spPr/>
        <p:txBody>
          <a:bodyPr/>
          <a:lstStyle/>
          <a:p>
            <a:r>
              <a:rPr lang="en-GB" dirty="0"/>
              <a:t>The population is the </a:t>
            </a:r>
            <a:r>
              <a:rPr lang="en-GB" b="1" dirty="0"/>
              <a:t>whole</a:t>
            </a:r>
            <a:r>
              <a:rPr lang="en-GB" dirty="0"/>
              <a:t> set of values, or individuals, you are interested in. </a:t>
            </a:r>
          </a:p>
          <a:p>
            <a:endParaRPr lang="en-GB" dirty="0"/>
          </a:p>
          <a:p>
            <a:r>
              <a:rPr lang="en-GB" dirty="0"/>
              <a:t>It is seldom possible to measure every individual in the population. </a:t>
            </a:r>
          </a:p>
          <a:p>
            <a:endParaRPr lang="en-GB" dirty="0"/>
          </a:p>
          <a:p>
            <a:r>
              <a:rPr lang="en-GB" dirty="0"/>
              <a:t>E.g. The average height of 17 year olds in Wales…. </a:t>
            </a:r>
          </a:p>
          <a:p>
            <a:endParaRPr lang="en-GB" dirty="0"/>
          </a:p>
          <a:p>
            <a:r>
              <a:rPr lang="en-GB" dirty="0"/>
              <a:t>Population = Every single 17 year old in Wales will need to be measured. </a:t>
            </a:r>
          </a:p>
          <a:p>
            <a:endParaRPr lang="en-GB" dirty="0"/>
          </a:p>
          <a:p>
            <a:endParaRPr lang="en-GB" dirty="0"/>
          </a:p>
        </p:txBody>
      </p:sp>
    </p:spTree>
    <p:extLst>
      <p:ext uri="{BB962C8B-B14F-4D97-AF65-F5344CB8AC3E}">
        <p14:creationId xmlns:p14="http://schemas.microsoft.com/office/powerpoint/2010/main" val="240863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 calcmode="lin" valueType="num">
                                      <p:cBhvr additive="base">
                                        <p:cTn id="1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Populations and Samples…</a:t>
            </a:r>
          </a:p>
        </p:txBody>
      </p:sp>
      <p:sp>
        <p:nvSpPr>
          <p:cNvPr id="3" name="Content Placeholder 2"/>
          <p:cNvSpPr>
            <a:spLocks noGrp="1"/>
          </p:cNvSpPr>
          <p:nvPr>
            <p:ph idx="1"/>
          </p:nvPr>
        </p:nvSpPr>
        <p:spPr/>
        <p:txBody>
          <a:bodyPr>
            <a:normAutofit lnSpcReduction="10000"/>
          </a:bodyPr>
          <a:lstStyle/>
          <a:p>
            <a:r>
              <a:rPr lang="en-GB" dirty="0"/>
              <a:t>Sample = set of observations drawn from a population. In other words, a measure of some of the individuals from a given population. </a:t>
            </a:r>
          </a:p>
          <a:p>
            <a:endParaRPr lang="en-GB" dirty="0"/>
          </a:p>
          <a:p>
            <a:endParaRPr lang="en-GB" dirty="0"/>
          </a:p>
          <a:p>
            <a:r>
              <a:rPr lang="en-GB" dirty="0"/>
              <a:t>If the sample is typical of the population, statements that are accurate for the sample are also said to be accurate for the population as a whole – known as a </a:t>
            </a:r>
            <a:r>
              <a:rPr lang="en-GB" b="1" dirty="0"/>
              <a:t>representative sample</a:t>
            </a:r>
            <a:r>
              <a:rPr lang="en-GB" dirty="0"/>
              <a:t>. </a:t>
            </a:r>
          </a:p>
          <a:p>
            <a:endParaRPr lang="en-GB" dirty="0"/>
          </a:p>
          <a:p>
            <a:r>
              <a:rPr lang="en-GB" dirty="0"/>
              <a:t>From this sample you can draw </a:t>
            </a:r>
            <a:r>
              <a:rPr lang="en-GB" b="1" dirty="0"/>
              <a:t>inferences</a:t>
            </a:r>
            <a:r>
              <a:rPr lang="en-GB" dirty="0"/>
              <a:t> about the whole population. </a:t>
            </a:r>
          </a:p>
          <a:p>
            <a:pPr lvl="1"/>
            <a:r>
              <a:rPr lang="en-GB" b="1" dirty="0"/>
              <a:t>Inferential statistics. </a:t>
            </a:r>
          </a:p>
        </p:txBody>
      </p:sp>
    </p:spTree>
    <p:extLst>
      <p:ext uri="{BB962C8B-B14F-4D97-AF65-F5344CB8AC3E}">
        <p14:creationId xmlns:p14="http://schemas.microsoft.com/office/powerpoint/2010/main" val="5925826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Sampling</a:t>
            </a:r>
          </a:p>
        </p:txBody>
      </p:sp>
      <p:pic>
        <p:nvPicPr>
          <p:cNvPr id="4" name="Picture 3"/>
          <p:cNvPicPr>
            <a:picLocks noChangeAspect="1"/>
          </p:cNvPicPr>
          <p:nvPr/>
        </p:nvPicPr>
        <p:blipFill>
          <a:blip r:embed="rId2"/>
          <a:stretch>
            <a:fillRect/>
          </a:stretch>
        </p:blipFill>
        <p:spPr>
          <a:xfrm>
            <a:off x="2255268" y="2325702"/>
            <a:ext cx="6872404" cy="2850455"/>
          </a:xfrm>
          <a:prstGeom prst="rect">
            <a:avLst/>
          </a:prstGeom>
        </p:spPr>
      </p:pic>
      <p:sp>
        <p:nvSpPr>
          <p:cNvPr id="7" name="TextBox 6"/>
          <p:cNvSpPr txBox="1"/>
          <p:nvPr/>
        </p:nvSpPr>
        <p:spPr>
          <a:xfrm>
            <a:off x="1154954" y="5380672"/>
            <a:ext cx="9638232" cy="1200329"/>
          </a:xfrm>
          <a:prstGeom prst="rect">
            <a:avLst/>
          </a:prstGeom>
          <a:noFill/>
        </p:spPr>
        <p:txBody>
          <a:bodyPr wrap="square" rtlCol="0">
            <a:spAutoFit/>
          </a:bodyPr>
          <a:lstStyle/>
          <a:p>
            <a:r>
              <a:rPr lang="en-GB" dirty="0"/>
              <a:t>Sampling is the process of selecting observations (a sample) to provide an adequate description and robust inferences of the population </a:t>
            </a:r>
          </a:p>
          <a:p>
            <a:endParaRPr lang="en-GB" dirty="0"/>
          </a:p>
          <a:p>
            <a:r>
              <a:rPr lang="en-GB" dirty="0"/>
              <a:t>The sample is </a:t>
            </a:r>
            <a:r>
              <a:rPr lang="en-GB" b="1" i="1" dirty="0"/>
              <a:t>representative</a:t>
            </a:r>
            <a:r>
              <a:rPr lang="en-GB" dirty="0"/>
              <a:t> of the population.</a:t>
            </a:r>
          </a:p>
        </p:txBody>
      </p:sp>
    </p:spTree>
    <p:extLst>
      <p:ext uri="{BB962C8B-B14F-4D97-AF65-F5344CB8AC3E}">
        <p14:creationId xmlns:p14="http://schemas.microsoft.com/office/powerpoint/2010/main" val="3598860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7" name="Rectangle 3"/>
          <p:cNvSpPr>
            <a:spLocks noGrp="1" noChangeArrowheads="1"/>
          </p:cNvSpPr>
          <p:nvPr>
            <p:ph type="title"/>
          </p:nvPr>
        </p:nvSpPr>
        <p:spPr>
          <a:xfrm>
            <a:off x="1578882" y="587830"/>
            <a:ext cx="8229600" cy="1223963"/>
          </a:xfrm>
        </p:spPr>
        <p:txBody>
          <a:bodyPr vert="horz" lIns="90488" tIns="44450" rIns="90488" bIns="44450" rtlCol="0" anchor="ctr">
            <a:noAutofit/>
          </a:bodyPr>
          <a:lstStyle/>
          <a:p>
            <a:pPr marL="320040" indent="-320040">
              <a:buClr>
                <a:schemeClr val="accent6">
                  <a:lumMod val="75000"/>
                </a:schemeClr>
              </a:buClr>
              <a:defRPr/>
            </a:pPr>
            <a:r>
              <a:rPr lang="en-US" dirty="0">
                <a:solidFill>
                  <a:schemeClr val="bg1"/>
                </a:solidFill>
              </a:rPr>
              <a:t>What is sampling?</a:t>
            </a:r>
          </a:p>
        </p:txBody>
      </p:sp>
      <p:sp>
        <p:nvSpPr>
          <p:cNvPr id="5124" name="Rectangle 4"/>
          <p:cNvSpPr>
            <a:spLocks noGrp="1" noChangeArrowheads="1"/>
          </p:cNvSpPr>
          <p:nvPr>
            <p:ph idx="1"/>
          </p:nvPr>
        </p:nvSpPr>
        <p:spPr>
          <a:xfrm>
            <a:off x="2043794" y="2304259"/>
            <a:ext cx="6105525" cy="4422775"/>
          </a:xfrm>
          <a:solidFill>
            <a:schemeClr val="accent2">
              <a:lumMod val="40000"/>
              <a:lumOff val="60000"/>
            </a:schemeClr>
          </a:solidFill>
          <a:ln>
            <a:solidFill>
              <a:schemeClr val="accent1"/>
            </a:solidFill>
          </a:ln>
        </p:spPr>
        <p:txBody>
          <a:bodyPr vert="horz" lIns="90488" tIns="44450" rIns="90488" bIns="44450" rtlCol="0">
            <a:normAutofit/>
          </a:bodyPr>
          <a:lstStyle/>
          <a:p>
            <a:pPr>
              <a:defRPr/>
            </a:pPr>
            <a:r>
              <a:rPr lang="en-US" sz="2600" dirty="0"/>
              <a:t>If all members of a population were identical, the population is considered to be </a:t>
            </a:r>
            <a:r>
              <a:rPr lang="en-US" sz="2600" b="1" i="1" dirty="0"/>
              <a:t>homogenous</a:t>
            </a:r>
            <a:r>
              <a:rPr lang="en-US" sz="2600" dirty="0"/>
              <a:t>. </a:t>
            </a:r>
          </a:p>
          <a:p>
            <a:pPr>
              <a:defRPr/>
            </a:pPr>
            <a:endParaRPr lang="en-US" dirty="0"/>
          </a:p>
          <a:p>
            <a:pPr>
              <a:spcBef>
                <a:spcPts val="0"/>
              </a:spcBef>
              <a:defRPr/>
            </a:pPr>
            <a:r>
              <a:rPr lang="en-US" sz="2600" dirty="0"/>
              <a:t>That is, the characteristics of any one individual in the population would be the same as the characteristics of any other individual (little or no variation </a:t>
            </a:r>
          </a:p>
          <a:p>
            <a:pPr marL="0" indent="0">
              <a:spcBef>
                <a:spcPts val="0"/>
              </a:spcBef>
              <a:buNone/>
              <a:tabLst>
                <a:tab pos="95250" algn="l"/>
              </a:tabLst>
              <a:defRPr/>
            </a:pPr>
            <a:r>
              <a:rPr lang="en-US" sz="2600" dirty="0"/>
              <a:t>     among individuals). </a:t>
            </a:r>
          </a:p>
        </p:txBody>
      </p:sp>
      <p:sp>
        <p:nvSpPr>
          <p:cNvPr id="5125" name="Text Box 5"/>
          <p:cNvSpPr txBox="1">
            <a:spLocks noChangeArrowheads="1"/>
          </p:cNvSpPr>
          <p:nvPr/>
        </p:nvSpPr>
        <p:spPr bwMode="auto">
          <a:xfrm>
            <a:off x="7953376" y="5103813"/>
            <a:ext cx="2952750" cy="1754187"/>
          </a:xfrm>
          <a:prstGeom prst="rect">
            <a:avLst/>
          </a:prstGeom>
          <a:solidFill>
            <a:schemeClr val="accent5">
              <a:lumMod val="75000"/>
            </a:schemeClr>
          </a:solidFill>
          <a:ln w="19050">
            <a:solidFill>
              <a:schemeClr val="tx1"/>
            </a:solidFill>
            <a:miter lim="800000"/>
            <a:headEnd/>
            <a:tailEnd/>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defRPr/>
            </a:pPr>
            <a:r>
              <a:rPr lang="en-US" altLang="en-US" dirty="0">
                <a:latin typeface="Times New Roman" pitchFamily="18" charset="0"/>
              </a:rPr>
              <a:t>So, if the human population on Earth was homogenous in characteristics, how many people would an alien need to abduct in order to understand what humans were like?</a:t>
            </a:r>
          </a:p>
        </p:txBody>
      </p:sp>
      <p:pic>
        <p:nvPicPr>
          <p:cNvPr id="24581" name="Picture 4" descr="http://t1.gstatic.com/images?q=tbn:ANd9GcTunWT1dgBbYjTBGJJKmRUobLMPfi24B-2II7BOzPnz6svVW5n1w1G86sYH">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5111" y="2304259"/>
            <a:ext cx="1352550"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71201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4">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4">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build="p" animBg="1"/>
      <p:bldP spid="5125"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6" name="Rectangle 23"/>
          <p:cNvSpPr>
            <a:spLocks noGrp="1" noChangeArrowheads="1"/>
          </p:cNvSpPr>
          <p:nvPr>
            <p:ph type="title"/>
          </p:nvPr>
        </p:nvSpPr>
        <p:spPr>
          <a:xfrm>
            <a:off x="615497" y="908720"/>
            <a:ext cx="8229600" cy="739775"/>
          </a:xfrm>
        </p:spPr>
        <p:txBody>
          <a:bodyPr vert="horz" lIns="90488" tIns="44450" rIns="90488" bIns="44450" rtlCol="0" anchor="ctr">
            <a:noAutofit/>
          </a:bodyPr>
          <a:lstStyle/>
          <a:p>
            <a:pPr marL="320040" indent="-320040">
              <a:buClr>
                <a:schemeClr val="accent6">
                  <a:lumMod val="75000"/>
                </a:schemeClr>
              </a:buClr>
              <a:defRPr/>
            </a:pPr>
            <a:r>
              <a:rPr lang="en-US" dirty="0">
                <a:solidFill>
                  <a:schemeClr val="bg1"/>
                </a:solidFill>
              </a:rPr>
              <a:t>What is sampling?</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277616188"/>
              </p:ext>
            </p:extLst>
          </p:nvPr>
        </p:nvGraphicFramePr>
        <p:xfrm>
          <a:off x="1919536" y="908720"/>
          <a:ext cx="9461478" cy="57710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11241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A72EC345-580F-444A-B162-666C6F393B26}"/>
                                            </p:graphicEl>
                                          </p:spTgt>
                                        </p:tgtEl>
                                        <p:attrNameLst>
                                          <p:attrName>style.visibility</p:attrName>
                                        </p:attrNameLst>
                                      </p:cBhvr>
                                      <p:to>
                                        <p:strVal val="visible"/>
                                      </p:to>
                                    </p:set>
                                    <p:anim calcmode="lin" valueType="num">
                                      <p:cBhvr additive="base">
                                        <p:cTn id="7" dur="500" fill="hold"/>
                                        <p:tgtEl>
                                          <p:spTgt spid="2">
                                            <p:graphicEl>
                                              <a:dgm id="{A72EC345-580F-444A-B162-666C6F393B26}"/>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A72EC345-580F-444A-B162-666C6F393B26}"/>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025D8ABB-E0CF-4EA2-9BF9-0810943113DE}"/>
                                            </p:graphicEl>
                                          </p:spTgt>
                                        </p:tgtEl>
                                        <p:attrNameLst>
                                          <p:attrName>style.visibility</p:attrName>
                                        </p:attrNameLst>
                                      </p:cBhvr>
                                      <p:to>
                                        <p:strVal val="visible"/>
                                      </p:to>
                                    </p:set>
                                    <p:anim calcmode="lin" valueType="num">
                                      <p:cBhvr additive="base">
                                        <p:cTn id="13" dur="500" fill="hold"/>
                                        <p:tgtEl>
                                          <p:spTgt spid="2">
                                            <p:graphicEl>
                                              <a:dgm id="{025D8ABB-E0CF-4EA2-9BF9-0810943113DE}"/>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graphicEl>
                                              <a:dgm id="{025D8ABB-E0CF-4EA2-9BF9-0810943113DE}"/>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graphicEl>
                                              <a:dgm id="{3F212F82-2924-4301-9CEB-34CCA2AD1AEE}"/>
                                            </p:graphicEl>
                                          </p:spTgt>
                                        </p:tgtEl>
                                        <p:attrNameLst>
                                          <p:attrName>style.visibility</p:attrName>
                                        </p:attrNameLst>
                                      </p:cBhvr>
                                      <p:to>
                                        <p:strVal val="visible"/>
                                      </p:to>
                                    </p:set>
                                    <p:anim calcmode="lin" valueType="num">
                                      <p:cBhvr additive="base">
                                        <p:cTn id="19" dur="500" fill="hold"/>
                                        <p:tgtEl>
                                          <p:spTgt spid="2">
                                            <p:graphicEl>
                                              <a:dgm id="{3F212F82-2924-4301-9CEB-34CCA2AD1AEE}"/>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graphicEl>
                                              <a:dgm id="{3F212F82-2924-4301-9CEB-34CCA2AD1AEE}"/>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graphicEl>
                                              <a:dgm id="{2BF32609-A4C6-4D38-9D8A-8D1F6BC8851D}"/>
                                            </p:graphicEl>
                                          </p:spTgt>
                                        </p:tgtEl>
                                        <p:attrNameLst>
                                          <p:attrName>style.visibility</p:attrName>
                                        </p:attrNameLst>
                                      </p:cBhvr>
                                      <p:to>
                                        <p:strVal val="visible"/>
                                      </p:to>
                                    </p:set>
                                    <p:anim calcmode="lin" valueType="num">
                                      <p:cBhvr additive="base">
                                        <p:cTn id="25" dur="500" fill="hold"/>
                                        <p:tgtEl>
                                          <p:spTgt spid="2">
                                            <p:graphicEl>
                                              <a:dgm id="{2BF32609-A4C6-4D38-9D8A-8D1F6BC8851D}"/>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graphicEl>
                                              <a:dgm id="{2BF32609-A4C6-4D38-9D8A-8D1F6BC8851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703614" y="783772"/>
            <a:ext cx="8534400" cy="1041400"/>
          </a:xfrm>
        </p:spPr>
        <p:txBody>
          <a:bodyPr/>
          <a:lstStyle/>
          <a:p>
            <a:pPr marL="320040" indent="-320040">
              <a:buClr>
                <a:schemeClr val="accent6">
                  <a:lumMod val="75000"/>
                </a:schemeClr>
              </a:buClr>
              <a:defRPr/>
            </a:pPr>
            <a:r>
              <a:rPr lang="en-US" sz="4200" dirty="0">
                <a:solidFill>
                  <a:schemeClr val="bg1"/>
                </a:solidFill>
              </a:rPr>
              <a:t>How large should a Sample Be?</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962603830"/>
              </p:ext>
            </p:extLst>
          </p:nvPr>
        </p:nvGraphicFramePr>
        <p:xfrm>
          <a:off x="544286" y="2281945"/>
          <a:ext cx="11261271" cy="4576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2631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Opportunity Sampling</a:t>
            </a:r>
          </a:p>
        </p:txBody>
      </p:sp>
      <p:graphicFrame>
        <p:nvGraphicFramePr>
          <p:cNvPr id="4" name="Content Placeholder 2"/>
          <p:cNvGraphicFramePr>
            <a:graphicFrameLocks noGrp="1"/>
          </p:cNvGraphicFramePr>
          <p:nvPr>
            <p:ph idx="1"/>
            <p:extLst>
              <p:ext uri="{D42A27DB-BD31-4B8C-83A1-F6EECF244321}">
                <p14:modId xmlns:p14="http://schemas.microsoft.com/office/powerpoint/2010/main" val="190401816"/>
              </p:ext>
            </p:extLst>
          </p:nvPr>
        </p:nvGraphicFramePr>
        <p:xfrm>
          <a:off x="627110" y="2383971"/>
          <a:ext cx="10851876" cy="43270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230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C46C7FFC-2994-482E-9174-0DCC75DCD115}"/>
                                            </p:graphicEl>
                                          </p:spTgt>
                                        </p:tgtEl>
                                        <p:attrNameLst>
                                          <p:attrName>style.visibility</p:attrName>
                                        </p:attrNameLst>
                                      </p:cBhvr>
                                      <p:to>
                                        <p:strVal val="visible"/>
                                      </p:to>
                                    </p:set>
                                    <p:anim calcmode="lin" valueType="num">
                                      <p:cBhvr additive="base">
                                        <p:cTn id="7" dur="500" fill="hold"/>
                                        <p:tgtEl>
                                          <p:spTgt spid="4">
                                            <p:graphicEl>
                                              <a:dgm id="{C46C7FFC-2994-482E-9174-0DCC75DCD115}"/>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C46C7FFC-2994-482E-9174-0DCC75DCD115}"/>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graphicEl>
                                              <a:dgm id="{8FF601AA-7F08-4C29-9E7D-3099BE367635}"/>
                                            </p:graphicEl>
                                          </p:spTgt>
                                        </p:tgtEl>
                                        <p:attrNameLst>
                                          <p:attrName>style.visibility</p:attrName>
                                        </p:attrNameLst>
                                      </p:cBhvr>
                                      <p:to>
                                        <p:strVal val="visible"/>
                                      </p:to>
                                    </p:set>
                                    <p:anim calcmode="lin" valueType="num">
                                      <p:cBhvr additive="base">
                                        <p:cTn id="11" dur="500" fill="hold"/>
                                        <p:tgtEl>
                                          <p:spTgt spid="4">
                                            <p:graphicEl>
                                              <a:dgm id="{8FF601AA-7F08-4C29-9E7D-3099BE367635}"/>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graphicEl>
                                              <a:dgm id="{8FF601AA-7F08-4C29-9E7D-3099BE367635}"/>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graphicEl>
                                              <a:dgm id="{CD102A86-CC8E-47D8-9B45-F5F0E7F070DE}"/>
                                            </p:graphicEl>
                                          </p:spTgt>
                                        </p:tgtEl>
                                        <p:attrNameLst>
                                          <p:attrName>style.visibility</p:attrName>
                                        </p:attrNameLst>
                                      </p:cBhvr>
                                      <p:to>
                                        <p:strVal val="visible"/>
                                      </p:to>
                                    </p:set>
                                    <p:anim calcmode="lin" valueType="num">
                                      <p:cBhvr additive="base">
                                        <p:cTn id="17" dur="500" fill="hold"/>
                                        <p:tgtEl>
                                          <p:spTgt spid="4">
                                            <p:graphicEl>
                                              <a:dgm id="{CD102A86-CC8E-47D8-9B45-F5F0E7F070DE}"/>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graphicEl>
                                              <a:dgm id="{CD102A86-CC8E-47D8-9B45-F5F0E7F070DE}"/>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
                                            <p:graphicEl>
                                              <a:dgm id="{BDE22A7D-07B3-4941-904D-227CDDD99741}"/>
                                            </p:graphicEl>
                                          </p:spTgt>
                                        </p:tgtEl>
                                        <p:attrNameLst>
                                          <p:attrName>style.visibility</p:attrName>
                                        </p:attrNameLst>
                                      </p:cBhvr>
                                      <p:to>
                                        <p:strVal val="visible"/>
                                      </p:to>
                                    </p:set>
                                    <p:anim calcmode="lin" valueType="num">
                                      <p:cBhvr additive="base">
                                        <p:cTn id="21" dur="500" fill="hold"/>
                                        <p:tgtEl>
                                          <p:spTgt spid="4">
                                            <p:graphicEl>
                                              <a:dgm id="{BDE22A7D-07B3-4941-904D-227CDDD99741}"/>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graphicEl>
                                              <a:dgm id="{BDE22A7D-07B3-4941-904D-227CDDD99741}"/>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graphicEl>
                                              <a:dgm id="{C7D825B9-6059-4F71-9EEE-5170BCBC73D3}"/>
                                            </p:graphicEl>
                                          </p:spTgt>
                                        </p:tgtEl>
                                        <p:attrNameLst>
                                          <p:attrName>style.visibility</p:attrName>
                                        </p:attrNameLst>
                                      </p:cBhvr>
                                      <p:to>
                                        <p:strVal val="visible"/>
                                      </p:to>
                                    </p:set>
                                    <p:anim calcmode="lin" valueType="num">
                                      <p:cBhvr additive="base">
                                        <p:cTn id="27" dur="500" fill="hold"/>
                                        <p:tgtEl>
                                          <p:spTgt spid="4">
                                            <p:graphicEl>
                                              <a:dgm id="{C7D825B9-6059-4F71-9EEE-5170BCBC73D3}"/>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graphicEl>
                                              <a:dgm id="{C7D825B9-6059-4F71-9EEE-5170BCBC73D3}"/>
                                            </p:graphic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
                                            <p:graphicEl>
                                              <a:dgm id="{CEB8FFDF-4FA5-4C7F-BC17-ADDDC17F0AA1}"/>
                                            </p:graphicEl>
                                          </p:spTgt>
                                        </p:tgtEl>
                                        <p:attrNameLst>
                                          <p:attrName>style.visibility</p:attrName>
                                        </p:attrNameLst>
                                      </p:cBhvr>
                                      <p:to>
                                        <p:strVal val="visible"/>
                                      </p:to>
                                    </p:set>
                                    <p:anim calcmode="lin" valueType="num">
                                      <p:cBhvr additive="base">
                                        <p:cTn id="31" dur="500" fill="hold"/>
                                        <p:tgtEl>
                                          <p:spTgt spid="4">
                                            <p:graphicEl>
                                              <a:dgm id="{CEB8FFDF-4FA5-4C7F-BC17-ADDDC17F0AA1}"/>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CEB8FFDF-4FA5-4C7F-BC17-ADDDC17F0AA1}"/>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09B887A0-20A4-4550-A67C-095EC048407A}"/>
                                            </p:graphicEl>
                                          </p:spTgt>
                                        </p:tgtEl>
                                        <p:attrNameLst>
                                          <p:attrName>style.visibility</p:attrName>
                                        </p:attrNameLst>
                                      </p:cBhvr>
                                      <p:to>
                                        <p:strVal val="visible"/>
                                      </p:to>
                                    </p:set>
                                    <p:anim calcmode="lin" valueType="num">
                                      <p:cBhvr additive="base">
                                        <p:cTn id="37" dur="500" fill="hold"/>
                                        <p:tgtEl>
                                          <p:spTgt spid="4">
                                            <p:graphicEl>
                                              <a:dgm id="{09B887A0-20A4-4550-A67C-095EC048407A}"/>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09B887A0-20A4-4550-A67C-095EC048407A}"/>
                                            </p:graphic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
                                            <p:graphicEl>
                                              <a:dgm id="{28B2663B-2E6A-4C41-93B7-83F43FC584FE}"/>
                                            </p:graphicEl>
                                          </p:spTgt>
                                        </p:tgtEl>
                                        <p:attrNameLst>
                                          <p:attrName>style.visibility</p:attrName>
                                        </p:attrNameLst>
                                      </p:cBhvr>
                                      <p:to>
                                        <p:strVal val="visible"/>
                                      </p:to>
                                    </p:set>
                                    <p:anim calcmode="lin" valueType="num">
                                      <p:cBhvr additive="base">
                                        <p:cTn id="41" dur="500" fill="hold"/>
                                        <p:tgtEl>
                                          <p:spTgt spid="4">
                                            <p:graphicEl>
                                              <a:dgm id="{28B2663B-2E6A-4C41-93B7-83F43FC584FE}"/>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graphicEl>
                                              <a:dgm id="{28B2663B-2E6A-4C41-93B7-83F43FC584FE}"/>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828675" y="720045"/>
            <a:ext cx="9012238" cy="792162"/>
          </a:xfrm>
        </p:spPr>
        <p:txBody>
          <a:bodyPr vert="horz" lIns="90488" tIns="44450" rIns="90488" bIns="44450" rtlCol="0" anchor="ctr">
            <a:noAutofit/>
          </a:bodyPr>
          <a:lstStyle/>
          <a:p>
            <a:pPr marL="320040" indent="-320040">
              <a:buClr>
                <a:schemeClr val="accent6">
                  <a:lumMod val="75000"/>
                </a:schemeClr>
              </a:buClr>
              <a:defRPr/>
            </a:pPr>
            <a:r>
              <a:rPr lang="en-US" sz="4200" dirty="0">
                <a:solidFill>
                  <a:schemeClr val="bg1"/>
                </a:solidFill>
              </a:rPr>
              <a:t>Random Selection or Assignment</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3958342136"/>
              </p:ext>
            </p:extLst>
          </p:nvPr>
        </p:nvGraphicFramePr>
        <p:xfrm>
          <a:off x="538749" y="2119374"/>
          <a:ext cx="11054537" cy="23700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8676"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76413" y="4489450"/>
            <a:ext cx="3008312" cy="225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943475" y="4489450"/>
            <a:ext cx="4897438" cy="2235200"/>
          </a:xfrm>
          <a:prstGeom prst="rect">
            <a:avLst/>
          </a:prstGeom>
          <a:solidFill>
            <a:schemeClr val="accent2">
              <a:lumMod val="40000"/>
              <a:lumOff val="60000"/>
            </a:schemeClr>
          </a:solidFill>
          <a:ln>
            <a:solidFill>
              <a:schemeClr val="accent1"/>
            </a:solidFill>
          </a:ln>
        </p:spPr>
        <p:txBody>
          <a:bodyPr>
            <a:spAutoFit/>
          </a:bodyPr>
          <a:lstStyle/>
          <a:p>
            <a:pPr marL="342900" indent="-182880">
              <a:spcBef>
                <a:spcPct val="20000"/>
              </a:spcBef>
              <a:buClr>
                <a:srgbClr val="B1A089">
                  <a:lumMod val="75000"/>
                </a:srgbClr>
              </a:buClr>
              <a:defRPr/>
            </a:pPr>
            <a:r>
              <a:rPr lang="en-US" sz="2400" b="1" i="1" dirty="0">
                <a:solidFill>
                  <a:srgbClr val="675E47"/>
                </a:solidFill>
                <a:latin typeface="Calibri"/>
              </a:rPr>
              <a:t>Why Random Assignment?</a:t>
            </a:r>
          </a:p>
          <a:p>
            <a:pPr marL="342900" indent="-182880">
              <a:spcBef>
                <a:spcPct val="20000"/>
              </a:spcBef>
              <a:buClr>
                <a:srgbClr val="B1A089">
                  <a:lumMod val="75000"/>
                </a:srgbClr>
              </a:buClr>
              <a:defRPr/>
            </a:pPr>
            <a:endParaRPr lang="en-US" sz="800" b="1" i="1" dirty="0">
              <a:solidFill>
                <a:srgbClr val="675E47"/>
              </a:solidFill>
              <a:latin typeface="Calibri"/>
            </a:endParaRPr>
          </a:p>
          <a:p>
            <a:pPr marL="342900" indent="-182880">
              <a:spcBef>
                <a:spcPct val="20000"/>
              </a:spcBef>
              <a:buClr>
                <a:srgbClr val="B1A089">
                  <a:lumMod val="75000"/>
                </a:srgbClr>
              </a:buClr>
              <a:buFont typeface="Arial" pitchFamily="34" charset="0"/>
              <a:buChar char="•"/>
              <a:defRPr/>
            </a:pPr>
            <a:r>
              <a:rPr lang="en-US" sz="2400" dirty="0">
                <a:solidFill>
                  <a:srgbClr val="2F2B20">
                    <a:lumMod val="75000"/>
                    <a:lumOff val="25000"/>
                  </a:srgbClr>
                </a:solidFill>
                <a:latin typeface="Calibri"/>
              </a:rPr>
              <a:t>Samples that are assigned in a random fashion are most likely to be truly representative of the population under consideration.</a:t>
            </a:r>
          </a:p>
        </p:txBody>
      </p:sp>
    </p:spTree>
    <p:extLst>
      <p:ext uri="{BB962C8B-B14F-4D97-AF65-F5344CB8AC3E}">
        <p14:creationId xmlns:p14="http://schemas.microsoft.com/office/powerpoint/2010/main" val="100809137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12B9A8A2-639A-4981-A648-5E315D9FF003}"/>
                                            </p:graphicEl>
                                          </p:spTgt>
                                        </p:tgtEl>
                                        <p:attrNameLst>
                                          <p:attrName>style.visibility</p:attrName>
                                        </p:attrNameLst>
                                      </p:cBhvr>
                                      <p:to>
                                        <p:strVal val="visible"/>
                                      </p:to>
                                    </p:set>
                                    <p:anim calcmode="lin" valueType="num">
                                      <p:cBhvr additive="base">
                                        <p:cTn id="7" dur="500" fill="hold"/>
                                        <p:tgtEl>
                                          <p:spTgt spid="3">
                                            <p:graphicEl>
                                              <a:dgm id="{12B9A8A2-639A-4981-A648-5E315D9FF00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12B9A8A2-639A-4981-A648-5E315D9FF003}"/>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graphicEl>
                                              <a:dgm id="{0E328D34-25BE-4A18-93E4-03AA5D495B83}"/>
                                            </p:graphicEl>
                                          </p:spTgt>
                                        </p:tgtEl>
                                        <p:attrNameLst>
                                          <p:attrName>style.visibility</p:attrName>
                                        </p:attrNameLst>
                                      </p:cBhvr>
                                      <p:to>
                                        <p:strVal val="visible"/>
                                      </p:to>
                                    </p:set>
                                    <p:anim calcmode="lin" valueType="num">
                                      <p:cBhvr additive="base">
                                        <p:cTn id="13" dur="500" fill="hold"/>
                                        <p:tgtEl>
                                          <p:spTgt spid="3">
                                            <p:graphicEl>
                                              <a:dgm id="{0E328D34-25BE-4A18-93E4-03AA5D495B83}"/>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graphicEl>
                                              <a:dgm id="{0E328D34-25BE-4A18-93E4-03AA5D495B83}"/>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graphicEl>
                                              <a:dgm id="{E74DE69C-B6AE-46F7-88FE-1C99AE61AC77}"/>
                                            </p:graphicEl>
                                          </p:spTgt>
                                        </p:tgtEl>
                                        <p:attrNameLst>
                                          <p:attrName>style.visibility</p:attrName>
                                        </p:attrNameLst>
                                      </p:cBhvr>
                                      <p:to>
                                        <p:strVal val="visible"/>
                                      </p:to>
                                    </p:set>
                                    <p:anim calcmode="lin" valueType="num">
                                      <p:cBhvr additive="base">
                                        <p:cTn id="19" dur="500" fill="hold"/>
                                        <p:tgtEl>
                                          <p:spTgt spid="3">
                                            <p:graphicEl>
                                              <a:dgm id="{E74DE69C-B6AE-46F7-88FE-1C99AE61AC77}"/>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graphicEl>
                                              <a:dgm id="{E74DE69C-B6AE-46F7-88FE-1C99AE61AC77}"/>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graphicEl>
                                              <a:dgm id="{6ACE4697-B1FE-48DA-8E56-74823A9D06CA}"/>
                                            </p:graphicEl>
                                          </p:spTgt>
                                        </p:tgtEl>
                                        <p:attrNameLst>
                                          <p:attrName>style.visibility</p:attrName>
                                        </p:attrNameLst>
                                      </p:cBhvr>
                                      <p:to>
                                        <p:strVal val="visible"/>
                                      </p:to>
                                    </p:set>
                                    <p:anim calcmode="lin" valueType="num">
                                      <p:cBhvr additive="base">
                                        <p:cTn id="25" dur="500" fill="hold"/>
                                        <p:tgtEl>
                                          <p:spTgt spid="3">
                                            <p:graphicEl>
                                              <a:dgm id="{6ACE4697-B1FE-48DA-8E56-74823A9D06CA}"/>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6ACE4697-B1FE-48DA-8E56-74823A9D06CA}"/>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graphicEl>
                                              <a:dgm id="{3C1A5F4A-A82D-4036-9D89-D2208B675DB3}"/>
                                            </p:graphicEl>
                                          </p:spTgt>
                                        </p:tgtEl>
                                        <p:attrNameLst>
                                          <p:attrName>style.visibility</p:attrName>
                                        </p:attrNameLst>
                                      </p:cBhvr>
                                      <p:to>
                                        <p:strVal val="visible"/>
                                      </p:to>
                                    </p:set>
                                    <p:anim calcmode="lin" valueType="num">
                                      <p:cBhvr additive="base">
                                        <p:cTn id="31" dur="500" fill="hold"/>
                                        <p:tgtEl>
                                          <p:spTgt spid="3">
                                            <p:graphicEl>
                                              <a:dgm id="{3C1A5F4A-A82D-4036-9D89-D2208B675DB3}"/>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graphicEl>
                                              <a:dgm id="{3C1A5F4A-A82D-4036-9D89-D2208B675DB3}"/>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8676"/>
                                        </p:tgtEl>
                                        <p:attrNameLst>
                                          <p:attrName>style.visibility</p:attrName>
                                        </p:attrNameLst>
                                      </p:cBhvr>
                                      <p:to>
                                        <p:strVal val="visible"/>
                                      </p:to>
                                    </p:set>
                                    <p:anim calcmode="lin" valueType="num">
                                      <p:cBhvr additive="base">
                                        <p:cTn id="43" dur="500" fill="hold"/>
                                        <p:tgtEl>
                                          <p:spTgt spid="28676"/>
                                        </p:tgtEl>
                                        <p:attrNameLst>
                                          <p:attrName>ppt_x</p:attrName>
                                        </p:attrNameLst>
                                      </p:cBhvr>
                                      <p:tavLst>
                                        <p:tav tm="0">
                                          <p:val>
                                            <p:strVal val="#ppt_x"/>
                                          </p:val>
                                        </p:tav>
                                        <p:tav tm="100000">
                                          <p:val>
                                            <p:strVal val="#ppt_x"/>
                                          </p:val>
                                        </p:tav>
                                      </p:tavLst>
                                    </p:anim>
                                    <p:anim calcmode="lin" valueType="num">
                                      <p:cBhvr additive="base">
                                        <p:cTn id="44"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033588" y="555171"/>
            <a:ext cx="8229600" cy="1041400"/>
          </a:xfrm>
        </p:spPr>
        <p:txBody>
          <a:bodyPr vert="horz" lIns="90488" tIns="44450" rIns="90488" bIns="44450" rtlCol="0" anchor="ctr">
            <a:normAutofit/>
          </a:bodyPr>
          <a:lstStyle/>
          <a:p>
            <a:pPr>
              <a:defRPr/>
            </a:pPr>
            <a:r>
              <a:rPr lang="en-US" sz="4200" dirty="0"/>
              <a:t>Simple Random Sampling (SRS)</a:t>
            </a:r>
          </a:p>
        </p:txBody>
      </p:sp>
      <p:sp>
        <p:nvSpPr>
          <p:cNvPr id="24579" name="Rectangle 3"/>
          <p:cNvSpPr>
            <a:spLocks noGrp="1" noChangeArrowheads="1"/>
          </p:cNvSpPr>
          <p:nvPr>
            <p:ph idx="1"/>
          </p:nvPr>
        </p:nvSpPr>
        <p:spPr>
          <a:xfrm>
            <a:off x="620486" y="2351315"/>
            <a:ext cx="11332027" cy="4987925"/>
          </a:xfrm>
        </p:spPr>
        <p:txBody>
          <a:bodyPr vert="horz" lIns="90488" tIns="44450" rIns="90488" bIns="44450" rtlCol="0">
            <a:normAutofit lnSpcReduction="10000"/>
          </a:bodyPr>
          <a:lstStyle/>
          <a:p>
            <a:pPr eaLnBrk="1" hangingPunct="1">
              <a:lnSpc>
                <a:spcPct val="80000"/>
              </a:lnSpc>
            </a:pPr>
            <a:r>
              <a:rPr lang="en-US" altLang="en-US" sz="2000" dirty="0"/>
              <a:t>The basic sampling method which most others are based on.</a:t>
            </a:r>
          </a:p>
          <a:p>
            <a:pPr eaLnBrk="1" hangingPunct="1">
              <a:lnSpc>
                <a:spcPct val="80000"/>
              </a:lnSpc>
            </a:pPr>
            <a:endParaRPr lang="en-US" altLang="en-US" sz="2000" i="1" dirty="0"/>
          </a:p>
          <a:p>
            <a:pPr eaLnBrk="1" hangingPunct="1">
              <a:lnSpc>
                <a:spcPct val="80000"/>
              </a:lnSpc>
            </a:pPr>
            <a:r>
              <a:rPr lang="en-US" altLang="en-US" sz="2000" i="1" dirty="0"/>
              <a:t>Method:</a:t>
            </a:r>
          </a:p>
          <a:p>
            <a:pPr lvl="1" eaLnBrk="1" hangingPunct="1">
              <a:lnSpc>
                <a:spcPct val="80000"/>
              </a:lnSpc>
            </a:pPr>
            <a:r>
              <a:rPr lang="en-US" altLang="en-US" sz="2000" dirty="0"/>
              <a:t>A sample size ‘n’ is drawn from a population ‘N’ in such a way that every possible element in the population has the same chance of being selected.</a:t>
            </a:r>
          </a:p>
          <a:p>
            <a:pPr lvl="1" eaLnBrk="1" hangingPunct="1">
              <a:lnSpc>
                <a:spcPct val="80000"/>
              </a:lnSpc>
            </a:pPr>
            <a:r>
              <a:rPr lang="en-US" altLang="en-US" sz="2000" dirty="0"/>
              <a:t>Take a number of samples to create a </a:t>
            </a:r>
            <a:r>
              <a:rPr lang="en-US" altLang="en-US" sz="2000" i="1" dirty="0"/>
              <a:t>sampling distribution</a:t>
            </a:r>
          </a:p>
          <a:p>
            <a:pPr eaLnBrk="1" hangingPunct="1">
              <a:lnSpc>
                <a:spcPct val="80000"/>
              </a:lnSpc>
            </a:pPr>
            <a:endParaRPr lang="en-US" altLang="en-US" sz="2000" b="1" i="1" dirty="0"/>
          </a:p>
          <a:p>
            <a:pPr eaLnBrk="1" hangingPunct="1">
              <a:lnSpc>
                <a:spcPct val="80000"/>
              </a:lnSpc>
            </a:pPr>
            <a:r>
              <a:rPr lang="en-US" altLang="en-US" sz="2000" b="1" i="1" dirty="0"/>
              <a:t>What are some ways for conducting an SRS?</a:t>
            </a:r>
          </a:p>
          <a:p>
            <a:pPr eaLnBrk="1" hangingPunct="1">
              <a:lnSpc>
                <a:spcPct val="80000"/>
              </a:lnSpc>
            </a:pPr>
            <a:endParaRPr lang="en-US" altLang="en-US" sz="2000" dirty="0"/>
          </a:p>
          <a:p>
            <a:pPr lvl="1" eaLnBrk="1" hangingPunct="1">
              <a:lnSpc>
                <a:spcPct val="80000"/>
              </a:lnSpc>
            </a:pPr>
            <a:r>
              <a:rPr lang="en-US" altLang="en-US" sz="2000" dirty="0"/>
              <a:t>Random numbers table, drawing out of a hat, random timer, etc.</a:t>
            </a:r>
          </a:p>
          <a:p>
            <a:pPr eaLnBrk="1" hangingPunct="1">
              <a:lnSpc>
                <a:spcPct val="80000"/>
              </a:lnSpc>
            </a:pPr>
            <a:endParaRPr lang="en-US" altLang="en-US" sz="2000" dirty="0"/>
          </a:p>
          <a:p>
            <a:pPr eaLnBrk="1" hangingPunct="1">
              <a:lnSpc>
                <a:spcPct val="80000"/>
              </a:lnSpc>
            </a:pPr>
            <a:r>
              <a:rPr lang="en-US" altLang="en-US" sz="2000" dirty="0"/>
              <a:t>Not usually the most efficient, but can be most accurate!</a:t>
            </a:r>
          </a:p>
          <a:p>
            <a:pPr lvl="1" eaLnBrk="1" hangingPunct="1">
              <a:lnSpc>
                <a:spcPct val="80000"/>
              </a:lnSpc>
            </a:pPr>
            <a:r>
              <a:rPr lang="en-US" altLang="en-US" sz="2000" dirty="0"/>
              <a:t>Time &amp; money can become an issue</a:t>
            </a:r>
          </a:p>
          <a:p>
            <a:pPr lvl="1" eaLnBrk="1" hangingPunct="1">
              <a:lnSpc>
                <a:spcPct val="80000"/>
              </a:lnSpc>
            </a:pPr>
            <a:r>
              <a:rPr lang="en-US" altLang="en-US" sz="2000" dirty="0"/>
              <a:t>What if you only have enough time and money to conduct one sample?</a:t>
            </a:r>
          </a:p>
          <a:p>
            <a:pPr lvl="1" eaLnBrk="1" hangingPunct="1">
              <a:lnSpc>
                <a:spcPct val="80000"/>
              </a:lnSpc>
            </a:pPr>
            <a:endParaRPr lang="en-US" altLang="en-US" sz="2000" dirty="0"/>
          </a:p>
        </p:txBody>
      </p:sp>
    </p:spTree>
    <p:extLst>
      <p:ext uri="{BB962C8B-B14F-4D97-AF65-F5344CB8AC3E}">
        <p14:creationId xmlns:p14="http://schemas.microsoft.com/office/powerpoint/2010/main" val="3540535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57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57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579">
                                            <p:txEl>
                                              <p:pRg st="8" end="8"/>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4579">
                                            <p:txEl>
                                              <p:pRg st="10" end="1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579">
                                            <p:txEl>
                                              <p:pRg st="11" end="11"/>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457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7242" y="463905"/>
            <a:ext cx="7620000" cy="850900"/>
          </a:xfrm>
        </p:spPr>
        <p:txBody>
          <a:bodyPr/>
          <a:lstStyle/>
          <a:p>
            <a:pPr>
              <a:defRPr/>
            </a:pPr>
            <a:r>
              <a:rPr lang="en-GB" dirty="0"/>
              <a:t>Systematic Random Sampling</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36059628"/>
              </p:ext>
            </p:extLst>
          </p:nvPr>
        </p:nvGraphicFramePr>
        <p:xfrm>
          <a:off x="489857" y="1412776"/>
          <a:ext cx="11217729" cy="5204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970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16500" y="1557338"/>
            <a:ext cx="1219200"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79224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700893" y="242986"/>
            <a:ext cx="8229600" cy="1133476"/>
          </a:xfrm>
        </p:spPr>
        <p:txBody>
          <a:bodyPr vert="horz" lIns="90488" tIns="44450" rIns="90488" bIns="44450" rtlCol="0" anchor="ctr">
            <a:noAutofit/>
          </a:bodyPr>
          <a:lstStyle/>
          <a:p>
            <a:pPr marL="320040" indent="-320040">
              <a:buClr>
                <a:schemeClr val="accent6">
                  <a:lumMod val="75000"/>
                </a:schemeClr>
              </a:buClr>
              <a:defRPr/>
            </a:pPr>
            <a:r>
              <a:rPr lang="en-US" sz="4000" dirty="0">
                <a:solidFill>
                  <a:schemeClr val="bg1"/>
                </a:solidFill>
              </a:rPr>
              <a:t>Stratified Sampling (</a:t>
            </a:r>
            <a:r>
              <a:rPr lang="en-US" sz="4000" dirty="0" err="1">
                <a:solidFill>
                  <a:schemeClr val="bg1"/>
                </a:solidFill>
              </a:rPr>
              <a:t>StS</a:t>
            </a:r>
            <a:r>
              <a:rPr lang="en-US" sz="4000" dirty="0">
                <a:solidFill>
                  <a:schemeClr val="bg1"/>
                </a:solidFill>
              </a:rPr>
              <a:t>)</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39651380"/>
              </p:ext>
            </p:extLst>
          </p:nvPr>
        </p:nvGraphicFramePr>
        <p:xfrm>
          <a:off x="3575721" y="2132856"/>
          <a:ext cx="8360465"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p:cNvGraphicFramePr/>
          <p:nvPr>
            <p:extLst>
              <p:ext uri="{D42A27DB-BD31-4B8C-83A1-F6EECF244321}">
                <p14:modId xmlns:p14="http://schemas.microsoft.com/office/powerpoint/2010/main" val="870016287"/>
              </p:ext>
            </p:extLst>
          </p:nvPr>
        </p:nvGraphicFramePr>
        <p:xfrm>
          <a:off x="1991544" y="1033463"/>
          <a:ext cx="7259016" cy="93610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Diagram 5"/>
          <p:cNvGraphicFramePr/>
          <p:nvPr/>
        </p:nvGraphicFramePr>
        <p:xfrm>
          <a:off x="-384720" y="2348880"/>
          <a:ext cx="7776864" cy="450912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115360753"/>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644196" y="630464"/>
            <a:ext cx="8229600" cy="1041400"/>
          </a:xfrm>
        </p:spPr>
        <p:txBody>
          <a:bodyPr vert="horz" lIns="90488" tIns="44450" rIns="90488" bIns="44450" rtlCol="0" anchor="ctr">
            <a:noAutofit/>
          </a:bodyPr>
          <a:lstStyle/>
          <a:p>
            <a:pPr marL="320040" indent="-320040">
              <a:buClr>
                <a:schemeClr val="accent6">
                  <a:lumMod val="75000"/>
                </a:schemeClr>
              </a:buClr>
              <a:defRPr/>
            </a:pPr>
            <a:r>
              <a:rPr lang="en-US" sz="4000" dirty="0">
                <a:solidFill>
                  <a:schemeClr val="bg1"/>
                </a:solidFill>
              </a:rPr>
              <a:t>Cluster sampling</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328662995"/>
              </p:ext>
            </p:extLst>
          </p:nvPr>
        </p:nvGraphicFramePr>
        <p:xfrm>
          <a:off x="591762" y="2334072"/>
          <a:ext cx="11001523" cy="45239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20554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B970D473-D7F1-40BA-91FD-F187967FFE37}"/>
                                            </p:graphicEl>
                                          </p:spTgt>
                                        </p:tgtEl>
                                        <p:attrNameLst>
                                          <p:attrName>style.visibility</p:attrName>
                                        </p:attrNameLst>
                                      </p:cBhvr>
                                      <p:to>
                                        <p:strVal val="visible"/>
                                      </p:to>
                                    </p:set>
                                    <p:anim calcmode="lin" valueType="num">
                                      <p:cBhvr additive="base">
                                        <p:cTn id="7" dur="500" fill="hold"/>
                                        <p:tgtEl>
                                          <p:spTgt spid="2">
                                            <p:graphicEl>
                                              <a:dgm id="{B970D473-D7F1-40BA-91FD-F187967FFE37}"/>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B970D473-D7F1-40BA-91FD-F187967FFE37}"/>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176D7A80-7F0C-46D1-94AB-B994D79A723A}"/>
                                            </p:graphicEl>
                                          </p:spTgt>
                                        </p:tgtEl>
                                        <p:attrNameLst>
                                          <p:attrName>style.visibility</p:attrName>
                                        </p:attrNameLst>
                                      </p:cBhvr>
                                      <p:to>
                                        <p:strVal val="visible"/>
                                      </p:to>
                                    </p:set>
                                    <p:anim calcmode="lin" valueType="num">
                                      <p:cBhvr additive="base">
                                        <p:cTn id="13" dur="500" fill="hold"/>
                                        <p:tgtEl>
                                          <p:spTgt spid="2">
                                            <p:graphicEl>
                                              <a:dgm id="{176D7A80-7F0C-46D1-94AB-B994D79A723A}"/>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graphicEl>
                                              <a:dgm id="{176D7A80-7F0C-46D1-94AB-B994D79A723A}"/>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graphicEl>
                                              <a:dgm id="{A1ACE40A-354E-4FB0-B7A4-331AC25F97BB}"/>
                                            </p:graphicEl>
                                          </p:spTgt>
                                        </p:tgtEl>
                                        <p:attrNameLst>
                                          <p:attrName>style.visibility</p:attrName>
                                        </p:attrNameLst>
                                      </p:cBhvr>
                                      <p:to>
                                        <p:strVal val="visible"/>
                                      </p:to>
                                    </p:set>
                                    <p:anim calcmode="lin" valueType="num">
                                      <p:cBhvr additive="base">
                                        <p:cTn id="19" dur="500" fill="hold"/>
                                        <p:tgtEl>
                                          <p:spTgt spid="2">
                                            <p:graphicEl>
                                              <a:dgm id="{A1ACE40A-354E-4FB0-B7A4-331AC25F97BB}"/>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graphicEl>
                                              <a:dgm id="{A1ACE40A-354E-4FB0-B7A4-331AC25F97BB}"/>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graphicEl>
                                              <a:dgm id="{C1B9A1BE-92D6-4F78-9EDC-34F09266FB95}"/>
                                            </p:graphicEl>
                                          </p:spTgt>
                                        </p:tgtEl>
                                        <p:attrNameLst>
                                          <p:attrName>style.visibility</p:attrName>
                                        </p:attrNameLst>
                                      </p:cBhvr>
                                      <p:to>
                                        <p:strVal val="visible"/>
                                      </p:to>
                                    </p:set>
                                    <p:anim calcmode="lin" valueType="num">
                                      <p:cBhvr additive="base">
                                        <p:cTn id="25" dur="500" fill="hold"/>
                                        <p:tgtEl>
                                          <p:spTgt spid="2">
                                            <p:graphicEl>
                                              <a:dgm id="{C1B9A1BE-92D6-4F78-9EDC-34F09266FB95}"/>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graphicEl>
                                              <a:dgm id="{C1B9A1BE-92D6-4F78-9EDC-34F09266FB95}"/>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graphicEl>
                                              <a:dgm id="{F86AFDDA-1AA4-414E-9E3A-B31857642FF2}"/>
                                            </p:graphicEl>
                                          </p:spTgt>
                                        </p:tgtEl>
                                        <p:attrNameLst>
                                          <p:attrName>style.visibility</p:attrName>
                                        </p:attrNameLst>
                                      </p:cBhvr>
                                      <p:to>
                                        <p:strVal val="visible"/>
                                      </p:to>
                                    </p:set>
                                    <p:anim calcmode="lin" valueType="num">
                                      <p:cBhvr additive="base">
                                        <p:cTn id="31" dur="500" fill="hold"/>
                                        <p:tgtEl>
                                          <p:spTgt spid="2">
                                            <p:graphicEl>
                                              <a:dgm id="{F86AFDDA-1AA4-414E-9E3A-B31857642FF2}"/>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graphicEl>
                                              <a:dgm id="{F86AFDDA-1AA4-414E-9E3A-B31857642FF2}"/>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519</TotalTime>
  <Words>2440</Words>
  <Application>Microsoft Office PowerPoint</Application>
  <PresentationFormat>Widescreen</PresentationFormat>
  <Paragraphs>237</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Century Gothic</vt:lpstr>
      <vt:lpstr>Georgia</vt:lpstr>
      <vt:lpstr>Times New Roman</vt:lpstr>
      <vt:lpstr>Wingdings 3</vt:lpstr>
      <vt:lpstr>Ion Boardroom</vt:lpstr>
      <vt:lpstr>ECMH5004 – Applied Research Skills. </vt:lpstr>
      <vt:lpstr>Introduction</vt:lpstr>
      <vt:lpstr>Aims of the Module</vt:lpstr>
      <vt:lpstr>Learning Outcomes</vt:lpstr>
      <vt:lpstr>Indicative Content</vt:lpstr>
      <vt:lpstr>Assessments</vt:lpstr>
      <vt:lpstr>Assessment Component 1</vt:lpstr>
      <vt:lpstr>Assessment Component 2. </vt:lpstr>
      <vt:lpstr>Lecture Schedule</vt:lpstr>
      <vt:lpstr>Recommended Reading (Essential Reading). </vt:lpstr>
      <vt:lpstr>Recommended Reading (Background Reading)</vt:lpstr>
      <vt:lpstr>Part 1 – Quantitative Measures (Re-Cap and Further Development). </vt:lpstr>
      <vt:lpstr>Question – What is Empirical Research? </vt:lpstr>
      <vt:lpstr>Empirical Research…</vt:lpstr>
      <vt:lpstr>The importance of empirical research in mental health? </vt:lpstr>
      <vt:lpstr>PowerPoint Presentation</vt:lpstr>
      <vt:lpstr>Goals of Research </vt:lpstr>
      <vt:lpstr>Overview of the Scientific Method</vt:lpstr>
      <vt:lpstr>Where do the ideas come from?</vt:lpstr>
      <vt:lpstr>Characteristics of Scientific Research</vt:lpstr>
      <vt:lpstr>What kinds of research are there?</vt:lpstr>
      <vt:lpstr>Hypothetico-deductive research </vt:lpstr>
      <vt:lpstr>The theory that all knowledge is derived from sense-experience.  Practice based on experiment and observation. </vt:lpstr>
      <vt:lpstr>Part 2 – Data Gathering</vt:lpstr>
      <vt:lpstr>Aims of this Part…..</vt:lpstr>
      <vt:lpstr>Scenario….</vt:lpstr>
      <vt:lpstr>Data Gathering</vt:lpstr>
      <vt:lpstr>Data Gathering Techniques</vt:lpstr>
      <vt:lpstr>PowerPoint Presentation</vt:lpstr>
      <vt:lpstr>Populations and Samples. </vt:lpstr>
      <vt:lpstr>Populations and Samples…</vt:lpstr>
      <vt:lpstr>Sampling</vt:lpstr>
      <vt:lpstr>What is sampling?</vt:lpstr>
      <vt:lpstr>What is sampling?</vt:lpstr>
      <vt:lpstr>How large should a Sample Be?</vt:lpstr>
      <vt:lpstr>Opportunity Sampling</vt:lpstr>
      <vt:lpstr>Random Selection or Assignment</vt:lpstr>
      <vt:lpstr>Simple Random Sampling (SRS)</vt:lpstr>
      <vt:lpstr>Systematic Random Sampling</vt:lpstr>
      <vt:lpstr>Stratified Sampling (StS)</vt:lpstr>
      <vt:lpstr>Cluster sampling</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M5X02252 – Applied Research Skills.</dc:title>
  <dc:creator>Stuart Jones</dc:creator>
  <cp:lastModifiedBy>Stuart Jones</cp:lastModifiedBy>
  <cp:revision>11</cp:revision>
  <dcterms:created xsi:type="dcterms:W3CDTF">2017-11-29T17:35:45Z</dcterms:created>
  <dcterms:modified xsi:type="dcterms:W3CDTF">2023-10-05T15:07:53Z</dcterms:modified>
</cp:coreProperties>
</file>