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0E1257-E7A0-606C-C937-9EDD9AAECB12}" v="578" dt="2025-07-03T10:20:41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ius Brown Hamilton (2433379)" userId="S::2433379@student.uwtsd.ac.uk::a2aa554c-23b2-468a-b6f6-4a615c76a893" providerId="AD" clId="Web-{5A0E1257-E7A0-606C-C937-9EDD9AAECB12}"/>
    <pc:docChg chg="modSld">
      <pc:chgData name="Darius Brown Hamilton (2433379)" userId="S::2433379@student.uwtsd.ac.uk::a2aa554c-23b2-468a-b6f6-4a615c76a893" providerId="AD" clId="Web-{5A0E1257-E7A0-606C-C937-9EDD9AAECB12}" dt="2025-07-03T10:20:41.504" v="363" actId="14100"/>
      <pc:docMkLst>
        <pc:docMk/>
      </pc:docMkLst>
      <pc:sldChg chg="addSp delSp modSp">
        <pc:chgData name="Darius Brown Hamilton (2433379)" userId="S::2433379@student.uwtsd.ac.uk::a2aa554c-23b2-468a-b6f6-4a615c76a893" providerId="AD" clId="Web-{5A0E1257-E7A0-606C-C937-9EDD9AAECB12}" dt="2025-07-03T10:20:41.504" v="363" actId="14100"/>
        <pc:sldMkLst>
          <pc:docMk/>
          <pc:sldMk cId="109857222" sldId="256"/>
        </pc:sldMkLst>
        <pc:spChg chg="add mod">
          <ac:chgData name="Darius Brown Hamilton (2433379)" userId="S::2433379@student.uwtsd.ac.uk::a2aa554c-23b2-468a-b6f6-4a615c76a893" providerId="AD" clId="Web-{5A0E1257-E7A0-606C-C937-9EDD9AAECB12}" dt="2025-07-03T10:17:59.170" v="354"/>
          <ac:spMkLst>
            <pc:docMk/>
            <pc:sldMk cId="109857222" sldId="256"/>
            <ac:spMk id="2" creationId="{9B9EF658-05F6-905F-0793-289608EF006D}"/>
          </ac:spMkLst>
        </pc:spChg>
        <pc:spChg chg="mod">
          <ac:chgData name="Darius Brown Hamilton (2433379)" userId="S::2433379@student.uwtsd.ac.uk::a2aa554c-23b2-468a-b6f6-4a615c76a893" providerId="AD" clId="Web-{5A0E1257-E7A0-606C-C937-9EDD9AAECB12}" dt="2025-07-03T10:18:33.077" v="357" actId="14100"/>
          <ac:spMkLst>
            <pc:docMk/>
            <pc:sldMk cId="109857222" sldId="256"/>
            <ac:spMk id="3" creationId="{25E99CE8-9448-4D25-E7FC-412FDADC55DB}"/>
          </ac:spMkLst>
        </pc:spChg>
        <pc:spChg chg="mod">
          <ac:chgData name="Darius Brown Hamilton (2433379)" userId="S::2433379@student.uwtsd.ac.uk::a2aa554c-23b2-468a-b6f6-4a615c76a893" providerId="AD" clId="Web-{5A0E1257-E7A0-606C-C937-9EDD9AAECB12}" dt="2025-07-03T09:42:28.474" v="334" actId="1076"/>
          <ac:spMkLst>
            <pc:docMk/>
            <pc:sldMk cId="109857222" sldId="256"/>
            <ac:spMk id="4" creationId="{ED68DF68-D8EF-E011-0F2B-D6D97E89F5E8}"/>
          </ac:spMkLst>
        </pc:spChg>
        <pc:spChg chg="add mod">
          <ac:chgData name="Darius Brown Hamilton (2433379)" userId="S::2433379@student.uwtsd.ac.uk::a2aa554c-23b2-468a-b6f6-4a615c76a893" providerId="AD" clId="Web-{5A0E1257-E7A0-606C-C937-9EDD9AAECB12}" dt="2025-07-03T09:32:50.482" v="301" actId="20577"/>
          <ac:spMkLst>
            <pc:docMk/>
            <pc:sldMk cId="109857222" sldId="256"/>
            <ac:spMk id="14" creationId="{A257B40B-CC96-F935-42D3-80F244BCF0BC}"/>
          </ac:spMkLst>
        </pc:spChg>
        <pc:spChg chg="add mod">
          <ac:chgData name="Darius Brown Hamilton (2433379)" userId="S::2433379@student.uwtsd.ac.uk::a2aa554c-23b2-468a-b6f6-4a615c76a893" providerId="AD" clId="Web-{5A0E1257-E7A0-606C-C937-9EDD9AAECB12}" dt="2025-07-03T09:52:07.076" v="337" actId="1076"/>
          <ac:spMkLst>
            <pc:docMk/>
            <pc:sldMk cId="109857222" sldId="256"/>
            <ac:spMk id="16" creationId="{F1001F3B-49F3-25CE-BA5F-FA4C9C318E33}"/>
          </ac:spMkLst>
        </pc:spChg>
        <pc:spChg chg="add del mod">
          <ac:chgData name="Darius Brown Hamilton (2433379)" userId="S::2433379@student.uwtsd.ac.uk::a2aa554c-23b2-468a-b6f6-4a615c76a893" providerId="AD" clId="Web-{5A0E1257-E7A0-606C-C937-9EDD9AAECB12}" dt="2025-07-03T09:32:15.777" v="295"/>
          <ac:spMkLst>
            <pc:docMk/>
            <pc:sldMk cId="109857222" sldId="256"/>
            <ac:spMk id="18" creationId="{4DF6A00A-EB3E-55E5-4D1B-4FAB7B82154F}"/>
          </ac:spMkLst>
        </pc:spChg>
        <pc:picChg chg="mod">
          <ac:chgData name="Darius Brown Hamilton (2433379)" userId="S::2433379@student.uwtsd.ac.uk::a2aa554c-23b2-468a-b6f6-4a615c76a893" providerId="AD" clId="Web-{5A0E1257-E7A0-606C-C937-9EDD9AAECB12}" dt="2025-07-03T08:22:45.488" v="129" actId="1076"/>
          <ac:picMkLst>
            <pc:docMk/>
            <pc:sldMk cId="109857222" sldId="256"/>
            <ac:picMk id="8" creationId="{5CA8B99D-CFC3-2DF4-D75E-73DB91BF6931}"/>
          </ac:picMkLst>
        </pc:picChg>
        <pc:picChg chg="add mod">
          <ac:chgData name="Darius Brown Hamilton (2433379)" userId="S::2433379@student.uwtsd.ac.uk::a2aa554c-23b2-468a-b6f6-4a615c76a893" providerId="AD" clId="Web-{5A0E1257-E7A0-606C-C937-9EDD9AAECB12}" dt="2025-07-03T10:14:57.069" v="345" actId="1076"/>
          <ac:picMkLst>
            <pc:docMk/>
            <pc:sldMk cId="109857222" sldId="256"/>
            <ac:picMk id="12" creationId="{2F418E3F-D77A-A491-1910-8DFC7B557223}"/>
          </ac:picMkLst>
        </pc:picChg>
        <pc:picChg chg="add mod">
          <ac:chgData name="Darius Brown Hamilton (2433379)" userId="S::2433379@student.uwtsd.ac.uk::a2aa554c-23b2-468a-b6f6-4a615c76a893" providerId="AD" clId="Web-{5A0E1257-E7A0-606C-C937-9EDD9AAECB12}" dt="2025-07-03T10:17:33.137" v="353" actId="1076"/>
          <ac:picMkLst>
            <pc:docMk/>
            <pc:sldMk cId="109857222" sldId="256"/>
            <ac:picMk id="19" creationId="{18E6BAAD-DE09-45CA-6673-FC37CEFC8E3D}"/>
          </ac:picMkLst>
        </pc:picChg>
        <pc:picChg chg="add mod">
          <ac:chgData name="Darius Brown Hamilton (2433379)" userId="S::2433379@student.uwtsd.ac.uk::a2aa554c-23b2-468a-b6f6-4a615c76a893" providerId="AD" clId="Web-{5A0E1257-E7A0-606C-C937-9EDD9AAECB12}" dt="2025-07-03T10:20:41.504" v="363" actId="14100"/>
          <ac:picMkLst>
            <pc:docMk/>
            <pc:sldMk cId="109857222" sldId="256"/>
            <ac:picMk id="20" creationId="{4A7BAC25-46E0-CC0B-9943-0316CEFE67DB}"/>
          </ac:picMkLst>
        </pc:picChg>
        <pc:cxnChg chg="del mod">
          <ac:chgData name="Darius Brown Hamilton (2433379)" userId="S::2433379@student.uwtsd.ac.uk::a2aa554c-23b2-468a-b6f6-4a615c76a893" providerId="AD" clId="Web-{5A0E1257-E7A0-606C-C937-9EDD9AAECB12}" dt="2025-07-03T09:30:03.538" v="272"/>
          <ac:cxnSpMkLst>
            <pc:docMk/>
            <pc:sldMk cId="109857222" sldId="256"/>
            <ac:cxnSpMk id="6" creationId="{8D091C9B-29A1-F36C-E65A-EDE248F50251}"/>
          </ac:cxnSpMkLst>
        </pc:cxnChg>
        <pc:cxnChg chg="del">
          <ac:chgData name="Darius Brown Hamilton (2433379)" userId="S::2433379@student.uwtsd.ac.uk::a2aa554c-23b2-468a-b6f6-4a615c76a893" providerId="AD" clId="Web-{5A0E1257-E7A0-606C-C937-9EDD9AAECB12}" dt="2025-07-03T09:29:59.194" v="271"/>
          <ac:cxnSpMkLst>
            <pc:docMk/>
            <pc:sldMk cId="109857222" sldId="256"/>
            <ac:cxnSpMk id="7" creationId="{C9BFAD84-9CE9-0289-B27C-FC3C07F43832}"/>
          </ac:cxnSpMkLst>
        </pc:cxnChg>
        <pc:cxnChg chg="mod">
          <ac:chgData name="Darius Brown Hamilton (2433379)" userId="S::2433379@student.uwtsd.ac.uk::a2aa554c-23b2-468a-b6f6-4a615c76a893" providerId="AD" clId="Web-{5A0E1257-E7A0-606C-C937-9EDD9AAECB12}" dt="2025-07-03T10:17:01.870" v="349" actId="14100"/>
          <ac:cxnSpMkLst>
            <pc:docMk/>
            <pc:sldMk cId="109857222" sldId="256"/>
            <ac:cxnSpMk id="10" creationId="{78267FE3-CC7D-A0D1-136F-16D61A834D33}"/>
          </ac:cxnSpMkLst>
        </pc:cxnChg>
        <pc:cxnChg chg="mod">
          <ac:chgData name="Darius Brown Hamilton (2433379)" userId="S::2433379@student.uwtsd.ac.uk::a2aa554c-23b2-468a-b6f6-4a615c76a893" providerId="AD" clId="Web-{5A0E1257-E7A0-606C-C937-9EDD9AAECB12}" dt="2025-07-03T08:23:07.239" v="133" actId="14100"/>
          <ac:cxnSpMkLst>
            <pc:docMk/>
            <pc:sldMk cId="109857222" sldId="256"/>
            <ac:cxnSpMk id="11" creationId="{D50D7B60-C553-65AA-5EEA-A5CD16AE9D1C}"/>
          </ac:cxnSpMkLst>
        </pc:cxnChg>
        <pc:cxnChg chg="add mod">
          <ac:chgData name="Darius Brown Hamilton (2433379)" userId="S::2433379@student.uwtsd.ac.uk::a2aa554c-23b2-468a-b6f6-4a615c76a893" providerId="AD" clId="Web-{5A0E1257-E7A0-606C-C937-9EDD9AAECB12}" dt="2025-07-03T09:24:27.461" v="260" actId="14100"/>
          <ac:cxnSpMkLst>
            <pc:docMk/>
            <pc:sldMk cId="109857222" sldId="256"/>
            <ac:cxnSpMk id="13" creationId="{3E02A1E3-87DE-5ADA-1499-86F4C9C2C2B6}"/>
          </ac:cxnSpMkLst>
        </pc:cxnChg>
        <pc:cxnChg chg="add mod">
          <ac:chgData name="Darius Brown Hamilton (2433379)" userId="S::2433379@student.uwtsd.ac.uk::a2aa554c-23b2-468a-b6f6-4a615c76a893" providerId="AD" clId="Web-{5A0E1257-E7A0-606C-C937-9EDD9AAECB12}" dt="2025-07-03T10:15:04.209" v="346" actId="1076"/>
          <ac:cxnSpMkLst>
            <pc:docMk/>
            <pc:sldMk cId="109857222" sldId="256"/>
            <ac:cxnSpMk id="15" creationId="{4EC5A63E-4071-45B0-7430-4D9EB563C1A5}"/>
          </ac:cxnSpMkLst>
        </pc:cxnChg>
        <pc:cxnChg chg="add mod">
          <ac:chgData name="Darius Brown Hamilton (2433379)" userId="S::2433379@student.uwtsd.ac.uk::a2aa554c-23b2-468a-b6f6-4a615c76a893" providerId="AD" clId="Web-{5A0E1257-E7A0-606C-C937-9EDD9AAECB12}" dt="2025-07-03T10:18:16.983" v="355" actId="1076"/>
          <ac:cxnSpMkLst>
            <pc:docMk/>
            <pc:sldMk cId="109857222" sldId="256"/>
            <ac:cxnSpMk id="17" creationId="{65C05861-34D3-1E62-C2B0-D5F395253A12}"/>
          </ac:cxnSpMkLst>
        </pc:cxnChg>
      </pc:sldChg>
    </pc:docChg>
  </pc:docChgLst>
  <pc:docChgLst>
    <pc:chgData name="Darius Brown Hamilton (2433379)" userId="S::2433379@student.uwtsd.ac.uk::a2aa554c-23b2-468a-b6f6-4a615c76a893" providerId="AD" clId="Web-{9C14C765-9BD0-F398-13BB-D2522A4B4B78}"/>
    <pc:docChg chg="modSld">
      <pc:chgData name="Darius Brown Hamilton (2433379)" userId="S::2433379@student.uwtsd.ac.uk::a2aa554c-23b2-468a-b6f6-4a615c76a893" providerId="AD" clId="Web-{9C14C765-9BD0-F398-13BB-D2522A4B4B78}" dt="2025-06-26T10:39:11.924" v="73" actId="14100"/>
      <pc:docMkLst>
        <pc:docMk/>
      </pc:docMkLst>
      <pc:sldChg chg="addSp delSp modSp">
        <pc:chgData name="Darius Brown Hamilton (2433379)" userId="S::2433379@student.uwtsd.ac.uk::a2aa554c-23b2-468a-b6f6-4a615c76a893" providerId="AD" clId="Web-{9C14C765-9BD0-F398-13BB-D2522A4B4B78}" dt="2025-06-26T10:39:11.924" v="73" actId="14100"/>
        <pc:sldMkLst>
          <pc:docMk/>
          <pc:sldMk cId="109857222" sldId="256"/>
        </pc:sldMkLst>
        <pc:spChg chg="add mod">
          <ac:chgData name="Darius Brown Hamilton (2433379)" userId="S::2433379@student.uwtsd.ac.uk::a2aa554c-23b2-468a-b6f6-4a615c76a893" providerId="AD" clId="Web-{9C14C765-9BD0-F398-13BB-D2522A4B4B78}" dt="2025-06-26T10:36:57.794" v="62" actId="1076"/>
          <ac:spMkLst>
            <pc:docMk/>
            <pc:sldMk cId="109857222" sldId="256"/>
            <ac:spMk id="3" creationId="{25E99CE8-9448-4D25-E7FC-412FDADC55DB}"/>
          </ac:spMkLst>
        </pc:spChg>
        <pc:spChg chg="mod">
          <ac:chgData name="Darius Brown Hamilton (2433379)" userId="S::2433379@student.uwtsd.ac.uk::a2aa554c-23b2-468a-b6f6-4a615c76a893" providerId="AD" clId="Web-{9C14C765-9BD0-F398-13BB-D2522A4B4B78}" dt="2025-06-26T10:38:34.391" v="68" actId="1076"/>
          <ac:spMkLst>
            <pc:docMk/>
            <pc:sldMk cId="109857222" sldId="256"/>
            <ac:spMk id="4" creationId="{ED68DF68-D8EF-E011-0F2B-D6D97E89F5E8}"/>
          </ac:spMkLst>
        </pc:spChg>
        <pc:picChg chg="add mod">
          <ac:chgData name="Darius Brown Hamilton (2433379)" userId="S::2433379@student.uwtsd.ac.uk::a2aa554c-23b2-468a-b6f6-4a615c76a893" providerId="AD" clId="Web-{9C14C765-9BD0-F398-13BB-D2522A4B4B78}" dt="2025-06-26T10:34:55.540" v="13" actId="1076"/>
          <ac:picMkLst>
            <pc:docMk/>
            <pc:sldMk cId="109857222" sldId="256"/>
            <ac:picMk id="8" creationId="{5CA8B99D-CFC3-2DF4-D75E-73DB91BF6931}"/>
          </ac:picMkLst>
        </pc:picChg>
        <pc:picChg chg="add mod">
          <ac:chgData name="Darius Brown Hamilton (2433379)" userId="S::2433379@student.uwtsd.ac.uk::a2aa554c-23b2-468a-b6f6-4a615c76a893" providerId="AD" clId="Web-{9C14C765-9BD0-F398-13BB-D2522A4B4B78}" dt="2025-06-26T10:37:36.233" v="65" actId="1076"/>
          <ac:picMkLst>
            <pc:docMk/>
            <pc:sldMk cId="109857222" sldId="256"/>
            <ac:picMk id="9" creationId="{C2AE9CFD-7FAC-FBDE-DECD-3B5335609C80}"/>
          </ac:picMkLst>
        </pc:picChg>
        <pc:cxnChg chg="add mod">
          <ac:chgData name="Darius Brown Hamilton (2433379)" userId="S::2433379@student.uwtsd.ac.uk::a2aa554c-23b2-468a-b6f6-4a615c76a893" providerId="AD" clId="Web-{9C14C765-9BD0-F398-13BB-D2522A4B4B78}" dt="2025-06-26T10:37:29.983" v="64" actId="14100"/>
          <ac:cxnSpMkLst>
            <pc:docMk/>
            <pc:sldMk cId="109857222" sldId="256"/>
            <ac:cxnSpMk id="10" creationId="{78267FE3-CC7D-A0D1-136F-16D61A834D33}"/>
          </ac:cxnSpMkLst>
        </pc:cxnChg>
        <pc:cxnChg chg="add mod">
          <ac:chgData name="Darius Brown Hamilton (2433379)" userId="S::2433379@student.uwtsd.ac.uk::a2aa554c-23b2-468a-b6f6-4a615c76a893" providerId="AD" clId="Web-{9C14C765-9BD0-F398-13BB-D2522A4B4B78}" dt="2025-06-26T10:38:14.813" v="67" actId="14100"/>
          <ac:cxnSpMkLst>
            <pc:docMk/>
            <pc:sldMk cId="109857222" sldId="256"/>
            <ac:cxnSpMk id="11" creationId="{D50D7B60-C553-65AA-5EEA-A5CD16AE9D1C}"/>
          </ac:cxnSpMkLst>
        </pc:cxnChg>
      </pc:sldChg>
    </pc:docChg>
  </pc:docChgLst>
  <pc:docChgLst>
    <pc:chgData name="Darius Brown Hamilton (2433379)" userId="S::2433379@student.uwtsd.ac.uk::a2aa554c-23b2-468a-b6f6-4a615c76a893" providerId="AD" clId="Web-{F9552FC9-74A9-736B-A852-89E755C312DD}"/>
    <pc:docChg chg="modSld">
      <pc:chgData name="Darius Brown Hamilton (2433379)" userId="S::2433379@student.uwtsd.ac.uk::a2aa554c-23b2-468a-b6f6-4a615c76a893" providerId="AD" clId="Web-{F9552FC9-74A9-736B-A852-89E755C312DD}" dt="2025-06-19T10:39:25.483" v="69" actId="1076"/>
      <pc:docMkLst>
        <pc:docMk/>
      </pc:docMkLst>
      <pc:sldChg chg="addSp delSp modSp">
        <pc:chgData name="Darius Brown Hamilton (2433379)" userId="S::2433379@student.uwtsd.ac.uk::a2aa554c-23b2-468a-b6f6-4a615c76a893" providerId="AD" clId="Web-{F9552FC9-74A9-736B-A852-89E755C312DD}" dt="2025-06-19T10:39:25.483" v="69" actId="1076"/>
        <pc:sldMkLst>
          <pc:docMk/>
          <pc:sldMk cId="109857222" sldId="256"/>
        </pc:sldMkLst>
        <pc:spChg chg="add mod">
          <ac:chgData name="Darius Brown Hamilton (2433379)" userId="S::2433379@student.uwtsd.ac.uk::a2aa554c-23b2-468a-b6f6-4a615c76a893" providerId="AD" clId="Web-{F9552FC9-74A9-736B-A852-89E755C312DD}" dt="2025-06-19T10:30:48.265" v="42"/>
          <ac:spMkLst>
            <pc:docMk/>
            <pc:sldMk cId="109857222" sldId="256"/>
            <ac:spMk id="4" creationId="{ED68DF68-D8EF-E011-0F2B-D6D97E89F5E8}"/>
          </ac:spMkLst>
        </pc:spChg>
        <pc:spChg chg="add mod">
          <ac:chgData name="Darius Brown Hamilton (2433379)" userId="S::2433379@student.uwtsd.ac.uk::a2aa554c-23b2-468a-b6f6-4a615c76a893" providerId="AD" clId="Web-{F9552FC9-74A9-736B-A852-89E755C312DD}" dt="2025-06-19T10:31:48.501" v="64" actId="20577"/>
          <ac:spMkLst>
            <pc:docMk/>
            <pc:sldMk cId="109857222" sldId="256"/>
            <ac:spMk id="5" creationId="{52BE69DB-37FA-3E10-226D-5C56DB07CFE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s://www.uwtsd.ac.uk/birmingha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D68DF68-D8EF-E011-0F2B-D6D97E89F5E8}"/>
              </a:ext>
            </a:extLst>
          </p:cNvPr>
          <p:cNvSpPr txBox="1"/>
          <p:nvPr/>
        </p:nvSpPr>
        <p:spPr>
          <a:xfrm>
            <a:off x="4678080" y="274632"/>
            <a:ext cx="7288316" cy="1446550"/>
          </a:xfrm>
          <a:prstGeom prst="rect">
            <a:avLst/>
          </a:prstGeom>
          <a:solidFill>
            <a:srgbClr val="FFFF00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i="1" dirty="0">
                <a:solidFill>
                  <a:schemeClr val="tx2">
                    <a:lumMod val="76000"/>
                    <a:lumOff val="24000"/>
                  </a:schemeClr>
                </a:solidFill>
              </a:rPr>
              <a:t>How to insert hyperlinks in a PowerPoint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BE69DB-37FA-3E10-226D-5C56DB07CFE3}"/>
              </a:ext>
            </a:extLst>
          </p:cNvPr>
          <p:cNvSpPr txBox="1"/>
          <p:nvPr/>
        </p:nvSpPr>
        <p:spPr>
          <a:xfrm>
            <a:off x="68238" y="6209731"/>
            <a:ext cx="425355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2433379</a:t>
            </a:r>
          </a:p>
          <a:p>
            <a:r>
              <a:rPr lang="en-US" dirty="0"/>
              <a:t>Darius Brown-Hamilton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E99CE8-9448-4D25-E7FC-412FDADC55DB}"/>
              </a:ext>
            </a:extLst>
          </p:cNvPr>
          <p:cNvSpPr txBox="1"/>
          <p:nvPr/>
        </p:nvSpPr>
        <p:spPr>
          <a:xfrm>
            <a:off x="2509817" y="1933773"/>
            <a:ext cx="3048442" cy="1500074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arenR"/>
            </a:pPr>
            <a:r>
              <a:rPr lang="en-US" dirty="0"/>
              <a:t>Open a new Presentation, then click onto the insert button and then find the link button</a:t>
            </a:r>
            <a:endParaRPr lang="en-US"/>
          </a:p>
        </p:txBody>
      </p:sp>
      <p:pic>
        <p:nvPicPr>
          <p:cNvPr id="8" name="Picture 7" descr="A close up of a button&#10;&#10;AI-generated content may be incorrect.">
            <a:extLst>
              <a:ext uri="{FF2B5EF4-FFF2-40B4-BE49-F238E27FC236}">
                <a16:creationId xmlns:a16="http://schemas.microsoft.com/office/drawing/2014/main" id="{5CA8B99D-CFC3-2DF4-D75E-73DB91BF6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804" y="4708504"/>
            <a:ext cx="1758771" cy="1213028"/>
          </a:xfrm>
          <a:prstGeom prst="rect">
            <a:avLst/>
          </a:prstGeom>
        </p:spPr>
      </p:pic>
      <p:pic>
        <p:nvPicPr>
          <p:cNvPr id="9" name="Picture 8" descr="A close-up of a white button&#10;&#10;AI-generated content may be incorrect.">
            <a:extLst>
              <a:ext uri="{FF2B5EF4-FFF2-40B4-BE49-F238E27FC236}">
                <a16:creationId xmlns:a16="http://schemas.microsoft.com/office/drawing/2014/main" id="{C2AE9CFD-7FAC-FBDE-DECD-3B5335609C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238" y="2360927"/>
            <a:ext cx="1651581" cy="1073641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8267FE3-CC7D-A0D1-136F-16D61A834D33}"/>
              </a:ext>
            </a:extLst>
          </p:cNvPr>
          <p:cNvCxnSpPr/>
          <p:nvPr/>
        </p:nvCxnSpPr>
        <p:spPr>
          <a:xfrm flipH="1">
            <a:off x="1971728" y="2144802"/>
            <a:ext cx="492212" cy="20928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50D7B60-C553-65AA-5EEA-A5CD16AE9D1C}"/>
              </a:ext>
            </a:extLst>
          </p:cNvPr>
          <p:cNvCxnSpPr/>
          <p:nvPr/>
        </p:nvCxnSpPr>
        <p:spPr>
          <a:xfrm flipH="1">
            <a:off x="1027325" y="3436962"/>
            <a:ext cx="64145" cy="126014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9B9EF658-05F6-905F-0793-289608EF006D}"/>
              </a:ext>
            </a:extLst>
          </p:cNvPr>
          <p:cNvSpPr txBox="1"/>
          <p:nvPr/>
        </p:nvSpPr>
        <p:spPr>
          <a:xfrm>
            <a:off x="5759575" y="2157043"/>
            <a:ext cx="2087337" cy="584775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dirty="0">
                <a:hlinkClick r:id="rId4"/>
              </a:rPr>
              <a:t>UWTSD</a:t>
            </a:r>
            <a:endParaRPr lang="en-US" sz="3200"/>
          </a:p>
        </p:txBody>
      </p:sp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F418E3F-D77A-A491-1910-8DFC7B5572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922" y="4339277"/>
            <a:ext cx="3988844" cy="2387507"/>
          </a:xfrm>
          <a:prstGeom prst="rect">
            <a:avLst/>
          </a:prstGeom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E02A1E3-87DE-5ADA-1499-86F4C9C2C2B6}"/>
              </a:ext>
            </a:extLst>
          </p:cNvPr>
          <p:cNvCxnSpPr/>
          <p:nvPr/>
        </p:nvCxnSpPr>
        <p:spPr>
          <a:xfrm>
            <a:off x="2149339" y="5645477"/>
            <a:ext cx="2512361" cy="33623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A257B40B-CC96-F935-42D3-80F244BCF0BC}"/>
              </a:ext>
            </a:extLst>
          </p:cNvPr>
          <p:cNvSpPr txBox="1"/>
          <p:nvPr/>
        </p:nvSpPr>
        <p:spPr>
          <a:xfrm>
            <a:off x="2128794" y="3585840"/>
            <a:ext cx="2432198" cy="2031325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2) Once you have found the link button click onto it and it will bring you to this small page where you can copy and paste your hyperlink. 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EC5A63E-4071-45B0-7430-4D9EB563C1A5}"/>
              </a:ext>
            </a:extLst>
          </p:cNvPr>
          <p:cNvCxnSpPr/>
          <p:nvPr/>
        </p:nvCxnSpPr>
        <p:spPr>
          <a:xfrm flipV="1">
            <a:off x="7826733" y="3915474"/>
            <a:ext cx="642582" cy="32101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F1001F3B-49F3-25CE-BA5F-FA4C9C318E33}"/>
              </a:ext>
            </a:extLst>
          </p:cNvPr>
          <p:cNvSpPr txBox="1"/>
          <p:nvPr/>
        </p:nvSpPr>
        <p:spPr>
          <a:xfrm>
            <a:off x="8670180" y="1931232"/>
            <a:ext cx="3509897" cy="2031325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3) Then, after you have copied and pasted your hyperlink, press enter on your keypad and then your hyperlink. It should look just like this where you can click onto it with a short cursor change when you click Ctrl.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5C05861-34D3-1E62-C2B0-D5F395253A12}"/>
              </a:ext>
            </a:extLst>
          </p:cNvPr>
          <p:cNvCxnSpPr/>
          <p:nvPr/>
        </p:nvCxnSpPr>
        <p:spPr>
          <a:xfrm flipH="1" flipV="1">
            <a:off x="7527732" y="2827508"/>
            <a:ext cx="1096039" cy="50536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9" name="Picture 18" descr="A screenshot of a web page&#10;&#10;AI-generated content may be incorrect.">
            <a:extLst>
              <a:ext uri="{FF2B5EF4-FFF2-40B4-BE49-F238E27FC236}">
                <a16:creationId xmlns:a16="http://schemas.microsoft.com/office/drawing/2014/main" id="{18E6BAAD-DE09-45CA-6673-FC37CEFC8E3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5702" y="156283"/>
            <a:ext cx="3855494" cy="1677738"/>
          </a:xfrm>
          <a:prstGeom prst="rect">
            <a:avLst/>
          </a:prstGeom>
        </p:spPr>
      </p:pic>
      <p:pic>
        <p:nvPicPr>
          <p:cNvPr id="20" name="Picture 1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A7BAC25-46E0-CC0B-9943-0316CEFE67D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56829" y="4333163"/>
            <a:ext cx="3121927" cy="2115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223</cp:revision>
  <dcterms:created xsi:type="dcterms:W3CDTF">2025-06-19T10:23:20Z</dcterms:created>
  <dcterms:modified xsi:type="dcterms:W3CDTF">2025-07-03T10:20:46Z</dcterms:modified>
</cp:coreProperties>
</file>