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heme/themeOverride1.xml" ContentType="application/vnd.openxmlformats-officedocument.themeOverride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heme/theme2.xml" ContentType="application/vnd.openxmlformats-officedocument.theme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notesSlides/notesSlide1.xml" ContentType="application/vnd.openxmlformats-officedocument.presentationml.notesSlide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2"/>
  </p:notesMasterIdLst>
  <p:sldIdLst>
    <p:sldId id="256" r:id="rId2"/>
    <p:sldId id="280" r:id="rId3"/>
    <p:sldId id="263" r:id="rId4"/>
    <p:sldId id="258" r:id="rId5"/>
    <p:sldId id="257" r:id="rId6"/>
    <p:sldId id="291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3" d="100"/>
          <a:sy n="83" d="100"/>
        </p:scale>
        <p:origin x="643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2019/11/6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charset="0"/>
                <a:ea typeface="微软雅黑" panose="020B0503020204020204" charset="-122"/>
              </a:rPr>
              <a:t>7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charset="0"/>
              <a:ea typeface="微软雅黑" panose="020B050302020402020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tags" Target="../tags/tag13.xml"/><Relationship Id="rId3" Type="http://schemas.openxmlformats.org/officeDocument/2006/relationships/tags" Target="../tags/tag8.xml"/><Relationship Id="rId7" Type="http://schemas.openxmlformats.org/officeDocument/2006/relationships/tags" Target="../tags/tag12.xml"/><Relationship Id="rId2" Type="http://schemas.openxmlformats.org/officeDocument/2006/relationships/tags" Target="../tags/tag7.xml"/><Relationship Id="rId1" Type="http://schemas.openxmlformats.org/officeDocument/2006/relationships/themeOverride" Target="../theme/themeOverride1.xml"/><Relationship Id="rId6" Type="http://schemas.openxmlformats.org/officeDocument/2006/relationships/tags" Target="../tags/tag11.xml"/><Relationship Id="rId5" Type="http://schemas.openxmlformats.org/officeDocument/2006/relationships/tags" Target="../tags/tag10.xml"/><Relationship Id="rId10" Type="http://schemas.openxmlformats.org/officeDocument/2006/relationships/image" Target="../media/image1.jpeg"/><Relationship Id="rId4" Type="http://schemas.openxmlformats.org/officeDocument/2006/relationships/tags" Target="../tags/tag9.xml"/><Relationship Id="rId9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tags" Target="../tags/tag16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tags" Target="../tags/tag19.xml"/><Relationship Id="rId5" Type="http://schemas.openxmlformats.org/officeDocument/2006/relationships/tags" Target="../tags/tag18.xml"/><Relationship Id="rId4" Type="http://schemas.openxmlformats.org/officeDocument/2006/relationships/tags" Target="../tags/tag17.xml"/></Relationships>
</file>

<file path=ppt/slideLayouts/_rels/slideLayout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tags" Target="../tags/tag22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21.xml"/><Relationship Id="rId1" Type="http://schemas.openxmlformats.org/officeDocument/2006/relationships/tags" Target="../tags/tag20.xml"/><Relationship Id="rId6" Type="http://schemas.openxmlformats.org/officeDocument/2006/relationships/tags" Target="../tags/tag25.xml"/><Relationship Id="rId5" Type="http://schemas.openxmlformats.org/officeDocument/2006/relationships/tags" Target="../tags/tag24.xml"/><Relationship Id="rId4" Type="http://schemas.openxmlformats.org/officeDocument/2006/relationships/tags" Target="../tags/tag23.xml"/></Relationships>
</file>

<file path=ppt/slideLayouts/_rels/slideLayout4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1.xml"/><Relationship Id="rId3" Type="http://schemas.openxmlformats.org/officeDocument/2006/relationships/tags" Target="../tags/tag28.xml"/><Relationship Id="rId7" Type="http://schemas.openxmlformats.org/officeDocument/2006/relationships/tags" Target="../tags/tag32.xml"/><Relationship Id="rId2" Type="http://schemas.openxmlformats.org/officeDocument/2006/relationships/tags" Target="../tags/tag27.xml"/><Relationship Id="rId1" Type="http://schemas.openxmlformats.org/officeDocument/2006/relationships/tags" Target="../tags/tag26.xml"/><Relationship Id="rId6" Type="http://schemas.openxmlformats.org/officeDocument/2006/relationships/tags" Target="../tags/tag31.xml"/><Relationship Id="rId5" Type="http://schemas.openxmlformats.org/officeDocument/2006/relationships/tags" Target="../tags/tag30.xml"/><Relationship Id="rId4" Type="http://schemas.openxmlformats.org/officeDocument/2006/relationships/tags" Target="../tags/tag29.xml"/><Relationship Id="rId9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tags" Target="../tags/tag40.xml"/><Relationship Id="rId3" Type="http://schemas.openxmlformats.org/officeDocument/2006/relationships/tags" Target="../tags/tag35.xml"/><Relationship Id="rId7" Type="http://schemas.openxmlformats.org/officeDocument/2006/relationships/tags" Target="../tags/tag39.xml"/><Relationship Id="rId2" Type="http://schemas.openxmlformats.org/officeDocument/2006/relationships/tags" Target="../tags/tag34.xml"/><Relationship Id="rId1" Type="http://schemas.openxmlformats.org/officeDocument/2006/relationships/tags" Target="../tags/tag33.xml"/><Relationship Id="rId6" Type="http://schemas.openxmlformats.org/officeDocument/2006/relationships/tags" Target="../tags/tag38.xml"/><Relationship Id="rId11" Type="http://schemas.openxmlformats.org/officeDocument/2006/relationships/image" Target="../media/image2.png"/><Relationship Id="rId5" Type="http://schemas.openxmlformats.org/officeDocument/2006/relationships/tags" Target="../tags/tag37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36.xml"/><Relationship Id="rId9" Type="http://schemas.openxmlformats.org/officeDocument/2006/relationships/tags" Target="../tags/tag4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tags" Target="../tags/tag42.xml"/><Relationship Id="rId6" Type="http://schemas.openxmlformats.org/officeDocument/2006/relationships/image" Target="../media/image4.jpe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45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tags" Target="../tags/tag48.xml"/><Relationship Id="rId2" Type="http://schemas.openxmlformats.org/officeDocument/2006/relationships/tags" Target="../tags/tag47.xml"/><Relationship Id="rId1" Type="http://schemas.openxmlformats.org/officeDocument/2006/relationships/tags" Target="../tags/tag46.xml"/><Relationship Id="rId4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1.xml"/><Relationship Id="rId3" Type="http://schemas.openxmlformats.org/officeDocument/2006/relationships/tags" Target="../tags/tag51.xml"/><Relationship Id="rId7" Type="http://schemas.openxmlformats.org/officeDocument/2006/relationships/tags" Target="../tags/tag55.xml"/><Relationship Id="rId2" Type="http://schemas.openxmlformats.org/officeDocument/2006/relationships/tags" Target="../tags/tag50.xml"/><Relationship Id="rId1" Type="http://schemas.openxmlformats.org/officeDocument/2006/relationships/tags" Target="../tags/tag49.xml"/><Relationship Id="rId6" Type="http://schemas.openxmlformats.org/officeDocument/2006/relationships/tags" Target="../tags/tag54.xml"/><Relationship Id="rId5" Type="http://schemas.openxmlformats.org/officeDocument/2006/relationships/tags" Target="../tags/tag53.xml"/><Relationship Id="rId4" Type="http://schemas.openxmlformats.org/officeDocument/2006/relationships/tags" Target="../tags/tag52.xml"/><Relationship Id="rId9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8" Type="http://schemas.openxmlformats.org/officeDocument/2006/relationships/tags" Target="../tags/tag63.xml"/><Relationship Id="rId3" Type="http://schemas.openxmlformats.org/officeDocument/2006/relationships/tags" Target="../tags/tag58.xml"/><Relationship Id="rId7" Type="http://schemas.openxmlformats.org/officeDocument/2006/relationships/tags" Target="../tags/tag62.xml"/><Relationship Id="rId12" Type="http://schemas.openxmlformats.org/officeDocument/2006/relationships/image" Target="../media/image5.png"/><Relationship Id="rId2" Type="http://schemas.openxmlformats.org/officeDocument/2006/relationships/tags" Target="../tags/tag57.xml"/><Relationship Id="rId1" Type="http://schemas.openxmlformats.org/officeDocument/2006/relationships/tags" Target="../tags/tag56.xml"/><Relationship Id="rId6" Type="http://schemas.openxmlformats.org/officeDocument/2006/relationships/tags" Target="../tags/tag61.xml"/><Relationship Id="rId11" Type="http://schemas.openxmlformats.org/officeDocument/2006/relationships/image" Target="../media/image2.png"/><Relationship Id="rId5" Type="http://schemas.openxmlformats.org/officeDocument/2006/relationships/tags" Target="../tags/tag60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59.xml"/><Relationship Id="rId9" Type="http://schemas.openxmlformats.org/officeDocument/2006/relationships/tags" Target="../tags/tag64.xml"/></Relationships>
</file>

<file path=ppt/slideLayouts/_rels/slideLayout10.xml.rels><?xml version="1.0" encoding="UTF-8" standalone="yes"?>
<Relationships xmlns="http://schemas.openxmlformats.org/package/2006/relationships"><Relationship Id="rId8" Type="http://schemas.openxmlformats.org/officeDocument/2006/relationships/tags" Target="../tags/tag72.xml"/><Relationship Id="rId3" Type="http://schemas.openxmlformats.org/officeDocument/2006/relationships/tags" Target="../tags/tag67.xml"/><Relationship Id="rId7" Type="http://schemas.openxmlformats.org/officeDocument/2006/relationships/tags" Target="../tags/tag71.xml"/><Relationship Id="rId2" Type="http://schemas.openxmlformats.org/officeDocument/2006/relationships/tags" Target="../tags/tag66.xml"/><Relationship Id="rId1" Type="http://schemas.openxmlformats.org/officeDocument/2006/relationships/tags" Target="../tags/tag65.xml"/><Relationship Id="rId6" Type="http://schemas.openxmlformats.org/officeDocument/2006/relationships/tags" Target="../tags/tag70.xml"/><Relationship Id="rId11" Type="http://schemas.openxmlformats.org/officeDocument/2006/relationships/image" Target="../media/image5.png"/><Relationship Id="rId5" Type="http://schemas.openxmlformats.org/officeDocument/2006/relationships/tags" Target="../tags/tag69.xml"/><Relationship Id="rId10" Type="http://schemas.openxmlformats.org/officeDocument/2006/relationships/image" Target="../media/image2.png"/><Relationship Id="rId4" Type="http://schemas.openxmlformats.org/officeDocument/2006/relationships/tags" Target="../tags/tag68.xml"/><Relationship Id="rId9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tags" Target="../tags/tag75.xml"/><Relationship Id="rId2" Type="http://schemas.openxmlformats.org/officeDocument/2006/relationships/tags" Target="../tags/tag74.xml"/><Relationship Id="rId1" Type="http://schemas.openxmlformats.org/officeDocument/2006/relationships/tags" Target="../tags/tag73.xml"/><Relationship Id="rId6" Type="http://schemas.openxmlformats.org/officeDocument/2006/relationships/image" Target="../media/image1.jpe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76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tags" Target="../tags/tag79.xml"/><Relationship Id="rId7" Type="http://schemas.openxmlformats.org/officeDocument/2006/relationships/image" Target="../media/image2.png"/><Relationship Id="rId2" Type="http://schemas.openxmlformats.org/officeDocument/2006/relationships/tags" Target="../tags/tag78.xml"/><Relationship Id="rId1" Type="http://schemas.openxmlformats.org/officeDocument/2006/relationships/tags" Target="../tags/tag77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81.xml"/><Relationship Id="rId4" Type="http://schemas.openxmlformats.org/officeDocument/2006/relationships/tags" Target="../tags/tag80.xml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9.xml"/><Relationship Id="rId3" Type="http://schemas.openxmlformats.org/officeDocument/2006/relationships/tags" Target="../tags/tag84.xml"/><Relationship Id="rId7" Type="http://schemas.openxmlformats.org/officeDocument/2006/relationships/tags" Target="../tags/tag88.xml"/><Relationship Id="rId12" Type="http://schemas.openxmlformats.org/officeDocument/2006/relationships/image" Target="../media/image5.png"/><Relationship Id="rId2" Type="http://schemas.openxmlformats.org/officeDocument/2006/relationships/tags" Target="../tags/tag83.xml"/><Relationship Id="rId1" Type="http://schemas.openxmlformats.org/officeDocument/2006/relationships/tags" Target="../tags/tag82.xml"/><Relationship Id="rId6" Type="http://schemas.openxmlformats.org/officeDocument/2006/relationships/tags" Target="../tags/tag87.xml"/><Relationship Id="rId11" Type="http://schemas.openxmlformats.org/officeDocument/2006/relationships/image" Target="../media/image2.png"/><Relationship Id="rId5" Type="http://schemas.openxmlformats.org/officeDocument/2006/relationships/tags" Target="../tags/tag86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85.xml"/><Relationship Id="rId9" Type="http://schemas.openxmlformats.org/officeDocument/2006/relationships/tags" Target="../tags/tag90.xml"/></Relationships>
</file>

<file path=ppt/slideLayouts/_rels/slideLayout14.xml.rels><?xml version="1.0" encoding="UTF-8" standalone="yes"?>
<Relationships xmlns="http://schemas.openxmlformats.org/package/2006/relationships"><Relationship Id="rId8" Type="http://schemas.openxmlformats.org/officeDocument/2006/relationships/tags" Target="../tags/tag98.xml"/><Relationship Id="rId3" Type="http://schemas.openxmlformats.org/officeDocument/2006/relationships/tags" Target="../tags/tag93.xml"/><Relationship Id="rId7" Type="http://schemas.openxmlformats.org/officeDocument/2006/relationships/tags" Target="../tags/tag97.xml"/><Relationship Id="rId2" Type="http://schemas.openxmlformats.org/officeDocument/2006/relationships/tags" Target="../tags/tag92.xml"/><Relationship Id="rId1" Type="http://schemas.openxmlformats.org/officeDocument/2006/relationships/tags" Target="../tags/tag91.xml"/><Relationship Id="rId6" Type="http://schemas.openxmlformats.org/officeDocument/2006/relationships/tags" Target="../tags/tag96.xml"/><Relationship Id="rId5" Type="http://schemas.openxmlformats.org/officeDocument/2006/relationships/tags" Target="../tags/tag95.xml"/><Relationship Id="rId10" Type="http://schemas.openxmlformats.org/officeDocument/2006/relationships/image" Target="../media/image2.png"/><Relationship Id="rId4" Type="http://schemas.openxmlformats.org/officeDocument/2006/relationships/tags" Target="../tags/tag94.xml"/><Relationship Id="rId9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8" Type="http://schemas.openxmlformats.org/officeDocument/2006/relationships/tags" Target="../tags/tag106.xml"/><Relationship Id="rId3" Type="http://schemas.openxmlformats.org/officeDocument/2006/relationships/tags" Target="../tags/tag101.xml"/><Relationship Id="rId7" Type="http://schemas.openxmlformats.org/officeDocument/2006/relationships/tags" Target="../tags/tag105.xml"/><Relationship Id="rId2" Type="http://schemas.openxmlformats.org/officeDocument/2006/relationships/tags" Target="../tags/tag100.xml"/><Relationship Id="rId1" Type="http://schemas.openxmlformats.org/officeDocument/2006/relationships/tags" Target="../tags/tag99.xml"/><Relationship Id="rId6" Type="http://schemas.openxmlformats.org/officeDocument/2006/relationships/tags" Target="../tags/tag104.xml"/><Relationship Id="rId5" Type="http://schemas.openxmlformats.org/officeDocument/2006/relationships/tags" Target="../tags/tag103.xml"/><Relationship Id="rId10" Type="http://schemas.openxmlformats.org/officeDocument/2006/relationships/image" Target="../media/image5.png"/><Relationship Id="rId4" Type="http://schemas.openxmlformats.org/officeDocument/2006/relationships/tags" Target="../tags/tag102.xml"/><Relationship Id="rId9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8" Type="http://schemas.openxmlformats.org/officeDocument/2006/relationships/tags" Target="../tags/tag114.xml"/><Relationship Id="rId3" Type="http://schemas.openxmlformats.org/officeDocument/2006/relationships/tags" Target="../tags/tag109.xml"/><Relationship Id="rId7" Type="http://schemas.openxmlformats.org/officeDocument/2006/relationships/tags" Target="../tags/tag113.xml"/><Relationship Id="rId2" Type="http://schemas.openxmlformats.org/officeDocument/2006/relationships/tags" Target="../tags/tag108.xml"/><Relationship Id="rId1" Type="http://schemas.openxmlformats.org/officeDocument/2006/relationships/tags" Target="../tags/tag107.xml"/><Relationship Id="rId6" Type="http://schemas.openxmlformats.org/officeDocument/2006/relationships/tags" Target="../tags/tag112.xml"/><Relationship Id="rId5" Type="http://schemas.openxmlformats.org/officeDocument/2006/relationships/tags" Target="../tags/tag111.xml"/><Relationship Id="rId10" Type="http://schemas.openxmlformats.org/officeDocument/2006/relationships/image" Target="../media/image2.png"/><Relationship Id="rId4" Type="http://schemas.openxmlformats.org/officeDocument/2006/relationships/tags" Target="../tags/tag110.xml"/><Relationship Id="rId9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8" Type="http://schemas.openxmlformats.org/officeDocument/2006/relationships/tags" Target="../tags/tag122.xml"/><Relationship Id="rId3" Type="http://schemas.openxmlformats.org/officeDocument/2006/relationships/tags" Target="../tags/tag117.xml"/><Relationship Id="rId7" Type="http://schemas.openxmlformats.org/officeDocument/2006/relationships/tags" Target="../tags/tag121.xml"/><Relationship Id="rId12" Type="http://schemas.openxmlformats.org/officeDocument/2006/relationships/image" Target="../media/image5.png"/><Relationship Id="rId2" Type="http://schemas.openxmlformats.org/officeDocument/2006/relationships/tags" Target="../tags/tag116.xml"/><Relationship Id="rId1" Type="http://schemas.openxmlformats.org/officeDocument/2006/relationships/tags" Target="../tags/tag115.xml"/><Relationship Id="rId6" Type="http://schemas.openxmlformats.org/officeDocument/2006/relationships/tags" Target="../tags/tag120.xml"/><Relationship Id="rId11" Type="http://schemas.openxmlformats.org/officeDocument/2006/relationships/slideMaster" Target="../slideMasters/slideMaster1.xml"/><Relationship Id="rId5" Type="http://schemas.openxmlformats.org/officeDocument/2006/relationships/tags" Target="../tags/tag119.xml"/><Relationship Id="rId10" Type="http://schemas.openxmlformats.org/officeDocument/2006/relationships/tags" Target="../tags/tag124.xml"/><Relationship Id="rId4" Type="http://schemas.openxmlformats.org/officeDocument/2006/relationships/tags" Target="../tags/tag118.xml"/><Relationship Id="rId9" Type="http://schemas.openxmlformats.org/officeDocument/2006/relationships/tags" Target="../tags/tag123.xml"/></Relationships>
</file>

<file path=ppt/slideLayouts/_rels/slideLayout18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1.xml"/><Relationship Id="rId3" Type="http://schemas.openxmlformats.org/officeDocument/2006/relationships/tags" Target="../tags/tag127.xml"/><Relationship Id="rId7" Type="http://schemas.openxmlformats.org/officeDocument/2006/relationships/tags" Target="../tags/tag131.xml"/><Relationship Id="rId2" Type="http://schemas.openxmlformats.org/officeDocument/2006/relationships/tags" Target="../tags/tag126.xml"/><Relationship Id="rId1" Type="http://schemas.openxmlformats.org/officeDocument/2006/relationships/tags" Target="../tags/tag125.xml"/><Relationship Id="rId6" Type="http://schemas.openxmlformats.org/officeDocument/2006/relationships/tags" Target="../tags/tag130.xml"/><Relationship Id="rId5" Type="http://schemas.openxmlformats.org/officeDocument/2006/relationships/tags" Target="../tags/tag129.xml"/><Relationship Id="rId4" Type="http://schemas.openxmlformats.org/officeDocument/2006/relationships/tags" Target="../tags/tag128.xml"/><Relationship Id="rId9" Type="http://schemas.openxmlformats.org/officeDocument/2006/relationships/image" Target="../media/image6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bg>
      <p:bgPr>
        <a:blipFill dpi="0" rotWithShape="1">
          <a:blip r:embed="rId10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1593850" y="1951673"/>
            <a:ext cx="9004300" cy="1785103"/>
          </a:xfrm>
        </p:spPr>
        <p:txBody>
          <a:bodyPr lIns="90170" tIns="46990" rIns="90170" bIns="46990" anchor="b" anchorCtr="0">
            <a:normAutofit/>
          </a:bodyPr>
          <a:lstStyle>
            <a:lvl1pPr algn="ctr">
              <a:defRPr sz="10600" b="0"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汉仪乐喵体W" panose="00020600040101010101" pitchFamily="18" charset="-122"/>
              </a:defRPr>
            </a:lvl1pPr>
          </a:lstStyle>
          <a:p>
            <a:r>
              <a:rPr lang="zh-CN" altLang="en-US" dirty="0"/>
              <a:t>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2801815" y="3860800"/>
            <a:ext cx="6588370" cy="577100"/>
          </a:xfrm>
        </p:spPr>
        <p:txBody>
          <a:bodyPr lIns="90170" tIns="46990" rIns="90170" bIns="4699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0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>2019/11/6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3858693" y="4847094"/>
            <a:ext cx="2160000" cy="577100"/>
          </a:xfrm>
        </p:spPr>
        <p:txBody>
          <a:bodyPr lIns="90170" tIns="46990" rIns="90170" bIns="46990" anchor="ctr" anchorCtr="0">
            <a:normAutofit/>
          </a:bodyPr>
          <a:lstStyle>
            <a:lvl1pPr marL="0" indent="0" algn="ctr">
              <a:buNone/>
              <a:defRPr sz="2000"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 dirty="0"/>
              <a:t>编辑文本</a:t>
            </a:r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6278352" y="4847094"/>
            <a:ext cx="2160000" cy="577100"/>
          </a:xfrm>
        </p:spPr>
        <p:txBody>
          <a:bodyPr lIns="90170" tIns="46990" rIns="90170" bIns="46990" anchor="ctr" anchorCtr="0">
            <a:normAutofit/>
          </a:bodyPr>
          <a:lstStyle>
            <a:lvl1pPr marL="0" indent="0" algn="ctr">
              <a:buNone/>
              <a:defRPr sz="2000"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zh-CN" altLang="en-US" dirty="0"/>
              <a:t>编辑文本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 descr="3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8"/>
          <a:srcRect/>
          <a:stretch>
            <a:fillRect/>
          </a:stretch>
        </p:blipFill>
        <p:spPr>
          <a:xfrm>
            <a:off x="10286365" y="4938395"/>
            <a:ext cx="1904365" cy="19164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</a:p>
          <a:p>
            <a:pPr lvl="1"/>
            <a:r>
              <a:rPr dirty="0">
                <a:sym typeface="+mn-ea"/>
              </a:rPr>
              <a:t>第二级</a:t>
            </a:r>
          </a:p>
          <a:p>
            <a:pPr lvl="2"/>
            <a:r>
              <a:rPr dirty="0">
                <a:sym typeface="+mn-ea"/>
              </a:rPr>
              <a:t>第三级</a:t>
            </a:r>
          </a:p>
          <a:p>
            <a:pPr lvl="3"/>
            <a:r>
              <a:rPr dirty="0">
                <a:sym typeface="+mn-ea"/>
              </a:rPr>
              <a:t>第四级</a:t>
            </a:r>
          </a:p>
          <a:p>
            <a:pPr lvl="4"/>
            <a:r>
              <a:rPr dirty="0">
                <a:sym typeface="+mn-ea"/>
              </a:rPr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>2019/11/6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bg>
      <p:bgPr>
        <a:blipFill dpi="0" rotWithShape="1">
          <a:blip r:embed="rId8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180833" y="1857698"/>
            <a:ext cx="3416567" cy="861774"/>
          </a:xfrm>
        </p:spPr>
        <p:txBody>
          <a:bodyPr lIns="90170" tIns="46990" rIns="90170" bIns="46990" anchor="b" anchorCtr="0">
            <a:normAutofit/>
          </a:bodyPr>
          <a:lstStyle>
            <a:lvl1pPr>
              <a:defRPr sz="50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乐喵体W" panose="00020600040101010101" pitchFamily="18" charset="-122"/>
              </a:defRPr>
            </a:lvl1pPr>
          </a:lstStyle>
          <a:p>
            <a:r>
              <a:rPr lang="zh-CN" altLang="en-US" dirty="0"/>
              <a:t>编辑标题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180833" y="3568700"/>
            <a:ext cx="4813566" cy="779933"/>
          </a:xfrm>
        </p:spPr>
        <p:txBody>
          <a:bodyPr lIns="90170" tIns="46990" rIns="90170" bIns="46990">
            <a:normAutofit/>
          </a:bodyPr>
          <a:lstStyle>
            <a:lvl1pPr marL="0" indent="0" eaLnBrk="1" fontAlgn="auto" latinLnBrk="0" hangingPunct="1"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>2019/11/6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3" hasCustomPrompt="1"/>
            <p:custDataLst>
              <p:tags r:id="rId6"/>
            </p:custDataLst>
          </p:nvPr>
        </p:nvSpPr>
        <p:spPr>
          <a:xfrm>
            <a:off x="1180833" y="2841138"/>
            <a:ext cx="3416566" cy="638662"/>
          </a:xfrm>
        </p:spPr>
        <p:txBody>
          <a:bodyPr lIns="90170" tIns="46990" rIns="90170" bIns="46990">
            <a:normAutofit/>
          </a:bodyPr>
          <a:lstStyle>
            <a:lvl1pPr marL="0" indent="0">
              <a:buNone/>
              <a:defRPr sz="2400"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 dirty="0"/>
              <a:t>单击此处编辑文本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 descr="3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9"/>
          <a:srcRect/>
          <a:stretch>
            <a:fillRect/>
          </a:stretch>
        </p:blipFill>
        <p:spPr>
          <a:xfrm>
            <a:off x="10286365" y="4938395"/>
            <a:ext cx="1904365" cy="19164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Autofit/>
          </a:bodyPr>
          <a:lstStyle>
            <a:lvl1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1pPr>
            <a:lvl2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2pPr>
            <a:lvl3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3pPr>
            <a:lvl4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4pPr>
            <a:lvl5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2019/11/6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 descr="3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11"/>
          <a:srcRect/>
          <a:stretch>
            <a:fillRect/>
          </a:stretch>
        </p:blipFill>
        <p:spPr>
          <a:xfrm rot="5400000">
            <a:off x="13335" y="4937760"/>
            <a:ext cx="1904365" cy="19164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</a:p>
          <a:p>
            <a:pPr lvl="1"/>
            <a:r>
              <a:rPr dirty="0">
                <a:sym typeface="+mn-ea"/>
              </a:rPr>
              <a:t>第二级</a:t>
            </a:r>
          </a:p>
          <a:p>
            <a:pPr lvl="2"/>
            <a:r>
              <a:rPr dirty="0">
                <a:sym typeface="+mn-ea"/>
              </a:rPr>
              <a:t>第三级</a:t>
            </a:r>
          </a:p>
          <a:p>
            <a:pPr lvl="3"/>
            <a:r>
              <a:rPr dirty="0">
                <a:sym typeface="+mn-ea"/>
              </a:rPr>
              <a:t>第四级</a:t>
            </a:r>
          </a:p>
          <a:p>
            <a:pPr lvl="4"/>
            <a:r>
              <a:rPr dirty="0">
                <a:sym typeface="+mn-ea"/>
              </a:rPr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kumimoji="0" lang="zh-CN" altLang="en-US" sz="2000" b="0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</a:p>
          <a:p>
            <a:pPr lvl="1"/>
            <a:r>
              <a:rPr dirty="0">
                <a:sym typeface="+mn-ea"/>
              </a:rPr>
              <a:t>第二级</a:t>
            </a:r>
          </a:p>
          <a:p>
            <a:pPr lvl="2"/>
            <a:r>
              <a:rPr dirty="0">
                <a:sym typeface="+mn-ea"/>
              </a:rPr>
              <a:t>第三级</a:t>
            </a:r>
          </a:p>
          <a:p>
            <a:pPr lvl="3"/>
            <a:r>
              <a:rPr dirty="0">
                <a:sym typeface="+mn-ea"/>
              </a:rPr>
              <a:t>第四级</a:t>
            </a:r>
          </a:p>
          <a:p>
            <a:pPr lvl="4"/>
            <a:r>
              <a:rPr dirty="0">
                <a:sym typeface="+mn-ea"/>
              </a:rPr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2019/11/6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bg>
      <p:bgPr>
        <a:blipFill dpi="0" rotWithShape="1">
          <a:blip r:embed="rId6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2019/11/6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2019/11/6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 descr="3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9"/>
          <a:srcRect/>
          <a:stretch>
            <a:fillRect/>
          </a:stretch>
        </p:blipFill>
        <p:spPr>
          <a:xfrm>
            <a:off x="10286365" y="4938395"/>
            <a:ext cx="1904365" cy="19164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 dirty="0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>2019/11/6</a:t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1pPr>
          </a:lstStyle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组合 7"/>
          <p:cNvGrpSpPr/>
          <p:nvPr>
            <p:custDataLst>
              <p:tags r:id="rId1"/>
            </p:custDataLst>
          </p:nvPr>
        </p:nvGrpSpPr>
        <p:grpSpPr>
          <a:xfrm>
            <a:off x="-2" y="304775"/>
            <a:ext cx="12193272" cy="6557035"/>
            <a:chOff x="-2" y="304775"/>
            <a:chExt cx="12193272" cy="6557035"/>
          </a:xfrm>
        </p:grpSpPr>
        <p:pic>
          <p:nvPicPr>
            <p:cNvPr id="9" name="图片 8" descr="3"/>
            <p:cNvPicPr>
              <a:picLocks noChangeAspect="1"/>
            </p:cNvPicPr>
            <p:nvPr userDrawn="1">
              <p:custDataLst>
                <p:tags r:id="rId7"/>
              </p:custDataLst>
            </p:nvPr>
          </p:nvPicPr>
          <p:blipFill>
            <a:blip r:embed="rId11"/>
            <a:srcRect/>
            <a:stretch>
              <a:fillRect/>
            </a:stretch>
          </p:blipFill>
          <p:spPr>
            <a:xfrm flipH="1">
              <a:off x="-2" y="4746047"/>
              <a:ext cx="2095501" cy="2108777"/>
            </a:xfrm>
            <a:prstGeom prst="rect">
              <a:avLst/>
            </a:prstGeom>
          </p:spPr>
        </p:pic>
        <p:sp>
          <p:nvSpPr>
            <p:cNvPr id="11" name="矩形 10"/>
            <p:cNvSpPr/>
            <p:nvPr userDrawn="1">
              <p:custDataLst>
                <p:tags r:id="rId8"/>
              </p:custDataLst>
            </p:nvPr>
          </p:nvSpPr>
          <p:spPr>
            <a:xfrm>
              <a:off x="292053" y="304775"/>
              <a:ext cx="11607893" cy="624845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Overflow="overflow" horzOverflow="overflow" vert="horz" wrap="square" numCol="1" spcCol="0" rtlCol="0" fromWordArt="0" anchor="ctr" anchorCtr="0" forceAA="0" compatLnSpc="1">
              <a:noAutofit/>
            </a:bodyPr>
            <a:lstStyle/>
            <a:p>
              <a:pPr lvl="0" algn="ctr">
                <a:buClrTx/>
                <a:buSzTx/>
                <a:buFontTx/>
              </a:pPr>
              <a:endParaRPr lang="en-US" altLang="zh-CN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  <a:cs typeface="Viner Hand ITC" panose="03070502030502020203" charset="0"/>
                <a:sym typeface="+mn-ea"/>
              </a:endParaRPr>
            </a:p>
          </p:txBody>
        </p:sp>
        <p:pic>
          <p:nvPicPr>
            <p:cNvPr id="12" name="图片 11" descr="1"/>
            <p:cNvPicPr>
              <a:picLocks noChangeAspect="1"/>
            </p:cNvPicPr>
            <p:nvPr userDrawn="1">
              <p:custDataLst>
                <p:tags r:id="rId9"/>
              </p:custDataLst>
            </p:nvPr>
          </p:nvPicPr>
          <p:blipFill>
            <a:blip r:embed="rId12"/>
            <a:srcRect b="-14"/>
            <a:stretch>
              <a:fillRect/>
            </a:stretch>
          </p:blipFill>
          <p:spPr>
            <a:xfrm>
              <a:off x="10222230" y="5323840"/>
              <a:ext cx="1971040" cy="153797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2019/11/6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组合 8"/>
          <p:cNvGrpSpPr/>
          <p:nvPr>
            <p:custDataLst>
              <p:tags r:id="rId1"/>
            </p:custDataLst>
          </p:nvPr>
        </p:nvGrpSpPr>
        <p:grpSpPr>
          <a:xfrm>
            <a:off x="-2" y="304775"/>
            <a:ext cx="12193272" cy="6557035"/>
            <a:chOff x="-2" y="304775"/>
            <a:chExt cx="12193272" cy="6557035"/>
          </a:xfrm>
        </p:grpSpPr>
        <p:pic>
          <p:nvPicPr>
            <p:cNvPr id="10" name="图片 9" descr="3"/>
            <p:cNvPicPr>
              <a:picLocks noChangeAspect="1"/>
            </p:cNvPicPr>
            <p:nvPr userDrawn="1">
              <p:custDataLst>
                <p:tags r:id="rId6"/>
              </p:custDataLst>
            </p:nvPr>
          </p:nvPicPr>
          <p:blipFill>
            <a:blip r:embed="rId10"/>
            <a:srcRect/>
            <a:stretch>
              <a:fillRect/>
            </a:stretch>
          </p:blipFill>
          <p:spPr>
            <a:xfrm flipH="1">
              <a:off x="-2" y="4746047"/>
              <a:ext cx="2095501" cy="2108777"/>
            </a:xfrm>
            <a:prstGeom prst="rect">
              <a:avLst/>
            </a:prstGeom>
          </p:spPr>
        </p:pic>
        <p:sp>
          <p:nvSpPr>
            <p:cNvPr id="11" name="矩形 10"/>
            <p:cNvSpPr/>
            <p:nvPr userDrawn="1">
              <p:custDataLst>
                <p:tags r:id="rId7"/>
              </p:custDataLst>
            </p:nvPr>
          </p:nvSpPr>
          <p:spPr>
            <a:xfrm>
              <a:off x="292053" y="304775"/>
              <a:ext cx="11607893" cy="624845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Overflow="overflow" horzOverflow="overflow" vert="horz" wrap="square" numCol="1" spcCol="0" rtlCol="0" fromWordArt="0" anchor="ctr" anchorCtr="0" forceAA="0" compatLnSpc="1">
              <a:noAutofit/>
            </a:bodyPr>
            <a:lstStyle/>
            <a:p>
              <a:pPr lvl="0" algn="ctr">
                <a:buClrTx/>
                <a:buSzTx/>
                <a:buFontTx/>
              </a:pPr>
              <a:endParaRPr lang="en-US" altLang="zh-CN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  <a:cs typeface="Viner Hand ITC" panose="03070502030502020203" charset="0"/>
                <a:sym typeface="+mn-ea"/>
              </a:endParaRPr>
            </a:p>
          </p:txBody>
        </p:sp>
        <p:pic>
          <p:nvPicPr>
            <p:cNvPr id="12" name="图片 11" descr="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11"/>
            <a:srcRect b="-14"/>
            <a:stretch>
              <a:fillRect/>
            </a:stretch>
          </p:blipFill>
          <p:spPr>
            <a:xfrm>
              <a:off x="10222230" y="5323840"/>
              <a:ext cx="1971040" cy="153797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2019/11/6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bg>
      <p:bgPr>
        <a:blipFill dpi="0" rotWithShape="1">
          <a:blip r:embed="rId6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2100345" y="2324852"/>
            <a:ext cx="7991310" cy="2208296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DE75"/>
                </a:solidFill>
              </a14:hiddenFill>
            </a:ext>
          </a:extLst>
        </p:spPr>
        <p:txBody>
          <a:bodyPr vert="horz" lIns="90170" tIns="46990" rIns="90170" bIns="4699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10000" b="1" i="0" u="none" strike="noStrike" kern="1200" cap="none" spc="0" normalizeH="0" baseline="0" noProof="1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anose="020B0604020202020204" pitchFamily="34" charset="0"/>
                <a:ea typeface="汉仪乐喵体W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>2019/11/6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通用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 descr="3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7"/>
          <a:srcRect/>
          <a:stretch>
            <a:fillRect/>
          </a:stretch>
        </p:blipFill>
        <p:spPr>
          <a:xfrm>
            <a:off x="10286365" y="4938395"/>
            <a:ext cx="1904365" cy="19164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  <a:t>2019/11/6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组合 9"/>
          <p:cNvGrpSpPr/>
          <p:nvPr>
            <p:custDataLst>
              <p:tags r:id="rId1"/>
            </p:custDataLst>
          </p:nvPr>
        </p:nvGrpSpPr>
        <p:grpSpPr>
          <a:xfrm>
            <a:off x="-2" y="304775"/>
            <a:ext cx="12193272" cy="6557035"/>
            <a:chOff x="-2" y="304775"/>
            <a:chExt cx="12193272" cy="6557035"/>
          </a:xfrm>
        </p:grpSpPr>
        <p:pic>
          <p:nvPicPr>
            <p:cNvPr id="9" name="图片 8" descr="3"/>
            <p:cNvPicPr>
              <a:picLocks noChangeAspect="1"/>
            </p:cNvPicPr>
            <p:nvPr userDrawn="1">
              <p:custDataLst>
                <p:tags r:id="rId7"/>
              </p:custDataLst>
            </p:nvPr>
          </p:nvPicPr>
          <p:blipFill>
            <a:blip r:embed="rId11"/>
            <a:srcRect/>
            <a:stretch>
              <a:fillRect/>
            </a:stretch>
          </p:blipFill>
          <p:spPr>
            <a:xfrm flipH="1">
              <a:off x="-2" y="4746047"/>
              <a:ext cx="2095501" cy="2108777"/>
            </a:xfrm>
            <a:prstGeom prst="rect">
              <a:avLst/>
            </a:prstGeom>
          </p:spPr>
        </p:pic>
        <p:sp>
          <p:nvSpPr>
            <p:cNvPr id="6" name="矩形 5"/>
            <p:cNvSpPr/>
            <p:nvPr userDrawn="1">
              <p:custDataLst>
                <p:tags r:id="rId8"/>
              </p:custDataLst>
            </p:nvPr>
          </p:nvSpPr>
          <p:spPr>
            <a:xfrm>
              <a:off x="292053" y="304775"/>
              <a:ext cx="11607893" cy="624845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Overflow="overflow" horzOverflow="overflow" vert="horz" wrap="square" numCol="1" spcCol="0" rtlCol="0" fromWordArt="0" anchor="ctr" anchorCtr="0" forceAA="0" compatLnSpc="1">
              <a:normAutofit/>
            </a:bodyPr>
            <a:lstStyle/>
            <a:p>
              <a:pPr lvl="0" algn="ctr">
                <a:buClrTx/>
                <a:buSzTx/>
                <a:buFontTx/>
              </a:pPr>
              <a:endParaRPr lang="en-US" altLang="zh-CN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Viner Hand ITC" panose="03070502030502020203" charset="0"/>
                <a:sym typeface="+mn-ea"/>
              </a:endParaRPr>
            </a:p>
          </p:txBody>
        </p:sp>
        <p:pic>
          <p:nvPicPr>
            <p:cNvPr id="8" name="图片 7" descr="1"/>
            <p:cNvPicPr>
              <a:picLocks noChangeAspect="1"/>
            </p:cNvPicPr>
            <p:nvPr userDrawn="1">
              <p:custDataLst>
                <p:tags r:id="rId9"/>
              </p:custDataLst>
            </p:nvPr>
          </p:nvPicPr>
          <p:blipFill>
            <a:blip r:embed="rId12"/>
            <a:srcRect b="-14"/>
            <a:stretch>
              <a:fillRect/>
            </a:stretch>
          </p:blipFill>
          <p:spPr>
            <a:xfrm>
              <a:off x="10222230" y="5323840"/>
              <a:ext cx="1971040" cy="153797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>
            <a:normAutofit/>
          </a:bodyPr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>2019/11/6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/>
          <a:p>
            <a:pPr lvl="0" algn="ctr"/>
            <a:endParaRPr lang="en-US" altLang="zh-CN" baseline="0" dirty="0">
              <a:latin typeface="Arial" panose="020B0604020202020204" pitchFamily="34" charset="0"/>
              <a:sym typeface="+mn-ea"/>
            </a:endParaRPr>
          </a:p>
        </p:txBody>
      </p:sp>
      <p:pic>
        <p:nvPicPr>
          <p:cNvPr id="8" name="图片 7" descr="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0"/>
          <a:srcRect/>
          <a:stretch>
            <a:fillRect/>
          </a:stretch>
        </p:blipFill>
        <p:spPr>
          <a:xfrm flipH="1">
            <a:off x="-1" y="5219699"/>
            <a:ext cx="1624831" cy="163512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>
            <a:normAutofit/>
          </a:bodyPr>
          <a:lstStyle>
            <a:lvl1pPr>
              <a:defRPr sz="3600" baseline="0">
                <a:latin typeface="Arial" panose="020B0604020202020204" pitchFamily="34" charset="0"/>
              </a:defRPr>
            </a:lvl1pPr>
          </a:lstStyle>
          <a:p>
            <a:r>
              <a:rPr lang="zh-CN" altLang="en-US" dirty="0"/>
              <a:t>单击编辑标题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latin typeface="Arial" panose="020B0604020202020204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>2019/11/6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latin typeface="Arial" panose="020B0604020202020204" pitchFamily="34" charset="0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latin typeface="Arial" panose="020B0604020202020204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586800" y="1764000"/>
            <a:ext cx="3956400" cy="4093200"/>
          </a:xfrm>
        </p:spPr>
        <p:txBody>
          <a:bodyPr>
            <a:normAutofit/>
          </a:bodyPr>
          <a:lstStyle>
            <a:lvl1pPr>
              <a:defRPr baseline="0">
                <a:latin typeface="Arial" panose="020B0604020202020204" pitchFamily="34" charset="0"/>
              </a:defRPr>
            </a:lvl1pPr>
            <a:lvl2pPr>
              <a:defRPr baseline="0">
                <a:latin typeface="Arial" panose="020B0604020202020204" pitchFamily="34" charset="0"/>
              </a:defRPr>
            </a:lvl2pPr>
            <a:lvl3pPr>
              <a:defRPr baseline="0">
                <a:latin typeface="Arial" panose="020B0604020202020204" pitchFamily="34" charset="0"/>
              </a:defRPr>
            </a:lvl3pPr>
            <a:lvl4pPr>
              <a:defRPr baseline="0">
                <a:latin typeface="Arial" panose="020B0604020202020204" pitchFamily="34" charset="0"/>
              </a:defRPr>
            </a:lvl4pPr>
            <a:lvl5pPr>
              <a:defRPr baseline="0">
                <a:latin typeface="Arial" panose="020B0604020202020204" pitchFamily="34" charset="0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5101200" y="769938"/>
            <a:ext cx="6480000" cy="5087937"/>
          </a:xfrm>
        </p:spPr>
        <p:txBody>
          <a:bodyPr>
            <a:normAutofit/>
          </a:bodyPr>
          <a:lstStyle>
            <a:lvl1pPr>
              <a:defRPr baseline="0">
                <a:latin typeface="Arial" panose="020B0604020202020204" pitchFamily="34" charset="0"/>
              </a:defRPr>
            </a:lvl1pPr>
            <a:lvl2pPr>
              <a:defRPr baseline="0">
                <a:latin typeface="Arial" panose="020B0604020202020204" pitchFamily="34" charset="0"/>
              </a:defRPr>
            </a:lvl2pPr>
            <a:lvl3pPr>
              <a:defRPr baseline="0">
                <a:latin typeface="Arial" panose="020B0604020202020204" pitchFamily="34" charset="0"/>
              </a:defRPr>
            </a:lvl3pPr>
            <a:lvl4pPr>
              <a:defRPr baseline="0">
                <a:latin typeface="Arial" panose="020B0604020202020204" pitchFamily="34" charset="0"/>
              </a:defRPr>
            </a:lvl4pPr>
            <a:lvl5pPr>
              <a:defRPr baseline="0">
                <a:latin typeface="Arial" panose="020B0604020202020204" pitchFamily="34" charset="0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 descr="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10"/>
          <a:srcRect b="-14"/>
          <a:stretch>
            <a:fillRect/>
          </a:stretch>
        </p:blipFill>
        <p:spPr>
          <a:xfrm>
            <a:off x="10222230" y="5323840"/>
            <a:ext cx="1971040" cy="1537970"/>
          </a:xfrm>
          <a:prstGeom prst="rect">
            <a:avLst/>
          </a:prstGeom>
        </p:spPr>
      </p:pic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/>
          <a:p>
            <a:pPr lvl="0" algn="ctr"/>
            <a:endParaRPr lang="en-US" altLang="zh-CN" baseline="0">
              <a:latin typeface="Arial" panose="020B0604020202020204" pitchFamily="34" charset="0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>
            <a:normAutofit/>
          </a:bodyPr>
          <a:lstStyle>
            <a:lvl1pPr algn="ctr">
              <a:defRPr sz="3600" baseline="0">
                <a:latin typeface="Arial" panose="020B0604020202020204" pitchFamily="34" charset="0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latin typeface="Arial" panose="020B0604020202020204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>2019/11/6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latin typeface="Arial" panose="020B0604020202020204" pitchFamily="34" charset="0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latin typeface="Arial" panose="020B0604020202020204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612000" y="1659600"/>
            <a:ext cx="10975975" cy="828000"/>
          </a:xfrm>
        </p:spPr>
        <p:txBody>
          <a:bodyPr>
            <a:normAutofit/>
          </a:bodyPr>
          <a:lstStyle>
            <a:lvl1pPr algn="ctr">
              <a:defRPr baseline="0">
                <a:latin typeface="Arial" panose="020B0604020202020204" pitchFamily="34" charset="0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12775" y="2808000"/>
            <a:ext cx="10965600" cy="3430800"/>
          </a:xfrm>
        </p:spPr>
        <p:txBody>
          <a:bodyPr>
            <a:normAutofit/>
          </a:bodyPr>
          <a:lstStyle>
            <a:lvl1pPr>
              <a:defRPr baseline="0">
                <a:latin typeface="Arial" panose="020B0604020202020204" pitchFamily="34" charset="0"/>
              </a:defRPr>
            </a:lvl1pPr>
            <a:lvl2pPr>
              <a:defRPr baseline="0">
                <a:latin typeface="Arial" panose="020B0604020202020204" pitchFamily="34" charset="0"/>
              </a:defRPr>
            </a:lvl2pPr>
            <a:lvl3pPr>
              <a:defRPr baseline="0">
                <a:latin typeface="Arial" panose="020B0604020202020204" pitchFamily="34" charset="0"/>
              </a:defRPr>
            </a:lvl3pPr>
            <a:lvl4pPr>
              <a:defRPr baseline="0">
                <a:latin typeface="Arial" panose="020B0604020202020204" pitchFamily="34" charset="0"/>
              </a:defRPr>
            </a:lvl4pPr>
            <a:lvl5pPr>
              <a:defRPr baseline="0">
                <a:latin typeface="Arial" panose="020B0604020202020204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/>
              <a:t>二级</a:t>
            </a:r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/>
              <a:t>三级</a:t>
            </a:r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/>
              <a:t>四级</a:t>
            </a:r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/>
              <a:t>五级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/>
          <a:p>
            <a:pPr lvl="0" algn="ctr"/>
            <a:endParaRPr lang="en-US" altLang="zh-CN" baseline="0">
              <a:latin typeface="Arial" panose="020B0604020202020204" pitchFamily="34" charset="0"/>
              <a:sym typeface="+mn-ea"/>
            </a:endParaRPr>
          </a:p>
        </p:txBody>
      </p:sp>
      <p:pic>
        <p:nvPicPr>
          <p:cNvPr id="10" name="图片 9" descr="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0"/>
          <a:srcRect/>
          <a:stretch>
            <a:fillRect/>
          </a:stretch>
        </p:blipFill>
        <p:spPr>
          <a:xfrm>
            <a:off x="10998200" y="5648649"/>
            <a:ext cx="1196538" cy="120411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>
            <a:normAutofit/>
          </a:bodyPr>
          <a:lstStyle>
            <a:lvl1pPr algn="ctr">
              <a:defRPr sz="3200" baseline="0">
                <a:latin typeface="Arial" panose="020B0604020202020204" pitchFamily="34" charset="0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latin typeface="Arial" panose="020B0604020202020204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>2019/11/6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latin typeface="Arial" panose="020B0604020202020204" pitchFamily="34" charset="0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latin typeface="Arial" panose="020B0604020202020204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604837" y="1681200"/>
            <a:ext cx="10990800" cy="3211200"/>
          </a:xfrm>
        </p:spPr>
        <p:txBody>
          <a:bodyPr>
            <a:normAutofit/>
          </a:bodyPr>
          <a:lstStyle>
            <a:lvl1pPr>
              <a:defRPr baseline="0">
                <a:latin typeface="Arial" panose="020B0604020202020204" pitchFamily="34" charset="0"/>
              </a:defRPr>
            </a:lvl1pPr>
            <a:lvl2pPr>
              <a:defRPr baseline="0">
                <a:latin typeface="Arial" panose="020B0604020202020204" pitchFamily="34" charset="0"/>
              </a:defRPr>
            </a:lvl2pPr>
            <a:lvl3pPr>
              <a:defRPr baseline="0">
                <a:latin typeface="Arial" panose="020B0604020202020204" pitchFamily="34" charset="0"/>
              </a:defRPr>
            </a:lvl3pPr>
            <a:lvl4pPr>
              <a:defRPr baseline="0">
                <a:latin typeface="Arial" panose="020B0604020202020204" pitchFamily="34" charset="0"/>
              </a:defRPr>
            </a:lvl4pPr>
            <a:lvl5pPr>
              <a:defRPr baseline="0">
                <a:latin typeface="Arial" panose="020B0604020202020204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/>
              <a:t>二级</a:t>
            </a:r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/>
              <a:t>三级</a:t>
            </a:r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/>
              <a:t>四级</a:t>
            </a:r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/>
              <a:t>五级</a:t>
            </a:r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8"/>
            </p:custDataLst>
          </p:nvPr>
        </p:nvSpPr>
        <p:spPr>
          <a:xfrm>
            <a:off x="594000" y="5180400"/>
            <a:ext cx="11001600" cy="1011600"/>
          </a:xfrm>
        </p:spPr>
        <p:txBody>
          <a:bodyPr>
            <a:normAutofit/>
          </a:bodyPr>
          <a:lstStyle>
            <a:lvl1pPr marL="0" indent="0">
              <a:buNone/>
              <a:defRPr baseline="0">
                <a:latin typeface="Arial" panose="020B0604020202020204" pitchFamily="34" charset="0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图片 11" descr="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12"/>
          <a:srcRect b="-14"/>
          <a:stretch>
            <a:fillRect/>
          </a:stretch>
        </p:blipFill>
        <p:spPr>
          <a:xfrm>
            <a:off x="10222230" y="5323840"/>
            <a:ext cx="1971040" cy="153797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914407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/>
          <a:p>
            <a:pPr lvl="0" algn="ctr">
              <a:buClrTx/>
              <a:buSzTx/>
              <a:buFontTx/>
            </a:pPr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Viner Hand ITC" panose="03070502030502020203" charset="0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>2019/11/6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/>
              <a:t>二级</a:t>
            </a:r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/>
              <a:t>三级</a:t>
            </a:r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/>
              <a:t>四级</a:t>
            </a:r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/>
              <a:t>五级</a:t>
            </a:r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/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>
            <a:normAutofit/>
          </a:bodyPr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>2019/11/6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>
            <a:normAutofit/>
          </a:bodyPr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pic>
        <p:nvPicPr>
          <p:cNvPr id="8" name="图片 7" descr="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9"/>
          <a:srcRect b="-14"/>
          <a:stretch>
            <a:fillRect/>
          </a:stretch>
        </p:blipFill>
        <p:spPr>
          <a:xfrm>
            <a:off x="9129487" y="4477062"/>
            <a:ext cx="3062514" cy="2389738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ags" Target="../tags/tag2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ags" Target="../tags/tag6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ags" Target="../tags/tag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ags" Target="../tags/tag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ags" Target="../tags/tag4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ags" Target="../tags/tag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>2019/11/6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7" name="KSO_TEMPLATE" hidden="1"/>
          <p:cNvSpPr/>
          <p:nvPr>
            <p:custDataLst>
              <p:tags r:id="rId25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幼圆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幼圆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tabLst>
          <a:tab pos="1609725" algn="l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幼圆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幼圆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幼圆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anose="020B0604020202020204" pitchFamily="34" charset="0"/>
          <a:ea typeface="幼圆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3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tags" Target="../tags/tag140.xml"/><Relationship Id="rId2" Type="http://schemas.openxmlformats.org/officeDocument/2006/relationships/tags" Target="../tags/tag139.xml"/><Relationship Id="rId1" Type="http://schemas.openxmlformats.org/officeDocument/2006/relationships/tags" Target="../tags/tag138.xml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4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4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5039360" y="1951990"/>
            <a:ext cx="7146925" cy="1784985"/>
          </a:xfrm>
        </p:spPr>
        <p:txBody>
          <a:bodyPr>
            <a:normAutofit fontScale="90000"/>
          </a:bodyPr>
          <a:lstStyle/>
          <a:p>
            <a:r>
              <a:rPr lang="en-US" altLang="zh-CN"/>
              <a:t>How to solve the problem</a:t>
            </a:r>
            <a:r>
              <a:rPr lang="zh-CN" altLang="en-US"/>
              <a:t>？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2801620" y="3860800"/>
            <a:ext cx="8528050" cy="2517140"/>
          </a:xfrm>
        </p:spPr>
        <p:txBody>
          <a:bodyPr>
            <a:normAutofit/>
          </a:bodyPr>
          <a:lstStyle/>
          <a:p>
            <a:r>
              <a:rPr lang="en-US" altLang="zh-CN"/>
              <a:t>                                </a:t>
            </a:r>
            <a:r>
              <a:rPr lang="en-US" altLang="zh-CN" sz="2400"/>
              <a:t>   ------about recall chocolate bars</a:t>
            </a:r>
          </a:p>
          <a:p>
            <a:r>
              <a:rPr lang="en-US" altLang="zh-CN" sz="2400"/>
              <a:t>                                                       By Zexin Xu</a:t>
            </a:r>
          </a:p>
          <a:p>
            <a:r>
              <a:rPr lang="en-US" altLang="zh-CN" sz="2400"/>
              <a:t>                                             student number</a:t>
            </a:r>
            <a:r>
              <a:rPr lang="zh-CN" altLang="en-US" sz="2400"/>
              <a:t>：</a:t>
            </a:r>
            <a:r>
              <a:rPr lang="en-US" altLang="zh-CN" sz="2400"/>
              <a:t>1905089</a:t>
            </a:r>
          </a:p>
        </p:txBody>
      </p:sp>
      <p:pic>
        <p:nvPicPr>
          <p:cNvPr id="4" name="图片 3" descr="QQ图片2019101803303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18415"/>
            <a:ext cx="4636135" cy="684974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3600"/>
              <a:t>Content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z="2800"/>
              <a:t>1.The stakeholder</a:t>
            </a:r>
          </a:p>
          <a:p>
            <a:r>
              <a:rPr lang="en-US" altLang="zh-CN" sz="2800"/>
              <a:t>2.The key issues</a:t>
            </a:r>
          </a:p>
          <a:p>
            <a:r>
              <a:rPr lang="en-US" altLang="zh-CN" sz="2800"/>
              <a:t>3.The solution</a:t>
            </a:r>
          </a:p>
          <a:p>
            <a:r>
              <a:rPr lang="en-US" altLang="zh-CN" sz="2800"/>
              <a:t>4.communication channel</a:t>
            </a:r>
          </a:p>
          <a:p>
            <a:r>
              <a:rPr lang="en-US" altLang="zh-CN" sz="2800"/>
              <a:t>5.Tools for monitoring</a:t>
            </a:r>
          </a:p>
          <a:p>
            <a:r>
              <a:rPr lang="en-US" altLang="zh-CN" sz="2800"/>
              <a:t>6.repositing message</a:t>
            </a:r>
            <a:endParaRPr lang="en-US" altLang="zh-CN"/>
          </a:p>
          <a:p>
            <a:endParaRPr lang="en-US" altLang="zh-CN"/>
          </a:p>
        </p:txBody>
      </p:sp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1920" y="443230"/>
            <a:ext cx="11400155" cy="441960"/>
          </a:xfrm>
        </p:spPr>
        <p:txBody>
          <a:bodyPr>
            <a:normAutofit fontScale="90000"/>
          </a:bodyPr>
          <a:lstStyle/>
          <a:p>
            <a:r>
              <a:rPr lang="en-US" altLang="zh-CN" sz="4000"/>
              <a:t>The stakeholder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z="3600"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1.Customer</a:t>
            </a:r>
            <a:endParaRPr lang="en-US" altLang="zh-CN" sz="3600">
              <a:solidFill>
                <a:schemeClr val="accent4"/>
              </a:solidFill>
            </a:endParaRPr>
          </a:p>
          <a:p>
            <a:r>
              <a:rPr lang="en-US" altLang="zh-CN" sz="3600"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2.</a:t>
            </a:r>
            <a:r>
              <a:rPr lang="en-US" altLang="zh-CN" sz="3600"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  <a:sym typeface="+mn-ea"/>
              </a:rPr>
              <a:t>Distributer</a:t>
            </a:r>
            <a:endParaRPr lang="en-US" altLang="zh-CN" sz="3600">
              <a:solidFill>
                <a:schemeClr val="accent4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r>
              <a:rPr lang="en-US" altLang="zh-CN" sz="3600"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3.Manager</a:t>
            </a:r>
          </a:p>
          <a:p>
            <a:r>
              <a:rPr lang="en-US" altLang="zh-CN" sz="3600"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4.competitor</a:t>
            </a:r>
          </a:p>
          <a:p>
            <a:r>
              <a:rPr lang="en-US" altLang="zh-CN" sz="3600"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5.Investor</a:t>
            </a:r>
          </a:p>
        </p:txBody>
      </p:sp>
      <p:pic>
        <p:nvPicPr>
          <p:cNvPr id="4" name="图片 3" descr="QQ图片201910180325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4535" y="443230"/>
            <a:ext cx="6702425" cy="545274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25" y="67310"/>
            <a:ext cx="10852150" cy="817880"/>
          </a:xfrm>
        </p:spPr>
        <p:txBody>
          <a:bodyPr>
            <a:normAutofit/>
          </a:bodyPr>
          <a:lstStyle/>
          <a:p>
            <a:r>
              <a:rPr lang="en-US" altLang="zh-CN" sz="3200"/>
              <a:t>The key issues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9925" y="573405"/>
            <a:ext cx="10852150" cy="5710555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US" altLang="zh-CN" sz="44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ahnschrift SemiBold" panose="020B0502040204020203" charset="0"/>
              <a:cs typeface="Bahnschrift SemiBold" panose="020B0502040204020203" charset="0"/>
              <a:sym typeface="+mn-ea"/>
            </a:endParaRPr>
          </a:p>
          <a:p>
            <a:r>
              <a:rPr lang="en-US" altLang="zh-CN" sz="4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ahnschrift SemiBold" panose="020B0502040204020203" charset="0"/>
                <a:cs typeface="Bahnschrift SemiBold" panose="020B0502040204020203" charset="0"/>
                <a:sym typeface="+mn-ea"/>
              </a:rPr>
              <a:t>Bad result</a:t>
            </a:r>
          </a:p>
          <a:p>
            <a:r>
              <a:rPr lang="en-US" altLang="zh-CN" sz="4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ahnschrift SemiBold" panose="020B0502040204020203" charset="0"/>
                <a:cs typeface="Bahnschrift SemiBold" panose="020B0502040204020203" charset="0"/>
              </a:rPr>
              <a:t>1.Customer may feel disapointed </a:t>
            </a:r>
          </a:p>
          <a:p>
            <a:r>
              <a:rPr lang="en-US" altLang="zh-CN" sz="44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ahnschrift SemiBold" panose="020B0502040204020203" charset="0"/>
                <a:cs typeface="Bahnschrift SemiBold" panose="020B0502040204020203" charset="0"/>
                <a:sym typeface="+mn-ea"/>
              </a:rPr>
              <a:t> 2.Decrease the royal of the distribution </a:t>
            </a:r>
          </a:p>
          <a:p>
            <a:endParaRPr lang="en-US" altLang="zh-CN" sz="18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ahnschrift SemiBold" panose="020B0502040204020203" charset="0"/>
              <a:cs typeface="Bahnschrift SemiBold" panose="020B0502040204020203" charset="0"/>
            </a:endParaRPr>
          </a:p>
          <a:p>
            <a:endParaRPr lang="en-US" altLang="zh-CN" sz="18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ahnschrift SemiBold" panose="020B0502040204020203" charset="0"/>
              <a:cs typeface="Bahnschrift SemiBold" panose="020B0502040204020203" charset="0"/>
            </a:endParaRPr>
          </a:p>
        </p:txBody>
      </p:sp>
    </p:spTree>
    <p:custDataLst>
      <p:tags r:id="rId1"/>
    </p:custDataLst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25" y="145415"/>
            <a:ext cx="10852150" cy="777875"/>
          </a:xfrm>
          <a:ln>
            <a:solidFill>
              <a:schemeClr val="bg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en-US" altLang="zh-CN" sz="4400"/>
              <a:t>The solution</a:t>
            </a:r>
            <a:endParaRPr sz="44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9925" y="798830"/>
            <a:ext cx="10852150" cy="6036310"/>
          </a:xfrm>
        </p:spPr>
        <p:txBody>
          <a:bodyPr>
            <a:normAutofit/>
          </a:bodyPr>
          <a:lstStyle/>
          <a:p>
            <a:endParaRPr lang="en-US" altLang="zh-CN" sz="3600" dirty="0">
              <a:latin typeface="Bahnschrift SemiBold" panose="020B0502040204020203" charset="0"/>
              <a:cs typeface="Bahnschrift SemiBold" panose="020B0502040204020203" charset="0"/>
            </a:endParaRPr>
          </a:p>
          <a:p>
            <a:r>
              <a:rPr lang="en-US" altLang="zh-CN" sz="3600" dirty="0" err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ahnschrift SemiBold" panose="020B0502040204020203" charset="0"/>
                <a:cs typeface="Bahnschrift SemiBold" panose="020B0502040204020203" charset="0"/>
              </a:rPr>
              <a:t>Customer,distributer:Explain</a:t>
            </a:r>
            <a:r>
              <a:rPr lang="en-US" altLang="zh-CN" sz="360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ahnschrift SemiBold" panose="020B0502040204020203" charset="0"/>
                <a:cs typeface="Bahnschrift SemiBold" panose="020B0502040204020203" charset="0"/>
              </a:rPr>
              <a:t> the reason why the chocolate bars are recalled</a:t>
            </a:r>
            <a:r>
              <a:rPr lang="zh-CN" altLang="en-US" sz="3600" dirty="0">
                <a:latin typeface="Bahnschrift SemiBold" panose="020B0502040204020203" charset="0"/>
                <a:cs typeface="Bahnschrift SemiBold" panose="020B0502040204020203" charset="0"/>
              </a:rPr>
              <a:t>，</a:t>
            </a:r>
            <a:r>
              <a:rPr lang="en-US" altLang="zh-CN" sz="360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ahnschrift SemiBold" panose="020B0502040204020203" charset="0"/>
                <a:cs typeface="Bahnschrift SemiBold" panose="020B0502040204020203" charset="0"/>
              </a:rPr>
              <a:t>make an apology to them , give remedy plan if condition allowed.</a:t>
            </a:r>
            <a:endParaRPr lang="en-US" altLang="zh-CN" sz="2400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US" altLang="zh-CN" sz="2400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custDataLst>
      <p:tags r:id="rId1"/>
    </p:custDataLst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4400"/>
              <a:t>Market plan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9925" y="1157605"/>
            <a:ext cx="10852150" cy="5183505"/>
          </a:xfrm>
        </p:spPr>
        <p:txBody>
          <a:bodyPr/>
          <a:lstStyle/>
          <a:p>
            <a:r>
              <a:rPr lang="en-US" altLang="zh-CN" sz="2800" b="1" dirty="0"/>
              <a:t>Transfer </a:t>
            </a:r>
            <a:r>
              <a:rPr lang="en-US" altLang="zh-CN" sz="2800" b="1" dirty="0" err="1"/>
              <a:t>costomer</a:t>
            </a:r>
            <a:r>
              <a:rPr lang="en-US" altLang="zh-CN" sz="2800" b="1" dirty="0"/>
              <a:t> attention</a:t>
            </a:r>
            <a:r>
              <a:rPr sz="2800" b="1" dirty="0"/>
              <a:t>：</a:t>
            </a:r>
            <a:r>
              <a:rPr lang="en-US" altLang="zh-CN" sz="2800" dirty="0"/>
              <a:t>During the withdrawal of the chocolate, each person can pay half the price of the chocolate to get a chocolate coupon to book a certain amount of chocolate. If the consumer orders, he can get the chocolate by paying half of the price next time.</a:t>
            </a:r>
            <a:r>
              <a:rPr sz="2800" dirty="0"/>
              <a:t>（</a:t>
            </a:r>
            <a:r>
              <a:rPr lang="en-US" altLang="zh-CN" sz="2800" dirty="0"/>
              <a:t>Time</a:t>
            </a:r>
            <a:r>
              <a:rPr sz="2800" dirty="0"/>
              <a:t>，</a:t>
            </a:r>
            <a:r>
              <a:rPr lang="en-US" altLang="zh-CN" sz="2800" dirty="0"/>
              <a:t>amount limited</a:t>
            </a:r>
            <a:r>
              <a:rPr sz="2800" dirty="0"/>
              <a:t>）When people who get chocolate coupons </a:t>
            </a:r>
            <a:r>
              <a:rPr lang="en-US" altLang="zh-CN" sz="2800" dirty="0"/>
              <a:t>to </a:t>
            </a:r>
            <a:r>
              <a:rPr sz="2800" dirty="0"/>
              <a:t>redeem chocolate, </a:t>
            </a:r>
            <a:r>
              <a:rPr lang="en-US" altLang="zh-CN" sz="2800" dirty="0"/>
              <a:t>manager</a:t>
            </a:r>
            <a:r>
              <a:rPr sz="2800" dirty="0"/>
              <a:t> can let them post blogs to Facebook and Twitter for promotion.</a:t>
            </a:r>
          </a:p>
          <a:p>
            <a:endParaRPr lang="en-US" altLang="zh-CN" dirty="0"/>
          </a:p>
        </p:txBody>
      </p:sp>
    </p:spTree>
    <p:custDataLst>
      <p:tags r:id="rId1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25" y="-49530"/>
            <a:ext cx="10852150" cy="934720"/>
          </a:xfrm>
        </p:spPr>
        <p:txBody>
          <a:bodyPr>
            <a:normAutofit/>
          </a:bodyPr>
          <a:lstStyle/>
          <a:p>
            <a:r>
              <a:rPr lang="en-US" altLang="zh-CN" sz="3200" dirty="0"/>
              <a:t>Communication channel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925" y="534035"/>
            <a:ext cx="10852150" cy="58070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sz="3200" b="1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1.E-mail: </a:t>
            </a:r>
            <a:r>
              <a:rPr lang="en-US" altLang="zh-CN" sz="320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</a:t>
            </a:r>
            <a:endParaRPr lang="en-US" altLang="zh-CN" sz="3200" dirty="0"/>
          </a:p>
          <a:p>
            <a:pPr marL="0" indent="0">
              <a:buNone/>
            </a:pPr>
            <a:r>
              <a:rPr lang="en-US" altLang="zh-CN" sz="3200" b="1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2.TV NEWS or newspaper</a:t>
            </a:r>
            <a:endParaRPr lang="en-US" altLang="zh-CN" sz="3200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0" indent="0">
              <a:buNone/>
            </a:pPr>
            <a:r>
              <a:rPr lang="en-US" altLang="zh-CN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3.Funny internet vedios or advertisement on social media</a:t>
            </a:r>
            <a:r>
              <a:rPr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（</a:t>
            </a:r>
            <a:r>
              <a:rPr lang="en-US" altLang="zh-CN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Facebook and Twitter</a:t>
            </a:r>
            <a:r>
              <a:rPr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）</a:t>
            </a:r>
            <a:endParaRPr lang="en-US" altLang="zh-CN" sz="3200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0" indent="0">
              <a:buNone/>
            </a:pPr>
            <a:endParaRPr lang="zh-CN" altLang="en-US" sz="3200"/>
          </a:p>
          <a:p>
            <a:pPr marL="0" indent="0">
              <a:buNone/>
            </a:pPr>
            <a:endParaRPr lang="en-US" altLang="zh-CN" sz="3200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0" indent="0">
              <a:buNone/>
            </a:pPr>
            <a:endParaRPr lang="en-US" altLang="zh-CN" sz="3200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custDataLst>
      <p:tags r:id="rId1"/>
    </p:custDataLst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4000"/>
              <a:t>Tools for monitoring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  <a:scene3d>
              <a:camera prst="orthographicFront"/>
              <a:lightRig rig="threePt" dir="t"/>
            </a:scene3d>
          </a:bodyPr>
          <a:lstStyle/>
          <a:p>
            <a:r>
              <a:rPr lang="en-US" altLang="zh-CN" sz="280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ahnschrift SemiBold" panose="020B0502040204020203" charset="0"/>
                <a:cs typeface="Bahnschrift SemiBold" panose="020B0502040204020203" charset="0"/>
              </a:rPr>
              <a:t>1.The </a:t>
            </a:r>
            <a:r>
              <a:rPr lang="en-US" altLang="zh-CN" sz="2800" dirty="0" err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ahnschrift SemiBold" panose="020B0502040204020203" charset="0"/>
                <a:cs typeface="Bahnschrift SemiBold" panose="020B0502040204020203" charset="0"/>
              </a:rPr>
              <a:t>questionaire</a:t>
            </a:r>
            <a:endParaRPr lang="en-US" altLang="zh-CN" sz="2800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ahnschrift SemiBold" panose="020B0502040204020203" charset="0"/>
              <a:cs typeface="Bahnschrift SemiBold" panose="020B0502040204020203" charset="0"/>
            </a:endParaRPr>
          </a:p>
          <a:p>
            <a:r>
              <a:rPr lang="en-US" altLang="zh-CN" sz="2800" dirty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ahnschrift SemiBold" panose="020B0502040204020203" charset="0"/>
                <a:cs typeface="Bahnschrift SemiBold" panose="020B0502040204020203" charset="0"/>
              </a:rPr>
              <a:t>2. The checklist </a:t>
            </a:r>
          </a:p>
          <a:p>
            <a:r>
              <a:rPr lang="en-US" altLang="zh-CN" sz="2800" b="1" dirty="0">
                <a:latin typeface="Arial Rounded MT Bold" panose="020F0704030504030204" charset="0"/>
                <a:cs typeface="Arial Rounded MT Bold" panose="020F0704030504030204" charset="0"/>
              </a:rPr>
              <a:t>3</a:t>
            </a:r>
            <a:r>
              <a:rPr lang="en-US" altLang="zh-CN" sz="2800" b="1" dirty="0">
                <a:latin typeface="Arial Rounded MT Bold" panose="020F0704030504030204" charset="0"/>
                <a:cs typeface="Arial Rounded MT Bold" panose="020F0704030504030204" charset="0"/>
                <a:sym typeface="+mn-ea"/>
              </a:rPr>
              <a:t>.Online Data Analytics</a:t>
            </a:r>
            <a:endParaRPr lang="en-US" altLang="zh-CN" sz="2800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ahnschrift SemiBold" panose="020B0502040204020203" charset="0"/>
              <a:cs typeface="Bahnschrift SemiBold" panose="020B0502040204020203" charset="0"/>
            </a:endParaRPr>
          </a:p>
          <a:p>
            <a:endParaRPr lang="en-US" altLang="zh-CN" sz="2800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ahnschrift SemiBold" panose="020B0502040204020203" charset="0"/>
              <a:cs typeface="Bahnschrift SemiBold" panose="020B0502040204020203" charset="0"/>
            </a:endParaRPr>
          </a:p>
          <a:p>
            <a:endParaRPr lang="en-US" altLang="zh-CN" dirty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custDataLst>
      <p:tags r:id="rId1"/>
    </p:custDataLst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342265" y="499110"/>
            <a:ext cx="931672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Repositioning message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342265" y="2446020"/>
            <a:ext cx="11440795" cy="52197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r>
              <a:rPr lang="en-US" altLang="zh-CN" sz="2800" b="1" dirty="0">
                <a:solidFill>
                  <a:schemeClr val="accent4"/>
                </a:solidFill>
                <a:effectLst/>
              </a:rPr>
              <a:t>“</a:t>
            </a:r>
            <a:r>
              <a:rPr lang="zh-CN" altLang="en-US" sz="2800" b="1" dirty="0">
                <a:solidFill>
                  <a:schemeClr val="accent4"/>
                </a:solidFill>
                <a:effectLst/>
              </a:rPr>
              <a:t>Everything is responsible for the co</a:t>
            </a:r>
            <a:r>
              <a:rPr lang="en-US" altLang="zh-CN" sz="2800" b="1" dirty="0" err="1">
                <a:solidFill>
                  <a:schemeClr val="accent4"/>
                </a:solidFill>
              </a:rPr>
              <a:t>stomer</a:t>
            </a:r>
            <a:r>
              <a:rPr lang="en-US" altLang="zh-CN" sz="2800" b="1" dirty="0">
                <a:solidFill>
                  <a:schemeClr val="accent4"/>
                </a:solidFill>
                <a:effectLst/>
              </a:rPr>
              <a:t>”</a:t>
            </a:r>
          </a:p>
        </p:txBody>
      </p:sp>
    </p:spTree>
    <p:custDataLst>
      <p:tags r:id="rId1"/>
    </p:custDataLst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5845" y="1816100"/>
            <a:ext cx="10476230" cy="4273550"/>
          </a:xfrm>
        </p:spPr>
        <p:txBody>
          <a:bodyPr>
            <a:normAutofit/>
          </a:bodyPr>
          <a:lstStyle/>
          <a:p>
            <a:r>
              <a:rPr lang="en-US" altLang="zh-CN" sz="4000"/>
              <a:t>Thank you very much for your watching!</a:t>
            </a:r>
          </a:p>
        </p:txBody>
      </p:sp>
    </p:spTree>
    <p:custDataLst>
      <p:tags r:id="rId1"/>
    </p:custDataLst>
  </p:cSld>
  <p:clrMapOvr>
    <a:masterClrMapping/>
  </p:clrMapOvr>
  <p:transition>
    <p:fad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165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165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0"/>
  <p:tag name="KSO_WM_TAG_VERSION" val="1.0"/>
  <p:tag name="KSO_WM_BEAUTIFY_FLAG" val="#wm#"/>
  <p:tag name="KSO_WM_TEMPLATE_CATEGORY" val="custom"/>
  <p:tag name="KSO_WM_TEMPLATE_INDEX" val="20201650"/>
  <p:tag name="KSO_WM_TEMPLATE_THUMBS_INDEX" val="1、4、8、10、13、15"/>
  <p:tag name="KSO_WM_TEMPLATE_MASTER_TYPE" val="1"/>
  <p:tag name="KSO_WM_TEMPLATE_COLOR_TYPE" val="1"/>
  <p:tag name="KSO_WM_TEMPLATE_MASTER_THUMB_INDEX" val="18"/>
  <p:tag name="KSO_WM_UNIT_SHOW_EDIT_AREA_INDICATION" val="0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SLIDE_BACKGROUND_MASK_FLAG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  <p:tag name="KSO_WM_SLIDE_BACKGROUND_TYPE" val="frame"/>
  <p:tag name="KSO_WM_SLIDE_BK_DARK_LIGHT" val="2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  <p:tag name="KSO_WM_SLIDE_BACKGROUND_TYPE" val="frame"/>
  <p:tag name="KSO_WM_SLIDE_BK_DARK_LIGHT" val="2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SLIDE_BK_DARK_LIGHT" val="2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  <p:tag name="KSO_WM_SLIDE_BACKGROUND_TYPE" val="frame"/>
  <p:tag name="KSO_WM_SLIDE_BK_DARK_LIGHT" val="2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  <p:tag name="KSO_WM_SLIDE_BACKGROUND_TYPE" val="frame"/>
  <p:tag name="KSO_WM_SLIDE_BK_DARK_LIGHT" val="2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i*1"/>
  <p:tag name="KSO_WM_UNIT_LAYERLEVEL" val="1"/>
  <p:tag name="KSO_WM_TAG_VERSION" val="1.0"/>
  <p:tag name="KSO_WM_BEAUTIFY_FLAG" val="#wm#"/>
  <p:tag name="KSO_WM_UNIT_TYPE" val="i"/>
  <p:tag name="KSO_WM_UNIT_INDEX" val="1"/>
  <p:tag name="KSO_WM_UNIT_SUBTYPE" val="h"/>
  <p:tag name="KSO_WM_UNIT_BK_DARK_LIGHT" val="2"/>
  <p:tag name="KSO_WM_SLIDE_BACKGROUND_TYPE" val="leftRight"/>
  <p:tag name="KSO_WM_SLIDE_BK_DARK_LIGHT" val="2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  <p:tag name="KSO_WM_SLIDE_BACKGROUND_TYPE" val="leftRight"/>
  <p:tag name="KSO_WM_SLIDE_BK_DARK_LIGHT" val="2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i*1"/>
  <p:tag name="KSO_WM_UNIT_LAYERLEVEL" val="1"/>
  <p:tag name="KSO_WM_TAG_VERSION" val="1.0"/>
  <p:tag name="KSO_WM_BEAUTIFY_FLAG" val="#wm#"/>
  <p:tag name="KSO_WM_UNIT_TYPE" val="i"/>
  <p:tag name="KSO_WM_UNIT_INDEX" val="1"/>
  <p:tag name="KSO_WM_UNIT_SUBTYPE" val="h"/>
  <p:tag name="KSO_WM_UNIT_BK_DARK_LIGHT" val="2"/>
  <p:tag name="KSO_WM_SLIDE_BACKGROUND_TYPE" val="topBottom"/>
  <p:tag name="KSO_WM_SLIDE_BK_DARK_LIGHT" val="2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i*1"/>
  <p:tag name="KSO_WM_UNIT_LAYERLEVEL" val="1"/>
  <p:tag name="KSO_WM_TAG_VERSION" val="1.0"/>
  <p:tag name="KSO_WM_BEAUTIFY_FLAG" val="#wm#"/>
  <p:tag name="KSO_WM_UNIT_TYPE" val="i"/>
  <p:tag name="KSO_WM_UNIT_INDEX" val="1"/>
  <p:tag name="KSO_WM_UNIT_SUBTYPE" val="h"/>
  <p:tag name="KSO_WM_UNIT_BK_DARK_LIGHT" val="2"/>
  <p:tag name="KSO_WM_SLIDE_BACKGROUND_TYPE" val="bottomTop"/>
  <p:tag name="KSO_WM_SLIDE_BK_DARK_LIGHT" val="2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  <p:tag name="KSO_WM_SLIDE_BACKGROUND_TYPE" val="navigation"/>
  <p:tag name="KSO_WM_SLIDE_BK_DARK_LIGHT" val="2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i*1"/>
  <p:tag name="KSO_WM_UNIT_LAYERLEVEL" val="1"/>
  <p:tag name="KSO_WM_TAG_VERSION" val="1.0"/>
  <p:tag name="KSO_WM_BEAUTIFY_FLAG" val="#wm#"/>
  <p:tag name="KSO_WM_UNIT_TYPE" val="i"/>
  <p:tag name="KSO_WM_UNIT_INDEX" val="1"/>
  <p:tag name="KSO_WM_UNIT_SUBTYPE" val="h"/>
  <p:tag name="KSO_WM_UNIT_BK_DARK_LIGHT" val="2"/>
  <p:tag name="KSO_WM_SLIDE_BACKGROUND_TYPE" val="belt"/>
  <p:tag name="KSO_WM_SLIDE_BK_DARK_LIGHT" val="2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  <p:tag name="KSO_WM_SLIDE_BACKGROUND_TYPE" val="belt"/>
  <p:tag name="KSO_WM_SLIDE_BK_DARK_LIGHT" val="2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201650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1650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1650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1650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1650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1650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SIZE" val="854*465"/>
  <p:tag name="KSO_WM_SLIDE_POSITION" val="52*34"/>
  <p:tag name="KSO_WM_SLIDE_LAYOUT_CNT" val="1_1"/>
  <p:tag name="KSO_WM_SLIDE_LAYOUT" val="a_f"/>
  <p:tag name="KSO_WM_BEAUTIFY_FLAG" val="#wm#"/>
  <p:tag name="KSO_WM_SLIDE_TYPE" val="text"/>
  <p:tag name="KSO_WM_SLIDE_ITEM_CNT" val="0"/>
  <p:tag name="KSO_WM_TAG_VERSION" val="1.0"/>
  <p:tag name="KSO_WM_COMBINE_RELATE_SLIDE_ID" val="background20176429_2"/>
  <p:tag name="KSO_WM_TEMPLATE_CATEGORY" val="custom"/>
  <p:tag name="KSO_WM_TEMPLATE_INDEX" val="20201650"/>
  <p:tag name="KSO_WM_SLIDE_ID" val="custom20177118_2"/>
  <p:tag name="KSO_WM_SLIDE_INDEX" val="2"/>
  <p:tag name="KSO_WM_TEMPLATE_SUBCATEGORY" val="0"/>
  <p:tag name="KSO_WM_SLIDE_SUBTYPE" val="pureTxt"/>
  <p:tag name="KSO_WM_TEMPLATE_MASTER_TYPE" val="1"/>
  <p:tag name="KSO_WM_TEMPLATE_COLOR_TYPE" val="1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COMPATIBLE" val="0"/>
  <p:tag name="KSO_WM_UNIT_HIGHLIGHT" val="0"/>
  <p:tag name="KSO_WM_UNIT_ISCONTENTSTITLE" val="0"/>
  <p:tag name="KSO_WM_UNIT_VALUE" val="40"/>
  <p:tag name="KSO_WM_UNIT_LAYERLEVEL" val="1"/>
  <p:tag name="KSO_WM_UNIT_INDEX" val="1"/>
  <p:tag name="KSO_WM_UNIT_TYPE" val="a"/>
  <p:tag name="KSO_WM_TEMPLATE_CATEGORY" val="custom"/>
  <p:tag name="KSO_WM_TEMPLATE_INDEX" val="20177118"/>
  <p:tag name="KSO_WM_UNIT_ID" val="custom20177118_2*a*1"/>
  <p:tag name="KSO_WM_UNIT_NOCLEAR" val="0"/>
  <p:tag name="KSO_WM_UNIT_DIAGRAM_ISNUMVISUAL" val="0"/>
  <p:tag name="KSO_WM_UNIT_DIAGRAM_ISREFERUNIT" val="0"/>
  <p:tag name="KSO_WM_UNIT_PRESET_TEXT" val="单击此处添加标题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COMPATIBLE" val="0"/>
  <p:tag name="KSO_WM_UNIT_HIGHLIGHT" val="0"/>
  <p:tag name="KSO_WM_UNIT_VALUE" val="585"/>
  <p:tag name="KSO_WM_UNIT_LAYERLEVEL" val="1"/>
  <p:tag name="KSO_WM_UNIT_INDEX" val="1"/>
  <p:tag name="KSO_WM_UNIT_TYPE" val="f"/>
  <p:tag name="KSO_WM_TEMPLATE_CATEGORY" val="custom"/>
  <p:tag name="KSO_WM_TEMPLATE_INDEX" val="20177118"/>
  <p:tag name="KSO_WM_UNIT_ID" val="custom20177118_2*f*1"/>
  <p:tag name="KSO_WM_UNIT_NOCLEAR" val="0"/>
  <p:tag name="KSO_WM_UNIT_DIAGRAM_ISNUMVISUAL" val="0"/>
  <p:tag name="KSO_WM_UNIT_DIAGRAM_ISREFERUNIT" val="0"/>
  <p:tag name="KSO_WM_UNIT_PRESET_TEXT" val="单击此处添加文本具体内容，简明扼要的阐述您的观点。根据需要可酌情增减文字，以便观者准确的理解您传达的思想。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1650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1650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01650"/>
</p:tagLst>
</file>

<file path=ppt/theme/theme1.xml><?xml version="1.0" encoding="utf-8"?>
<a:theme xmlns:a="http://schemas.openxmlformats.org/drawingml/2006/main" name="1_Office 主题​​">
  <a:themeElements>
    <a:clrScheme name="自定义 103">
      <a:dk1>
        <a:srgbClr val="000000"/>
      </a:dk1>
      <a:lt1>
        <a:srgbClr val="FFFFFF"/>
      </a:lt1>
      <a:dk2>
        <a:srgbClr val="FFDC73"/>
      </a:dk2>
      <a:lt2>
        <a:srgbClr val="FFEAA2"/>
      </a:lt2>
      <a:accent1>
        <a:srgbClr val="CDA123"/>
      </a:accent1>
      <a:accent2>
        <a:srgbClr val="ACA744"/>
      </a:accent2>
      <a:accent3>
        <a:srgbClr val="89A767"/>
      </a:accent3>
      <a:accent4>
        <a:srgbClr val="68AC8A"/>
      </a:accent4>
      <a:accent5>
        <a:srgbClr val="45AEAB"/>
      </a:accent5>
      <a:accent6>
        <a:srgbClr val="23B6CD"/>
      </a:accent6>
      <a:hlink>
        <a:srgbClr val="0563C1"/>
      </a:hlink>
      <a:folHlink>
        <a:srgbClr val="954D72"/>
      </a:folHlink>
    </a:clrScheme>
    <a:fontScheme name="卡通风">
      <a:majorFont>
        <a:latin typeface="幼圆"/>
        <a:ea typeface="汉仪乐喵体W"/>
        <a:cs typeface=""/>
      </a:majorFont>
      <a:minorFont>
        <a:latin typeface="幼圆"/>
        <a:ea typeface="幼圆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自定义 103">
    <a:dk1>
      <a:srgbClr val="000000"/>
    </a:dk1>
    <a:lt1>
      <a:srgbClr val="FFFFFF"/>
    </a:lt1>
    <a:dk2>
      <a:srgbClr val="FFDC73"/>
    </a:dk2>
    <a:lt2>
      <a:srgbClr val="FFEAA2"/>
    </a:lt2>
    <a:accent1>
      <a:srgbClr val="CDA123"/>
    </a:accent1>
    <a:accent2>
      <a:srgbClr val="ACA744"/>
    </a:accent2>
    <a:accent3>
      <a:srgbClr val="89A767"/>
    </a:accent3>
    <a:accent4>
      <a:srgbClr val="68AC8A"/>
    </a:accent4>
    <a:accent5>
      <a:srgbClr val="45AEAB"/>
    </a:accent5>
    <a:accent6>
      <a:srgbClr val="23B6CD"/>
    </a:accent6>
    <a:hlink>
      <a:srgbClr val="0563C1"/>
    </a:hlink>
    <a:folHlink>
      <a:srgbClr val="954D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286</Words>
  <Application>Microsoft Office PowerPoint</Application>
  <PresentationFormat>Widescreen</PresentationFormat>
  <Paragraphs>40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微软雅黑</vt:lpstr>
      <vt:lpstr>宋体</vt:lpstr>
      <vt:lpstr>幼圆</vt:lpstr>
      <vt:lpstr>汉仪乐喵体W</vt:lpstr>
      <vt:lpstr>Arial</vt:lpstr>
      <vt:lpstr>Arial Rounded MT Bold</vt:lpstr>
      <vt:lpstr>Bahnschrift SemiBold</vt:lpstr>
      <vt:lpstr>Calibri</vt:lpstr>
      <vt:lpstr>Viner Hand ITC</vt:lpstr>
      <vt:lpstr>1_Office 主题​​</vt:lpstr>
      <vt:lpstr>How to solve the problem？</vt:lpstr>
      <vt:lpstr>Content</vt:lpstr>
      <vt:lpstr>The stakeholder</vt:lpstr>
      <vt:lpstr>The key issues</vt:lpstr>
      <vt:lpstr>The solution</vt:lpstr>
      <vt:lpstr>Market plan</vt:lpstr>
      <vt:lpstr>Communication channel</vt:lpstr>
      <vt:lpstr>Tools for monitoring</vt:lpstr>
      <vt:lpstr>PowerPoint Presentation</vt:lpstr>
      <vt:lpstr>Thank you very much for your watching!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solve the problem？</dc:title>
  <dc:creator>admin</dc:creator>
  <cp:lastModifiedBy>Jack Xu</cp:lastModifiedBy>
  <cp:revision>9</cp:revision>
  <dcterms:created xsi:type="dcterms:W3CDTF">2019-10-13T10:32:00Z</dcterms:created>
  <dcterms:modified xsi:type="dcterms:W3CDTF">2019-11-06T18:11:42Z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2052-11.1.0.8806</vt:lpwstr>
  </property>
</Properties>
</file>