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6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7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4"/>
    <p:sldMasterId id="2147483768" r:id="rId5"/>
    <p:sldMasterId id="2147483786" r:id="rId6"/>
    <p:sldMasterId id="2147483804" r:id="rId7"/>
    <p:sldMasterId id="2147483822" r:id="rId8"/>
    <p:sldMasterId id="2147483840" r:id="rId9"/>
    <p:sldMasterId id="2147483858" r:id="rId10"/>
  </p:sldMasterIdLst>
  <p:sldIdLst>
    <p:sldId id="256" r:id="rId11"/>
    <p:sldId id="257" r:id="rId12"/>
    <p:sldId id="260" r:id="rId13"/>
    <p:sldId id="261" r:id="rId14"/>
    <p:sldId id="258" r:id="rId15"/>
    <p:sldId id="262" r:id="rId16"/>
    <p:sldId id="259" r:id="rId17"/>
    <p:sldId id="26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7BED09-DF41-4B7E-93B3-3890137D95A0}" v="11" dt="2020-01-09T20:24:44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Ridgway (1701446)" userId="7cd6d3c4-3965-47cd-b51e-da7b659406c2" providerId="ADAL" clId="{847BED09-DF41-4B7E-93B3-3890137D95A0}"/>
    <pc:docChg chg="undo custSel mod addSld modSld">
      <pc:chgData name="Michael Ridgway (1701446)" userId="7cd6d3c4-3965-47cd-b51e-da7b659406c2" providerId="ADAL" clId="{847BED09-DF41-4B7E-93B3-3890137D95A0}" dt="2020-01-09T20:24:35.825" v="966" actId="20577"/>
      <pc:docMkLst>
        <pc:docMk/>
      </pc:docMkLst>
      <pc:sldChg chg="modSp">
        <pc:chgData name="Michael Ridgway (1701446)" userId="7cd6d3c4-3965-47cd-b51e-da7b659406c2" providerId="ADAL" clId="{847BED09-DF41-4B7E-93B3-3890137D95A0}" dt="2020-01-09T19:47:59.564" v="537" actId="20577"/>
        <pc:sldMkLst>
          <pc:docMk/>
          <pc:sldMk cId="633556543" sldId="256"/>
        </pc:sldMkLst>
        <pc:spChg chg="mod">
          <ac:chgData name="Michael Ridgway (1701446)" userId="7cd6d3c4-3965-47cd-b51e-da7b659406c2" providerId="ADAL" clId="{847BED09-DF41-4B7E-93B3-3890137D95A0}" dt="2020-01-09T19:47:59.564" v="537" actId="20577"/>
          <ac:spMkLst>
            <pc:docMk/>
            <pc:sldMk cId="633556543" sldId="256"/>
            <ac:spMk id="2" creationId="{00000000-0000-0000-0000-000000000000}"/>
          </ac:spMkLst>
        </pc:spChg>
      </pc:sldChg>
      <pc:sldChg chg="modSp">
        <pc:chgData name="Michael Ridgway (1701446)" userId="7cd6d3c4-3965-47cd-b51e-da7b659406c2" providerId="ADAL" clId="{847BED09-DF41-4B7E-93B3-3890137D95A0}" dt="2020-01-09T20:12:44.044" v="874" actId="20577"/>
        <pc:sldMkLst>
          <pc:docMk/>
          <pc:sldMk cId="1810215745" sldId="257"/>
        </pc:sldMkLst>
        <pc:spChg chg="mod">
          <ac:chgData name="Michael Ridgway (1701446)" userId="7cd6d3c4-3965-47cd-b51e-da7b659406c2" providerId="ADAL" clId="{847BED09-DF41-4B7E-93B3-3890137D95A0}" dt="2020-01-09T20:12:44.044" v="874" actId="20577"/>
          <ac:spMkLst>
            <pc:docMk/>
            <pc:sldMk cId="1810215745" sldId="257"/>
            <ac:spMk id="3" creationId="{00000000-0000-0000-0000-000000000000}"/>
          </ac:spMkLst>
        </pc:spChg>
      </pc:sldChg>
      <pc:sldChg chg="addSp modSp mod setBg">
        <pc:chgData name="Michael Ridgway (1701446)" userId="7cd6d3c4-3965-47cd-b51e-da7b659406c2" providerId="ADAL" clId="{847BED09-DF41-4B7E-93B3-3890137D95A0}" dt="2020-01-09T20:15:10.963" v="912" actId="313"/>
        <pc:sldMkLst>
          <pc:docMk/>
          <pc:sldMk cId="4042871707" sldId="258"/>
        </pc:sldMkLst>
        <pc:spChg chg="mod">
          <ac:chgData name="Michael Ridgway (1701446)" userId="7cd6d3c4-3965-47cd-b51e-da7b659406c2" providerId="ADAL" clId="{847BED09-DF41-4B7E-93B3-3890137D95A0}" dt="2020-01-09T19:52:00.902" v="607" actId="26606"/>
          <ac:spMkLst>
            <pc:docMk/>
            <pc:sldMk cId="4042871707" sldId="258"/>
            <ac:spMk id="2" creationId="{00000000-0000-0000-0000-000000000000}"/>
          </ac:spMkLst>
        </pc:spChg>
        <pc:spChg chg="mod">
          <ac:chgData name="Michael Ridgway (1701446)" userId="7cd6d3c4-3965-47cd-b51e-da7b659406c2" providerId="ADAL" clId="{847BED09-DF41-4B7E-93B3-3890137D95A0}" dt="2020-01-09T20:15:10.963" v="912" actId="313"/>
          <ac:spMkLst>
            <pc:docMk/>
            <pc:sldMk cId="4042871707" sldId="258"/>
            <ac:spMk id="3" creationId="{00000000-0000-0000-0000-000000000000}"/>
          </ac:spMkLst>
        </pc:spChg>
        <pc:picChg chg="add mod">
          <ac:chgData name="Michael Ridgway (1701446)" userId="7cd6d3c4-3965-47cd-b51e-da7b659406c2" providerId="ADAL" clId="{847BED09-DF41-4B7E-93B3-3890137D95A0}" dt="2020-01-09T19:52:03.630" v="608" actId="1076"/>
          <ac:picMkLst>
            <pc:docMk/>
            <pc:sldMk cId="4042871707" sldId="258"/>
            <ac:picMk id="4" creationId="{67EA2201-A677-44A4-ABE6-851B5447D1F4}"/>
          </ac:picMkLst>
        </pc:picChg>
      </pc:sldChg>
      <pc:sldChg chg="addSp modSp">
        <pc:chgData name="Michael Ridgway (1701446)" userId="7cd6d3c4-3965-47cd-b51e-da7b659406c2" providerId="ADAL" clId="{847BED09-DF41-4B7E-93B3-3890137D95A0}" dt="2020-01-09T20:24:35.825" v="966" actId="20577"/>
        <pc:sldMkLst>
          <pc:docMk/>
          <pc:sldMk cId="1715168433" sldId="259"/>
        </pc:sldMkLst>
        <pc:spChg chg="mod">
          <ac:chgData name="Michael Ridgway (1701446)" userId="7cd6d3c4-3965-47cd-b51e-da7b659406c2" providerId="ADAL" clId="{847BED09-DF41-4B7E-93B3-3890137D95A0}" dt="2020-01-09T20:24:35.825" v="966" actId="20577"/>
          <ac:spMkLst>
            <pc:docMk/>
            <pc:sldMk cId="1715168433" sldId="259"/>
            <ac:spMk id="2" creationId="{00000000-0000-0000-0000-000000000000}"/>
          </ac:spMkLst>
        </pc:spChg>
        <pc:spChg chg="mod">
          <ac:chgData name="Michael Ridgway (1701446)" userId="7cd6d3c4-3965-47cd-b51e-da7b659406c2" providerId="ADAL" clId="{847BED09-DF41-4B7E-93B3-3890137D95A0}" dt="2020-01-09T19:01:05.173" v="228" actId="20577"/>
          <ac:spMkLst>
            <pc:docMk/>
            <pc:sldMk cId="1715168433" sldId="259"/>
            <ac:spMk id="3" creationId="{00000000-0000-0000-0000-000000000000}"/>
          </ac:spMkLst>
        </pc:spChg>
        <pc:picChg chg="add mod">
          <ac:chgData name="Michael Ridgway (1701446)" userId="7cd6d3c4-3965-47cd-b51e-da7b659406c2" providerId="ADAL" clId="{847BED09-DF41-4B7E-93B3-3890137D95A0}" dt="2020-01-09T20:16:50.629" v="920" actId="14100"/>
          <ac:picMkLst>
            <pc:docMk/>
            <pc:sldMk cId="1715168433" sldId="259"/>
            <ac:picMk id="4" creationId="{51605011-EE49-490A-AEC3-6C6873B1BD16}"/>
          </ac:picMkLst>
        </pc:picChg>
        <pc:picChg chg="add mod">
          <ac:chgData name="Michael Ridgway (1701446)" userId="7cd6d3c4-3965-47cd-b51e-da7b659406c2" providerId="ADAL" clId="{847BED09-DF41-4B7E-93B3-3890137D95A0}" dt="2020-01-09T20:16:55.464" v="921" actId="14100"/>
          <ac:picMkLst>
            <pc:docMk/>
            <pc:sldMk cId="1715168433" sldId="259"/>
            <ac:picMk id="5" creationId="{5BB54CF2-5214-40CF-97B8-4D7D16DD75E5}"/>
          </ac:picMkLst>
        </pc:picChg>
        <pc:picChg chg="add mod">
          <ac:chgData name="Michael Ridgway (1701446)" userId="7cd6d3c4-3965-47cd-b51e-da7b659406c2" providerId="ADAL" clId="{847BED09-DF41-4B7E-93B3-3890137D95A0}" dt="2020-01-09T20:17:46.680" v="925" actId="1076"/>
          <ac:picMkLst>
            <pc:docMk/>
            <pc:sldMk cId="1715168433" sldId="259"/>
            <ac:picMk id="6" creationId="{B97D25A7-8FE6-49C1-BAAE-2D6BCB5064EE}"/>
          </ac:picMkLst>
        </pc:picChg>
      </pc:sldChg>
      <pc:sldChg chg="modSp">
        <pc:chgData name="Michael Ridgway (1701446)" userId="7cd6d3c4-3965-47cd-b51e-da7b659406c2" providerId="ADAL" clId="{847BED09-DF41-4B7E-93B3-3890137D95A0}" dt="2020-01-09T20:06:16.955" v="653" actId="20577"/>
        <pc:sldMkLst>
          <pc:docMk/>
          <pc:sldMk cId="1131119991" sldId="260"/>
        </pc:sldMkLst>
        <pc:spChg chg="mod">
          <ac:chgData name="Michael Ridgway (1701446)" userId="7cd6d3c4-3965-47cd-b51e-da7b659406c2" providerId="ADAL" clId="{847BED09-DF41-4B7E-93B3-3890137D95A0}" dt="2020-01-09T20:06:16.955" v="653" actId="20577"/>
          <ac:spMkLst>
            <pc:docMk/>
            <pc:sldMk cId="1131119991" sldId="260"/>
            <ac:spMk id="3" creationId="{00000000-0000-0000-0000-000000000000}"/>
          </ac:spMkLst>
        </pc:spChg>
      </pc:sldChg>
      <pc:sldChg chg="modSp">
        <pc:chgData name="Michael Ridgway (1701446)" userId="7cd6d3c4-3965-47cd-b51e-da7b659406c2" providerId="ADAL" clId="{847BED09-DF41-4B7E-93B3-3890137D95A0}" dt="2020-01-09T19:29:00.203" v="452" actId="20577"/>
        <pc:sldMkLst>
          <pc:docMk/>
          <pc:sldMk cId="2978721871" sldId="261"/>
        </pc:sldMkLst>
        <pc:spChg chg="mod">
          <ac:chgData name="Michael Ridgway (1701446)" userId="7cd6d3c4-3965-47cd-b51e-da7b659406c2" providerId="ADAL" clId="{847BED09-DF41-4B7E-93B3-3890137D95A0}" dt="2020-01-09T19:29:00.203" v="452" actId="20577"/>
          <ac:spMkLst>
            <pc:docMk/>
            <pc:sldMk cId="2978721871" sldId="261"/>
            <ac:spMk id="3" creationId="{00000000-0000-0000-0000-000000000000}"/>
          </ac:spMkLst>
        </pc:spChg>
      </pc:sldChg>
      <pc:sldChg chg="addSp delSp modSp add mod setBg setClrOvrMap delDesignElem">
        <pc:chgData name="Michael Ridgway (1701446)" userId="7cd6d3c4-3965-47cd-b51e-da7b659406c2" providerId="ADAL" clId="{847BED09-DF41-4B7E-93B3-3890137D95A0}" dt="2020-01-09T20:19:15.447" v="947" actId="207"/>
        <pc:sldMkLst>
          <pc:docMk/>
          <pc:sldMk cId="1858038588" sldId="262"/>
        </pc:sldMkLst>
        <pc:spChg chg="mod">
          <ac:chgData name="Michael Ridgway (1701446)" userId="7cd6d3c4-3965-47cd-b51e-da7b659406c2" providerId="ADAL" clId="{847BED09-DF41-4B7E-93B3-3890137D95A0}" dt="2020-01-09T20:19:15.447" v="947" actId="207"/>
          <ac:spMkLst>
            <pc:docMk/>
            <pc:sldMk cId="1858038588" sldId="262"/>
            <ac:spMk id="2" creationId="{404058ED-D757-4707-9BFA-C558710D8BF7}"/>
          </ac:spMkLst>
        </pc:spChg>
        <pc:spChg chg="del mod">
          <ac:chgData name="Michael Ridgway (1701446)" userId="7cd6d3c4-3965-47cd-b51e-da7b659406c2" providerId="ADAL" clId="{847BED09-DF41-4B7E-93B3-3890137D95A0}" dt="2020-01-09T20:17:54.798" v="926" actId="26606"/>
          <ac:spMkLst>
            <pc:docMk/>
            <pc:sldMk cId="1858038588" sldId="262"/>
            <ac:spMk id="3" creationId="{F1B4D131-9B62-4107-A4C9-4F1B92D5B38D}"/>
          </ac:spMkLst>
        </pc:spChg>
        <pc:spChg chg="add del">
          <ac:chgData name="Michael Ridgway (1701446)" userId="7cd6d3c4-3965-47cd-b51e-da7b659406c2" providerId="ADAL" clId="{847BED09-DF41-4B7E-93B3-3890137D95A0}" dt="2020-01-09T20:19:04.470" v="946"/>
          <ac:spMkLst>
            <pc:docMk/>
            <pc:sldMk cId="1858038588" sldId="262"/>
            <ac:spMk id="10" creationId="{4E78424C-6FD0-41F8-9CAA-5DC19C42359F}"/>
          </ac:spMkLst>
        </pc:spChg>
        <pc:spChg chg="add del">
          <ac:chgData name="Michael Ridgway (1701446)" userId="7cd6d3c4-3965-47cd-b51e-da7b659406c2" providerId="ADAL" clId="{847BED09-DF41-4B7E-93B3-3890137D95A0}" dt="2020-01-09T20:19:04.470" v="946"/>
          <ac:spMkLst>
            <pc:docMk/>
            <pc:sldMk cId="1858038588" sldId="262"/>
            <ac:spMk id="12" creationId="{DD136760-57DC-4301-8BEA-B71AD2D13905}"/>
          </ac:spMkLst>
        </pc:spChg>
        <pc:spChg chg="add del">
          <ac:chgData name="Michael Ridgway (1701446)" userId="7cd6d3c4-3965-47cd-b51e-da7b659406c2" providerId="ADAL" clId="{847BED09-DF41-4B7E-93B3-3890137D95A0}" dt="2020-01-09T20:19:04.470" v="946"/>
          <ac:spMkLst>
            <pc:docMk/>
            <pc:sldMk cId="1858038588" sldId="262"/>
            <ac:spMk id="14" creationId="{BDC58DEA-1307-4F44-AD47-E613D8B76A89}"/>
          </ac:spMkLst>
        </pc:spChg>
        <pc:spChg chg="add del">
          <ac:chgData name="Michael Ridgway (1701446)" userId="7cd6d3c4-3965-47cd-b51e-da7b659406c2" providerId="ADAL" clId="{847BED09-DF41-4B7E-93B3-3890137D95A0}" dt="2020-01-09T20:19:04.470" v="946"/>
          <ac:spMkLst>
            <pc:docMk/>
            <pc:sldMk cId="1858038588" sldId="262"/>
            <ac:spMk id="16" creationId="{C99B912D-1E4B-42AF-A2BE-CFEFEC916EE7}"/>
          </ac:spMkLst>
        </pc:spChg>
        <pc:graphicFrameChg chg="add">
          <ac:chgData name="Michael Ridgway (1701446)" userId="7cd6d3c4-3965-47cd-b51e-da7b659406c2" providerId="ADAL" clId="{847BED09-DF41-4B7E-93B3-3890137D95A0}" dt="2020-01-09T20:17:54.798" v="926" actId="26606"/>
          <ac:graphicFrameMkLst>
            <pc:docMk/>
            <pc:sldMk cId="1858038588" sldId="262"/>
            <ac:graphicFrameMk id="5" creationId="{F2072B8C-0F28-4F99-A731-E4C899CF558D}"/>
          </ac:graphicFrameMkLst>
        </pc:graphicFrameChg>
      </pc:sldChg>
      <pc:sldChg chg="addSp delSp modSp add mod setBg">
        <pc:chgData name="Michael Ridgway (1701446)" userId="7cd6d3c4-3965-47cd-b51e-da7b659406c2" providerId="ADAL" clId="{847BED09-DF41-4B7E-93B3-3890137D95A0}" dt="2020-01-09T20:20:49.443" v="954" actId="26606"/>
        <pc:sldMkLst>
          <pc:docMk/>
          <pc:sldMk cId="2731981864" sldId="263"/>
        </pc:sldMkLst>
        <pc:spChg chg="mo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2" creationId="{46DC985F-25FE-4C26-BEF1-FFBCEFAC5693}"/>
          </ac:spMkLst>
        </pc:spChg>
        <pc:spChg chg="del">
          <ac:chgData name="Michael Ridgway (1701446)" userId="7cd6d3c4-3965-47cd-b51e-da7b659406c2" providerId="ADAL" clId="{847BED09-DF41-4B7E-93B3-3890137D95A0}" dt="2020-01-09T20:19:49.713" v="948" actId="478"/>
          <ac:spMkLst>
            <pc:docMk/>
            <pc:sldMk cId="2731981864" sldId="263"/>
            <ac:spMk id="3" creationId="{F9CCF4CC-2AEC-47D2-A3D0-A851EFF2603F}"/>
          </ac:spMkLst>
        </pc:spChg>
        <pc:spChg chg="ad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15" creationId="{78C9D07A-5A22-4E55-B18A-47CF07E5080D}"/>
          </ac:spMkLst>
        </pc:spChg>
        <pc:spChg chg="ad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17" creationId="{3D71E629-0739-4A59-972B-A9E9A4500E31}"/>
          </ac:spMkLst>
        </pc:spChg>
        <pc:spChg chg="ad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19" creationId="{2F84762E-7FCC-4EAF-B9E7-CE7214491E0D}"/>
          </ac:spMkLst>
        </pc:spChg>
        <pc:spChg chg="ad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23" creationId="{A1038667-0C3F-4764-A24D-DA9D9B474851}"/>
          </ac:spMkLst>
        </pc:spChg>
        <pc:spChg chg="add">
          <ac:chgData name="Michael Ridgway (1701446)" userId="7cd6d3c4-3965-47cd-b51e-da7b659406c2" providerId="ADAL" clId="{847BED09-DF41-4B7E-93B3-3890137D95A0}" dt="2020-01-09T20:20:49.443" v="954" actId="26606"/>
          <ac:spMkLst>
            <pc:docMk/>
            <pc:sldMk cId="2731981864" sldId="263"/>
            <ac:spMk id="27" creationId="{571EEFCA-9235-4BC2-85C3-A4EC6EE57AC4}"/>
          </ac:spMkLst>
        </pc:sp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6" creationId="{4EED056D-4E98-4781-8849-A8F6C7C0442C}"/>
          </ac:picMkLst>
        </pc:pic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9" creationId="{5321D838-2C7E-4177-9DD3-DAC78324A2B2}"/>
          </ac:picMkLst>
        </pc:pic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11" creationId="{0146E45C-1450-4186-B501-74F221F897A8}"/>
          </ac:picMkLst>
        </pc:pic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13" creationId="{EEDDA48B-BC04-4915-ADA3-A1A9522EB0D1}"/>
          </ac:picMkLst>
        </pc:pic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21" creationId="{927A1389-2A5D-4886-AD82-F213767E673F}"/>
          </ac:picMkLst>
        </pc:picChg>
        <pc:picChg chg="add">
          <ac:chgData name="Michael Ridgway (1701446)" userId="7cd6d3c4-3965-47cd-b51e-da7b659406c2" providerId="ADAL" clId="{847BED09-DF41-4B7E-93B3-3890137D95A0}" dt="2020-01-09T20:20:49.443" v="954" actId="26606"/>
          <ac:picMkLst>
            <pc:docMk/>
            <pc:sldMk cId="2731981864" sldId="263"/>
            <ac:picMk id="25" creationId="{6AC2195B-895A-4535-8ECD-9F5B669C5CA5}"/>
          </ac:picMkLst>
        </pc:picChg>
      </pc:sldChg>
    </pc:docChg>
  </pc:docChgLst>
  <pc:docChgLst>
    <pc:chgData name="Michael Ridgway (1701446)" userId="7cd6d3c4-3965-47cd-b51e-da7b659406c2" providerId="ADAL" clId="{3A778BF7-5B0A-44C4-AFD8-519A224A0566}"/>
    <pc:docChg chg="custSel modSld">
      <pc:chgData name="Michael Ridgway (1701446)" userId="7cd6d3c4-3965-47cd-b51e-da7b659406c2" providerId="ADAL" clId="{3A778BF7-5B0A-44C4-AFD8-519A224A0566}" dt="2019-12-10T13:02:07.806" v="128" actId="20577"/>
      <pc:docMkLst>
        <pc:docMk/>
      </pc:docMkLst>
      <pc:sldChg chg="modSp">
        <pc:chgData name="Michael Ridgway (1701446)" userId="7cd6d3c4-3965-47cd-b51e-da7b659406c2" providerId="ADAL" clId="{3A778BF7-5B0A-44C4-AFD8-519A224A0566}" dt="2019-12-10T13:02:07.806" v="128" actId="20577"/>
        <pc:sldMkLst>
          <pc:docMk/>
          <pc:sldMk cId="1715168433" sldId="259"/>
        </pc:sldMkLst>
        <pc:spChg chg="mod">
          <ac:chgData name="Michael Ridgway (1701446)" userId="7cd6d3c4-3965-47cd-b51e-da7b659406c2" providerId="ADAL" clId="{3A778BF7-5B0A-44C4-AFD8-519A224A0566}" dt="2019-12-10T12:56:49.112" v="11" actId="20577"/>
          <ac:spMkLst>
            <pc:docMk/>
            <pc:sldMk cId="1715168433" sldId="259"/>
            <ac:spMk id="2" creationId="{00000000-0000-0000-0000-000000000000}"/>
          </ac:spMkLst>
        </pc:spChg>
        <pc:spChg chg="mod">
          <ac:chgData name="Michael Ridgway (1701446)" userId="7cd6d3c4-3965-47cd-b51e-da7b659406c2" providerId="ADAL" clId="{3A778BF7-5B0A-44C4-AFD8-519A224A0566}" dt="2019-12-10T13:02:07.806" v="128" actId="20577"/>
          <ac:spMkLst>
            <pc:docMk/>
            <pc:sldMk cId="1715168433" sldId="259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4037B6-5A53-429D-A787-05E424E6A088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3CEC848-A6C7-461F-912C-F5C8D348FCC6}">
      <dgm:prSet/>
      <dgm:spPr/>
      <dgm:t>
        <a:bodyPr/>
        <a:lstStyle/>
        <a:p>
          <a:r>
            <a:rPr lang="en-GB" b="0" i="0"/>
            <a:t>Grant to cover equipment - £150/£200</a:t>
          </a:r>
          <a:endParaRPr lang="en-US"/>
        </a:p>
      </dgm:t>
    </dgm:pt>
    <dgm:pt modelId="{4ED2D3DF-B057-4181-ADBC-8EB002762CC8}" type="parTrans" cxnId="{81CB5631-4BD6-4316-A4B5-8CEE9DEB4D49}">
      <dgm:prSet/>
      <dgm:spPr/>
      <dgm:t>
        <a:bodyPr/>
        <a:lstStyle/>
        <a:p>
          <a:endParaRPr lang="en-US"/>
        </a:p>
      </dgm:t>
    </dgm:pt>
    <dgm:pt modelId="{C6B07DD7-8C00-4C45-8CD3-FADBE2A35723}" type="sibTrans" cxnId="{81CB5631-4BD6-4316-A4B5-8CEE9DEB4D49}">
      <dgm:prSet/>
      <dgm:spPr/>
      <dgm:t>
        <a:bodyPr/>
        <a:lstStyle/>
        <a:p>
          <a:endParaRPr lang="en-US"/>
        </a:p>
      </dgm:t>
    </dgm:pt>
    <dgm:pt modelId="{AAD3FCD2-DE49-47A6-A467-3E7E958F14D6}">
      <dgm:prSet/>
      <dgm:spPr/>
      <dgm:t>
        <a:bodyPr/>
        <a:lstStyle/>
        <a:p>
          <a:r>
            <a:rPr lang="en-GB" b="0" i="0"/>
            <a:t>Facility hire £20/£30 estimation</a:t>
          </a:r>
          <a:endParaRPr lang="en-US"/>
        </a:p>
      </dgm:t>
    </dgm:pt>
    <dgm:pt modelId="{ABFDDB0F-A478-4663-9856-2F3A2FFEA0CB}" type="parTrans" cxnId="{D0382449-C495-486A-B99F-F13ED8C4761A}">
      <dgm:prSet/>
      <dgm:spPr/>
      <dgm:t>
        <a:bodyPr/>
        <a:lstStyle/>
        <a:p>
          <a:endParaRPr lang="en-US"/>
        </a:p>
      </dgm:t>
    </dgm:pt>
    <dgm:pt modelId="{A840040A-CD9F-4ABF-89AA-EFDD044CCFDE}" type="sibTrans" cxnId="{D0382449-C495-486A-B99F-F13ED8C4761A}">
      <dgm:prSet/>
      <dgm:spPr/>
      <dgm:t>
        <a:bodyPr/>
        <a:lstStyle/>
        <a:p>
          <a:endParaRPr lang="en-US"/>
        </a:p>
      </dgm:t>
    </dgm:pt>
    <dgm:pt modelId="{16725B7A-A485-46DF-833E-6472E655B8D5}">
      <dgm:prSet/>
      <dgm:spPr/>
      <dgm:t>
        <a:bodyPr/>
        <a:lstStyle/>
        <a:p>
          <a:r>
            <a:rPr lang="en-GB" b="0" i="0"/>
            <a:t>2 qualified coaches £10 hourly rate </a:t>
          </a:r>
          <a:endParaRPr lang="en-US"/>
        </a:p>
      </dgm:t>
    </dgm:pt>
    <dgm:pt modelId="{AE2D314A-E7B3-4E23-ACD1-EB88FA895852}" type="parTrans" cxnId="{07311B1C-626A-48B4-AC8D-9A4D1B6CF2FD}">
      <dgm:prSet/>
      <dgm:spPr/>
      <dgm:t>
        <a:bodyPr/>
        <a:lstStyle/>
        <a:p>
          <a:endParaRPr lang="en-US"/>
        </a:p>
      </dgm:t>
    </dgm:pt>
    <dgm:pt modelId="{28A53523-C273-4F49-AED8-280647018C5F}" type="sibTrans" cxnId="{07311B1C-626A-48B4-AC8D-9A4D1B6CF2FD}">
      <dgm:prSet/>
      <dgm:spPr/>
      <dgm:t>
        <a:bodyPr/>
        <a:lstStyle/>
        <a:p>
          <a:endParaRPr lang="en-US"/>
        </a:p>
      </dgm:t>
    </dgm:pt>
    <dgm:pt modelId="{0D4AE065-04E4-48F4-A262-BD1C8AD7B4DA}">
      <dgm:prSet/>
      <dgm:spPr/>
      <dgm:t>
        <a:bodyPr/>
        <a:lstStyle/>
        <a:p>
          <a:r>
            <a:rPr lang="en-GB" b="0" i="0"/>
            <a:t>Charge £2 per session</a:t>
          </a:r>
          <a:endParaRPr lang="en-US"/>
        </a:p>
      </dgm:t>
    </dgm:pt>
    <dgm:pt modelId="{B60ECD12-B515-4520-9A27-2E4CBA009894}" type="parTrans" cxnId="{3F454DDE-3DCC-4A97-8985-CD6B6C1A63FA}">
      <dgm:prSet/>
      <dgm:spPr/>
      <dgm:t>
        <a:bodyPr/>
        <a:lstStyle/>
        <a:p>
          <a:endParaRPr lang="en-US"/>
        </a:p>
      </dgm:t>
    </dgm:pt>
    <dgm:pt modelId="{E7F88AE3-B044-4DDC-A4A8-929BDD880746}" type="sibTrans" cxnId="{3F454DDE-3DCC-4A97-8985-CD6B6C1A63FA}">
      <dgm:prSet/>
      <dgm:spPr/>
      <dgm:t>
        <a:bodyPr/>
        <a:lstStyle/>
        <a:p>
          <a:endParaRPr lang="en-US"/>
        </a:p>
      </dgm:t>
    </dgm:pt>
    <dgm:pt modelId="{29E8C5DB-83C9-4B9C-8BE8-DE646DA0845D}" type="pres">
      <dgm:prSet presAssocID="{BD4037B6-5A53-429D-A787-05E424E6A088}" presName="linear" presStyleCnt="0">
        <dgm:presLayoutVars>
          <dgm:animLvl val="lvl"/>
          <dgm:resizeHandles val="exact"/>
        </dgm:presLayoutVars>
      </dgm:prSet>
      <dgm:spPr/>
    </dgm:pt>
    <dgm:pt modelId="{65F1436C-C3C4-4E70-87AB-0CA522EBE8A5}" type="pres">
      <dgm:prSet presAssocID="{23CEC848-A6C7-461F-912C-F5C8D348FC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7483CB-3B0E-48E8-A739-73BCA12B0EF9}" type="pres">
      <dgm:prSet presAssocID="{C6B07DD7-8C00-4C45-8CD3-FADBE2A35723}" presName="spacer" presStyleCnt="0"/>
      <dgm:spPr/>
    </dgm:pt>
    <dgm:pt modelId="{39F6AB14-1E45-4534-AB01-A3417F5D2476}" type="pres">
      <dgm:prSet presAssocID="{AAD3FCD2-DE49-47A6-A467-3E7E958F14D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F29EF4-4CBF-4A98-8DD4-81803072DD59}" type="pres">
      <dgm:prSet presAssocID="{A840040A-CD9F-4ABF-89AA-EFDD044CCFDE}" presName="spacer" presStyleCnt="0"/>
      <dgm:spPr/>
    </dgm:pt>
    <dgm:pt modelId="{46D733F6-B61E-451D-86D9-B9C2617E3ADE}" type="pres">
      <dgm:prSet presAssocID="{16725B7A-A485-46DF-833E-6472E655B8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93ADD52-31EA-4068-A6AB-278C1B6F4DC7}" type="pres">
      <dgm:prSet presAssocID="{28A53523-C273-4F49-AED8-280647018C5F}" presName="spacer" presStyleCnt="0"/>
      <dgm:spPr/>
    </dgm:pt>
    <dgm:pt modelId="{DD113DFA-5D5D-4155-8181-EC03B673A3B2}" type="pres">
      <dgm:prSet presAssocID="{0D4AE065-04E4-48F4-A262-BD1C8AD7B4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3103F10-E69A-483E-892E-8C8816F50315}" type="presOf" srcId="{23CEC848-A6C7-461F-912C-F5C8D348FCC6}" destId="{65F1436C-C3C4-4E70-87AB-0CA522EBE8A5}" srcOrd="0" destOrd="0" presId="urn:microsoft.com/office/officeart/2005/8/layout/vList2"/>
    <dgm:cxn modelId="{07311B1C-626A-48B4-AC8D-9A4D1B6CF2FD}" srcId="{BD4037B6-5A53-429D-A787-05E424E6A088}" destId="{16725B7A-A485-46DF-833E-6472E655B8D5}" srcOrd="2" destOrd="0" parTransId="{AE2D314A-E7B3-4E23-ACD1-EB88FA895852}" sibTransId="{28A53523-C273-4F49-AED8-280647018C5F}"/>
    <dgm:cxn modelId="{81CB5631-4BD6-4316-A4B5-8CEE9DEB4D49}" srcId="{BD4037B6-5A53-429D-A787-05E424E6A088}" destId="{23CEC848-A6C7-461F-912C-F5C8D348FCC6}" srcOrd="0" destOrd="0" parTransId="{4ED2D3DF-B057-4181-ADBC-8EB002762CC8}" sibTransId="{C6B07DD7-8C00-4C45-8CD3-FADBE2A35723}"/>
    <dgm:cxn modelId="{DCB73042-C4F3-42C5-952A-3A201352CE3A}" type="presOf" srcId="{16725B7A-A485-46DF-833E-6472E655B8D5}" destId="{46D733F6-B61E-451D-86D9-B9C2617E3ADE}" srcOrd="0" destOrd="0" presId="urn:microsoft.com/office/officeart/2005/8/layout/vList2"/>
    <dgm:cxn modelId="{64DD9E65-463E-414B-9D0A-A3291E9A08C1}" type="presOf" srcId="{0D4AE065-04E4-48F4-A262-BD1C8AD7B4DA}" destId="{DD113DFA-5D5D-4155-8181-EC03B673A3B2}" srcOrd="0" destOrd="0" presId="urn:microsoft.com/office/officeart/2005/8/layout/vList2"/>
    <dgm:cxn modelId="{D0382449-C495-486A-B99F-F13ED8C4761A}" srcId="{BD4037B6-5A53-429D-A787-05E424E6A088}" destId="{AAD3FCD2-DE49-47A6-A467-3E7E958F14D6}" srcOrd="1" destOrd="0" parTransId="{ABFDDB0F-A478-4663-9856-2F3A2FFEA0CB}" sibTransId="{A840040A-CD9F-4ABF-89AA-EFDD044CCFDE}"/>
    <dgm:cxn modelId="{33926F71-B015-48BC-B050-065C40965481}" type="presOf" srcId="{AAD3FCD2-DE49-47A6-A467-3E7E958F14D6}" destId="{39F6AB14-1E45-4534-AB01-A3417F5D2476}" srcOrd="0" destOrd="0" presId="urn:microsoft.com/office/officeart/2005/8/layout/vList2"/>
    <dgm:cxn modelId="{F9AB6CC4-A36B-410E-B339-B8D7C6DC4CBF}" type="presOf" srcId="{BD4037B6-5A53-429D-A787-05E424E6A088}" destId="{29E8C5DB-83C9-4B9C-8BE8-DE646DA0845D}" srcOrd="0" destOrd="0" presId="urn:microsoft.com/office/officeart/2005/8/layout/vList2"/>
    <dgm:cxn modelId="{3F454DDE-3DCC-4A97-8985-CD6B6C1A63FA}" srcId="{BD4037B6-5A53-429D-A787-05E424E6A088}" destId="{0D4AE065-04E4-48F4-A262-BD1C8AD7B4DA}" srcOrd="3" destOrd="0" parTransId="{B60ECD12-B515-4520-9A27-2E4CBA009894}" sibTransId="{E7F88AE3-B044-4DDC-A4A8-929BDD880746}"/>
    <dgm:cxn modelId="{966EFA33-E62D-44FB-9F5C-9596D8E1635A}" type="presParOf" srcId="{29E8C5DB-83C9-4B9C-8BE8-DE646DA0845D}" destId="{65F1436C-C3C4-4E70-87AB-0CA522EBE8A5}" srcOrd="0" destOrd="0" presId="urn:microsoft.com/office/officeart/2005/8/layout/vList2"/>
    <dgm:cxn modelId="{441BC49C-7B46-4877-9F9C-9FCAB5D9B35A}" type="presParOf" srcId="{29E8C5DB-83C9-4B9C-8BE8-DE646DA0845D}" destId="{F77483CB-3B0E-48E8-A739-73BCA12B0EF9}" srcOrd="1" destOrd="0" presId="urn:microsoft.com/office/officeart/2005/8/layout/vList2"/>
    <dgm:cxn modelId="{3DB1EAB0-53CD-458E-8874-062A4FBD6225}" type="presParOf" srcId="{29E8C5DB-83C9-4B9C-8BE8-DE646DA0845D}" destId="{39F6AB14-1E45-4534-AB01-A3417F5D2476}" srcOrd="2" destOrd="0" presId="urn:microsoft.com/office/officeart/2005/8/layout/vList2"/>
    <dgm:cxn modelId="{26905ABF-0185-4E01-8B46-5BE9FF9C4B12}" type="presParOf" srcId="{29E8C5DB-83C9-4B9C-8BE8-DE646DA0845D}" destId="{3CF29EF4-4CBF-4A98-8DD4-81803072DD59}" srcOrd="3" destOrd="0" presId="urn:microsoft.com/office/officeart/2005/8/layout/vList2"/>
    <dgm:cxn modelId="{3F8AA879-DBF0-44BC-AC4E-739B52FDD944}" type="presParOf" srcId="{29E8C5DB-83C9-4B9C-8BE8-DE646DA0845D}" destId="{46D733F6-B61E-451D-86D9-B9C2617E3ADE}" srcOrd="4" destOrd="0" presId="urn:microsoft.com/office/officeart/2005/8/layout/vList2"/>
    <dgm:cxn modelId="{607FB3D5-7E2A-4E60-9B61-E8712156699F}" type="presParOf" srcId="{29E8C5DB-83C9-4B9C-8BE8-DE646DA0845D}" destId="{B93ADD52-31EA-4068-A6AB-278C1B6F4DC7}" srcOrd="5" destOrd="0" presId="urn:microsoft.com/office/officeart/2005/8/layout/vList2"/>
    <dgm:cxn modelId="{95F3E9FC-2355-422B-82BF-FE10B0693948}" type="presParOf" srcId="{29E8C5DB-83C9-4B9C-8BE8-DE646DA0845D}" destId="{DD113DFA-5D5D-4155-8181-EC03B673A3B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1436C-C3C4-4E70-87AB-0CA522EBE8A5}">
      <dsp:nvSpPr>
        <dsp:cNvPr id="0" name=""/>
        <dsp:cNvSpPr/>
      </dsp:nvSpPr>
      <dsp:spPr>
        <a:xfrm>
          <a:off x="0" y="21240"/>
          <a:ext cx="6496050" cy="1074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Grant to cover equipment - £150/£200</a:t>
          </a:r>
          <a:endParaRPr lang="en-US" sz="2700" kern="1200"/>
        </a:p>
      </dsp:txBody>
      <dsp:txXfrm>
        <a:off x="52431" y="73671"/>
        <a:ext cx="6391188" cy="969198"/>
      </dsp:txXfrm>
    </dsp:sp>
    <dsp:sp modelId="{39F6AB14-1E45-4534-AB01-A3417F5D2476}">
      <dsp:nvSpPr>
        <dsp:cNvPr id="0" name=""/>
        <dsp:cNvSpPr/>
      </dsp:nvSpPr>
      <dsp:spPr>
        <a:xfrm>
          <a:off x="0" y="1173060"/>
          <a:ext cx="6496050" cy="10740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Facility hire £20/£30 estimation</a:t>
          </a:r>
          <a:endParaRPr lang="en-US" sz="2700" kern="1200"/>
        </a:p>
      </dsp:txBody>
      <dsp:txXfrm>
        <a:off x="52431" y="1225491"/>
        <a:ext cx="6391188" cy="969198"/>
      </dsp:txXfrm>
    </dsp:sp>
    <dsp:sp modelId="{46D733F6-B61E-451D-86D9-B9C2617E3ADE}">
      <dsp:nvSpPr>
        <dsp:cNvPr id="0" name=""/>
        <dsp:cNvSpPr/>
      </dsp:nvSpPr>
      <dsp:spPr>
        <a:xfrm>
          <a:off x="0" y="2324880"/>
          <a:ext cx="6496050" cy="10740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2 qualified coaches £10 hourly rate </a:t>
          </a:r>
          <a:endParaRPr lang="en-US" sz="2700" kern="1200"/>
        </a:p>
      </dsp:txBody>
      <dsp:txXfrm>
        <a:off x="52431" y="2377311"/>
        <a:ext cx="6391188" cy="969198"/>
      </dsp:txXfrm>
    </dsp:sp>
    <dsp:sp modelId="{DD113DFA-5D5D-4155-8181-EC03B673A3B2}">
      <dsp:nvSpPr>
        <dsp:cNvPr id="0" name=""/>
        <dsp:cNvSpPr/>
      </dsp:nvSpPr>
      <dsp:spPr>
        <a:xfrm>
          <a:off x="0" y="3476700"/>
          <a:ext cx="6496050" cy="10740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Charge £2 per session</a:t>
          </a:r>
          <a:endParaRPr lang="en-US" sz="2700" kern="1200"/>
        </a:p>
      </dsp:txBody>
      <dsp:txXfrm>
        <a:off x="52431" y="3529131"/>
        <a:ext cx="6391188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49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261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54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313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566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81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931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3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3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0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0303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73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32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112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17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931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418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181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1208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3771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5842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295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331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95523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6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4131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0094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38476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3773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569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757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1815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3284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66995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7441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4928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373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9301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1372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0136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7909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9195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766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1125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4323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50420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8487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6445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93685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47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666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3464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0154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4854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15001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6003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308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28137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76696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232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2680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324040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8169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3722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29354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6919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41659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48795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22147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83215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27043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6269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55868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8140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01666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54188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29875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4119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514745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30164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5580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3562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9358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6406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511133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25171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03523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8543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0436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4921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60405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72980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7918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08089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2505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86541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60053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82444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873905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013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11744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53526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46480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12593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96187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775183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74377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06835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002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957158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56210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241035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0080819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94590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2759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75994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1099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32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21" Type="http://schemas.openxmlformats.org/officeDocument/2006/relationships/image" Target="../media/image8.png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6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image" Target="../media/image9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21" Type="http://schemas.openxmlformats.org/officeDocument/2006/relationships/image" Target="../media/image12.png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10.pn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Relationship Id="rId22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21" Type="http://schemas.openxmlformats.org/officeDocument/2006/relationships/image" Target="../media/image16.png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20" Type="http://schemas.openxmlformats.org/officeDocument/2006/relationships/image" Target="../media/image15.png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14.pn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Relationship Id="rId22" Type="http://schemas.openxmlformats.org/officeDocument/2006/relationships/image" Target="../media/image17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1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78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Relationship Id="rId22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95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5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17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4.xml"/><Relationship Id="rId16" Type="http://schemas.openxmlformats.org/officeDocument/2006/relationships/slideLayout" Target="../slideLayouts/slideLayout118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12.xml"/><Relationship Id="rId19" Type="http://schemas.openxmlformats.org/officeDocument/2006/relationships/image" Target="../media/image18.png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Relationship Id="rId14" Type="http://schemas.openxmlformats.org/officeDocument/2006/relationships/slideLayout" Target="../slideLayouts/slideLayout1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4538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0918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230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8230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89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923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9806D-60BF-4B92-8B9C-51E8166E02D4}" type="datetimeFigureOut">
              <a:rPr lang="en-GB" smtClean="0"/>
              <a:t>09/01/2020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F4C0E-EFD9-4855-832F-C79EC3D2FC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900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4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17517"/>
            <a:ext cx="8825658" cy="3329581"/>
          </a:xfrm>
        </p:spPr>
        <p:txBody>
          <a:bodyPr/>
          <a:lstStyle/>
          <a:p>
            <a:r>
              <a:rPr lang="en-GB" dirty="0" err="1"/>
              <a:t>Llangatwg</a:t>
            </a:r>
            <a:r>
              <a:rPr lang="en-GB" dirty="0"/>
              <a:t> Community School  sports session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657" y="3929483"/>
            <a:ext cx="609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56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61% are comfortable taking part in pe lessons and school sport </a:t>
            </a:r>
          </a:p>
          <a:p>
            <a:r>
              <a:rPr lang="en-GB" dirty="0"/>
              <a:t>83% feel confident trying activities </a:t>
            </a:r>
          </a:p>
          <a:p>
            <a:r>
              <a:rPr lang="en-GB" dirty="0"/>
              <a:t>61% hooked on sport </a:t>
            </a:r>
          </a:p>
          <a:p>
            <a:r>
              <a:rPr lang="en-GB" dirty="0"/>
              <a:t>90 minutes of pe per week </a:t>
            </a:r>
          </a:p>
          <a:p>
            <a:r>
              <a:rPr lang="en-GB" dirty="0"/>
              <a:t>48% of children with a disability take part 3 or more times a week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5215" y="4150658"/>
            <a:ext cx="4863088" cy="1967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21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popular extra curricular and community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Extra curricular - </a:t>
            </a:r>
          </a:p>
          <a:p>
            <a:r>
              <a:rPr lang="en-GB" dirty="0"/>
              <a:t>Boys – football 67%, rugby 48%, table tennis 43%</a:t>
            </a:r>
          </a:p>
          <a:p>
            <a:r>
              <a:rPr lang="en-GB" dirty="0"/>
              <a:t>Girls – netball 48%, rounders, baseball or softball 43%, dodgeball 29%</a:t>
            </a:r>
          </a:p>
          <a:p>
            <a:endParaRPr lang="en-GB" dirty="0"/>
          </a:p>
          <a:p>
            <a:r>
              <a:rPr lang="en-GB" dirty="0"/>
              <a:t>Community – </a:t>
            </a:r>
          </a:p>
          <a:p>
            <a:r>
              <a:rPr lang="en-GB" dirty="0"/>
              <a:t>Boys – football 60%, rugby 43%, swimming 30%</a:t>
            </a:r>
          </a:p>
          <a:p>
            <a:r>
              <a:rPr lang="en-GB" dirty="0"/>
              <a:t>Girls – running or jogging 39%, netball 32%, swimming 30%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11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at </a:t>
            </a:r>
            <a:r>
              <a:rPr lang="en-GB" dirty="0" err="1"/>
              <a:t>Llangatwg</a:t>
            </a:r>
            <a:r>
              <a:rPr lang="en-GB" dirty="0"/>
              <a:t> school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5x60 </a:t>
            </a:r>
            <a:r>
              <a:rPr lang="en-GB" dirty="0" err="1"/>
              <a:t>activites</a:t>
            </a:r>
            <a:r>
              <a:rPr lang="en-GB" dirty="0"/>
              <a:t> - Dodgeball, netball, football, swimming, multi-gym, street dance, skate &amp; scoot, basketball, free running, run for fun, table tennis.</a:t>
            </a:r>
          </a:p>
          <a:p>
            <a:r>
              <a:rPr lang="en-GB" dirty="0"/>
              <a:t>Facilities - school gym, indoor hall, fields, </a:t>
            </a:r>
            <a:r>
              <a:rPr lang="en-GB" dirty="0" err="1"/>
              <a:t>Astroturf,Changing</a:t>
            </a:r>
            <a:r>
              <a:rPr lang="en-GB" dirty="0"/>
              <a:t> Rooms, Swimming Pool, Netball courts.</a:t>
            </a:r>
          </a:p>
          <a:p>
            <a:r>
              <a:rPr lang="en-GB" dirty="0"/>
              <a:t>Sports teams -  Rugby, Football, Netball, Cricket, </a:t>
            </a:r>
            <a:r>
              <a:rPr lang="en-GB" dirty="0" err="1"/>
              <a:t>Rounders</a:t>
            </a:r>
            <a:r>
              <a:rPr lang="en-GB" dirty="0"/>
              <a:t>, Athletics, Cross Country, Gymnastics and </a:t>
            </a:r>
            <a:r>
              <a:rPr lang="en-GB" dirty="0" err="1"/>
              <a:t>Trampolining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5605" y="4335413"/>
            <a:ext cx="3762090" cy="2449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721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Tennis session. X2 Tuesday and Thursday evenings - hour long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Average 30% of pupils wanted to play tennis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Accessible for children with a disability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6% participate outside of school down 7%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7% participate extra curricular down 2%+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Astro turf and indoor hall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Ideas for session – teach basic skills/ techniques such as forehand, backhand shots, serving. 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Engaging the group being confident and enthusiastic, adding competitive elements such as mini games and challenges. Elements of fun.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EA2201-A677-44A4-ABE6-851B5447D1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951841"/>
            <a:ext cx="5451627" cy="305291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42871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58ED-D757-4707-9BFA-C558710D8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Cost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072B8C-0F28-4F99-A731-E4C899CF5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5729432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8038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Funding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NPT PASS </a:t>
            </a:r>
          </a:p>
          <a:p>
            <a:r>
              <a:rPr lang="en-GB" dirty="0"/>
              <a:t>Sport Wales </a:t>
            </a:r>
          </a:p>
          <a:p>
            <a:r>
              <a:rPr lang="en-GB" dirty="0"/>
              <a:t>LTA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605011-EE49-490A-AEC3-6C6873B1B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7667" y="1700166"/>
            <a:ext cx="3921612" cy="15488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B54CF2-5214-40CF-97B8-4D7D16DD7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7666" y="3814538"/>
            <a:ext cx="3921611" cy="18008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97D25A7-8FE6-49C1-BAAE-2D6BCB5064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8436" y="3530895"/>
            <a:ext cx="2888573" cy="2888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168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C985F-25FE-4C26-BEF1-FFBCEFAC5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Any questions?</a:t>
            </a:r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4EED056D-4E98-4781-8849-A8F6C7C044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26167" y="640080"/>
            <a:ext cx="5577840" cy="55778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19818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3.xml><?xml version="1.0" encoding="utf-8"?>
<a:theme xmlns:a="http://schemas.openxmlformats.org/drawingml/2006/main" name="2_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4.xml><?xml version="1.0" encoding="utf-8"?>
<a:theme xmlns:a="http://schemas.openxmlformats.org/drawingml/2006/main" name="3_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5.xml><?xml version="1.0" encoding="utf-8"?>
<a:theme xmlns:a="http://schemas.openxmlformats.org/drawingml/2006/main" name="4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6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7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Override1.xml><?xml version="1.0" encoding="utf-8"?>
<a:themeOverride xmlns:a="http://schemas.openxmlformats.org/drawingml/2006/main">
  <a:clrScheme name="Red Violet">
    <a:dk1>
      <a:sysClr val="windowText" lastClr="000000"/>
    </a:dk1>
    <a:lt1>
      <a:sysClr val="window" lastClr="FFFFFF"/>
    </a:lt1>
    <a:dk2>
      <a:srgbClr val="454551"/>
    </a:dk2>
    <a:lt2>
      <a:srgbClr val="D8D9DC"/>
    </a:lt2>
    <a:accent1>
      <a:srgbClr val="E32D91"/>
    </a:accent1>
    <a:accent2>
      <a:srgbClr val="C830CC"/>
    </a:accent2>
    <a:accent3>
      <a:srgbClr val="4EA6DC"/>
    </a:accent3>
    <a:accent4>
      <a:srgbClr val="4775E7"/>
    </a:accent4>
    <a:accent5>
      <a:srgbClr val="8971E1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4" ma:contentTypeDescription="Create a new document." ma:contentTypeScope="" ma:versionID="0e1461c4224354a4d4ec69e5943ebb6b">
  <xsd:schema xmlns:xsd="http://www.w3.org/2001/XMLSchema" xmlns:xs="http://www.w3.org/2001/XMLSchema" xmlns:p="http://schemas.microsoft.com/office/2006/metadata/properties" xmlns:ns3="e5b087ed-fd45-4b48-bae7-5ede8327259a" targetNamespace="http://schemas.microsoft.com/office/2006/metadata/properties" ma:root="true" ma:fieldsID="f064df5b75ff81333712c6cfbd46e0fd" ns3:_="">
    <xsd:import namespace="e5b087ed-fd45-4b48-bae7-5ede8327259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A84409-DC0B-4929-9885-750A006D89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EC0E2C-7C5A-4473-B856-C17ADE4548A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ABE2732-F79E-4B88-B83C-B610B66FF728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e5b087ed-fd45-4b48-bae7-5ede8327259a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318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Arial</vt:lpstr>
      <vt:lpstr>Century Gothic</vt:lpstr>
      <vt:lpstr>Trebuchet MS</vt:lpstr>
      <vt:lpstr>Wingdings 3</vt:lpstr>
      <vt:lpstr>Ion</vt:lpstr>
      <vt:lpstr>1_Ion</vt:lpstr>
      <vt:lpstr>2_Ion</vt:lpstr>
      <vt:lpstr>3_Ion</vt:lpstr>
      <vt:lpstr>4_Ion</vt:lpstr>
      <vt:lpstr>Ion Boardroom</vt:lpstr>
      <vt:lpstr>Berlin</vt:lpstr>
      <vt:lpstr>Llangatwg Community School  sports session</vt:lpstr>
      <vt:lpstr>Research </vt:lpstr>
      <vt:lpstr>popular extra curricular and community activities</vt:lpstr>
      <vt:lpstr>Activities at Llangatwg school </vt:lpstr>
      <vt:lpstr>Activity </vt:lpstr>
      <vt:lpstr>Cost</vt:lpstr>
      <vt:lpstr>Funding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Llangatwg Community School  sports session</dc:title>
  <dc:creator>Michael Ridgway (1701446)</dc:creator>
  <cp:lastModifiedBy>Michael Ridgway (1701446)</cp:lastModifiedBy>
  <cp:revision>1</cp:revision>
  <dcterms:created xsi:type="dcterms:W3CDTF">2020-01-09T20:17:54Z</dcterms:created>
  <dcterms:modified xsi:type="dcterms:W3CDTF">2020-01-09T20:24:45Z</dcterms:modified>
</cp:coreProperties>
</file>