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5" Type="http://schemas.openxmlformats.org/officeDocument/2006/relationships/slide" Target="slides/slide4.xml" /><Relationship Id="rId10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196465"/>
            <a:ext cx="7772400" cy="1470025"/>
          </a:xfrm>
        </p:spPr>
        <p:txBody>
          <a:bodyPr/>
          <a:lstStyle/>
          <a:p>
            <a:r>
              <a:t>Time Management Techniques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887" y="1847850"/>
            <a:ext cx="8452678" cy="2083628"/>
          </a:xfrm>
        </p:spPr>
        <p:txBody>
          <a:bodyPr/>
          <a:lstStyle/>
          <a:p>
            <a:r>
              <a:t>Effective Strategies for Better Productivity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Pomodoro Technique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 Pomodoro Technique is a time management method developed by Francesco Cirillo in the late 1980s. It uses a timer to break work into intervals, traditionally 25 minutes in length, separated by short breaks. These intervals are known as 'pomodoros'.</a:t>
            </a:r>
          </a:p>
          <a:p>
            <a:endParaRPr/>
          </a:p>
          <a:p>
            <a:r>
              <a:t>Steps:</a:t>
            </a:r>
          </a:p>
          <a:p>
            <a:r>
              <a:t>1. Decide on the task to be done.</a:t>
            </a:r>
          </a:p>
          <a:p>
            <a:r>
              <a:t>2. Set the pomodoro timer (usually for 25 minutes).</a:t>
            </a:r>
          </a:p>
          <a:p>
            <a:r>
              <a:t>3. Work on the task until the timer rings.</a:t>
            </a:r>
          </a:p>
          <a:p>
            <a:r>
              <a:t>4. Take a short break (5 minutes).</a:t>
            </a:r>
          </a:p>
          <a:p>
            <a:r>
              <a:t>5. After four pomodoros, take a longer break (15-30 minutes).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Trello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Trello is a web-based project management application that uses the Kanban methodology to organize tasks. It allows users to create boards, lists, and cards to manage projects and tasks.</a:t>
            </a:r>
          </a:p>
          <a:p>
            <a:endParaRPr/>
          </a:p>
          <a:p>
            <a:r>
              <a:t>Features:</a:t>
            </a:r>
          </a:p>
          <a:p>
            <a:r>
              <a:t>1. Boards: Represent projects or large tasks.</a:t>
            </a:r>
          </a:p>
          <a:p>
            <a:r>
              <a:t>2. Lists: Represent stages of a project or categories of tasks.</a:t>
            </a:r>
          </a:p>
          <a:p>
            <a:r>
              <a:t>3. Cards: Represent individual tasks or items.</a:t>
            </a:r>
          </a:p>
          <a:p>
            <a:r>
              <a:t>4. Labels, due dates, checklists, and attachments to enhance task management.</a:t>
            </a:r>
          </a:p>
          <a:p>
            <a:r>
              <a:t>5. Collaboration features for team projects.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Effectiveness of 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Effective time management can lead to:</a:t>
            </a:r>
          </a:p>
          <a:p>
            <a:r>
              <a:t>1. Increased productivity and efficiency.</a:t>
            </a:r>
          </a:p>
          <a:p>
            <a:r>
              <a:t>2. Reduced stress and anxiety.</a:t>
            </a:r>
          </a:p>
          <a:p>
            <a:r>
              <a:t>3. Better work-life balance.</a:t>
            </a:r>
          </a:p>
          <a:p>
            <a:r>
              <a:t>4. Improved focus and concentration.</a:t>
            </a:r>
          </a:p>
          <a:p>
            <a:r>
              <a:t>5. Greater achievement of goals and objectives.</a:t>
            </a:r>
          </a:p>
          <a:p>
            <a:r>
              <a:t>6. Enhanced decision-making abilities.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Time management techniques like the Pomodoro Technique and Trello can significantly improve productivity and efficiency. By implementing these strategies, individuals can achieve their goals more effectively and maintain a better work-life balance.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Time Management Techniques</vt:lpstr>
      <vt:lpstr>Pomodoro Technique</vt:lpstr>
      <vt:lpstr>Trello</vt:lpstr>
      <vt:lpstr>Effectiveness of Time Management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Techniques</dc:title>
  <dc:subject/>
  <dc:creator/>
  <cp:keywords/>
  <dc:description>generated using python-pptx</dc:description>
  <cp:lastModifiedBy>Kelly Harrington (2432981)</cp:lastModifiedBy>
  <cp:revision>3</cp:revision>
  <dcterms:created xsi:type="dcterms:W3CDTF">2013-01-27T09:14:16Z</dcterms:created>
  <dcterms:modified xsi:type="dcterms:W3CDTF">2025-06-08T10:59:20Z</dcterms:modified>
  <cp:category/>
</cp:coreProperties>
</file>