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9" r:id="rId5"/>
    <p:sldId id="258" r:id="rId6"/>
    <p:sldId id="268" r:id="rId7"/>
    <p:sldId id="269" r:id="rId8"/>
    <p:sldId id="261" r:id="rId9"/>
    <p:sldId id="267" r:id="rId10"/>
    <p:sldId id="266" r:id="rId11"/>
    <p:sldId id="260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59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20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533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02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415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962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45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37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178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4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832AD-7CA7-4651-9DEA-346B2A73B348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67819-7029-427C-8F3F-76960C14F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355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37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1420" y="3933056"/>
            <a:ext cx="8841160" cy="1656184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the role of PE in schools?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63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4584" y="0"/>
            <a:ext cx="1000911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42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216" y="2780928"/>
            <a:ext cx="8229600" cy="1498178"/>
          </a:xfrm>
        </p:spPr>
        <p:txBody>
          <a:bodyPr>
            <a:noAutofit/>
          </a:bodyPr>
          <a:lstStyle/>
          <a:p>
            <a:r>
              <a:rPr lang="en-GB" sz="7200" dirty="0" smtClean="0">
                <a:latin typeface="Arial Rounded MT Bold" panose="020F0704030504030204" pitchFamily="34" charset="0"/>
              </a:rPr>
              <a:t>IS IT FIT FOR PURPOSE?</a:t>
            </a:r>
            <a:endParaRPr lang="en-GB" sz="7200" dirty="0">
              <a:latin typeface="Arial Rounded MT Bold" panose="020F070403050403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41167"/>
            <a:ext cx="4716016" cy="1916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41166"/>
            <a:ext cx="4427984" cy="1916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3" y="6061"/>
            <a:ext cx="9144000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767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FOUR DOMAINS OF LEARNING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05639"/>
            <a:ext cx="7752861" cy="4983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537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83319"/>
            <a:ext cx="8229600" cy="1426170"/>
          </a:xfrm>
        </p:spPr>
        <p:txBody>
          <a:bodyPr>
            <a:noAutofit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CURRENT (NCPE)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79630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67544" y="988908"/>
            <a:ext cx="585711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latin typeface="Arial Rounded MT Bold" panose="020F0704030504030204" pitchFamily="34" charset="0"/>
              </a:rPr>
              <a:t>Four areas of learning:</a:t>
            </a:r>
            <a:endParaRPr lang="en-US" sz="4000" b="1" u="sng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687" y="1792938"/>
            <a:ext cx="45298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Competitive Activities</a:t>
            </a:r>
            <a:endParaRPr lang="en-US" sz="3200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005297" y="1764828"/>
            <a:ext cx="38137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Creative Activities</a:t>
            </a:r>
            <a:endParaRPr lang="en-US" sz="3200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424" y="4141734"/>
            <a:ext cx="448635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Outdoor/Adventurous</a:t>
            </a:r>
          </a:p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 Activities</a:t>
            </a:r>
            <a:endParaRPr lang="en-US" sz="3200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143605" y="4128289"/>
            <a:ext cx="3675430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Health, Fitness &amp; </a:t>
            </a:r>
          </a:p>
          <a:p>
            <a:pPr algn="ctr"/>
            <a:r>
              <a:rPr lang="en-US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effectLst/>
                <a:latin typeface="Arial Rounded MT Bold" panose="020F0704030504030204" pitchFamily="34" charset="0"/>
              </a:rPr>
              <a:t>Well-Being</a:t>
            </a:r>
            <a:endParaRPr lang="en-US" sz="3200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effectLst/>
              <a:latin typeface="Arial Rounded MT Bold" panose="020F07040305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008" y="0"/>
            <a:ext cx="1879991" cy="134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60827"/>
            <a:ext cx="3036346" cy="1780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9602"/>
            <a:ext cx="3024336" cy="1792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18086"/>
            <a:ext cx="3036346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205508"/>
            <a:ext cx="3024336" cy="1627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659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520" y="188639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Arial Rounded MT Bold" panose="020F0704030504030204" pitchFamily="34" charset="0"/>
              </a:rPr>
              <a:t>Competitive/Creative Activities</a:t>
            </a:r>
            <a:endParaRPr lang="en-GB" sz="4000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2132856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Benefits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39604" y="3072348"/>
            <a:ext cx="45005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Enhanced FMS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Improved CVF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Development of social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Cognitive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Moral values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40152" y="2132855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Disadvantages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86233" y="2887682"/>
            <a:ext cx="35577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Too intense/competitive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Risk of Injury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Lack of inclusion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Damages self-esteem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895" y="1061293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02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0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atin typeface="Arial Rounded MT Bold" panose="020F0704030504030204" pitchFamily="34" charset="0"/>
              </a:rPr>
              <a:t>Outdoor Adventurous Activities </a:t>
            </a:r>
            <a:endParaRPr lang="en-GB" sz="4400" dirty="0">
              <a:latin typeface="Arial Rounded MT Bold" panose="020F070403050403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1113415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Benefits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580112" y="1124744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Disadvantages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875" y="746725"/>
            <a:ext cx="1656185" cy="1656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504" y="1916832"/>
            <a:ext cx="31683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Social &amp; cognitive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Personal and life skill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Enjoyment/fun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Inclusive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Individual chooses level of participation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580112" y="2009164"/>
            <a:ext cx="31683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Can only realistically be achieved with correct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Lack of funding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Not intense enough to achieve required MVPA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Possible geographic restrictions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Health &amp; Safety concerns</a:t>
            </a:r>
            <a:endParaRPr lang="en-GB" sz="20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90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TOO MUCH SPORT LED?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512" y="880204"/>
            <a:ext cx="3371513" cy="2620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0" y="1340768"/>
            <a:ext cx="60407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ID2 PE as Sport Techniques</a:t>
            </a:r>
          </a:p>
          <a:p>
            <a:endParaRPr lang="en-GB" sz="3200" u="sng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2082594"/>
            <a:ext cx="5328592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Seen as ‘Traditional’ due to Its </a:t>
            </a:r>
            <a:r>
              <a:rPr lang="en-GB" sz="2000" dirty="0">
                <a:latin typeface="Arial Rounded MT Bold" panose="020F0704030504030204" pitchFamily="34" charset="0"/>
              </a:rPr>
              <a:t>historical dominance in the subject naturally</a:t>
            </a:r>
          </a:p>
          <a:p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pressure put on the subject by governments and organisations </a:t>
            </a:r>
            <a:endParaRPr lang="en-GB" sz="2000" dirty="0" smtClean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prominence it places on skill development through sport and games, </a:t>
            </a:r>
            <a:r>
              <a:rPr lang="en-GB" sz="2000" dirty="0" smtClean="0">
                <a:latin typeface="Arial Rounded MT Bold" panose="020F0704030504030204" pitchFamily="34" charset="0"/>
              </a:rPr>
              <a:t>to develop physical competence</a:t>
            </a:r>
          </a:p>
          <a:p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Fits well </a:t>
            </a:r>
            <a:r>
              <a:rPr lang="en-GB" sz="2000" dirty="0">
                <a:latin typeface="Arial Rounded MT Bold" panose="020F0704030504030204" pitchFamily="34" charset="0"/>
              </a:rPr>
              <a:t>into the school timetable</a:t>
            </a:r>
            <a:r>
              <a:rPr lang="en-GB" sz="2000" dirty="0" smtClean="0">
                <a:latin typeface="Arial Rounded MT Bold" panose="020F07040305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 Rounded MT Bold" panose="020F0704030504030204" pitchFamily="34" charset="0"/>
              </a:rPr>
              <a:t>Philosophy of teachers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512" y="3717032"/>
            <a:ext cx="3359618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5269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10763" y="1004126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Why change is wanted/Needed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544" y="0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Arial Rounded MT Bold" panose="020F0704030504030204" pitchFamily="34" charset="0"/>
              </a:rPr>
              <a:t>Current Methods</a:t>
            </a:r>
            <a:endParaRPr lang="en-GB" sz="4400" dirty="0">
              <a:latin typeface="Arial Rounded MT Bold" panose="020F07040305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552" y="1588901"/>
            <a:ext cx="2748445" cy="2560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555" y="4437113"/>
            <a:ext cx="2705100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504" y="1772816"/>
            <a:ext cx="597666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Repetitive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Lacks fun/enjoyment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Pupils prefer gameplay/competition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Progression in Physical Competence?</a:t>
            </a: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Fundamentals not being taught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Teaching strategy too direct instruction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38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520" y="22385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Arial Rounded MT Bold" panose="020F0704030504030204" pitchFamily="34" charset="0"/>
              </a:rPr>
              <a:t>Alternative Physical Education</a:t>
            </a:r>
            <a:endParaRPr lang="en-GB" sz="4400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1052736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latin typeface="Arial Rounded MT Bold" panose="020F0704030504030204" pitchFamily="34" charset="0"/>
              </a:rPr>
              <a:t>Models Based Practices (MBP’s) </a:t>
            </a:r>
            <a:endParaRPr lang="en-GB" sz="3200" u="sng" dirty="0">
              <a:latin typeface="Arial Rounded MT Bold" panose="020F070403050403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348" y="3041576"/>
            <a:ext cx="4557344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3041576"/>
            <a:ext cx="4642850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1804859"/>
            <a:ext cx="4427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Arial Rounded MT Bold" panose="020F0704030504030204" pitchFamily="34" charset="0"/>
              </a:rPr>
              <a:t>Sport Education (Siedentop 1994)</a:t>
            </a:r>
            <a:endParaRPr lang="en-GB" sz="2800" dirty="0">
              <a:latin typeface="Arial Rounded MT Bold" panose="020F07040305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53419" y="1681749"/>
            <a:ext cx="46080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 Rounded MT Bold" panose="020F0704030504030204" pitchFamily="34" charset="0"/>
              </a:rPr>
              <a:t>Thinking Games For Understanding (TGFU)</a:t>
            </a:r>
          </a:p>
          <a:p>
            <a:r>
              <a:rPr lang="en-GB" sz="2400" dirty="0" smtClean="0">
                <a:latin typeface="Arial Rounded MT Bold" panose="020F0704030504030204" pitchFamily="34" charset="0"/>
              </a:rPr>
              <a:t>Bunker &amp; Thorpe (1982)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39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62307"/>
            <a:ext cx="8229600" cy="1143000"/>
          </a:xfrm>
        </p:spPr>
        <p:txBody>
          <a:bodyPr>
            <a:noAutofit/>
          </a:bodyPr>
          <a:lstStyle/>
          <a:p>
            <a:r>
              <a:rPr lang="en-GB" sz="4000" dirty="0" smtClean="0">
                <a:latin typeface="Arial Rounded MT Bold" panose="020F0704030504030204" pitchFamily="34" charset="0"/>
              </a:rPr>
              <a:t>Role of the Teacher</a:t>
            </a:r>
            <a:endParaRPr lang="en-GB" sz="4000" dirty="0">
              <a:latin typeface="Arial Rounded MT Bold" panose="020F070403050403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961" y="858767"/>
            <a:ext cx="3061813" cy="2078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58766"/>
            <a:ext cx="3141801" cy="2078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7504" y="2996952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Teachers need to give responsibility to enable a more pupil-centred approach during lessons</a:t>
            </a: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Have the ability to adapt to fit the needs of all pupils</a:t>
            </a: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Supportive/Positive attitude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 Rounded MT Bold" panose="020F07040305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Up to date content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 Rounded MT Bold" panose="020F0704030504030204" pitchFamily="34" charset="0"/>
              </a:rPr>
              <a:t>Ability to Plan, Analyse and Evaluate</a:t>
            </a: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latin typeface="Arial Rounded MT Bold" panose="020F0704030504030204" pitchFamily="34" charset="0"/>
            </a:endParaRP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endParaRPr lang="en-GB" sz="2400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18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5976664" cy="5136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196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11591</TotalTime>
  <Words>266</Words>
  <Application>Microsoft Office PowerPoint</Application>
  <PresentationFormat>On-screen Show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What is the role of PE in schools?</vt:lpstr>
      <vt:lpstr>PowerPoint Presentation</vt:lpstr>
      <vt:lpstr>IS IT FIT FOR PURPOSE?</vt:lpstr>
      <vt:lpstr>FOUR DOMAINS OF LEARNING</vt:lpstr>
      <vt:lpstr>CURRENT (NCPE)</vt:lpstr>
      <vt:lpstr>PowerPoint Presentation</vt:lpstr>
      <vt:lpstr>PowerPoint Presentation</vt:lpstr>
      <vt:lpstr>TOO MUCH SPORT LED?</vt:lpstr>
      <vt:lpstr>PowerPoint Presentation</vt:lpstr>
      <vt:lpstr>PowerPoint Presentation</vt:lpstr>
      <vt:lpstr>Role of the Teacher</vt:lpstr>
      <vt:lpstr>PowerPoint Presentation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48</cp:revision>
  <dcterms:created xsi:type="dcterms:W3CDTF">2018-12-10T13:33:39Z</dcterms:created>
  <dcterms:modified xsi:type="dcterms:W3CDTF">2019-01-11T13:08:54Z</dcterms:modified>
</cp:coreProperties>
</file>