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79" r:id="rId3"/>
    <p:sldId id="283" r:id="rId4"/>
    <p:sldId id="284" r:id="rId5"/>
    <p:sldId id="285" r:id="rId6"/>
    <p:sldId id="286" r:id="rId7"/>
    <p:sldId id="287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D606C9A-ADAA-4D0C-8687-46B1D7151E26}" v="62" dt="2026-02-03T19:17:09.96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245" autoAdjust="0"/>
    <p:restoredTop sz="94660"/>
  </p:normalViewPr>
  <p:slideViewPr>
    <p:cSldViewPr snapToGrid="0">
      <p:cViewPr varScale="1">
        <p:scale>
          <a:sx n="86" d="100"/>
          <a:sy n="86" d="100"/>
        </p:scale>
        <p:origin x="285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Yiying Jiao" userId="dad89eff-c5db-47ef-b2c9-fb1a784356ef" providerId="ADAL" clId="{19110BB1-8C97-480C-80DA-BF92213E29C6}"/>
    <pc:docChg chg="undo redo custSel addSld delSld modSld sldOrd">
      <pc:chgData name="Yiying Jiao" userId="dad89eff-c5db-47ef-b2c9-fb1a784356ef" providerId="ADAL" clId="{19110BB1-8C97-480C-80DA-BF92213E29C6}" dt="2026-02-03T19:17:43.713" v="3099" actId="47"/>
      <pc:docMkLst>
        <pc:docMk/>
      </pc:docMkLst>
      <pc:sldChg chg="add del">
        <pc:chgData name="Yiying Jiao" userId="dad89eff-c5db-47ef-b2c9-fb1a784356ef" providerId="ADAL" clId="{19110BB1-8C97-480C-80DA-BF92213E29C6}" dt="2026-02-03T18:02:37.229" v="4" actId="47"/>
        <pc:sldMkLst>
          <pc:docMk/>
          <pc:sldMk cId="1256493051" sldId="258"/>
        </pc:sldMkLst>
      </pc:sldChg>
      <pc:sldChg chg="addSp delSp modSp mod">
        <pc:chgData name="Yiying Jiao" userId="dad89eff-c5db-47ef-b2c9-fb1a784356ef" providerId="ADAL" clId="{19110BB1-8C97-480C-80DA-BF92213E29C6}" dt="2026-02-03T18:03:13.239" v="17" actId="255"/>
        <pc:sldMkLst>
          <pc:docMk/>
          <pc:sldMk cId="109857222" sldId="270"/>
        </pc:sldMkLst>
        <pc:spChg chg="mod">
          <ac:chgData name="Yiying Jiao" userId="dad89eff-c5db-47ef-b2c9-fb1a784356ef" providerId="ADAL" clId="{19110BB1-8C97-480C-80DA-BF92213E29C6}" dt="2026-02-03T18:03:02.882" v="8" actId="26606"/>
          <ac:spMkLst>
            <pc:docMk/>
            <pc:sldMk cId="109857222" sldId="270"/>
            <ac:spMk id="2" creationId="{00000000-0000-0000-0000-000000000000}"/>
          </ac:spMkLst>
        </pc:spChg>
        <pc:spChg chg="mod">
          <ac:chgData name="Yiying Jiao" userId="dad89eff-c5db-47ef-b2c9-fb1a784356ef" providerId="ADAL" clId="{19110BB1-8C97-480C-80DA-BF92213E29C6}" dt="2026-02-03T18:03:13.239" v="17" actId="255"/>
          <ac:spMkLst>
            <pc:docMk/>
            <pc:sldMk cId="109857222" sldId="270"/>
            <ac:spMk id="3" creationId="{00000000-0000-0000-0000-000000000000}"/>
          </ac:spMkLst>
        </pc:spChg>
        <pc:spChg chg="add del">
          <ac:chgData name="Yiying Jiao" userId="dad89eff-c5db-47ef-b2c9-fb1a784356ef" providerId="ADAL" clId="{19110BB1-8C97-480C-80DA-BF92213E29C6}" dt="2026-02-03T18:03:02.882" v="8" actId="26606"/>
          <ac:spMkLst>
            <pc:docMk/>
            <pc:sldMk cId="109857222" sldId="270"/>
            <ac:spMk id="8" creationId="{A8DB9CD9-59B1-4D73-BC4C-98796A48EF9B}"/>
          </ac:spMkLst>
        </pc:spChg>
        <pc:spChg chg="add del">
          <ac:chgData name="Yiying Jiao" userId="dad89eff-c5db-47ef-b2c9-fb1a784356ef" providerId="ADAL" clId="{19110BB1-8C97-480C-80DA-BF92213E29C6}" dt="2026-02-03T18:03:02.882" v="8" actId="26606"/>
          <ac:spMkLst>
            <pc:docMk/>
            <pc:sldMk cId="109857222" sldId="270"/>
            <ac:spMk id="10" creationId="{8874A6A9-41FF-4E33-AFA8-F9F81436A59E}"/>
          </ac:spMkLst>
        </pc:spChg>
        <pc:spChg chg="add del">
          <ac:chgData name="Yiying Jiao" userId="dad89eff-c5db-47ef-b2c9-fb1a784356ef" providerId="ADAL" clId="{19110BB1-8C97-480C-80DA-BF92213E29C6}" dt="2026-02-03T18:03:02.859" v="7" actId="26606"/>
          <ac:spMkLst>
            <pc:docMk/>
            <pc:sldMk cId="109857222" sldId="270"/>
            <ac:spMk id="24" creationId="{6DDA8CE9-E0A6-4FF2-823D-D08607606DC2}"/>
          </ac:spMkLst>
        </pc:spChg>
        <pc:spChg chg="add del">
          <ac:chgData name="Yiying Jiao" userId="dad89eff-c5db-47ef-b2c9-fb1a784356ef" providerId="ADAL" clId="{19110BB1-8C97-480C-80DA-BF92213E29C6}" dt="2026-02-03T18:03:02.859" v="7" actId="26606"/>
          <ac:spMkLst>
            <pc:docMk/>
            <pc:sldMk cId="109857222" sldId="270"/>
            <ac:spMk id="26" creationId="{11195564-33B9-434B-9641-764F5905A56F}"/>
          </ac:spMkLst>
        </pc:spChg>
        <pc:spChg chg="add">
          <ac:chgData name="Yiying Jiao" userId="dad89eff-c5db-47ef-b2c9-fb1a784356ef" providerId="ADAL" clId="{19110BB1-8C97-480C-80DA-BF92213E29C6}" dt="2026-02-03T18:03:02.882" v="8" actId="26606"/>
          <ac:spMkLst>
            <pc:docMk/>
            <pc:sldMk cId="109857222" sldId="270"/>
            <ac:spMk id="39" creationId="{1EADCAF8-8823-4E89-8612-21029831A4B2}"/>
          </ac:spMkLst>
        </pc:spChg>
        <pc:spChg chg="add">
          <ac:chgData name="Yiying Jiao" userId="dad89eff-c5db-47ef-b2c9-fb1a784356ef" providerId="ADAL" clId="{19110BB1-8C97-480C-80DA-BF92213E29C6}" dt="2026-02-03T18:03:02.882" v="8" actId="26606"/>
          <ac:spMkLst>
            <pc:docMk/>
            <pc:sldMk cId="109857222" sldId="270"/>
            <ac:spMk id="40" creationId="{28CA07B2-0819-4B62-9425-7A52BBDD7070}"/>
          </ac:spMkLst>
        </pc:spChg>
        <pc:grpChg chg="add del">
          <ac:chgData name="Yiying Jiao" userId="dad89eff-c5db-47ef-b2c9-fb1a784356ef" providerId="ADAL" clId="{19110BB1-8C97-480C-80DA-BF92213E29C6}" dt="2026-02-03T18:03:02.882" v="8" actId="26606"/>
          <ac:grpSpMkLst>
            <pc:docMk/>
            <pc:sldMk cId="109857222" sldId="270"/>
            <ac:grpSpMk id="12" creationId="{721D730E-1F97-4071-B143-B05E6D2599BC}"/>
          </ac:grpSpMkLst>
        </pc:grpChg>
        <pc:grpChg chg="add del">
          <ac:chgData name="Yiying Jiao" userId="dad89eff-c5db-47ef-b2c9-fb1a784356ef" providerId="ADAL" clId="{19110BB1-8C97-480C-80DA-BF92213E29C6}" dt="2026-02-03T18:03:02.859" v="7" actId="26606"/>
          <ac:grpSpMkLst>
            <pc:docMk/>
            <pc:sldMk cId="109857222" sldId="270"/>
            <ac:grpSpMk id="28" creationId="{1D18C537-E336-47C4-836B-C342A230F8F3}"/>
          </ac:grpSpMkLst>
        </pc:grpChg>
        <pc:grpChg chg="add del">
          <ac:chgData name="Yiying Jiao" userId="dad89eff-c5db-47ef-b2c9-fb1a784356ef" providerId="ADAL" clId="{19110BB1-8C97-480C-80DA-BF92213E29C6}" dt="2026-02-03T18:03:02.859" v="7" actId="26606"/>
          <ac:grpSpMkLst>
            <pc:docMk/>
            <pc:sldMk cId="109857222" sldId="270"/>
            <ac:grpSpMk id="34" creationId="{5A1259D8-0C3A-4069-A22F-537BBBB61A9C}"/>
          </ac:grpSpMkLst>
        </pc:grpChg>
        <pc:grpChg chg="add">
          <ac:chgData name="Yiying Jiao" userId="dad89eff-c5db-47ef-b2c9-fb1a784356ef" providerId="ADAL" clId="{19110BB1-8C97-480C-80DA-BF92213E29C6}" dt="2026-02-03T18:03:02.882" v="8" actId="26606"/>
          <ac:grpSpMkLst>
            <pc:docMk/>
            <pc:sldMk cId="109857222" sldId="270"/>
            <ac:grpSpMk id="41" creationId="{DA02BEE4-A5D4-40AF-882D-49D34B086FFF}"/>
          </ac:grpSpMkLst>
        </pc:grpChg>
      </pc:sldChg>
      <pc:sldChg chg="add del">
        <pc:chgData name="Yiying Jiao" userId="dad89eff-c5db-47ef-b2c9-fb1a784356ef" providerId="ADAL" clId="{19110BB1-8C97-480C-80DA-BF92213E29C6}" dt="2026-02-03T18:02:37.229" v="4" actId="47"/>
        <pc:sldMkLst>
          <pc:docMk/>
          <pc:sldMk cId="1577398471" sldId="271"/>
        </pc:sldMkLst>
      </pc:sldChg>
      <pc:sldChg chg="add del">
        <pc:chgData name="Yiying Jiao" userId="dad89eff-c5db-47ef-b2c9-fb1a784356ef" providerId="ADAL" clId="{19110BB1-8C97-480C-80DA-BF92213E29C6}" dt="2026-02-03T19:17:43.713" v="3099" actId="47"/>
        <pc:sldMkLst>
          <pc:docMk/>
          <pc:sldMk cId="798600971" sldId="272"/>
        </pc:sldMkLst>
      </pc:sldChg>
      <pc:sldChg chg="add del">
        <pc:chgData name="Yiying Jiao" userId="dad89eff-c5db-47ef-b2c9-fb1a784356ef" providerId="ADAL" clId="{19110BB1-8C97-480C-80DA-BF92213E29C6}" dt="2026-02-03T18:02:37.229" v="4" actId="47"/>
        <pc:sldMkLst>
          <pc:docMk/>
          <pc:sldMk cId="3505647506" sldId="273"/>
        </pc:sldMkLst>
      </pc:sldChg>
      <pc:sldChg chg="add del">
        <pc:chgData name="Yiying Jiao" userId="dad89eff-c5db-47ef-b2c9-fb1a784356ef" providerId="ADAL" clId="{19110BB1-8C97-480C-80DA-BF92213E29C6}" dt="2026-02-03T18:02:37.229" v="4" actId="47"/>
        <pc:sldMkLst>
          <pc:docMk/>
          <pc:sldMk cId="1128380340" sldId="274"/>
        </pc:sldMkLst>
      </pc:sldChg>
      <pc:sldChg chg="add del">
        <pc:chgData name="Yiying Jiao" userId="dad89eff-c5db-47ef-b2c9-fb1a784356ef" providerId="ADAL" clId="{19110BB1-8C97-480C-80DA-BF92213E29C6}" dt="2026-02-03T18:02:37.229" v="4" actId="47"/>
        <pc:sldMkLst>
          <pc:docMk/>
          <pc:sldMk cId="2174167550" sldId="275"/>
        </pc:sldMkLst>
      </pc:sldChg>
      <pc:sldChg chg="add del">
        <pc:chgData name="Yiying Jiao" userId="dad89eff-c5db-47ef-b2c9-fb1a784356ef" providerId="ADAL" clId="{19110BB1-8C97-480C-80DA-BF92213E29C6}" dt="2026-02-03T18:02:37.229" v="4" actId="47"/>
        <pc:sldMkLst>
          <pc:docMk/>
          <pc:sldMk cId="560925215" sldId="276"/>
        </pc:sldMkLst>
      </pc:sldChg>
      <pc:sldChg chg="del">
        <pc:chgData name="Yiying Jiao" userId="dad89eff-c5db-47ef-b2c9-fb1a784356ef" providerId="ADAL" clId="{19110BB1-8C97-480C-80DA-BF92213E29C6}" dt="2026-02-03T19:17:43.713" v="3099" actId="47"/>
        <pc:sldMkLst>
          <pc:docMk/>
          <pc:sldMk cId="2936408939" sldId="277"/>
        </pc:sldMkLst>
      </pc:sldChg>
      <pc:sldChg chg="modSp new del mod">
        <pc:chgData name="Yiying Jiao" userId="dad89eff-c5db-47ef-b2c9-fb1a784356ef" providerId="ADAL" clId="{19110BB1-8C97-480C-80DA-BF92213E29C6}" dt="2026-02-03T18:43:54.128" v="1054" actId="47"/>
        <pc:sldMkLst>
          <pc:docMk/>
          <pc:sldMk cId="2290025463" sldId="278"/>
        </pc:sldMkLst>
        <pc:spChg chg="mod">
          <ac:chgData name="Yiying Jiao" userId="dad89eff-c5db-47ef-b2c9-fb1a784356ef" providerId="ADAL" clId="{19110BB1-8C97-480C-80DA-BF92213E29C6}" dt="2026-02-03T18:03:43.829" v="38" actId="20577"/>
          <ac:spMkLst>
            <pc:docMk/>
            <pc:sldMk cId="2290025463" sldId="278"/>
            <ac:spMk id="2" creationId="{24415C9C-2E8C-F83F-32A4-A9A51B9E95C8}"/>
          </ac:spMkLst>
        </pc:spChg>
      </pc:sldChg>
      <pc:sldChg chg="add del">
        <pc:chgData name="Yiying Jiao" userId="dad89eff-c5db-47ef-b2c9-fb1a784356ef" providerId="ADAL" clId="{19110BB1-8C97-480C-80DA-BF92213E29C6}" dt="2026-02-03T18:02:37.229" v="4" actId="47"/>
        <pc:sldMkLst>
          <pc:docMk/>
          <pc:sldMk cId="3246870690" sldId="278"/>
        </pc:sldMkLst>
      </pc:sldChg>
      <pc:sldChg chg="addSp delSp modSp new mod setBg modAnim">
        <pc:chgData name="Yiying Jiao" userId="dad89eff-c5db-47ef-b2c9-fb1a784356ef" providerId="ADAL" clId="{19110BB1-8C97-480C-80DA-BF92213E29C6}" dt="2026-02-03T19:17:09.963" v="3097"/>
        <pc:sldMkLst>
          <pc:docMk/>
          <pc:sldMk cId="2711365828" sldId="279"/>
        </pc:sldMkLst>
        <pc:spChg chg="mod">
          <ac:chgData name="Yiying Jiao" userId="dad89eff-c5db-47ef-b2c9-fb1a784356ef" providerId="ADAL" clId="{19110BB1-8C97-480C-80DA-BF92213E29C6}" dt="2026-02-03T19:00:18.849" v="1706" actId="1076"/>
          <ac:spMkLst>
            <pc:docMk/>
            <pc:sldMk cId="2711365828" sldId="279"/>
            <ac:spMk id="2" creationId="{E76F2ED6-10A4-6DF8-3D14-9C43C28E4984}"/>
          </ac:spMkLst>
        </pc:spChg>
        <pc:spChg chg="del">
          <ac:chgData name="Yiying Jiao" userId="dad89eff-c5db-47ef-b2c9-fb1a784356ef" providerId="ADAL" clId="{19110BB1-8C97-480C-80DA-BF92213E29C6}" dt="2026-02-03T18:06:49.238" v="68"/>
          <ac:spMkLst>
            <pc:docMk/>
            <pc:sldMk cId="2711365828" sldId="279"/>
            <ac:spMk id="3" creationId="{5D0F3FEB-6E49-B619-BAC0-A2E6FEE2FD26}"/>
          </ac:spMkLst>
        </pc:spChg>
        <pc:spChg chg="add mod">
          <ac:chgData name="Yiying Jiao" userId="dad89eff-c5db-47ef-b2c9-fb1a784356ef" providerId="ADAL" clId="{19110BB1-8C97-480C-80DA-BF92213E29C6}" dt="2026-02-03T18:56:32.011" v="1703" actId="255"/>
          <ac:spMkLst>
            <pc:docMk/>
            <pc:sldMk cId="2711365828" sldId="279"/>
            <ac:spMk id="6" creationId="{A9843088-2991-C1CF-4E62-FB439C01FD46}"/>
          </ac:spMkLst>
        </pc:spChg>
        <pc:spChg chg="add mod">
          <ac:chgData name="Yiying Jiao" userId="dad89eff-c5db-47ef-b2c9-fb1a784356ef" providerId="ADAL" clId="{19110BB1-8C97-480C-80DA-BF92213E29C6}" dt="2026-02-03T18:56:36.526" v="1704" actId="1076"/>
          <ac:spMkLst>
            <pc:docMk/>
            <pc:sldMk cId="2711365828" sldId="279"/>
            <ac:spMk id="2054" creationId="{FF5DBD3C-9435-3959-DF3F-F12822D2B618}"/>
          </ac:spMkLst>
        </pc:spChg>
        <pc:spChg chg="add del">
          <ac:chgData name="Yiying Jiao" userId="dad89eff-c5db-47ef-b2c9-fb1a784356ef" providerId="ADAL" clId="{19110BB1-8C97-480C-80DA-BF92213E29C6}" dt="2026-02-03T18:07:13.070" v="70" actId="26606"/>
          <ac:spMkLst>
            <pc:docMk/>
            <pc:sldMk cId="2711365828" sldId="279"/>
            <ac:spMk id="2055" creationId="{6753252F-4873-4F63-801D-CC719279A7D5}"/>
          </ac:spMkLst>
        </pc:spChg>
        <pc:spChg chg="add del">
          <ac:chgData name="Yiying Jiao" userId="dad89eff-c5db-47ef-b2c9-fb1a784356ef" providerId="ADAL" clId="{19110BB1-8C97-480C-80DA-BF92213E29C6}" dt="2026-02-03T18:07:13.070" v="70" actId="26606"/>
          <ac:spMkLst>
            <pc:docMk/>
            <pc:sldMk cId="2711365828" sldId="279"/>
            <ac:spMk id="2057" creationId="{047C8CCB-F95D-4249-92DD-651249D3535A}"/>
          </ac:spMkLst>
        </pc:spChg>
        <pc:grpChg chg="add">
          <ac:chgData name="Yiying Jiao" userId="dad89eff-c5db-47ef-b2c9-fb1a784356ef" providerId="ADAL" clId="{19110BB1-8C97-480C-80DA-BF92213E29C6}" dt="2026-02-03T18:07:13.082" v="71" actId="26606"/>
          <ac:grpSpMkLst>
            <pc:docMk/>
            <pc:sldMk cId="2711365828" sldId="279"/>
            <ac:grpSpMk id="2060" creationId="{6258F736-B256-8039-9DC6-F4E49A5C5AD5}"/>
          </ac:grpSpMkLst>
        </pc:grpChg>
        <pc:graphicFrameChg chg="add mod">
          <ac:chgData name="Yiying Jiao" userId="dad89eff-c5db-47ef-b2c9-fb1a784356ef" providerId="ADAL" clId="{19110BB1-8C97-480C-80DA-BF92213E29C6}" dt="2026-02-03T18:50:30.444" v="1508"/>
          <ac:graphicFrameMkLst>
            <pc:docMk/>
            <pc:sldMk cId="2711365828" sldId="279"/>
            <ac:graphicFrameMk id="4" creationId="{16E79436-C61C-DFDD-A65A-86323162543E}"/>
          </ac:graphicFrameMkLst>
        </pc:graphicFrameChg>
        <pc:graphicFrameChg chg="add del mod">
          <ac:chgData name="Yiying Jiao" userId="dad89eff-c5db-47ef-b2c9-fb1a784356ef" providerId="ADAL" clId="{19110BB1-8C97-480C-80DA-BF92213E29C6}" dt="2026-02-03T18:50:43.093" v="1510" actId="478"/>
          <ac:graphicFrameMkLst>
            <pc:docMk/>
            <pc:sldMk cId="2711365828" sldId="279"/>
            <ac:graphicFrameMk id="5" creationId="{706D3028-7652-65AA-D485-A9584189E1E3}"/>
          </ac:graphicFrameMkLst>
        </pc:graphicFrameChg>
        <pc:picChg chg="add mod">
          <ac:chgData name="Yiying Jiao" userId="dad89eff-c5db-47ef-b2c9-fb1a784356ef" providerId="ADAL" clId="{19110BB1-8C97-480C-80DA-BF92213E29C6}" dt="2026-02-03T19:00:09.895" v="1705" actId="1076"/>
          <ac:picMkLst>
            <pc:docMk/>
            <pc:sldMk cId="2711365828" sldId="279"/>
            <ac:picMk id="2050" creationId="{5D3BABB6-6FA7-91DB-93BD-FEABC51A9873}"/>
          </ac:picMkLst>
        </pc:picChg>
      </pc:sldChg>
      <pc:sldChg chg="add del">
        <pc:chgData name="Yiying Jiao" userId="dad89eff-c5db-47ef-b2c9-fb1a784356ef" providerId="ADAL" clId="{19110BB1-8C97-480C-80DA-BF92213E29C6}" dt="2026-02-03T18:02:37.229" v="4" actId="47"/>
        <pc:sldMkLst>
          <pc:docMk/>
          <pc:sldMk cId="3913865084" sldId="279"/>
        </pc:sldMkLst>
      </pc:sldChg>
      <pc:sldChg chg="add del">
        <pc:chgData name="Yiying Jiao" userId="dad89eff-c5db-47ef-b2c9-fb1a784356ef" providerId="ADAL" clId="{19110BB1-8C97-480C-80DA-BF92213E29C6}" dt="2026-02-03T18:02:37.229" v="4" actId="47"/>
        <pc:sldMkLst>
          <pc:docMk/>
          <pc:sldMk cId="1350623423" sldId="280"/>
        </pc:sldMkLst>
      </pc:sldChg>
      <pc:sldChg chg="addSp delSp modSp new del">
        <pc:chgData name="Yiying Jiao" userId="dad89eff-c5db-47ef-b2c9-fb1a784356ef" providerId="ADAL" clId="{19110BB1-8C97-480C-80DA-BF92213E29C6}" dt="2026-02-03T18:06:47.993" v="67" actId="680"/>
        <pc:sldMkLst>
          <pc:docMk/>
          <pc:sldMk cId="2204438811" sldId="280"/>
        </pc:sldMkLst>
        <pc:spChg chg="add del">
          <ac:chgData name="Yiying Jiao" userId="dad89eff-c5db-47ef-b2c9-fb1a784356ef" providerId="ADAL" clId="{19110BB1-8C97-480C-80DA-BF92213E29C6}" dt="2026-02-03T18:06:47.199" v="66"/>
          <ac:spMkLst>
            <pc:docMk/>
            <pc:sldMk cId="2204438811" sldId="280"/>
            <ac:spMk id="3" creationId="{697FDFEA-F75F-5207-103F-D74244D3C6EF}"/>
          </ac:spMkLst>
        </pc:spChg>
        <pc:picChg chg="add mod">
          <ac:chgData name="Yiying Jiao" userId="dad89eff-c5db-47ef-b2c9-fb1a784356ef" providerId="ADAL" clId="{19110BB1-8C97-480C-80DA-BF92213E29C6}" dt="2026-02-03T18:06:47.199" v="66"/>
          <ac:picMkLst>
            <pc:docMk/>
            <pc:sldMk cId="2204438811" sldId="280"/>
            <ac:picMk id="1026" creationId="{DD857958-0D13-A2BC-163E-52B8E08BF527}"/>
          </ac:picMkLst>
        </pc:picChg>
      </pc:sldChg>
      <pc:sldChg chg="addSp delSp modSp new del mod">
        <pc:chgData name="Yiying Jiao" userId="dad89eff-c5db-47ef-b2c9-fb1a784356ef" providerId="ADAL" clId="{19110BB1-8C97-480C-80DA-BF92213E29C6}" dt="2026-02-03T18:30:55.764" v="655" actId="47"/>
        <pc:sldMkLst>
          <pc:docMk/>
          <pc:sldMk cId="3612845385" sldId="280"/>
        </pc:sldMkLst>
        <pc:spChg chg="mod">
          <ac:chgData name="Yiying Jiao" userId="dad89eff-c5db-47ef-b2c9-fb1a784356ef" providerId="ADAL" clId="{19110BB1-8C97-480C-80DA-BF92213E29C6}" dt="2026-02-03T18:21:39.934" v="575" actId="20577"/>
          <ac:spMkLst>
            <pc:docMk/>
            <pc:sldMk cId="3612845385" sldId="280"/>
            <ac:spMk id="2" creationId="{A0051CD4-F178-6AEF-7581-EF726455A991}"/>
          </ac:spMkLst>
        </pc:spChg>
        <pc:spChg chg="del mod">
          <ac:chgData name="Yiying Jiao" userId="dad89eff-c5db-47ef-b2c9-fb1a784356ef" providerId="ADAL" clId="{19110BB1-8C97-480C-80DA-BF92213E29C6}" dt="2026-02-03T18:23:47.935" v="603" actId="26606"/>
          <ac:spMkLst>
            <pc:docMk/>
            <pc:sldMk cId="3612845385" sldId="280"/>
            <ac:spMk id="3" creationId="{7F4D4DB0-3053-6660-EA9F-CF5F42775A23}"/>
          </ac:spMkLst>
        </pc:spChg>
        <pc:spChg chg="add del mod">
          <ac:chgData name="Yiying Jiao" userId="dad89eff-c5db-47ef-b2c9-fb1a784356ef" providerId="ADAL" clId="{19110BB1-8C97-480C-80DA-BF92213E29C6}" dt="2026-02-03T18:22:23.149" v="583" actId="478"/>
          <ac:spMkLst>
            <pc:docMk/>
            <pc:sldMk cId="3612845385" sldId="280"/>
            <ac:spMk id="4" creationId="{7E3057E6-C6A3-493E-1A67-E4476673A225}"/>
          </ac:spMkLst>
        </pc:spChg>
        <pc:spChg chg="add del mod">
          <ac:chgData name="Yiying Jiao" userId="dad89eff-c5db-47ef-b2c9-fb1a784356ef" providerId="ADAL" clId="{19110BB1-8C97-480C-80DA-BF92213E29C6}" dt="2026-02-03T18:22:21.534" v="582" actId="478"/>
          <ac:spMkLst>
            <pc:docMk/>
            <pc:sldMk cId="3612845385" sldId="280"/>
            <ac:spMk id="5" creationId="{ADCC2A94-838C-342A-2DB7-3F741742379E}"/>
          </ac:spMkLst>
        </pc:spChg>
        <pc:spChg chg="add mod">
          <ac:chgData name="Yiying Jiao" userId="dad89eff-c5db-47ef-b2c9-fb1a784356ef" providerId="ADAL" clId="{19110BB1-8C97-480C-80DA-BF92213E29C6}" dt="2026-02-03T18:24:51.271" v="610" actId="1076"/>
          <ac:spMkLst>
            <pc:docMk/>
            <pc:sldMk cId="3612845385" sldId="280"/>
            <ac:spMk id="6" creationId="{3008BEDE-CC36-6DD8-DFAA-65DEC53E30B4}"/>
          </ac:spMkLst>
        </pc:spChg>
        <pc:spChg chg="add mod">
          <ac:chgData name="Yiying Jiao" userId="dad89eff-c5db-47ef-b2c9-fb1a784356ef" providerId="ADAL" clId="{19110BB1-8C97-480C-80DA-BF92213E29C6}" dt="2026-02-03T18:24:42.672" v="608" actId="1076"/>
          <ac:spMkLst>
            <pc:docMk/>
            <pc:sldMk cId="3612845385" sldId="280"/>
            <ac:spMk id="7" creationId="{BFC0A1C3-4B50-7BE1-3FD2-0394BD748395}"/>
          </ac:spMkLst>
        </pc:spChg>
        <pc:graphicFrameChg chg="add">
          <ac:chgData name="Yiying Jiao" userId="dad89eff-c5db-47ef-b2c9-fb1a784356ef" providerId="ADAL" clId="{19110BB1-8C97-480C-80DA-BF92213E29C6}" dt="2026-02-03T18:23:47.935" v="603" actId="26606"/>
          <ac:graphicFrameMkLst>
            <pc:docMk/>
            <pc:sldMk cId="3612845385" sldId="280"/>
            <ac:graphicFrameMk id="9" creationId="{B16BBC93-E674-1CA2-E906-3DF22447F56D}"/>
          </ac:graphicFrameMkLst>
        </pc:graphicFrameChg>
      </pc:sldChg>
      <pc:sldChg chg="add del">
        <pc:chgData name="Yiying Jiao" userId="dad89eff-c5db-47ef-b2c9-fb1a784356ef" providerId="ADAL" clId="{19110BB1-8C97-480C-80DA-BF92213E29C6}" dt="2026-02-03T18:02:37.229" v="4" actId="47"/>
        <pc:sldMkLst>
          <pc:docMk/>
          <pc:sldMk cId="1750793019" sldId="281"/>
        </pc:sldMkLst>
      </pc:sldChg>
      <pc:sldChg chg="addSp delSp modSp new del mod">
        <pc:chgData name="Yiying Jiao" userId="dad89eff-c5db-47ef-b2c9-fb1a784356ef" providerId="ADAL" clId="{19110BB1-8C97-480C-80DA-BF92213E29C6}" dt="2026-02-03T18:31:06.759" v="657" actId="47"/>
        <pc:sldMkLst>
          <pc:docMk/>
          <pc:sldMk cId="3240440512" sldId="281"/>
        </pc:sldMkLst>
        <pc:spChg chg="mod">
          <ac:chgData name="Yiying Jiao" userId="dad89eff-c5db-47ef-b2c9-fb1a784356ef" providerId="ADAL" clId="{19110BB1-8C97-480C-80DA-BF92213E29C6}" dt="2026-02-03T18:14:08.079" v="291" actId="20577"/>
          <ac:spMkLst>
            <pc:docMk/>
            <pc:sldMk cId="3240440512" sldId="281"/>
            <ac:spMk id="2" creationId="{C8E04D5B-47BE-BD20-4C87-98A65304D98B}"/>
          </ac:spMkLst>
        </pc:spChg>
        <pc:spChg chg="mod">
          <ac:chgData name="Yiying Jiao" userId="dad89eff-c5db-47ef-b2c9-fb1a784356ef" providerId="ADAL" clId="{19110BB1-8C97-480C-80DA-BF92213E29C6}" dt="2026-02-03T18:23:27.325" v="598" actId="1076"/>
          <ac:spMkLst>
            <pc:docMk/>
            <pc:sldMk cId="3240440512" sldId="281"/>
            <ac:spMk id="3" creationId="{06A1FF8A-76FC-DE53-543D-0383301E5A1F}"/>
          </ac:spMkLst>
        </pc:spChg>
        <pc:spChg chg="add del mod">
          <ac:chgData name="Yiying Jiao" userId="dad89eff-c5db-47ef-b2c9-fb1a784356ef" providerId="ADAL" clId="{19110BB1-8C97-480C-80DA-BF92213E29C6}" dt="2026-02-03T18:23:29.264" v="599" actId="478"/>
          <ac:spMkLst>
            <pc:docMk/>
            <pc:sldMk cId="3240440512" sldId="281"/>
            <ac:spMk id="4" creationId="{37A70DAD-A824-49B8-7414-7C2EE271BA5F}"/>
          </ac:spMkLst>
        </pc:spChg>
        <pc:spChg chg="add del mod">
          <ac:chgData name="Yiying Jiao" userId="dad89eff-c5db-47ef-b2c9-fb1a784356ef" providerId="ADAL" clId="{19110BB1-8C97-480C-80DA-BF92213E29C6}" dt="2026-02-03T18:23:29.264" v="599" actId="478"/>
          <ac:spMkLst>
            <pc:docMk/>
            <pc:sldMk cId="3240440512" sldId="281"/>
            <ac:spMk id="5" creationId="{BF1A31F5-C408-9DC8-19E1-24F381494E26}"/>
          </ac:spMkLst>
        </pc:spChg>
        <pc:spChg chg="add mod">
          <ac:chgData name="Yiying Jiao" userId="dad89eff-c5db-47ef-b2c9-fb1a784356ef" providerId="ADAL" clId="{19110BB1-8C97-480C-80DA-BF92213E29C6}" dt="2026-02-03T18:23:25.447" v="596" actId="1076"/>
          <ac:spMkLst>
            <pc:docMk/>
            <pc:sldMk cId="3240440512" sldId="281"/>
            <ac:spMk id="6" creationId="{4619E487-5677-102A-AF93-48E365D49A0E}"/>
          </ac:spMkLst>
        </pc:spChg>
        <pc:spChg chg="add mod">
          <ac:chgData name="Yiying Jiao" userId="dad89eff-c5db-47ef-b2c9-fb1a784356ef" providerId="ADAL" clId="{19110BB1-8C97-480C-80DA-BF92213E29C6}" dt="2026-02-03T18:23:25.447" v="596" actId="1076"/>
          <ac:spMkLst>
            <pc:docMk/>
            <pc:sldMk cId="3240440512" sldId="281"/>
            <ac:spMk id="7" creationId="{FEB4C097-E09F-2B4F-B82B-3D2C20040B2A}"/>
          </ac:spMkLst>
        </pc:spChg>
      </pc:sldChg>
      <pc:sldChg chg="new del">
        <pc:chgData name="Yiying Jiao" userId="dad89eff-c5db-47ef-b2c9-fb1a784356ef" providerId="ADAL" clId="{19110BB1-8C97-480C-80DA-BF92213E29C6}" dt="2026-02-03T18:25:04.414" v="613" actId="47"/>
        <pc:sldMkLst>
          <pc:docMk/>
          <pc:sldMk cId="3171308573" sldId="282"/>
        </pc:sldMkLst>
      </pc:sldChg>
      <pc:sldChg chg="add del">
        <pc:chgData name="Yiying Jiao" userId="dad89eff-c5db-47ef-b2c9-fb1a784356ef" providerId="ADAL" clId="{19110BB1-8C97-480C-80DA-BF92213E29C6}" dt="2026-02-03T18:02:37.229" v="4" actId="47"/>
        <pc:sldMkLst>
          <pc:docMk/>
          <pc:sldMk cId="4055730590" sldId="282"/>
        </pc:sldMkLst>
      </pc:sldChg>
      <pc:sldChg chg="modSp add mod ord">
        <pc:chgData name="Yiying Jiao" userId="dad89eff-c5db-47ef-b2c9-fb1a784356ef" providerId="ADAL" clId="{19110BB1-8C97-480C-80DA-BF92213E29C6}" dt="2026-02-03T18:49:43.602" v="1507" actId="255"/>
        <pc:sldMkLst>
          <pc:docMk/>
          <pc:sldMk cId="1024152216" sldId="283"/>
        </pc:sldMkLst>
        <pc:spChg chg="mod">
          <ac:chgData name="Yiying Jiao" userId="dad89eff-c5db-47ef-b2c9-fb1a784356ef" providerId="ADAL" clId="{19110BB1-8C97-480C-80DA-BF92213E29C6}" dt="2026-02-03T18:48:53.256" v="1498" actId="1076"/>
          <ac:spMkLst>
            <pc:docMk/>
            <pc:sldMk cId="1024152216" sldId="283"/>
            <ac:spMk id="2" creationId="{71CC40F2-990F-0379-5107-F7963465491A}"/>
          </ac:spMkLst>
        </pc:spChg>
        <pc:graphicFrameChg chg="mod modGraphic">
          <ac:chgData name="Yiying Jiao" userId="dad89eff-c5db-47ef-b2c9-fb1a784356ef" providerId="ADAL" clId="{19110BB1-8C97-480C-80DA-BF92213E29C6}" dt="2026-02-03T18:49:43.602" v="1507" actId="255"/>
          <ac:graphicFrameMkLst>
            <pc:docMk/>
            <pc:sldMk cId="1024152216" sldId="283"/>
            <ac:graphicFrameMk id="9" creationId="{339498A7-642C-0515-6DC8-CBD4C59401B6}"/>
          </ac:graphicFrameMkLst>
        </pc:graphicFrameChg>
      </pc:sldChg>
      <pc:sldChg chg="add del">
        <pc:chgData name="Yiying Jiao" userId="dad89eff-c5db-47ef-b2c9-fb1a784356ef" providerId="ADAL" clId="{19110BB1-8C97-480C-80DA-BF92213E29C6}" dt="2026-02-03T18:02:37.229" v="4" actId="47"/>
        <pc:sldMkLst>
          <pc:docMk/>
          <pc:sldMk cId="2317973050" sldId="283"/>
        </pc:sldMkLst>
      </pc:sldChg>
      <pc:sldChg chg="add del">
        <pc:chgData name="Yiying Jiao" userId="dad89eff-c5db-47ef-b2c9-fb1a784356ef" providerId="ADAL" clId="{19110BB1-8C97-480C-80DA-BF92213E29C6}" dt="2026-02-03T18:02:37.229" v="4" actId="47"/>
        <pc:sldMkLst>
          <pc:docMk/>
          <pc:sldMk cId="222201163" sldId="284"/>
        </pc:sldMkLst>
      </pc:sldChg>
      <pc:sldChg chg="modSp add mod">
        <pc:chgData name="Yiying Jiao" userId="dad89eff-c5db-47ef-b2c9-fb1a784356ef" providerId="ADAL" clId="{19110BB1-8C97-480C-80DA-BF92213E29C6}" dt="2026-02-03T19:07:07.126" v="1863" actId="5793"/>
        <pc:sldMkLst>
          <pc:docMk/>
          <pc:sldMk cId="691467968" sldId="284"/>
        </pc:sldMkLst>
        <pc:spChg chg="mod">
          <ac:chgData name="Yiying Jiao" userId="dad89eff-c5db-47ef-b2c9-fb1a784356ef" providerId="ADAL" clId="{19110BB1-8C97-480C-80DA-BF92213E29C6}" dt="2026-02-03T18:35:37.893" v="681" actId="20577"/>
          <ac:spMkLst>
            <pc:docMk/>
            <pc:sldMk cId="691467968" sldId="284"/>
            <ac:spMk id="2" creationId="{DB911A75-4D16-968C-D2FB-F480E91F3E31}"/>
          </ac:spMkLst>
        </pc:spChg>
        <pc:graphicFrameChg chg="mod modGraphic">
          <ac:chgData name="Yiying Jiao" userId="dad89eff-c5db-47ef-b2c9-fb1a784356ef" providerId="ADAL" clId="{19110BB1-8C97-480C-80DA-BF92213E29C6}" dt="2026-02-03T19:07:07.126" v="1863" actId="5793"/>
          <ac:graphicFrameMkLst>
            <pc:docMk/>
            <pc:sldMk cId="691467968" sldId="284"/>
            <ac:graphicFrameMk id="9" creationId="{150AD8FF-8A50-BACB-2B93-68F438918650}"/>
          </ac:graphicFrameMkLst>
        </pc:graphicFrameChg>
      </pc:sldChg>
      <pc:sldChg chg="modSp add mod">
        <pc:chgData name="Yiying Jiao" userId="dad89eff-c5db-47ef-b2c9-fb1a784356ef" providerId="ADAL" clId="{19110BB1-8C97-480C-80DA-BF92213E29C6}" dt="2026-02-03T18:43:39.342" v="1052"/>
        <pc:sldMkLst>
          <pc:docMk/>
          <pc:sldMk cId="1016947676" sldId="285"/>
        </pc:sldMkLst>
        <pc:graphicFrameChg chg="mod modGraphic">
          <ac:chgData name="Yiying Jiao" userId="dad89eff-c5db-47ef-b2c9-fb1a784356ef" providerId="ADAL" clId="{19110BB1-8C97-480C-80DA-BF92213E29C6}" dt="2026-02-03T18:43:39.342" v="1052"/>
          <ac:graphicFrameMkLst>
            <pc:docMk/>
            <pc:sldMk cId="1016947676" sldId="285"/>
            <ac:graphicFrameMk id="9" creationId="{BC28FADD-F818-DADA-F31E-94F90CFB0C59}"/>
          </ac:graphicFrameMkLst>
        </pc:graphicFrameChg>
      </pc:sldChg>
      <pc:sldChg chg="add del">
        <pc:chgData name="Yiying Jiao" userId="dad89eff-c5db-47ef-b2c9-fb1a784356ef" providerId="ADAL" clId="{19110BB1-8C97-480C-80DA-BF92213E29C6}" dt="2026-02-03T18:02:37.229" v="4" actId="47"/>
        <pc:sldMkLst>
          <pc:docMk/>
          <pc:sldMk cId="2014897253" sldId="285"/>
        </pc:sldMkLst>
      </pc:sldChg>
      <pc:sldChg chg="modSp add mod">
        <pc:chgData name="Yiying Jiao" userId="dad89eff-c5db-47ef-b2c9-fb1a784356ef" providerId="ADAL" clId="{19110BB1-8C97-480C-80DA-BF92213E29C6}" dt="2026-02-03T18:48:24.866" v="1492" actId="20577"/>
        <pc:sldMkLst>
          <pc:docMk/>
          <pc:sldMk cId="529319203" sldId="286"/>
        </pc:sldMkLst>
        <pc:graphicFrameChg chg="modGraphic">
          <ac:chgData name="Yiying Jiao" userId="dad89eff-c5db-47ef-b2c9-fb1a784356ef" providerId="ADAL" clId="{19110BB1-8C97-480C-80DA-BF92213E29C6}" dt="2026-02-03T18:48:24.866" v="1492" actId="20577"/>
          <ac:graphicFrameMkLst>
            <pc:docMk/>
            <pc:sldMk cId="529319203" sldId="286"/>
            <ac:graphicFrameMk id="9" creationId="{D17FB321-145F-E04A-F96C-77FAA5D5A027}"/>
          </ac:graphicFrameMkLst>
        </pc:graphicFrameChg>
      </pc:sldChg>
      <pc:sldChg chg="add del">
        <pc:chgData name="Yiying Jiao" userId="dad89eff-c5db-47ef-b2c9-fb1a784356ef" providerId="ADAL" clId="{19110BB1-8C97-480C-80DA-BF92213E29C6}" dt="2026-02-03T18:02:37.229" v="4" actId="47"/>
        <pc:sldMkLst>
          <pc:docMk/>
          <pc:sldMk cId="3650065418" sldId="286"/>
        </pc:sldMkLst>
      </pc:sldChg>
      <pc:sldChg chg="addSp delSp modSp new mod setBg">
        <pc:chgData name="Yiying Jiao" userId="dad89eff-c5db-47ef-b2c9-fb1a784356ef" providerId="ADAL" clId="{19110BB1-8C97-480C-80DA-BF92213E29C6}" dt="2026-02-03T19:16:34.151" v="3093" actId="14100"/>
        <pc:sldMkLst>
          <pc:docMk/>
          <pc:sldMk cId="10684537" sldId="287"/>
        </pc:sldMkLst>
        <pc:spChg chg="mod">
          <ac:chgData name="Yiying Jiao" userId="dad89eff-c5db-47ef-b2c9-fb1a784356ef" providerId="ADAL" clId="{19110BB1-8C97-480C-80DA-BF92213E29C6}" dt="2026-02-03T19:16:25.980" v="3091" actId="1076"/>
          <ac:spMkLst>
            <pc:docMk/>
            <pc:sldMk cId="10684537" sldId="287"/>
            <ac:spMk id="2" creationId="{2D61B11A-15BD-7CD9-172D-0E0B65C7032A}"/>
          </ac:spMkLst>
        </pc:spChg>
        <pc:spChg chg="add del mod">
          <ac:chgData name="Yiying Jiao" userId="dad89eff-c5db-47ef-b2c9-fb1a784356ef" providerId="ADAL" clId="{19110BB1-8C97-480C-80DA-BF92213E29C6}" dt="2026-02-03T19:16:05" v="3088" actId="26606"/>
          <ac:spMkLst>
            <pc:docMk/>
            <pc:sldMk cId="10684537" sldId="287"/>
            <ac:spMk id="3" creationId="{3D4E8969-F156-2711-5E3A-1AE80527AB71}"/>
          </ac:spMkLst>
        </pc:spChg>
        <pc:spChg chg="add del">
          <ac:chgData name="Yiying Jiao" userId="dad89eff-c5db-47ef-b2c9-fb1a784356ef" providerId="ADAL" clId="{19110BB1-8C97-480C-80DA-BF92213E29C6}" dt="2026-02-03T19:16:02.377" v="3085" actId="26606"/>
          <ac:spMkLst>
            <pc:docMk/>
            <pc:sldMk cId="10684537" sldId="287"/>
            <ac:spMk id="9" creationId="{53B021B3-DE93-4AB7-8A18-CF5F1CED88B8}"/>
          </ac:spMkLst>
        </pc:spChg>
        <pc:spChg chg="add del">
          <ac:chgData name="Yiying Jiao" userId="dad89eff-c5db-47ef-b2c9-fb1a784356ef" providerId="ADAL" clId="{19110BB1-8C97-480C-80DA-BF92213E29C6}" dt="2026-02-03T19:16:02.377" v="3085" actId="26606"/>
          <ac:spMkLst>
            <pc:docMk/>
            <pc:sldMk cId="10684537" sldId="287"/>
            <ac:spMk id="11" creationId="{52D502E5-F6B4-4D58-B4AE-FC466FF15EE8}"/>
          </ac:spMkLst>
        </pc:spChg>
        <pc:spChg chg="add del">
          <ac:chgData name="Yiying Jiao" userId="dad89eff-c5db-47ef-b2c9-fb1a784356ef" providerId="ADAL" clId="{19110BB1-8C97-480C-80DA-BF92213E29C6}" dt="2026-02-03T19:16:02.377" v="3085" actId="26606"/>
          <ac:spMkLst>
            <pc:docMk/>
            <pc:sldMk cId="10684537" sldId="287"/>
            <ac:spMk id="13" creationId="{9DECDBF4-02B6-4BB4-B65B-B8107AD6A9E8}"/>
          </ac:spMkLst>
        </pc:spChg>
        <pc:graphicFrameChg chg="add del">
          <ac:chgData name="Yiying Jiao" userId="dad89eff-c5db-47ef-b2c9-fb1a784356ef" providerId="ADAL" clId="{19110BB1-8C97-480C-80DA-BF92213E29C6}" dt="2026-02-03T19:16:02.377" v="3085" actId="26606"/>
          <ac:graphicFrameMkLst>
            <pc:docMk/>
            <pc:sldMk cId="10684537" sldId="287"/>
            <ac:graphicFrameMk id="5" creationId="{0A1F049C-27A7-705B-C1BB-50EB582F6378}"/>
          </ac:graphicFrameMkLst>
        </pc:graphicFrameChg>
        <pc:graphicFrameChg chg="add del">
          <ac:chgData name="Yiying Jiao" userId="dad89eff-c5db-47ef-b2c9-fb1a784356ef" providerId="ADAL" clId="{19110BB1-8C97-480C-80DA-BF92213E29C6}" dt="2026-02-03T19:16:04.966" v="3087" actId="26606"/>
          <ac:graphicFrameMkLst>
            <pc:docMk/>
            <pc:sldMk cId="10684537" sldId="287"/>
            <ac:graphicFrameMk id="15" creationId="{08EC9CFC-B7E0-9EEC-403E-04F6C697597B}"/>
          </ac:graphicFrameMkLst>
        </pc:graphicFrameChg>
        <pc:graphicFrameChg chg="add mod">
          <ac:chgData name="Yiying Jiao" userId="dad89eff-c5db-47ef-b2c9-fb1a784356ef" providerId="ADAL" clId="{19110BB1-8C97-480C-80DA-BF92213E29C6}" dt="2026-02-03T19:16:34.151" v="3093" actId="14100"/>
          <ac:graphicFrameMkLst>
            <pc:docMk/>
            <pc:sldMk cId="10684537" sldId="287"/>
            <ac:graphicFrameMk id="17" creationId="{028B0872-5644-D468-34FE-610851622DB4}"/>
          </ac:graphicFrameMkLst>
        </pc:graphicFrameChg>
      </pc:sldChg>
      <pc:sldChg chg="add del">
        <pc:chgData name="Yiying Jiao" userId="dad89eff-c5db-47ef-b2c9-fb1a784356ef" providerId="ADAL" clId="{19110BB1-8C97-480C-80DA-BF92213E29C6}" dt="2026-02-03T18:02:37.229" v="4" actId="47"/>
        <pc:sldMkLst>
          <pc:docMk/>
          <pc:sldMk cId="4187312943" sldId="287"/>
        </pc:sldMkLst>
      </pc:sldChg>
      <pc:sldChg chg="new del">
        <pc:chgData name="Yiying Jiao" userId="dad89eff-c5db-47ef-b2c9-fb1a784356ef" providerId="ADAL" clId="{19110BB1-8C97-480C-80DA-BF92213E29C6}" dt="2026-02-03T19:17:20.255" v="3098" actId="47"/>
        <pc:sldMkLst>
          <pc:docMk/>
          <pc:sldMk cId="1506159268" sldId="288"/>
        </pc:sldMkLst>
      </pc:sldChg>
      <pc:sldChg chg="add del">
        <pc:chgData name="Yiying Jiao" userId="dad89eff-c5db-47ef-b2c9-fb1a784356ef" providerId="ADAL" clId="{19110BB1-8C97-480C-80DA-BF92213E29C6}" dt="2026-02-03T18:02:37.229" v="4" actId="47"/>
        <pc:sldMkLst>
          <pc:docMk/>
          <pc:sldMk cId="1159317919" sldId="289"/>
        </pc:sldMkLst>
      </pc:sldChg>
      <pc:sldChg chg="add del">
        <pc:chgData name="Yiying Jiao" userId="dad89eff-c5db-47ef-b2c9-fb1a784356ef" providerId="ADAL" clId="{19110BB1-8C97-480C-80DA-BF92213E29C6}" dt="2026-02-03T18:02:37.229" v="4" actId="47"/>
        <pc:sldMkLst>
          <pc:docMk/>
          <pc:sldMk cId="4234621109" sldId="292"/>
        </pc:sldMkLst>
      </pc:sldChg>
      <pc:sldChg chg="add del">
        <pc:chgData name="Yiying Jiao" userId="dad89eff-c5db-47ef-b2c9-fb1a784356ef" providerId="ADAL" clId="{19110BB1-8C97-480C-80DA-BF92213E29C6}" dt="2026-02-03T18:02:37.229" v="4" actId="47"/>
        <pc:sldMkLst>
          <pc:docMk/>
          <pc:sldMk cId="988440332" sldId="293"/>
        </pc:sldMkLst>
      </pc:sldChg>
      <pc:sldChg chg="add del">
        <pc:chgData name="Yiying Jiao" userId="dad89eff-c5db-47ef-b2c9-fb1a784356ef" providerId="ADAL" clId="{19110BB1-8C97-480C-80DA-BF92213E29C6}" dt="2026-02-03T18:02:37.229" v="4" actId="47"/>
        <pc:sldMkLst>
          <pc:docMk/>
          <pc:sldMk cId="724170401" sldId="294"/>
        </pc:sldMkLst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hyperlink" Target="https://unesco.org.uk/site/assets/files/1853/recommendation_on_education_for_peace-_human_rights_and_sustainable_development.pdf" TargetMode="External"/><Relationship Id="rId2" Type="http://schemas.openxmlformats.org/officeDocument/2006/relationships/hyperlink" Target="https://www.uwtsd.ac.uk/about/mission-and-vision/sustainability" TargetMode="External"/><Relationship Id="rId1" Type="http://schemas.openxmlformats.org/officeDocument/2006/relationships/hyperlink" Target="https://unece.org/sites/default/files/2021-05/UK_Item2b_presentation_esd_guidance-executive-summary.pdf" TargetMode="External"/><Relationship Id="rId4" Type="http://schemas.openxmlformats.org/officeDocument/2006/relationships/hyperlink" Target="https://www.unesco.org/en/articles/education-sustainable-development-roadmap" TargetMode="Externa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esco.org/en/global-citizenship-peace-education" TargetMode="External"/><Relationship Id="rId2" Type="http://schemas.openxmlformats.org/officeDocument/2006/relationships/hyperlink" Target="https://www.oxfam.org.uk/education/who-we-are/global-citizenship-guides/" TargetMode="External"/><Relationship Id="rId1" Type="http://schemas.openxmlformats.org/officeDocument/2006/relationships/hyperlink" Target="https://www.un.org/en/academic-impact/page/global-citizenship-education" TargetMode="Externa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nderynpri.cymru/_site/data/files/migrated/policies/education-for-sustainable-development-and-global-citizenship.pdf" TargetMode="External"/><Relationship Id="rId2" Type="http://schemas.openxmlformats.org/officeDocument/2006/relationships/hyperlink" Target="https://www.caerphilly.gov.uk/services/schools-and-learning/sustainable-schools-and-esdgc" TargetMode="External"/><Relationship Id="rId1" Type="http://schemas.openxmlformats.org/officeDocument/2006/relationships/hyperlink" Target="https://www.gov.wales/sites/default/files/publications/2018-02/education-for-sustainable-development-and-global-citizenship-a-common-understanding-for-the-adult-and-community-learning-sector.pdf" TargetMode="External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hyperlink" Target="https://unece.org/sites/default/files/2021-05/UK_Item2b_presentation_esd_guidance-executive-summary.pdf" TargetMode="External"/><Relationship Id="rId2" Type="http://schemas.openxmlformats.org/officeDocument/2006/relationships/hyperlink" Target="https://unesco.org.uk/site/assets/files/1853/recommendation_on_education_for_peace-_human_rights_and_sustainable_development.pdf" TargetMode="External"/><Relationship Id="rId1" Type="http://schemas.openxmlformats.org/officeDocument/2006/relationships/hyperlink" Target="https://www.unesco.org/en/articles/education-sustainable-development-roadmap" TargetMode="External"/><Relationship Id="rId4" Type="http://schemas.openxmlformats.org/officeDocument/2006/relationships/hyperlink" Target="https://www.uwtsd.ac.uk/about/mission-and-vision/sustainability" TargetMode="External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xfam.org.uk/education/who-we-are/global-citizenship-guides/" TargetMode="External"/><Relationship Id="rId2" Type="http://schemas.openxmlformats.org/officeDocument/2006/relationships/hyperlink" Target="https://www.unesco.org/en/global-citizenship-peace-education" TargetMode="External"/><Relationship Id="rId1" Type="http://schemas.openxmlformats.org/officeDocument/2006/relationships/hyperlink" Target="https://www.un.org/en/academic-impact/page/global-citizenship-education" TargetMode="External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nderynpri.cymru/_site/data/files/migrated/policies/education-for-sustainable-development-and-global-citizenship.pdf" TargetMode="External"/><Relationship Id="rId2" Type="http://schemas.openxmlformats.org/officeDocument/2006/relationships/hyperlink" Target="https://www.caerphilly.gov.uk/services/schools-and-learning/sustainable-schools-and-esdgc" TargetMode="External"/><Relationship Id="rId1" Type="http://schemas.openxmlformats.org/officeDocument/2006/relationships/hyperlink" Target="https://www.gov.wales/sites/default/files/publications/2018-02/education-for-sustainable-development-and-global-citizenship-a-common-understanding-for-the-adult-and-community-learning-sector.pdf" TargetMode="External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BBD0D41-C5BE-4113-8B53-7062151BABEA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DED028-AC1C-4361-B4BF-25F9D0C36FE3}">
      <dgm:prSet custT="1"/>
      <dgm:spPr/>
      <dgm:t>
        <a:bodyPr/>
        <a:lstStyle/>
        <a:p>
          <a:r>
            <a:rPr lang="en-GB" sz="4400" b="1" dirty="0"/>
            <a:t>Macro Level:</a:t>
          </a:r>
          <a:endParaRPr lang="en-US" sz="4400" dirty="0"/>
        </a:p>
      </dgm:t>
    </dgm:pt>
    <dgm:pt modelId="{19901185-D776-4160-BFF2-58E588B2C72A}" type="parTrans" cxnId="{9A924CDB-39EB-4225-8851-0D9BF5FC6E8A}">
      <dgm:prSet/>
      <dgm:spPr/>
      <dgm:t>
        <a:bodyPr/>
        <a:lstStyle/>
        <a:p>
          <a:endParaRPr lang="en-US"/>
        </a:p>
      </dgm:t>
    </dgm:pt>
    <dgm:pt modelId="{602BBE64-6EF5-46EC-9DCA-8072E48CAFED}" type="sibTrans" cxnId="{9A924CDB-39EB-4225-8851-0D9BF5FC6E8A}">
      <dgm:prSet/>
      <dgm:spPr/>
      <dgm:t>
        <a:bodyPr/>
        <a:lstStyle/>
        <a:p>
          <a:endParaRPr lang="en-US"/>
        </a:p>
      </dgm:t>
    </dgm:pt>
    <dgm:pt modelId="{A6E6962E-14D2-4E10-B182-3D644097492B}">
      <dgm:prSet custT="1"/>
      <dgm:spPr/>
      <dgm:t>
        <a:bodyPr/>
        <a:lstStyle/>
        <a:p>
          <a:r>
            <a:rPr lang="en-GB" sz="2200" dirty="0"/>
            <a:t>UNESCO:</a:t>
          </a:r>
          <a:endParaRPr lang="en-US" sz="2200" dirty="0"/>
        </a:p>
      </dgm:t>
    </dgm:pt>
    <dgm:pt modelId="{3F0ECA61-9A63-44FA-BF53-997B23F16808}" type="parTrans" cxnId="{92540A54-10A8-4E8B-916B-01FDEFFEAEAB}">
      <dgm:prSet/>
      <dgm:spPr/>
      <dgm:t>
        <a:bodyPr/>
        <a:lstStyle/>
        <a:p>
          <a:endParaRPr lang="en-US"/>
        </a:p>
      </dgm:t>
    </dgm:pt>
    <dgm:pt modelId="{5C463FFA-7D0D-4651-8902-AC9756AD6B78}" type="sibTrans" cxnId="{92540A54-10A8-4E8B-916B-01FDEFFEAEAB}">
      <dgm:prSet/>
      <dgm:spPr/>
      <dgm:t>
        <a:bodyPr/>
        <a:lstStyle/>
        <a:p>
          <a:endParaRPr lang="en-US"/>
        </a:p>
      </dgm:t>
    </dgm:pt>
    <dgm:pt modelId="{14107ADC-AFC7-4AC5-B6ED-624DB01CC45E}">
      <dgm:prSet custT="1"/>
      <dgm:spPr/>
      <dgm:t>
        <a:bodyPr/>
        <a:lstStyle/>
        <a:p>
          <a:r>
            <a:rPr lang="en-GB" sz="4400" b="1" dirty="0" err="1"/>
            <a:t>Meso</a:t>
          </a:r>
          <a:r>
            <a:rPr lang="en-GB" sz="4400" b="1" dirty="0"/>
            <a:t> Level:</a:t>
          </a:r>
          <a:endParaRPr lang="en-US" sz="4400" dirty="0"/>
        </a:p>
      </dgm:t>
    </dgm:pt>
    <dgm:pt modelId="{32781561-9CCF-4AC6-AC90-B225B8B32FFF}" type="parTrans" cxnId="{1FF18224-EEF6-4232-A2F7-E09E42DE52E7}">
      <dgm:prSet/>
      <dgm:spPr/>
      <dgm:t>
        <a:bodyPr/>
        <a:lstStyle/>
        <a:p>
          <a:endParaRPr lang="en-US"/>
        </a:p>
      </dgm:t>
    </dgm:pt>
    <dgm:pt modelId="{184F91B6-DA81-4364-BEF5-7A64125E148A}" type="sibTrans" cxnId="{1FF18224-EEF6-4232-A2F7-E09E42DE52E7}">
      <dgm:prSet/>
      <dgm:spPr/>
      <dgm:t>
        <a:bodyPr/>
        <a:lstStyle/>
        <a:p>
          <a:endParaRPr lang="en-US"/>
        </a:p>
      </dgm:t>
    </dgm:pt>
    <dgm:pt modelId="{2893C197-D281-489E-ABD4-D1A8083A45F1}">
      <dgm:prSet custT="1"/>
      <dgm:spPr/>
      <dgm:t>
        <a:bodyPr/>
        <a:lstStyle/>
        <a:p>
          <a:r>
            <a:rPr lang="en-GB" sz="2400" dirty="0" err="1"/>
            <a:t>AdvanceHE</a:t>
          </a:r>
          <a:r>
            <a:rPr lang="en-GB" sz="2400" dirty="0"/>
            <a:t> and QAA: </a:t>
          </a:r>
          <a:r>
            <a:rPr lang="en-GB" sz="2000" dirty="0">
              <a:hlinkClick xmlns:r="http://schemas.openxmlformats.org/officeDocument/2006/relationships" r:id="rId1"/>
            </a:rPr>
            <a:t>Education for Sustainable Development Guidance</a:t>
          </a:r>
          <a:r>
            <a:rPr lang="en-GB" sz="2000" dirty="0"/>
            <a:t> (2021)</a:t>
          </a:r>
          <a:endParaRPr lang="en-US" sz="2400" dirty="0"/>
        </a:p>
      </dgm:t>
    </dgm:pt>
    <dgm:pt modelId="{AA730888-9AF9-4B5E-83AA-0663D450C5EC}" type="parTrans" cxnId="{846B8737-CEF3-409A-89F8-F8D3AEE72D7C}">
      <dgm:prSet/>
      <dgm:spPr/>
      <dgm:t>
        <a:bodyPr/>
        <a:lstStyle/>
        <a:p>
          <a:endParaRPr lang="en-US"/>
        </a:p>
      </dgm:t>
    </dgm:pt>
    <dgm:pt modelId="{2D7B079E-5435-4D54-B981-0FDE8DBE34F0}" type="sibTrans" cxnId="{846B8737-CEF3-409A-89F8-F8D3AEE72D7C}">
      <dgm:prSet/>
      <dgm:spPr/>
      <dgm:t>
        <a:bodyPr/>
        <a:lstStyle/>
        <a:p>
          <a:endParaRPr lang="en-US"/>
        </a:p>
      </dgm:t>
    </dgm:pt>
    <dgm:pt modelId="{B4CFEE24-3053-4535-AD78-1BA5CFADFB1D}">
      <dgm:prSet custT="1"/>
      <dgm:spPr/>
      <dgm:t>
        <a:bodyPr/>
        <a:lstStyle/>
        <a:p>
          <a:r>
            <a:rPr lang="en-GB" sz="4400" b="1" dirty="0"/>
            <a:t>Micro Level:</a:t>
          </a:r>
          <a:endParaRPr lang="en-US" sz="4400" dirty="0"/>
        </a:p>
      </dgm:t>
    </dgm:pt>
    <dgm:pt modelId="{08CE9633-DBB0-4763-A2DD-2FCE460799F0}" type="parTrans" cxnId="{C72C8AF3-06E6-4065-A867-DC2230B945AF}">
      <dgm:prSet/>
      <dgm:spPr/>
      <dgm:t>
        <a:bodyPr/>
        <a:lstStyle/>
        <a:p>
          <a:endParaRPr lang="en-US"/>
        </a:p>
      </dgm:t>
    </dgm:pt>
    <dgm:pt modelId="{4B11C778-5806-427C-8459-C19ABCC0D306}" type="sibTrans" cxnId="{C72C8AF3-06E6-4065-A867-DC2230B945AF}">
      <dgm:prSet/>
      <dgm:spPr/>
      <dgm:t>
        <a:bodyPr/>
        <a:lstStyle/>
        <a:p>
          <a:endParaRPr lang="en-US"/>
        </a:p>
      </dgm:t>
    </dgm:pt>
    <dgm:pt modelId="{0D8F7F8C-6266-48F9-AD7C-070D6549607D}">
      <dgm:prSet custT="1"/>
      <dgm:spPr/>
      <dgm:t>
        <a:bodyPr/>
        <a:lstStyle/>
        <a:p>
          <a:r>
            <a:rPr lang="en-GB" sz="2400" dirty="0"/>
            <a:t>UWTSD: </a:t>
          </a:r>
          <a:r>
            <a:rPr lang="en-GB" sz="2000" dirty="0">
              <a:hlinkClick xmlns:r="http://schemas.openxmlformats.org/officeDocument/2006/relationships" r:id="rId2"/>
            </a:rPr>
            <a:t>Sustainability</a:t>
          </a:r>
          <a:endParaRPr lang="en-US" sz="2000" dirty="0"/>
        </a:p>
      </dgm:t>
    </dgm:pt>
    <dgm:pt modelId="{8512DFDD-729A-4558-A542-F00132AB4D7D}" type="parTrans" cxnId="{C6E9169A-AFA7-46A7-AEE7-8FD5F25171A6}">
      <dgm:prSet/>
      <dgm:spPr/>
      <dgm:t>
        <a:bodyPr/>
        <a:lstStyle/>
        <a:p>
          <a:endParaRPr lang="en-US"/>
        </a:p>
      </dgm:t>
    </dgm:pt>
    <dgm:pt modelId="{5ADCBE9D-C5DF-409E-A9EC-2C44ABAE071C}" type="sibTrans" cxnId="{C6E9169A-AFA7-46A7-AEE7-8FD5F25171A6}">
      <dgm:prSet/>
      <dgm:spPr/>
      <dgm:t>
        <a:bodyPr/>
        <a:lstStyle/>
        <a:p>
          <a:endParaRPr lang="en-US"/>
        </a:p>
      </dgm:t>
    </dgm:pt>
    <dgm:pt modelId="{E48FBBF1-0080-4045-806F-B058529285E1}">
      <dgm:prSet custT="1"/>
      <dgm:spPr/>
      <dgm:t>
        <a:bodyPr/>
        <a:lstStyle/>
        <a:p>
          <a:r>
            <a:rPr lang="en-GB" sz="2000" dirty="0">
              <a:hlinkClick xmlns:r="http://schemas.openxmlformats.org/officeDocument/2006/relationships" r:id="rId3"/>
            </a:rPr>
            <a:t>Recommendation on Education for Peace, Human Rights and Sustainable Development</a:t>
          </a:r>
          <a:r>
            <a:rPr lang="en-GB" sz="2000" dirty="0"/>
            <a:t> (2024)</a:t>
          </a:r>
          <a:endParaRPr lang="en-US" sz="2000" dirty="0"/>
        </a:p>
      </dgm:t>
    </dgm:pt>
    <dgm:pt modelId="{E294BED5-E939-4D20-94F8-7BEC65232EFF}" type="parTrans" cxnId="{969C1A3D-8FDB-489E-8EFD-378036BBA00A}">
      <dgm:prSet/>
      <dgm:spPr/>
      <dgm:t>
        <a:bodyPr/>
        <a:lstStyle/>
        <a:p>
          <a:endParaRPr lang="en-GB"/>
        </a:p>
      </dgm:t>
    </dgm:pt>
    <dgm:pt modelId="{20081739-4D8E-4A30-BCAE-9D9871D5F085}" type="sibTrans" cxnId="{969C1A3D-8FDB-489E-8EFD-378036BBA00A}">
      <dgm:prSet/>
      <dgm:spPr/>
      <dgm:t>
        <a:bodyPr/>
        <a:lstStyle/>
        <a:p>
          <a:endParaRPr lang="en-GB"/>
        </a:p>
      </dgm:t>
    </dgm:pt>
    <dgm:pt modelId="{030EBA3A-B6E7-47AA-91D8-71ACB4760B81}">
      <dgm:prSet custT="1"/>
      <dgm:spPr/>
      <dgm:t>
        <a:bodyPr/>
        <a:lstStyle/>
        <a:p>
          <a:r>
            <a:rPr lang="en-GB" sz="2000" dirty="0">
              <a:hlinkClick xmlns:r="http://schemas.openxmlformats.org/officeDocument/2006/relationships" r:id="rId4"/>
            </a:rPr>
            <a:t>Education for sustainable development: a roadmap</a:t>
          </a:r>
          <a:r>
            <a:rPr lang="en-GB" sz="2000" dirty="0"/>
            <a:t> (2020)</a:t>
          </a:r>
          <a:endParaRPr lang="en-US" sz="2000" dirty="0"/>
        </a:p>
      </dgm:t>
    </dgm:pt>
    <dgm:pt modelId="{AD7A8D6B-5C63-4BCB-9CDB-35AE88F761DA}" type="parTrans" cxnId="{ACB11589-F421-4056-9C4D-EB0C1BA9E7E4}">
      <dgm:prSet/>
      <dgm:spPr/>
      <dgm:t>
        <a:bodyPr/>
        <a:lstStyle/>
        <a:p>
          <a:endParaRPr lang="en-GB"/>
        </a:p>
      </dgm:t>
    </dgm:pt>
    <dgm:pt modelId="{C28BA385-A289-4CD2-9A24-744C282C1B26}" type="sibTrans" cxnId="{ACB11589-F421-4056-9C4D-EB0C1BA9E7E4}">
      <dgm:prSet/>
      <dgm:spPr/>
      <dgm:t>
        <a:bodyPr/>
        <a:lstStyle/>
        <a:p>
          <a:endParaRPr lang="en-GB"/>
        </a:p>
      </dgm:t>
    </dgm:pt>
    <dgm:pt modelId="{763C1E0F-4B12-44D8-A3AF-D221A6DC6007}" type="pres">
      <dgm:prSet presAssocID="{8BBD0D41-C5BE-4113-8B53-7062151BABEA}" presName="Name0" presStyleCnt="0">
        <dgm:presLayoutVars>
          <dgm:dir/>
          <dgm:animLvl val="lvl"/>
          <dgm:resizeHandles val="exact"/>
        </dgm:presLayoutVars>
      </dgm:prSet>
      <dgm:spPr/>
    </dgm:pt>
    <dgm:pt modelId="{61350E5B-CE84-4D2F-8461-EEA37CD0472A}" type="pres">
      <dgm:prSet presAssocID="{0CDED028-AC1C-4361-B4BF-25F9D0C36FE3}" presName="linNode" presStyleCnt="0"/>
      <dgm:spPr/>
    </dgm:pt>
    <dgm:pt modelId="{77B62E66-6318-4813-880F-5D0B32FDF230}" type="pres">
      <dgm:prSet presAssocID="{0CDED028-AC1C-4361-B4BF-25F9D0C36FE3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65A786E9-DAF3-4832-86A0-0B02F376BB63}" type="pres">
      <dgm:prSet presAssocID="{0CDED028-AC1C-4361-B4BF-25F9D0C36FE3}" presName="descendantText" presStyleLbl="alignAccFollowNode1" presStyleIdx="0" presStyleCnt="3">
        <dgm:presLayoutVars>
          <dgm:bulletEnabled val="1"/>
        </dgm:presLayoutVars>
      </dgm:prSet>
      <dgm:spPr/>
    </dgm:pt>
    <dgm:pt modelId="{491C6069-2455-4296-8887-E5EBF6726F3A}" type="pres">
      <dgm:prSet presAssocID="{602BBE64-6EF5-46EC-9DCA-8072E48CAFED}" presName="sp" presStyleCnt="0"/>
      <dgm:spPr/>
    </dgm:pt>
    <dgm:pt modelId="{AD687A47-0A28-447B-B19F-C3CC40E04873}" type="pres">
      <dgm:prSet presAssocID="{14107ADC-AFC7-4AC5-B6ED-624DB01CC45E}" presName="linNode" presStyleCnt="0"/>
      <dgm:spPr/>
    </dgm:pt>
    <dgm:pt modelId="{35610D4C-33D5-4A44-A34F-F68CE1AEF826}" type="pres">
      <dgm:prSet presAssocID="{14107ADC-AFC7-4AC5-B6ED-624DB01CC45E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0717BEC5-EC35-41C0-BCD6-80E8F7D92113}" type="pres">
      <dgm:prSet presAssocID="{14107ADC-AFC7-4AC5-B6ED-624DB01CC45E}" presName="descendantText" presStyleLbl="alignAccFollowNode1" presStyleIdx="1" presStyleCnt="3">
        <dgm:presLayoutVars>
          <dgm:bulletEnabled val="1"/>
        </dgm:presLayoutVars>
      </dgm:prSet>
      <dgm:spPr/>
    </dgm:pt>
    <dgm:pt modelId="{FCB619AA-9088-46C7-8AA6-DD42EDA1BC24}" type="pres">
      <dgm:prSet presAssocID="{184F91B6-DA81-4364-BEF5-7A64125E148A}" presName="sp" presStyleCnt="0"/>
      <dgm:spPr/>
    </dgm:pt>
    <dgm:pt modelId="{076FB9CA-F923-4955-9092-47695ADF9856}" type="pres">
      <dgm:prSet presAssocID="{B4CFEE24-3053-4535-AD78-1BA5CFADFB1D}" presName="linNode" presStyleCnt="0"/>
      <dgm:spPr/>
    </dgm:pt>
    <dgm:pt modelId="{E02D0B13-81E6-4675-9ACD-864B4AB2A6E4}" type="pres">
      <dgm:prSet presAssocID="{B4CFEE24-3053-4535-AD78-1BA5CFADFB1D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E8342BBA-926A-4441-8BD1-4F42DC5F2A60}" type="pres">
      <dgm:prSet presAssocID="{B4CFEE24-3053-4535-AD78-1BA5CFADFB1D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DB48E321-3742-4AD8-B302-ACD37175D26C}" type="presOf" srcId="{0CDED028-AC1C-4361-B4BF-25F9D0C36FE3}" destId="{77B62E66-6318-4813-880F-5D0B32FDF230}" srcOrd="0" destOrd="0" presId="urn:microsoft.com/office/officeart/2005/8/layout/vList5"/>
    <dgm:cxn modelId="{1FF18224-EEF6-4232-A2F7-E09E42DE52E7}" srcId="{8BBD0D41-C5BE-4113-8B53-7062151BABEA}" destId="{14107ADC-AFC7-4AC5-B6ED-624DB01CC45E}" srcOrd="1" destOrd="0" parTransId="{32781561-9CCF-4AC6-AC90-B225B8B32FFF}" sibTransId="{184F91B6-DA81-4364-BEF5-7A64125E148A}"/>
    <dgm:cxn modelId="{28056730-3A7A-435C-83F2-7315F37223E9}" type="presOf" srcId="{A6E6962E-14D2-4E10-B182-3D644097492B}" destId="{65A786E9-DAF3-4832-86A0-0B02F376BB63}" srcOrd="0" destOrd="0" presId="urn:microsoft.com/office/officeart/2005/8/layout/vList5"/>
    <dgm:cxn modelId="{B7A6BB36-9040-4B14-A563-B4E60D64739E}" type="presOf" srcId="{030EBA3A-B6E7-47AA-91D8-71ACB4760B81}" destId="{65A786E9-DAF3-4832-86A0-0B02F376BB63}" srcOrd="0" destOrd="1" presId="urn:microsoft.com/office/officeart/2005/8/layout/vList5"/>
    <dgm:cxn modelId="{846B8737-CEF3-409A-89F8-F8D3AEE72D7C}" srcId="{14107ADC-AFC7-4AC5-B6ED-624DB01CC45E}" destId="{2893C197-D281-489E-ABD4-D1A8083A45F1}" srcOrd="0" destOrd="0" parTransId="{AA730888-9AF9-4B5E-83AA-0663D450C5EC}" sibTransId="{2D7B079E-5435-4D54-B981-0FDE8DBE34F0}"/>
    <dgm:cxn modelId="{969C1A3D-8FDB-489E-8EFD-378036BBA00A}" srcId="{A6E6962E-14D2-4E10-B182-3D644097492B}" destId="{E48FBBF1-0080-4045-806F-B058529285E1}" srcOrd="1" destOrd="0" parTransId="{E294BED5-E939-4D20-94F8-7BEC65232EFF}" sibTransId="{20081739-4D8E-4A30-BCAE-9D9871D5F085}"/>
    <dgm:cxn modelId="{F5803A3E-DBB9-4CD1-872B-49CB3B6E4291}" type="presOf" srcId="{2893C197-D281-489E-ABD4-D1A8083A45F1}" destId="{0717BEC5-EC35-41C0-BCD6-80E8F7D92113}" srcOrd="0" destOrd="0" presId="urn:microsoft.com/office/officeart/2005/8/layout/vList5"/>
    <dgm:cxn modelId="{369DBC73-4A07-423E-9CA0-847FE254D8AD}" type="presOf" srcId="{0D8F7F8C-6266-48F9-AD7C-070D6549607D}" destId="{E8342BBA-926A-4441-8BD1-4F42DC5F2A60}" srcOrd="0" destOrd="0" presId="urn:microsoft.com/office/officeart/2005/8/layout/vList5"/>
    <dgm:cxn modelId="{92540A54-10A8-4E8B-916B-01FDEFFEAEAB}" srcId="{0CDED028-AC1C-4361-B4BF-25F9D0C36FE3}" destId="{A6E6962E-14D2-4E10-B182-3D644097492B}" srcOrd="0" destOrd="0" parTransId="{3F0ECA61-9A63-44FA-BF53-997B23F16808}" sibTransId="{5C463FFA-7D0D-4651-8902-AC9756AD6B78}"/>
    <dgm:cxn modelId="{ACB11589-F421-4056-9C4D-EB0C1BA9E7E4}" srcId="{A6E6962E-14D2-4E10-B182-3D644097492B}" destId="{030EBA3A-B6E7-47AA-91D8-71ACB4760B81}" srcOrd="0" destOrd="0" parTransId="{AD7A8D6B-5C63-4BCB-9CDB-35AE88F761DA}" sibTransId="{C28BA385-A289-4CD2-9A24-744C282C1B26}"/>
    <dgm:cxn modelId="{1BF8978F-B712-42AE-A917-A009E6890117}" type="presOf" srcId="{8BBD0D41-C5BE-4113-8B53-7062151BABEA}" destId="{763C1E0F-4B12-44D8-A3AF-D221A6DC6007}" srcOrd="0" destOrd="0" presId="urn:microsoft.com/office/officeart/2005/8/layout/vList5"/>
    <dgm:cxn modelId="{C6E9169A-AFA7-46A7-AEE7-8FD5F25171A6}" srcId="{B4CFEE24-3053-4535-AD78-1BA5CFADFB1D}" destId="{0D8F7F8C-6266-48F9-AD7C-070D6549607D}" srcOrd="0" destOrd="0" parTransId="{8512DFDD-729A-4558-A542-F00132AB4D7D}" sibTransId="{5ADCBE9D-C5DF-409E-A9EC-2C44ABAE071C}"/>
    <dgm:cxn modelId="{A6E201CE-0DD5-4B91-A3BB-94DC3EF13C48}" type="presOf" srcId="{E48FBBF1-0080-4045-806F-B058529285E1}" destId="{65A786E9-DAF3-4832-86A0-0B02F376BB63}" srcOrd="0" destOrd="2" presId="urn:microsoft.com/office/officeart/2005/8/layout/vList5"/>
    <dgm:cxn modelId="{9A924CDB-39EB-4225-8851-0D9BF5FC6E8A}" srcId="{8BBD0D41-C5BE-4113-8B53-7062151BABEA}" destId="{0CDED028-AC1C-4361-B4BF-25F9D0C36FE3}" srcOrd="0" destOrd="0" parTransId="{19901185-D776-4160-BFF2-58E588B2C72A}" sibTransId="{602BBE64-6EF5-46EC-9DCA-8072E48CAFED}"/>
    <dgm:cxn modelId="{D2E31DDF-03BE-414A-8368-E38460426DF3}" type="presOf" srcId="{14107ADC-AFC7-4AC5-B6ED-624DB01CC45E}" destId="{35610D4C-33D5-4A44-A34F-F68CE1AEF826}" srcOrd="0" destOrd="0" presId="urn:microsoft.com/office/officeart/2005/8/layout/vList5"/>
    <dgm:cxn modelId="{D89F3CE6-D128-48BC-AB0D-BD683DA500B7}" type="presOf" srcId="{B4CFEE24-3053-4535-AD78-1BA5CFADFB1D}" destId="{E02D0B13-81E6-4675-9ACD-864B4AB2A6E4}" srcOrd="0" destOrd="0" presId="urn:microsoft.com/office/officeart/2005/8/layout/vList5"/>
    <dgm:cxn modelId="{C72C8AF3-06E6-4065-A867-DC2230B945AF}" srcId="{8BBD0D41-C5BE-4113-8B53-7062151BABEA}" destId="{B4CFEE24-3053-4535-AD78-1BA5CFADFB1D}" srcOrd="2" destOrd="0" parTransId="{08CE9633-DBB0-4763-A2DD-2FCE460799F0}" sibTransId="{4B11C778-5806-427C-8459-C19ABCC0D306}"/>
    <dgm:cxn modelId="{B77E8401-9E38-4DCF-8874-D887B1C625F5}" type="presParOf" srcId="{763C1E0F-4B12-44D8-A3AF-D221A6DC6007}" destId="{61350E5B-CE84-4D2F-8461-EEA37CD0472A}" srcOrd="0" destOrd="0" presId="urn:microsoft.com/office/officeart/2005/8/layout/vList5"/>
    <dgm:cxn modelId="{FCB94EA9-B44E-427E-9696-8B4E2BE9D823}" type="presParOf" srcId="{61350E5B-CE84-4D2F-8461-EEA37CD0472A}" destId="{77B62E66-6318-4813-880F-5D0B32FDF230}" srcOrd="0" destOrd="0" presId="urn:microsoft.com/office/officeart/2005/8/layout/vList5"/>
    <dgm:cxn modelId="{F31A3863-3ED1-4B95-B2F1-6C101463084A}" type="presParOf" srcId="{61350E5B-CE84-4D2F-8461-EEA37CD0472A}" destId="{65A786E9-DAF3-4832-86A0-0B02F376BB63}" srcOrd="1" destOrd="0" presId="urn:microsoft.com/office/officeart/2005/8/layout/vList5"/>
    <dgm:cxn modelId="{5136D459-5585-4A07-9419-A873E794CBFE}" type="presParOf" srcId="{763C1E0F-4B12-44D8-A3AF-D221A6DC6007}" destId="{491C6069-2455-4296-8887-E5EBF6726F3A}" srcOrd="1" destOrd="0" presId="urn:microsoft.com/office/officeart/2005/8/layout/vList5"/>
    <dgm:cxn modelId="{C98C33CA-F352-4698-9B8F-C74D5EADC9A5}" type="presParOf" srcId="{763C1E0F-4B12-44D8-A3AF-D221A6DC6007}" destId="{AD687A47-0A28-447B-B19F-C3CC40E04873}" srcOrd="2" destOrd="0" presId="urn:microsoft.com/office/officeart/2005/8/layout/vList5"/>
    <dgm:cxn modelId="{D68A00EB-3B60-48D0-8F3D-AC0BD9FD1830}" type="presParOf" srcId="{AD687A47-0A28-447B-B19F-C3CC40E04873}" destId="{35610D4C-33D5-4A44-A34F-F68CE1AEF826}" srcOrd="0" destOrd="0" presId="urn:microsoft.com/office/officeart/2005/8/layout/vList5"/>
    <dgm:cxn modelId="{7AB1655A-92B4-4455-AAD4-0C90094E7B81}" type="presParOf" srcId="{AD687A47-0A28-447B-B19F-C3CC40E04873}" destId="{0717BEC5-EC35-41C0-BCD6-80E8F7D92113}" srcOrd="1" destOrd="0" presId="urn:microsoft.com/office/officeart/2005/8/layout/vList5"/>
    <dgm:cxn modelId="{2AAEBB20-C8D4-40A1-B959-65A92DE3FB28}" type="presParOf" srcId="{763C1E0F-4B12-44D8-A3AF-D221A6DC6007}" destId="{FCB619AA-9088-46C7-8AA6-DD42EDA1BC24}" srcOrd="3" destOrd="0" presId="urn:microsoft.com/office/officeart/2005/8/layout/vList5"/>
    <dgm:cxn modelId="{B6D32388-D3BB-414A-975D-5DE2E2632687}" type="presParOf" srcId="{763C1E0F-4B12-44D8-A3AF-D221A6DC6007}" destId="{076FB9CA-F923-4955-9092-47695ADF9856}" srcOrd="4" destOrd="0" presId="urn:microsoft.com/office/officeart/2005/8/layout/vList5"/>
    <dgm:cxn modelId="{0E58101B-396B-4D3F-A78C-191D1A3C7D42}" type="presParOf" srcId="{076FB9CA-F923-4955-9092-47695ADF9856}" destId="{E02D0B13-81E6-4675-9ACD-864B4AB2A6E4}" srcOrd="0" destOrd="0" presId="urn:microsoft.com/office/officeart/2005/8/layout/vList5"/>
    <dgm:cxn modelId="{6D966C73-B557-4C8B-B1B1-8A1C8A0004AE}" type="presParOf" srcId="{076FB9CA-F923-4955-9092-47695ADF9856}" destId="{E8342BBA-926A-4441-8BD1-4F42DC5F2A6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BBD0D41-C5BE-4113-8B53-7062151BABEA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DED028-AC1C-4361-B4BF-25F9D0C36FE3}">
      <dgm:prSet custT="1"/>
      <dgm:spPr/>
      <dgm:t>
        <a:bodyPr/>
        <a:lstStyle/>
        <a:p>
          <a:r>
            <a:rPr lang="en-GB" sz="4400" b="1" dirty="0"/>
            <a:t>Macro Level:</a:t>
          </a:r>
          <a:endParaRPr lang="en-US" sz="4400" dirty="0"/>
        </a:p>
      </dgm:t>
    </dgm:pt>
    <dgm:pt modelId="{19901185-D776-4160-BFF2-58E588B2C72A}" type="parTrans" cxnId="{9A924CDB-39EB-4225-8851-0D9BF5FC6E8A}">
      <dgm:prSet/>
      <dgm:spPr/>
      <dgm:t>
        <a:bodyPr/>
        <a:lstStyle/>
        <a:p>
          <a:endParaRPr lang="en-US"/>
        </a:p>
      </dgm:t>
    </dgm:pt>
    <dgm:pt modelId="{602BBE64-6EF5-46EC-9DCA-8072E48CAFED}" type="sibTrans" cxnId="{9A924CDB-39EB-4225-8851-0D9BF5FC6E8A}">
      <dgm:prSet/>
      <dgm:spPr/>
      <dgm:t>
        <a:bodyPr/>
        <a:lstStyle/>
        <a:p>
          <a:endParaRPr lang="en-US"/>
        </a:p>
      </dgm:t>
    </dgm:pt>
    <dgm:pt modelId="{A6E6962E-14D2-4E10-B182-3D644097492B}">
      <dgm:prSet/>
      <dgm:spPr/>
      <dgm:t>
        <a:bodyPr/>
        <a:lstStyle/>
        <a:p>
          <a:r>
            <a:rPr lang="en-GB" dirty="0"/>
            <a:t>UN: </a:t>
          </a:r>
          <a:r>
            <a:rPr lang="en-GB" dirty="0">
              <a:hlinkClick xmlns:r="http://schemas.openxmlformats.org/officeDocument/2006/relationships" r:id="rId1"/>
            </a:rPr>
            <a:t>Global Citizenship Education</a:t>
          </a:r>
          <a:endParaRPr lang="en-US" dirty="0"/>
        </a:p>
      </dgm:t>
    </dgm:pt>
    <dgm:pt modelId="{3F0ECA61-9A63-44FA-BF53-997B23F16808}" type="parTrans" cxnId="{92540A54-10A8-4E8B-916B-01FDEFFEAEAB}">
      <dgm:prSet/>
      <dgm:spPr/>
      <dgm:t>
        <a:bodyPr/>
        <a:lstStyle/>
        <a:p>
          <a:endParaRPr lang="en-US"/>
        </a:p>
      </dgm:t>
    </dgm:pt>
    <dgm:pt modelId="{5C463FFA-7D0D-4651-8902-AC9756AD6B78}" type="sibTrans" cxnId="{92540A54-10A8-4E8B-916B-01FDEFFEAEAB}">
      <dgm:prSet/>
      <dgm:spPr/>
      <dgm:t>
        <a:bodyPr/>
        <a:lstStyle/>
        <a:p>
          <a:endParaRPr lang="en-US"/>
        </a:p>
      </dgm:t>
    </dgm:pt>
    <dgm:pt modelId="{14107ADC-AFC7-4AC5-B6ED-624DB01CC45E}">
      <dgm:prSet custT="1"/>
      <dgm:spPr/>
      <dgm:t>
        <a:bodyPr/>
        <a:lstStyle/>
        <a:p>
          <a:r>
            <a:rPr lang="en-GB" sz="4400" b="1" dirty="0" err="1"/>
            <a:t>Meso</a:t>
          </a:r>
          <a:r>
            <a:rPr lang="en-GB" sz="4400" b="1" dirty="0"/>
            <a:t> Level:</a:t>
          </a:r>
          <a:endParaRPr lang="en-US" sz="4400" dirty="0"/>
        </a:p>
      </dgm:t>
    </dgm:pt>
    <dgm:pt modelId="{32781561-9CCF-4AC6-AC90-B225B8B32FFF}" type="parTrans" cxnId="{1FF18224-EEF6-4232-A2F7-E09E42DE52E7}">
      <dgm:prSet/>
      <dgm:spPr/>
      <dgm:t>
        <a:bodyPr/>
        <a:lstStyle/>
        <a:p>
          <a:endParaRPr lang="en-US"/>
        </a:p>
      </dgm:t>
    </dgm:pt>
    <dgm:pt modelId="{184F91B6-DA81-4364-BEF5-7A64125E148A}" type="sibTrans" cxnId="{1FF18224-EEF6-4232-A2F7-E09E42DE52E7}">
      <dgm:prSet/>
      <dgm:spPr/>
      <dgm:t>
        <a:bodyPr/>
        <a:lstStyle/>
        <a:p>
          <a:endParaRPr lang="en-US"/>
        </a:p>
      </dgm:t>
    </dgm:pt>
    <dgm:pt modelId="{2893C197-D281-489E-ABD4-D1A8083A45F1}">
      <dgm:prSet/>
      <dgm:spPr/>
      <dgm:t>
        <a:bodyPr/>
        <a:lstStyle/>
        <a:p>
          <a:r>
            <a:rPr lang="en-GB" dirty="0"/>
            <a:t>OXFAM: </a:t>
          </a:r>
          <a:r>
            <a:rPr lang="en-GB" dirty="0">
              <a:hlinkClick xmlns:r="http://schemas.openxmlformats.org/officeDocument/2006/relationships" r:id="rId2"/>
            </a:rPr>
            <a:t>Global Citizenship Guides</a:t>
          </a:r>
          <a:endParaRPr lang="en-US" dirty="0"/>
        </a:p>
      </dgm:t>
    </dgm:pt>
    <dgm:pt modelId="{AA730888-9AF9-4B5E-83AA-0663D450C5EC}" type="parTrans" cxnId="{846B8737-CEF3-409A-89F8-F8D3AEE72D7C}">
      <dgm:prSet/>
      <dgm:spPr/>
      <dgm:t>
        <a:bodyPr/>
        <a:lstStyle/>
        <a:p>
          <a:endParaRPr lang="en-US"/>
        </a:p>
      </dgm:t>
    </dgm:pt>
    <dgm:pt modelId="{2D7B079E-5435-4D54-B981-0FDE8DBE34F0}" type="sibTrans" cxnId="{846B8737-CEF3-409A-89F8-F8D3AEE72D7C}">
      <dgm:prSet/>
      <dgm:spPr/>
      <dgm:t>
        <a:bodyPr/>
        <a:lstStyle/>
        <a:p>
          <a:endParaRPr lang="en-US"/>
        </a:p>
      </dgm:t>
    </dgm:pt>
    <dgm:pt modelId="{B4CFEE24-3053-4535-AD78-1BA5CFADFB1D}">
      <dgm:prSet custT="1"/>
      <dgm:spPr/>
      <dgm:t>
        <a:bodyPr/>
        <a:lstStyle/>
        <a:p>
          <a:r>
            <a:rPr lang="en-GB" sz="4400" b="1" dirty="0"/>
            <a:t>Micro Level:</a:t>
          </a:r>
          <a:endParaRPr lang="en-US" sz="4400" dirty="0"/>
        </a:p>
      </dgm:t>
    </dgm:pt>
    <dgm:pt modelId="{08CE9633-DBB0-4763-A2DD-2FCE460799F0}" type="parTrans" cxnId="{C72C8AF3-06E6-4065-A867-DC2230B945AF}">
      <dgm:prSet/>
      <dgm:spPr/>
      <dgm:t>
        <a:bodyPr/>
        <a:lstStyle/>
        <a:p>
          <a:endParaRPr lang="en-US"/>
        </a:p>
      </dgm:t>
    </dgm:pt>
    <dgm:pt modelId="{4B11C778-5806-427C-8459-C19ABCC0D306}" type="sibTrans" cxnId="{C72C8AF3-06E6-4065-A867-DC2230B945AF}">
      <dgm:prSet/>
      <dgm:spPr/>
      <dgm:t>
        <a:bodyPr/>
        <a:lstStyle/>
        <a:p>
          <a:endParaRPr lang="en-US"/>
        </a:p>
      </dgm:t>
    </dgm:pt>
    <dgm:pt modelId="{0D8F7F8C-6266-48F9-AD7C-070D6549607D}">
      <dgm:prSet/>
      <dgm:spPr/>
      <dgm:t>
        <a:bodyPr/>
        <a:lstStyle/>
        <a:p>
          <a:r>
            <a:rPr lang="en-GB" dirty="0"/>
            <a:t>Curriculum design, </a:t>
          </a:r>
          <a:r>
            <a:rPr lang="en-US" dirty="0"/>
            <a:t>pedagogical approaches, value education, pupil-led social action projects…</a:t>
          </a:r>
        </a:p>
      </dgm:t>
    </dgm:pt>
    <dgm:pt modelId="{8512DFDD-729A-4558-A542-F00132AB4D7D}" type="parTrans" cxnId="{C6E9169A-AFA7-46A7-AEE7-8FD5F25171A6}">
      <dgm:prSet/>
      <dgm:spPr/>
      <dgm:t>
        <a:bodyPr/>
        <a:lstStyle/>
        <a:p>
          <a:endParaRPr lang="en-US"/>
        </a:p>
      </dgm:t>
    </dgm:pt>
    <dgm:pt modelId="{5ADCBE9D-C5DF-409E-A9EC-2C44ABAE071C}" type="sibTrans" cxnId="{C6E9169A-AFA7-46A7-AEE7-8FD5F25171A6}">
      <dgm:prSet/>
      <dgm:spPr/>
      <dgm:t>
        <a:bodyPr/>
        <a:lstStyle/>
        <a:p>
          <a:endParaRPr lang="en-US"/>
        </a:p>
      </dgm:t>
    </dgm:pt>
    <dgm:pt modelId="{209D8D98-E90E-4D73-BBAA-A57E0A071003}">
      <dgm:prSet/>
      <dgm:spPr/>
      <dgm:t>
        <a:bodyPr/>
        <a:lstStyle/>
        <a:p>
          <a:r>
            <a:rPr lang="en-GB" dirty="0"/>
            <a:t>UNESCO: </a:t>
          </a:r>
          <a:r>
            <a:rPr lang="en-GB" dirty="0">
              <a:hlinkClick xmlns:r="http://schemas.openxmlformats.org/officeDocument/2006/relationships" r:id="rId3"/>
            </a:rPr>
            <a:t>Global Citizenship and Peace Education</a:t>
          </a:r>
          <a:endParaRPr lang="en-US" dirty="0"/>
        </a:p>
      </dgm:t>
    </dgm:pt>
    <dgm:pt modelId="{9484CC48-B6F6-4265-98FD-668CF4C0DC7F}" type="parTrans" cxnId="{B7F7D46B-C43D-4FCA-A615-251DB71B7A6F}">
      <dgm:prSet/>
      <dgm:spPr/>
      <dgm:t>
        <a:bodyPr/>
        <a:lstStyle/>
        <a:p>
          <a:endParaRPr lang="en-GB"/>
        </a:p>
      </dgm:t>
    </dgm:pt>
    <dgm:pt modelId="{FE6FF8B7-AD1E-42F2-905C-404A6FD92563}" type="sibTrans" cxnId="{B7F7D46B-C43D-4FCA-A615-251DB71B7A6F}">
      <dgm:prSet/>
      <dgm:spPr/>
      <dgm:t>
        <a:bodyPr/>
        <a:lstStyle/>
        <a:p>
          <a:endParaRPr lang="en-GB"/>
        </a:p>
      </dgm:t>
    </dgm:pt>
    <dgm:pt modelId="{763C1E0F-4B12-44D8-A3AF-D221A6DC6007}" type="pres">
      <dgm:prSet presAssocID="{8BBD0D41-C5BE-4113-8B53-7062151BABEA}" presName="Name0" presStyleCnt="0">
        <dgm:presLayoutVars>
          <dgm:dir/>
          <dgm:animLvl val="lvl"/>
          <dgm:resizeHandles val="exact"/>
        </dgm:presLayoutVars>
      </dgm:prSet>
      <dgm:spPr/>
    </dgm:pt>
    <dgm:pt modelId="{61350E5B-CE84-4D2F-8461-EEA37CD0472A}" type="pres">
      <dgm:prSet presAssocID="{0CDED028-AC1C-4361-B4BF-25F9D0C36FE3}" presName="linNode" presStyleCnt="0"/>
      <dgm:spPr/>
    </dgm:pt>
    <dgm:pt modelId="{77B62E66-6318-4813-880F-5D0B32FDF230}" type="pres">
      <dgm:prSet presAssocID="{0CDED028-AC1C-4361-B4BF-25F9D0C36FE3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65A786E9-DAF3-4832-86A0-0B02F376BB63}" type="pres">
      <dgm:prSet presAssocID="{0CDED028-AC1C-4361-B4BF-25F9D0C36FE3}" presName="descendantText" presStyleLbl="alignAccFollowNode1" presStyleIdx="0" presStyleCnt="3">
        <dgm:presLayoutVars>
          <dgm:bulletEnabled val="1"/>
        </dgm:presLayoutVars>
      </dgm:prSet>
      <dgm:spPr/>
    </dgm:pt>
    <dgm:pt modelId="{491C6069-2455-4296-8887-E5EBF6726F3A}" type="pres">
      <dgm:prSet presAssocID="{602BBE64-6EF5-46EC-9DCA-8072E48CAFED}" presName="sp" presStyleCnt="0"/>
      <dgm:spPr/>
    </dgm:pt>
    <dgm:pt modelId="{AD687A47-0A28-447B-B19F-C3CC40E04873}" type="pres">
      <dgm:prSet presAssocID="{14107ADC-AFC7-4AC5-B6ED-624DB01CC45E}" presName="linNode" presStyleCnt="0"/>
      <dgm:spPr/>
    </dgm:pt>
    <dgm:pt modelId="{35610D4C-33D5-4A44-A34F-F68CE1AEF826}" type="pres">
      <dgm:prSet presAssocID="{14107ADC-AFC7-4AC5-B6ED-624DB01CC45E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0717BEC5-EC35-41C0-BCD6-80E8F7D92113}" type="pres">
      <dgm:prSet presAssocID="{14107ADC-AFC7-4AC5-B6ED-624DB01CC45E}" presName="descendantText" presStyleLbl="alignAccFollowNode1" presStyleIdx="1" presStyleCnt="3">
        <dgm:presLayoutVars>
          <dgm:bulletEnabled val="1"/>
        </dgm:presLayoutVars>
      </dgm:prSet>
      <dgm:spPr/>
    </dgm:pt>
    <dgm:pt modelId="{FCB619AA-9088-46C7-8AA6-DD42EDA1BC24}" type="pres">
      <dgm:prSet presAssocID="{184F91B6-DA81-4364-BEF5-7A64125E148A}" presName="sp" presStyleCnt="0"/>
      <dgm:spPr/>
    </dgm:pt>
    <dgm:pt modelId="{076FB9CA-F923-4955-9092-47695ADF9856}" type="pres">
      <dgm:prSet presAssocID="{B4CFEE24-3053-4535-AD78-1BA5CFADFB1D}" presName="linNode" presStyleCnt="0"/>
      <dgm:spPr/>
    </dgm:pt>
    <dgm:pt modelId="{E02D0B13-81E6-4675-9ACD-864B4AB2A6E4}" type="pres">
      <dgm:prSet presAssocID="{B4CFEE24-3053-4535-AD78-1BA5CFADFB1D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E8342BBA-926A-4441-8BD1-4F42DC5F2A60}" type="pres">
      <dgm:prSet presAssocID="{B4CFEE24-3053-4535-AD78-1BA5CFADFB1D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1FF18224-EEF6-4232-A2F7-E09E42DE52E7}" srcId="{8BBD0D41-C5BE-4113-8B53-7062151BABEA}" destId="{14107ADC-AFC7-4AC5-B6ED-624DB01CC45E}" srcOrd="1" destOrd="0" parTransId="{32781561-9CCF-4AC6-AC90-B225B8B32FFF}" sibTransId="{184F91B6-DA81-4364-BEF5-7A64125E148A}"/>
    <dgm:cxn modelId="{129A472D-50A0-4E51-891B-B09D932FD1B1}" type="presOf" srcId="{14107ADC-AFC7-4AC5-B6ED-624DB01CC45E}" destId="{35610D4C-33D5-4A44-A34F-F68CE1AEF826}" srcOrd="0" destOrd="0" presId="urn:microsoft.com/office/officeart/2005/8/layout/vList5"/>
    <dgm:cxn modelId="{77778B36-C717-4AE6-956E-6DB53460B3A6}" type="presOf" srcId="{0D8F7F8C-6266-48F9-AD7C-070D6549607D}" destId="{E8342BBA-926A-4441-8BD1-4F42DC5F2A60}" srcOrd="0" destOrd="0" presId="urn:microsoft.com/office/officeart/2005/8/layout/vList5"/>
    <dgm:cxn modelId="{846B8737-CEF3-409A-89F8-F8D3AEE72D7C}" srcId="{14107ADC-AFC7-4AC5-B6ED-624DB01CC45E}" destId="{2893C197-D281-489E-ABD4-D1A8083A45F1}" srcOrd="0" destOrd="0" parTransId="{AA730888-9AF9-4B5E-83AA-0663D450C5EC}" sibTransId="{2D7B079E-5435-4D54-B981-0FDE8DBE34F0}"/>
    <dgm:cxn modelId="{0AF07040-5E7F-49DB-AB8D-4542E643C283}" type="presOf" srcId="{209D8D98-E90E-4D73-BBAA-A57E0A071003}" destId="{65A786E9-DAF3-4832-86A0-0B02F376BB63}" srcOrd="0" destOrd="1" presId="urn:microsoft.com/office/officeart/2005/8/layout/vList5"/>
    <dgm:cxn modelId="{B7F7D46B-C43D-4FCA-A615-251DB71B7A6F}" srcId="{0CDED028-AC1C-4361-B4BF-25F9D0C36FE3}" destId="{209D8D98-E90E-4D73-BBAA-A57E0A071003}" srcOrd="1" destOrd="0" parTransId="{9484CC48-B6F6-4265-98FD-668CF4C0DC7F}" sibTransId="{FE6FF8B7-AD1E-42F2-905C-404A6FD92563}"/>
    <dgm:cxn modelId="{4D742651-A70F-44B7-9CA6-8C8AEBD1A439}" type="presOf" srcId="{A6E6962E-14D2-4E10-B182-3D644097492B}" destId="{65A786E9-DAF3-4832-86A0-0B02F376BB63}" srcOrd="0" destOrd="0" presId="urn:microsoft.com/office/officeart/2005/8/layout/vList5"/>
    <dgm:cxn modelId="{92540A54-10A8-4E8B-916B-01FDEFFEAEAB}" srcId="{0CDED028-AC1C-4361-B4BF-25F9D0C36FE3}" destId="{A6E6962E-14D2-4E10-B182-3D644097492B}" srcOrd="0" destOrd="0" parTransId="{3F0ECA61-9A63-44FA-BF53-997B23F16808}" sibTransId="{5C463FFA-7D0D-4651-8902-AC9756AD6B78}"/>
    <dgm:cxn modelId="{920C3B83-09AC-4997-A2FF-53D399721ED2}" type="presOf" srcId="{0CDED028-AC1C-4361-B4BF-25F9D0C36FE3}" destId="{77B62E66-6318-4813-880F-5D0B32FDF230}" srcOrd="0" destOrd="0" presId="urn:microsoft.com/office/officeart/2005/8/layout/vList5"/>
    <dgm:cxn modelId="{D65A2E8A-80F4-44E4-854C-24E478ADD9C7}" type="presOf" srcId="{2893C197-D281-489E-ABD4-D1A8083A45F1}" destId="{0717BEC5-EC35-41C0-BCD6-80E8F7D92113}" srcOrd="0" destOrd="0" presId="urn:microsoft.com/office/officeart/2005/8/layout/vList5"/>
    <dgm:cxn modelId="{B1BC688C-6B4E-4ABB-91A2-EC021A423458}" type="presOf" srcId="{B4CFEE24-3053-4535-AD78-1BA5CFADFB1D}" destId="{E02D0B13-81E6-4675-9ACD-864B4AB2A6E4}" srcOrd="0" destOrd="0" presId="urn:microsoft.com/office/officeart/2005/8/layout/vList5"/>
    <dgm:cxn modelId="{1BF8978F-B712-42AE-A917-A009E6890117}" type="presOf" srcId="{8BBD0D41-C5BE-4113-8B53-7062151BABEA}" destId="{763C1E0F-4B12-44D8-A3AF-D221A6DC6007}" srcOrd="0" destOrd="0" presId="urn:microsoft.com/office/officeart/2005/8/layout/vList5"/>
    <dgm:cxn modelId="{C6E9169A-AFA7-46A7-AEE7-8FD5F25171A6}" srcId="{B4CFEE24-3053-4535-AD78-1BA5CFADFB1D}" destId="{0D8F7F8C-6266-48F9-AD7C-070D6549607D}" srcOrd="0" destOrd="0" parTransId="{8512DFDD-729A-4558-A542-F00132AB4D7D}" sibTransId="{5ADCBE9D-C5DF-409E-A9EC-2C44ABAE071C}"/>
    <dgm:cxn modelId="{9A924CDB-39EB-4225-8851-0D9BF5FC6E8A}" srcId="{8BBD0D41-C5BE-4113-8B53-7062151BABEA}" destId="{0CDED028-AC1C-4361-B4BF-25F9D0C36FE3}" srcOrd="0" destOrd="0" parTransId="{19901185-D776-4160-BFF2-58E588B2C72A}" sibTransId="{602BBE64-6EF5-46EC-9DCA-8072E48CAFED}"/>
    <dgm:cxn modelId="{C72C8AF3-06E6-4065-A867-DC2230B945AF}" srcId="{8BBD0D41-C5BE-4113-8B53-7062151BABEA}" destId="{B4CFEE24-3053-4535-AD78-1BA5CFADFB1D}" srcOrd="2" destOrd="0" parTransId="{08CE9633-DBB0-4763-A2DD-2FCE460799F0}" sibTransId="{4B11C778-5806-427C-8459-C19ABCC0D306}"/>
    <dgm:cxn modelId="{DD2EA00E-FEAF-4F5F-BDA8-309C1C61C4E4}" type="presParOf" srcId="{763C1E0F-4B12-44D8-A3AF-D221A6DC6007}" destId="{61350E5B-CE84-4D2F-8461-EEA37CD0472A}" srcOrd="0" destOrd="0" presId="urn:microsoft.com/office/officeart/2005/8/layout/vList5"/>
    <dgm:cxn modelId="{E5F66655-2F00-4228-97F6-2E4A17179B8E}" type="presParOf" srcId="{61350E5B-CE84-4D2F-8461-EEA37CD0472A}" destId="{77B62E66-6318-4813-880F-5D0B32FDF230}" srcOrd="0" destOrd="0" presId="urn:microsoft.com/office/officeart/2005/8/layout/vList5"/>
    <dgm:cxn modelId="{C61E0AF9-95D8-4DBA-9854-1D1CA3F7B491}" type="presParOf" srcId="{61350E5B-CE84-4D2F-8461-EEA37CD0472A}" destId="{65A786E9-DAF3-4832-86A0-0B02F376BB63}" srcOrd="1" destOrd="0" presId="urn:microsoft.com/office/officeart/2005/8/layout/vList5"/>
    <dgm:cxn modelId="{32B86C17-D9BA-4A09-9673-5B8E3023A82D}" type="presParOf" srcId="{763C1E0F-4B12-44D8-A3AF-D221A6DC6007}" destId="{491C6069-2455-4296-8887-E5EBF6726F3A}" srcOrd="1" destOrd="0" presId="urn:microsoft.com/office/officeart/2005/8/layout/vList5"/>
    <dgm:cxn modelId="{3569E106-051E-4952-ADD8-EA3051E77969}" type="presParOf" srcId="{763C1E0F-4B12-44D8-A3AF-D221A6DC6007}" destId="{AD687A47-0A28-447B-B19F-C3CC40E04873}" srcOrd="2" destOrd="0" presId="urn:microsoft.com/office/officeart/2005/8/layout/vList5"/>
    <dgm:cxn modelId="{1C92ABF7-8480-4130-AF37-378952B8A5AF}" type="presParOf" srcId="{AD687A47-0A28-447B-B19F-C3CC40E04873}" destId="{35610D4C-33D5-4A44-A34F-F68CE1AEF826}" srcOrd="0" destOrd="0" presId="urn:microsoft.com/office/officeart/2005/8/layout/vList5"/>
    <dgm:cxn modelId="{CF0DF1C2-CA49-4CCD-B905-F75CC0651862}" type="presParOf" srcId="{AD687A47-0A28-447B-B19F-C3CC40E04873}" destId="{0717BEC5-EC35-41C0-BCD6-80E8F7D92113}" srcOrd="1" destOrd="0" presId="urn:microsoft.com/office/officeart/2005/8/layout/vList5"/>
    <dgm:cxn modelId="{AC4515F8-DBA3-45D2-9187-F3BAE69441C7}" type="presParOf" srcId="{763C1E0F-4B12-44D8-A3AF-D221A6DC6007}" destId="{FCB619AA-9088-46C7-8AA6-DD42EDA1BC24}" srcOrd="3" destOrd="0" presId="urn:microsoft.com/office/officeart/2005/8/layout/vList5"/>
    <dgm:cxn modelId="{9D807429-6F0A-40C0-BDD2-2E9BD172B72D}" type="presParOf" srcId="{763C1E0F-4B12-44D8-A3AF-D221A6DC6007}" destId="{076FB9CA-F923-4955-9092-47695ADF9856}" srcOrd="4" destOrd="0" presId="urn:microsoft.com/office/officeart/2005/8/layout/vList5"/>
    <dgm:cxn modelId="{98E975CB-9852-4252-B56D-E13C0F8CE10E}" type="presParOf" srcId="{076FB9CA-F923-4955-9092-47695ADF9856}" destId="{E02D0B13-81E6-4675-9ACD-864B4AB2A6E4}" srcOrd="0" destOrd="0" presId="urn:microsoft.com/office/officeart/2005/8/layout/vList5"/>
    <dgm:cxn modelId="{B1A1F884-211A-4736-84B4-7FCA81308803}" type="presParOf" srcId="{076FB9CA-F923-4955-9092-47695ADF9856}" destId="{E8342BBA-926A-4441-8BD1-4F42DC5F2A6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BBD0D41-C5BE-4113-8B53-7062151BABEA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DED028-AC1C-4361-B4BF-25F9D0C36FE3}">
      <dgm:prSet custT="1"/>
      <dgm:spPr/>
      <dgm:t>
        <a:bodyPr/>
        <a:lstStyle/>
        <a:p>
          <a:r>
            <a:rPr lang="en-GB" sz="4400" b="1" dirty="0"/>
            <a:t>Macro Level:</a:t>
          </a:r>
          <a:endParaRPr lang="en-US" sz="4400" dirty="0"/>
        </a:p>
      </dgm:t>
    </dgm:pt>
    <dgm:pt modelId="{19901185-D776-4160-BFF2-58E588B2C72A}" type="parTrans" cxnId="{9A924CDB-39EB-4225-8851-0D9BF5FC6E8A}">
      <dgm:prSet/>
      <dgm:spPr/>
      <dgm:t>
        <a:bodyPr/>
        <a:lstStyle/>
        <a:p>
          <a:endParaRPr lang="en-US"/>
        </a:p>
      </dgm:t>
    </dgm:pt>
    <dgm:pt modelId="{602BBE64-6EF5-46EC-9DCA-8072E48CAFED}" type="sibTrans" cxnId="{9A924CDB-39EB-4225-8851-0D9BF5FC6E8A}">
      <dgm:prSet/>
      <dgm:spPr/>
      <dgm:t>
        <a:bodyPr/>
        <a:lstStyle/>
        <a:p>
          <a:endParaRPr lang="en-US"/>
        </a:p>
      </dgm:t>
    </dgm:pt>
    <dgm:pt modelId="{A6E6962E-14D2-4E10-B182-3D644097492B}">
      <dgm:prSet/>
      <dgm:spPr/>
      <dgm:t>
        <a:bodyPr/>
        <a:lstStyle/>
        <a:p>
          <a:r>
            <a:rPr lang="en-GB" dirty="0"/>
            <a:t>Wales: </a:t>
          </a:r>
          <a:r>
            <a:rPr lang="en-GB" dirty="0">
              <a:hlinkClick xmlns:r="http://schemas.openxmlformats.org/officeDocument/2006/relationships" r:id="rId1"/>
            </a:rPr>
            <a:t>ESDGC</a:t>
          </a:r>
          <a:r>
            <a:rPr lang="en-GB" dirty="0"/>
            <a:t> (2012)</a:t>
          </a:r>
          <a:endParaRPr lang="en-US" dirty="0"/>
        </a:p>
      </dgm:t>
    </dgm:pt>
    <dgm:pt modelId="{3F0ECA61-9A63-44FA-BF53-997B23F16808}" type="parTrans" cxnId="{92540A54-10A8-4E8B-916B-01FDEFFEAEAB}">
      <dgm:prSet/>
      <dgm:spPr/>
      <dgm:t>
        <a:bodyPr/>
        <a:lstStyle/>
        <a:p>
          <a:endParaRPr lang="en-US"/>
        </a:p>
      </dgm:t>
    </dgm:pt>
    <dgm:pt modelId="{5C463FFA-7D0D-4651-8902-AC9756AD6B78}" type="sibTrans" cxnId="{92540A54-10A8-4E8B-916B-01FDEFFEAEAB}">
      <dgm:prSet/>
      <dgm:spPr/>
      <dgm:t>
        <a:bodyPr/>
        <a:lstStyle/>
        <a:p>
          <a:endParaRPr lang="en-US"/>
        </a:p>
      </dgm:t>
    </dgm:pt>
    <dgm:pt modelId="{14107ADC-AFC7-4AC5-B6ED-624DB01CC45E}">
      <dgm:prSet custT="1"/>
      <dgm:spPr/>
      <dgm:t>
        <a:bodyPr/>
        <a:lstStyle/>
        <a:p>
          <a:r>
            <a:rPr lang="en-GB" sz="4400" b="1" dirty="0" err="1"/>
            <a:t>Meso</a:t>
          </a:r>
          <a:r>
            <a:rPr lang="en-GB" sz="4400" b="1" dirty="0"/>
            <a:t> Level:</a:t>
          </a:r>
          <a:endParaRPr lang="en-US" sz="4400" dirty="0"/>
        </a:p>
      </dgm:t>
    </dgm:pt>
    <dgm:pt modelId="{32781561-9CCF-4AC6-AC90-B225B8B32FFF}" type="parTrans" cxnId="{1FF18224-EEF6-4232-A2F7-E09E42DE52E7}">
      <dgm:prSet/>
      <dgm:spPr/>
      <dgm:t>
        <a:bodyPr/>
        <a:lstStyle/>
        <a:p>
          <a:endParaRPr lang="en-US"/>
        </a:p>
      </dgm:t>
    </dgm:pt>
    <dgm:pt modelId="{184F91B6-DA81-4364-BEF5-7A64125E148A}" type="sibTrans" cxnId="{1FF18224-EEF6-4232-A2F7-E09E42DE52E7}">
      <dgm:prSet/>
      <dgm:spPr/>
      <dgm:t>
        <a:bodyPr/>
        <a:lstStyle/>
        <a:p>
          <a:endParaRPr lang="en-US"/>
        </a:p>
      </dgm:t>
    </dgm:pt>
    <dgm:pt modelId="{2893C197-D281-489E-ABD4-D1A8083A45F1}">
      <dgm:prSet/>
      <dgm:spPr/>
      <dgm:t>
        <a:bodyPr/>
        <a:lstStyle/>
        <a:p>
          <a:r>
            <a:rPr lang="en-GB" dirty="0"/>
            <a:t>Local Council: </a:t>
          </a:r>
          <a:r>
            <a:rPr lang="en-GB" dirty="0">
              <a:hlinkClick xmlns:r="http://schemas.openxmlformats.org/officeDocument/2006/relationships" r:id="rId2"/>
            </a:rPr>
            <a:t>Caerphilly County Borough Council</a:t>
          </a:r>
          <a:endParaRPr lang="en-US" dirty="0"/>
        </a:p>
      </dgm:t>
    </dgm:pt>
    <dgm:pt modelId="{AA730888-9AF9-4B5E-83AA-0663D450C5EC}" type="parTrans" cxnId="{846B8737-CEF3-409A-89F8-F8D3AEE72D7C}">
      <dgm:prSet/>
      <dgm:spPr/>
      <dgm:t>
        <a:bodyPr/>
        <a:lstStyle/>
        <a:p>
          <a:endParaRPr lang="en-US"/>
        </a:p>
      </dgm:t>
    </dgm:pt>
    <dgm:pt modelId="{2D7B079E-5435-4D54-B981-0FDE8DBE34F0}" type="sibTrans" cxnId="{846B8737-CEF3-409A-89F8-F8D3AEE72D7C}">
      <dgm:prSet/>
      <dgm:spPr/>
      <dgm:t>
        <a:bodyPr/>
        <a:lstStyle/>
        <a:p>
          <a:endParaRPr lang="en-US"/>
        </a:p>
      </dgm:t>
    </dgm:pt>
    <dgm:pt modelId="{B4CFEE24-3053-4535-AD78-1BA5CFADFB1D}">
      <dgm:prSet custT="1"/>
      <dgm:spPr/>
      <dgm:t>
        <a:bodyPr/>
        <a:lstStyle/>
        <a:p>
          <a:r>
            <a:rPr lang="en-GB" sz="4400" b="1" dirty="0"/>
            <a:t>Micro Level:</a:t>
          </a:r>
          <a:endParaRPr lang="en-US" sz="4400" dirty="0"/>
        </a:p>
      </dgm:t>
    </dgm:pt>
    <dgm:pt modelId="{08CE9633-DBB0-4763-A2DD-2FCE460799F0}" type="parTrans" cxnId="{C72C8AF3-06E6-4065-A867-DC2230B945AF}">
      <dgm:prSet/>
      <dgm:spPr/>
      <dgm:t>
        <a:bodyPr/>
        <a:lstStyle/>
        <a:p>
          <a:endParaRPr lang="en-US"/>
        </a:p>
      </dgm:t>
    </dgm:pt>
    <dgm:pt modelId="{4B11C778-5806-427C-8459-C19ABCC0D306}" type="sibTrans" cxnId="{C72C8AF3-06E6-4065-A867-DC2230B945AF}">
      <dgm:prSet/>
      <dgm:spPr/>
      <dgm:t>
        <a:bodyPr/>
        <a:lstStyle/>
        <a:p>
          <a:endParaRPr lang="en-US"/>
        </a:p>
      </dgm:t>
    </dgm:pt>
    <dgm:pt modelId="{0D8F7F8C-6266-48F9-AD7C-070D6549607D}">
      <dgm:prSet/>
      <dgm:spPr/>
      <dgm:t>
        <a:bodyPr/>
        <a:lstStyle/>
        <a:p>
          <a:r>
            <a:rPr lang="en-GB" dirty="0"/>
            <a:t>School: </a:t>
          </a:r>
          <a:r>
            <a:rPr lang="en-GB" dirty="0">
              <a:hlinkClick xmlns:r="http://schemas.openxmlformats.org/officeDocument/2006/relationships" r:id="rId3"/>
            </a:rPr>
            <a:t>Ysgol </a:t>
          </a:r>
          <a:r>
            <a:rPr lang="en-GB" dirty="0" err="1">
              <a:hlinkClick xmlns:r="http://schemas.openxmlformats.org/officeDocument/2006/relationships" r:id="rId3"/>
            </a:rPr>
            <a:t>Gynradd</a:t>
          </a:r>
          <a:r>
            <a:rPr lang="en-GB" dirty="0">
              <a:hlinkClick xmlns:r="http://schemas.openxmlformats.org/officeDocument/2006/relationships" r:id="rId3"/>
            </a:rPr>
            <a:t> </a:t>
          </a:r>
          <a:r>
            <a:rPr lang="en-GB" dirty="0" err="1">
              <a:hlinkClick xmlns:r="http://schemas.openxmlformats.org/officeDocument/2006/relationships" r:id="rId3"/>
            </a:rPr>
            <a:t>Gymraeg</a:t>
          </a:r>
          <a:r>
            <a:rPr lang="en-GB" dirty="0">
              <a:hlinkClick xmlns:r="http://schemas.openxmlformats.org/officeDocument/2006/relationships" r:id="rId3"/>
            </a:rPr>
            <a:t> Penderyn (2023)</a:t>
          </a:r>
          <a:endParaRPr lang="en-US" dirty="0"/>
        </a:p>
      </dgm:t>
    </dgm:pt>
    <dgm:pt modelId="{8512DFDD-729A-4558-A542-F00132AB4D7D}" type="parTrans" cxnId="{C6E9169A-AFA7-46A7-AEE7-8FD5F25171A6}">
      <dgm:prSet/>
      <dgm:spPr/>
      <dgm:t>
        <a:bodyPr/>
        <a:lstStyle/>
        <a:p>
          <a:endParaRPr lang="en-US"/>
        </a:p>
      </dgm:t>
    </dgm:pt>
    <dgm:pt modelId="{5ADCBE9D-C5DF-409E-A9EC-2C44ABAE071C}" type="sibTrans" cxnId="{C6E9169A-AFA7-46A7-AEE7-8FD5F25171A6}">
      <dgm:prSet/>
      <dgm:spPr/>
      <dgm:t>
        <a:bodyPr/>
        <a:lstStyle/>
        <a:p>
          <a:endParaRPr lang="en-US"/>
        </a:p>
      </dgm:t>
    </dgm:pt>
    <dgm:pt modelId="{763C1E0F-4B12-44D8-A3AF-D221A6DC6007}" type="pres">
      <dgm:prSet presAssocID="{8BBD0D41-C5BE-4113-8B53-7062151BABEA}" presName="Name0" presStyleCnt="0">
        <dgm:presLayoutVars>
          <dgm:dir/>
          <dgm:animLvl val="lvl"/>
          <dgm:resizeHandles val="exact"/>
        </dgm:presLayoutVars>
      </dgm:prSet>
      <dgm:spPr/>
    </dgm:pt>
    <dgm:pt modelId="{61350E5B-CE84-4D2F-8461-EEA37CD0472A}" type="pres">
      <dgm:prSet presAssocID="{0CDED028-AC1C-4361-B4BF-25F9D0C36FE3}" presName="linNode" presStyleCnt="0"/>
      <dgm:spPr/>
    </dgm:pt>
    <dgm:pt modelId="{77B62E66-6318-4813-880F-5D0B32FDF230}" type="pres">
      <dgm:prSet presAssocID="{0CDED028-AC1C-4361-B4BF-25F9D0C36FE3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65A786E9-DAF3-4832-86A0-0B02F376BB63}" type="pres">
      <dgm:prSet presAssocID="{0CDED028-AC1C-4361-B4BF-25F9D0C36FE3}" presName="descendantText" presStyleLbl="alignAccFollowNode1" presStyleIdx="0" presStyleCnt="3">
        <dgm:presLayoutVars>
          <dgm:bulletEnabled val="1"/>
        </dgm:presLayoutVars>
      </dgm:prSet>
      <dgm:spPr/>
    </dgm:pt>
    <dgm:pt modelId="{491C6069-2455-4296-8887-E5EBF6726F3A}" type="pres">
      <dgm:prSet presAssocID="{602BBE64-6EF5-46EC-9DCA-8072E48CAFED}" presName="sp" presStyleCnt="0"/>
      <dgm:spPr/>
    </dgm:pt>
    <dgm:pt modelId="{AD687A47-0A28-447B-B19F-C3CC40E04873}" type="pres">
      <dgm:prSet presAssocID="{14107ADC-AFC7-4AC5-B6ED-624DB01CC45E}" presName="linNode" presStyleCnt="0"/>
      <dgm:spPr/>
    </dgm:pt>
    <dgm:pt modelId="{35610D4C-33D5-4A44-A34F-F68CE1AEF826}" type="pres">
      <dgm:prSet presAssocID="{14107ADC-AFC7-4AC5-B6ED-624DB01CC45E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0717BEC5-EC35-41C0-BCD6-80E8F7D92113}" type="pres">
      <dgm:prSet presAssocID="{14107ADC-AFC7-4AC5-B6ED-624DB01CC45E}" presName="descendantText" presStyleLbl="alignAccFollowNode1" presStyleIdx="1" presStyleCnt="3">
        <dgm:presLayoutVars>
          <dgm:bulletEnabled val="1"/>
        </dgm:presLayoutVars>
      </dgm:prSet>
      <dgm:spPr/>
    </dgm:pt>
    <dgm:pt modelId="{FCB619AA-9088-46C7-8AA6-DD42EDA1BC24}" type="pres">
      <dgm:prSet presAssocID="{184F91B6-DA81-4364-BEF5-7A64125E148A}" presName="sp" presStyleCnt="0"/>
      <dgm:spPr/>
    </dgm:pt>
    <dgm:pt modelId="{076FB9CA-F923-4955-9092-47695ADF9856}" type="pres">
      <dgm:prSet presAssocID="{B4CFEE24-3053-4535-AD78-1BA5CFADFB1D}" presName="linNode" presStyleCnt="0"/>
      <dgm:spPr/>
    </dgm:pt>
    <dgm:pt modelId="{E02D0B13-81E6-4675-9ACD-864B4AB2A6E4}" type="pres">
      <dgm:prSet presAssocID="{B4CFEE24-3053-4535-AD78-1BA5CFADFB1D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E8342BBA-926A-4441-8BD1-4F42DC5F2A60}" type="pres">
      <dgm:prSet presAssocID="{B4CFEE24-3053-4535-AD78-1BA5CFADFB1D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1FF18224-EEF6-4232-A2F7-E09E42DE52E7}" srcId="{8BBD0D41-C5BE-4113-8B53-7062151BABEA}" destId="{14107ADC-AFC7-4AC5-B6ED-624DB01CC45E}" srcOrd="1" destOrd="0" parTransId="{32781561-9CCF-4AC6-AC90-B225B8B32FFF}" sibTransId="{184F91B6-DA81-4364-BEF5-7A64125E148A}"/>
    <dgm:cxn modelId="{129A472D-50A0-4E51-891B-B09D932FD1B1}" type="presOf" srcId="{14107ADC-AFC7-4AC5-B6ED-624DB01CC45E}" destId="{35610D4C-33D5-4A44-A34F-F68CE1AEF826}" srcOrd="0" destOrd="0" presId="urn:microsoft.com/office/officeart/2005/8/layout/vList5"/>
    <dgm:cxn modelId="{77778B36-C717-4AE6-956E-6DB53460B3A6}" type="presOf" srcId="{0D8F7F8C-6266-48F9-AD7C-070D6549607D}" destId="{E8342BBA-926A-4441-8BD1-4F42DC5F2A60}" srcOrd="0" destOrd="0" presId="urn:microsoft.com/office/officeart/2005/8/layout/vList5"/>
    <dgm:cxn modelId="{846B8737-CEF3-409A-89F8-F8D3AEE72D7C}" srcId="{14107ADC-AFC7-4AC5-B6ED-624DB01CC45E}" destId="{2893C197-D281-489E-ABD4-D1A8083A45F1}" srcOrd="0" destOrd="0" parTransId="{AA730888-9AF9-4B5E-83AA-0663D450C5EC}" sibTransId="{2D7B079E-5435-4D54-B981-0FDE8DBE34F0}"/>
    <dgm:cxn modelId="{4D742651-A70F-44B7-9CA6-8C8AEBD1A439}" type="presOf" srcId="{A6E6962E-14D2-4E10-B182-3D644097492B}" destId="{65A786E9-DAF3-4832-86A0-0B02F376BB63}" srcOrd="0" destOrd="0" presId="urn:microsoft.com/office/officeart/2005/8/layout/vList5"/>
    <dgm:cxn modelId="{92540A54-10A8-4E8B-916B-01FDEFFEAEAB}" srcId="{0CDED028-AC1C-4361-B4BF-25F9D0C36FE3}" destId="{A6E6962E-14D2-4E10-B182-3D644097492B}" srcOrd="0" destOrd="0" parTransId="{3F0ECA61-9A63-44FA-BF53-997B23F16808}" sibTransId="{5C463FFA-7D0D-4651-8902-AC9756AD6B78}"/>
    <dgm:cxn modelId="{920C3B83-09AC-4997-A2FF-53D399721ED2}" type="presOf" srcId="{0CDED028-AC1C-4361-B4BF-25F9D0C36FE3}" destId="{77B62E66-6318-4813-880F-5D0B32FDF230}" srcOrd="0" destOrd="0" presId="urn:microsoft.com/office/officeart/2005/8/layout/vList5"/>
    <dgm:cxn modelId="{D65A2E8A-80F4-44E4-854C-24E478ADD9C7}" type="presOf" srcId="{2893C197-D281-489E-ABD4-D1A8083A45F1}" destId="{0717BEC5-EC35-41C0-BCD6-80E8F7D92113}" srcOrd="0" destOrd="0" presId="urn:microsoft.com/office/officeart/2005/8/layout/vList5"/>
    <dgm:cxn modelId="{B1BC688C-6B4E-4ABB-91A2-EC021A423458}" type="presOf" srcId="{B4CFEE24-3053-4535-AD78-1BA5CFADFB1D}" destId="{E02D0B13-81E6-4675-9ACD-864B4AB2A6E4}" srcOrd="0" destOrd="0" presId="urn:microsoft.com/office/officeart/2005/8/layout/vList5"/>
    <dgm:cxn modelId="{1BF8978F-B712-42AE-A917-A009E6890117}" type="presOf" srcId="{8BBD0D41-C5BE-4113-8B53-7062151BABEA}" destId="{763C1E0F-4B12-44D8-A3AF-D221A6DC6007}" srcOrd="0" destOrd="0" presId="urn:microsoft.com/office/officeart/2005/8/layout/vList5"/>
    <dgm:cxn modelId="{C6E9169A-AFA7-46A7-AEE7-8FD5F25171A6}" srcId="{B4CFEE24-3053-4535-AD78-1BA5CFADFB1D}" destId="{0D8F7F8C-6266-48F9-AD7C-070D6549607D}" srcOrd="0" destOrd="0" parTransId="{8512DFDD-729A-4558-A542-F00132AB4D7D}" sibTransId="{5ADCBE9D-C5DF-409E-A9EC-2C44ABAE071C}"/>
    <dgm:cxn modelId="{9A924CDB-39EB-4225-8851-0D9BF5FC6E8A}" srcId="{8BBD0D41-C5BE-4113-8B53-7062151BABEA}" destId="{0CDED028-AC1C-4361-B4BF-25F9D0C36FE3}" srcOrd="0" destOrd="0" parTransId="{19901185-D776-4160-BFF2-58E588B2C72A}" sibTransId="{602BBE64-6EF5-46EC-9DCA-8072E48CAFED}"/>
    <dgm:cxn modelId="{C72C8AF3-06E6-4065-A867-DC2230B945AF}" srcId="{8BBD0D41-C5BE-4113-8B53-7062151BABEA}" destId="{B4CFEE24-3053-4535-AD78-1BA5CFADFB1D}" srcOrd="2" destOrd="0" parTransId="{08CE9633-DBB0-4763-A2DD-2FCE460799F0}" sibTransId="{4B11C778-5806-427C-8459-C19ABCC0D306}"/>
    <dgm:cxn modelId="{DD2EA00E-FEAF-4F5F-BDA8-309C1C61C4E4}" type="presParOf" srcId="{763C1E0F-4B12-44D8-A3AF-D221A6DC6007}" destId="{61350E5B-CE84-4D2F-8461-EEA37CD0472A}" srcOrd="0" destOrd="0" presId="urn:microsoft.com/office/officeart/2005/8/layout/vList5"/>
    <dgm:cxn modelId="{E5F66655-2F00-4228-97F6-2E4A17179B8E}" type="presParOf" srcId="{61350E5B-CE84-4D2F-8461-EEA37CD0472A}" destId="{77B62E66-6318-4813-880F-5D0B32FDF230}" srcOrd="0" destOrd="0" presId="urn:microsoft.com/office/officeart/2005/8/layout/vList5"/>
    <dgm:cxn modelId="{C61E0AF9-95D8-4DBA-9854-1D1CA3F7B491}" type="presParOf" srcId="{61350E5B-CE84-4D2F-8461-EEA37CD0472A}" destId="{65A786E9-DAF3-4832-86A0-0B02F376BB63}" srcOrd="1" destOrd="0" presId="urn:microsoft.com/office/officeart/2005/8/layout/vList5"/>
    <dgm:cxn modelId="{32B86C17-D9BA-4A09-9673-5B8E3023A82D}" type="presParOf" srcId="{763C1E0F-4B12-44D8-A3AF-D221A6DC6007}" destId="{491C6069-2455-4296-8887-E5EBF6726F3A}" srcOrd="1" destOrd="0" presId="urn:microsoft.com/office/officeart/2005/8/layout/vList5"/>
    <dgm:cxn modelId="{3569E106-051E-4952-ADD8-EA3051E77969}" type="presParOf" srcId="{763C1E0F-4B12-44D8-A3AF-D221A6DC6007}" destId="{AD687A47-0A28-447B-B19F-C3CC40E04873}" srcOrd="2" destOrd="0" presId="urn:microsoft.com/office/officeart/2005/8/layout/vList5"/>
    <dgm:cxn modelId="{1C92ABF7-8480-4130-AF37-378952B8A5AF}" type="presParOf" srcId="{AD687A47-0A28-447B-B19F-C3CC40E04873}" destId="{35610D4C-33D5-4A44-A34F-F68CE1AEF826}" srcOrd="0" destOrd="0" presId="urn:microsoft.com/office/officeart/2005/8/layout/vList5"/>
    <dgm:cxn modelId="{CF0DF1C2-CA49-4CCD-B905-F75CC0651862}" type="presParOf" srcId="{AD687A47-0A28-447B-B19F-C3CC40E04873}" destId="{0717BEC5-EC35-41C0-BCD6-80E8F7D92113}" srcOrd="1" destOrd="0" presId="urn:microsoft.com/office/officeart/2005/8/layout/vList5"/>
    <dgm:cxn modelId="{AC4515F8-DBA3-45D2-9187-F3BAE69441C7}" type="presParOf" srcId="{763C1E0F-4B12-44D8-A3AF-D221A6DC6007}" destId="{FCB619AA-9088-46C7-8AA6-DD42EDA1BC24}" srcOrd="3" destOrd="0" presId="urn:microsoft.com/office/officeart/2005/8/layout/vList5"/>
    <dgm:cxn modelId="{9D807429-6F0A-40C0-BDD2-2E9BD172B72D}" type="presParOf" srcId="{763C1E0F-4B12-44D8-A3AF-D221A6DC6007}" destId="{076FB9CA-F923-4955-9092-47695ADF9856}" srcOrd="4" destOrd="0" presId="urn:microsoft.com/office/officeart/2005/8/layout/vList5"/>
    <dgm:cxn modelId="{98E975CB-9852-4252-B56D-E13C0F8CE10E}" type="presParOf" srcId="{076FB9CA-F923-4955-9092-47695ADF9856}" destId="{E02D0B13-81E6-4675-9ACD-864B4AB2A6E4}" srcOrd="0" destOrd="0" presId="urn:microsoft.com/office/officeart/2005/8/layout/vList5"/>
    <dgm:cxn modelId="{B1A1F884-211A-4736-84B4-7FCA81308803}" type="presParOf" srcId="{076FB9CA-F923-4955-9092-47695ADF9856}" destId="{E8342BBA-926A-4441-8BD1-4F42DC5F2A6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BBD0D41-C5BE-4113-8B53-7062151BABEA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DED028-AC1C-4361-B4BF-25F9D0C36FE3}">
      <dgm:prSet custT="1"/>
      <dgm:spPr/>
      <dgm:t>
        <a:bodyPr/>
        <a:lstStyle/>
        <a:p>
          <a:r>
            <a:rPr lang="en-GB" sz="4400" b="1" dirty="0"/>
            <a:t>Macro Level:</a:t>
          </a:r>
          <a:endParaRPr lang="en-US" sz="4400" dirty="0"/>
        </a:p>
      </dgm:t>
    </dgm:pt>
    <dgm:pt modelId="{19901185-D776-4160-BFF2-58E588B2C72A}" type="parTrans" cxnId="{9A924CDB-39EB-4225-8851-0D9BF5FC6E8A}">
      <dgm:prSet/>
      <dgm:spPr/>
      <dgm:t>
        <a:bodyPr/>
        <a:lstStyle/>
        <a:p>
          <a:endParaRPr lang="en-US"/>
        </a:p>
      </dgm:t>
    </dgm:pt>
    <dgm:pt modelId="{602BBE64-6EF5-46EC-9DCA-8072E48CAFED}" type="sibTrans" cxnId="{9A924CDB-39EB-4225-8851-0D9BF5FC6E8A}">
      <dgm:prSet/>
      <dgm:spPr/>
      <dgm:t>
        <a:bodyPr/>
        <a:lstStyle/>
        <a:p>
          <a:endParaRPr lang="en-US"/>
        </a:p>
      </dgm:t>
    </dgm:pt>
    <dgm:pt modelId="{A6E6962E-14D2-4E10-B182-3D644097492B}">
      <dgm:prSet/>
      <dgm:spPr/>
      <dgm:t>
        <a:bodyPr/>
        <a:lstStyle/>
        <a:p>
          <a:r>
            <a:rPr lang="en-GB" dirty="0"/>
            <a:t>The whole university/Entire school</a:t>
          </a:r>
          <a:endParaRPr lang="en-US" dirty="0"/>
        </a:p>
      </dgm:t>
    </dgm:pt>
    <dgm:pt modelId="{3F0ECA61-9A63-44FA-BF53-997B23F16808}" type="parTrans" cxnId="{92540A54-10A8-4E8B-916B-01FDEFFEAEAB}">
      <dgm:prSet/>
      <dgm:spPr/>
      <dgm:t>
        <a:bodyPr/>
        <a:lstStyle/>
        <a:p>
          <a:endParaRPr lang="en-US"/>
        </a:p>
      </dgm:t>
    </dgm:pt>
    <dgm:pt modelId="{5C463FFA-7D0D-4651-8902-AC9756AD6B78}" type="sibTrans" cxnId="{92540A54-10A8-4E8B-916B-01FDEFFEAEAB}">
      <dgm:prSet/>
      <dgm:spPr/>
      <dgm:t>
        <a:bodyPr/>
        <a:lstStyle/>
        <a:p>
          <a:endParaRPr lang="en-US"/>
        </a:p>
      </dgm:t>
    </dgm:pt>
    <dgm:pt modelId="{14107ADC-AFC7-4AC5-B6ED-624DB01CC45E}">
      <dgm:prSet custT="1"/>
      <dgm:spPr/>
      <dgm:t>
        <a:bodyPr/>
        <a:lstStyle/>
        <a:p>
          <a:r>
            <a:rPr lang="en-GB" sz="4400" b="1" dirty="0" err="1"/>
            <a:t>Meso</a:t>
          </a:r>
          <a:r>
            <a:rPr lang="en-GB" sz="4400" b="1" dirty="0"/>
            <a:t> Level:</a:t>
          </a:r>
          <a:endParaRPr lang="en-US" sz="4400" dirty="0"/>
        </a:p>
      </dgm:t>
    </dgm:pt>
    <dgm:pt modelId="{32781561-9CCF-4AC6-AC90-B225B8B32FFF}" type="parTrans" cxnId="{1FF18224-EEF6-4232-A2F7-E09E42DE52E7}">
      <dgm:prSet/>
      <dgm:spPr/>
      <dgm:t>
        <a:bodyPr/>
        <a:lstStyle/>
        <a:p>
          <a:endParaRPr lang="en-US"/>
        </a:p>
      </dgm:t>
    </dgm:pt>
    <dgm:pt modelId="{184F91B6-DA81-4364-BEF5-7A64125E148A}" type="sibTrans" cxnId="{1FF18224-EEF6-4232-A2F7-E09E42DE52E7}">
      <dgm:prSet/>
      <dgm:spPr/>
      <dgm:t>
        <a:bodyPr/>
        <a:lstStyle/>
        <a:p>
          <a:endParaRPr lang="en-US"/>
        </a:p>
      </dgm:t>
    </dgm:pt>
    <dgm:pt modelId="{2893C197-D281-489E-ABD4-D1A8083A45F1}">
      <dgm:prSet/>
      <dgm:spPr/>
      <dgm:t>
        <a:bodyPr/>
        <a:lstStyle/>
        <a:p>
          <a:r>
            <a:rPr lang="en-US" dirty="0"/>
            <a:t>Faculties/Departments/</a:t>
          </a:r>
          <a:r>
            <a:rPr lang="en-US" dirty="0" err="1"/>
            <a:t>Programme</a:t>
          </a:r>
          <a:r>
            <a:rPr lang="en-US" dirty="0"/>
            <a:t> team/Course leadership groups</a:t>
          </a:r>
        </a:p>
      </dgm:t>
    </dgm:pt>
    <dgm:pt modelId="{AA730888-9AF9-4B5E-83AA-0663D450C5EC}" type="parTrans" cxnId="{846B8737-CEF3-409A-89F8-F8D3AEE72D7C}">
      <dgm:prSet/>
      <dgm:spPr/>
      <dgm:t>
        <a:bodyPr/>
        <a:lstStyle/>
        <a:p>
          <a:endParaRPr lang="en-US"/>
        </a:p>
      </dgm:t>
    </dgm:pt>
    <dgm:pt modelId="{2D7B079E-5435-4D54-B981-0FDE8DBE34F0}" type="sibTrans" cxnId="{846B8737-CEF3-409A-89F8-F8D3AEE72D7C}">
      <dgm:prSet/>
      <dgm:spPr/>
      <dgm:t>
        <a:bodyPr/>
        <a:lstStyle/>
        <a:p>
          <a:endParaRPr lang="en-US"/>
        </a:p>
      </dgm:t>
    </dgm:pt>
    <dgm:pt modelId="{B4CFEE24-3053-4535-AD78-1BA5CFADFB1D}">
      <dgm:prSet custT="1"/>
      <dgm:spPr/>
      <dgm:t>
        <a:bodyPr/>
        <a:lstStyle/>
        <a:p>
          <a:r>
            <a:rPr lang="en-GB" sz="4400" b="1" dirty="0"/>
            <a:t>Micro Level:</a:t>
          </a:r>
          <a:endParaRPr lang="en-US" sz="4400" dirty="0"/>
        </a:p>
      </dgm:t>
    </dgm:pt>
    <dgm:pt modelId="{08CE9633-DBB0-4763-A2DD-2FCE460799F0}" type="parTrans" cxnId="{C72C8AF3-06E6-4065-A867-DC2230B945AF}">
      <dgm:prSet/>
      <dgm:spPr/>
      <dgm:t>
        <a:bodyPr/>
        <a:lstStyle/>
        <a:p>
          <a:endParaRPr lang="en-US"/>
        </a:p>
      </dgm:t>
    </dgm:pt>
    <dgm:pt modelId="{4B11C778-5806-427C-8459-C19ABCC0D306}" type="sibTrans" cxnId="{C72C8AF3-06E6-4065-A867-DC2230B945AF}">
      <dgm:prSet/>
      <dgm:spPr/>
      <dgm:t>
        <a:bodyPr/>
        <a:lstStyle/>
        <a:p>
          <a:endParaRPr lang="en-US"/>
        </a:p>
      </dgm:t>
    </dgm:pt>
    <dgm:pt modelId="{0D8F7F8C-6266-48F9-AD7C-070D6549607D}">
      <dgm:prSet/>
      <dgm:spPr/>
      <dgm:t>
        <a:bodyPr/>
        <a:lstStyle/>
        <a:p>
          <a:r>
            <a:rPr lang="en-GB" dirty="0"/>
            <a:t>Lectures/Teachers/Students/Classroom Interactions/Assessment Tasks</a:t>
          </a:r>
          <a:endParaRPr lang="en-US" dirty="0"/>
        </a:p>
      </dgm:t>
    </dgm:pt>
    <dgm:pt modelId="{8512DFDD-729A-4558-A542-F00132AB4D7D}" type="parTrans" cxnId="{C6E9169A-AFA7-46A7-AEE7-8FD5F25171A6}">
      <dgm:prSet/>
      <dgm:spPr/>
      <dgm:t>
        <a:bodyPr/>
        <a:lstStyle/>
        <a:p>
          <a:endParaRPr lang="en-US"/>
        </a:p>
      </dgm:t>
    </dgm:pt>
    <dgm:pt modelId="{5ADCBE9D-C5DF-409E-A9EC-2C44ABAE071C}" type="sibTrans" cxnId="{C6E9169A-AFA7-46A7-AEE7-8FD5F25171A6}">
      <dgm:prSet/>
      <dgm:spPr/>
      <dgm:t>
        <a:bodyPr/>
        <a:lstStyle/>
        <a:p>
          <a:endParaRPr lang="en-US"/>
        </a:p>
      </dgm:t>
    </dgm:pt>
    <dgm:pt modelId="{763C1E0F-4B12-44D8-A3AF-D221A6DC6007}" type="pres">
      <dgm:prSet presAssocID="{8BBD0D41-C5BE-4113-8B53-7062151BABEA}" presName="Name0" presStyleCnt="0">
        <dgm:presLayoutVars>
          <dgm:dir/>
          <dgm:animLvl val="lvl"/>
          <dgm:resizeHandles val="exact"/>
        </dgm:presLayoutVars>
      </dgm:prSet>
      <dgm:spPr/>
    </dgm:pt>
    <dgm:pt modelId="{61350E5B-CE84-4D2F-8461-EEA37CD0472A}" type="pres">
      <dgm:prSet presAssocID="{0CDED028-AC1C-4361-B4BF-25F9D0C36FE3}" presName="linNode" presStyleCnt="0"/>
      <dgm:spPr/>
    </dgm:pt>
    <dgm:pt modelId="{77B62E66-6318-4813-880F-5D0B32FDF230}" type="pres">
      <dgm:prSet presAssocID="{0CDED028-AC1C-4361-B4BF-25F9D0C36FE3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65A786E9-DAF3-4832-86A0-0B02F376BB63}" type="pres">
      <dgm:prSet presAssocID="{0CDED028-AC1C-4361-B4BF-25F9D0C36FE3}" presName="descendantText" presStyleLbl="alignAccFollowNode1" presStyleIdx="0" presStyleCnt="3">
        <dgm:presLayoutVars>
          <dgm:bulletEnabled val="1"/>
        </dgm:presLayoutVars>
      </dgm:prSet>
      <dgm:spPr/>
    </dgm:pt>
    <dgm:pt modelId="{491C6069-2455-4296-8887-E5EBF6726F3A}" type="pres">
      <dgm:prSet presAssocID="{602BBE64-6EF5-46EC-9DCA-8072E48CAFED}" presName="sp" presStyleCnt="0"/>
      <dgm:spPr/>
    </dgm:pt>
    <dgm:pt modelId="{AD687A47-0A28-447B-B19F-C3CC40E04873}" type="pres">
      <dgm:prSet presAssocID="{14107ADC-AFC7-4AC5-B6ED-624DB01CC45E}" presName="linNode" presStyleCnt="0"/>
      <dgm:spPr/>
    </dgm:pt>
    <dgm:pt modelId="{35610D4C-33D5-4A44-A34F-F68CE1AEF826}" type="pres">
      <dgm:prSet presAssocID="{14107ADC-AFC7-4AC5-B6ED-624DB01CC45E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0717BEC5-EC35-41C0-BCD6-80E8F7D92113}" type="pres">
      <dgm:prSet presAssocID="{14107ADC-AFC7-4AC5-B6ED-624DB01CC45E}" presName="descendantText" presStyleLbl="alignAccFollowNode1" presStyleIdx="1" presStyleCnt="3">
        <dgm:presLayoutVars>
          <dgm:bulletEnabled val="1"/>
        </dgm:presLayoutVars>
      </dgm:prSet>
      <dgm:spPr/>
    </dgm:pt>
    <dgm:pt modelId="{FCB619AA-9088-46C7-8AA6-DD42EDA1BC24}" type="pres">
      <dgm:prSet presAssocID="{184F91B6-DA81-4364-BEF5-7A64125E148A}" presName="sp" presStyleCnt="0"/>
      <dgm:spPr/>
    </dgm:pt>
    <dgm:pt modelId="{076FB9CA-F923-4955-9092-47695ADF9856}" type="pres">
      <dgm:prSet presAssocID="{B4CFEE24-3053-4535-AD78-1BA5CFADFB1D}" presName="linNode" presStyleCnt="0"/>
      <dgm:spPr/>
    </dgm:pt>
    <dgm:pt modelId="{E02D0B13-81E6-4675-9ACD-864B4AB2A6E4}" type="pres">
      <dgm:prSet presAssocID="{B4CFEE24-3053-4535-AD78-1BA5CFADFB1D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E8342BBA-926A-4441-8BD1-4F42DC5F2A60}" type="pres">
      <dgm:prSet presAssocID="{B4CFEE24-3053-4535-AD78-1BA5CFADFB1D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1FF18224-EEF6-4232-A2F7-E09E42DE52E7}" srcId="{8BBD0D41-C5BE-4113-8B53-7062151BABEA}" destId="{14107ADC-AFC7-4AC5-B6ED-624DB01CC45E}" srcOrd="1" destOrd="0" parTransId="{32781561-9CCF-4AC6-AC90-B225B8B32FFF}" sibTransId="{184F91B6-DA81-4364-BEF5-7A64125E148A}"/>
    <dgm:cxn modelId="{129A472D-50A0-4E51-891B-B09D932FD1B1}" type="presOf" srcId="{14107ADC-AFC7-4AC5-B6ED-624DB01CC45E}" destId="{35610D4C-33D5-4A44-A34F-F68CE1AEF826}" srcOrd="0" destOrd="0" presId="urn:microsoft.com/office/officeart/2005/8/layout/vList5"/>
    <dgm:cxn modelId="{77778B36-C717-4AE6-956E-6DB53460B3A6}" type="presOf" srcId="{0D8F7F8C-6266-48F9-AD7C-070D6549607D}" destId="{E8342BBA-926A-4441-8BD1-4F42DC5F2A60}" srcOrd="0" destOrd="0" presId="urn:microsoft.com/office/officeart/2005/8/layout/vList5"/>
    <dgm:cxn modelId="{846B8737-CEF3-409A-89F8-F8D3AEE72D7C}" srcId="{14107ADC-AFC7-4AC5-B6ED-624DB01CC45E}" destId="{2893C197-D281-489E-ABD4-D1A8083A45F1}" srcOrd="0" destOrd="0" parTransId="{AA730888-9AF9-4B5E-83AA-0663D450C5EC}" sibTransId="{2D7B079E-5435-4D54-B981-0FDE8DBE34F0}"/>
    <dgm:cxn modelId="{4D742651-A70F-44B7-9CA6-8C8AEBD1A439}" type="presOf" srcId="{A6E6962E-14D2-4E10-B182-3D644097492B}" destId="{65A786E9-DAF3-4832-86A0-0B02F376BB63}" srcOrd="0" destOrd="0" presId="urn:microsoft.com/office/officeart/2005/8/layout/vList5"/>
    <dgm:cxn modelId="{92540A54-10A8-4E8B-916B-01FDEFFEAEAB}" srcId="{0CDED028-AC1C-4361-B4BF-25F9D0C36FE3}" destId="{A6E6962E-14D2-4E10-B182-3D644097492B}" srcOrd="0" destOrd="0" parTransId="{3F0ECA61-9A63-44FA-BF53-997B23F16808}" sibTransId="{5C463FFA-7D0D-4651-8902-AC9756AD6B78}"/>
    <dgm:cxn modelId="{920C3B83-09AC-4997-A2FF-53D399721ED2}" type="presOf" srcId="{0CDED028-AC1C-4361-B4BF-25F9D0C36FE3}" destId="{77B62E66-6318-4813-880F-5D0B32FDF230}" srcOrd="0" destOrd="0" presId="urn:microsoft.com/office/officeart/2005/8/layout/vList5"/>
    <dgm:cxn modelId="{D65A2E8A-80F4-44E4-854C-24E478ADD9C7}" type="presOf" srcId="{2893C197-D281-489E-ABD4-D1A8083A45F1}" destId="{0717BEC5-EC35-41C0-BCD6-80E8F7D92113}" srcOrd="0" destOrd="0" presId="urn:microsoft.com/office/officeart/2005/8/layout/vList5"/>
    <dgm:cxn modelId="{B1BC688C-6B4E-4ABB-91A2-EC021A423458}" type="presOf" srcId="{B4CFEE24-3053-4535-AD78-1BA5CFADFB1D}" destId="{E02D0B13-81E6-4675-9ACD-864B4AB2A6E4}" srcOrd="0" destOrd="0" presId="urn:microsoft.com/office/officeart/2005/8/layout/vList5"/>
    <dgm:cxn modelId="{1BF8978F-B712-42AE-A917-A009E6890117}" type="presOf" srcId="{8BBD0D41-C5BE-4113-8B53-7062151BABEA}" destId="{763C1E0F-4B12-44D8-A3AF-D221A6DC6007}" srcOrd="0" destOrd="0" presId="urn:microsoft.com/office/officeart/2005/8/layout/vList5"/>
    <dgm:cxn modelId="{C6E9169A-AFA7-46A7-AEE7-8FD5F25171A6}" srcId="{B4CFEE24-3053-4535-AD78-1BA5CFADFB1D}" destId="{0D8F7F8C-6266-48F9-AD7C-070D6549607D}" srcOrd="0" destOrd="0" parTransId="{8512DFDD-729A-4558-A542-F00132AB4D7D}" sibTransId="{5ADCBE9D-C5DF-409E-A9EC-2C44ABAE071C}"/>
    <dgm:cxn modelId="{9A924CDB-39EB-4225-8851-0D9BF5FC6E8A}" srcId="{8BBD0D41-C5BE-4113-8B53-7062151BABEA}" destId="{0CDED028-AC1C-4361-B4BF-25F9D0C36FE3}" srcOrd="0" destOrd="0" parTransId="{19901185-D776-4160-BFF2-58E588B2C72A}" sibTransId="{602BBE64-6EF5-46EC-9DCA-8072E48CAFED}"/>
    <dgm:cxn modelId="{C72C8AF3-06E6-4065-A867-DC2230B945AF}" srcId="{8BBD0D41-C5BE-4113-8B53-7062151BABEA}" destId="{B4CFEE24-3053-4535-AD78-1BA5CFADFB1D}" srcOrd="2" destOrd="0" parTransId="{08CE9633-DBB0-4763-A2DD-2FCE460799F0}" sibTransId="{4B11C778-5806-427C-8459-C19ABCC0D306}"/>
    <dgm:cxn modelId="{DD2EA00E-FEAF-4F5F-BDA8-309C1C61C4E4}" type="presParOf" srcId="{763C1E0F-4B12-44D8-A3AF-D221A6DC6007}" destId="{61350E5B-CE84-4D2F-8461-EEA37CD0472A}" srcOrd="0" destOrd="0" presId="urn:microsoft.com/office/officeart/2005/8/layout/vList5"/>
    <dgm:cxn modelId="{E5F66655-2F00-4228-97F6-2E4A17179B8E}" type="presParOf" srcId="{61350E5B-CE84-4D2F-8461-EEA37CD0472A}" destId="{77B62E66-6318-4813-880F-5D0B32FDF230}" srcOrd="0" destOrd="0" presId="urn:microsoft.com/office/officeart/2005/8/layout/vList5"/>
    <dgm:cxn modelId="{C61E0AF9-95D8-4DBA-9854-1D1CA3F7B491}" type="presParOf" srcId="{61350E5B-CE84-4D2F-8461-EEA37CD0472A}" destId="{65A786E9-DAF3-4832-86A0-0B02F376BB63}" srcOrd="1" destOrd="0" presId="urn:microsoft.com/office/officeart/2005/8/layout/vList5"/>
    <dgm:cxn modelId="{32B86C17-D9BA-4A09-9673-5B8E3023A82D}" type="presParOf" srcId="{763C1E0F-4B12-44D8-A3AF-D221A6DC6007}" destId="{491C6069-2455-4296-8887-E5EBF6726F3A}" srcOrd="1" destOrd="0" presId="urn:microsoft.com/office/officeart/2005/8/layout/vList5"/>
    <dgm:cxn modelId="{3569E106-051E-4952-ADD8-EA3051E77969}" type="presParOf" srcId="{763C1E0F-4B12-44D8-A3AF-D221A6DC6007}" destId="{AD687A47-0A28-447B-B19F-C3CC40E04873}" srcOrd="2" destOrd="0" presId="urn:microsoft.com/office/officeart/2005/8/layout/vList5"/>
    <dgm:cxn modelId="{1C92ABF7-8480-4130-AF37-378952B8A5AF}" type="presParOf" srcId="{AD687A47-0A28-447B-B19F-C3CC40E04873}" destId="{35610D4C-33D5-4A44-A34F-F68CE1AEF826}" srcOrd="0" destOrd="0" presId="urn:microsoft.com/office/officeart/2005/8/layout/vList5"/>
    <dgm:cxn modelId="{CF0DF1C2-CA49-4CCD-B905-F75CC0651862}" type="presParOf" srcId="{AD687A47-0A28-447B-B19F-C3CC40E04873}" destId="{0717BEC5-EC35-41C0-BCD6-80E8F7D92113}" srcOrd="1" destOrd="0" presId="urn:microsoft.com/office/officeart/2005/8/layout/vList5"/>
    <dgm:cxn modelId="{AC4515F8-DBA3-45D2-9187-F3BAE69441C7}" type="presParOf" srcId="{763C1E0F-4B12-44D8-A3AF-D221A6DC6007}" destId="{FCB619AA-9088-46C7-8AA6-DD42EDA1BC24}" srcOrd="3" destOrd="0" presId="urn:microsoft.com/office/officeart/2005/8/layout/vList5"/>
    <dgm:cxn modelId="{9D807429-6F0A-40C0-BDD2-2E9BD172B72D}" type="presParOf" srcId="{763C1E0F-4B12-44D8-A3AF-D221A6DC6007}" destId="{076FB9CA-F923-4955-9092-47695ADF9856}" srcOrd="4" destOrd="0" presId="urn:microsoft.com/office/officeart/2005/8/layout/vList5"/>
    <dgm:cxn modelId="{98E975CB-9852-4252-B56D-E13C0F8CE10E}" type="presParOf" srcId="{076FB9CA-F923-4955-9092-47695ADF9856}" destId="{E02D0B13-81E6-4675-9ACD-864B4AB2A6E4}" srcOrd="0" destOrd="0" presId="urn:microsoft.com/office/officeart/2005/8/layout/vList5"/>
    <dgm:cxn modelId="{B1A1F884-211A-4736-84B4-7FCA81308803}" type="presParOf" srcId="{076FB9CA-F923-4955-9092-47695ADF9856}" destId="{E8342BBA-926A-4441-8BD1-4F42DC5F2A6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247A402-A154-4D59-88CB-DAB105004C5A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C41E89C-BBCC-473D-A601-86FC73662A7E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Consider which level of analysis you want to focus on in your assignments.</a:t>
          </a:r>
          <a:endParaRPr lang="en-US"/>
        </a:p>
      </dgm:t>
    </dgm:pt>
    <dgm:pt modelId="{94DE91A8-B60D-4927-8C2C-C80B586A5BBE}" type="parTrans" cxnId="{8D693B5A-B5EA-4D82-82A3-1B8C9DD8C8DE}">
      <dgm:prSet/>
      <dgm:spPr/>
      <dgm:t>
        <a:bodyPr/>
        <a:lstStyle/>
        <a:p>
          <a:endParaRPr lang="en-US"/>
        </a:p>
      </dgm:t>
    </dgm:pt>
    <dgm:pt modelId="{E57CFDC2-5AF1-4864-A710-A633553522B5}" type="sibTrans" cxnId="{8D693B5A-B5EA-4D82-82A3-1B8C9DD8C8DE}">
      <dgm:prSet/>
      <dgm:spPr/>
      <dgm:t>
        <a:bodyPr/>
        <a:lstStyle/>
        <a:p>
          <a:endParaRPr lang="en-US"/>
        </a:p>
      </dgm:t>
    </dgm:pt>
    <dgm:pt modelId="{5818B4AB-C936-46A0-BBF3-76FA1630BA1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Introduce clear definition(s) of key concepts/ideas and ensure consistent use of terminology.</a:t>
          </a:r>
          <a:endParaRPr lang="en-US"/>
        </a:p>
      </dgm:t>
    </dgm:pt>
    <dgm:pt modelId="{29514A28-040F-4ADA-95F1-11B6A31BFD9E}" type="parTrans" cxnId="{64289EB5-B86A-4557-AB91-21831509B8EB}">
      <dgm:prSet/>
      <dgm:spPr/>
      <dgm:t>
        <a:bodyPr/>
        <a:lstStyle/>
        <a:p>
          <a:endParaRPr lang="en-US"/>
        </a:p>
      </dgm:t>
    </dgm:pt>
    <dgm:pt modelId="{ADB2FE2F-2737-4E04-9D28-8A5831CD5756}" type="sibTrans" cxnId="{64289EB5-B86A-4557-AB91-21831509B8EB}">
      <dgm:prSet/>
      <dgm:spPr/>
      <dgm:t>
        <a:bodyPr/>
        <a:lstStyle/>
        <a:p>
          <a:endParaRPr lang="en-US"/>
        </a:p>
      </dgm:t>
    </dgm:pt>
    <dgm:pt modelId="{5D8E6495-F465-46DA-B409-162B2A00B0FF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Don’t just discuss the topic broadly; make sure you demonstrate depth of understanding and critical engagement with ideas from different sources – avoid being overly descriptive.</a:t>
          </a:r>
          <a:endParaRPr lang="en-US"/>
        </a:p>
      </dgm:t>
    </dgm:pt>
    <dgm:pt modelId="{B29B9A11-C162-4D93-B14F-C8ED3953DF72}" type="parTrans" cxnId="{311254A2-31AF-4A12-8EAC-D1084316A3B4}">
      <dgm:prSet/>
      <dgm:spPr/>
      <dgm:t>
        <a:bodyPr/>
        <a:lstStyle/>
        <a:p>
          <a:endParaRPr lang="en-US"/>
        </a:p>
      </dgm:t>
    </dgm:pt>
    <dgm:pt modelId="{5A291454-3D77-4A10-A6A9-577C9469D704}" type="sibTrans" cxnId="{311254A2-31AF-4A12-8EAC-D1084316A3B4}">
      <dgm:prSet/>
      <dgm:spPr/>
      <dgm:t>
        <a:bodyPr/>
        <a:lstStyle/>
        <a:p>
          <a:endParaRPr lang="en-US"/>
        </a:p>
      </dgm:t>
    </dgm:pt>
    <dgm:pt modelId="{2FA4317E-60E6-4393-9BF3-17D61DFA172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Ensure there is a clear logic in your work and connect themes using transition phrases or sentences.</a:t>
          </a:r>
          <a:endParaRPr lang="en-US"/>
        </a:p>
      </dgm:t>
    </dgm:pt>
    <dgm:pt modelId="{7DFBFA17-979F-4285-92A0-317C20FC8E20}" type="parTrans" cxnId="{9F0F858E-121A-4B15-A43C-40CE5E0ADD55}">
      <dgm:prSet/>
      <dgm:spPr/>
      <dgm:t>
        <a:bodyPr/>
        <a:lstStyle/>
        <a:p>
          <a:endParaRPr lang="en-US"/>
        </a:p>
      </dgm:t>
    </dgm:pt>
    <dgm:pt modelId="{74A942DB-32EA-4EB7-AC66-4BD772CD1BA9}" type="sibTrans" cxnId="{9F0F858E-121A-4B15-A43C-40CE5E0ADD55}">
      <dgm:prSet/>
      <dgm:spPr/>
      <dgm:t>
        <a:bodyPr/>
        <a:lstStyle/>
        <a:p>
          <a:endParaRPr lang="en-US"/>
        </a:p>
      </dgm:t>
    </dgm:pt>
    <dgm:pt modelId="{CE824B17-EE79-42EA-8B5D-D66943F8B09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Consider and communicate with your audience when presenting your work.</a:t>
          </a:r>
          <a:endParaRPr lang="en-US"/>
        </a:p>
      </dgm:t>
    </dgm:pt>
    <dgm:pt modelId="{09543B18-7F58-4C43-B8E8-EF9F5E2160DE}" type="parTrans" cxnId="{F57FEF42-FC00-4905-8020-6EE63EA9BF9D}">
      <dgm:prSet/>
      <dgm:spPr/>
      <dgm:t>
        <a:bodyPr/>
        <a:lstStyle/>
        <a:p>
          <a:endParaRPr lang="en-US"/>
        </a:p>
      </dgm:t>
    </dgm:pt>
    <dgm:pt modelId="{B40D9281-C20F-4383-876D-EB7E19ABD570}" type="sibTrans" cxnId="{F57FEF42-FC00-4905-8020-6EE63EA9BF9D}">
      <dgm:prSet/>
      <dgm:spPr/>
      <dgm:t>
        <a:bodyPr/>
        <a:lstStyle/>
        <a:p>
          <a:endParaRPr lang="en-US"/>
        </a:p>
      </dgm:t>
    </dgm:pt>
    <dgm:pt modelId="{A51D148D-0FE2-4F9E-BF1D-30F31FE0919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Engage with the literature; more is not necessarily better. Check the Harvard Referencing Handbook for the correct referencing format.</a:t>
          </a:r>
          <a:endParaRPr lang="en-US"/>
        </a:p>
      </dgm:t>
    </dgm:pt>
    <dgm:pt modelId="{9706B0CE-6F88-47AF-A05B-556B6D554D72}" type="parTrans" cxnId="{B7AA7B88-DF9B-4AF7-A902-CD40F6B2A066}">
      <dgm:prSet/>
      <dgm:spPr/>
      <dgm:t>
        <a:bodyPr/>
        <a:lstStyle/>
        <a:p>
          <a:endParaRPr lang="en-US"/>
        </a:p>
      </dgm:t>
    </dgm:pt>
    <dgm:pt modelId="{72E148B2-EEA9-4304-96F4-5D127D5B741E}" type="sibTrans" cxnId="{B7AA7B88-DF9B-4AF7-A902-CD40F6B2A066}">
      <dgm:prSet/>
      <dgm:spPr/>
      <dgm:t>
        <a:bodyPr/>
        <a:lstStyle/>
        <a:p>
          <a:endParaRPr lang="en-US"/>
        </a:p>
      </dgm:t>
    </dgm:pt>
    <dgm:pt modelId="{0FF6FF5C-4953-4E83-AE4C-06E07BA39A21}" type="pres">
      <dgm:prSet presAssocID="{E247A402-A154-4D59-88CB-DAB105004C5A}" presName="root" presStyleCnt="0">
        <dgm:presLayoutVars>
          <dgm:dir/>
          <dgm:resizeHandles val="exact"/>
        </dgm:presLayoutVars>
      </dgm:prSet>
      <dgm:spPr/>
    </dgm:pt>
    <dgm:pt modelId="{9382CE0E-5794-4615-80F9-F6E3B17871FB}" type="pres">
      <dgm:prSet presAssocID="{4C41E89C-BBCC-473D-A601-86FC73662A7E}" presName="compNode" presStyleCnt="0"/>
      <dgm:spPr/>
    </dgm:pt>
    <dgm:pt modelId="{EC97B3D1-87A2-4E3A-96CA-51941443810F}" type="pres">
      <dgm:prSet presAssocID="{4C41E89C-BBCC-473D-A601-86FC73662A7E}" presName="bgRect" presStyleLbl="bgShp" presStyleIdx="0" presStyleCnt="6"/>
      <dgm:spPr/>
    </dgm:pt>
    <dgm:pt modelId="{704CCE1F-3B8F-47CA-9F70-2A89924E6B77}" type="pres">
      <dgm:prSet presAssocID="{4C41E89C-BBCC-473D-A601-86FC73662A7E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8EA87920-C9AC-408E-9B6A-7A2EF6646D8B}" type="pres">
      <dgm:prSet presAssocID="{4C41E89C-BBCC-473D-A601-86FC73662A7E}" presName="spaceRect" presStyleCnt="0"/>
      <dgm:spPr/>
    </dgm:pt>
    <dgm:pt modelId="{8D407211-3AE7-44FD-91C5-69C626404206}" type="pres">
      <dgm:prSet presAssocID="{4C41E89C-BBCC-473D-A601-86FC73662A7E}" presName="parTx" presStyleLbl="revTx" presStyleIdx="0" presStyleCnt="6">
        <dgm:presLayoutVars>
          <dgm:chMax val="0"/>
          <dgm:chPref val="0"/>
        </dgm:presLayoutVars>
      </dgm:prSet>
      <dgm:spPr/>
    </dgm:pt>
    <dgm:pt modelId="{45867F3B-6B32-422E-97DE-30F038684C5F}" type="pres">
      <dgm:prSet presAssocID="{E57CFDC2-5AF1-4864-A710-A633553522B5}" presName="sibTrans" presStyleCnt="0"/>
      <dgm:spPr/>
    </dgm:pt>
    <dgm:pt modelId="{F5161323-D5C7-4888-A03B-FFD8B6F88AB2}" type="pres">
      <dgm:prSet presAssocID="{5818B4AB-C936-46A0-BBF3-76FA1630BA17}" presName="compNode" presStyleCnt="0"/>
      <dgm:spPr/>
    </dgm:pt>
    <dgm:pt modelId="{88D182A1-B19B-4800-BD06-00236C797945}" type="pres">
      <dgm:prSet presAssocID="{5818B4AB-C936-46A0-BBF3-76FA1630BA17}" presName="bgRect" presStyleLbl="bgShp" presStyleIdx="1" presStyleCnt="6"/>
      <dgm:spPr/>
    </dgm:pt>
    <dgm:pt modelId="{B962BA87-1036-41A2-A50A-0AE85835C033}" type="pres">
      <dgm:prSet presAssocID="{5818B4AB-C936-46A0-BBF3-76FA1630BA17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C55D610B-AFAA-4DF3-85DA-9A6F018FBB99}" type="pres">
      <dgm:prSet presAssocID="{5818B4AB-C936-46A0-BBF3-76FA1630BA17}" presName="spaceRect" presStyleCnt="0"/>
      <dgm:spPr/>
    </dgm:pt>
    <dgm:pt modelId="{EB03A821-D952-46B7-9E1D-F2F2DBA85EFD}" type="pres">
      <dgm:prSet presAssocID="{5818B4AB-C936-46A0-BBF3-76FA1630BA17}" presName="parTx" presStyleLbl="revTx" presStyleIdx="1" presStyleCnt="6">
        <dgm:presLayoutVars>
          <dgm:chMax val="0"/>
          <dgm:chPref val="0"/>
        </dgm:presLayoutVars>
      </dgm:prSet>
      <dgm:spPr/>
    </dgm:pt>
    <dgm:pt modelId="{56222E27-1B20-4408-BE8E-89D8F4EA661B}" type="pres">
      <dgm:prSet presAssocID="{ADB2FE2F-2737-4E04-9D28-8A5831CD5756}" presName="sibTrans" presStyleCnt="0"/>
      <dgm:spPr/>
    </dgm:pt>
    <dgm:pt modelId="{A1180866-BB76-49BC-A97F-21F522946962}" type="pres">
      <dgm:prSet presAssocID="{5D8E6495-F465-46DA-B409-162B2A00B0FF}" presName="compNode" presStyleCnt="0"/>
      <dgm:spPr/>
    </dgm:pt>
    <dgm:pt modelId="{81FF33A0-0FF7-4CCA-A068-6A9FECEAA9D0}" type="pres">
      <dgm:prSet presAssocID="{5D8E6495-F465-46DA-B409-162B2A00B0FF}" presName="bgRect" presStyleLbl="bgShp" presStyleIdx="2" presStyleCnt="6"/>
      <dgm:spPr/>
    </dgm:pt>
    <dgm:pt modelId="{F62BFC20-37C1-4F11-B259-B374EBF8E2E0}" type="pres">
      <dgm:prSet presAssocID="{5D8E6495-F465-46DA-B409-162B2A00B0FF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1263A665-E15F-4BC6-8FA5-983A2C94CD12}" type="pres">
      <dgm:prSet presAssocID="{5D8E6495-F465-46DA-B409-162B2A00B0FF}" presName="spaceRect" presStyleCnt="0"/>
      <dgm:spPr/>
    </dgm:pt>
    <dgm:pt modelId="{07BFA484-AD1B-46CB-896C-0B6DFA291F25}" type="pres">
      <dgm:prSet presAssocID="{5D8E6495-F465-46DA-B409-162B2A00B0FF}" presName="parTx" presStyleLbl="revTx" presStyleIdx="2" presStyleCnt="6">
        <dgm:presLayoutVars>
          <dgm:chMax val="0"/>
          <dgm:chPref val="0"/>
        </dgm:presLayoutVars>
      </dgm:prSet>
      <dgm:spPr/>
    </dgm:pt>
    <dgm:pt modelId="{E468CBCB-53F2-4141-A39D-4B90D5AC313C}" type="pres">
      <dgm:prSet presAssocID="{5A291454-3D77-4A10-A6A9-577C9469D704}" presName="sibTrans" presStyleCnt="0"/>
      <dgm:spPr/>
    </dgm:pt>
    <dgm:pt modelId="{813E40E2-CE22-42BE-9A08-139E58334687}" type="pres">
      <dgm:prSet presAssocID="{2FA4317E-60E6-4393-9BF3-17D61DFA1720}" presName="compNode" presStyleCnt="0"/>
      <dgm:spPr/>
    </dgm:pt>
    <dgm:pt modelId="{7088359B-1B32-462B-A68B-F7EA0C1A1995}" type="pres">
      <dgm:prSet presAssocID="{2FA4317E-60E6-4393-9BF3-17D61DFA1720}" presName="bgRect" presStyleLbl="bgShp" presStyleIdx="3" presStyleCnt="6"/>
      <dgm:spPr/>
    </dgm:pt>
    <dgm:pt modelId="{E37E7D3D-5FF5-413A-AAAE-F61953078126}" type="pres">
      <dgm:prSet presAssocID="{2FA4317E-60E6-4393-9BF3-17D61DFA1720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Quotes"/>
        </a:ext>
      </dgm:extLst>
    </dgm:pt>
    <dgm:pt modelId="{F72DE7A4-EE24-432F-B441-CF9107620EAC}" type="pres">
      <dgm:prSet presAssocID="{2FA4317E-60E6-4393-9BF3-17D61DFA1720}" presName="spaceRect" presStyleCnt="0"/>
      <dgm:spPr/>
    </dgm:pt>
    <dgm:pt modelId="{6A180BD1-6E29-4B56-8804-2A1C7731FFEB}" type="pres">
      <dgm:prSet presAssocID="{2FA4317E-60E6-4393-9BF3-17D61DFA1720}" presName="parTx" presStyleLbl="revTx" presStyleIdx="3" presStyleCnt="6">
        <dgm:presLayoutVars>
          <dgm:chMax val="0"/>
          <dgm:chPref val="0"/>
        </dgm:presLayoutVars>
      </dgm:prSet>
      <dgm:spPr/>
    </dgm:pt>
    <dgm:pt modelId="{4C954B92-7E25-41B8-AC0F-4F7942C2C225}" type="pres">
      <dgm:prSet presAssocID="{74A942DB-32EA-4EB7-AC66-4BD772CD1BA9}" presName="sibTrans" presStyleCnt="0"/>
      <dgm:spPr/>
    </dgm:pt>
    <dgm:pt modelId="{D4856D4E-3851-4C3B-A76A-37BB5BDAD3B4}" type="pres">
      <dgm:prSet presAssocID="{CE824B17-EE79-42EA-8B5D-D66943F8B098}" presName="compNode" presStyleCnt="0"/>
      <dgm:spPr/>
    </dgm:pt>
    <dgm:pt modelId="{540773C8-ECE3-419E-A072-00CE6DE2C17D}" type="pres">
      <dgm:prSet presAssocID="{CE824B17-EE79-42EA-8B5D-D66943F8B098}" presName="bgRect" presStyleLbl="bgShp" presStyleIdx="4" presStyleCnt="6"/>
      <dgm:spPr/>
    </dgm:pt>
    <dgm:pt modelId="{34DCC767-0821-40E1-9F65-A9A611ED2953}" type="pres">
      <dgm:prSet presAssocID="{CE824B17-EE79-42EA-8B5D-D66943F8B098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rketing"/>
        </a:ext>
      </dgm:extLst>
    </dgm:pt>
    <dgm:pt modelId="{1765B7C4-E32E-4D39-BE8E-D6E931163797}" type="pres">
      <dgm:prSet presAssocID="{CE824B17-EE79-42EA-8B5D-D66943F8B098}" presName="spaceRect" presStyleCnt="0"/>
      <dgm:spPr/>
    </dgm:pt>
    <dgm:pt modelId="{12C2CBDF-317F-4AD8-99A9-C8FAD84C90BB}" type="pres">
      <dgm:prSet presAssocID="{CE824B17-EE79-42EA-8B5D-D66943F8B098}" presName="parTx" presStyleLbl="revTx" presStyleIdx="4" presStyleCnt="6">
        <dgm:presLayoutVars>
          <dgm:chMax val="0"/>
          <dgm:chPref val="0"/>
        </dgm:presLayoutVars>
      </dgm:prSet>
      <dgm:spPr/>
    </dgm:pt>
    <dgm:pt modelId="{FF31D36F-BC98-4559-BE53-E3768E3E0225}" type="pres">
      <dgm:prSet presAssocID="{B40D9281-C20F-4383-876D-EB7E19ABD570}" presName="sibTrans" presStyleCnt="0"/>
      <dgm:spPr/>
    </dgm:pt>
    <dgm:pt modelId="{DDA1FF5E-7F09-4D59-8077-E13B5C22B353}" type="pres">
      <dgm:prSet presAssocID="{A51D148D-0FE2-4F9E-BF1D-30F31FE09198}" presName="compNode" presStyleCnt="0"/>
      <dgm:spPr/>
    </dgm:pt>
    <dgm:pt modelId="{598BCFE5-0779-4756-A456-0F7EDB58A28B}" type="pres">
      <dgm:prSet presAssocID="{A51D148D-0FE2-4F9E-BF1D-30F31FE09198}" presName="bgRect" presStyleLbl="bgShp" presStyleIdx="5" presStyleCnt="6"/>
      <dgm:spPr/>
    </dgm:pt>
    <dgm:pt modelId="{EF452BEF-1916-45F7-8DC9-234A5BE2DEA9}" type="pres">
      <dgm:prSet presAssocID="{A51D148D-0FE2-4F9E-BF1D-30F31FE09198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ADDC204E-0A1C-4FCD-A33D-A63CAA88387E}" type="pres">
      <dgm:prSet presAssocID="{A51D148D-0FE2-4F9E-BF1D-30F31FE09198}" presName="spaceRect" presStyleCnt="0"/>
      <dgm:spPr/>
    </dgm:pt>
    <dgm:pt modelId="{340DF345-81F7-4002-B7A0-18AA2BB9D267}" type="pres">
      <dgm:prSet presAssocID="{A51D148D-0FE2-4F9E-BF1D-30F31FE09198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6F40F019-94CC-4B37-A4C3-33E86D4C58A4}" type="presOf" srcId="{4C41E89C-BBCC-473D-A601-86FC73662A7E}" destId="{8D407211-3AE7-44FD-91C5-69C626404206}" srcOrd="0" destOrd="0" presId="urn:microsoft.com/office/officeart/2018/2/layout/IconVerticalSolidList"/>
    <dgm:cxn modelId="{1D46D53C-4AE6-4727-AF02-083DD64C14CB}" type="presOf" srcId="{5D8E6495-F465-46DA-B409-162B2A00B0FF}" destId="{07BFA484-AD1B-46CB-896C-0B6DFA291F25}" srcOrd="0" destOrd="0" presId="urn:microsoft.com/office/officeart/2018/2/layout/IconVerticalSolidList"/>
    <dgm:cxn modelId="{F57FEF42-FC00-4905-8020-6EE63EA9BF9D}" srcId="{E247A402-A154-4D59-88CB-DAB105004C5A}" destId="{CE824B17-EE79-42EA-8B5D-D66943F8B098}" srcOrd="4" destOrd="0" parTransId="{09543B18-7F58-4C43-B8E8-EF9F5E2160DE}" sibTransId="{B40D9281-C20F-4383-876D-EB7E19ABD570}"/>
    <dgm:cxn modelId="{DF35B057-B537-4EAC-AA4E-B1F4089A8EAD}" type="presOf" srcId="{E247A402-A154-4D59-88CB-DAB105004C5A}" destId="{0FF6FF5C-4953-4E83-AE4C-06E07BA39A21}" srcOrd="0" destOrd="0" presId="urn:microsoft.com/office/officeart/2018/2/layout/IconVerticalSolidList"/>
    <dgm:cxn modelId="{8D693B5A-B5EA-4D82-82A3-1B8C9DD8C8DE}" srcId="{E247A402-A154-4D59-88CB-DAB105004C5A}" destId="{4C41E89C-BBCC-473D-A601-86FC73662A7E}" srcOrd="0" destOrd="0" parTransId="{94DE91A8-B60D-4927-8C2C-C80B586A5BBE}" sibTransId="{E57CFDC2-5AF1-4864-A710-A633553522B5}"/>
    <dgm:cxn modelId="{8E3FCC7E-3990-4031-BCDB-94E087B0F41D}" type="presOf" srcId="{CE824B17-EE79-42EA-8B5D-D66943F8B098}" destId="{12C2CBDF-317F-4AD8-99A9-C8FAD84C90BB}" srcOrd="0" destOrd="0" presId="urn:microsoft.com/office/officeart/2018/2/layout/IconVerticalSolidList"/>
    <dgm:cxn modelId="{B7AA7B88-DF9B-4AF7-A902-CD40F6B2A066}" srcId="{E247A402-A154-4D59-88CB-DAB105004C5A}" destId="{A51D148D-0FE2-4F9E-BF1D-30F31FE09198}" srcOrd="5" destOrd="0" parTransId="{9706B0CE-6F88-47AF-A05B-556B6D554D72}" sibTransId="{72E148B2-EEA9-4304-96F4-5D127D5B741E}"/>
    <dgm:cxn modelId="{9F0F858E-121A-4B15-A43C-40CE5E0ADD55}" srcId="{E247A402-A154-4D59-88CB-DAB105004C5A}" destId="{2FA4317E-60E6-4393-9BF3-17D61DFA1720}" srcOrd="3" destOrd="0" parTransId="{7DFBFA17-979F-4285-92A0-317C20FC8E20}" sibTransId="{74A942DB-32EA-4EB7-AC66-4BD772CD1BA9}"/>
    <dgm:cxn modelId="{311254A2-31AF-4A12-8EAC-D1084316A3B4}" srcId="{E247A402-A154-4D59-88CB-DAB105004C5A}" destId="{5D8E6495-F465-46DA-B409-162B2A00B0FF}" srcOrd="2" destOrd="0" parTransId="{B29B9A11-C162-4D93-B14F-C8ED3953DF72}" sibTransId="{5A291454-3D77-4A10-A6A9-577C9469D704}"/>
    <dgm:cxn modelId="{87126AA9-2EC8-4DCA-90DA-F3505F0C5907}" type="presOf" srcId="{2FA4317E-60E6-4393-9BF3-17D61DFA1720}" destId="{6A180BD1-6E29-4B56-8804-2A1C7731FFEB}" srcOrd="0" destOrd="0" presId="urn:microsoft.com/office/officeart/2018/2/layout/IconVerticalSolidList"/>
    <dgm:cxn modelId="{64289EB5-B86A-4557-AB91-21831509B8EB}" srcId="{E247A402-A154-4D59-88CB-DAB105004C5A}" destId="{5818B4AB-C936-46A0-BBF3-76FA1630BA17}" srcOrd="1" destOrd="0" parTransId="{29514A28-040F-4ADA-95F1-11B6A31BFD9E}" sibTransId="{ADB2FE2F-2737-4E04-9D28-8A5831CD5756}"/>
    <dgm:cxn modelId="{4D3D90C5-F136-4E44-AA37-3D9503DC3F89}" type="presOf" srcId="{A51D148D-0FE2-4F9E-BF1D-30F31FE09198}" destId="{340DF345-81F7-4002-B7A0-18AA2BB9D267}" srcOrd="0" destOrd="0" presId="urn:microsoft.com/office/officeart/2018/2/layout/IconVerticalSolidList"/>
    <dgm:cxn modelId="{F35BB7D6-977F-413A-B58B-A99535F6B4C6}" type="presOf" srcId="{5818B4AB-C936-46A0-BBF3-76FA1630BA17}" destId="{EB03A821-D952-46B7-9E1D-F2F2DBA85EFD}" srcOrd="0" destOrd="0" presId="urn:microsoft.com/office/officeart/2018/2/layout/IconVerticalSolidList"/>
    <dgm:cxn modelId="{8259BB98-57EC-4B59-996A-A2A71DFDE3D6}" type="presParOf" srcId="{0FF6FF5C-4953-4E83-AE4C-06E07BA39A21}" destId="{9382CE0E-5794-4615-80F9-F6E3B17871FB}" srcOrd="0" destOrd="0" presId="urn:microsoft.com/office/officeart/2018/2/layout/IconVerticalSolidList"/>
    <dgm:cxn modelId="{890A9516-F59B-4BBF-98F7-32B2C31A1E03}" type="presParOf" srcId="{9382CE0E-5794-4615-80F9-F6E3B17871FB}" destId="{EC97B3D1-87A2-4E3A-96CA-51941443810F}" srcOrd="0" destOrd="0" presId="urn:microsoft.com/office/officeart/2018/2/layout/IconVerticalSolidList"/>
    <dgm:cxn modelId="{F0ECA5A9-7DED-4E5F-AA9A-31201F1C43CC}" type="presParOf" srcId="{9382CE0E-5794-4615-80F9-F6E3B17871FB}" destId="{704CCE1F-3B8F-47CA-9F70-2A89924E6B77}" srcOrd="1" destOrd="0" presId="urn:microsoft.com/office/officeart/2018/2/layout/IconVerticalSolidList"/>
    <dgm:cxn modelId="{8C69596B-A046-4E01-A098-8A2A01F61CBB}" type="presParOf" srcId="{9382CE0E-5794-4615-80F9-F6E3B17871FB}" destId="{8EA87920-C9AC-408E-9B6A-7A2EF6646D8B}" srcOrd="2" destOrd="0" presId="urn:microsoft.com/office/officeart/2018/2/layout/IconVerticalSolidList"/>
    <dgm:cxn modelId="{2FE86C2E-2E01-43C6-9F7A-B46AFA410D9A}" type="presParOf" srcId="{9382CE0E-5794-4615-80F9-F6E3B17871FB}" destId="{8D407211-3AE7-44FD-91C5-69C626404206}" srcOrd="3" destOrd="0" presId="urn:microsoft.com/office/officeart/2018/2/layout/IconVerticalSolidList"/>
    <dgm:cxn modelId="{DCEE809F-3E7F-47C3-9075-85DE10E66066}" type="presParOf" srcId="{0FF6FF5C-4953-4E83-AE4C-06E07BA39A21}" destId="{45867F3B-6B32-422E-97DE-30F038684C5F}" srcOrd="1" destOrd="0" presId="urn:microsoft.com/office/officeart/2018/2/layout/IconVerticalSolidList"/>
    <dgm:cxn modelId="{58185EB1-E3C9-40CF-84FB-17F39A2993F3}" type="presParOf" srcId="{0FF6FF5C-4953-4E83-AE4C-06E07BA39A21}" destId="{F5161323-D5C7-4888-A03B-FFD8B6F88AB2}" srcOrd="2" destOrd="0" presId="urn:microsoft.com/office/officeart/2018/2/layout/IconVerticalSolidList"/>
    <dgm:cxn modelId="{589A62F6-8416-4889-927F-2E23EF11D366}" type="presParOf" srcId="{F5161323-D5C7-4888-A03B-FFD8B6F88AB2}" destId="{88D182A1-B19B-4800-BD06-00236C797945}" srcOrd="0" destOrd="0" presId="urn:microsoft.com/office/officeart/2018/2/layout/IconVerticalSolidList"/>
    <dgm:cxn modelId="{62A1D3E0-14A3-49DA-A077-6120FD3297F1}" type="presParOf" srcId="{F5161323-D5C7-4888-A03B-FFD8B6F88AB2}" destId="{B962BA87-1036-41A2-A50A-0AE85835C033}" srcOrd="1" destOrd="0" presId="urn:microsoft.com/office/officeart/2018/2/layout/IconVerticalSolidList"/>
    <dgm:cxn modelId="{389A7695-19FE-4F1C-AC2F-05B900FA4D48}" type="presParOf" srcId="{F5161323-D5C7-4888-A03B-FFD8B6F88AB2}" destId="{C55D610B-AFAA-4DF3-85DA-9A6F018FBB99}" srcOrd="2" destOrd="0" presId="urn:microsoft.com/office/officeart/2018/2/layout/IconVerticalSolidList"/>
    <dgm:cxn modelId="{66BC05BD-9F91-41C2-91EA-FCE3A7A5AA88}" type="presParOf" srcId="{F5161323-D5C7-4888-A03B-FFD8B6F88AB2}" destId="{EB03A821-D952-46B7-9E1D-F2F2DBA85EFD}" srcOrd="3" destOrd="0" presId="urn:microsoft.com/office/officeart/2018/2/layout/IconVerticalSolidList"/>
    <dgm:cxn modelId="{B3A08A01-DEFE-4479-864E-86BC00BA2E13}" type="presParOf" srcId="{0FF6FF5C-4953-4E83-AE4C-06E07BA39A21}" destId="{56222E27-1B20-4408-BE8E-89D8F4EA661B}" srcOrd="3" destOrd="0" presId="urn:microsoft.com/office/officeart/2018/2/layout/IconVerticalSolidList"/>
    <dgm:cxn modelId="{36B6998D-AA80-472E-ADD7-2CBBD7ED5411}" type="presParOf" srcId="{0FF6FF5C-4953-4E83-AE4C-06E07BA39A21}" destId="{A1180866-BB76-49BC-A97F-21F522946962}" srcOrd="4" destOrd="0" presId="urn:microsoft.com/office/officeart/2018/2/layout/IconVerticalSolidList"/>
    <dgm:cxn modelId="{E8478526-A2C9-4DEB-9615-F14C897B4695}" type="presParOf" srcId="{A1180866-BB76-49BC-A97F-21F522946962}" destId="{81FF33A0-0FF7-4CCA-A068-6A9FECEAA9D0}" srcOrd="0" destOrd="0" presId="urn:microsoft.com/office/officeart/2018/2/layout/IconVerticalSolidList"/>
    <dgm:cxn modelId="{845E9C33-497B-4BD0-BD02-89329FB395F9}" type="presParOf" srcId="{A1180866-BB76-49BC-A97F-21F522946962}" destId="{F62BFC20-37C1-4F11-B259-B374EBF8E2E0}" srcOrd="1" destOrd="0" presId="urn:microsoft.com/office/officeart/2018/2/layout/IconVerticalSolidList"/>
    <dgm:cxn modelId="{3AB3F595-4E8C-404A-A76A-FA4711BB93C8}" type="presParOf" srcId="{A1180866-BB76-49BC-A97F-21F522946962}" destId="{1263A665-E15F-4BC6-8FA5-983A2C94CD12}" srcOrd="2" destOrd="0" presId="urn:microsoft.com/office/officeart/2018/2/layout/IconVerticalSolidList"/>
    <dgm:cxn modelId="{70092B20-F2B2-4BDA-A41D-92FC015A77B4}" type="presParOf" srcId="{A1180866-BB76-49BC-A97F-21F522946962}" destId="{07BFA484-AD1B-46CB-896C-0B6DFA291F25}" srcOrd="3" destOrd="0" presId="urn:microsoft.com/office/officeart/2018/2/layout/IconVerticalSolidList"/>
    <dgm:cxn modelId="{FC69D920-24CC-4680-B9FB-751F8A027677}" type="presParOf" srcId="{0FF6FF5C-4953-4E83-AE4C-06E07BA39A21}" destId="{E468CBCB-53F2-4141-A39D-4B90D5AC313C}" srcOrd="5" destOrd="0" presId="urn:microsoft.com/office/officeart/2018/2/layout/IconVerticalSolidList"/>
    <dgm:cxn modelId="{CB73770E-72AB-4676-AB78-8A14AE4EDA8B}" type="presParOf" srcId="{0FF6FF5C-4953-4E83-AE4C-06E07BA39A21}" destId="{813E40E2-CE22-42BE-9A08-139E58334687}" srcOrd="6" destOrd="0" presId="urn:microsoft.com/office/officeart/2018/2/layout/IconVerticalSolidList"/>
    <dgm:cxn modelId="{3A8F35AC-ADCF-4087-9FCE-50163184F743}" type="presParOf" srcId="{813E40E2-CE22-42BE-9A08-139E58334687}" destId="{7088359B-1B32-462B-A68B-F7EA0C1A1995}" srcOrd="0" destOrd="0" presId="urn:microsoft.com/office/officeart/2018/2/layout/IconVerticalSolidList"/>
    <dgm:cxn modelId="{66635298-6E1F-4E9A-A22A-6E17DEC71BD1}" type="presParOf" srcId="{813E40E2-CE22-42BE-9A08-139E58334687}" destId="{E37E7D3D-5FF5-413A-AAAE-F61953078126}" srcOrd="1" destOrd="0" presId="urn:microsoft.com/office/officeart/2018/2/layout/IconVerticalSolidList"/>
    <dgm:cxn modelId="{59A32C83-6A89-4928-ABD4-CA6278B70D66}" type="presParOf" srcId="{813E40E2-CE22-42BE-9A08-139E58334687}" destId="{F72DE7A4-EE24-432F-B441-CF9107620EAC}" srcOrd="2" destOrd="0" presId="urn:microsoft.com/office/officeart/2018/2/layout/IconVerticalSolidList"/>
    <dgm:cxn modelId="{AEB35B95-D7AB-4065-82E9-A918901C4730}" type="presParOf" srcId="{813E40E2-CE22-42BE-9A08-139E58334687}" destId="{6A180BD1-6E29-4B56-8804-2A1C7731FFEB}" srcOrd="3" destOrd="0" presId="urn:microsoft.com/office/officeart/2018/2/layout/IconVerticalSolidList"/>
    <dgm:cxn modelId="{4AE34E26-CCEB-4930-A6E7-128B810A67C1}" type="presParOf" srcId="{0FF6FF5C-4953-4E83-AE4C-06E07BA39A21}" destId="{4C954B92-7E25-41B8-AC0F-4F7942C2C225}" srcOrd="7" destOrd="0" presId="urn:microsoft.com/office/officeart/2018/2/layout/IconVerticalSolidList"/>
    <dgm:cxn modelId="{4A9D1AC6-0180-437C-ACA8-F17393C385AB}" type="presParOf" srcId="{0FF6FF5C-4953-4E83-AE4C-06E07BA39A21}" destId="{D4856D4E-3851-4C3B-A76A-37BB5BDAD3B4}" srcOrd="8" destOrd="0" presId="urn:microsoft.com/office/officeart/2018/2/layout/IconVerticalSolidList"/>
    <dgm:cxn modelId="{D7833CA9-FFB2-4E58-AB81-A5D5B929AE6A}" type="presParOf" srcId="{D4856D4E-3851-4C3B-A76A-37BB5BDAD3B4}" destId="{540773C8-ECE3-419E-A072-00CE6DE2C17D}" srcOrd="0" destOrd="0" presId="urn:microsoft.com/office/officeart/2018/2/layout/IconVerticalSolidList"/>
    <dgm:cxn modelId="{4EB65F79-92D7-4FB6-9713-691BDDEB0BCB}" type="presParOf" srcId="{D4856D4E-3851-4C3B-A76A-37BB5BDAD3B4}" destId="{34DCC767-0821-40E1-9F65-A9A611ED2953}" srcOrd="1" destOrd="0" presId="urn:microsoft.com/office/officeart/2018/2/layout/IconVerticalSolidList"/>
    <dgm:cxn modelId="{6BC8202C-5EC5-45AB-B5E8-8DCB89E2842A}" type="presParOf" srcId="{D4856D4E-3851-4C3B-A76A-37BB5BDAD3B4}" destId="{1765B7C4-E32E-4D39-BE8E-D6E931163797}" srcOrd="2" destOrd="0" presId="urn:microsoft.com/office/officeart/2018/2/layout/IconVerticalSolidList"/>
    <dgm:cxn modelId="{B367693B-334A-49A7-99C1-A39C2D3120E3}" type="presParOf" srcId="{D4856D4E-3851-4C3B-A76A-37BB5BDAD3B4}" destId="{12C2CBDF-317F-4AD8-99A9-C8FAD84C90BB}" srcOrd="3" destOrd="0" presId="urn:microsoft.com/office/officeart/2018/2/layout/IconVerticalSolidList"/>
    <dgm:cxn modelId="{BAB7D34E-4D14-4D7F-B37D-67D3D95102DC}" type="presParOf" srcId="{0FF6FF5C-4953-4E83-AE4C-06E07BA39A21}" destId="{FF31D36F-BC98-4559-BE53-E3768E3E0225}" srcOrd="9" destOrd="0" presId="urn:microsoft.com/office/officeart/2018/2/layout/IconVerticalSolidList"/>
    <dgm:cxn modelId="{D1CA2930-2673-49F2-8964-D5CCA4C47E79}" type="presParOf" srcId="{0FF6FF5C-4953-4E83-AE4C-06E07BA39A21}" destId="{DDA1FF5E-7F09-4D59-8077-E13B5C22B353}" srcOrd="10" destOrd="0" presId="urn:microsoft.com/office/officeart/2018/2/layout/IconVerticalSolidList"/>
    <dgm:cxn modelId="{4DB0C7C7-A198-47A1-8153-C400075D8C95}" type="presParOf" srcId="{DDA1FF5E-7F09-4D59-8077-E13B5C22B353}" destId="{598BCFE5-0779-4756-A456-0F7EDB58A28B}" srcOrd="0" destOrd="0" presId="urn:microsoft.com/office/officeart/2018/2/layout/IconVerticalSolidList"/>
    <dgm:cxn modelId="{041C4E5E-AAB5-4581-93D6-E947F82D9B54}" type="presParOf" srcId="{DDA1FF5E-7F09-4D59-8077-E13B5C22B353}" destId="{EF452BEF-1916-45F7-8DC9-234A5BE2DEA9}" srcOrd="1" destOrd="0" presId="urn:microsoft.com/office/officeart/2018/2/layout/IconVerticalSolidList"/>
    <dgm:cxn modelId="{FB445D04-5E60-4516-BED9-25A7828AD7DB}" type="presParOf" srcId="{DDA1FF5E-7F09-4D59-8077-E13B5C22B353}" destId="{ADDC204E-0A1C-4FCD-A33D-A63CAA88387E}" srcOrd="2" destOrd="0" presId="urn:microsoft.com/office/officeart/2018/2/layout/IconVerticalSolidList"/>
    <dgm:cxn modelId="{4BC2E207-09F2-43BF-9190-9C5F5D68767E}" type="presParOf" srcId="{DDA1FF5E-7F09-4D59-8077-E13B5C22B353}" destId="{340DF345-81F7-4002-B7A0-18AA2BB9D26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A786E9-DAF3-4832-86A0-0B02F376BB63}">
      <dsp:nvSpPr>
        <dsp:cNvPr id="0" name=""/>
        <dsp:cNvSpPr/>
      </dsp:nvSpPr>
      <dsp:spPr>
        <a:xfrm rot="5400000">
          <a:off x="6399799" y="-2423637"/>
          <a:ext cx="1501616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200" kern="1200" dirty="0"/>
            <a:t>UNESCO:</a:t>
          </a:r>
          <a:endParaRPr lang="en-US" sz="2200" kern="1200" dirty="0"/>
        </a:p>
        <a:p>
          <a:pPr marL="457200" lvl="2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>
              <a:hlinkClick xmlns:r="http://schemas.openxmlformats.org/officeDocument/2006/relationships" r:id="rId1"/>
            </a:rPr>
            <a:t>Education for sustainable development: a roadmap</a:t>
          </a:r>
          <a:r>
            <a:rPr lang="en-GB" sz="2000" kern="1200" dirty="0"/>
            <a:t> (2020)</a:t>
          </a:r>
          <a:endParaRPr lang="en-US" sz="2000" kern="1200" dirty="0"/>
        </a:p>
        <a:p>
          <a:pPr marL="457200" lvl="2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>
              <a:hlinkClick xmlns:r="http://schemas.openxmlformats.org/officeDocument/2006/relationships" r:id="rId2"/>
            </a:rPr>
            <a:t>Recommendation on Education for Peace, Human Rights and Sustainable Development</a:t>
          </a:r>
          <a:r>
            <a:rPr lang="en-GB" sz="2000" kern="1200" dirty="0"/>
            <a:t> (2024)</a:t>
          </a:r>
          <a:endParaRPr lang="en-US" sz="2000" kern="1200" dirty="0"/>
        </a:p>
      </dsp:txBody>
      <dsp:txXfrm rot="-5400000">
        <a:off x="3785616" y="263849"/>
        <a:ext cx="6656681" cy="1355010"/>
      </dsp:txXfrm>
    </dsp:sp>
    <dsp:sp modelId="{77B62E66-6318-4813-880F-5D0B32FDF230}">
      <dsp:nvSpPr>
        <dsp:cNvPr id="0" name=""/>
        <dsp:cNvSpPr/>
      </dsp:nvSpPr>
      <dsp:spPr>
        <a:xfrm>
          <a:off x="0" y="2843"/>
          <a:ext cx="3785616" cy="18770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83820" rIns="167640" bIns="8382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b="1" kern="1200" dirty="0"/>
            <a:t>Macro Level:</a:t>
          </a:r>
          <a:endParaRPr lang="en-US" sz="4400" kern="1200" dirty="0"/>
        </a:p>
      </dsp:txBody>
      <dsp:txXfrm>
        <a:off x="91629" y="94472"/>
        <a:ext cx="3602358" cy="1693762"/>
      </dsp:txXfrm>
    </dsp:sp>
    <dsp:sp modelId="{0717BEC5-EC35-41C0-BCD6-80E8F7D92113}">
      <dsp:nvSpPr>
        <dsp:cNvPr id="0" name=""/>
        <dsp:cNvSpPr/>
      </dsp:nvSpPr>
      <dsp:spPr>
        <a:xfrm rot="5400000">
          <a:off x="6399799" y="-452766"/>
          <a:ext cx="1501616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400" kern="1200" dirty="0" err="1"/>
            <a:t>AdvanceHE</a:t>
          </a:r>
          <a:r>
            <a:rPr lang="en-GB" sz="2400" kern="1200" dirty="0"/>
            <a:t> and QAA: </a:t>
          </a:r>
          <a:r>
            <a:rPr lang="en-GB" sz="2000" kern="1200" dirty="0">
              <a:hlinkClick xmlns:r="http://schemas.openxmlformats.org/officeDocument/2006/relationships" r:id="rId3"/>
            </a:rPr>
            <a:t>Education for Sustainable Development Guidance</a:t>
          </a:r>
          <a:r>
            <a:rPr lang="en-GB" sz="2000" kern="1200" dirty="0"/>
            <a:t> (2021)</a:t>
          </a:r>
          <a:endParaRPr lang="en-US" sz="2400" kern="1200" dirty="0"/>
        </a:p>
      </dsp:txBody>
      <dsp:txXfrm rot="-5400000">
        <a:off x="3785616" y="2234720"/>
        <a:ext cx="6656681" cy="1355010"/>
      </dsp:txXfrm>
    </dsp:sp>
    <dsp:sp modelId="{35610D4C-33D5-4A44-A34F-F68CE1AEF826}">
      <dsp:nvSpPr>
        <dsp:cNvPr id="0" name=""/>
        <dsp:cNvSpPr/>
      </dsp:nvSpPr>
      <dsp:spPr>
        <a:xfrm>
          <a:off x="0" y="1973715"/>
          <a:ext cx="3785616" cy="18770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83820" rIns="167640" bIns="8382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b="1" kern="1200" dirty="0" err="1"/>
            <a:t>Meso</a:t>
          </a:r>
          <a:r>
            <a:rPr lang="en-GB" sz="4400" b="1" kern="1200" dirty="0"/>
            <a:t> Level:</a:t>
          </a:r>
          <a:endParaRPr lang="en-US" sz="4400" kern="1200" dirty="0"/>
        </a:p>
      </dsp:txBody>
      <dsp:txXfrm>
        <a:off x="91629" y="2065344"/>
        <a:ext cx="3602358" cy="1693762"/>
      </dsp:txXfrm>
    </dsp:sp>
    <dsp:sp modelId="{E8342BBA-926A-4441-8BD1-4F42DC5F2A60}">
      <dsp:nvSpPr>
        <dsp:cNvPr id="0" name=""/>
        <dsp:cNvSpPr/>
      </dsp:nvSpPr>
      <dsp:spPr>
        <a:xfrm rot="5400000">
          <a:off x="6399799" y="1518105"/>
          <a:ext cx="1501616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400" kern="1200" dirty="0"/>
            <a:t>UWTSD: </a:t>
          </a:r>
          <a:r>
            <a:rPr lang="en-GB" sz="2000" kern="1200" dirty="0">
              <a:hlinkClick xmlns:r="http://schemas.openxmlformats.org/officeDocument/2006/relationships" r:id="rId4"/>
            </a:rPr>
            <a:t>Sustainability</a:t>
          </a:r>
          <a:endParaRPr lang="en-US" sz="2000" kern="1200" dirty="0"/>
        </a:p>
      </dsp:txBody>
      <dsp:txXfrm rot="-5400000">
        <a:off x="3785616" y="4205592"/>
        <a:ext cx="6656681" cy="1355010"/>
      </dsp:txXfrm>
    </dsp:sp>
    <dsp:sp modelId="{E02D0B13-81E6-4675-9ACD-864B4AB2A6E4}">
      <dsp:nvSpPr>
        <dsp:cNvPr id="0" name=""/>
        <dsp:cNvSpPr/>
      </dsp:nvSpPr>
      <dsp:spPr>
        <a:xfrm>
          <a:off x="0" y="3944587"/>
          <a:ext cx="3785616" cy="18770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83820" rIns="167640" bIns="8382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b="1" kern="1200" dirty="0"/>
            <a:t>Micro Level:</a:t>
          </a:r>
          <a:endParaRPr lang="en-US" sz="4400" kern="1200" dirty="0"/>
        </a:p>
      </dsp:txBody>
      <dsp:txXfrm>
        <a:off x="91629" y="4036216"/>
        <a:ext cx="3602358" cy="169376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A786E9-DAF3-4832-86A0-0B02F376BB63}">
      <dsp:nvSpPr>
        <dsp:cNvPr id="0" name=""/>
        <dsp:cNvSpPr/>
      </dsp:nvSpPr>
      <dsp:spPr>
        <a:xfrm rot="5400000">
          <a:off x="6532673" y="-2590233"/>
          <a:ext cx="1235868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400" kern="1200" dirty="0"/>
            <a:t>UN: </a:t>
          </a:r>
          <a:r>
            <a:rPr lang="en-GB" sz="2400" kern="1200" dirty="0">
              <a:hlinkClick xmlns:r="http://schemas.openxmlformats.org/officeDocument/2006/relationships" r:id="rId1"/>
            </a:rPr>
            <a:t>Global Citizenship Education</a:t>
          </a:r>
          <a:endParaRPr 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400" kern="1200" dirty="0"/>
            <a:t>UNESCO: </a:t>
          </a:r>
          <a:r>
            <a:rPr lang="en-GB" sz="2400" kern="1200" dirty="0">
              <a:hlinkClick xmlns:r="http://schemas.openxmlformats.org/officeDocument/2006/relationships" r:id="rId2"/>
            </a:rPr>
            <a:t>Global Citizenship and Peace Education</a:t>
          </a:r>
          <a:endParaRPr lang="en-US" sz="2400" kern="1200" dirty="0"/>
        </a:p>
      </dsp:txBody>
      <dsp:txXfrm rot="-5400000">
        <a:off x="3785615" y="217155"/>
        <a:ext cx="6669654" cy="1115208"/>
      </dsp:txXfrm>
    </dsp:sp>
    <dsp:sp modelId="{77B62E66-6318-4813-880F-5D0B32FDF230}">
      <dsp:nvSpPr>
        <dsp:cNvPr id="0" name=""/>
        <dsp:cNvSpPr/>
      </dsp:nvSpPr>
      <dsp:spPr>
        <a:xfrm>
          <a:off x="0" y="2340"/>
          <a:ext cx="3785616" cy="15448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83820" rIns="167640" bIns="8382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b="1" kern="1200" dirty="0"/>
            <a:t>Macro Level:</a:t>
          </a:r>
          <a:endParaRPr lang="en-US" sz="4400" kern="1200" dirty="0"/>
        </a:p>
      </dsp:txBody>
      <dsp:txXfrm>
        <a:off x="75413" y="77753"/>
        <a:ext cx="3634790" cy="1394010"/>
      </dsp:txXfrm>
    </dsp:sp>
    <dsp:sp modelId="{0717BEC5-EC35-41C0-BCD6-80E8F7D92113}">
      <dsp:nvSpPr>
        <dsp:cNvPr id="0" name=""/>
        <dsp:cNvSpPr/>
      </dsp:nvSpPr>
      <dsp:spPr>
        <a:xfrm rot="5400000">
          <a:off x="6532673" y="-968155"/>
          <a:ext cx="1235868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400" kern="1200" dirty="0"/>
            <a:t>OXFAM: </a:t>
          </a:r>
          <a:r>
            <a:rPr lang="en-GB" sz="2400" kern="1200" dirty="0">
              <a:hlinkClick xmlns:r="http://schemas.openxmlformats.org/officeDocument/2006/relationships" r:id="rId3"/>
            </a:rPr>
            <a:t>Global Citizenship Guides</a:t>
          </a:r>
          <a:endParaRPr lang="en-US" sz="2400" kern="1200" dirty="0"/>
        </a:p>
      </dsp:txBody>
      <dsp:txXfrm rot="-5400000">
        <a:off x="3785615" y="1839233"/>
        <a:ext cx="6669654" cy="1115208"/>
      </dsp:txXfrm>
    </dsp:sp>
    <dsp:sp modelId="{35610D4C-33D5-4A44-A34F-F68CE1AEF826}">
      <dsp:nvSpPr>
        <dsp:cNvPr id="0" name=""/>
        <dsp:cNvSpPr/>
      </dsp:nvSpPr>
      <dsp:spPr>
        <a:xfrm>
          <a:off x="0" y="1624418"/>
          <a:ext cx="3785616" cy="15448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83820" rIns="167640" bIns="8382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b="1" kern="1200" dirty="0" err="1"/>
            <a:t>Meso</a:t>
          </a:r>
          <a:r>
            <a:rPr lang="en-GB" sz="4400" b="1" kern="1200" dirty="0"/>
            <a:t> Level:</a:t>
          </a:r>
          <a:endParaRPr lang="en-US" sz="4400" kern="1200" dirty="0"/>
        </a:p>
      </dsp:txBody>
      <dsp:txXfrm>
        <a:off x="75413" y="1699831"/>
        <a:ext cx="3634790" cy="1394010"/>
      </dsp:txXfrm>
    </dsp:sp>
    <dsp:sp modelId="{E8342BBA-926A-4441-8BD1-4F42DC5F2A60}">
      <dsp:nvSpPr>
        <dsp:cNvPr id="0" name=""/>
        <dsp:cNvSpPr/>
      </dsp:nvSpPr>
      <dsp:spPr>
        <a:xfrm rot="5400000">
          <a:off x="6532673" y="653922"/>
          <a:ext cx="1235868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400" kern="1200" dirty="0"/>
            <a:t>Curriculum design, </a:t>
          </a:r>
          <a:r>
            <a:rPr lang="en-US" sz="2400" kern="1200" dirty="0"/>
            <a:t>pedagogical approaches, value education, pupil-led social action projects…</a:t>
          </a:r>
        </a:p>
      </dsp:txBody>
      <dsp:txXfrm rot="-5400000">
        <a:off x="3785615" y="3461310"/>
        <a:ext cx="6669654" cy="1115208"/>
      </dsp:txXfrm>
    </dsp:sp>
    <dsp:sp modelId="{E02D0B13-81E6-4675-9ACD-864B4AB2A6E4}">
      <dsp:nvSpPr>
        <dsp:cNvPr id="0" name=""/>
        <dsp:cNvSpPr/>
      </dsp:nvSpPr>
      <dsp:spPr>
        <a:xfrm>
          <a:off x="0" y="3246496"/>
          <a:ext cx="3785616" cy="15448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83820" rIns="167640" bIns="8382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b="1" kern="1200" dirty="0"/>
            <a:t>Micro Level:</a:t>
          </a:r>
          <a:endParaRPr lang="en-US" sz="4400" kern="1200" dirty="0"/>
        </a:p>
      </dsp:txBody>
      <dsp:txXfrm>
        <a:off x="75413" y="3321909"/>
        <a:ext cx="3634790" cy="139401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A786E9-DAF3-4832-86A0-0B02F376BB63}">
      <dsp:nvSpPr>
        <dsp:cNvPr id="0" name=""/>
        <dsp:cNvSpPr/>
      </dsp:nvSpPr>
      <dsp:spPr>
        <a:xfrm rot="5400000">
          <a:off x="6532673" y="-2590233"/>
          <a:ext cx="1235868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66675" rIns="133350" bIns="66675" numCol="1" spcCol="1270" anchor="ctr" anchorCtr="0">
          <a:noAutofit/>
        </a:bodyPr>
        <a:lstStyle/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3500" kern="1200" dirty="0"/>
            <a:t>Wales: </a:t>
          </a:r>
          <a:r>
            <a:rPr lang="en-GB" sz="3500" kern="1200" dirty="0">
              <a:hlinkClick xmlns:r="http://schemas.openxmlformats.org/officeDocument/2006/relationships" r:id="rId1"/>
            </a:rPr>
            <a:t>ESDGC</a:t>
          </a:r>
          <a:r>
            <a:rPr lang="en-GB" sz="3500" kern="1200" dirty="0"/>
            <a:t> (2012)</a:t>
          </a:r>
          <a:endParaRPr lang="en-US" sz="3500" kern="1200" dirty="0"/>
        </a:p>
      </dsp:txBody>
      <dsp:txXfrm rot="-5400000">
        <a:off x="3785615" y="217155"/>
        <a:ext cx="6669654" cy="1115208"/>
      </dsp:txXfrm>
    </dsp:sp>
    <dsp:sp modelId="{77B62E66-6318-4813-880F-5D0B32FDF230}">
      <dsp:nvSpPr>
        <dsp:cNvPr id="0" name=""/>
        <dsp:cNvSpPr/>
      </dsp:nvSpPr>
      <dsp:spPr>
        <a:xfrm>
          <a:off x="0" y="2340"/>
          <a:ext cx="3785616" cy="15448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83820" rIns="167640" bIns="8382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b="1" kern="1200" dirty="0"/>
            <a:t>Macro Level:</a:t>
          </a:r>
          <a:endParaRPr lang="en-US" sz="4400" kern="1200" dirty="0"/>
        </a:p>
      </dsp:txBody>
      <dsp:txXfrm>
        <a:off x="75413" y="77753"/>
        <a:ext cx="3634790" cy="1394010"/>
      </dsp:txXfrm>
    </dsp:sp>
    <dsp:sp modelId="{0717BEC5-EC35-41C0-BCD6-80E8F7D92113}">
      <dsp:nvSpPr>
        <dsp:cNvPr id="0" name=""/>
        <dsp:cNvSpPr/>
      </dsp:nvSpPr>
      <dsp:spPr>
        <a:xfrm rot="5400000">
          <a:off x="6532673" y="-968155"/>
          <a:ext cx="1235868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66675" rIns="133350" bIns="66675" numCol="1" spcCol="1270" anchor="ctr" anchorCtr="0">
          <a:noAutofit/>
        </a:bodyPr>
        <a:lstStyle/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3500" kern="1200" dirty="0"/>
            <a:t>Local Council: </a:t>
          </a:r>
          <a:r>
            <a:rPr lang="en-GB" sz="3500" kern="1200" dirty="0">
              <a:hlinkClick xmlns:r="http://schemas.openxmlformats.org/officeDocument/2006/relationships" r:id="rId2"/>
            </a:rPr>
            <a:t>Caerphilly County Borough Council</a:t>
          </a:r>
          <a:endParaRPr lang="en-US" sz="3500" kern="1200" dirty="0"/>
        </a:p>
      </dsp:txBody>
      <dsp:txXfrm rot="-5400000">
        <a:off x="3785615" y="1839233"/>
        <a:ext cx="6669654" cy="1115208"/>
      </dsp:txXfrm>
    </dsp:sp>
    <dsp:sp modelId="{35610D4C-33D5-4A44-A34F-F68CE1AEF826}">
      <dsp:nvSpPr>
        <dsp:cNvPr id="0" name=""/>
        <dsp:cNvSpPr/>
      </dsp:nvSpPr>
      <dsp:spPr>
        <a:xfrm>
          <a:off x="0" y="1624418"/>
          <a:ext cx="3785616" cy="15448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83820" rIns="167640" bIns="8382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b="1" kern="1200" dirty="0" err="1"/>
            <a:t>Meso</a:t>
          </a:r>
          <a:r>
            <a:rPr lang="en-GB" sz="4400" b="1" kern="1200" dirty="0"/>
            <a:t> Level:</a:t>
          </a:r>
          <a:endParaRPr lang="en-US" sz="4400" kern="1200" dirty="0"/>
        </a:p>
      </dsp:txBody>
      <dsp:txXfrm>
        <a:off x="75413" y="1699831"/>
        <a:ext cx="3634790" cy="1394010"/>
      </dsp:txXfrm>
    </dsp:sp>
    <dsp:sp modelId="{E8342BBA-926A-4441-8BD1-4F42DC5F2A60}">
      <dsp:nvSpPr>
        <dsp:cNvPr id="0" name=""/>
        <dsp:cNvSpPr/>
      </dsp:nvSpPr>
      <dsp:spPr>
        <a:xfrm rot="5400000">
          <a:off x="6532673" y="653922"/>
          <a:ext cx="1235868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66675" rIns="133350" bIns="66675" numCol="1" spcCol="1270" anchor="ctr" anchorCtr="0">
          <a:noAutofit/>
        </a:bodyPr>
        <a:lstStyle/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3500" kern="1200" dirty="0"/>
            <a:t>School: </a:t>
          </a:r>
          <a:r>
            <a:rPr lang="en-GB" sz="3500" kern="1200" dirty="0">
              <a:hlinkClick xmlns:r="http://schemas.openxmlformats.org/officeDocument/2006/relationships" r:id="rId3"/>
            </a:rPr>
            <a:t>Ysgol </a:t>
          </a:r>
          <a:r>
            <a:rPr lang="en-GB" sz="3500" kern="1200" dirty="0" err="1">
              <a:hlinkClick xmlns:r="http://schemas.openxmlformats.org/officeDocument/2006/relationships" r:id="rId3"/>
            </a:rPr>
            <a:t>Gynradd</a:t>
          </a:r>
          <a:r>
            <a:rPr lang="en-GB" sz="3500" kern="1200" dirty="0">
              <a:hlinkClick xmlns:r="http://schemas.openxmlformats.org/officeDocument/2006/relationships" r:id="rId3"/>
            </a:rPr>
            <a:t> </a:t>
          </a:r>
          <a:r>
            <a:rPr lang="en-GB" sz="3500" kern="1200" dirty="0" err="1">
              <a:hlinkClick xmlns:r="http://schemas.openxmlformats.org/officeDocument/2006/relationships" r:id="rId3"/>
            </a:rPr>
            <a:t>Gymraeg</a:t>
          </a:r>
          <a:r>
            <a:rPr lang="en-GB" sz="3500" kern="1200" dirty="0">
              <a:hlinkClick xmlns:r="http://schemas.openxmlformats.org/officeDocument/2006/relationships" r:id="rId3"/>
            </a:rPr>
            <a:t> Penderyn (2023)</a:t>
          </a:r>
          <a:endParaRPr lang="en-US" sz="3500" kern="1200" dirty="0"/>
        </a:p>
      </dsp:txBody>
      <dsp:txXfrm rot="-5400000">
        <a:off x="3785615" y="3461310"/>
        <a:ext cx="6669654" cy="1115208"/>
      </dsp:txXfrm>
    </dsp:sp>
    <dsp:sp modelId="{E02D0B13-81E6-4675-9ACD-864B4AB2A6E4}">
      <dsp:nvSpPr>
        <dsp:cNvPr id="0" name=""/>
        <dsp:cNvSpPr/>
      </dsp:nvSpPr>
      <dsp:spPr>
        <a:xfrm>
          <a:off x="0" y="3246496"/>
          <a:ext cx="3785616" cy="15448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83820" rIns="167640" bIns="8382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b="1" kern="1200" dirty="0"/>
            <a:t>Micro Level:</a:t>
          </a:r>
          <a:endParaRPr lang="en-US" sz="4400" kern="1200" dirty="0"/>
        </a:p>
      </dsp:txBody>
      <dsp:txXfrm>
        <a:off x="75413" y="3321909"/>
        <a:ext cx="3634790" cy="139401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A786E9-DAF3-4832-86A0-0B02F376BB63}">
      <dsp:nvSpPr>
        <dsp:cNvPr id="0" name=""/>
        <dsp:cNvSpPr/>
      </dsp:nvSpPr>
      <dsp:spPr>
        <a:xfrm rot="5400000">
          <a:off x="6532673" y="-2590233"/>
          <a:ext cx="1235868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900" kern="1200" dirty="0"/>
            <a:t>The whole university/Entire school</a:t>
          </a:r>
          <a:endParaRPr lang="en-US" sz="2900" kern="1200" dirty="0"/>
        </a:p>
      </dsp:txBody>
      <dsp:txXfrm rot="-5400000">
        <a:off x="3785615" y="217155"/>
        <a:ext cx="6669654" cy="1115208"/>
      </dsp:txXfrm>
    </dsp:sp>
    <dsp:sp modelId="{77B62E66-6318-4813-880F-5D0B32FDF230}">
      <dsp:nvSpPr>
        <dsp:cNvPr id="0" name=""/>
        <dsp:cNvSpPr/>
      </dsp:nvSpPr>
      <dsp:spPr>
        <a:xfrm>
          <a:off x="0" y="2340"/>
          <a:ext cx="3785616" cy="15448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83820" rIns="167640" bIns="8382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b="1" kern="1200" dirty="0"/>
            <a:t>Macro Level:</a:t>
          </a:r>
          <a:endParaRPr lang="en-US" sz="4400" kern="1200" dirty="0"/>
        </a:p>
      </dsp:txBody>
      <dsp:txXfrm>
        <a:off x="75413" y="77753"/>
        <a:ext cx="3634790" cy="1394010"/>
      </dsp:txXfrm>
    </dsp:sp>
    <dsp:sp modelId="{0717BEC5-EC35-41C0-BCD6-80E8F7D92113}">
      <dsp:nvSpPr>
        <dsp:cNvPr id="0" name=""/>
        <dsp:cNvSpPr/>
      </dsp:nvSpPr>
      <dsp:spPr>
        <a:xfrm rot="5400000">
          <a:off x="6532673" y="-968155"/>
          <a:ext cx="1235868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900" kern="1200" dirty="0"/>
            <a:t>Faculties/Departments/</a:t>
          </a:r>
          <a:r>
            <a:rPr lang="en-US" sz="2900" kern="1200" dirty="0" err="1"/>
            <a:t>Programme</a:t>
          </a:r>
          <a:r>
            <a:rPr lang="en-US" sz="2900" kern="1200" dirty="0"/>
            <a:t> team/Course leadership groups</a:t>
          </a:r>
        </a:p>
      </dsp:txBody>
      <dsp:txXfrm rot="-5400000">
        <a:off x="3785615" y="1839233"/>
        <a:ext cx="6669654" cy="1115208"/>
      </dsp:txXfrm>
    </dsp:sp>
    <dsp:sp modelId="{35610D4C-33D5-4A44-A34F-F68CE1AEF826}">
      <dsp:nvSpPr>
        <dsp:cNvPr id="0" name=""/>
        <dsp:cNvSpPr/>
      </dsp:nvSpPr>
      <dsp:spPr>
        <a:xfrm>
          <a:off x="0" y="1624418"/>
          <a:ext cx="3785616" cy="15448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83820" rIns="167640" bIns="8382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b="1" kern="1200" dirty="0" err="1"/>
            <a:t>Meso</a:t>
          </a:r>
          <a:r>
            <a:rPr lang="en-GB" sz="4400" b="1" kern="1200" dirty="0"/>
            <a:t> Level:</a:t>
          </a:r>
          <a:endParaRPr lang="en-US" sz="4400" kern="1200" dirty="0"/>
        </a:p>
      </dsp:txBody>
      <dsp:txXfrm>
        <a:off x="75413" y="1699831"/>
        <a:ext cx="3634790" cy="1394010"/>
      </dsp:txXfrm>
    </dsp:sp>
    <dsp:sp modelId="{E8342BBA-926A-4441-8BD1-4F42DC5F2A60}">
      <dsp:nvSpPr>
        <dsp:cNvPr id="0" name=""/>
        <dsp:cNvSpPr/>
      </dsp:nvSpPr>
      <dsp:spPr>
        <a:xfrm rot="5400000">
          <a:off x="6532673" y="653922"/>
          <a:ext cx="1235868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900" kern="1200" dirty="0"/>
            <a:t>Lectures/Teachers/Students/Classroom Interactions/Assessment Tasks</a:t>
          </a:r>
          <a:endParaRPr lang="en-US" sz="2900" kern="1200" dirty="0"/>
        </a:p>
      </dsp:txBody>
      <dsp:txXfrm rot="-5400000">
        <a:off x="3785615" y="3461310"/>
        <a:ext cx="6669654" cy="1115208"/>
      </dsp:txXfrm>
    </dsp:sp>
    <dsp:sp modelId="{E02D0B13-81E6-4675-9ACD-864B4AB2A6E4}">
      <dsp:nvSpPr>
        <dsp:cNvPr id="0" name=""/>
        <dsp:cNvSpPr/>
      </dsp:nvSpPr>
      <dsp:spPr>
        <a:xfrm>
          <a:off x="0" y="3246496"/>
          <a:ext cx="3785616" cy="15448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83820" rIns="167640" bIns="8382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b="1" kern="1200" dirty="0"/>
            <a:t>Micro Level:</a:t>
          </a:r>
          <a:endParaRPr lang="en-US" sz="4400" kern="1200" dirty="0"/>
        </a:p>
      </dsp:txBody>
      <dsp:txXfrm>
        <a:off x="75413" y="3321909"/>
        <a:ext cx="3634790" cy="139401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97B3D1-87A2-4E3A-96CA-51941443810F}">
      <dsp:nvSpPr>
        <dsp:cNvPr id="0" name=""/>
        <dsp:cNvSpPr/>
      </dsp:nvSpPr>
      <dsp:spPr>
        <a:xfrm>
          <a:off x="0" y="1709"/>
          <a:ext cx="10751127" cy="72856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4CCE1F-3B8F-47CA-9F70-2A89924E6B77}">
      <dsp:nvSpPr>
        <dsp:cNvPr id="0" name=""/>
        <dsp:cNvSpPr/>
      </dsp:nvSpPr>
      <dsp:spPr>
        <a:xfrm>
          <a:off x="220390" y="165636"/>
          <a:ext cx="400710" cy="40071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407211-3AE7-44FD-91C5-69C626404206}">
      <dsp:nvSpPr>
        <dsp:cNvPr id="0" name=""/>
        <dsp:cNvSpPr/>
      </dsp:nvSpPr>
      <dsp:spPr>
        <a:xfrm>
          <a:off x="841491" y="1709"/>
          <a:ext cx="9909635" cy="7285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7106" tIns="77106" rIns="77106" bIns="77106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Consider which level of analysis you want to focus on in your assignments.</a:t>
          </a:r>
          <a:endParaRPr lang="en-US" sz="1800" kern="1200"/>
        </a:p>
      </dsp:txBody>
      <dsp:txXfrm>
        <a:off x="841491" y="1709"/>
        <a:ext cx="9909635" cy="728564"/>
      </dsp:txXfrm>
    </dsp:sp>
    <dsp:sp modelId="{88D182A1-B19B-4800-BD06-00236C797945}">
      <dsp:nvSpPr>
        <dsp:cNvPr id="0" name=""/>
        <dsp:cNvSpPr/>
      </dsp:nvSpPr>
      <dsp:spPr>
        <a:xfrm>
          <a:off x="0" y="912414"/>
          <a:ext cx="10751127" cy="72856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62BA87-1036-41A2-A50A-0AE85835C033}">
      <dsp:nvSpPr>
        <dsp:cNvPr id="0" name=""/>
        <dsp:cNvSpPr/>
      </dsp:nvSpPr>
      <dsp:spPr>
        <a:xfrm>
          <a:off x="220390" y="1076341"/>
          <a:ext cx="400710" cy="40071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03A821-D952-46B7-9E1D-F2F2DBA85EFD}">
      <dsp:nvSpPr>
        <dsp:cNvPr id="0" name=""/>
        <dsp:cNvSpPr/>
      </dsp:nvSpPr>
      <dsp:spPr>
        <a:xfrm>
          <a:off x="841491" y="912414"/>
          <a:ext cx="9909635" cy="7285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7106" tIns="77106" rIns="77106" bIns="77106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Introduce clear definition(s) of key concepts/ideas and ensure consistent use of terminology.</a:t>
          </a:r>
          <a:endParaRPr lang="en-US" sz="1800" kern="1200"/>
        </a:p>
      </dsp:txBody>
      <dsp:txXfrm>
        <a:off x="841491" y="912414"/>
        <a:ext cx="9909635" cy="728564"/>
      </dsp:txXfrm>
    </dsp:sp>
    <dsp:sp modelId="{81FF33A0-0FF7-4CCA-A068-6A9FECEAA9D0}">
      <dsp:nvSpPr>
        <dsp:cNvPr id="0" name=""/>
        <dsp:cNvSpPr/>
      </dsp:nvSpPr>
      <dsp:spPr>
        <a:xfrm>
          <a:off x="0" y="1823119"/>
          <a:ext cx="10751127" cy="72856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2BFC20-37C1-4F11-B259-B374EBF8E2E0}">
      <dsp:nvSpPr>
        <dsp:cNvPr id="0" name=""/>
        <dsp:cNvSpPr/>
      </dsp:nvSpPr>
      <dsp:spPr>
        <a:xfrm>
          <a:off x="220390" y="1987046"/>
          <a:ext cx="400710" cy="40071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BFA484-AD1B-46CB-896C-0B6DFA291F25}">
      <dsp:nvSpPr>
        <dsp:cNvPr id="0" name=""/>
        <dsp:cNvSpPr/>
      </dsp:nvSpPr>
      <dsp:spPr>
        <a:xfrm>
          <a:off x="841491" y="1823119"/>
          <a:ext cx="9909635" cy="7285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7106" tIns="77106" rIns="77106" bIns="77106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Don’t just discuss the topic broadly; make sure you demonstrate depth of understanding and critical engagement with ideas from different sources – avoid being overly descriptive.</a:t>
          </a:r>
          <a:endParaRPr lang="en-US" sz="1800" kern="1200"/>
        </a:p>
      </dsp:txBody>
      <dsp:txXfrm>
        <a:off x="841491" y="1823119"/>
        <a:ext cx="9909635" cy="728564"/>
      </dsp:txXfrm>
    </dsp:sp>
    <dsp:sp modelId="{7088359B-1B32-462B-A68B-F7EA0C1A1995}">
      <dsp:nvSpPr>
        <dsp:cNvPr id="0" name=""/>
        <dsp:cNvSpPr/>
      </dsp:nvSpPr>
      <dsp:spPr>
        <a:xfrm>
          <a:off x="0" y="2733825"/>
          <a:ext cx="10751127" cy="72856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7E7D3D-5FF5-413A-AAAE-F61953078126}">
      <dsp:nvSpPr>
        <dsp:cNvPr id="0" name=""/>
        <dsp:cNvSpPr/>
      </dsp:nvSpPr>
      <dsp:spPr>
        <a:xfrm>
          <a:off x="220390" y="2897751"/>
          <a:ext cx="400710" cy="40071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180BD1-6E29-4B56-8804-2A1C7731FFEB}">
      <dsp:nvSpPr>
        <dsp:cNvPr id="0" name=""/>
        <dsp:cNvSpPr/>
      </dsp:nvSpPr>
      <dsp:spPr>
        <a:xfrm>
          <a:off x="841491" y="2733825"/>
          <a:ext cx="9909635" cy="7285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7106" tIns="77106" rIns="77106" bIns="77106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Ensure there is a clear logic in your work and connect themes using transition phrases or sentences.</a:t>
          </a:r>
          <a:endParaRPr lang="en-US" sz="1800" kern="1200"/>
        </a:p>
      </dsp:txBody>
      <dsp:txXfrm>
        <a:off x="841491" y="2733825"/>
        <a:ext cx="9909635" cy="728564"/>
      </dsp:txXfrm>
    </dsp:sp>
    <dsp:sp modelId="{540773C8-ECE3-419E-A072-00CE6DE2C17D}">
      <dsp:nvSpPr>
        <dsp:cNvPr id="0" name=""/>
        <dsp:cNvSpPr/>
      </dsp:nvSpPr>
      <dsp:spPr>
        <a:xfrm>
          <a:off x="0" y="3644530"/>
          <a:ext cx="10751127" cy="72856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DCC767-0821-40E1-9F65-A9A611ED2953}">
      <dsp:nvSpPr>
        <dsp:cNvPr id="0" name=""/>
        <dsp:cNvSpPr/>
      </dsp:nvSpPr>
      <dsp:spPr>
        <a:xfrm>
          <a:off x="220390" y="3808456"/>
          <a:ext cx="400710" cy="40071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C2CBDF-317F-4AD8-99A9-C8FAD84C90BB}">
      <dsp:nvSpPr>
        <dsp:cNvPr id="0" name=""/>
        <dsp:cNvSpPr/>
      </dsp:nvSpPr>
      <dsp:spPr>
        <a:xfrm>
          <a:off x="841491" y="3644530"/>
          <a:ext cx="9909635" cy="7285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7106" tIns="77106" rIns="77106" bIns="77106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Consider and communicate with your audience when presenting your work.</a:t>
          </a:r>
          <a:endParaRPr lang="en-US" sz="1800" kern="1200"/>
        </a:p>
      </dsp:txBody>
      <dsp:txXfrm>
        <a:off x="841491" y="3644530"/>
        <a:ext cx="9909635" cy="728564"/>
      </dsp:txXfrm>
    </dsp:sp>
    <dsp:sp modelId="{598BCFE5-0779-4756-A456-0F7EDB58A28B}">
      <dsp:nvSpPr>
        <dsp:cNvPr id="0" name=""/>
        <dsp:cNvSpPr/>
      </dsp:nvSpPr>
      <dsp:spPr>
        <a:xfrm>
          <a:off x="0" y="4555235"/>
          <a:ext cx="10751127" cy="72856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452BEF-1916-45F7-8DC9-234A5BE2DEA9}">
      <dsp:nvSpPr>
        <dsp:cNvPr id="0" name=""/>
        <dsp:cNvSpPr/>
      </dsp:nvSpPr>
      <dsp:spPr>
        <a:xfrm>
          <a:off x="220390" y="4719162"/>
          <a:ext cx="400710" cy="400710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0DF345-81F7-4002-B7A0-18AA2BB9D267}">
      <dsp:nvSpPr>
        <dsp:cNvPr id="0" name=""/>
        <dsp:cNvSpPr/>
      </dsp:nvSpPr>
      <dsp:spPr>
        <a:xfrm>
          <a:off x="841491" y="4555235"/>
          <a:ext cx="9909635" cy="7285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7106" tIns="77106" rIns="77106" bIns="77106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Engage with the literature; more is not necessarily better. Check the Harvard Referencing Handbook for the correct referencing format.</a:t>
          </a:r>
          <a:endParaRPr lang="en-US" sz="1800" kern="1200"/>
        </a:p>
      </dsp:txBody>
      <dsp:txXfrm>
        <a:off x="841491" y="4555235"/>
        <a:ext cx="9909635" cy="7285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193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1382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8979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561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4102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049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3667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48120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224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510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79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951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1EADCAF8-8823-4E89-8612-21029831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28CA07B2-0819-4B62-9425-7A52BBDD70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/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DA02BEE4-A5D4-40AF-882D-49D34B086F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6937"/>
            <a:chExt cx="9772765" cy="6858000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0F5843EB-154F-4459-8954-BB1DF64BBD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6937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8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75905135-55D9-431B-8D5A-4C5C92B1FE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6937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accent1">
                <a:alpha val="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9B732812-A0BB-4324-B390-DFEF26C109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6937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2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01FEC055-6F76-4E20-BC93-76C2F58EAF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6937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8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D74CD21D-122E-4F3D-82AF-F4A37C278A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6937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2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5A7FF51F-3820-41BE-8690-7E758ECFA7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6937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gradFill>
              <a:gsLst>
                <a:gs pos="813">
                  <a:schemeClr val="bg1">
                    <a:alpha val="41000"/>
                  </a:schemeClr>
                </a:gs>
                <a:gs pos="20000">
                  <a:schemeClr val="accent5">
                    <a:lumMod val="85000"/>
                    <a:alpha val="56000"/>
                  </a:schemeClr>
                </a:gs>
                <a:gs pos="44000">
                  <a:schemeClr val="accent6">
                    <a:lumMod val="40000"/>
                    <a:lumOff val="60000"/>
                    <a:alpha val="57000"/>
                  </a:schemeClr>
                </a:gs>
                <a:gs pos="100000">
                  <a:schemeClr val="bg1">
                    <a:alpha val="59000"/>
                  </a:schemeClr>
                </a:gs>
                <a:gs pos="74000">
                  <a:schemeClr val="accent1">
                    <a:lumMod val="91000"/>
                    <a:lumOff val="9000"/>
                    <a:alpha val="34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85EAD889-EA4D-485F-BA9C-F6473A432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6937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5368" y="2043663"/>
            <a:ext cx="6105194" cy="2031055"/>
          </a:xfrm>
        </p:spPr>
        <p:txBody>
          <a:bodyPr>
            <a:normAutofit/>
          </a:bodyPr>
          <a:lstStyle/>
          <a:p>
            <a:r>
              <a:rPr lang="en-GB" sz="3300">
                <a:solidFill>
                  <a:schemeClr val="tx2"/>
                </a:solidFill>
                <a:cs typeface="Calibri Light"/>
              </a:rPr>
              <a:t>ECWB7004</a:t>
            </a:r>
            <a:br>
              <a:rPr lang="en-GB" sz="3300">
                <a:solidFill>
                  <a:schemeClr val="tx2"/>
                </a:solidFill>
                <a:cs typeface="Calibri Light"/>
              </a:rPr>
            </a:br>
            <a:r>
              <a:rPr lang="en-GB" sz="3300">
                <a:solidFill>
                  <a:schemeClr val="tx2"/>
                </a:solidFill>
                <a:cs typeface="Calibri Light"/>
              </a:rPr>
              <a:t>Global Citizenship</a:t>
            </a:r>
            <a:br>
              <a:rPr lang="en-GB" sz="3300">
                <a:solidFill>
                  <a:schemeClr val="tx2"/>
                </a:solidFill>
                <a:cs typeface="Calibri Light"/>
              </a:rPr>
            </a:br>
            <a:r>
              <a:rPr lang="en-GB" sz="3300">
                <a:solidFill>
                  <a:schemeClr val="tx2"/>
                </a:solidFill>
                <a:cs typeface="Calibri Light"/>
              </a:rPr>
              <a:t>and</a:t>
            </a:r>
            <a:br>
              <a:rPr lang="en-GB" sz="3300">
                <a:solidFill>
                  <a:schemeClr val="tx2"/>
                </a:solidFill>
                <a:cs typeface="Calibri Light"/>
              </a:rPr>
            </a:br>
            <a:r>
              <a:rPr lang="en-GB" sz="3300">
                <a:solidFill>
                  <a:schemeClr val="tx2"/>
                </a:solidFill>
                <a:cs typeface="Calibri Light"/>
              </a:rPr>
              <a:t>Sustainability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5368" y="4160126"/>
            <a:ext cx="6105194" cy="682079"/>
          </a:xfrm>
        </p:spPr>
        <p:txBody>
          <a:bodyPr vert="horz" lIns="91440" tIns="45720" rIns="91440" bIns="45720" rtlCol="0">
            <a:noAutofit/>
          </a:bodyPr>
          <a:lstStyle/>
          <a:p>
            <a:endParaRPr lang="en-GB" dirty="0">
              <a:solidFill>
                <a:schemeClr val="tx2"/>
              </a:solidFill>
              <a:cs typeface="Calibri"/>
            </a:endParaRPr>
          </a:p>
          <a:p>
            <a:r>
              <a:rPr lang="en-GB" b="1" dirty="0">
                <a:solidFill>
                  <a:schemeClr val="tx2"/>
                </a:solidFill>
                <a:cs typeface="Calibri"/>
              </a:rPr>
              <a:t>Lecture 09</a:t>
            </a:r>
            <a:endParaRPr lang="en-US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Overview macro, meso, and micro level.">
            <a:extLst>
              <a:ext uri="{FF2B5EF4-FFF2-40B4-BE49-F238E27FC236}">
                <a16:creationId xmlns:a16="http://schemas.microsoft.com/office/drawing/2014/main" id="{5D3BABB6-6FA7-91DB-93BD-FEABC51A98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0072" y="256309"/>
            <a:ext cx="6389346" cy="3578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76F2ED6-10A4-6DF8-3D14-9C43C28E49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9533" y="555325"/>
            <a:ext cx="4171259" cy="1209329"/>
          </a:xfrm>
        </p:spPr>
        <p:txBody>
          <a:bodyPr anchor="b">
            <a:normAutofit/>
          </a:bodyPr>
          <a:lstStyle/>
          <a:p>
            <a:r>
              <a:rPr lang="en-GB" sz="3600" b="1" dirty="0"/>
              <a:t>Levels of Analysis (Macro-Meso-Micro)</a:t>
            </a:r>
          </a:p>
        </p:txBody>
      </p:sp>
      <p:sp>
        <p:nvSpPr>
          <p:cNvPr id="2054" name="Content Placeholder 2053">
            <a:extLst>
              <a:ext uri="{FF2B5EF4-FFF2-40B4-BE49-F238E27FC236}">
                <a16:creationId xmlns:a16="http://schemas.microsoft.com/office/drawing/2014/main" id="{FF5DBD3C-9435-3959-DF3F-F12822D2B6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9962" y="2792992"/>
            <a:ext cx="4005649" cy="3930835"/>
          </a:xfrm>
        </p:spPr>
        <p:txBody>
          <a:bodyPr anchor="t">
            <a:normAutofit fontScale="92500"/>
          </a:bodyPr>
          <a:lstStyle/>
          <a:p>
            <a:pPr marL="0" indent="0">
              <a:buNone/>
            </a:pPr>
            <a:r>
              <a:rPr lang="en-US" sz="2600" b="1" dirty="0"/>
              <a:t>Bronfenbrenner (1979) –Ecological Systems Theory: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GB" sz="2400" b="1" dirty="0"/>
              <a:t>Micro: </a:t>
            </a:r>
            <a:r>
              <a:rPr lang="en-GB" sz="2400" dirty="0"/>
              <a:t>immediate interactions (e.g. classroom, supervision)</a:t>
            </a:r>
          </a:p>
          <a:p>
            <a:r>
              <a:rPr lang="en-GB" sz="2400" b="1" dirty="0" err="1"/>
              <a:t>Meso</a:t>
            </a:r>
            <a:r>
              <a:rPr lang="en-GB" sz="2400" b="1" dirty="0"/>
              <a:t>: </a:t>
            </a:r>
            <a:r>
              <a:rPr lang="en-GB" sz="2400" dirty="0"/>
              <a:t>relationships between settings (e.g. programme–department links)</a:t>
            </a:r>
          </a:p>
          <a:p>
            <a:r>
              <a:rPr lang="en-GB" sz="2400" b="1" dirty="0"/>
              <a:t>Macro: </a:t>
            </a:r>
            <a:r>
              <a:rPr lang="en-GB" sz="2400" dirty="0"/>
              <a:t>cultural values, institutions, ideologies</a:t>
            </a:r>
            <a:endParaRPr lang="en-US" sz="2400" dirty="0"/>
          </a:p>
        </p:txBody>
      </p:sp>
      <p:grpSp>
        <p:nvGrpSpPr>
          <p:cNvPr id="2060" name="Group 2059">
            <a:extLst>
              <a:ext uri="{FF2B5EF4-FFF2-40B4-BE49-F238E27FC236}">
                <a16:creationId xmlns:a16="http://schemas.microsoft.com/office/drawing/2014/main" id="{6258F736-B256-8039-9DC6-F4E49A5C5A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2068638" y="0"/>
            <a:ext cx="123362" cy="6858000"/>
            <a:chOff x="12068638" y="0"/>
            <a:chExt cx="123362" cy="6858000"/>
          </a:xfrm>
        </p:grpSpPr>
        <p:sp>
          <p:nvSpPr>
            <p:cNvPr id="2058" name="Rectangle 2057">
              <a:extLst>
                <a:ext uri="{FF2B5EF4-FFF2-40B4-BE49-F238E27FC236}">
                  <a16:creationId xmlns:a16="http://schemas.microsoft.com/office/drawing/2014/main" id="{10B4520A-996E-330C-99DA-69CA4D89E9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59" name="Rectangle 2058">
              <a:extLst>
                <a:ext uri="{FF2B5EF4-FFF2-40B4-BE49-F238E27FC236}">
                  <a16:creationId xmlns:a16="http://schemas.microsoft.com/office/drawing/2014/main" id="{EC8FA945-E356-695F-18D6-CAD4EF34F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Content Placeholder 2053">
            <a:extLst>
              <a:ext uri="{FF2B5EF4-FFF2-40B4-BE49-F238E27FC236}">
                <a16:creationId xmlns:a16="http://schemas.microsoft.com/office/drawing/2014/main" id="{A9843088-2991-C1CF-4E62-FB439C01FD46}"/>
              </a:ext>
            </a:extLst>
          </p:cNvPr>
          <p:cNvSpPr txBox="1">
            <a:spLocks/>
          </p:cNvSpPr>
          <p:nvPr/>
        </p:nvSpPr>
        <p:spPr>
          <a:xfrm>
            <a:off x="7709534" y="2792993"/>
            <a:ext cx="4171259" cy="39308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200" b="1" dirty="0"/>
              <a:t>Ball, Maguire and Braun (2012) – Policy Enactment: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200" dirty="0"/>
          </a:p>
          <a:p>
            <a:r>
              <a:rPr lang="en-GB" sz="2200" b="1" dirty="0"/>
              <a:t>Macro: </a:t>
            </a:r>
            <a:r>
              <a:rPr lang="en-GB" sz="2200" dirty="0"/>
              <a:t>national/institutional policy</a:t>
            </a:r>
          </a:p>
          <a:p>
            <a:r>
              <a:rPr lang="en-GB" sz="2200" b="1" dirty="0" err="1"/>
              <a:t>Meso</a:t>
            </a:r>
            <a:r>
              <a:rPr lang="en-GB" sz="2200" b="1" dirty="0"/>
              <a:t>: </a:t>
            </a:r>
            <a:r>
              <a:rPr lang="en-GB" sz="2200" dirty="0"/>
              <a:t>departments, programme teams</a:t>
            </a:r>
          </a:p>
          <a:p>
            <a:r>
              <a:rPr lang="en-GB" sz="2200" b="1" dirty="0"/>
              <a:t>Micro: </a:t>
            </a:r>
            <a:r>
              <a:rPr lang="en-GB" sz="2200" dirty="0"/>
              <a:t>teachers’ everyday practices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711365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 build="p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B928D0-33A9-3342-3CA3-E74846D460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CC40F2-990F-0379-5107-F79634654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287" y="-156239"/>
            <a:ext cx="10515600" cy="1325563"/>
          </a:xfrm>
        </p:spPr>
        <p:txBody>
          <a:bodyPr/>
          <a:lstStyle/>
          <a:p>
            <a:r>
              <a:rPr lang="en-GB" dirty="0"/>
              <a:t>Possible Levels of Analysis (Examples)</a:t>
            </a:r>
          </a:p>
        </p:txBody>
      </p:sp>
      <p:graphicFrame>
        <p:nvGraphicFramePr>
          <p:cNvPr id="9" name="Content Placeholder 2">
            <a:extLst>
              <a:ext uri="{FF2B5EF4-FFF2-40B4-BE49-F238E27FC236}">
                <a16:creationId xmlns:a16="http://schemas.microsoft.com/office/drawing/2014/main" id="{339498A7-642C-0515-6DC8-CBD4C59401B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7368224"/>
              </p:ext>
            </p:extLst>
          </p:nvPr>
        </p:nvGraphicFramePr>
        <p:xfrm>
          <a:off x="838200" y="964276"/>
          <a:ext cx="10515600" cy="58244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Arrow: Curved Right 5">
            <a:extLst>
              <a:ext uri="{FF2B5EF4-FFF2-40B4-BE49-F238E27FC236}">
                <a16:creationId xmlns:a16="http://schemas.microsoft.com/office/drawing/2014/main" id="{17D90760-0B1E-06D7-FA64-F97C1AE3043B}"/>
              </a:ext>
            </a:extLst>
          </p:cNvPr>
          <p:cNvSpPr/>
          <p:nvPr/>
        </p:nvSpPr>
        <p:spPr>
          <a:xfrm>
            <a:off x="439187" y="2615738"/>
            <a:ext cx="610985" cy="1119447"/>
          </a:xfrm>
          <a:prstGeom prst="curvedRightArrow">
            <a:avLst/>
          </a:prstGeom>
          <a:solidFill>
            <a:schemeClr val="accent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Arrow: Curved Right 6">
            <a:extLst>
              <a:ext uri="{FF2B5EF4-FFF2-40B4-BE49-F238E27FC236}">
                <a16:creationId xmlns:a16="http://schemas.microsoft.com/office/drawing/2014/main" id="{B3B80522-C718-ED11-E333-395AAE88FE42}"/>
              </a:ext>
            </a:extLst>
          </p:cNvPr>
          <p:cNvSpPr/>
          <p:nvPr/>
        </p:nvSpPr>
        <p:spPr>
          <a:xfrm>
            <a:off x="454427" y="4425544"/>
            <a:ext cx="610986" cy="1134140"/>
          </a:xfrm>
          <a:prstGeom prst="curvedRightArrow">
            <a:avLst/>
          </a:prstGeom>
          <a:solidFill>
            <a:schemeClr val="accent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1522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F1C800-E51D-B853-2E6A-5D5E06816F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911A75-4D16-968C-D2FB-F480E91F3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Possible Levels of Analysis (Examples)</a:t>
            </a:r>
          </a:p>
        </p:txBody>
      </p:sp>
      <p:graphicFrame>
        <p:nvGraphicFramePr>
          <p:cNvPr id="9" name="Content Placeholder 2">
            <a:extLst>
              <a:ext uri="{FF2B5EF4-FFF2-40B4-BE49-F238E27FC236}">
                <a16:creationId xmlns:a16="http://schemas.microsoft.com/office/drawing/2014/main" id="{150AD8FF-8A50-BACB-2B93-68F43891865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4248932"/>
              </p:ext>
            </p:extLst>
          </p:nvPr>
        </p:nvGraphicFramePr>
        <p:xfrm>
          <a:off x="838200" y="1634836"/>
          <a:ext cx="10515600" cy="47936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Arrow: Curved Right 5">
            <a:extLst>
              <a:ext uri="{FF2B5EF4-FFF2-40B4-BE49-F238E27FC236}">
                <a16:creationId xmlns:a16="http://schemas.microsoft.com/office/drawing/2014/main" id="{54E92D54-FB8F-F372-18C2-DEF46ECF8D91}"/>
              </a:ext>
            </a:extLst>
          </p:cNvPr>
          <p:cNvSpPr/>
          <p:nvPr/>
        </p:nvSpPr>
        <p:spPr>
          <a:xfrm>
            <a:off x="439187" y="2615738"/>
            <a:ext cx="610985" cy="1119447"/>
          </a:xfrm>
          <a:prstGeom prst="curvedRightArrow">
            <a:avLst/>
          </a:prstGeom>
          <a:solidFill>
            <a:schemeClr val="accent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Arrow: Curved Right 6">
            <a:extLst>
              <a:ext uri="{FF2B5EF4-FFF2-40B4-BE49-F238E27FC236}">
                <a16:creationId xmlns:a16="http://schemas.microsoft.com/office/drawing/2014/main" id="{511AF06E-83D9-3FD2-C827-F0A162558F9E}"/>
              </a:ext>
            </a:extLst>
          </p:cNvPr>
          <p:cNvSpPr/>
          <p:nvPr/>
        </p:nvSpPr>
        <p:spPr>
          <a:xfrm>
            <a:off x="454427" y="4425544"/>
            <a:ext cx="610986" cy="1134140"/>
          </a:xfrm>
          <a:prstGeom prst="curvedRightArrow">
            <a:avLst/>
          </a:prstGeom>
          <a:solidFill>
            <a:schemeClr val="accent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14679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002419-C30B-067F-B4D6-8F489EDCD0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359E1A-B426-687C-331B-FE5D0E59E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Possible Levels of Analysis (Examples)</a:t>
            </a:r>
          </a:p>
        </p:txBody>
      </p:sp>
      <p:graphicFrame>
        <p:nvGraphicFramePr>
          <p:cNvPr id="9" name="Content Placeholder 2">
            <a:extLst>
              <a:ext uri="{FF2B5EF4-FFF2-40B4-BE49-F238E27FC236}">
                <a16:creationId xmlns:a16="http://schemas.microsoft.com/office/drawing/2014/main" id="{BC28FADD-F818-DADA-F31E-94F90CFB0C5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2659048"/>
              </p:ext>
            </p:extLst>
          </p:nvPr>
        </p:nvGraphicFramePr>
        <p:xfrm>
          <a:off x="838200" y="1634836"/>
          <a:ext cx="10515600" cy="47936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Arrow: Curved Right 5">
            <a:extLst>
              <a:ext uri="{FF2B5EF4-FFF2-40B4-BE49-F238E27FC236}">
                <a16:creationId xmlns:a16="http://schemas.microsoft.com/office/drawing/2014/main" id="{CC84B1A0-8405-F5FA-EA01-039313B181B9}"/>
              </a:ext>
            </a:extLst>
          </p:cNvPr>
          <p:cNvSpPr/>
          <p:nvPr/>
        </p:nvSpPr>
        <p:spPr>
          <a:xfrm>
            <a:off x="439187" y="2615738"/>
            <a:ext cx="610985" cy="1119447"/>
          </a:xfrm>
          <a:prstGeom prst="curvedRightArrow">
            <a:avLst/>
          </a:prstGeom>
          <a:solidFill>
            <a:schemeClr val="accent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Arrow: Curved Right 6">
            <a:extLst>
              <a:ext uri="{FF2B5EF4-FFF2-40B4-BE49-F238E27FC236}">
                <a16:creationId xmlns:a16="http://schemas.microsoft.com/office/drawing/2014/main" id="{66A7334D-DFE1-4C96-B186-DE148EE001B7}"/>
              </a:ext>
            </a:extLst>
          </p:cNvPr>
          <p:cNvSpPr/>
          <p:nvPr/>
        </p:nvSpPr>
        <p:spPr>
          <a:xfrm>
            <a:off x="454427" y="4425544"/>
            <a:ext cx="610986" cy="1134140"/>
          </a:xfrm>
          <a:prstGeom prst="curvedRightArrow">
            <a:avLst/>
          </a:prstGeom>
          <a:solidFill>
            <a:schemeClr val="accent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9476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445D4A-5E1F-B8DC-CC95-122EF16E85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973A09-EE91-CA5F-233D-3C0816797E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Possible Levels of Analysis (Examples)</a:t>
            </a:r>
          </a:p>
        </p:txBody>
      </p:sp>
      <p:graphicFrame>
        <p:nvGraphicFramePr>
          <p:cNvPr id="9" name="Content Placeholder 2">
            <a:extLst>
              <a:ext uri="{FF2B5EF4-FFF2-40B4-BE49-F238E27FC236}">
                <a16:creationId xmlns:a16="http://schemas.microsoft.com/office/drawing/2014/main" id="{D17FB321-145F-E04A-F96C-77FAA5D5A0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8278531"/>
              </p:ext>
            </p:extLst>
          </p:nvPr>
        </p:nvGraphicFramePr>
        <p:xfrm>
          <a:off x="838200" y="1634836"/>
          <a:ext cx="10515600" cy="47936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Arrow: Curved Right 5">
            <a:extLst>
              <a:ext uri="{FF2B5EF4-FFF2-40B4-BE49-F238E27FC236}">
                <a16:creationId xmlns:a16="http://schemas.microsoft.com/office/drawing/2014/main" id="{0F4B2CB8-ABE4-6AEF-413A-A94335B88B74}"/>
              </a:ext>
            </a:extLst>
          </p:cNvPr>
          <p:cNvSpPr/>
          <p:nvPr/>
        </p:nvSpPr>
        <p:spPr>
          <a:xfrm>
            <a:off x="439187" y="2615738"/>
            <a:ext cx="610985" cy="1119447"/>
          </a:xfrm>
          <a:prstGeom prst="curvedRightArrow">
            <a:avLst/>
          </a:prstGeom>
          <a:solidFill>
            <a:schemeClr val="accent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Arrow: Curved Right 6">
            <a:extLst>
              <a:ext uri="{FF2B5EF4-FFF2-40B4-BE49-F238E27FC236}">
                <a16:creationId xmlns:a16="http://schemas.microsoft.com/office/drawing/2014/main" id="{8F8BDBFC-48BB-A866-B53D-B293FEE40B4D}"/>
              </a:ext>
            </a:extLst>
          </p:cNvPr>
          <p:cNvSpPr/>
          <p:nvPr/>
        </p:nvSpPr>
        <p:spPr>
          <a:xfrm>
            <a:off x="454427" y="4425544"/>
            <a:ext cx="610986" cy="1134140"/>
          </a:xfrm>
          <a:prstGeom prst="curvedRightArrow">
            <a:avLst/>
          </a:prstGeom>
          <a:solidFill>
            <a:schemeClr val="accent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3192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1B11A-15BD-7CD9-172D-0E0B65C703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22670"/>
            <a:ext cx="10515600" cy="1325563"/>
          </a:xfrm>
        </p:spPr>
        <p:txBody>
          <a:bodyPr/>
          <a:lstStyle/>
          <a:p>
            <a:r>
              <a:rPr lang="en-GB" dirty="0"/>
              <a:t>Assignment tips</a:t>
            </a:r>
          </a:p>
        </p:txBody>
      </p:sp>
      <p:graphicFrame>
        <p:nvGraphicFramePr>
          <p:cNvPr id="17" name="Content Placeholder 2">
            <a:extLst>
              <a:ext uri="{FF2B5EF4-FFF2-40B4-BE49-F238E27FC236}">
                <a16:creationId xmlns:a16="http://schemas.microsoft.com/office/drawing/2014/main" id="{028B0872-5644-D468-34FE-610851622D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95820294"/>
              </p:ext>
            </p:extLst>
          </p:nvPr>
        </p:nvGraphicFramePr>
        <p:xfrm>
          <a:off x="838199" y="1323108"/>
          <a:ext cx="10751127" cy="52855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684537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389</Words>
  <Application>Microsoft Office PowerPoint</Application>
  <PresentationFormat>Widescreen</PresentationFormat>
  <Paragraphs>52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1_office theme</vt:lpstr>
      <vt:lpstr>ECWB7004 Global Citizenship and Sustainability</vt:lpstr>
      <vt:lpstr>Levels of Analysis (Macro-Meso-Micro)</vt:lpstr>
      <vt:lpstr>Possible Levels of Analysis (Examples)</vt:lpstr>
      <vt:lpstr>Possible Levels of Analysis (Examples)</vt:lpstr>
      <vt:lpstr>Possible Levels of Analysis (Examples)</vt:lpstr>
      <vt:lpstr>Possible Levels of Analysis (Examples)</vt:lpstr>
      <vt:lpstr>Assignment tips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ECWB7004 Global Citizenship and Sustainability</dc:title>
  <dc:creator>Yiying Jiao</dc:creator>
  <cp:lastModifiedBy>Yiying Jiao</cp:lastModifiedBy>
  <cp:revision>2</cp:revision>
  <dcterms:created xsi:type="dcterms:W3CDTF">2024-01-23T16:22:57Z</dcterms:created>
  <dcterms:modified xsi:type="dcterms:W3CDTF">2026-02-03T19:17:52Z</dcterms:modified>
</cp:coreProperties>
</file>